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p:sldMasterIdLst>
    <p:sldMasterId id="2147483694" r:id="rId4"/>
  </p:sldMasterIdLst>
  <p:notesMasterIdLst>
    <p:notesMasterId r:id="rId95"/>
  </p:notesMasterIdLst>
  <p:handoutMasterIdLst>
    <p:handoutMasterId r:id="rId96"/>
  </p:handoutMasterIdLst>
  <p:sldIdLst>
    <p:sldId id="661" r:id="rId5"/>
    <p:sldId id="536" r:id="rId6"/>
    <p:sldId id="293" r:id="rId7"/>
    <p:sldId id="556" r:id="rId8"/>
    <p:sldId id="557" r:id="rId9"/>
    <p:sldId id="558" r:id="rId10"/>
    <p:sldId id="559" r:id="rId11"/>
    <p:sldId id="560" r:id="rId12"/>
    <p:sldId id="561" r:id="rId13"/>
    <p:sldId id="562" r:id="rId14"/>
    <p:sldId id="563" r:id="rId15"/>
    <p:sldId id="564" r:id="rId16"/>
    <p:sldId id="565" r:id="rId17"/>
    <p:sldId id="566" r:id="rId18"/>
    <p:sldId id="567" r:id="rId19"/>
    <p:sldId id="568" r:id="rId20"/>
    <p:sldId id="569" r:id="rId21"/>
    <p:sldId id="570" r:id="rId22"/>
    <p:sldId id="571" r:id="rId23"/>
    <p:sldId id="572" r:id="rId24"/>
    <p:sldId id="573" r:id="rId25"/>
    <p:sldId id="574" r:id="rId26"/>
    <p:sldId id="575" r:id="rId27"/>
    <p:sldId id="576" r:id="rId28"/>
    <p:sldId id="577" r:id="rId29"/>
    <p:sldId id="578" r:id="rId30"/>
    <p:sldId id="579" r:id="rId31"/>
    <p:sldId id="580" r:id="rId32"/>
    <p:sldId id="581" r:id="rId33"/>
    <p:sldId id="582" r:id="rId34"/>
    <p:sldId id="583" r:id="rId35"/>
    <p:sldId id="584" r:id="rId36"/>
    <p:sldId id="585" r:id="rId37"/>
    <p:sldId id="586" r:id="rId38"/>
    <p:sldId id="587" r:id="rId39"/>
    <p:sldId id="588" r:id="rId40"/>
    <p:sldId id="589" r:id="rId41"/>
    <p:sldId id="590" r:id="rId42"/>
    <p:sldId id="591" r:id="rId43"/>
    <p:sldId id="592" r:id="rId44"/>
    <p:sldId id="593" r:id="rId45"/>
    <p:sldId id="594" r:id="rId46"/>
    <p:sldId id="595" r:id="rId47"/>
    <p:sldId id="596" r:id="rId48"/>
    <p:sldId id="597" r:id="rId49"/>
    <p:sldId id="598" r:id="rId50"/>
    <p:sldId id="599" r:id="rId51"/>
    <p:sldId id="600" r:id="rId52"/>
    <p:sldId id="601" r:id="rId53"/>
    <p:sldId id="602" r:id="rId54"/>
    <p:sldId id="603" r:id="rId55"/>
    <p:sldId id="604" r:id="rId56"/>
    <p:sldId id="605" r:id="rId57"/>
    <p:sldId id="606" r:id="rId58"/>
    <p:sldId id="607" r:id="rId59"/>
    <p:sldId id="608" r:id="rId60"/>
    <p:sldId id="609" r:id="rId61"/>
    <p:sldId id="610" r:id="rId62"/>
    <p:sldId id="611" r:id="rId63"/>
    <p:sldId id="619" r:id="rId64"/>
    <p:sldId id="620" r:id="rId65"/>
    <p:sldId id="621" r:id="rId66"/>
    <p:sldId id="622" r:id="rId67"/>
    <p:sldId id="623" r:id="rId68"/>
    <p:sldId id="628" r:id="rId69"/>
    <p:sldId id="629" r:id="rId70"/>
    <p:sldId id="630" r:id="rId71"/>
    <p:sldId id="631" r:id="rId72"/>
    <p:sldId id="632" r:id="rId73"/>
    <p:sldId id="633" r:id="rId74"/>
    <p:sldId id="634" r:id="rId75"/>
    <p:sldId id="635" r:id="rId76"/>
    <p:sldId id="636" r:id="rId77"/>
    <p:sldId id="637" r:id="rId78"/>
    <p:sldId id="638" r:id="rId79"/>
    <p:sldId id="639" r:id="rId80"/>
    <p:sldId id="640" r:id="rId81"/>
    <p:sldId id="641" r:id="rId82"/>
    <p:sldId id="643" r:id="rId83"/>
    <p:sldId id="648" r:id="rId84"/>
    <p:sldId id="650" r:id="rId85"/>
    <p:sldId id="652" r:id="rId86"/>
    <p:sldId id="653" r:id="rId87"/>
    <p:sldId id="654" r:id="rId88"/>
    <p:sldId id="655" r:id="rId89"/>
    <p:sldId id="657" r:id="rId90"/>
    <p:sldId id="361" r:id="rId91"/>
    <p:sldId id="658" r:id="rId92"/>
    <p:sldId id="659" r:id="rId93"/>
    <p:sldId id="660" r:id="rId94"/>
  </p:sldIdLst>
  <p:sldSz cx="12192000" cy="6858000"/>
  <p:notesSz cx="7104063" cy="10234613"/>
  <p:embeddedFontLst>
    <p:embeddedFont>
      <p:font typeface="Arial Narrow" panose="020B0606020202030204" pitchFamily="34" charset="0"/>
      <p:regular r:id="rId97"/>
      <p:bold r:id="rId98"/>
      <p:italic r:id="rId99"/>
      <p:boldItalic r:id="rId100"/>
    </p:embeddedFont>
    <p:embeddedFont>
      <p:font typeface="Calibri" panose="020F0502020204030204" pitchFamily="34" charset="0"/>
      <p:regular r:id="rId101"/>
      <p:bold r:id="rId102"/>
      <p:italic r:id="rId103"/>
      <p:boldItalic r:id="rId104"/>
    </p:embeddedFont>
    <p:embeddedFont>
      <p:font typeface="Tahoma" panose="020B0604030504040204" pitchFamily="34" charset="0"/>
      <p:regular r:id="rId105"/>
      <p:bold r:id="rId10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6768" userDrawn="1">
          <p15:clr>
            <a:srgbClr val="A4A3A4"/>
          </p15:clr>
        </p15:guide>
        <p15:guide id="4" orient="horz" pos="4080" userDrawn="1">
          <p15:clr>
            <a:srgbClr val="A4A3A4"/>
          </p15:clr>
        </p15:guide>
        <p15:guide id="6" pos="7680" userDrawn="1">
          <p15:clr>
            <a:srgbClr val="A4A3A4"/>
          </p15:clr>
        </p15:guide>
        <p15:guide id="7" orient="horz" pos="4296" userDrawn="1">
          <p15:clr>
            <a:srgbClr val="A4A3A4"/>
          </p15:clr>
        </p15:guide>
        <p15:guide id="8" orient="horz" pos="816" userDrawn="1">
          <p15:clr>
            <a:srgbClr val="A4A3A4"/>
          </p15:clr>
        </p15:guide>
        <p15:guide id="9" pos="7464" userDrawn="1">
          <p15:clr>
            <a:srgbClr val="A4A3A4"/>
          </p15:clr>
        </p15:guide>
        <p15:guide id="10" pos="216" userDrawn="1">
          <p15:clr>
            <a:srgbClr val="A4A3A4"/>
          </p15:clr>
        </p15:guide>
        <p15:guide id="11" orient="horz" pos="600" userDrawn="1">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8"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4472C4"/>
    <a:srgbClr val="000000"/>
    <a:srgbClr val="BFBFBF"/>
    <a:srgbClr val="CC3300"/>
    <a:srgbClr val="A9D18E"/>
    <a:srgbClr val="D6DCE5"/>
    <a:srgbClr val="7F7F7F"/>
    <a:srgbClr val="5B9BD5"/>
    <a:srgbClr val="DEEB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961" autoAdjust="0"/>
    <p:restoredTop sz="86060" autoAdjust="0"/>
  </p:normalViewPr>
  <p:slideViewPr>
    <p:cSldViewPr snapToGrid="0">
      <p:cViewPr varScale="1">
        <p:scale>
          <a:sx n="75" d="100"/>
          <a:sy n="75" d="100"/>
        </p:scale>
        <p:origin x="52" y="1720"/>
      </p:cViewPr>
      <p:guideLst>
        <p:guide pos="6768"/>
        <p:guide orient="horz" pos="4080"/>
        <p:guide pos="7680"/>
        <p:guide orient="horz" pos="4296"/>
        <p:guide orient="horz" pos="816"/>
        <p:guide pos="7464"/>
        <p:guide pos="216"/>
        <p:guide orient="horz" pos="600"/>
      </p:guideLst>
    </p:cSldViewPr>
  </p:slideViewPr>
  <p:notesTextViewPr>
    <p:cViewPr>
      <p:scale>
        <a:sx n="125" d="100"/>
        <a:sy n="125" d="100"/>
      </p:scale>
      <p:origin x="0" y="0"/>
    </p:cViewPr>
  </p:notesTextViewPr>
  <p:sorterViewPr>
    <p:cViewPr varScale="1">
      <p:scale>
        <a:sx n="1" d="1"/>
        <a:sy n="1" d="1"/>
      </p:scale>
      <p:origin x="0" y="0"/>
    </p:cViewPr>
  </p:sorterViewPr>
  <p:notesViewPr>
    <p:cSldViewPr snapToGrid="0">
      <p:cViewPr>
        <p:scale>
          <a:sx n="1" d="2"/>
          <a:sy n="1" d="2"/>
        </p:scale>
        <p:origin x="0" y="0"/>
      </p:cViewPr>
      <p:guideLst>
        <p:guide orient="horz" pos="3224"/>
        <p:guide pos="223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07" Type="http://schemas.openxmlformats.org/officeDocument/2006/relationships/presProps" Target="presProps.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font" Target="fonts/font6.fntdata"/><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notesMaster" Target="notesMasters/notesMaster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font" Target="fonts/font7.fntdata"/><Relationship Id="rId108" Type="http://schemas.openxmlformats.org/officeDocument/2006/relationships/viewProps" Target="viewProps.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font" Target="fonts/font10.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font" Target="fonts/font3.fntdata"/><Relationship Id="rId101"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theme" Target="theme/theme1.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font" Target="fonts/font1.fntdata"/><Relationship Id="rId104" Type="http://schemas.openxmlformats.org/officeDocument/2006/relationships/font" Target="fonts/font8.fntdata"/><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tableStyles" Target="tableStyle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font" Target="fonts/font4.fntdata"/><Relationship Id="rId105" Type="http://schemas.openxmlformats.org/officeDocument/2006/relationships/font" Target="fonts/font9.fntdata"/><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font" Target="fonts/font2.fntdata"/><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546" name="Rectangle 2"/>
          <p:cNvSpPr>
            <a:spLocks noGrp="1" noChangeArrowheads="1"/>
          </p:cNvSpPr>
          <p:nvPr>
            <p:ph type="hdr" sz="quarter"/>
          </p:nvPr>
        </p:nvSpPr>
        <p:spPr bwMode="auto">
          <a:xfrm>
            <a:off x="1" y="1"/>
            <a:ext cx="3078427" cy="512810"/>
          </a:xfrm>
          <a:prstGeom prst="rect">
            <a:avLst/>
          </a:prstGeom>
          <a:noFill/>
          <a:ln w="9525">
            <a:noFill/>
            <a:miter lim="800000"/>
            <a:headEnd/>
            <a:tailEnd/>
          </a:ln>
          <a:effectLst/>
        </p:spPr>
        <p:txBody>
          <a:bodyPr vert="horz" wrap="square" lIns="96642" tIns="48322" rIns="96642" bIns="48322" numCol="1" anchor="t" anchorCtr="0" compatLnSpc="1">
            <a:prstTxWarp prst="textNoShape">
              <a:avLst/>
            </a:prstTxWarp>
          </a:bodyPr>
          <a:lstStyle>
            <a:lvl1pPr defTabSz="966763">
              <a:defRPr sz="1300"/>
            </a:lvl1pPr>
          </a:lstStyle>
          <a:p>
            <a:endParaRPr lang="en-US" dirty="0"/>
          </a:p>
        </p:txBody>
      </p:sp>
      <p:sp>
        <p:nvSpPr>
          <p:cNvPr id="108547" name="Rectangle 3"/>
          <p:cNvSpPr>
            <a:spLocks noGrp="1" noChangeArrowheads="1"/>
          </p:cNvSpPr>
          <p:nvPr>
            <p:ph type="dt" sz="quarter" idx="1"/>
          </p:nvPr>
        </p:nvSpPr>
        <p:spPr bwMode="auto">
          <a:xfrm>
            <a:off x="4025637" y="1"/>
            <a:ext cx="3078427" cy="512810"/>
          </a:xfrm>
          <a:prstGeom prst="rect">
            <a:avLst/>
          </a:prstGeom>
          <a:noFill/>
          <a:ln w="9525">
            <a:noFill/>
            <a:miter lim="800000"/>
            <a:headEnd/>
            <a:tailEnd/>
          </a:ln>
          <a:effectLst/>
        </p:spPr>
        <p:txBody>
          <a:bodyPr vert="horz" wrap="square" lIns="96642" tIns="48322" rIns="96642" bIns="48322" numCol="1" anchor="t" anchorCtr="0" compatLnSpc="1">
            <a:prstTxWarp prst="textNoShape">
              <a:avLst/>
            </a:prstTxWarp>
          </a:bodyPr>
          <a:lstStyle>
            <a:lvl1pPr algn="r" defTabSz="966763">
              <a:defRPr sz="1300"/>
            </a:lvl1pPr>
          </a:lstStyle>
          <a:p>
            <a:endParaRPr lang="en-US" dirty="0"/>
          </a:p>
        </p:txBody>
      </p:sp>
      <p:sp>
        <p:nvSpPr>
          <p:cNvPr id="108548" name="Rectangle 4"/>
          <p:cNvSpPr>
            <a:spLocks noGrp="1" noChangeArrowheads="1"/>
          </p:cNvSpPr>
          <p:nvPr>
            <p:ph type="ftr" sz="quarter" idx="2"/>
          </p:nvPr>
        </p:nvSpPr>
        <p:spPr bwMode="auto">
          <a:xfrm>
            <a:off x="1" y="9721805"/>
            <a:ext cx="3078427" cy="512809"/>
          </a:xfrm>
          <a:prstGeom prst="rect">
            <a:avLst/>
          </a:prstGeom>
          <a:noFill/>
          <a:ln w="9525">
            <a:noFill/>
            <a:miter lim="800000"/>
            <a:headEnd/>
            <a:tailEnd/>
          </a:ln>
          <a:effectLst/>
        </p:spPr>
        <p:txBody>
          <a:bodyPr vert="horz" wrap="square" lIns="96642" tIns="48322" rIns="96642" bIns="48322" numCol="1" anchor="b" anchorCtr="0" compatLnSpc="1">
            <a:prstTxWarp prst="textNoShape">
              <a:avLst/>
            </a:prstTxWarp>
          </a:bodyPr>
          <a:lstStyle>
            <a:lvl1pPr defTabSz="966763">
              <a:defRPr sz="1300"/>
            </a:lvl1pPr>
          </a:lstStyle>
          <a:p>
            <a:endParaRPr lang="en-US" dirty="0"/>
          </a:p>
        </p:txBody>
      </p:sp>
      <p:sp>
        <p:nvSpPr>
          <p:cNvPr id="108549" name="Rectangle 5"/>
          <p:cNvSpPr>
            <a:spLocks noGrp="1" noChangeArrowheads="1"/>
          </p:cNvSpPr>
          <p:nvPr>
            <p:ph type="sldNum" sz="quarter" idx="3"/>
          </p:nvPr>
        </p:nvSpPr>
        <p:spPr bwMode="auto">
          <a:xfrm>
            <a:off x="4025637" y="9721805"/>
            <a:ext cx="3078427" cy="512809"/>
          </a:xfrm>
          <a:prstGeom prst="rect">
            <a:avLst/>
          </a:prstGeom>
          <a:noFill/>
          <a:ln w="9525">
            <a:noFill/>
            <a:miter lim="800000"/>
            <a:headEnd/>
            <a:tailEnd/>
          </a:ln>
          <a:effectLst/>
        </p:spPr>
        <p:txBody>
          <a:bodyPr vert="horz" wrap="square" lIns="96642" tIns="48322" rIns="96642" bIns="48322" numCol="1" anchor="b" anchorCtr="0" compatLnSpc="1">
            <a:prstTxWarp prst="textNoShape">
              <a:avLst/>
            </a:prstTxWarp>
          </a:bodyPr>
          <a:lstStyle>
            <a:lvl1pPr algn="r" defTabSz="966763">
              <a:defRPr sz="1300"/>
            </a:lvl1pPr>
          </a:lstStyle>
          <a:p>
            <a:fld id="{4F2942F5-6495-4924-A5BF-A11924438D24}" type="slidenum">
              <a:rPr lang="en-US"/>
              <a:pPr/>
              <a:t>‹#›</a:t>
            </a:fld>
            <a:endParaRPr lang="en-US" dirty="0"/>
          </a:p>
        </p:txBody>
      </p:sp>
    </p:spTree>
    <p:extLst>
      <p:ext uri="{BB962C8B-B14F-4D97-AF65-F5344CB8AC3E}">
        <p14:creationId xmlns:p14="http://schemas.microsoft.com/office/powerpoint/2010/main" val="40371026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474" name="Rectangle 2"/>
          <p:cNvSpPr>
            <a:spLocks noGrp="1" noChangeArrowheads="1"/>
          </p:cNvSpPr>
          <p:nvPr>
            <p:ph type="hdr" sz="quarter"/>
          </p:nvPr>
        </p:nvSpPr>
        <p:spPr bwMode="auto">
          <a:xfrm>
            <a:off x="1" y="1"/>
            <a:ext cx="3078427" cy="512810"/>
          </a:xfrm>
          <a:prstGeom prst="rect">
            <a:avLst/>
          </a:prstGeom>
          <a:noFill/>
          <a:ln w="9525">
            <a:noFill/>
            <a:miter lim="800000"/>
            <a:headEnd/>
            <a:tailEnd/>
          </a:ln>
          <a:effectLst/>
        </p:spPr>
        <p:txBody>
          <a:bodyPr vert="horz" wrap="square" lIns="96642" tIns="48322" rIns="96642" bIns="48322" numCol="1" anchor="t" anchorCtr="0" compatLnSpc="1">
            <a:prstTxWarp prst="textNoShape">
              <a:avLst/>
            </a:prstTxWarp>
          </a:bodyPr>
          <a:lstStyle>
            <a:lvl1pPr defTabSz="966763">
              <a:defRPr sz="1300"/>
            </a:lvl1pPr>
          </a:lstStyle>
          <a:p>
            <a:endParaRPr lang="en-US" dirty="0"/>
          </a:p>
        </p:txBody>
      </p:sp>
      <p:sp>
        <p:nvSpPr>
          <p:cNvPr id="105475" name="Rectangle 3"/>
          <p:cNvSpPr>
            <a:spLocks noGrp="1" noChangeArrowheads="1"/>
          </p:cNvSpPr>
          <p:nvPr>
            <p:ph type="dt" idx="1"/>
          </p:nvPr>
        </p:nvSpPr>
        <p:spPr bwMode="auto">
          <a:xfrm>
            <a:off x="4025637" y="1"/>
            <a:ext cx="3078427" cy="512810"/>
          </a:xfrm>
          <a:prstGeom prst="rect">
            <a:avLst/>
          </a:prstGeom>
          <a:noFill/>
          <a:ln w="9525">
            <a:noFill/>
            <a:miter lim="800000"/>
            <a:headEnd/>
            <a:tailEnd/>
          </a:ln>
          <a:effectLst/>
        </p:spPr>
        <p:txBody>
          <a:bodyPr vert="horz" wrap="square" lIns="96642" tIns="48322" rIns="96642" bIns="48322" numCol="1" anchor="t" anchorCtr="0" compatLnSpc="1">
            <a:prstTxWarp prst="textNoShape">
              <a:avLst/>
            </a:prstTxWarp>
          </a:bodyPr>
          <a:lstStyle>
            <a:lvl1pPr algn="r" defTabSz="966763">
              <a:defRPr sz="1300"/>
            </a:lvl1pPr>
          </a:lstStyle>
          <a:p>
            <a:endParaRPr lang="en-US" dirty="0"/>
          </a:p>
        </p:txBody>
      </p:sp>
      <p:sp>
        <p:nvSpPr>
          <p:cNvPr id="105476" name="Rectangle 4"/>
          <p:cNvSpPr>
            <a:spLocks noGrp="1" noRot="1" noChangeAspect="1" noChangeArrowheads="1" noTextEdit="1"/>
          </p:cNvSpPr>
          <p:nvPr>
            <p:ph type="sldImg" idx="2"/>
          </p:nvPr>
        </p:nvSpPr>
        <p:spPr bwMode="auto">
          <a:xfrm>
            <a:off x="141288" y="766763"/>
            <a:ext cx="6821487" cy="3838575"/>
          </a:xfrm>
          <a:prstGeom prst="rect">
            <a:avLst/>
          </a:prstGeom>
          <a:noFill/>
          <a:ln w="9525">
            <a:solidFill>
              <a:srgbClr val="000000"/>
            </a:solidFill>
            <a:miter lim="800000"/>
            <a:headEnd/>
            <a:tailEnd/>
          </a:ln>
          <a:effectLst/>
        </p:spPr>
      </p:sp>
      <p:sp>
        <p:nvSpPr>
          <p:cNvPr id="105477" name="Rectangle 5"/>
          <p:cNvSpPr>
            <a:spLocks noGrp="1" noChangeArrowheads="1"/>
          </p:cNvSpPr>
          <p:nvPr>
            <p:ph type="body" sz="quarter" idx="3"/>
          </p:nvPr>
        </p:nvSpPr>
        <p:spPr bwMode="auto">
          <a:xfrm>
            <a:off x="947210" y="4861803"/>
            <a:ext cx="5209646" cy="4606295"/>
          </a:xfrm>
          <a:prstGeom prst="rect">
            <a:avLst/>
          </a:prstGeom>
          <a:noFill/>
          <a:ln w="9525">
            <a:noFill/>
            <a:miter lim="800000"/>
            <a:headEnd/>
            <a:tailEnd/>
          </a:ln>
          <a:effectLst/>
        </p:spPr>
        <p:txBody>
          <a:bodyPr vert="horz" wrap="square" lIns="96642" tIns="48322" rIns="96642" bIns="4832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5478" name="Rectangle 6"/>
          <p:cNvSpPr>
            <a:spLocks noGrp="1" noChangeArrowheads="1"/>
          </p:cNvSpPr>
          <p:nvPr>
            <p:ph type="ftr" sz="quarter" idx="4"/>
          </p:nvPr>
        </p:nvSpPr>
        <p:spPr bwMode="auto">
          <a:xfrm>
            <a:off x="1" y="9721805"/>
            <a:ext cx="3078427" cy="512809"/>
          </a:xfrm>
          <a:prstGeom prst="rect">
            <a:avLst/>
          </a:prstGeom>
          <a:noFill/>
          <a:ln w="9525">
            <a:noFill/>
            <a:miter lim="800000"/>
            <a:headEnd/>
            <a:tailEnd/>
          </a:ln>
          <a:effectLst/>
        </p:spPr>
        <p:txBody>
          <a:bodyPr vert="horz" wrap="square" lIns="96642" tIns="48322" rIns="96642" bIns="48322" numCol="1" anchor="b" anchorCtr="0" compatLnSpc="1">
            <a:prstTxWarp prst="textNoShape">
              <a:avLst/>
            </a:prstTxWarp>
          </a:bodyPr>
          <a:lstStyle>
            <a:lvl1pPr defTabSz="966763">
              <a:defRPr sz="1300"/>
            </a:lvl1pPr>
          </a:lstStyle>
          <a:p>
            <a:endParaRPr lang="en-US" dirty="0"/>
          </a:p>
        </p:txBody>
      </p:sp>
      <p:sp>
        <p:nvSpPr>
          <p:cNvPr id="105479" name="Rectangle 7"/>
          <p:cNvSpPr>
            <a:spLocks noGrp="1" noChangeArrowheads="1"/>
          </p:cNvSpPr>
          <p:nvPr>
            <p:ph type="sldNum" sz="quarter" idx="5"/>
          </p:nvPr>
        </p:nvSpPr>
        <p:spPr bwMode="auto">
          <a:xfrm>
            <a:off x="4025637" y="9721805"/>
            <a:ext cx="3078427" cy="512809"/>
          </a:xfrm>
          <a:prstGeom prst="rect">
            <a:avLst/>
          </a:prstGeom>
          <a:noFill/>
          <a:ln w="9525">
            <a:noFill/>
            <a:miter lim="800000"/>
            <a:headEnd/>
            <a:tailEnd/>
          </a:ln>
          <a:effectLst/>
        </p:spPr>
        <p:txBody>
          <a:bodyPr vert="horz" wrap="square" lIns="96642" tIns="48322" rIns="96642" bIns="48322" numCol="1" anchor="b" anchorCtr="0" compatLnSpc="1">
            <a:prstTxWarp prst="textNoShape">
              <a:avLst/>
            </a:prstTxWarp>
          </a:bodyPr>
          <a:lstStyle>
            <a:lvl1pPr algn="r" defTabSz="966763">
              <a:defRPr sz="1300"/>
            </a:lvl1pPr>
          </a:lstStyle>
          <a:p>
            <a:fld id="{85D9B890-3B6E-417C-BD92-47816D5AB620}" type="slidenum">
              <a:rPr lang="en-US"/>
              <a:pPr/>
              <a:t>‹#›</a:t>
            </a:fld>
            <a:endParaRPr lang="en-US" dirty="0"/>
          </a:p>
        </p:txBody>
      </p:sp>
    </p:spTree>
    <p:extLst>
      <p:ext uri="{BB962C8B-B14F-4D97-AF65-F5344CB8AC3E}">
        <p14:creationId xmlns:p14="http://schemas.microsoft.com/office/powerpoint/2010/main" val="32805614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600" kern="1200">
        <a:solidFill>
          <a:schemeClr val="tx1"/>
        </a:solidFill>
        <a:latin typeface="Arial" charset="0"/>
        <a:ea typeface="+mn-ea"/>
        <a:cs typeface="+mn-cs"/>
      </a:defRPr>
    </a:lvl1pPr>
    <a:lvl2pPr marL="609585" algn="l" rtl="0" eaLnBrk="0" fontAlgn="base" hangingPunct="0">
      <a:spcBef>
        <a:spcPct val="30000"/>
      </a:spcBef>
      <a:spcAft>
        <a:spcPct val="0"/>
      </a:spcAft>
      <a:defRPr kumimoji="1" sz="1600" kern="1200">
        <a:solidFill>
          <a:schemeClr val="tx1"/>
        </a:solidFill>
        <a:latin typeface="Arial" charset="0"/>
        <a:ea typeface="+mn-ea"/>
        <a:cs typeface="+mn-cs"/>
      </a:defRPr>
    </a:lvl2pPr>
    <a:lvl3pPr marL="1219170" algn="l" rtl="0" eaLnBrk="0" fontAlgn="base" hangingPunct="0">
      <a:spcBef>
        <a:spcPct val="30000"/>
      </a:spcBef>
      <a:spcAft>
        <a:spcPct val="0"/>
      </a:spcAft>
      <a:defRPr kumimoji="1" sz="1600" kern="1200">
        <a:solidFill>
          <a:schemeClr val="tx1"/>
        </a:solidFill>
        <a:latin typeface="Arial" charset="0"/>
        <a:ea typeface="+mn-ea"/>
        <a:cs typeface="+mn-cs"/>
      </a:defRPr>
    </a:lvl3pPr>
    <a:lvl4pPr marL="1828754" algn="l" rtl="0" eaLnBrk="0" fontAlgn="base" hangingPunct="0">
      <a:spcBef>
        <a:spcPct val="30000"/>
      </a:spcBef>
      <a:spcAft>
        <a:spcPct val="0"/>
      </a:spcAft>
      <a:defRPr kumimoji="1" sz="1600" kern="1200">
        <a:solidFill>
          <a:schemeClr val="tx1"/>
        </a:solidFill>
        <a:latin typeface="Arial" charset="0"/>
        <a:ea typeface="+mn-ea"/>
        <a:cs typeface="+mn-cs"/>
      </a:defRPr>
    </a:lvl4pPr>
    <a:lvl5pPr marL="2438339" algn="l" rtl="0" eaLnBrk="0" fontAlgn="base" hangingPunct="0">
      <a:spcBef>
        <a:spcPct val="30000"/>
      </a:spcBef>
      <a:spcAft>
        <a:spcPct val="0"/>
      </a:spcAft>
      <a:defRPr kumimoji="1" sz="1600" kern="1200">
        <a:solidFill>
          <a:schemeClr val="tx1"/>
        </a:solidFill>
        <a:latin typeface="Arial"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l" rtl="0" eaLnBrk="0" fontAlgn="base" hangingPunct="0">
              <a:spcBef>
                <a:spcPct val="30000"/>
              </a:spcBef>
              <a:spcAft>
                <a:spcPct val="0"/>
              </a:spcAft>
              <a:buFont typeface="Arial" panose="020B0604020202020204" pitchFamily="34" charset="0"/>
              <a:buChar char="•"/>
            </a:pPr>
            <a:r>
              <a:rPr kumimoji="1" lang="en-US" sz="1600" kern="1200" dirty="0">
                <a:solidFill>
                  <a:schemeClr val="tx1"/>
                </a:solidFill>
                <a:latin typeface="+mn-lt"/>
                <a:ea typeface="+mn-ea"/>
                <a:cs typeface="+mn-cs"/>
              </a:rPr>
              <a:t>LVC Events are complex and difficult to plan and execute.</a:t>
            </a:r>
          </a:p>
          <a:p>
            <a:pPr marL="285750" indent="-285750" algn="l" rtl="0" eaLnBrk="0" fontAlgn="base" hangingPunct="0">
              <a:spcBef>
                <a:spcPct val="30000"/>
              </a:spcBef>
              <a:spcAft>
                <a:spcPct val="0"/>
              </a:spcAft>
              <a:buFont typeface="Arial" panose="020B0604020202020204" pitchFamily="34" charset="0"/>
              <a:buChar char="•"/>
            </a:pPr>
            <a:r>
              <a:rPr kumimoji="1" lang="en-US" sz="1600" kern="1200" dirty="0">
                <a:solidFill>
                  <a:schemeClr val="tx1"/>
                </a:solidFill>
                <a:latin typeface="+mn-lt"/>
                <a:ea typeface="+mn-ea"/>
                <a:cs typeface="+mn-cs"/>
              </a:rPr>
              <a:t>The requirement for highly technical SMEs and detailed Project Management is a very high hurdle to cross.  </a:t>
            </a:r>
          </a:p>
          <a:p>
            <a:pPr marL="285750" indent="-285750" algn="l" rtl="0" eaLnBrk="0" fontAlgn="base" hangingPunct="0">
              <a:spcBef>
                <a:spcPct val="30000"/>
              </a:spcBef>
              <a:spcAft>
                <a:spcPct val="0"/>
              </a:spcAft>
              <a:buFont typeface="Arial" panose="020B0604020202020204" pitchFamily="34" charset="0"/>
              <a:buChar char="•"/>
            </a:pPr>
            <a:r>
              <a:rPr kumimoji="1" lang="en-US" sz="1600" kern="1200" dirty="0">
                <a:solidFill>
                  <a:schemeClr val="tx1"/>
                </a:solidFill>
                <a:latin typeface="+mn-lt"/>
                <a:ea typeface="+mn-ea"/>
                <a:cs typeface="+mn-cs"/>
              </a:rPr>
              <a:t>Getting it wrong means failed expectations, wasted money, and time.</a:t>
            </a:r>
          </a:p>
          <a:p>
            <a:pPr marL="285750" indent="-285750" algn="l" rtl="0" eaLnBrk="0" fontAlgn="base" hangingPunct="0">
              <a:spcBef>
                <a:spcPct val="30000"/>
              </a:spcBef>
              <a:spcAft>
                <a:spcPct val="0"/>
              </a:spcAft>
              <a:buFont typeface="Arial" panose="020B0604020202020204" pitchFamily="34" charset="0"/>
              <a:buChar char="•"/>
            </a:pPr>
            <a:endParaRPr kumimoji="1" lang="en-US" sz="1600" kern="1200" dirty="0">
              <a:solidFill>
                <a:schemeClr val="tx1"/>
              </a:solidFill>
              <a:latin typeface="+mn-lt"/>
              <a:ea typeface="+mn-ea"/>
              <a:cs typeface="+mn-cs"/>
            </a:endParaRPr>
          </a:p>
          <a:p>
            <a:pPr marL="285750" indent="-285750" algn="l" rtl="0" eaLnBrk="0" fontAlgn="base" hangingPunct="0">
              <a:spcBef>
                <a:spcPct val="30000"/>
              </a:spcBef>
              <a:spcAft>
                <a:spcPct val="0"/>
              </a:spcAft>
              <a:buFont typeface="Arial" panose="020B0604020202020204" pitchFamily="34" charset="0"/>
              <a:buChar char="•"/>
            </a:pPr>
            <a:endParaRPr kumimoji="1" lang="en-US" sz="16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5D9B890-3B6E-417C-BD92-47816D5AB620}" type="slidenum">
              <a:rPr lang="en-US" smtClean="0"/>
              <a:pPr/>
              <a:t>3</a:t>
            </a:fld>
            <a:endParaRPr lang="en-US" dirty="0"/>
          </a:p>
        </p:txBody>
      </p:sp>
    </p:spTree>
    <p:extLst>
      <p:ext uri="{BB962C8B-B14F-4D97-AF65-F5344CB8AC3E}">
        <p14:creationId xmlns:p14="http://schemas.microsoft.com/office/powerpoint/2010/main" val="11199495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rtl="0" eaLnBrk="0" fontAlgn="base" hangingPunct="0">
              <a:spcBef>
                <a:spcPct val="30000"/>
              </a:spcBef>
              <a:spcAft>
                <a:spcPct val="0"/>
              </a:spcAft>
              <a:buFont typeface="Arial" panose="020B0604020202020204" pitchFamily="34" charset="0"/>
              <a:buNone/>
            </a:pPr>
            <a:r>
              <a:rPr kumimoji="1" lang="en-US" sz="1600" kern="1200" dirty="0">
                <a:solidFill>
                  <a:schemeClr val="tx1"/>
                </a:solidFill>
                <a:latin typeface="+mn-lt"/>
                <a:ea typeface="+mn-ea"/>
                <a:cs typeface="+mn-cs"/>
              </a:rPr>
              <a:t>We’ve instantiated 9 Steps, 28 Activities, and Multiple Inputs, Tasks, and Outputs per Activity</a:t>
            </a:r>
          </a:p>
          <a:p>
            <a:pPr marL="0" indent="0" algn="l" rtl="0" eaLnBrk="0" fontAlgn="base" hangingPunct="0">
              <a:spcBef>
                <a:spcPct val="30000"/>
              </a:spcBef>
              <a:spcAft>
                <a:spcPct val="0"/>
              </a:spcAft>
              <a:buFont typeface="Arial" panose="020B0604020202020204" pitchFamily="34" charset="0"/>
              <a:buNone/>
            </a:pPr>
            <a:endParaRPr kumimoji="1" lang="en-US" sz="1600" kern="1200" dirty="0">
              <a:solidFill>
                <a:schemeClr val="tx1"/>
              </a:solidFill>
              <a:latin typeface="+mn-lt"/>
              <a:ea typeface="+mn-ea"/>
              <a:cs typeface="+mn-cs"/>
            </a:endParaRPr>
          </a:p>
          <a:p>
            <a:pPr marL="0" indent="0" algn="l" rtl="0" eaLnBrk="0" fontAlgn="base" hangingPunct="0">
              <a:spcBef>
                <a:spcPct val="30000"/>
              </a:spcBef>
              <a:spcAft>
                <a:spcPct val="0"/>
              </a:spcAft>
              <a:buFont typeface="Arial" panose="020B0604020202020204" pitchFamily="34" charset="0"/>
              <a:buNone/>
            </a:pPr>
            <a:r>
              <a:rPr kumimoji="1" lang="en-US" sz="1600" kern="1200" dirty="0">
                <a:solidFill>
                  <a:schemeClr val="tx1"/>
                </a:solidFill>
                <a:latin typeface="+mn-lt"/>
                <a:ea typeface="+mn-ea"/>
                <a:cs typeface="+mn-cs"/>
              </a:rPr>
              <a:t>Even though it appears linear ,and generally runs from left-to-right in sequence; many Steps &amp; Activities are iterated throughout the process as products mature</a:t>
            </a:r>
          </a:p>
          <a:p>
            <a:pPr marL="0" indent="0" algn="l" rtl="0" eaLnBrk="0" fontAlgn="base" hangingPunct="0">
              <a:spcBef>
                <a:spcPct val="30000"/>
              </a:spcBef>
              <a:spcAft>
                <a:spcPct val="0"/>
              </a:spcAft>
              <a:buFont typeface="Arial" panose="020B0604020202020204" pitchFamily="34" charset="0"/>
              <a:buNone/>
            </a:pPr>
            <a:endParaRPr kumimoji="1" lang="en-US" sz="1600" kern="1200" dirty="0">
              <a:solidFill>
                <a:schemeClr val="tx1"/>
              </a:solidFill>
              <a:latin typeface="+mn-lt"/>
              <a:ea typeface="+mn-ea"/>
              <a:cs typeface="+mn-cs"/>
            </a:endParaRPr>
          </a:p>
          <a:p>
            <a:pPr marL="0" indent="0" algn="l" rtl="0" eaLnBrk="0" fontAlgn="base" hangingPunct="0">
              <a:spcBef>
                <a:spcPct val="30000"/>
              </a:spcBef>
              <a:spcAft>
                <a:spcPct val="0"/>
              </a:spcAft>
              <a:buFont typeface="Arial" panose="020B0604020202020204" pitchFamily="34" charset="0"/>
              <a:buNone/>
            </a:pPr>
            <a:r>
              <a:rPr kumimoji="1" lang="en-US" sz="1600" kern="1200" dirty="0">
                <a:solidFill>
                  <a:schemeClr val="tx1"/>
                </a:solidFill>
                <a:latin typeface="+mn-lt"/>
                <a:ea typeface="+mn-ea"/>
                <a:cs typeface="+mn-cs"/>
              </a:rPr>
              <a:t>The overall goal is to address the entire process – Tailoring to the Scale &amp; Scope of the event are very important.  </a:t>
            </a:r>
          </a:p>
          <a:p>
            <a:pPr marL="0" indent="0" algn="l" rtl="0" eaLnBrk="0" fontAlgn="base" hangingPunct="0">
              <a:spcBef>
                <a:spcPct val="30000"/>
              </a:spcBef>
              <a:spcAft>
                <a:spcPct val="0"/>
              </a:spcAft>
              <a:buFont typeface="Arial" panose="020B0604020202020204" pitchFamily="34" charset="0"/>
              <a:buNone/>
            </a:pPr>
            <a:r>
              <a:rPr kumimoji="1" lang="en-US" sz="1600" kern="1200" dirty="0">
                <a:solidFill>
                  <a:schemeClr val="tx1"/>
                </a:solidFill>
                <a:latin typeface="+mn-lt"/>
                <a:ea typeface="+mn-ea"/>
                <a:cs typeface="+mn-cs"/>
              </a:rPr>
              <a:t>	</a:t>
            </a:r>
          </a:p>
          <a:p>
            <a:pPr marL="0" indent="0" algn="l" rtl="0" eaLnBrk="0" fontAlgn="base" hangingPunct="0">
              <a:spcBef>
                <a:spcPct val="30000"/>
              </a:spcBef>
              <a:spcAft>
                <a:spcPct val="0"/>
              </a:spcAft>
              <a:buFont typeface="Arial" panose="020B0604020202020204" pitchFamily="34" charset="0"/>
              <a:buNone/>
            </a:pPr>
            <a:r>
              <a:rPr kumimoji="1" lang="en-US" sz="1600" kern="1200" dirty="0">
                <a:solidFill>
                  <a:schemeClr val="tx1"/>
                </a:solidFill>
                <a:latin typeface="+mn-lt"/>
                <a:ea typeface="+mn-ea"/>
                <a:cs typeface="+mn-cs"/>
              </a:rPr>
              <a:t>We’ve executed this process in the course of a couple of very focused weeks to a full year.  </a:t>
            </a:r>
          </a:p>
          <a:p>
            <a:pPr marL="0" indent="0" algn="l" rtl="0" eaLnBrk="0" fontAlgn="base" hangingPunct="0">
              <a:spcBef>
                <a:spcPct val="30000"/>
              </a:spcBef>
              <a:spcAft>
                <a:spcPct val="0"/>
              </a:spcAft>
              <a:buFont typeface="Arial" panose="020B0604020202020204" pitchFamily="34" charset="0"/>
              <a:buNone/>
            </a:pPr>
            <a:endParaRPr kumimoji="1" lang="en-US" sz="1600" kern="120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85D9B890-3B6E-417C-BD92-47816D5AB620}" type="slidenum">
              <a:rPr lang="en-US" smtClean="0"/>
              <a:pPr/>
              <a:t>12</a:t>
            </a:fld>
            <a:endParaRPr lang="en-US" dirty="0"/>
          </a:p>
        </p:txBody>
      </p:sp>
    </p:spTree>
    <p:extLst>
      <p:ext uri="{BB962C8B-B14F-4D97-AF65-F5344CB8AC3E}">
        <p14:creationId xmlns:p14="http://schemas.microsoft.com/office/powerpoint/2010/main" val="25605726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rtl="0" eaLnBrk="0" fontAlgn="base" hangingPunct="0">
              <a:spcBef>
                <a:spcPct val="30000"/>
              </a:spcBef>
              <a:spcAft>
                <a:spcPct val="0"/>
              </a:spcAft>
              <a:buFont typeface="Arial" panose="020B0604020202020204" pitchFamily="34" charset="0"/>
              <a:buNone/>
            </a:pPr>
            <a:r>
              <a:rPr kumimoji="1" lang="en-US" sz="1600" kern="1200" dirty="0">
                <a:solidFill>
                  <a:schemeClr val="tx1"/>
                </a:solidFill>
                <a:latin typeface="+mn-lt"/>
                <a:ea typeface="+mn-ea"/>
                <a:cs typeface="+mn-cs"/>
              </a:rPr>
              <a:t>The purpose of Step 1: Project Initiation; is to formally define the objectives and to initiate planning for the Event.  Support and participation from the System Owner is critical throughout this step to provide guidance and scope the Event</a:t>
            </a:r>
          </a:p>
        </p:txBody>
      </p:sp>
      <p:sp>
        <p:nvSpPr>
          <p:cNvPr id="4" name="Slide Number Placeholder 3"/>
          <p:cNvSpPr>
            <a:spLocks noGrp="1"/>
          </p:cNvSpPr>
          <p:nvPr>
            <p:ph type="sldNum" sz="quarter" idx="10"/>
          </p:nvPr>
        </p:nvSpPr>
        <p:spPr/>
        <p:txBody>
          <a:bodyPr/>
          <a:lstStyle/>
          <a:p>
            <a:fld id="{85D9B890-3B6E-417C-BD92-47816D5AB620}" type="slidenum">
              <a:rPr lang="en-US" smtClean="0"/>
              <a:pPr/>
              <a:t>13</a:t>
            </a:fld>
            <a:endParaRPr lang="en-US" dirty="0"/>
          </a:p>
        </p:txBody>
      </p:sp>
    </p:spTree>
    <p:extLst>
      <p:ext uri="{BB962C8B-B14F-4D97-AF65-F5344CB8AC3E}">
        <p14:creationId xmlns:p14="http://schemas.microsoft.com/office/powerpoint/2010/main" val="33183923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rtl="0" eaLnBrk="0" fontAlgn="base" hangingPunct="0">
              <a:spcBef>
                <a:spcPts val="600"/>
              </a:spcBef>
              <a:spcAft>
                <a:spcPct val="0"/>
              </a:spcAft>
              <a:buFont typeface="Arial" panose="020B0604020202020204" pitchFamily="34" charset="0"/>
              <a:buChar char="•"/>
            </a:pPr>
            <a:r>
              <a:rPr kumimoji="1" lang="en-US" sz="1600" kern="1200" dirty="0">
                <a:solidFill>
                  <a:schemeClr val="tx1"/>
                </a:solidFill>
                <a:latin typeface="+mn-lt"/>
                <a:ea typeface="+mn-ea"/>
                <a:cs typeface="+mn-cs"/>
              </a:rPr>
              <a:t>Step 2: Conceptual Analysis: The purpose of this step is to define an appropriate environment for the event.</a:t>
            </a:r>
          </a:p>
          <a:p>
            <a:pPr marL="0" indent="0" algn="l" rtl="0" eaLnBrk="0" fontAlgn="base" hangingPunct="0">
              <a:spcBef>
                <a:spcPts val="600"/>
              </a:spcBef>
              <a:spcAft>
                <a:spcPct val="0"/>
              </a:spcAft>
              <a:buFont typeface="Arial" panose="020B0604020202020204" pitchFamily="34" charset="0"/>
              <a:buChar char="•"/>
            </a:pPr>
            <a:r>
              <a:rPr kumimoji="1" lang="en-US" sz="1600" kern="1200" dirty="0">
                <a:solidFill>
                  <a:schemeClr val="tx1"/>
                </a:solidFill>
                <a:latin typeface="+mn-lt"/>
                <a:ea typeface="+mn-ea"/>
                <a:cs typeface="+mn-cs"/>
              </a:rPr>
              <a:t>The Scenario provides the relevant context for operations. </a:t>
            </a:r>
          </a:p>
          <a:p>
            <a:pPr marL="0" indent="0" algn="l" rtl="0" eaLnBrk="0" fontAlgn="base" hangingPunct="0">
              <a:spcBef>
                <a:spcPts val="600"/>
              </a:spcBef>
              <a:spcAft>
                <a:spcPct val="0"/>
              </a:spcAft>
              <a:buFont typeface="Arial" panose="020B0604020202020204" pitchFamily="34" charset="0"/>
              <a:buChar char="•"/>
            </a:pPr>
            <a:r>
              <a:rPr kumimoji="1" lang="en-US" sz="1600" kern="1200" dirty="0">
                <a:solidFill>
                  <a:schemeClr val="tx1"/>
                </a:solidFill>
                <a:latin typeface="+mn-lt"/>
                <a:ea typeface="+mn-ea"/>
                <a:cs typeface="+mn-cs"/>
              </a:rPr>
              <a:t>The conceptual model provides the detailed knowledge of the systems or assets that are the focus for the event.  </a:t>
            </a:r>
          </a:p>
          <a:p>
            <a:pPr marL="0" indent="0" algn="l" rtl="0" eaLnBrk="0" fontAlgn="base" hangingPunct="0">
              <a:spcBef>
                <a:spcPts val="600"/>
              </a:spcBef>
              <a:spcAft>
                <a:spcPct val="0"/>
              </a:spcAft>
              <a:buFont typeface="Arial" panose="020B0604020202020204" pitchFamily="34" charset="0"/>
              <a:buChar char="•"/>
            </a:pPr>
            <a:r>
              <a:rPr kumimoji="1" lang="en-US" sz="1600" kern="1200" dirty="0">
                <a:solidFill>
                  <a:schemeClr val="tx1"/>
                </a:solidFill>
                <a:latin typeface="+mn-lt"/>
                <a:ea typeface="+mn-ea"/>
                <a:cs typeface="+mn-cs"/>
              </a:rPr>
              <a:t>The Scenario, Conceptual Model, and the event objectives enable the development of a set of highly specific environment requirements for use in following Steps</a:t>
            </a:r>
          </a:p>
          <a:p>
            <a:pPr marL="0" indent="0" algn="l" rtl="0" eaLnBrk="0" fontAlgn="base" hangingPunct="0">
              <a:spcBef>
                <a:spcPts val="600"/>
              </a:spcBef>
              <a:spcAft>
                <a:spcPct val="0"/>
              </a:spcAft>
              <a:buFont typeface="Arial" panose="020B0604020202020204" pitchFamily="34" charset="0"/>
              <a:buChar char="•"/>
            </a:pPr>
            <a:endParaRPr kumimoji="1" lang="en-US" sz="1600" kern="1200" dirty="0">
              <a:solidFill>
                <a:schemeClr val="tx1"/>
              </a:solidFill>
              <a:latin typeface="+mn-lt"/>
              <a:ea typeface="+mn-ea"/>
              <a:cs typeface="+mn-cs"/>
            </a:endParaRPr>
          </a:p>
          <a:p>
            <a:pPr marL="0" indent="0" algn="l" rtl="0" eaLnBrk="0" fontAlgn="base" hangingPunct="0">
              <a:spcBef>
                <a:spcPts val="600"/>
              </a:spcBef>
              <a:spcAft>
                <a:spcPct val="0"/>
              </a:spcAft>
              <a:buFont typeface="Arial" panose="020B0604020202020204" pitchFamily="34" charset="0"/>
              <a:buChar char="•"/>
            </a:pPr>
            <a:endParaRPr kumimoji="1" lang="en-US" sz="1600" kern="120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85D9B890-3B6E-417C-BD92-47816D5AB620}" type="slidenum">
              <a:rPr lang="en-US" smtClean="0"/>
              <a:pPr/>
              <a:t>14</a:t>
            </a:fld>
            <a:endParaRPr lang="en-US" dirty="0"/>
          </a:p>
        </p:txBody>
      </p:sp>
    </p:spTree>
    <p:extLst>
      <p:ext uri="{BB962C8B-B14F-4D97-AF65-F5344CB8AC3E}">
        <p14:creationId xmlns:p14="http://schemas.microsoft.com/office/powerpoint/2010/main" val="42765528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rtl="0" eaLnBrk="0" fontAlgn="base" hangingPunct="0">
              <a:spcBef>
                <a:spcPts val="600"/>
              </a:spcBef>
              <a:spcAft>
                <a:spcPct val="0"/>
              </a:spcAft>
              <a:buFont typeface="Arial" panose="020B0604020202020204" pitchFamily="34" charset="0"/>
              <a:buChar char="•"/>
            </a:pPr>
            <a:r>
              <a:rPr kumimoji="1" lang="en-US" sz="1600" kern="1200" dirty="0">
                <a:solidFill>
                  <a:schemeClr val="tx1"/>
                </a:solidFill>
                <a:latin typeface="+mn-lt"/>
                <a:ea typeface="+mn-ea"/>
                <a:cs typeface="+mn-cs"/>
              </a:rPr>
              <a:t>This step is focused on building an understanding of the conceptual model and the scenario.</a:t>
            </a:r>
          </a:p>
          <a:p>
            <a:pPr marL="0" indent="0" algn="l" rtl="0" eaLnBrk="0" fontAlgn="base" hangingPunct="0">
              <a:spcBef>
                <a:spcPts val="600"/>
              </a:spcBef>
              <a:spcAft>
                <a:spcPct val="0"/>
              </a:spcAft>
              <a:buFont typeface="Arial" panose="020B0604020202020204" pitchFamily="34" charset="0"/>
              <a:buChar char="•"/>
            </a:pPr>
            <a:r>
              <a:rPr kumimoji="1" lang="en-US" sz="1600" kern="1200" dirty="0">
                <a:solidFill>
                  <a:schemeClr val="tx1"/>
                </a:solidFill>
                <a:latin typeface="+mn-lt"/>
                <a:ea typeface="+mn-ea"/>
                <a:cs typeface="+mn-cs"/>
              </a:rPr>
              <a:t>Conducting a Wargame helps identify insights, issues, or problems early before they begin to build the event environment. </a:t>
            </a:r>
          </a:p>
          <a:p>
            <a:pPr marL="0" indent="0" algn="l" rtl="0" eaLnBrk="0" fontAlgn="base" hangingPunct="0">
              <a:spcBef>
                <a:spcPts val="600"/>
              </a:spcBef>
              <a:spcAft>
                <a:spcPct val="0"/>
              </a:spcAft>
              <a:buFont typeface="Arial" panose="020B0604020202020204" pitchFamily="34" charset="0"/>
              <a:buChar char="•"/>
            </a:pPr>
            <a:endParaRPr kumimoji="1" lang="en-US" sz="1600" kern="1200" dirty="0">
              <a:solidFill>
                <a:schemeClr val="tx1"/>
              </a:solidFill>
              <a:latin typeface="+mn-lt"/>
              <a:ea typeface="+mn-ea"/>
              <a:cs typeface="+mn-cs"/>
            </a:endParaRPr>
          </a:p>
          <a:p>
            <a:pPr marL="0" indent="0" algn="l" rtl="0" eaLnBrk="0" fontAlgn="base" hangingPunct="0">
              <a:spcBef>
                <a:spcPts val="600"/>
              </a:spcBef>
              <a:spcAft>
                <a:spcPct val="0"/>
              </a:spcAft>
              <a:buFont typeface="Arial" panose="020B0604020202020204" pitchFamily="34" charset="0"/>
              <a:buChar char="•"/>
            </a:pPr>
            <a:r>
              <a:rPr kumimoji="1" lang="en-US" sz="1600" kern="1200" dirty="0">
                <a:solidFill>
                  <a:schemeClr val="tx1"/>
                </a:solidFill>
                <a:latin typeface="+mn-lt"/>
                <a:ea typeface="+mn-ea"/>
                <a:cs typeface="+mn-cs"/>
              </a:rPr>
              <a:t>If the event includes significant cyber operations or is a focused cyber testing event, the team should utilize the specialized Cyber Table Top (CTT) in lieu or in addition to a scenario wargame.  </a:t>
            </a:r>
          </a:p>
          <a:p>
            <a:pPr marL="0" indent="0" algn="l" rtl="0" eaLnBrk="0" fontAlgn="base" hangingPunct="0">
              <a:spcBef>
                <a:spcPts val="600"/>
              </a:spcBef>
              <a:spcAft>
                <a:spcPct val="0"/>
              </a:spcAft>
              <a:buFont typeface="Arial" panose="020B0604020202020204" pitchFamily="34" charset="0"/>
              <a:buChar char="•"/>
            </a:pPr>
            <a:r>
              <a:rPr kumimoji="1" lang="en-US" sz="1600" kern="1200" dirty="0">
                <a:solidFill>
                  <a:schemeClr val="tx1"/>
                </a:solidFill>
                <a:latin typeface="+mn-lt"/>
                <a:ea typeface="+mn-ea"/>
                <a:cs typeface="+mn-cs"/>
              </a:rPr>
              <a:t>The CTT is a widely adopted form of Mission Based Cyber Risk Assessment that produces prioritized, mission-focused cyber Event objectives. </a:t>
            </a:r>
          </a:p>
          <a:p>
            <a:pPr marL="0" indent="0" algn="l" rtl="0" eaLnBrk="0" fontAlgn="base" hangingPunct="0">
              <a:spcBef>
                <a:spcPts val="600"/>
              </a:spcBef>
              <a:spcAft>
                <a:spcPct val="0"/>
              </a:spcAft>
              <a:buFont typeface="Arial" panose="020B0604020202020204" pitchFamily="34" charset="0"/>
              <a:buChar char="•"/>
            </a:pPr>
            <a:endParaRPr kumimoji="1" lang="en-US" sz="1600" kern="1200" dirty="0">
              <a:solidFill>
                <a:schemeClr val="tx1"/>
              </a:solidFill>
              <a:latin typeface="+mn-lt"/>
              <a:ea typeface="+mn-ea"/>
              <a:cs typeface="+mn-cs"/>
            </a:endParaRPr>
          </a:p>
          <a:p>
            <a:pPr marL="0" indent="0" algn="l" rtl="0" eaLnBrk="0" fontAlgn="base" hangingPunct="0">
              <a:spcBef>
                <a:spcPts val="600"/>
              </a:spcBef>
              <a:spcAft>
                <a:spcPct val="0"/>
              </a:spcAft>
              <a:buFont typeface="Arial" panose="020B0604020202020204" pitchFamily="34" charset="0"/>
              <a:buChar char="•"/>
            </a:pPr>
            <a:r>
              <a:rPr kumimoji="1" lang="en-US" sz="1600" kern="1200" dirty="0">
                <a:solidFill>
                  <a:schemeClr val="tx1"/>
                </a:solidFill>
                <a:latin typeface="+mn-lt"/>
                <a:ea typeface="+mn-ea"/>
                <a:cs typeface="+mn-cs"/>
              </a:rPr>
              <a:t>Next slides gives a bit more of an overview of wargames for those unfamiliar with the concept</a:t>
            </a:r>
          </a:p>
          <a:p>
            <a:pPr marL="0" indent="0" algn="l" rtl="0" eaLnBrk="0" fontAlgn="base" hangingPunct="0">
              <a:spcBef>
                <a:spcPts val="600"/>
              </a:spcBef>
              <a:spcAft>
                <a:spcPct val="0"/>
              </a:spcAft>
              <a:buFont typeface="Arial" panose="020B0604020202020204" pitchFamily="34" charset="0"/>
              <a:buChar char="•"/>
            </a:pPr>
            <a:endParaRPr kumimoji="1" lang="en-US" sz="1600" kern="1200" dirty="0">
              <a:solidFill>
                <a:schemeClr val="tx1"/>
              </a:solidFill>
              <a:latin typeface="+mn-lt"/>
              <a:ea typeface="+mn-ea"/>
              <a:cs typeface="+mn-cs"/>
            </a:endParaRPr>
          </a:p>
          <a:p>
            <a:pPr marL="0" indent="0" algn="l" rtl="0" eaLnBrk="0" fontAlgn="base" hangingPunct="0">
              <a:spcBef>
                <a:spcPts val="600"/>
              </a:spcBef>
              <a:spcAft>
                <a:spcPct val="0"/>
              </a:spcAft>
              <a:buFont typeface="Arial" panose="020B0604020202020204" pitchFamily="34" charset="0"/>
              <a:buChar char="•"/>
            </a:pPr>
            <a:endParaRPr kumimoji="1" lang="en-US" sz="1600" kern="120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85D9B890-3B6E-417C-BD92-47816D5AB620}" type="slidenum">
              <a:rPr lang="en-US" smtClean="0"/>
              <a:pPr/>
              <a:t>15</a:t>
            </a:fld>
            <a:endParaRPr lang="en-US" dirty="0"/>
          </a:p>
        </p:txBody>
      </p:sp>
    </p:spTree>
    <p:extLst>
      <p:ext uri="{BB962C8B-B14F-4D97-AF65-F5344CB8AC3E}">
        <p14:creationId xmlns:p14="http://schemas.microsoft.com/office/powerpoint/2010/main" val="20139182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rtl="0" eaLnBrk="0" fontAlgn="base" hangingPunct="0">
              <a:spcBef>
                <a:spcPts val="600"/>
              </a:spcBef>
              <a:spcAft>
                <a:spcPct val="0"/>
              </a:spcAft>
              <a:buFont typeface="Arial" panose="020B0604020202020204" pitchFamily="34" charset="0"/>
              <a:buChar char="•"/>
            </a:pPr>
            <a:r>
              <a:rPr kumimoji="1" lang="en-US" sz="1600" kern="1200" dirty="0">
                <a:solidFill>
                  <a:schemeClr val="tx1"/>
                </a:solidFill>
                <a:latin typeface="+mn-lt"/>
                <a:ea typeface="+mn-ea"/>
                <a:cs typeface="+mn-cs"/>
              </a:rPr>
              <a:t>This step creates a digital twin of the prime item or items for the event</a:t>
            </a:r>
          </a:p>
          <a:p>
            <a:pPr marL="0" indent="0" algn="l" defTabSz="914364" rtl="0" eaLnBrk="0" fontAlgn="base" hangingPunct="0">
              <a:spcBef>
                <a:spcPts val="600"/>
              </a:spcBef>
              <a:spcAft>
                <a:spcPct val="0"/>
              </a:spcAft>
              <a:buFont typeface="Arial" panose="020B0604020202020204" pitchFamily="34" charset="0"/>
              <a:buChar char="•"/>
              <a:defRPr/>
            </a:pPr>
            <a:endParaRPr kumimoji="1" lang="en-US" sz="1600" kern="1200" dirty="0">
              <a:solidFill>
                <a:schemeClr val="tx1"/>
              </a:solidFill>
              <a:latin typeface="+mn-lt"/>
              <a:ea typeface="+mn-ea"/>
              <a:cs typeface="+mn-cs"/>
            </a:endParaRPr>
          </a:p>
          <a:p>
            <a:pPr marL="0" indent="0" algn="l" defTabSz="914364" rtl="0" eaLnBrk="0" fontAlgn="base" hangingPunct="0">
              <a:spcBef>
                <a:spcPts val="600"/>
              </a:spcBef>
              <a:spcAft>
                <a:spcPct val="0"/>
              </a:spcAft>
              <a:buFont typeface="Arial" panose="020B0604020202020204" pitchFamily="34" charset="0"/>
              <a:buChar char="•"/>
              <a:defRPr/>
            </a:pPr>
            <a:r>
              <a:rPr kumimoji="1" lang="en-US" sz="1600" kern="1200" dirty="0">
                <a:solidFill>
                  <a:schemeClr val="tx1"/>
                </a:solidFill>
                <a:latin typeface="+mn-lt"/>
                <a:ea typeface="+mn-ea"/>
                <a:cs typeface="+mn-cs"/>
              </a:rPr>
              <a:t>We’ll define how we use the term Digital Twin on the next slide</a:t>
            </a:r>
          </a:p>
          <a:p>
            <a:pPr marL="0" indent="0" algn="l" rtl="0" eaLnBrk="0" fontAlgn="base" hangingPunct="0">
              <a:spcBef>
                <a:spcPts val="600"/>
              </a:spcBef>
              <a:spcAft>
                <a:spcPct val="0"/>
              </a:spcAft>
              <a:buFont typeface="Arial" panose="020B0604020202020204" pitchFamily="34" charset="0"/>
              <a:buChar char="•"/>
            </a:pPr>
            <a:endParaRPr kumimoji="1" lang="en-US" sz="1600" kern="120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85D9B890-3B6E-417C-BD92-47816D5AB620}" type="slidenum">
              <a:rPr lang="en-US" smtClean="0"/>
              <a:pPr/>
              <a:t>16</a:t>
            </a:fld>
            <a:endParaRPr lang="en-US" dirty="0"/>
          </a:p>
        </p:txBody>
      </p:sp>
    </p:spTree>
    <p:extLst>
      <p:ext uri="{BB962C8B-B14F-4D97-AF65-F5344CB8AC3E}">
        <p14:creationId xmlns:p14="http://schemas.microsoft.com/office/powerpoint/2010/main" val="32781395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rtl="0" eaLnBrk="0" fontAlgn="base" hangingPunct="0">
              <a:spcBef>
                <a:spcPts val="600"/>
              </a:spcBef>
              <a:spcAft>
                <a:spcPct val="0"/>
              </a:spcAft>
              <a:buFont typeface="Arial" panose="020B0604020202020204" pitchFamily="34" charset="0"/>
              <a:buChar char="•"/>
            </a:pPr>
            <a:r>
              <a:rPr kumimoji="1" lang="en-US" sz="1600" kern="1200" dirty="0">
                <a:solidFill>
                  <a:schemeClr val="tx1"/>
                </a:solidFill>
                <a:latin typeface="+mn-lt"/>
                <a:ea typeface="+mn-ea"/>
                <a:cs typeface="+mn-cs"/>
              </a:rPr>
              <a:t>“Digital Twin” encompasses all systems of the Live component of the Live-Virtual-Constructive event environment.  </a:t>
            </a:r>
          </a:p>
          <a:p>
            <a:pPr marL="0" indent="0" algn="l" rtl="0" eaLnBrk="0" fontAlgn="base" hangingPunct="0">
              <a:spcBef>
                <a:spcPts val="600"/>
              </a:spcBef>
              <a:spcAft>
                <a:spcPct val="0"/>
              </a:spcAft>
              <a:buFont typeface="Arial" panose="020B0604020202020204" pitchFamily="34" charset="0"/>
              <a:buChar char="•"/>
            </a:pPr>
            <a:r>
              <a:rPr kumimoji="1" lang="en-US" sz="1600" kern="1200" dirty="0">
                <a:solidFill>
                  <a:schemeClr val="tx1"/>
                </a:solidFill>
                <a:latin typeface="+mn-lt"/>
                <a:ea typeface="+mn-ea"/>
                <a:cs typeface="+mn-cs"/>
              </a:rPr>
              <a:t>This process uses the Digital Twin term to describe the systems used by role players or that are the focus of testing or evaluation event analysis. </a:t>
            </a:r>
          </a:p>
          <a:p>
            <a:pPr marL="0" indent="0" algn="l" defTabSz="914364" rtl="0" eaLnBrk="0" fontAlgn="base" hangingPunct="0">
              <a:spcBef>
                <a:spcPts val="600"/>
              </a:spcBef>
              <a:spcAft>
                <a:spcPct val="0"/>
              </a:spcAft>
              <a:buFont typeface="Arial" panose="020B0604020202020204" pitchFamily="34" charset="0"/>
              <a:buChar char="•"/>
              <a:defRPr/>
            </a:pPr>
            <a:r>
              <a:rPr kumimoji="1" lang="en-US" sz="1600" kern="1200" dirty="0">
                <a:solidFill>
                  <a:schemeClr val="tx1"/>
                </a:solidFill>
                <a:latin typeface="+mn-lt"/>
                <a:ea typeface="+mn-ea"/>
                <a:cs typeface="+mn-cs"/>
              </a:rPr>
              <a:t>“Digital Twin” may include a virtual representation that servs as the real-time digital counterpart of a physical object.</a:t>
            </a:r>
          </a:p>
          <a:p>
            <a:pPr marL="0" lvl="1" indent="0" algn="l" defTabSz="914364" rtl="0" eaLnBrk="0" fontAlgn="base" hangingPunct="0">
              <a:spcBef>
                <a:spcPts val="600"/>
              </a:spcBef>
              <a:spcAft>
                <a:spcPct val="0"/>
              </a:spcAft>
              <a:buFont typeface="Arial" panose="020B0604020202020204" pitchFamily="34" charset="0"/>
              <a:buChar char="•"/>
              <a:defRPr/>
            </a:pPr>
            <a:r>
              <a:rPr kumimoji="1" lang="en-US" sz="1600" kern="1200" dirty="0">
                <a:solidFill>
                  <a:schemeClr val="tx1"/>
                </a:solidFill>
                <a:latin typeface="+mn-lt"/>
                <a:ea typeface="+mn-ea"/>
                <a:cs typeface="+mn-cs"/>
              </a:rPr>
              <a:t>An example of this is a software models of active-duty aircraft flight computers.  </a:t>
            </a:r>
          </a:p>
          <a:p>
            <a:pPr marL="0" indent="0" algn="l" defTabSz="914364" rtl="0" eaLnBrk="0" fontAlgn="base" hangingPunct="0">
              <a:spcBef>
                <a:spcPts val="600"/>
              </a:spcBef>
              <a:spcAft>
                <a:spcPct val="0"/>
              </a:spcAft>
              <a:buFont typeface="Arial" panose="020B0604020202020204" pitchFamily="34" charset="0"/>
              <a:buChar char="•"/>
              <a:defRPr/>
            </a:pPr>
            <a:r>
              <a:rPr kumimoji="1" lang="en-US" sz="1600" kern="1200" dirty="0">
                <a:solidFill>
                  <a:schemeClr val="tx1"/>
                </a:solidFill>
                <a:latin typeface="+mn-lt"/>
                <a:ea typeface="+mn-ea"/>
                <a:cs typeface="+mn-cs"/>
              </a:rPr>
              <a:t>This process also includes other live components in the Digital Twin term including: </a:t>
            </a:r>
          </a:p>
          <a:p>
            <a:pPr marL="0" lvl="1" indent="0" algn="l" defTabSz="914364" rtl="0" eaLnBrk="0" fontAlgn="base" hangingPunct="0">
              <a:spcBef>
                <a:spcPts val="600"/>
              </a:spcBef>
              <a:spcAft>
                <a:spcPct val="0"/>
              </a:spcAft>
              <a:buFont typeface="Arial" panose="020B0604020202020204" pitchFamily="34" charset="0"/>
              <a:buChar char="•"/>
              <a:defRPr/>
            </a:pPr>
            <a:r>
              <a:rPr kumimoji="1" lang="en-US" sz="1600" kern="1200" dirty="0">
                <a:solidFill>
                  <a:schemeClr val="tx1"/>
                </a:solidFill>
                <a:latin typeface="+mn-lt"/>
                <a:ea typeface="+mn-ea"/>
                <a:cs typeface="+mn-cs"/>
              </a:rPr>
              <a:t>hardware-in-the-loop system components</a:t>
            </a:r>
          </a:p>
          <a:p>
            <a:pPr marL="0" lvl="1" indent="0" algn="l" defTabSz="914364" rtl="0" eaLnBrk="0" fontAlgn="base" hangingPunct="0">
              <a:spcBef>
                <a:spcPts val="600"/>
              </a:spcBef>
              <a:spcAft>
                <a:spcPct val="0"/>
              </a:spcAft>
              <a:buFont typeface="Arial" panose="020B0604020202020204" pitchFamily="34" charset="0"/>
              <a:buChar char="•"/>
              <a:defRPr/>
            </a:pPr>
            <a:r>
              <a:rPr kumimoji="1" lang="en-US" sz="1600" kern="1200" dirty="0">
                <a:solidFill>
                  <a:schemeClr val="tx1"/>
                </a:solidFill>
                <a:latin typeface="+mn-lt"/>
                <a:ea typeface="+mn-ea"/>
                <a:cs typeface="+mn-cs"/>
              </a:rPr>
              <a:t>vehicle or aircraft platforms, </a:t>
            </a:r>
          </a:p>
          <a:p>
            <a:pPr marL="0" lvl="1" indent="0" algn="l" defTabSz="914364" rtl="0" eaLnBrk="0" fontAlgn="base" hangingPunct="0">
              <a:spcBef>
                <a:spcPts val="600"/>
              </a:spcBef>
              <a:spcAft>
                <a:spcPct val="0"/>
              </a:spcAft>
              <a:buFont typeface="Arial" panose="020B0604020202020204" pitchFamily="34" charset="0"/>
              <a:buChar char="•"/>
              <a:defRPr/>
            </a:pPr>
            <a:r>
              <a:rPr kumimoji="1" lang="en-US" sz="1600" kern="1200" dirty="0">
                <a:solidFill>
                  <a:schemeClr val="tx1"/>
                </a:solidFill>
                <a:latin typeface="+mn-lt"/>
                <a:ea typeface="+mn-ea"/>
                <a:cs typeface="+mn-cs"/>
              </a:rPr>
              <a:t>mission command information systems, </a:t>
            </a:r>
          </a:p>
          <a:p>
            <a:pPr marL="0" lvl="1" indent="0" algn="l" defTabSz="914364" rtl="0" eaLnBrk="0" fontAlgn="base" hangingPunct="0">
              <a:spcBef>
                <a:spcPts val="600"/>
              </a:spcBef>
              <a:spcAft>
                <a:spcPct val="0"/>
              </a:spcAft>
              <a:buFont typeface="Arial" panose="020B0604020202020204" pitchFamily="34" charset="0"/>
              <a:buChar char="•"/>
              <a:defRPr/>
            </a:pPr>
            <a:r>
              <a:rPr kumimoji="1" lang="en-US" sz="1600" kern="1200" dirty="0">
                <a:solidFill>
                  <a:schemeClr val="tx1"/>
                </a:solidFill>
                <a:latin typeface="+mn-lt"/>
                <a:ea typeface="+mn-ea"/>
                <a:cs typeface="+mn-cs"/>
              </a:rPr>
              <a:t>or other physical or virtual systems under test.  Examples of these include: </a:t>
            </a:r>
          </a:p>
          <a:p>
            <a:pPr marL="0" lvl="2" indent="0" algn="l" defTabSz="914364" rtl="0" eaLnBrk="0" fontAlgn="base" hangingPunct="0">
              <a:spcBef>
                <a:spcPts val="600"/>
              </a:spcBef>
              <a:spcAft>
                <a:spcPct val="0"/>
              </a:spcAft>
              <a:buFont typeface="Arial" panose="020B0604020202020204" pitchFamily="34" charset="0"/>
              <a:buChar char="•"/>
              <a:defRPr/>
            </a:pPr>
            <a:r>
              <a:rPr kumimoji="1" lang="en-US" sz="1600" kern="1200" dirty="0">
                <a:solidFill>
                  <a:schemeClr val="tx1"/>
                </a:solidFill>
                <a:latin typeface="+mn-lt"/>
                <a:ea typeface="+mn-ea"/>
                <a:cs typeface="+mn-cs"/>
              </a:rPr>
              <a:t>establishing a replicated command post with CPCE, TAIS, AMDWS, and AFATDS; </a:t>
            </a:r>
          </a:p>
          <a:p>
            <a:pPr marL="0" lvl="2" indent="0" algn="l" defTabSz="914364" rtl="0" eaLnBrk="0" fontAlgn="base" hangingPunct="0">
              <a:spcBef>
                <a:spcPts val="600"/>
              </a:spcBef>
              <a:spcAft>
                <a:spcPct val="0"/>
              </a:spcAft>
              <a:buFont typeface="Arial" panose="020B0604020202020204" pitchFamily="34" charset="0"/>
              <a:buChar char="•"/>
              <a:defRPr/>
            </a:pPr>
            <a:r>
              <a:rPr kumimoji="1" lang="en-US" sz="1600" kern="1200" dirty="0">
                <a:solidFill>
                  <a:schemeClr val="tx1"/>
                </a:solidFill>
                <a:latin typeface="+mn-lt"/>
                <a:ea typeface="+mn-ea"/>
                <a:cs typeface="+mn-cs"/>
              </a:rPr>
              <a:t>aircraft cockpit simulators; actual Stryker C2 vehicles; </a:t>
            </a:r>
          </a:p>
          <a:p>
            <a:pPr marL="0" lvl="2" indent="0" algn="l" defTabSz="914364" rtl="0" eaLnBrk="0" fontAlgn="base" hangingPunct="0">
              <a:spcBef>
                <a:spcPts val="600"/>
              </a:spcBef>
              <a:spcAft>
                <a:spcPct val="0"/>
              </a:spcAft>
              <a:buFont typeface="Arial" panose="020B0604020202020204" pitchFamily="34" charset="0"/>
              <a:buChar char="•"/>
              <a:defRPr/>
            </a:pPr>
            <a:r>
              <a:rPr kumimoji="1" lang="en-US" sz="1600" kern="1200" dirty="0">
                <a:solidFill>
                  <a:schemeClr val="tx1"/>
                </a:solidFill>
                <a:latin typeface="+mn-lt"/>
                <a:ea typeface="+mn-ea"/>
                <a:cs typeface="+mn-cs"/>
              </a:rPr>
              <a:t>or even an actual AH-64 aircraft in a hanger connected to virtual and constructive simulations that directly stimulate the aircraft’s sensors and flight computers.  </a:t>
            </a:r>
          </a:p>
          <a:p>
            <a:pPr marL="0" indent="0" algn="l" defTabSz="914364" rtl="0" eaLnBrk="0" fontAlgn="base" hangingPunct="0">
              <a:spcBef>
                <a:spcPts val="600"/>
              </a:spcBef>
              <a:spcAft>
                <a:spcPct val="0"/>
              </a:spcAft>
              <a:buFont typeface="Arial" panose="020B0604020202020204" pitchFamily="34" charset="0"/>
              <a:buChar char="•"/>
              <a:defRPr/>
            </a:pPr>
            <a:r>
              <a:rPr kumimoji="1" lang="en-US" sz="1600" kern="1200" dirty="0">
                <a:solidFill>
                  <a:schemeClr val="tx1"/>
                </a:solidFill>
                <a:latin typeface="+mn-lt"/>
                <a:ea typeface="+mn-ea"/>
                <a:cs typeface="+mn-cs"/>
              </a:rPr>
              <a:t>All these components are grouped under the term “Digital Twin” applications.</a:t>
            </a:r>
          </a:p>
          <a:p>
            <a:pPr marL="0" indent="0" algn="l" rtl="0" eaLnBrk="0" fontAlgn="base" hangingPunct="0">
              <a:spcBef>
                <a:spcPts val="600"/>
              </a:spcBef>
              <a:spcAft>
                <a:spcPct val="0"/>
              </a:spcAft>
              <a:buFont typeface="Arial" panose="020B0604020202020204" pitchFamily="34" charset="0"/>
              <a:buChar char="•"/>
            </a:pPr>
            <a:endParaRPr kumimoji="1" lang="en-US" sz="1600" kern="1200" dirty="0">
              <a:solidFill>
                <a:schemeClr val="tx1"/>
              </a:solidFill>
              <a:latin typeface="+mn-lt"/>
              <a:ea typeface="+mn-ea"/>
              <a:cs typeface="+mn-cs"/>
            </a:endParaRPr>
          </a:p>
          <a:p>
            <a:pPr marL="0" indent="0" algn="l" rtl="0" eaLnBrk="0" fontAlgn="base" hangingPunct="0">
              <a:spcBef>
                <a:spcPts val="600"/>
              </a:spcBef>
              <a:spcAft>
                <a:spcPct val="0"/>
              </a:spcAft>
              <a:buFont typeface="Arial" panose="020B0604020202020204" pitchFamily="34" charset="0"/>
              <a:buChar char="•"/>
            </a:pPr>
            <a:endParaRPr kumimoji="1" lang="en-US" sz="1600" kern="1200" dirty="0">
              <a:solidFill>
                <a:schemeClr val="tx1"/>
              </a:solidFill>
              <a:latin typeface="+mn-lt"/>
              <a:ea typeface="+mn-ea"/>
              <a:cs typeface="+mn-cs"/>
            </a:endParaRPr>
          </a:p>
          <a:p>
            <a:pPr marL="0" indent="0" algn="l" rtl="0" eaLnBrk="0" fontAlgn="base" hangingPunct="0">
              <a:spcBef>
                <a:spcPts val="600"/>
              </a:spcBef>
              <a:spcAft>
                <a:spcPct val="0"/>
              </a:spcAft>
              <a:buFont typeface="Arial" panose="020B0604020202020204" pitchFamily="34" charset="0"/>
              <a:buChar char="•"/>
            </a:pPr>
            <a:r>
              <a:rPr kumimoji="1" lang="en-US" sz="1600" kern="1200" dirty="0">
                <a:solidFill>
                  <a:schemeClr val="tx1"/>
                </a:solidFill>
                <a:latin typeface="+mn-lt"/>
                <a:ea typeface="+mn-ea"/>
                <a:cs typeface="+mn-cs"/>
              </a:rPr>
              <a:t>Graphics Source: </a:t>
            </a:r>
          </a:p>
          <a:p>
            <a:pPr marL="0" indent="0" algn="l" rtl="0" eaLnBrk="0" fontAlgn="base" hangingPunct="0">
              <a:spcBef>
                <a:spcPts val="600"/>
              </a:spcBef>
              <a:spcAft>
                <a:spcPct val="0"/>
              </a:spcAft>
              <a:buFont typeface="Arial" panose="020B0604020202020204" pitchFamily="34" charset="0"/>
              <a:buChar char="•"/>
            </a:pPr>
            <a:r>
              <a:rPr kumimoji="1" lang="en-US" sz="1600" kern="1200" dirty="0">
                <a:solidFill>
                  <a:schemeClr val="tx1"/>
                </a:solidFill>
                <a:latin typeface="+mn-lt"/>
                <a:ea typeface="+mn-ea"/>
                <a:cs typeface="+mn-cs"/>
              </a:rPr>
              <a:t>https://mwi.usma.edu/90s-america-online-dial-internet-fixing-armys-horribly-outdated-digital-information-systems/</a:t>
            </a:r>
          </a:p>
          <a:p>
            <a:pPr marL="0" indent="0" algn="l" rtl="0" eaLnBrk="0" fontAlgn="base" hangingPunct="0">
              <a:spcBef>
                <a:spcPts val="600"/>
              </a:spcBef>
              <a:spcAft>
                <a:spcPct val="0"/>
              </a:spcAft>
              <a:buFont typeface="Arial" panose="020B0604020202020204" pitchFamily="34" charset="0"/>
              <a:buChar char="•"/>
            </a:pPr>
            <a:r>
              <a:rPr kumimoji="1" lang="en-US" sz="1600" kern="1200" dirty="0">
                <a:solidFill>
                  <a:schemeClr val="tx1"/>
                </a:solidFill>
                <a:latin typeface="+mn-lt"/>
                <a:ea typeface="+mn-ea"/>
                <a:cs typeface="+mn-cs"/>
              </a:rPr>
              <a:t>https://www.dvidshub.net/search/?filter[type]=image&amp;filter[tags][]=project-convergence&amp;filter[date]=19691231-20220214&amp;sort=date</a:t>
            </a:r>
          </a:p>
          <a:p>
            <a:pPr marL="0" indent="0" algn="l" rtl="0" eaLnBrk="0" fontAlgn="base" hangingPunct="0">
              <a:spcBef>
                <a:spcPts val="600"/>
              </a:spcBef>
              <a:spcAft>
                <a:spcPct val="0"/>
              </a:spcAft>
              <a:buFont typeface="Arial" panose="020B0604020202020204" pitchFamily="34" charset="0"/>
              <a:buChar char="•"/>
            </a:pPr>
            <a:r>
              <a:rPr kumimoji="1" lang="en-US" sz="1600" kern="1200" dirty="0">
                <a:solidFill>
                  <a:schemeClr val="tx1"/>
                </a:solidFill>
                <a:latin typeface="+mn-lt"/>
                <a:ea typeface="+mn-ea"/>
                <a:cs typeface="+mn-cs"/>
              </a:rPr>
              <a:t>https://www.ge.com/research/technology-domains/software-analytics/physical-digital-analytics</a:t>
            </a:r>
          </a:p>
        </p:txBody>
      </p:sp>
      <p:sp>
        <p:nvSpPr>
          <p:cNvPr id="4" name="Slide Number Placeholder 3"/>
          <p:cNvSpPr>
            <a:spLocks noGrp="1"/>
          </p:cNvSpPr>
          <p:nvPr>
            <p:ph type="sldNum" sz="quarter" idx="10"/>
          </p:nvPr>
        </p:nvSpPr>
        <p:spPr/>
        <p:txBody>
          <a:bodyPr/>
          <a:lstStyle/>
          <a:p>
            <a:fld id="{85D9B890-3B6E-417C-BD92-47816D5AB620}" type="slidenum">
              <a:rPr lang="en-US" smtClean="0"/>
              <a:pPr/>
              <a:t>17</a:t>
            </a:fld>
            <a:endParaRPr lang="en-US" dirty="0"/>
          </a:p>
        </p:txBody>
      </p:sp>
    </p:spTree>
    <p:extLst>
      <p:ext uri="{BB962C8B-B14F-4D97-AF65-F5344CB8AC3E}">
        <p14:creationId xmlns:p14="http://schemas.microsoft.com/office/powerpoint/2010/main" val="3412718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defTabSz="914364" rtl="0" eaLnBrk="0" fontAlgn="base" hangingPunct="0">
              <a:spcBef>
                <a:spcPts val="600"/>
              </a:spcBef>
              <a:spcAft>
                <a:spcPct val="0"/>
              </a:spcAft>
              <a:buFont typeface="Arial" panose="020B0604020202020204" pitchFamily="34" charset="0"/>
              <a:buChar char="•"/>
              <a:defRPr/>
            </a:pPr>
            <a:r>
              <a:rPr kumimoji="1" lang="en-US" sz="1600" kern="1200" dirty="0">
                <a:solidFill>
                  <a:schemeClr val="tx1"/>
                </a:solidFill>
                <a:latin typeface="+mn-lt"/>
                <a:ea typeface="+mn-ea"/>
                <a:cs typeface="+mn-cs"/>
              </a:rPr>
              <a:t>The purpose of this step of the Distributed LVC Event Process is to design the operational wrap-around components for the event.  </a:t>
            </a:r>
          </a:p>
          <a:p>
            <a:pPr marL="0" indent="0" algn="l" defTabSz="914364" rtl="0" eaLnBrk="0" fontAlgn="base" hangingPunct="0">
              <a:spcBef>
                <a:spcPts val="600"/>
              </a:spcBef>
              <a:spcAft>
                <a:spcPct val="0"/>
              </a:spcAft>
              <a:buFont typeface="Arial" panose="020B0604020202020204" pitchFamily="34" charset="0"/>
              <a:buChar char="•"/>
              <a:defRPr/>
            </a:pPr>
            <a:r>
              <a:rPr kumimoji="1" lang="en-US" sz="1600" kern="1200" dirty="0">
                <a:solidFill>
                  <a:schemeClr val="tx1"/>
                </a:solidFill>
                <a:latin typeface="+mn-lt"/>
                <a:ea typeface="+mn-ea"/>
                <a:cs typeface="+mn-cs"/>
              </a:rPr>
              <a:t>“Operational Wrap-Around” or just “Warp-Around” is the term used to describe the Live-Virtual-Constructive (LVC) simulations, cyber tools, management tools, and data collection tools required to envelop the “Digital Twin” in an operationally correct and relevant wrap-around.  </a:t>
            </a:r>
          </a:p>
          <a:p>
            <a:pPr marL="0" indent="0" algn="l" defTabSz="914364" rtl="0" eaLnBrk="0" fontAlgn="base" hangingPunct="0">
              <a:spcBef>
                <a:spcPts val="600"/>
              </a:spcBef>
              <a:spcAft>
                <a:spcPct val="0"/>
              </a:spcAft>
              <a:buFont typeface="Arial" panose="020B0604020202020204" pitchFamily="34" charset="0"/>
              <a:buChar char="•"/>
              <a:defRPr/>
            </a:pPr>
            <a:r>
              <a:rPr kumimoji="1" lang="en-US" sz="1600" kern="1200" dirty="0">
                <a:solidFill>
                  <a:schemeClr val="tx1"/>
                </a:solidFill>
                <a:latin typeface="+mn-lt"/>
                <a:ea typeface="+mn-ea"/>
                <a:cs typeface="+mn-cs"/>
              </a:rPr>
              <a:t>The digital twin and the operational wrap-around provide the full Event Environment.  </a:t>
            </a:r>
          </a:p>
          <a:p>
            <a:pPr marL="0" indent="0" algn="l" defTabSz="914364" rtl="0" eaLnBrk="0" fontAlgn="base" hangingPunct="0">
              <a:spcBef>
                <a:spcPts val="600"/>
              </a:spcBef>
              <a:spcAft>
                <a:spcPct val="0"/>
              </a:spcAft>
              <a:buFont typeface="Arial" panose="020B0604020202020204" pitchFamily="34" charset="0"/>
              <a:buChar char="•"/>
              <a:defRPr/>
            </a:pPr>
            <a:r>
              <a:rPr kumimoji="1" lang="en-US" sz="1600" kern="1200" dirty="0">
                <a:solidFill>
                  <a:schemeClr val="tx1"/>
                </a:solidFill>
                <a:latin typeface="+mn-lt"/>
                <a:ea typeface="+mn-ea"/>
                <a:cs typeface="+mn-cs"/>
              </a:rPr>
              <a:t>Simulations, software, systems, datasets, and other tools that fill a defined role in the environment are known as “member applications”.  </a:t>
            </a:r>
          </a:p>
          <a:p>
            <a:pPr marL="0" indent="0" algn="l" defTabSz="914364" rtl="0" eaLnBrk="0" fontAlgn="base" hangingPunct="0">
              <a:spcBef>
                <a:spcPts val="600"/>
              </a:spcBef>
              <a:spcAft>
                <a:spcPct val="0"/>
              </a:spcAft>
              <a:buFont typeface="Arial" panose="020B0604020202020204" pitchFamily="34" charset="0"/>
              <a:buChar char="•"/>
              <a:defRPr/>
            </a:pPr>
            <a:r>
              <a:rPr kumimoji="1" lang="en-US" sz="1600" kern="1200" dirty="0">
                <a:solidFill>
                  <a:schemeClr val="tx1"/>
                </a:solidFill>
                <a:latin typeface="+mn-lt"/>
                <a:ea typeface="+mn-ea"/>
                <a:cs typeface="+mn-cs"/>
              </a:rPr>
              <a:t>The main activities in this step include </a:t>
            </a:r>
          </a:p>
          <a:p>
            <a:pPr marL="0" lvl="1" indent="0" algn="l" defTabSz="914364" rtl="0" eaLnBrk="0" fontAlgn="base" hangingPunct="0">
              <a:spcBef>
                <a:spcPts val="600"/>
              </a:spcBef>
              <a:spcAft>
                <a:spcPct val="0"/>
              </a:spcAft>
              <a:buFont typeface="Arial" panose="020B0604020202020204" pitchFamily="34" charset="0"/>
              <a:buChar char="•"/>
              <a:defRPr/>
            </a:pPr>
            <a:r>
              <a:rPr kumimoji="1" lang="en-US" sz="1600" kern="1200" dirty="0">
                <a:solidFill>
                  <a:schemeClr val="tx1"/>
                </a:solidFill>
                <a:latin typeface="+mn-lt"/>
                <a:ea typeface="+mn-ea"/>
                <a:cs typeface="+mn-cs"/>
              </a:rPr>
              <a:t>identifying existing or requirements for new member applications, </a:t>
            </a:r>
          </a:p>
          <a:p>
            <a:pPr marL="0" lvl="1" indent="0" algn="l" defTabSz="914364" rtl="0" eaLnBrk="0" fontAlgn="base" hangingPunct="0">
              <a:spcBef>
                <a:spcPts val="600"/>
              </a:spcBef>
              <a:spcAft>
                <a:spcPct val="0"/>
              </a:spcAft>
              <a:buFont typeface="Arial" panose="020B0604020202020204" pitchFamily="34" charset="0"/>
              <a:buChar char="•"/>
              <a:defRPr/>
            </a:pPr>
            <a:r>
              <a:rPr kumimoji="1" lang="en-US" sz="1600" kern="1200" dirty="0">
                <a:solidFill>
                  <a:schemeClr val="tx1"/>
                </a:solidFill>
                <a:latin typeface="+mn-lt"/>
                <a:ea typeface="+mn-ea"/>
                <a:cs typeface="+mn-cs"/>
              </a:rPr>
              <a:t>designing the infrastructure architectures, </a:t>
            </a:r>
          </a:p>
          <a:p>
            <a:pPr marL="0" lvl="1" indent="0" algn="l" defTabSz="914364" rtl="0" eaLnBrk="0" fontAlgn="base" hangingPunct="0">
              <a:spcBef>
                <a:spcPts val="600"/>
              </a:spcBef>
              <a:spcAft>
                <a:spcPct val="0"/>
              </a:spcAft>
              <a:buFont typeface="Arial" panose="020B0604020202020204" pitchFamily="34" charset="0"/>
              <a:buChar char="•"/>
              <a:defRPr/>
            </a:pPr>
            <a:r>
              <a:rPr kumimoji="1" lang="en-US" sz="1600" kern="1200" dirty="0">
                <a:solidFill>
                  <a:schemeClr val="tx1"/>
                </a:solidFill>
                <a:latin typeface="+mn-lt"/>
                <a:ea typeface="+mn-ea"/>
                <a:cs typeface="+mn-cs"/>
              </a:rPr>
              <a:t>and systems architectures that connects the SUT digital twin and member applications together.</a:t>
            </a:r>
          </a:p>
        </p:txBody>
      </p:sp>
      <p:sp>
        <p:nvSpPr>
          <p:cNvPr id="4" name="Slide Number Placeholder 3"/>
          <p:cNvSpPr>
            <a:spLocks noGrp="1"/>
          </p:cNvSpPr>
          <p:nvPr>
            <p:ph type="sldNum" sz="quarter" idx="5"/>
          </p:nvPr>
        </p:nvSpPr>
        <p:spPr/>
        <p:txBody>
          <a:bodyPr/>
          <a:lstStyle/>
          <a:p>
            <a:fld id="{85D9B890-3B6E-417C-BD92-47816D5AB620}" type="slidenum">
              <a:rPr lang="en-US" smtClean="0"/>
              <a:pPr/>
              <a:t>18</a:t>
            </a:fld>
            <a:endParaRPr lang="en-US" dirty="0"/>
          </a:p>
        </p:txBody>
      </p:sp>
    </p:spTree>
    <p:extLst>
      <p:ext uri="{BB962C8B-B14F-4D97-AF65-F5344CB8AC3E}">
        <p14:creationId xmlns:p14="http://schemas.microsoft.com/office/powerpoint/2010/main" val="40477255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rtl="0" eaLnBrk="0" fontAlgn="base" hangingPunct="0">
              <a:spcBef>
                <a:spcPts val="600"/>
              </a:spcBef>
              <a:spcAft>
                <a:spcPct val="0"/>
              </a:spcAft>
              <a:buFont typeface="Arial" panose="020B0604020202020204" pitchFamily="34" charset="0"/>
              <a:buChar char="•"/>
            </a:pPr>
            <a:r>
              <a:rPr kumimoji="1" lang="en-US" sz="1600" kern="1200" dirty="0">
                <a:solidFill>
                  <a:schemeClr val="tx1"/>
                </a:solidFill>
                <a:latin typeface="+mn-lt"/>
                <a:ea typeface="+mn-ea"/>
                <a:cs typeface="+mn-cs"/>
              </a:rPr>
              <a:t>Once all digital twin (if required) and wrap-around software and hardware have been identified, the next major activity is to design the Event Environment.  </a:t>
            </a:r>
          </a:p>
          <a:p>
            <a:pPr marL="0" indent="0" algn="l" rtl="0" eaLnBrk="0" fontAlgn="base" hangingPunct="0">
              <a:spcBef>
                <a:spcPts val="600"/>
              </a:spcBef>
              <a:spcAft>
                <a:spcPct val="0"/>
              </a:spcAft>
              <a:buFont typeface="Arial" panose="020B0604020202020204" pitchFamily="34" charset="0"/>
              <a:buChar char="•"/>
            </a:pPr>
            <a:r>
              <a:rPr kumimoji="1" lang="en-US" sz="1600" kern="1200" dirty="0">
                <a:solidFill>
                  <a:schemeClr val="tx1"/>
                </a:solidFill>
                <a:latin typeface="+mn-lt"/>
                <a:ea typeface="+mn-ea"/>
                <a:cs typeface="+mn-cs"/>
              </a:rPr>
              <a:t>This includes design of the infrastructure and system architectures.</a:t>
            </a:r>
          </a:p>
          <a:p>
            <a:pPr marL="0" indent="0" algn="l" rtl="0" eaLnBrk="0" fontAlgn="base" hangingPunct="0">
              <a:spcBef>
                <a:spcPts val="600"/>
              </a:spcBef>
              <a:spcAft>
                <a:spcPct val="0"/>
              </a:spcAft>
              <a:buFont typeface="Arial" panose="020B0604020202020204" pitchFamily="34" charset="0"/>
              <a:buChar char="•"/>
            </a:pPr>
            <a:r>
              <a:rPr kumimoji="1" lang="en-US" sz="1600" kern="1200" dirty="0">
                <a:solidFill>
                  <a:schemeClr val="tx1"/>
                </a:solidFill>
                <a:latin typeface="+mn-lt"/>
                <a:ea typeface="+mn-ea"/>
                <a:cs typeface="+mn-cs"/>
              </a:rPr>
              <a:t>Identifying the infrastructure architecture includes documenting and diagraming the design for all physical components of the Event Environment build and configure the Event Environment including:</a:t>
            </a:r>
          </a:p>
          <a:p>
            <a:pPr marL="0" lvl="1" indent="0" algn="l" rtl="0" eaLnBrk="0" fontAlgn="base" hangingPunct="0">
              <a:spcBef>
                <a:spcPts val="600"/>
              </a:spcBef>
              <a:spcAft>
                <a:spcPct val="0"/>
              </a:spcAft>
              <a:buFont typeface="Arial" panose="020B0604020202020204" pitchFamily="34" charset="0"/>
              <a:buChar char="•"/>
            </a:pPr>
            <a:r>
              <a:rPr kumimoji="1" lang="en-US" sz="1600" kern="1200" dirty="0">
                <a:solidFill>
                  <a:schemeClr val="tx1"/>
                </a:solidFill>
                <a:latin typeface="+mn-lt"/>
                <a:ea typeface="+mn-ea"/>
                <a:cs typeface="+mn-cs"/>
              </a:rPr>
              <a:t>the facilities, </a:t>
            </a:r>
          </a:p>
          <a:p>
            <a:pPr marL="0" lvl="1" indent="0" algn="l" rtl="0" eaLnBrk="0" fontAlgn="base" hangingPunct="0">
              <a:spcBef>
                <a:spcPts val="600"/>
              </a:spcBef>
              <a:spcAft>
                <a:spcPct val="0"/>
              </a:spcAft>
              <a:buFont typeface="Arial" panose="020B0604020202020204" pitchFamily="34" charset="0"/>
              <a:buChar char="•"/>
            </a:pPr>
            <a:r>
              <a:rPr kumimoji="1" lang="en-US" sz="1600" kern="1200" dirty="0">
                <a:solidFill>
                  <a:schemeClr val="tx1"/>
                </a:solidFill>
                <a:latin typeface="+mn-lt"/>
                <a:ea typeface="+mn-ea"/>
                <a:cs typeface="+mn-cs"/>
              </a:rPr>
              <a:t>physical locations (server room, network closet, lab spaces, event rooms, etc.), </a:t>
            </a:r>
          </a:p>
          <a:p>
            <a:pPr marL="0" lvl="1" indent="0" algn="l" rtl="0" eaLnBrk="0" fontAlgn="base" hangingPunct="0">
              <a:spcBef>
                <a:spcPts val="600"/>
              </a:spcBef>
              <a:spcAft>
                <a:spcPct val="0"/>
              </a:spcAft>
              <a:buFont typeface="Arial" panose="020B0604020202020204" pitchFamily="34" charset="0"/>
              <a:buChar char="•"/>
            </a:pPr>
            <a:r>
              <a:rPr kumimoji="1" lang="en-US" sz="1600" kern="1200" dirty="0">
                <a:solidFill>
                  <a:schemeClr val="tx1"/>
                </a:solidFill>
                <a:latin typeface="+mn-lt"/>
                <a:ea typeface="+mn-ea"/>
                <a:cs typeface="+mn-cs"/>
              </a:rPr>
              <a:t>network components, </a:t>
            </a:r>
          </a:p>
          <a:p>
            <a:pPr marL="0" lvl="1" indent="0" algn="l" rtl="0" eaLnBrk="0" fontAlgn="base" hangingPunct="0">
              <a:spcBef>
                <a:spcPts val="600"/>
              </a:spcBef>
              <a:spcAft>
                <a:spcPct val="0"/>
              </a:spcAft>
              <a:buFont typeface="Arial" panose="020B0604020202020204" pitchFamily="34" charset="0"/>
              <a:buChar char="•"/>
            </a:pPr>
            <a:r>
              <a:rPr kumimoji="1" lang="en-US" sz="1600" kern="1200" dirty="0">
                <a:solidFill>
                  <a:schemeClr val="tx1"/>
                </a:solidFill>
                <a:latin typeface="+mn-lt"/>
                <a:ea typeface="+mn-ea"/>
                <a:cs typeface="+mn-cs"/>
              </a:rPr>
              <a:t>and hardware (servers, workstations, routers, switches, etc.).</a:t>
            </a:r>
          </a:p>
          <a:p>
            <a:pPr marL="0" indent="0" algn="l" rtl="0" eaLnBrk="0" fontAlgn="base" hangingPunct="0">
              <a:spcBef>
                <a:spcPts val="600"/>
              </a:spcBef>
              <a:spcAft>
                <a:spcPct val="0"/>
              </a:spcAft>
              <a:buFont typeface="Arial" panose="020B0604020202020204" pitchFamily="34" charset="0"/>
              <a:buChar char="•"/>
            </a:pPr>
            <a:r>
              <a:rPr kumimoji="1" lang="en-US" sz="1600" kern="1200" dirty="0">
                <a:solidFill>
                  <a:schemeClr val="tx1"/>
                </a:solidFill>
                <a:latin typeface="+mn-lt"/>
                <a:ea typeface="+mn-ea"/>
                <a:cs typeface="+mn-cs"/>
              </a:rPr>
              <a:t> </a:t>
            </a:r>
          </a:p>
          <a:p>
            <a:pPr marL="0" indent="0" algn="l" defTabSz="914364" rtl="0" eaLnBrk="0" fontAlgn="base" hangingPunct="0">
              <a:spcBef>
                <a:spcPts val="600"/>
              </a:spcBef>
              <a:spcAft>
                <a:spcPct val="0"/>
              </a:spcAft>
              <a:buFont typeface="Arial" panose="020B0604020202020204" pitchFamily="34" charset="0"/>
              <a:buChar char="•"/>
              <a:defRPr/>
            </a:pPr>
            <a:r>
              <a:rPr kumimoji="1" lang="en-US" sz="1600" kern="1200" dirty="0">
                <a:solidFill>
                  <a:schemeClr val="tx1"/>
                </a:solidFill>
                <a:latin typeface="+mn-lt"/>
                <a:ea typeface="+mn-ea"/>
                <a:cs typeface="+mn-cs"/>
              </a:rPr>
              <a:t>Designing the system architecture includes documenting and diagraming the logical and physical: hardware, networks, software, and member applications that connect all systems in the Event Environment. The team should document the ports and protocols used by all member applications.</a:t>
            </a:r>
          </a:p>
          <a:p>
            <a:pPr marL="0" indent="0" algn="l" rtl="0" eaLnBrk="0" fontAlgn="base" hangingPunct="0">
              <a:spcBef>
                <a:spcPts val="600"/>
              </a:spcBef>
              <a:spcAft>
                <a:spcPct val="0"/>
              </a:spcAft>
              <a:buFont typeface="Arial" panose="020B0604020202020204" pitchFamily="34" charset="0"/>
              <a:buChar char="•"/>
            </a:pPr>
            <a:endParaRPr kumimoji="1" lang="en-US" sz="1600" kern="1200" dirty="0">
              <a:solidFill>
                <a:schemeClr val="tx1"/>
              </a:solidFill>
              <a:latin typeface="+mn-lt"/>
              <a:ea typeface="+mn-ea"/>
              <a:cs typeface="+mn-cs"/>
            </a:endParaRPr>
          </a:p>
          <a:p>
            <a:pPr marL="0" indent="0" algn="l" rtl="0" eaLnBrk="0" fontAlgn="base" hangingPunct="0">
              <a:spcBef>
                <a:spcPts val="600"/>
              </a:spcBef>
              <a:spcAft>
                <a:spcPct val="0"/>
              </a:spcAft>
              <a:buFont typeface="Arial" panose="020B0604020202020204" pitchFamily="34" charset="0"/>
              <a:buChar char="•"/>
            </a:pPr>
            <a:r>
              <a:rPr kumimoji="1" lang="en-US" sz="1600" kern="1200" dirty="0">
                <a:solidFill>
                  <a:schemeClr val="tx1"/>
                </a:solidFill>
                <a:latin typeface="+mn-lt"/>
                <a:ea typeface="+mn-ea"/>
                <a:cs typeface="+mn-cs"/>
              </a:rPr>
              <a:t>This Activity is focused on the underpinnings of the environment: how the different applications, tools, and systems will communicate.  </a:t>
            </a:r>
          </a:p>
          <a:p>
            <a:pPr marL="0" indent="0" algn="l" rtl="0" eaLnBrk="0" fontAlgn="base" hangingPunct="0">
              <a:spcBef>
                <a:spcPts val="600"/>
              </a:spcBef>
              <a:spcAft>
                <a:spcPct val="0"/>
              </a:spcAft>
              <a:buFont typeface="Arial" panose="020B0604020202020204" pitchFamily="34" charset="0"/>
              <a:buChar char="•"/>
            </a:pPr>
            <a:r>
              <a:rPr kumimoji="1" lang="en-US" sz="1600" kern="1200" dirty="0">
                <a:solidFill>
                  <a:schemeClr val="tx1"/>
                </a:solidFill>
                <a:latin typeface="+mn-lt"/>
                <a:ea typeface="+mn-ea"/>
                <a:cs typeface="+mn-cs"/>
              </a:rPr>
              <a:t>From hardware to software to network protocols; the technical design happens in this Activity.</a:t>
            </a:r>
          </a:p>
          <a:p>
            <a:pPr marL="0" indent="0" algn="l" rtl="0" eaLnBrk="0" fontAlgn="base" hangingPunct="0">
              <a:spcBef>
                <a:spcPts val="600"/>
              </a:spcBef>
              <a:spcAft>
                <a:spcPct val="0"/>
              </a:spcAft>
              <a:buFont typeface="Arial" panose="020B0604020202020204" pitchFamily="34" charset="0"/>
              <a:buChar char="•"/>
            </a:pPr>
            <a:r>
              <a:rPr kumimoji="1" lang="en-US" sz="1600" kern="1200" dirty="0">
                <a:solidFill>
                  <a:schemeClr val="tx1"/>
                </a:solidFill>
                <a:latin typeface="+mn-lt"/>
                <a:ea typeface="+mn-ea"/>
                <a:cs typeface="+mn-cs"/>
              </a:rPr>
              <a:t>Many teams create elaborate “Horse Blankets” and Systems Engineering diagrams to visualize the event architecture.</a:t>
            </a:r>
          </a:p>
          <a:p>
            <a:pPr marL="0" indent="0" algn="l" rtl="0" eaLnBrk="0" fontAlgn="base" hangingPunct="0">
              <a:spcBef>
                <a:spcPts val="600"/>
              </a:spcBef>
              <a:spcAft>
                <a:spcPct val="0"/>
              </a:spcAft>
              <a:buFont typeface="Arial" panose="020B0604020202020204" pitchFamily="34" charset="0"/>
              <a:buChar char="•"/>
            </a:pPr>
            <a:endParaRPr kumimoji="1" lang="en-US" sz="1600" kern="1200" dirty="0">
              <a:solidFill>
                <a:schemeClr val="tx1"/>
              </a:solidFill>
              <a:latin typeface="+mn-lt"/>
              <a:ea typeface="+mn-ea"/>
              <a:cs typeface="+mn-cs"/>
            </a:endParaRPr>
          </a:p>
          <a:p>
            <a:pPr marL="0" indent="0" algn="l" rtl="0" eaLnBrk="0" fontAlgn="base" hangingPunct="0">
              <a:spcBef>
                <a:spcPts val="600"/>
              </a:spcBef>
              <a:spcAft>
                <a:spcPct val="0"/>
              </a:spcAft>
              <a:buFont typeface="Arial" panose="020B0604020202020204" pitchFamily="34" charset="0"/>
              <a:buChar char="•"/>
            </a:pPr>
            <a:r>
              <a:rPr kumimoji="1" lang="en-US" sz="1600" kern="1200" dirty="0">
                <a:solidFill>
                  <a:schemeClr val="tx1"/>
                </a:solidFill>
                <a:latin typeface="+mn-lt"/>
                <a:ea typeface="+mn-ea"/>
                <a:cs typeface="+mn-cs"/>
              </a:rPr>
              <a:t>Next slide shows some Infrastructure Architecture typical diagrams </a:t>
            </a:r>
          </a:p>
        </p:txBody>
      </p:sp>
      <p:sp>
        <p:nvSpPr>
          <p:cNvPr id="4" name="Slide Number Placeholder 3"/>
          <p:cNvSpPr>
            <a:spLocks noGrp="1"/>
          </p:cNvSpPr>
          <p:nvPr>
            <p:ph type="sldNum" sz="quarter" idx="5"/>
          </p:nvPr>
        </p:nvSpPr>
        <p:spPr/>
        <p:txBody>
          <a:bodyPr/>
          <a:lstStyle/>
          <a:p>
            <a:fld id="{85D9B890-3B6E-417C-BD92-47816D5AB620}" type="slidenum">
              <a:rPr lang="en-US" smtClean="0"/>
              <a:pPr/>
              <a:t>19</a:t>
            </a:fld>
            <a:endParaRPr lang="en-US" dirty="0"/>
          </a:p>
        </p:txBody>
      </p:sp>
    </p:spTree>
    <p:extLst>
      <p:ext uri="{BB962C8B-B14F-4D97-AF65-F5344CB8AC3E}">
        <p14:creationId xmlns:p14="http://schemas.microsoft.com/office/powerpoint/2010/main" val="19283247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defTabSz="914364" rtl="0" eaLnBrk="0" fontAlgn="base" hangingPunct="0">
              <a:spcBef>
                <a:spcPts val="600"/>
              </a:spcBef>
              <a:spcAft>
                <a:spcPct val="0"/>
              </a:spcAft>
              <a:buFont typeface="Arial" panose="020B0604020202020204" pitchFamily="34" charset="0"/>
              <a:buChar char="•"/>
              <a:defRPr/>
            </a:pPr>
            <a:r>
              <a:rPr kumimoji="1" lang="en-US" sz="1600" kern="1200" dirty="0">
                <a:solidFill>
                  <a:schemeClr val="tx1"/>
                </a:solidFill>
                <a:latin typeface="+mn-lt"/>
                <a:ea typeface="+mn-ea"/>
                <a:cs typeface="+mn-cs"/>
              </a:rPr>
              <a:t>Infrastructure Architecture diagrams often include facility footprints, network diagrams, and server room diagrams.  </a:t>
            </a:r>
          </a:p>
          <a:p>
            <a:pPr marL="0" indent="0" algn="l" defTabSz="914364" rtl="0" eaLnBrk="0" fontAlgn="base" hangingPunct="0">
              <a:spcBef>
                <a:spcPts val="600"/>
              </a:spcBef>
              <a:spcAft>
                <a:spcPct val="0"/>
              </a:spcAft>
              <a:buFont typeface="Arial" panose="020B0604020202020204" pitchFamily="34" charset="0"/>
              <a:buChar char="•"/>
              <a:defRPr/>
            </a:pPr>
            <a:r>
              <a:rPr kumimoji="1" lang="en-US" sz="1600" kern="1200" dirty="0">
                <a:solidFill>
                  <a:schemeClr val="tx1"/>
                </a:solidFill>
                <a:latin typeface="+mn-lt"/>
                <a:ea typeface="+mn-ea"/>
                <a:cs typeface="+mn-cs"/>
              </a:rPr>
              <a:t>Facility footprints typically diagram the layout of event spaces or rooms with computer systems, live vehicles, tactical headquarters equipment, and even desks, chairs, and briefing equipment.  </a:t>
            </a:r>
          </a:p>
          <a:p>
            <a:pPr marL="0" indent="0" algn="l" defTabSz="914364" rtl="0" eaLnBrk="0" fontAlgn="base" hangingPunct="0">
              <a:spcBef>
                <a:spcPts val="600"/>
              </a:spcBef>
              <a:spcAft>
                <a:spcPct val="0"/>
              </a:spcAft>
              <a:buFont typeface="Arial" panose="020B0604020202020204" pitchFamily="34" charset="0"/>
              <a:buChar char="•"/>
              <a:defRPr/>
            </a:pPr>
            <a:r>
              <a:rPr kumimoji="1" lang="en-US" sz="1600" kern="1200" dirty="0">
                <a:solidFill>
                  <a:schemeClr val="tx1"/>
                </a:solidFill>
                <a:latin typeface="+mn-lt"/>
                <a:ea typeface="+mn-ea"/>
                <a:cs typeface="+mn-cs"/>
              </a:rPr>
              <a:t>Network diagrams depict how devices like computers and network components work together, how the physical and virtual networks function and they allow the teams to build, troubleshoot, and ensure security and compliance.  The network diagrams often show details for physical connections, virtual network and VLANS, subnets and IP addresses.  </a:t>
            </a:r>
          </a:p>
          <a:p>
            <a:pPr marL="0" indent="0" algn="l" defTabSz="914364" rtl="0" eaLnBrk="0" fontAlgn="base" hangingPunct="0">
              <a:spcBef>
                <a:spcPts val="600"/>
              </a:spcBef>
              <a:spcAft>
                <a:spcPct val="0"/>
              </a:spcAft>
              <a:buFont typeface="Arial" panose="020B0604020202020204" pitchFamily="34" charset="0"/>
              <a:buChar char="•"/>
              <a:defRPr/>
            </a:pPr>
            <a:r>
              <a:rPr kumimoji="1" lang="en-US" sz="1600" kern="1200" dirty="0">
                <a:solidFill>
                  <a:schemeClr val="tx1"/>
                </a:solidFill>
                <a:latin typeface="+mn-lt"/>
                <a:ea typeface="+mn-ea"/>
                <a:cs typeface="+mn-cs"/>
              </a:rPr>
              <a:t>Hardware architecture diagrams often depict the physical layout of servers and network gear with the wiring connections between them.  </a:t>
            </a:r>
          </a:p>
          <a:p>
            <a:pPr marL="0" indent="0" algn="l" defTabSz="914364" rtl="0" eaLnBrk="0" fontAlgn="base" hangingPunct="0">
              <a:spcBef>
                <a:spcPts val="600"/>
              </a:spcBef>
              <a:spcAft>
                <a:spcPct val="0"/>
              </a:spcAft>
              <a:buFont typeface="Arial" panose="020B0604020202020204" pitchFamily="34" charset="0"/>
              <a:buChar char="•"/>
              <a:defRPr/>
            </a:pPr>
            <a:r>
              <a:rPr kumimoji="1" lang="en-US" sz="1600" kern="1200" dirty="0">
                <a:solidFill>
                  <a:schemeClr val="tx1"/>
                </a:solidFill>
                <a:latin typeface="+mn-lt"/>
                <a:ea typeface="+mn-ea"/>
                <a:cs typeface="+mn-cs"/>
              </a:rPr>
              <a:t>Most organizations use Visio or similar diagraming software, or systems engineering software tools like Cameo or Enterprise Architect to create their architecture diagrams.</a:t>
            </a:r>
          </a:p>
          <a:p>
            <a:pPr marL="0" indent="0" algn="l" rtl="0" eaLnBrk="0" fontAlgn="base" hangingPunct="0">
              <a:spcBef>
                <a:spcPts val="600"/>
              </a:spcBef>
              <a:spcAft>
                <a:spcPct val="0"/>
              </a:spcAft>
              <a:buFont typeface="Arial" panose="020B0604020202020204" pitchFamily="34" charset="0"/>
              <a:buChar char="•"/>
            </a:pPr>
            <a:r>
              <a:rPr kumimoji="1" lang="en-US" sz="1600" kern="1200" dirty="0">
                <a:solidFill>
                  <a:schemeClr val="tx1"/>
                </a:solidFill>
                <a:latin typeface="+mn-lt"/>
                <a:ea typeface="+mn-ea"/>
                <a:cs typeface="+mn-cs"/>
              </a:rPr>
              <a:t>Next slide shows the System Architecture Diagram that we typically use</a:t>
            </a:r>
          </a:p>
        </p:txBody>
      </p:sp>
      <p:sp>
        <p:nvSpPr>
          <p:cNvPr id="4" name="Slide Number Placeholder 3"/>
          <p:cNvSpPr>
            <a:spLocks noGrp="1"/>
          </p:cNvSpPr>
          <p:nvPr>
            <p:ph type="sldNum" sz="quarter" idx="5"/>
          </p:nvPr>
        </p:nvSpPr>
        <p:spPr/>
        <p:txBody>
          <a:bodyPr/>
          <a:lstStyle/>
          <a:p>
            <a:fld id="{85D9B890-3B6E-417C-BD92-47816D5AB620}" type="slidenum">
              <a:rPr lang="en-US" smtClean="0"/>
              <a:pPr/>
              <a:t>20</a:t>
            </a:fld>
            <a:endParaRPr lang="en-US" dirty="0"/>
          </a:p>
        </p:txBody>
      </p:sp>
    </p:spTree>
    <p:extLst>
      <p:ext uri="{BB962C8B-B14F-4D97-AF65-F5344CB8AC3E}">
        <p14:creationId xmlns:p14="http://schemas.microsoft.com/office/powerpoint/2010/main" val="11207671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defTabSz="914364" rtl="0" eaLnBrk="0" fontAlgn="base" hangingPunct="0">
              <a:spcBef>
                <a:spcPts val="600"/>
              </a:spcBef>
              <a:spcAft>
                <a:spcPct val="0"/>
              </a:spcAft>
              <a:buFont typeface="Arial" panose="020B0604020202020204" pitchFamily="34" charset="0"/>
              <a:buChar char="•"/>
              <a:defRPr/>
            </a:pPr>
            <a:r>
              <a:rPr kumimoji="1" lang="en-US" sz="1600" kern="1200" dirty="0">
                <a:solidFill>
                  <a:schemeClr val="tx1"/>
                </a:solidFill>
                <a:latin typeface="+mn-lt"/>
                <a:ea typeface="+mn-ea"/>
                <a:cs typeface="+mn-cs"/>
              </a:rPr>
              <a:t>System Architecture diagrams often include member applications grouped by physical location with logical network connections between systems.  </a:t>
            </a:r>
          </a:p>
          <a:p>
            <a:pPr marL="0" indent="0" algn="l" defTabSz="914364" rtl="0" eaLnBrk="0" fontAlgn="base" hangingPunct="0">
              <a:spcBef>
                <a:spcPts val="600"/>
              </a:spcBef>
              <a:spcAft>
                <a:spcPct val="0"/>
              </a:spcAft>
              <a:buFont typeface="Arial" panose="020B0604020202020204" pitchFamily="34" charset="0"/>
              <a:buChar char="•"/>
              <a:defRPr/>
            </a:pPr>
            <a:r>
              <a:rPr kumimoji="1" lang="en-US" sz="1600" kern="1200" dirty="0">
                <a:solidFill>
                  <a:schemeClr val="tx1"/>
                </a:solidFill>
                <a:latin typeface="+mn-lt"/>
                <a:ea typeface="+mn-ea"/>
                <a:cs typeface="+mn-cs"/>
              </a:rPr>
              <a:t>These connectivity diagrams are a framework that shows the application system names, the logical networks, protocols, and message types.  </a:t>
            </a:r>
          </a:p>
          <a:p>
            <a:pPr marL="0" indent="0" algn="l" defTabSz="914364" rtl="0" eaLnBrk="0" fontAlgn="base" hangingPunct="0">
              <a:spcBef>
                <a:spcPts val="600"/>
              </a:spcBef>
              <a:spcAft>
                <a:spcPct val="0"/>
              </a:spcAft>
              <a:buFont typeface="Arial" panose="020B0604020202020204" pitchFamily="34" charset="0"/>
              <a:buChar char="•"/>
              <a:defRPr/>
            </a:pPr>
            <a:r>
              <a:rPr kumimoji="1" lang="en-US" sz="1600" kern="1200" dirty="0">
                <a:solidFill>
                  <a:schemeClr val="tx1"/>
                </a:solidFill>
                <a:latin typeface="+mn-lt"/>
                <a:ea typeface="+mn-ea"/>
                <a:cs typeface="+mn-cs"/>
              </a:rPr>
              <a:t>RTC uses a format known as the “Guitar String” that is created in Visio and is designed to facilitate briefing and use during technical working groups.</a:t>
            </a:r>
          </a:p>
          <a:p>
            <a:pPr marL="0" indent="0" algn="l" rtl="0" eaLnBrk="0" fontAlgn="base" hangingPunct="0">
              <a:spcBef>
                <a:spcPts val="600"/>
              </a:spcBef>
              <a:spcAft>
                <a:spcPct val="0"/>
              </a:spcAft>
              <a:buFont typeface="Arial" panose="020B0604020202020204" pitchFamily="34" charset="0"/>
              <a:buChar char="•"/>
            </a:pPr>
            <a:endParaRPr kumimoji="1" lang="en-US" sz="1600" kern="1200" dirty="0">
              <a:solidFill>
                <a:schemeClr val="tx1"/>
              </a:solidFill>
              <a:latin typeface="+mn-lt"/>
              <a:ea typeface="+mn-ea"/>
              <a:cs typeface="+mn-cs"/>
            </a:endParaRPr>
          </a:p>
          <a:p>
            <a:pPr marL="0" indent="0" algn="l" rtl="0" eaLnBrk="0" fontAlgn="base" hangingPunct="0">
              <a:spcBef>
                <a:spcPts val="600"/>
              </a:spcBef>
              <a:spcAft>
                <a:spcPct val="0"/>
              </a:spcAft>
              <a:buFont typeface="Arial" panose="020B0604020202020204" pitchFamily="34" charset="0"/>
              <a:buChar char="•"/>
            </a:pPr>
            <a:r>
              <a:rPr kumimoji="1" lang="en-US" sz="1600" kern="1200" dirty="0">
                <a:solidFill>
                  <a:schemeClr val="tx1"/>
                </a:solidFill>
                <a:latin typeface="+mn-lt"/>
                <a:ea typeface="+mn-ea"/>
                <a:cs typeface="+mn-cs"/>
              </a:rPr>
              <a:t>Next slide shows a more detailed view of the connectivity diagram</a:t>
            </a:r>
          </a:p>
        </p:txBody>
      </p:sp>
      <p:sp>
        <p:nvSpPr>
          <p:cNvPr id="4" name="Slide Number Placeholder 3"/>
          <p:cNvSpPr>
            <a:spLocks noGrp="1"/>
          </p:cNvSpPr>
          <p:nvPr>
            <p:ph type="sldNum" sz="quarter" idx="5"/>
          </p:nvPr>
        </p:nvSpPr>
        <p:spPr/>
        <p:txBody>
          <a:bodyPr/>
          <a:lstStyle/>
          <a:p>
            <a:fld id="{85D9B890-3B6E-417C-BD92-47816D5AB620}" type="slidenum">
              <a:rPr lang="en-US" smtClean="0"/>
              <a:pPr/>
              <a:t>21</a:t>
            </a:fld>
            <a:endParaRPr lang="en-US" dirty="0"/>
          </a:p>
        </p:txBody>
      </p:sp>
    </p:spTree>
    <p:extLst>
      <p:ext uri="{BB962C8B-B14F-4D97-AF65-F5344CB8AC3E}">
        <p14:creationId xmlns:p14="http://schemas.microsoft.com/office/powerpoint/2010/main" val="2166829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1" i="1" dirty="0">
                <a:latin typeface="Arial"/>
                <a:cs typeface="Arial"/>
              </a:rPr>
              <a:t>We're going to show you a process and event life cycle structure that helps teams successfully complete complex distributed LVC events.</a:t>
            </a:r>
            <a:endParaRPr lang="en-US" b="1" i="1" dirty="0">
              <a:cs typeface="Arial"/>
            </a:endParaRPr>
          </a:p>
          <a:p>
            <a:pPr marL="285750" indent="-285750" algn="l" rtl="0" eaLnBrk="0" fontAlgn="base" hangingPunct="0">
              <a:spcBef>
                <a:spcPct val="30000"/>
              </a:spcBef>
              <a:spcAft>
                <a:spcPct val="0"/>
              </a:spcAft>
              <a:buFont typeface="Arial" panose="020B0604020202020204" pitchFamily="34" charset="0"/>
              <a:buChar char="•"/>
            </a:pPr>
            <a:endParaRPr kumimoji="1" lang="en-US" sz="1600" kern="1200" dirty="0">
              <a:solidFill>
                <a:schemeClr val="tx1"/>
              </a:solidFill>
              <a:latin typeface="+mn-lt"/>
              <a:ea typeface="+mn-ea"/>
              <a:cs typeface="+mn-cs"/>
            </a:endParaRPr>
          </a:p>
          <a:p>
            <a:pPr marL="285750" indent="-285750" algn="l" rtl="0" eaLnBrk="0" fontAlgn="base" hangingPunct="0">
              <a:spcBef>
                <a:spcPct val="30000"/>
              </a:spcBef>
              <a:spcAft>
                <a:spcPct val="0"/>
              </a:spcAft>
              <a:buFont typeface="Arial" panose="020B0604020202020204" pitchFamily="34" charset="0"/>
              <a:buChar char="•"/>
            </a:pPr>
            <a:endParaRPr kumimoji="1" lang="en-US" sz="16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5D9B890-3B6E-417C-BD92-47816D5AB620}" type="slidenum">
              <a:rPr lang="en-US" smtClean="0"/>
              <a:pPr/>
              <a:t>4</a:t>
            </a:fld>
            <a:endParaRPr lang="en-US" dirty="0"/>
          </a:p>
        </p:txBody>
      </p:sp>
    </p:spTree>
    <p:extLst>
      <p:ext uri="{BB962C8B-B14F-4D97-AF65-F5344CB8AC3E}">
        <p14:creationId xmlns:p14="http://schemas.microsoft.com/office/powerpoint/2010/main" val="10822255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rtl="0" eaLnBrk="0" fontAlgn="base" hangingPunct="0">
              <a:spcBef>
                <a:spcPts val="600"/>
              </a:spcBef>
              <a:spcAft>
                <a:spcPct val="0"/>
              </a:spcAft>
              <a:buFont typeface="Arial" panose="020B0604020202020204" pitchFamily="34" charset="0"/>
              <a:buChar char="•"/>
            </a:pPr>
            <a:r>
              <a:rPr kumimoji="1" lang="en-US" sz="1600" kern="1200" dirty="0">
                <a:solidFill>
                  <a:schemeClr val="tx1"/>
                </a:solidFill>
                <a:latin typeface="+mn-lt"/>
                <a:ea typeface="+mn-ea"/>
                <a:cs typeface="+mn-cs"/>
              </a:rPr>
              <a:t>The Connectivity Diagram should include member applications grouped by physical location with logical network connections between systems and details about the message types, formats, PDUs, etc. between systems. </a:t>
            </a:r>
          </a:p>
        </p:txBody>
      </p:sp>
      <p:sp>
        <p:nvSpPr>
          <p:cNvPr id="4" name="Slide Number Placeholder 3"/>
          <p:cNvSpPr>
            <a:spLocks noGrp="1"/>
          </p:cNvSpPr>
          <p:nvPr>
            <p:ph type="sldNum" sz="quarter" idx="5"/>
          </p:nvPr>
        </p:nvSpPr>
        <p:spPr/>
        <p:txBody>
          <a:bodyPr/>
          <a:lstStyle/>
          <a:p>
            <a:fld id="{85D9B890-3B6E-417C-BD92-47816D5AB620}" type="slidenum">
              <a:rPr lang="en-US" smtClean="0"/>
              <a:pPr/>
              <a:t>22</a:t>
            </a:fld>
            <a:endParaRPr lang="en-US" dirty="0"/>
          </a:p>
        </p:txBody>
      </p:sp>
    </p:spTree>
    <p:extLst>
      <p:ext uri="{BB962C8B-B14F-4D97-AF65-F5344CB8AC3E}">
        <p14:creationId xmlns:p14="http://schemas.microsoft.com/office/powerpoint/2010/main" val="37934423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rtl="0" eaLnBrk="0" fontAlgn="base" hangingPunct="0">
              <a:spcBef>
                <a:spcPts val="600"/>
              </a:spcBef>
              <a:spcAft>
                <a:spcPct val="0"/>
              </a:spcAft>
              <a:buFont typeface="Arial" panose="020B0604020202020204" pitchFamily="34" charset="0"/>
              <a:buChar char="•"/>
            </a:pPr>
            <a:r>
              <a:rPr kumimoji="1" lang="en-US" sz="1600" kern="1200" dirty="0">
                <a:solidFill>
                  <a:schemeClr val="tx1"/>
                </a:solidFill>
                <a:latin typeface="+mn-lt"/>
                <a:ea typeface="+mn-ea"/>
                <a:cs typeface="+mn-cs"/>
              </a:rPr>
              <a:t>The purpose of this step of the Distributed LVC Event Process is to define the information that will exchange between applications during runtime, modify or acquire member applications, and prepare the physical environment for integration and execution.</a:t>
            </a:r>
          </a:p>
          <a:p>
            <a:pPr marL="0" indent="0" algn="l" rtl="0" eaLnBrk="0" fontAlgn="base" hangingPunct="0">
              <a:spcBef>
                <a:spcPts val="600"/>
              </a:spcBef>
              <a:spcAft>
                <a:spcPct val="0"/>
              </a:spcAft>
              <a:buFont typeface="Arial" panose="020B0604020202020204" pitchFamily="34" charset="0"/>
              <a:buChar char="•"/>
            </a:pPr>
            <a:endParaRPr kumimoji="1" lang="en-US" sz="1600" kern="120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85D9B890-3B6E-417C-BD92-47816D5AB620}" type="slidenum">
              <a:rPr lang="en-US" smtClean="0"/>
              <a:pPr/>
              <a:t>23</a:t>
            </a:fld>
            <a:endParaRPr lang="en-US" dirty="0"/>
          </a:p>
        </p:txBody>
      </p:sp>
    </p:spTree>
    <p:extLst>
      <p:ext uri="{BB962C8B-B14F-4D97-AF65-F5344CB8AC3E}">
        <p14:creationId xmlns:p14="http://schemas.microsoft.com/office/powerpoint/2010/main" val="11177106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rtl="0" eaLnBrk="0" fontAlgn="base" hangingPunct="0">
              <a:spcBef>
                <a:spcPts val="600"/>
              </a:spcBef>
              <a:spcAft>
                <a:spcPct val="0"/>
              </a:spcAft>
              <a:buFont typeface="Arial" panose="020B0604020202020204" pitchFamily="34" charset="0"/>
              <a:buChar char="•"/>
            </a:pPr>
            <a:r>
              <a:rPr kumimoji="1" lang="en-US" sz="1600" kern="1200" dirty="0">
                <a:solidFill>
                  <a:schemeClr val="tx1"/>
                </a:solidFill>
                <a:latin typeface="+mn-lt"/>
                <a:ea typeface="+mn-ea"/>
                <a:cs typeface="+mn-cs"/>
              </a:rPr>
              <a:t>This activity is focused on expanding the event design to document the specific message interfaces between applications.  </a:t>
            </a:r>
          </a:p>
          <a:p>
            <a:pPr marL="0" indent="0" algn="l" rtl="0" eaLnBrk="0" fontAlgn="base" hangingPunct="0">
              <a:spcBef>
                <a:spcPts val="600"/>
              </a:spcBef>
              <a:spcAft>
                <a:spcPct val="0"/>
              </a:spcAft>
              <a:buFont typeface="Arial" panose="020B0604020202020204" pitchFamily="34" charset="0"/>
              <a:buChar char="•"/>
            </a:pPr>
            <a:r>
              <a:rPr kumimoji="1" lang="en-US" sz="1600" kern="1200" dirty="0">
                <a:solidFill>
                  <a:schemeClr val="tx1"/>
                </a:solidFill>
                <a:latin typeface="+mn-lt"/>
                <a:ea typeface="+mn-ea"/>
                <a:cs typeface="+mn-cs"/>
              </a:rPr>
              <a:t>The key output is the System Interface Model or Matrix.  </a:t>
            </a:r>
          </a:p>
          <a:p>
            <a:pPr marL="0" indent="0" algn="l" rtl="0" eaLnBrk="0" fontAlgn="base" hangingPunct="0">
              <a:spcBef>
                <a:spcPts val="600"/>
              </a:spcBef>
              <a:spcAft>
                <a:spcPct val="0"/>
              </a:spcAft>
              <a:buFont typeface="Arial" panose="020B0604020202020204" pitchFamily="34" charset="0"/>
              <a:buChar char="•"/>
            </a:pPr>
            <a:r>
              <a:rPr kumimoji="1" lang="en-US" sz="1600" kern="1200" dirty="0">
                <a:solidFill>
                  <a:schemeClr val="tx1"/>
                </a:solidFill>
                <a:latin typeface="+mn-lt"/>
                <a:ea typeface="+mn-ea"/>
                <a:cs typeface="+mn-cs"/>
              </a:rPr>
              <a:t>For the Event Environment to operate properly, the Digital Twin, wrap-around simulation, and supporting member applications must interact.  </a:t>
            </a:r>
          </a:p>
          <a:p>
            <a:pPr marL="0" indent="0" algn="l" rtl="0" eaLnBrk="0" fontAlgn="base" hangingPunct="0">
              <a:spcBef>
                <a:spcPts val="600"/>
              </a:spcBef>
              <a:spcAft>
                <a:spcPct val="0"/>
              </a:spcAft>
              <a:buFont typeface="Arial" panose="020B0604020202020204" pitchFamily="34" charset="0"/>
              <a:buChar char="•"/>
            </a:pPr>
            <a:r>
              <a:rPr kumimoji="1" lang="en-US" sz="1600" kern="1200" dirty="0">
                <a:solidFill>
                  <a:schemeClr val="tx1"/>
                </a:solidFill>
                <a:latin typeface="+mn-lt"/>
                <a:ea typeface="+mn-ea"/>
                <a:cs typeface="+mn-cs"/>
              </a:rPr>
              <a:t>The applications and supporting infrastructure must support specific protocols required for the unique Event Environment.</a:t>
            </a:r>
          </a:p>
          <a:p>
            <a:pPr marL="0" indent="0" algn="l" rtl="0" eaLnBrk="0" fontAlgn="base" hangingPunct="0">
              <a:spcBef>
                <a:spcPts val="600"/>
              </a:spcBef>
              <a:spcAft>
                <a:spcPct val="0"/>
              </a:spcAft>
              <a:buFont typeface="Arial" panose="020B0604020202020204" pitchFamily="34" charset="0"/>
              <a:buChar char="•"/>
            </a:pPr>
            <a:r>
              <a:rPr kumimoji="1" lang="en-US" sz="1600" kern="1200" dirty="0">
                <a:solidFill>
                  <a:schemeClr val="tx1"/>
                </a:solidFill>
                <a:latin typeface="+mn-lt"/>
                <a:ea typeface="+mn-ea"/>
                <a:cs typeface="+mn-cs"/>
              </a:rPr>
              <a:t>Most applications use common and industry standard protocols and messaging formats (e.g. TCP, UDP, HTML, SNMP, etc.).  </a:t>
            </a:r>
          </a:p>
          <a:p>
            <a:pPr marL="0" indent="0" algn="l" rtl="0" eaLnBrk="0" fontAlgn="base" hangingPunct="0">
              <a:spcBef>
                <a:spcPts val="600"/>
              </a:spcBef>
              <a:spcAft>
                <a:spcPct val="0"/>
              </a:spcAft>
              <a:buFont typeface="Arial" panose="020B0604020202020204" pitchFamily="34" charset="0"/>
              <a:buChar char="•"/>
            </a:pPr>
            <a:r>
              <a:rPr kumimoji="1" lang="en-US" sz="1600" kern="1200" dirty="0">
                <a:solidFill>
                  <a:schemeClr val="tx1"/>
                </a:solidFill>
                <a:latin typeface="+mn-lt"/>
                <a:ea typeface="+mn-ea"/>
                <a:cs typeface="+mn-cs"/>
              </a:rPr>
              <a:t>Model and Simulation applications may require unique protocols and messaging formats (e.g. DIS, HLA, TENA, etc.) particular to the M&amp;S domain.  </a:t>
            </a:r>
          </a:p>
          <a:p>
            <a:pPr marL="0" indent="0" algn="l" rtl="0" eaLnBrk="0" fontAlgn="base" hangingPunct="0">
              <a:spcBef>
                <a:spcPts val="600"/>
              </a:spcBef>
              <a:spcAft>
                <a:spcPct val="0"/>
              </a:spcAft>
              <a:buFont typeface="Arial" panose="020B0604020202020204" pitchFamily="34" charset="0"/>
              <a:buChar char="•"/>
            </a:pPr>
            <a:r>
              <a:rPr kumimoji="1" lang="en-US" sz="1600" kern="1200" dirty="0">
                <a:solidFill>
                  <a:schemeClr val="tx1"/>
                </a:solidFill>
                <a:latin typeface="+mn-lt"/>
                <a:ea typeface="+mn-ea"/>
                <a:cs typeface="+mn-cs"/>
              </a:rPr>
              <a:t>Unique Digital Twin Mission Command Information Systems applications likely also require domain specific protocols and messaging formats (e.g. DDS, PASS, JVMF, Link16, etc.).  </a:t>
            </a:r>
          </a:p>
          <a:p>
            <a:pPr marL="0" indent="0" algn="l" rtl="0" eaLnBrk="0" fontAlgn="base" hangingPunct="0">
              <a:spcBef>
                <a:spcPts val="600"/>
              </a:spcBef>
              <a:spcAft>
                <a:spcPct val="0"/>
              </a:spcAft>
              <a:buFont typeface="Arial" panose="020B0604020202020204" pitchFamily="34" charset="0"/>
              <a:buChar char="•"/>
            </a:pPr>
            <a:r>
              <a:rPr kumimoji="1" lang="en-US" sz="1600" kern="1200" dirty="0">
                <a:solidFill>
                  <a:schemeClr val="tx1"/>
                </a:solidFill>
                <a:latin typeface="+mn-lt"/>
                <a:ea typeface="+mn-ea"/>
                <a:cs typeface="+mn-cs"/>
              </a:rPr>
              <a:t>Cyber defense and threat systems may also utilize common or unique protocols or messaging support (e.g. EIGRP, etc.).  </a:t>
            </a:r>
          </a:p>
          <a:p>
            <a:pPr marL="0" indent="0" algn="l" rtl="0" eaLnBrk="0" fontAlgn="base" hangingPunct="0">
              <a:spcBef>
                <a:spcPts val="600"/>
              </a:spcBef>
              <a:spcAft>
                <a:spcPct val="0"/>
              </a:spcAft>
              <a:buFont typeface="Arial" panose="020B0604020202020204" pitchFamily="34" charset="0"/>
              <a:buChar char="•"/>
            </a:pPr>
            <a:r>
              <a:rPr kumimoji="1" lang="en-US" sz="1600" kern="1200" dirty="0">
                <a:solidFill>
                  <a:schemeClr val="tx1"/>
                </a:solidFill>
                <a:latin typeface="+mn-lt"/>
                <a:ea typeface="+mn-ea"/>
                <a:cs typeface="+mn-cs"/>
              </a:rPr>
              <a:t>The team may require Interface Control Documents (ICD) or data flow or interface diagrams for all Digital Twin, M&amp;S, Cyber, Analysis, and other applications.</a:t>
            </a:r>
          </a:p>
          <a:p>
            <a:pPr marL="0" indent="0" algn="l" rtl="0" eaLnBrk="0" fontAlgn="base" hangingPunct="0">
              <a:spcBef>
                <a:spcPts val="600"/>
              </a:spcBef>
              <a:spcAft>
                <a:spcPct val="0"/>
              </a:spcAft>
              <a:buFont typeface="Arial" panose="020B0604020202020204" pitchFamily="34" charset="0"/>
              <a:buChar char="•"/>
            </a:pPr>
            <a:r>
              <a:rPr kumimoji="1" lang="en-US" sz="1600" kern="1200" dirty="0">
                <a:solidFill>
                  <a:schemeClr val="tx1"/>
                </a:solidFill>
                <a:latin typeface="+mn-lt"/>
                <a:ea typeface="+mn-ea"/>
                <a:cs typeface="+mn-cs"/>
              </a:rPr>
              <a:t>This can be represented several ways based on the event.  The next few slides will discuss more details and show samples for the Interface Matrix.</a:t>
            </a:r>
          </a:p>
          <a:p>
            <a:pPr marL="0" indent="0" algn="l" rtl="0" eaLnBrk="0" fontAlgn="base" hangingPunct="0">
              <a:spcBef>
                <a:spcPts val="600"/>
              </a:spcBef>
              <a:spcAft>
                <a:spcPct val="0"/>
              </a:spcAft>
              <a:buFont typeface="Arial" panose="020B0604020202020204" pitchFamily="34" charset="0"/>
              <a:buChar char="•"/>
            </a:pPr>
            <a:endParaRPr kumimoji="1" lang="en-US" sz="1600" kern="120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85D9B890-3B6E-417C-BD92-47816D5AB620}" type="slidenum">
              <a:rPr lang="en-US" smtClean="0"/>
              <a:pPr/>
              <a:t>24</a:t>
            </a:fld>
            <a:endParaRPr lang="en-US" dirty="0"/>
          </a:p>
        </p:txBody>
      </p:sp>
    </p:spTree>
    <p:extLst>
      <p:ext uri="{BB962C8B-B14F-4D97-AF65-F5344CB8AC3E}">
        <p14:creationId xmlns:p14="http://schemas.microsoft.com/office/powerpoint/2010/main" val="22089339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defTabSz="914364" rtl="0" eaLnBrk="0" fontAlgn="base" hangingPunct="0">
              <a:spcBef>
                <a:spcPts val="600"/>
              </a:spcBef>
              <a:spcAft>
                <a:spcPct val="0"/>
              </a:spcAft>
              <a:buFont typeface="Arial" panose="020B0604020202020204" pitchFamily="34" charset="0"/>
              <a:buChar char="•"/>
              <a:defRPr/>
            </a:pPr>
            <a:r>
              <a:rPr kumimoji="1" lang="en-US" sz="1600" kern="1200" dirty="0">
                <a:solidFill>
                  <a:schemeClr val="tx1"/>
                </a:solidFill>
                <a:latin typeface="+mn-lt"/>
                <a:ea typeface="+mn-ea"/>
                <a:cs typeface="+mn-cs"/>
              </a:rPr>
              <a:t>The System Interface Model must document the interfaces, interactions, protocols, and message transmissions sent and received between all applications in the environment.  </a:t>
            </a:r>
          </a:p>
          <a:p>
            <a:pPr marL="0" indent="0" algn="l" rtl="0" eaLnBrk="0" fontAlgn="base" hangingPunct="0">
              <a:spcBef>
                <a:spcPts val="600"/>
              </a:spcBef>
              <a:spcAft>
                <a:spcPct val="0"/>
              </a:spcAft>
              <a:buFont typeface="Arial" panose="020B0604020202020204" pitchFamily="34" charset="0"/>
              <a:buChar char="•"/>
            </a:pPr>
            <a:r>
              <a:rPr kumimoji="1" lang="en-US" sz="1600" kern="1200" dirty="0">
                <a:solidFill>
                  <a:schemeClr val="tx1"/>
                </a:solidFill>
                <a:latin typeface="+mn-lt"/>
                <a:ea typeface="+mn-ea"/>
                <a:cs typeface="+mn-cs"/>
              </a:rPr>
              <a:t>At a minimum, a table is needed that lists the sending system, receiving system, message, and transport details.  </a:t>
            </a:r>
          </a:p>
          <a:p>
            <a:pPr marL="0" indent="0" algn="l" rtl="0" eaLnBrk="0" fontAlgn="base" hangingPunct="0">
              <a:spcBef>
                <a:spcPts val="600"/>
              </a:spcBef>
              <a:spcAft>
                <a:spcPct val="0"/>
              </a:spcAft>
              <a:buFont typeface="Arial" panose="020B0604020202020204" pitchFamily="34" charset="0"/>
              <a:buChar char="•"/>
            </a:pPr>
            <a:r>
              <a:rPr kumimoji="1" lang="en-US" sz="1600" kern="1200" dirty="0">
                <a:solidFill>
                  <a:schemeClr val="tx1"/>
                </a:solidFill>
                <a:latin typeface="+mn-lt"/>
                <a:ea typeface="+mn-ea"/>
                <a:cs typeface="+mn-cs"/>
              </a:rPr>
              <a:t>The connectivity diagram created in Activity 5.2 (Design the Event Environment) and the environment agreements on interoperability or interconnectivity from Activity 6.2 help identify the details required to fully document the complete message sets.</a:t>
            </a:r>
          </a:p>
          <a:p>
            <a:pPr marL="0" indent="0" algn="l" rtl="0" eaLnBrk="0" fontAlgn="base" hangingPunct="0">
              <a:spcBef>
                <a:spcPts val="600"/>
              </a:spcBef>
              <a:spcAft>
                <a:spcPct val="0"/>
              </a:spcAft>
              <a:buFont typeface="Arial" panose="020B0604020202020204" pitchFamily="34" charset="0"/>
              <a:buChar char="•"/>
            </a:pPr>
            <a:r>
              <a:rPr kumimoji="1" lang="en-US" sz="1600" kern="1200" dirty="0">
                <a:solidFill>
                  <a:schemeClr val="tx1"/>
                </a:solidFill>
                <a:latin typeface="+mn-lt"/>
                <a:ea typeface="+mn-ea"/>
                <a:cs typeface="+mn-cs"/>
              </a:rPr>
              <a:t>The matrix should include one row for each data message by source and target, with columns for all information required to configure and test the correct system interactions.  </a:t>
            </a:r>
          </a:p>
          <a:p>
            <a:pPr marL="0" indent="0" algn="l" rtl="0" eaLnBrk="0" fontAlgn="base" hangingPunct="0">
              <a:spcBef>
                <a:spcPts val="600"/>
              </a:spcBef>
              <a:spcAft>
                <a:spcPct val="0"/>
              </a:spcAft>
              <a:buFont typeface="Arial" panose="020B0604020202020204" pitchFamily="34" charset="0"/>
              <a:buChar char="•"/>
            </a:pPr>
            <a:r>
              <a:rPr kumimoji="1" lang="en-US" sz="1600" kern="1200" dirty="0">
                <a:solidFill>
                  <a:schemeClr val="tx1"/>
                </a:solidFill>
                <a:latin typeface="+mn-lt"/>
                <a:ea typeface="+mn-ea"/>
                <a:cs typeface="+mn-cs"/>
              </a:rPr>
              <a:t>Developing a comprehensive System Interface Model ensures that the Event Environment fully supports all required capabilities and interactions between the various member applications and hardware and is essential to successfully integrating the environment in the next step of the LVC Event Process.</a:t>
            </a:r>
          </a:p>
          <a:p>
            <a:pPr marL="0" indent="0" algn="l" rtl="0" eaLnBrk="0" fontAlgn="base" hangingPunct="0">
              <a:spcBef>
                <a:spcPts val="600"/>
              </a:spcBef>
              <a:spcAft>
                <a:spcPct val="0"/>
              </a:spcAft>
              <a:buFont typeface="Arial" panose="020B0604020202020204" pitchFamily="34" charset="0"/>
              <a:buChar char="•"/>
            </a:pPr>
            <a:endParaRPr kumimoji="1" lang="en-US" sz="1600" kern="1200" dirty="0">
              <a:solidFill>
                <a:schemeClr val="tx1"/>
              </a:solidFill>
              <a:latin typeface="+mn-lt"/>
              <a:ea typeface="+mn-ea"/>
              <a:cs typeface="+mn-cs"/>
            </a:endParaRPr>
          </a:p>
          <a:p>
            <a:pPr marL="0" indent="0" algn="l" defTabSz="914364" rtl="0" eaLnBrk="0" fontAlgn="base" hangingPunct="0">
              <a:spcBef>
                <a:spcPts val="600"/>
              </a:spcBef>
              <a:spcAft>
                <a:spcPct val="0"/>
              </a:spcAft>
              <a:buFont typeface="Arial" panose="020B0604020202020204" pitchFamily="34" charset="0"/>
              <a:buChar char="•"/>
              <a:defRPr/>
            </a:pPr>
            <a:r>
              <a:rPr kumimoji="1" lang="en-US" sz="1600" kern="1200" dirty="0">
                <a:solidFill>
                  <a:schemeClr val="tx1"/>
                </a:solidFill>
                <a:latin typeface="+mn-lt"/>
                <a:ea typeface="+mn-ea"/>
                <a:cs typeface="+mn-cs"/>
              </a:rPr>
              <a:t>The next slides show a sample and specific instructions for creating and using the System Interface Matrix.  </a:t>
            </a:r>
          </a:p>
          <a:p>
            <a:pPr marL="0" indent="0" algn="l" rtl="0" eaLnBrk="0" fontAlgn="base" hangingPunct="0">
              <a:spcBef>
                <a:spcPts val="600"/>
              </a:spcBef>
              <a:spcAft>
                <a:spcPct val="0"/>
              </a:spcAft>
              <a:buFont typeface="Arial" panose="020B0604020202020204" pitchFamily="34" charset="0"/>
              <a:buChar char="•"/>
            </a:pPr>
            <a:endParaRPr kumimoji="1" lang="en-US" sz="1600" kern="1200" dirty="0">
              <a:solidFill>
                <a:schemeClr val="tx1"/>
              </a:solidFill>
              <a:latin typeface="+mn-lt"/>
              <a:ea typeface="+mn-ea"/>
              <a:cs typeface="+mn-cs"/>
            </a:endParaRPr>
          </a:p>
          <a:p>
            <a:pPr marL="0" indent="0" algn="l" rtl="0" eaLnBrk="0" fontAlgn="base" hangingPunct="0">
              <a:spcBef>
                <a:spcPts val="600"/>
              </a:spcBef>
              <a:spcAft>
                <a:spcPct val="0"/>
              </a:spcAft>
              <a:buFont typeface="Arial" panose="020B0604020202020204" pitchFamily="34" charset="0"/>
              <a:buChar char="•"/>
            </a:pPr>
            <a:endParaRPr kumimoji="1" lang="en-US" sz="1600" kern="120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85D9B890-3B6E-417C-BD92-47816D5AB620}" type="slidenum">
              <a:rPr lang="en-US" smtClean="0"/>
              <a:pPr/>
              <a:t>25</a:t>
            </a:fld>
            <a:endParaRPr lang="en-US" dirty="0"/>
          </a:p>
        </p:txBody>
      </p:sp>
    </p:spTree>
    <p:extLst>
      <p:ext uri="{BB962C8B-B14F-4D97-AF65-F5344CB8AC3E}">
        <p14:creationId xmlns:p14="http://schemas.microsoft.com/office/powerpoint/2010/main" val="479477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rtl="0" eaLnBrk="0" fontAlgn="base" hangingPunct="0">
              <a:spcBef>
                <a:spcPts val="600"/>
              </a:spcBef>
              <a:spcAft>
                <a:spcPct val="0"/>
              </a:spcAft>
              <a:buFont typeface="Arial" panose="020B0604020202020204" pitchFamily="34" charset="0"/>
              <a:buChar char="•"/>
            </a:pPr>
            <a:endParaRPr kumimoji="1" lang="en-US" sz="1600" kern="120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85D9B890-3B6E-417C-BD92-47816D5AB620}" type="slidenum">
              <a:rPr lang="en-US" smtClean="0"/>
              <a:pPr/>
              <a:t>26</a:t>
            </a:fld>
            <a:endParaRPr lang="en-US" dirty="0"/>
          </a:p>
        </p:txBody>
      </p:sp>
    </p:spTree>
    <p:extLst>
      <p:ext uri="{BB962C8B-B14F-4D97-AF65-F5344CB8AC3E}">
        <p14:creationId xmlns:p14="http://schemas.microsoft.com/office/powerpoint/2010/main" val="10396883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rtl="0" eaLnBrk="0" fontAlgn="base" hangingPunct="0">
              <a:spcBef>
                <a:spcPts val="600"/>
              </a:spcBef>
              <a:spcAft>
                <a:spcPct val="0"/>
              </a:spcAft>
              <a:buFont typeface="Arial" panose="020B0604020202020204" pitchFamily="34" charset="0"/>
              <a:buChar char="•"/>
            </a:pPr>
            <a:endParaRPr kumimoji="1" lang="en-US" sz="1600" kern="120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85D9B890-3B6E-417C-BD92-47816D5AB620}" type="slidenum">
              <a:rPr lang="en-US" smtClean="0"/>
              <a:pPr/>
              <a:t>27</a:t>
            </a:fld>
            <a:endParaRPr lang="en-US" dirty="0"/>
          </a:p>
        </p:txBody>
      </p:sp>
    </p:spTree>
    <p:extLst>
      <p:ext uri="{BB962C8B-B14F-4D97-AF65-F5344CB8AC3E}">
        <p14:creationId xmlns:p14="http://schemas.microsoft.com/office/powerpoint/2010/main" val="23169666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rtl="0" eaLnBrk="0" fontAlgn="base" hangingPunct="0">
              <a:spcBef>
                <a:spcPts val="600"/>
              </a:spcBef>
              <a:spcAft>
                <a:spcPct val="0"/>
              </a:spcAft>
              <a:buFont typeface="Arial" panose="020B0604020202020204" pitchFamily="34" charset="0"/>
              <a:buChar char="•"/>
            </a:pPr>
            <a:endParaRPr kumimoji="1" lang="en-US" sz="1600" kern="120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85D9B890-3B6E-417C-BD92-47816D5AB620}" type="slidenum">
              <a:rPr lang="en-US" smtClean="0"/>
              <a:pPr/>
              <a:t>28</a:t>
            </a:fld>
            <a:endParaRPr lang="en-US" dirty="0"/>
          </a:p>
        </p:txBody>
      </p:sp>
    </p:spTree>
    <p:extLst>
      <p:ext uri="{BB962C8B-B14F-4D97-AF65-F5344CB8AC3E}">
        <p14:creationId xmlns:p14="http://schemas.microsoft.com/office/powerpoint/2010/main" val="15429949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64">
              <a:defRPr/>
            </a:pPr>
            <a:r>
              <a:rPr lang="en-US" sz="1800" dirty="0">
                <a:latin typeface="Times New Roman" panose="02020603050405020304" pitchFamily="18" charset="0"/>
                <a:ea typeface="Times New Roman" panose="02020603050405020304" pitchFamily="18" charset="0"/>
              </a:rPr>
              <a:t>The purpose of this step of the Distributed LVC Event Process is to </a:t>
            </a:r>
          </a:p>
          <a:p>
            <a:pPr marL="285738" indent="-285738" defTabSz="914364">
              <a:buFont typeface="Arial" panose="020B0604020202020204" pitchFamily="34" charset="0"/>
              <a:buChar char="•"/>
              <a:defRPr/>
            </a:pPr>
            <a:r>
              <a:rPr lang="en-US" sz="1800" dirty="0">
                <a:latin typeface="Times New Roman" panose="02020603050405020304" pitchFamily="18" charset="0"/>
                <a:ea typeface="Times New Roman" panose="02020603050405020304" pitchFamily="18" charset="0"/>
              </a:rPr>
              <a:t>plan, </a:t>
            </a:r>
          </a:p>
          <a:p>
            <a:pPr marL="285738" indent="-285738" defTabSz="914364">
              <a:buFont typeface="Arial" panose="020B0604020202020204" pitchFamily="34" charset="0"/>
              <a:buChar char="•"/>
              <a:defRPr/>
            </a:pPr>
            <a:r>
              <a:rPr lang="en-US" sz="1800" dirty="0">
                <a:latin typeface="Times New Roman" panose="02020603050405020304" pitchFamily="18" charset="0"/>
                <a:ea typeface="Times New Roman" panose="02020603050405020304" pitchFamily="18" charset="0"/>
              </a:rPr>
              <a:t>integrate, </a:t>
            </a:r>
          </a:p>
          <a:p>
            <a:pPr marL="285738" indent="-285738" defTabSz="914364">
              <a:buFont typeface="Arial" panose="020B0604020202020204" pitchFamily="34" charset="0"/>
              <a:buChar char="•"/>
              <a:defRPr/>
            </a:pPr>
            <a:r>
              <a:rPr lang="en-US" sz="1800" dirty="0">
                <a:latin typeface="Times New Roman" panose="02020603050405020304" pitchFamily="18" charset="0"/>
                <a:ea typeface="Times New Roman" panose="02020603050405020304" pitchFamily="18" charset="0"/>
              </a:rPr>
              <a:t>verify, </a:t>
            </a:r>
          </a:p>
          <a:p>
            <a:pPr marL="285738" indent="-285738" defTabSz="914364">
              <a:buFont typeface="Arial" panose="020B0604020202020204" pitchFamily="34" charset="0"/>
              <a:buChar char="•"/>
              <a:defRPr/>
            </a:pPr>
            <a:r>
              <a:rPr lang="en-US" sz="1800" dirty="0">
                <a:latin typeface="Times New Roman" panose="02020603050405020304" pitchFamily="18" charset="0"/>
                <a:ea typeface="Times New Roman" panose="02020603050405020304" pitchFamily="18" charset="0"/>
              </a:rPr>
              <a:t>and validate </a:t>
            </a:r>
          </a:p>
          <a:p>
            <a:pPr defTabSz="914364">
              <a:defRPr/>
            </a:pPr>
            <a:r>
              <a:rPr lang="en-US" sz="1800" dirty="0">
                <a:latin typeface="Times New Roman" panose="02020603050405020304" pitchFamily="18" charset="0"/>
                <a:ea typeface="Times New Roman" panose="02020603050405020304" pitchFamily="18" charset="0"/>
              </a:rPr>
              <a:t>the systems, hardware, databases, and applications of the network, Digital Twin, and M&amp;S wrap around for the event environment prior to execution.</a:t>
            </a:r>
          </a:p>
          <a:p>
            <a:endParaRPr lang="en-US" dirty="0"/>
          </a:p>
          <a:p>
            <a:r>
              <a:rPr lang="en-US" dirty="0"/>
              <a:t>A key part of the integration is the execution of the 7 integration blocks (defined in the following slides)</a:t>
            </a:r>
          </a:p>
          <a:p>
            <a:r>
              <a:rPr lang="en-US" dirty="0"/>
              <a:t>The plan is created in activity 7.1</a:t>
            </a:r>
          </a:p>
          <a:p>
            <a:r>
              <a:rPr lang="en-US" dirty="0"/>
              <a:t>Integration Blocks 1 through 6 are performed in activity 7.2</a:t>
            </a:r>
          </a:p>
          <a:p>
            <a:r>
              <a:rPr lang="en-US" dirty="0"/>
              <a:t>Block 7 is performed in activity 7.3</a:t>
            </a:r>
          </a:p>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30</a:t>
            </a:fld>
            <a:endParaRPr lang="en-US" dirty="0"/>
          </a:p>
        </p:txBody>
      </p:sp>
    </p:spTree>
    <p:extLst>
      <p:ext uri="{BB962C8B-B14F-4D97-AF65-F5344CB8AC3E}">
        <p14:creationId xmlns:p14="http://schemas.microsoft.com/office/powerpoint/2010/main" val="17573236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64">
              <a:defRPr/>
            </a:pPr>
            <a:r>
              <a:rPr lang="en-US" sz="1800" dirty="0">
                <a:latin typeface="Times New Roman" panose="02020603050405020304" pitchFamily="18" charset="0"/>
                <a:ea typeface="Times New Roman" panose="02020603050405020304" pitchFamily="18" charset="0"/>
              </a:rPr>
              <a:t>This Activity develops the detailed plan for integration testing.  </a:t>
            </a:r>
          </a:p>
          <a:p>
            <a:pPr defTabSz="914364">
              <a:defRPr/>
            </a:pPr>
            <a:r>
              <a:rPr lang="en-US" sz="1800" dirty="0">
                <a:latin typeface="Times New Roman" panose="02020603050405020304" pitchFamily="18" charset="0"/>
                <a:ea typeface="Times New Roman" panose="02020603050405020304" pitchFamily="18" charset="0"/>
              </a:rPr>
              <a:t>The Integration Plan should fully describe the tasks to check and confirm the technical implementation, verification, and validation of the environment.</a:t>
            </a:r>
          </a:p>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31</a:t>
            </a:fld>
            <a:endParaRPr lang="en-US" dirty="0"/>
          </a:p>
        </p:txBody>
      </p:sp>
    </p:spTree>
    <p:extLst>
      <p:ext uri="{BB962C8B-B14F-4D97-AF65-F5344CB8AC3E}">
        <p14:creationId xmlns:p14="http://schemas.microsoft.com/office/powerpoint/2010/main" val="8910291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33</a:t>
            </a:fld>
            <a:endParaRPr lang="en-US" dirty="0"/>
          </a:p>
        </p:txBody>
      </p:sp>
    </p:spTree>
    <p:extLst>
      <p:ext uri="{BB962C8B-B14F-4D97-AF65-F5344CB8AC3E}">
        <p14:creationId xmlns:p14="http://schemas.microsoft.com/office/powerpoint/2010/main" val="4784637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1" lang="en-US" sz="1600" kern="1200" dirty="0">
                <a:solidFill>
                  <a:schemeClr val="tx1"/>
                </a:solidFill>
                <a:latin typeface="+mn-lt"/>
                <a:ea typeface="+mn-ea"/>
                <a:cs typeface="+mn-cs"/>
              </a:rPr>
              <a:t>It’s common for most organizations to start with the Joint Staff Joint Exercise Life Cycle, the JELC as the framework for their own event process</a:t>
            </a:r>
          </a:p>
          <a:p>
            <a:pPr marL="285750" indent="-285750" algn="l" rtl="0" eaLnBrk="0" fontAlgn="base" hangingPunct="0">
              <a:spcBef>
                <a:spcPct val="30000"/>
              </a:spcBef>
              <a:spcAft>
                <a:spcPct val="0"/>
              </a:spcAft>
              <a:buFont typeface="Arial" panose="020B0604020202020204" pitchFamily="34" charset="0"/>
              <a:buChar char="•"/>
            </a:pPr>
            <a:r>
              <a:rPr kumimoji="1" lang="en-US" sz="1600" kern="1200" dirty="0">
                <a:solidFill>
                  <a:schemeClr val="tx1"/>
                </a:solidFill>
                <a:latin typeface="+mn-lt"/>
                <a:ea typeface="+mn-ea"/>
                <a:cs typeface="+mn-cs"/>
              </a:rPr>
              <a:t>The JELC defines the sequence of stages and activities for high level Training Exercises</a:t>
            </a:r>
          </a:p>
          <a:p>
            <a:pPr marL="285750" indent="-285750" algn="l" defTabSz="914364" rtl="0" eaLnBrk="0" fontAlgn="base" hangingPunct="0">
              <a:spcBef>
                <a:spcPct val="30000"/>
              </a:spcBef>
              <a:spcAft>
                <a:spcPct val="0"/>
              </a:spcAft>
              <a:buFont typeface="Arial" panose="020B0604020202020204" pitchFamily="34" charset="0"/>
              <a:buChar char="•"/>
              <a:defRPr/>
            </a:pPr>
            <a:r>
              <a:rPr kumimoji="1" lang="en-US" sz="1600" kern="1200" dirty="0">
                <a:solidFill>
                  <a:schemeClr val="tx1"/>
                </a:solidFill>
                <a:latin typeface="+mn-lt"/>
                <a:ea typeface="+mn-ea"/>
                <a:cs typeface="+mn-cs"/>
              </a:rPr>
              <a:t>However, the Training Communities' M&amp;S tools, Data, Terrain, etc. are much more “Turn-key” than other communities, therefore the JELC overlooks the more detailed technical requirements faced by other communities of practice.</a:t>
            </a:r>
          </a:p>
          <a:p>
            <a:pPr marL="285750" indent="-285750" algn="l" rtl="0" eaLnBrk="0" fontAlgn="base" hangingPunct="0">
              <a:spcBef>
                <a:spcPct val="30000"/>
              </a:spcBef>
              <a:spcAft>
                <a:spcPct val="0"/>
              </a:spcAft>
              <a:buFont typeface="Arial" panose="020B0604020202020204" pitchFamily="34" charset="0"/>
              <a:buChar char="•"/>
            </a:pPr>
            <a:r>
              <a:rPr kumimoji="1" lang="en-US" sz="1600" kern="1200" dirty="0">
                <a:solidFill>
                  <a:schemeClr val="tx1"/>
                </a:solidFill>
                <a:latin typeface="+mn-lt"/>
                <a:ea typeface="+mn-ea"/>
                <a:cs typeface="+mn-cs"/>
              </a:rPr>
              <a:t>So, while the Experimentation, T&amp;E, Acquisition, &amp; Analysis events often borrow some of the JECL Structures and stages, they have unique LVC challenges that require additional process steps.</a:t>
            </a:r>
          </a:p>
          <a:p>
            <a:pPr marL="285750" indent="-285750" algn="l" rtl="0" eaLnBrk="0" fontAlgn="base" hangingPunct="0">
              <a:spcBef>
                <a:spcPct val="30000"/>
              </a:spcBef>
              <a:spcAft>
                <a:spcPct val="0"/>
              </a:spcAft>
              <a:buFont typeface="Arial" panose="020B0604020202020204" pitchFamily="34" charset="0"/>
              <a:buChar char="•"/>
            </a:pPr>
            <a:r>
              <a:rPr kumimoji="1" lang="en-US" sz="1600" kern="1200" dirty="0">
                <a:solidFill>
                  <a:schemeClr val="tx1"/>
                </a:solidFill>
                <a:latin typeface="+mn-lt"/>
                <a:ea typeface="+mn-ea"/>
                <a:cs typeface="+mn-cs"/>
              </a:rPr>
              <a:t>Experience has led most communities to develop or implement localized event processes to accomplish their respective tasks; but personnel turnover and high OPTEMPO make codifying a defined set of activities difficult</a:t>
            </a:r>
          </a:p>
          <a:p>
            <a:pPr marL="285750" marR="0" lvl="0"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1" lang="en-US" sz="1600" kern="1200" dirty="0">
                <a:solidFill>
                  <a:schemeClr val="tx1"/>
                </a:solidFill>
                <a:latin typeface="+mn-lt"/>
                <a:ea typeface="+mn-ea"/>
                <a:cs typeface="+mn-cs"/>
              </a:rPr>
              <a:t>The Distributed LVC Event Process provides a framework for every event.  </a:t>
            </a:r>
          </a:p>
          <a:p>
            <a:pPr marL="285750" marR="0" lvl="0"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1" lang="en-US" sz="1600" kern="1200" dirty="0">
                <a:solidFill>
                  <a:schemeClr val="tx1"/>
                </a:solidFill>
                <a:latin typeface="+mn-lt"/>
                <a:ea typeface="+mn-ea"/>
                <a:cs typeface="+mn-cs"/>
              </a:rPr>
              <a:t>The process supports a full event life cycle through Design, Plan, Prepare, Execute, and Assess stages, with milestones across the life cycle to provide ongoing guidance, monitor progress, identify challenges, establish tasking, and provide a breakpoint between each stage.  </a:t>
            </a:r>
          </a:p>
          <a:p>
            <a:pPr marL="285750" marR="0" lvl="0"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1" lang="en-US" sz="1600" kern="1200" dirty="0">
                <a:solidFill>
                  <a:schemeClr val="tx1"/>
                </a:solidFill>
                <a:latin typeface="+mn-lt"/>
                <a:ea typeface="+mn-ea"/>
                <a:cs typeface="+mn-cs"/>
              </a:rPr>
              <a:t>The Event Life Cycle is intended to guide event planners in a methodical application of the Event Process that ensures that milestones are accomplished prior to the record runs.</a:t>
            </a:r>
          </a:p>
          <a:p>
            <a:pPr marL="285750" marR="0" lvl="0"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1" lang="en-US" sz="1600" kern="1200" dirty="0">
                <a:solidFill>
                  <a:schemeClr val="tx1"/>
                </a:solidFill>
                <a:latin typeface="+mn-lt"/>
                <a:ea typeface="+mn-ea"/>
                <a:cs typeface="+mn-cs"/>
              </a:rPr>
              <a:t>What’s needed is a detailed process that provides guidance on how to progress thru the life cycle, that is comprehensive, but easy to tailor, and repeatable.</a:t>
            </a:r>
          </a:p>
          <a:p>
            <a:pPr marL="285750" indent="-285750" algn="l" rtl="0" eaLnBrk="0" fontAlgn="base" hangingPunct="0">
              <a:spcBef>
                <a:spcPct val="30000"/>
              </a:spcBef>
              <a:spcAft>
                <a:spcPct val="0"/>
              </a:spcAft>
              <a:buFont typeface="Arial" panose="020B0604020202020204" pitchFamily="34" charset="0"/>
              <a:buChar char="•"/>
            </a:pPr>
            <a:endParaRPr kumimoji="1" lang="en-US" sz="1600" kern="1200" dirty="0">
              <a:solidFill>
                <a:schemeClr val="tx1"/>
              </a:solidFill>
              <a:latin typeface="+mn-lt"/>
              <a:ea typeface="+mn-ea"/>
              <a:cs typeface="+mn-cs"/>
            </a:endParaRPr>
          </a:p>
          <a:p>
            <a:pPr marL="285750" indent="-285750" algn="l" rtl="0" eaLnBrk="0" fontAlgn="base" hangingPunct="0">
              <a:spcBef>
                <a:spcPct val="30000"/>
              </a:spcBef>
              <a:spcAft>
                <a:spcPct val="0"/>
              </a:spcAft>
              <a:buFont typeface="Arial" panose="020B0604020202020204" pitchFamily="34" charset="0"/>
              <a:buChar char="•"/>
            </a:pPr>
            <a:endParaRPr kumimoji="1" lang="en-US" sz="1600" kern="1200" dirty="0">
              <a:solidFill>
                <a:schemeClr val="tx1"/>
              </a:solidFill>
              <a:latin typeface="+mn-lt"/>
              <a:ea typeface="+mn-ea"/>
              <a:cs typeface="+mn-cs"/>
            </a:endParaRPr>
          </a:p>
          <a:p>
            <a:pPr marL="285750" indent="-285750" algn="l" rtl="0" eaLnBrk="0" fontAlgn="base" hangingPunct="0">
              <a:spcBef>
                <a:spcPct val="30000"/>
              </a:spcBef>
              <a:spcAft>
                <a:spcPct val="0"/>
              </a:spcAft>
              <a:buFont typeface="Arial" panose="020B0604020202020204" pitchFamily="34" charset="0"/>
              <a:buChar char="•"/>
            </a:pPr>
            <a:endParaRPr kumimoji="1" lang="en-US" sz="1600" kern="120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85D9B890-3B6E-417C-BD92-47816D5AB620}" type="slidenum">
              <a:rPr lang="en-US"/>
              <a:pPr/>
              <a:t>5</a:t>
            </a:fld>
            <a:endParaRPr lang="en-US" dirty="0"/>
          </a:p>
        </p:txBody>
      </p:sp>
    </p:spTree>
    <p:extLst>
      <p:ext uri="{BB962C8B-B14F-4D97-AF65-F5344CB8AC3E}">
        <p14:creationId xmlns:p14="http://schemas.microsoft.com/office/powerpoint/2010/main" val="18717474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not meant to be readable</a:t>
            </a:r>
          </a:p>
        </p:txBody>
      </p:sp>
      <p:sp>
        <p:nvSpPr>
          <p:cNvPr id="4" name="Slide Number Placeholder 3"/>
          <p:cNvSpPr>
            <a:spLocks noGrp="1"/>
          </p:cNvSpPr>
          <p:nvPr>
            <p:ph type="sldNum" sz="quarter" idx="5"/>
          </p:nvPr>
        </p:nvSpPr>
        <p:spPr/>
        <p:txBody>
          <a:bodyPr/>
          <a:lstStyle/>
          <a:p>
            <a:fld id="{85D9B890-3B6E-417C-BD92-47816D5AB620}" type="slidenum">
              <a:rPr lang="en-US" smtClean="0"/>
              <a:pPr/>
              <a:t>34</a:t>
            </a:fld>
            <a:endParaRPr lang="en-US" dirty="0"/>
          </a:p>
        </p:txBody>
      </p:sp>
    </p:spTree>
    <p:extLst>
      <p:ext uri="{BB962C8B-B14F-4D97-AF65-F5344CB8AC3E}">
        <p14:creationId xmlns:p14="http://schemas.microsoft.com/office/powerpoint/2010/main" val="42700956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not meant to be readable</a:t>
            </a:r>
          </a:p>
        </p:txBody>
      </p:sp>
      <p:sp>
        <p:nvSpPr>
          <p:cNvPr id="4" name="Slide Number Placeholder 3"/>
          <p:cNvSpPr>
            <a:spLocks noGrp="1"/>
          </p:cNvSpPr>
          <p:nvPr>
            <p:ph type="sldNum" sz="quarter" idx="5"/>
          </p:nvPr>
        </p:nvSpPr>
        <p:spPr/>
        <p:txBody>
          <a:bodyPr/>
          <a:lstStyle/>
          <a:p>
            <a:fld id="{85D9B890-3B6E-417C-BD92-47816D5AB620}" type="slidenum">
              <a:rPr lang="en-US" smtClean="0"/>
              <a:pPr/>
              <a:t>35</a:t>
            </a:fld>
            <a:endParaRPr lang="en-US" dirty="0"/>
          </a:p>
        </p:txBody>
      </p:sp>
    </p:spTree>
    <p:extLst>
      <p:ext uri="{BB962C8B-B14F-4D97-AF65-F5344CB8AC3E}">
        <p14:creationId xmlns:p14="http://schemas.microsoft.com/office/powerpoint/2010/main" val="29011684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of the objectives that might be listed in the Integration Plan</a:t>
            </a:r>
          </a:p>
        </p:txBody>
      </p:sp>
      <p:sp>
        <p:nvSpPr>
          <p:cNvPr id="4" name="Slide Number Placeholder 3"/>
          <p:cNvSpPr>
            <a:spLocks noGrp="1"/>
          </p:cNvSpPr>
          <p:nvPr>
            <p:ph type="sldNum" sz="quarter" idx="5"/>
          </p:nvPr>
        </p:nvSpPr>
        <p:spPr/>
        <p:txBody>
          <a:bodyPr/>
          <a:lstStyle/>
          <a:p>
            <a:fld id="{85D9B890-3B6E-417C-BD92-47816D5AB620}" type="slidenum">
              <a:rPr lang="en-US" smtClean="0"/>
              <a:pPr/>
              <a:t>62</a:t>
            </a:fld>
            <a:endParaRPr lang="en-US" dirty="0"/>
          </a:p>
        </p:txBody>
      </p:sp>
    </p:spTree>
    <p:extLst>
      <p:ext uri="{BB962C8B-B14F-4D97-AF65-F5344CB8AC3E}">
        <p14:creationId xmlns:p14="http://schemas.microsoft.com/office/powerpoint/2010/main" val="4905327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Examples of the Entrance Criteria in an Integration Plan</a:t>
            </a:r>
          </a:p>
        </p:txBody>
      </p:sp>
      <p:sp>
        <p:nvSpPr>
          <p:cNvPr id="4" name="Slide Number Placeholder 3"/>
          <p:cNvSpPr>
            <a:spLocks noGrp="1"/>
          </p:cNvSpPr>
          <p:nvPr>
            <p:ph type="sldNum" sz="quarter" idx="5"/>
          </p:nvPr>
        </p:nvSpPr>
        <p:spPr/>
        <p:txBody>
          <a:bodyPr/>
          <a:lstStyle/>
          <a:p>
            <a:fld id="{85D9B890-3B6E-417C-BD92-47816D5AB620}" type="slidenum">
              <a:rPr lang="en-US" smtClean="0"/>
              <a:pPr/>
              <a:t>63</a:t>
            </a:fld>
            <a:endParaRPr lang="en-US" dirty="0"/>
          </a:p>
        </p:txBody>
      </p:sp>
    </p:spTree>
    <p:extLst>
      <p:ext uri="{BB962C8B-B14F-4D97-AF65-F5344CB8AC3E}">
        <p14:creationId xmlns:p14="http://schemas.microsoft.com/office/powerpoint/2010/main" val="15373197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of an exit Criteria</a:t>
            </a:r>
          </a:p>
        </p:txBody>
      </p:sp>
      <p:sp>
        <p:nvSpPr>
          <p:cNvPr id="4" name="Slide Number Placeholder 3"/>
          <p:cNvSpPr>
            <a:spLocks noGrp="1"/>
          </p:cNvSpPr>
          <p:nvPr>
            <p:ph type="sldNum" sz="quarter" idx="5"/>
          </p:nvPr>
        </p:nvSpPr>
        <p:spPr/>
        <p:txBody>
          <a:bodyPr/>
          <a:lstStyle/>
          <a:p>
            <a:fld id="{85D9B890-3B6E-417C-BD92-47816D5AB620}" type="slidenum">
              <a:rPr lang="en-US" smtClean="0"/>
              <a:pPr/>
              <a:t>64</a:t>
            </a:fld>
            <a:endParaRPr lang="en-US" dirty="0"/>
          </a:p>
        </p:txBody>
      </p:sp>
    </p:spTree>
    <p:extLst>
      <p:ext uri="{BB962C8B-B14F-4D97-AF65-F5344CB8AC3E}">
        <p14:creationId xmlns:p14="http://schemas.microsoft.com/office/powerpoint/2010/main" val="40943629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64">
              <a:defRPr/>
            </a:pPr>
            <a:r>
              <a:rPr lang="en-US" sz="1800" dirty="0">
                <a:latin typeface="Times New Roman" panose="02020603050405020304" pitchFamily="18" charset="0"/>
                <a:ea typeface="Times New Roman" panose="02020603050405020304" pitchFamily="18" charset="0"/>
              </a:rPr>
              <a:t>The purpose of this activity is to bring the Digital Twin, M&amp;S wrap-around applications, data collection tools, and any Event management tools into an integrated Event Environment. </a:t>
            </a:r>
          </a:p>
          <a:p>
            <a:pPr defTabSz="914364">
              <a:defRPr/>
            </a:pPr>
            <a:r>
              <a:rPr lang="en-US" sz="1800" dirty="0">
                <a:latin typeface="Times New Roman" panose="02020603050405020304" pitchFamily="18" charset="0"/>
                <a:ea typeface="Times New Roman" panose="02020603050405020304" pitchFamily="18" charset="0"/>
              </a:rPr>
              <a:t>This requires that all hardware and software assets are properly installed and interconnected in a configuration that can support the System Interface Model and Event Environment agreements.  </a:t>
            </a:r>
          </a:p>
          <a:p>
            <a:pPr defTabSz="914364">
              <a:defRPr/>
            </a:pPr>
            <a:r>
              <a:rPr lang="en-US" sz="1800" dirty="0">
                <a:latin typeface="Times New Roman" panose="02020603050405020304" pitchFamily="18" charset="0"/>
                <a:ea typeface="Times New Roman" panose="02020603050405020304" pitchFamily="18" charset="0"/>
              </a:rPr>
              <a:t>The Technical Workgroup team and Analysis Workgroup teams should execute Spiral Integration Blocks 1 – 6 during this Activity in accordance with the Spiral Integration plan developed in the previous activity.</a:t>
            </a:r>
          </a:p>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68</a:t>
            </a:fld>
            <a:endParaRPr lang="en-US" dirty="0"/>
          </a:p>
        </p:txBody>
      </p:sp>
    </p:spTree>
    <p:extLst>
      <p:ext uri="{BB962C8B-B14F-4D97-AF65-F5344CB8AC3E}">
        <p14:creationId xmlns:p14="http://schemas.microsoft.com/office/powerpoint/2010/main" val="17231248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7.2 completes the Verification of the models and the Federation Environment.</a:t>
            </a:r>
          </a:p>
          <a:p>
            <a:endParaRPr lang="en-US" dirty="0"/>
          </a:p>
          <a:p>
            <a:r>
              <a:rPr lang="en-US" dirty="0"/>
              <a:t>The early blocks gives the Technical Working Group, EXCON, and Analysts the opportunity to determine the extent the </a:t>
            </a:r>
            <a:r>
              <a:rPr lang="en-US" sz="1600" b="0" i="0" u="none" strike="noStrike" baseline="0" dirty="0">
                <a:latin typeface="Times New Roman" panose="02020603050405020304" pitchFamily="18" charset="0"/>
              </a:rPr>
              <a:t>model and environment/federation, input data, and simulation output data </a:t>
            </a:r>
            <a:r>
              <a:rPr lang="en-US" dirty="0"/>
              <a:t>represent the intended functions as defined in the application and environment design products.</a:t>
            </a:r>
            <a:r>
              <a:rPr lang="en-US" sz="1600" b="0" i="0" u="none" strike="noStrike" baseline="0" dirty="0">
                <a:latin typeface="Times New Roman" panose="02020603050405020304" pitchFamily="18" charset="0"/>
              </a:rPr>
              <a:t> </a:t>
            </a:r>
          </a:p>
          <a:p>
            <a:endParaRPr lang="en-US" sz="1600" b="0" i="0" u="none" strike="noStrike" baseline="0" dirty="0">
              <a:latin typeface="Times New Roman" panose="02020603050405020304" pitchFamily="18" charset="0"/>
            </a:endParaRPr>
          </a:p>
          <a:p>
            <a:r>
              <a:rPr lang="en-US" sz="1600" b="0" i="0" u="none" strike="noStrike" baseline="0" dirty="0">
                <a:latin typeface="Times New Roman" panose="02020603050405020304" pitchFamily="18" charset="0"/>
              </a:rPr>
              <a:t>The block testing is focused on testing for completeness, correctness, and consistency.</a:t>
            </a:r>
            <a:endParaRPr lang="en-US" dirty="0"/>
          </a:p>
          <a:p>
            <a:pPr algn="l"/>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71</a:t>
            </a:fld>
            <a:endParaRPr lang="en-US" dirty="0"/>
          </a:p>
        </p:txBody>
      </p:sp>
    </p:spTree>
    <p:extLst>
      <p:ext uri="{BB962C8B-B14F-4D97-AF65-F5344CB8AC3E}">
        <p14:creationId xmlns:p14="http://schemas.microsoft.com/office/powerpoint/2010/main" val="91049430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38" indent="-285738">
              <a:spcBef>
                <a:spcPts val="0"/>
              </a:spcBef>
              <a:spcAft>
                <a:spcPts val="0"/>
              </a:spcAft>
              <a:buFont typeface="Arial" panose="020B0604020202020204" pitchFamily="34" charset="0"/>
              <a:buChar char="•"/>
            </a:pPr>
            <a:r>
              <a:rPr lang="en-US" sz="1800" dirty="0">
                <a:latin typeface="Times New Roman" panose="02020603050405020304" pitchFamily="18" charset="0"/>
                <a:ea typeface="Times New Roman" panose="02020603050405020304" pitchFamily="18" charset="0"/>
              </a:rPr>
              <a:t>The purpose of this activity is to validate that the Event digital twin and wrap-around applications can interoperate to the degree required for the Event.  </a:t>
            </a:r>
          </a:p>
          <a:p>
            <a:pPr marL="285738" indent="-285738">
              <a:spcBef>
                <a:spcPts val="0"/>
              </a:spcBef>
              <a:spcAft>
                <a:spcPts val="0"/>
              </a:spcAft>
              <a:buFont typeface="Arial" panose="020B0604020202020204" pitchFamily="34" charset="0"/>
              <a:buChar char="•"/>
            </a:pPr>
            <a:r>
              <a:rPr lang="en-US" sz="1800" dirty="0">
                <a:latin typeface="Times New Roman" panose="02020603050405020304" pitchFamily="18" charset="0"/>
                <a:ea typeface="Times New Roman" panose="02020603050405020304" pitchFamily="18" charset="0"/>
              </a:rPr>
              <a:t>This activity completes the last task of technical preparation, Block 7: Dry Runs of the scenario/vignettes.</a:t>
            </a:r>
          </a:p>
          <a:p>
            <a:pPr marL="285738" indent="-285738">
              <a:spcBef>
                <a:spcPts val="0"/>
              </a:spcBef>
              <a:spcAft>
                <a:spcPts val="0"/>
              </a:spcAft>
              <a:buFont typeface="Arial" panose="020B0604020202020204" pitchFamily="34" charset="0"/>
              <a:buChar char="•"/>
            </a:pPr>
            <a:r>
              <a:rPr lang="en-US" sz="1800" dirty="0">
                <a:latin typeface="Times New Roman" panose="02020603050405020304" pitchFamily="18" charset="0"/>
                <a:ea typeface="Times New Roman" panose="02020603050405020304" pitchFamily="18" charset="0"/>
              </a:rPr>
              <a:t>The desired output from this activity is an integrated, verified, validated, and approved Event Environment.  </a:t>
            </a:r>
          </a:p>
          <a:p>
            <a:pPr marL="285738" indent="-285738">
              <a:spcBef>
                <a:spcPts val="0"/>
              </a:spcBef>
              <a:spcAft>
                <a:spcPts val="0"/>
              </a:spcAft>
              <a:buFont typeface="Arial" panose="020B0604020202020204" pitchFamily="34" charset="0"/>
              <a:buChar char="•"/>
            </a:pPr>
            <a:r>
              <a:rPr lang="en-US" sz="1800" dirty="0">
                <a:latin typeface="Times New Roman" panose="02020603050405020304" pitchFamily="18" charset="0"/>
                <a:ea typeface="Times New Roman" panose="02020603050405020304" pitchFamily="18" charset="0"/>
              </a:rPr>
              <a:t>If early integration and verification uncover obstacles to successful validation and accreditation, the Technical Working Group must take corrective actions. </a:t>
            </a:r>
          </a:p>
          <a:p>
            <a:pPr marL="285738" indent="-285738">
              <a:spcBef>
                <a:spcPts val="0"/>
              </a:spcBef>
              <a:spcAft>
                <a:spcPts val="0"/>
              </a:spcAft>
              <a:buFont typeface="Arial" panose="020B0604020202020204" pitchFamily="34" charset="0"/>
              <a:buChar char="•"/>
            </a:pPr>
            <a:r>
              <a:rPr lang="en-US" sz="1800" dirty="0">
                <a:latin typeface="Times New Roman" panose="02020603050405020304" pitchFamily="18" charset="0"/>
                <a:ea typeface="Times New Roman" panose="02020603050405020304" pitchFamily="18" charset="0"/>
              </a:rPr>
              <a:t>Conducting a full rehearsal, often called a MINIEX or Dry Run, of the Event scenarios ensures that the Event Environment is fully functional and correctly represents the Digital Twin and the operational wrap-around.  </a:t>
            </a:r>
          </a:p>
          <a:p>
            <a:pPr marL="285738" indent="-285738">
              <a:spcBef>
                <a:spcPts val="0"/>
              </a:spcBef>
              <a:spcAft>
                <a:spcPts val="0"/>
              </a:spcAft>
              <a:buFont typeface="Arial" panose="020B0604020202020204" pitchFamily="34" charset="0"/>
              <a:buChar char="•"/>
            </a:pPr>
            <a:r>
              <a:rPr lang="en-US" sz="1800" dirty="0">
                <a:latin typeface="Times New Roman" panose="02020603050405020304" pitchFamily="18" charset="0"/>
                <a:ea typeface="Times New Roman" panose="02020603050405020304" pitchFamily="18" charset="0"/>
              </a:rPr>
              <a:t>Corrective actions may require additional Event-fix-Event iterations.</a:t>
            </a:r>
          </a:p>
          <a:p>
            <a:pPr marL="285738" indent="-285738">
              <a:spcBef>
                <a:spcPts val="0"/>
              </a:spcBef>
              <a:spcAft>
                <a:spcPts val="0"/>
              </a:spcAft>
              <a:buFont typeface="Arial" panose="020B0604020202020204" pitchFamily="34" charset="0"/>
              <a:buChar char="•"/>
            </a:pPr>
            <a:r>
              <a:rPr lang="en-US" sz="1800" dirty="0">
                <a:latin typeface="Times New Roman" panose="02020603050405020304" pitchFamily="18" charset="0"/>
                <a:ea typeface="Times New Roman" panose="02020603050405020304" pitchFamily="18" charset="0"/>
              </a:rPr>
              <a:t>An Execution Readiness Review (ERR) is the final programmatic meeting prior to the start of Event.  </a:t>
            </a:r>
          </a:p>
          <a:p>
            <a:pPr marL="285738" indent="-285738">
              <a:spcBef>
                <a:spcPts val="0"/>
              </a:spcBef>
              <a:spcAft>
                <a:spcPts val="0"/>
              </a:spcAft>
              <a:buFont typeface="Arial" panose="020B0604020202020204" pitchFamily="34" charset="0"/>
              <a:buChar char="•"/>
            </a:pPr>
            <a:r>
              <a:rPr lang="en-US" sz="1800" dirty="0">
                <a:latin typeface="Times New Roman" panose="02020603050405020304" pitchFamily="18" charset="0"/>
                <a:ea typeface="Times New Roman" panose="02020603050405020304" pitchFamily="18" charset="0"/>
              </a:rPr>
              <a:t>In this meeting, the Event Conductor briefs the status of the technical preparation, reviews any gaps or issues that remain, describes any significant deviations from the Digital Twin or Wrap-Around plan, and makes a recommendation to proceed or not proceed with Event execution.</a:t>
            </a:r>
          </a:p>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72</a:t>
            </a:fld>
            <a:endParaRPr lang="en-US" dirty="0"/>
          </a:p>
        </p:txBody>
      </p:sp>
    </p:spTree>
    <p:extLst>
      <p:ext uri="{BB962C8B-B14F-4D97-AF65-F5344CB8AC3E}">
        <p14:creationId xmlns:p14="http://schemas.microsoft.com/office/powerpoint/2010/main" val="521664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7.3 completes the Validation and Accreditation of the Federation or Event Environment.</a:t>
            </a:r>
          </a:p>
          <a:p>
            <a:endParaRPr lang="en-US" dirty="0"/>
          </a:p>
          <a:p>
            <a:r>
              <a:rPr lang="en-US" dirty="0"/>
              <a:t>The full Scenario rehearsals or Dry Runs gives the EXCON, Role Players, and Analysts the opportunity to determine the extent the models and federation environment represents the desired effects and ability to achieve the event objectives.</a:t>
            </a:r>
          </a:p>
          <a:p>
            <a:endParaRPr lang="en-US" dirty="0"/>
          </a:p>
          <a:p>
            <a:r>
              <a:rPr lang="en-US" dirty="0"/>
              <a:t>This assessment is provided to the Event Director during the Execution Readiness Review for official determination of the acceptability of the models and federation environment for the purpose of this event.</a:t>
            </a:r>
          </a:p>
          <a:p>
            <a:endParaRPr lang="en-US" dirty="0"/>
          </a:p>
          <a:p>
            <a:r>
              <a:rPr lang="en-US" dirty="0"/>
              <a:t>Formal VV&amp;A requirements will include detailed documentation and defined accreditation authorities.  </a:t>
            </a:r>
          </a:p>
        </p:txBody>
      </p:sp>
      <p:sp>
        <p:nvSpPr>
          <p:cNvPr id="4" name="Slide Number Placeholder 3"/>
          <p:cNvSpPr>
            <a:spLocks noGrp="1"/>
          </p:cNvSpPr>
          <p:nvPr>
            <p:ph type="sldNum" sz="quarter" idx="5"/>
          </p:nvPr>
        </p:nvSpPr>
        <p:spPr/>
        <p:txBody>
          <a:bodyPr/>
          <a:lstStyle/>
          <a:p>
            <a:fld id="{85D9B890-3B6E-417C-BD92-47816D5AB620}" type="slidenum">
              <a:rPr lang="en-US" smtClean="0"/>
              <a:pPr/>
              <a:t>73</a:t>
            </a:fld>
            <a:endParaRPr lang="en-US" dirty="0"/>
          </a:p>
        </p:txBody>
      </p:sp>
    </p:spTree>
    <p:extLst>
      <p:ext uri="{BB962C8B-B14F-4D97-AF65-F5344CB8AC3E}">
        <p14:creationId xmlns:p14="http://schemas.microsoft.com/office/powerpoint/2010/main" val="289797849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38" indent="-285738">
              <a:spcBef>
                <a:spcPts val="0"/>
              </a:spcBef>
              <a:spcAft>
                <a:spcPts val="0"/>
              </a:spcAft>
              <a:buFont typeface="Arial" panose="020B0604020202020204" pitchFamily="34" charset="0"/>
              <a:buChar char="•"/>
            </a:pPr>
            <a:r>
              <a:rPr lang="en-US" sz="1800" dirty="0">
                <a:latin typeface="Times New Roman" panose="02020603050405020304" pitchFamily="18" charset="0"/>
                <a:ea typeface="Times New Roman" panose="02020603050405020304" pitchFamily="18" charset="0"/>
              </a:rPr>
              <a:t>The purpose of this step of the RTC LVC Event Process is to finalize detailed planning, execute record runs to meet the event objectives, and prepare any collected data for analysis in subsequent steps.  </a:t>
            </a:r>
          </a:p>
          <a:p>
            <a:pPr marL="285738" indent="-285738">
              <a:spcBef>
                <a:spcPts val="0"/>
              </a:spcBef>
              <a:spcAft>
                <a:spcPts val="0"/>
              </a:spcAft>
              <a:buFont typeface="Arial" panose="020B0604020202020204" pitchFamily="34" charset="0"/>
              <a:buChar char="•"/>
            </a:pPr>
            <a:r>
              <a:rPr lang="en-US" sz="1800" dirty="0">
                <a:latin typeface="Times New Roman" panose="02020603050405020304" pitchFamily="18" charset="0"/>
                <a:ea typeface="Times New Roman" panose="02020603050405020304" pitchFamily="18" charset="0"/>
              </a:rPr>
              <a:t>Initial planning documents created in Activity 1.2 are refined and finalized.  </a:t>
            </a:r>
          </a:p>
          <a:p>
            <a:pPr marL="285738" indent="-285738">
              <a:spcBef>
                <a:spcPts val="0"/>
              </a:spcBef>
              <a:spcAft>
                <a:spcPts val="0"/>
              </a:spcAft>
              <a:buFont typeface="Arial" panose="020B0604020202020204" pitchFamily="34" charset="0"/>
              <a:buChar char="•"/>
            </a:pPr>
            <a:r>
              <a:rPr lang="en-US" sz="1800" dirty="0">
                <a:latin typeface="Times New Roman" panose="02020603050405020304" pitchFamily="18" charset="0"/>
                <a:ea typeface="Times New Roman" panose="02020603050405020304" pitchFamily="18" charset="0"/>
              </a:rPr>
              <a:t>These documents provide the guidance and control measures needed to successfully execute record runs.  </a:t>
            </a:r>
          </a:p>
          <a:p>
            <a:pPr marL="285738" indent="-285738">
              <a:spcBef>
                <a:spcPts val="0"/>
              </a:spcBef>
              <a:spcAft>
                <a:spcPts val="0"/>
              </a:spcAft>
              <a:buFont typeface="Arial" panose="020B0604020202020204" pitchFamily="34" charset="0"/>
              <a:buChar char="•"/>
            </a:pPr>
            <a:r>
              <a:rPr lang="en-US" sz="1800" dirty="0">
                <a:latin typeface="Times New Roman" panose="02020603050405020304" pitchFamily="18" charset="0"/>
                <a:ea typeface="Times New Roman" panose="02020603050405020304" pitchFamily="18" charset="0"/>
              </a:rPr>
              <a:t>Record Runs see the event team and role players working through the scenarios and vignettes to generate data needed to meet the event objectives.  </a:t>
            </a:r>
          </a:p>
          <a:p>
            <a:pPr marL="285738" indent="-285738">
              <a:spcBef>
                <a:spcPts val="0"/>
              </a:spcBef>
              <a:spcAft>
                <a:spcPts val="0"/>
              </a:spcAft>
              <a:buFont typeface="Arial" panose="020B0604020202020204" pitchFamily="34" charset="0"/>
              <a:buChar char="•"/>
            </a:pPr>
            <a:r>
              <a:rPr lang="en-US" sz="1800" dirty="0">
                <a:latin typeface="Times New Roman" panose="02020603050405020304" pitchFamily="18" charset="0"/>
                <a:ea typeface="Times New Roman" panose="02020603050405020304" pitchFamily="18" charset="0"/>
              </a:rPr>
              <a:t>Finally, all collected data is prepared and passed to the analysis team for evaluation.</a:t>
            </a:r>
          </a:p>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74</a:t>
            </a:fld>
            <a:endParaRPr lang="en-US" dirty="0"/>
          </a:p>
        </p:txBody>
      </p:sp>
    </p:spTree>
    <p:extLst>
      <p:ext uri="{BB962C8B-B14F-4D97-AF65-F5344CB8AC3E}">
        <p14:creationId xmlns:p14="http://schemas.microsoft.com/office/powerpoint/2010/main" val="7603230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l" rtl="0" eaLnBrk="0" fontAlgn="base" hangingPunct="0">
              <a:spcBef>
                <a:spcPct val="30000"/>
              </a:spcBef>
              <a:spcAft>
                <a:spcPct val="0"/>
              </a:spcAft>
              <a:buFont typeface="Arial" panose="020B0604020202020204" pitchFamily="34" charset="0"/>
              <a:buChar char="•"/>
            </a:pPr>
            <a:r>
              <a:rPr kumimoji="1" lang="en-US" sz="1600" kern="1200" dirty="0">
                <a:solidFill>
                  <a:schemeClr val="tx1"/>
                </a:solidFill>
                <a:latin typeface="+mn-lt"/>
                <a:ea typeface="+mn-ea"/>
                <a:cs typeface="+mn-cs"/>
              </a:rPr>
              <a:t>DSEEP is a model of a process – you can’t take DSEEP and begin applying.</a:t>
            </a:r>
          </a:p>
        </p:txBody>
      </p:sp>
      <p:sp>
        <p:nvSpPr>
          <p:cNvPr id="4" name="Slide Number Placeholder 3"/>
          <p:cNvSpPr>
            <a:spLocks noGrp="1"/>
          </p:cNvSpPr>
          <p:nvPr>
            <p:ph type="sldNum" sz="quarter" idx="5"/>
          </p:nvPr>
        </p:nvSpPr>
        <p:spPr/>
        <p:txBody>
          <a:bodyPr/>
          <a:lstStyle/>
          <a:p>
            <a:fld id="{85D9B890-3B6E-417C-BD92-47816D5AB620}" type="slidenum">
              <a:rPr lang="en-US" smtClean="0"/>
              <a:pPr/>
              <a:t>6</a:t>
            </a:fld>
            <a:endParaRPr lang="en-US" dirty="0"/>
          </a:p>
        </p:txBody>
      </p:sp>
    </p:spTree>
    <p:extLst>
      <p:ext uri="{BB962C8B-B14F-4D97-AF65-F5344CB8AC3E}">
        <p14:creationId xmlns:p14="http://schemas.microsoft.com/office/powerpoint/2010/main" val="40752231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38" indent="-285738" defTabSz="914364">
              <a:buFont typeface="Arial" panose="020B0604020202020204" pitchFamily="34" charset="0"/>
              <a:buChar char="•"/>
              <a:defRPr/>
            </a:pPr>
            <a:r>
              <a:rPr lang="en-US" sz="1800" dirty="0">
                <a:latin typeface="Times New Roman" panose="02020603050405020304" pitchFamily="18" charset="0"/>
                <a:ea typeface="Times New Roman" panose="02020603050405020304" pitchFamily="18" charset="0"/>
              </a:rPr>
              <a:t>The purpose of this step of the is to analyze and evaluate the collected event data to meet the event goals and to report the results back to the Event Customer or System Owner.</a:t>
            </a:r>
          </a:p>
          <a:p>
            <a:pPr marL="285738" indent="-285738" defTabSz="914364">
              <a:buFont typeface="Arial" panose="020B0604020202020204" pitchFamily="34" charset="0"/>
              <a:buChar char="•"/>
              <a:defRPr/>
            </a:pPr>
            <a:r>
              <a:rPr lang="en-US" dirty="0"/>
              <a:t>An After-Action Review should be conducted to review lessons learned from the event and recommended additions to the process</a:t>
            </a:r>
          </a:p>
          <a:p>
            <a:pPr marL="285738" indent="-285738" defTabSz="914364">
              <a:buFont typeface="Arial" panose="020B0604020202020204" pitchFamily="34" charset="0"/>
              <a:buChar char="•"/>
              <a:defRPr/>
            </a:pPr>
            <a:r>
              <a:rPr lang="en-US" dirty="0"/>
              <a:t>And any event retirement actions are completed to wrap up the event</a:t>
            </a:r>
          </a:p>
        </p:txBody>
      </p:sp>
      <p:sp>
        <p:nvSpPr>
          <p:cNvPr id="4" name="Slide Number Placeholder 3"/>
          <p:cNvSpPr>
            <a:spLocks noGrp="1"/>
          </p:cNvSpPr>
          <p:nvPr>
            <p:ph type="sldNum" sz="quarter" idx="5"/>
          </p:nvPr>
        </p:nvSpPr>
        <p:spPr/>
        <p:txBody>
          <a:bodyPr/>
          <a:lstStyle/>
          <a:p>
            <a:fld id="{85D9B890-3B6E-417C-BD92-47816D5AB620}" type="slidenum">
              <a:rPr lang="en-US" smtClean="0"/>
              <a:pPr/>
              <a:t>75</a:t>
            </a:fld>
            <a:endParaRPr lang="en-US" dirty="0"/>
          </a:p>
        </p:txBody>
      </p:sp>
    </p:spTree>
    <p:extLst>
      <p:ext uri="{BB962C8B-B14F-4D97-AF65-F5344CB8AC3E}">
        <p14:creationId xmlns:p14="http://schemas.microsoft.com/office/powerpoint/2010/main" val="228868265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We’ve reviewed the 9 Steps and the 28 Activities of the Distributed Event Process</a:t>
            </a:r>
            <a:r>
              <a:rPr lang="en-US" baseline="0" dirty="0"/>
              <a:t>.  But no one puts all the process steps and activities on a schedule or POA&amp;M.</a:t>
            </a:r>
          </a:p>
          <a:p>
            <a:endParaRPr lang="en-US" baseline="0" dirty="0"/>
          </a:p>
          <a:p>
            <a:r>
              <a:rPr lang="en-US" baseline="0" dirty="0"/>
              <a:t>Way back in Activity 1.1 we discussed the Tailoring.  Teams may abbreviate or omit Process Steps or activities as applicable.  For example, some events may not require a Digital Twin or may reuse entire event environments.  </a:t>
            </a:r>
          </a:p>
          <a:p>
            <a:endParaRPr lang="en-US" baseline="0" dirty="0"/>
          </a:p>
          <a:p>
            <a:r>
              <a:rPr lang="en-US" baseline="0" dirty="0"/>
              <a:t>Similarly small events may not require all the Life Cycle conferences.  Tailoring the Life Cycle involves assessing which of the planning conferences are needed given the scale and complexity of the event.  So, Teams may omit formal planning conferences in lieu of In-Progress-Reviews (IPR)s or informal working group sessions.</a:t>
            </a:r>
          </a:p>
          <a:p>
            <a:endParaRPr lang="en-US" baseline="0" dirty="0"/>
          </a:p>
          <a:p>
            <a:r>
              <a:rPr lang="en-US" baseline="0" dirty="0"/>
              <a:t>Don’t get too hung up on the “Conference” title; your event may not need a formal, in-person, multi-day “Conference”, but I’d offer that </a:t>
            </a:r>
            <a:r>
              <a:rPr lang="en-US" sz="1800" dirty="0">
                <a:effectLst/>
                <a:latin typeface="Times New Roman" panose="02020603050405020304" pitchFamily="18" charset="0"/>
                <a:ea typeface="Times New Roman" panose="02020603050405020304" pitchFamily="18" charset="0"/>
              </a:rPr>
              <a:t>planners and event leads should consider how and where to provide ongoing guidance, monitor progress, identify challenges, establish tasking, and provide approvals.</a:t>
            </a:r>
            <a:endParaRPr lang="en-US" baseline="0" dirty="0"/>
          </a:p>
          <a:p>
            <a:endParaRPr lang="en-US" baseline="0" dirty="0"/>
          </a:p>
          <a:p>
            <a:r>
              <a:rPr lang="en-US" baseline="0" dirty="0"/>
              <a:t>The archetypal conferences, meetings, and progress reviews shown here are a good starting point for understanding the entire process, so we’ll walk thru the Event Life cycle and show the alignment of the process across the stages.</a:t>
            </a:r>
          </a:p>
          <a:p>
            <a:endParaRPr lang="en-US" baseline="0"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76</a:t>
            </a:fld>
            <a:endParaRPr lang="en-US" dirty="0"/>
          </a:p>
        </p:txBody>
      </p:sp>
    </p:spTree>
    <p:extLst>
      <p:ext uri="{BB962C8B-B14F-4D97-AF65-F5344CB8AC3E}">
        <p14:creationId xmlns:p14="http://schemas.microsoft.com/office/powerpoint/2010/main" val="197900370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thing to recognize is that there’s not a 1:1 transition from the Process Steps &amp; Activities to Event Life Cycle Stages.  </a:t>
            </a:r>
          </a:p>
          <a:p>
            <a:endParaRPr lang="en-US" baseline="0" dirty="0"/>
          </a:p>
          <a:p>
            <a:r>
              <a:rPr lang="en-US" baseline="0" dirty="0"/>
              <a:t>The process generally runs Left to Right; but it is not a full waterfall.  There are Activities and Tasks that apply across the event stages.</a:t>
            </a:r>
          </a:p>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77</a:t>
            </a:fld>
            <a:endParaRPr lang="en-US" dirty="0"/>
          </a:p>
        </p:txBody>
      </p:sp>
    </p:spTree>
    <p:extLst>
      <p:ext uri="{BB962C8B-B14F-4D97-AF65-F5344CB8AC3E}">
        <p14:creationId xmlns:p14="http://schemas.microsoft.com/office/powerpoint/2010/main" val="197900370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show the Process activities that contribute to the CDC at the start of the Design Stage.</a:t>
            </a:r>
          </a:p>
          <a:p>
            <a:endParaRPr lang="en-US" dirty="0"/>
          </a:p>
          <a:p>
            <a:r>
              <a:rPr lang="en-US" dirty="0"/>
              <a:t>If sufficient information is available this early in the life cycle, then details about the Scenario, Conceptual Model, Event Design, Directed Digital Twin applications, and wrap-around applications may help define key objectives, event guidance, and initial planning.</a:t>
            </a:r>
          </a:p>
        </p:txBody>
      </p:sp>
      <p:sp>
        <p:nvSpPr>
          <p:cNvPr id="4" name="Slide Number Placeholder 3"/>
          <p:cNvSpPr>
            <a:spLocks noGrp="1"/>
          </p:cNvSpPr>
          <p:nvPr>
            <p:ph type="sldNum" sz="quarter" idx="5"/>
          </p:nvPr>
        </p:nvSpPr>
        <p:spPr/>
        <p:txBody>
          <a:bodyPr/>
          <a:lstStyle/>
          <a:p>
            <a:fld id="{85D9B890-3B6E-417C-BD92-47816D5AB620}" type="slidenum">
              <a:rPr lang="en-US" smtClean="0"/>
              <a:pPr/>
              <a:t>78</a:t>
            </a:fld>
            <a:endParaRPr lang="en-US" dirty="0"/>
          </a:p>
        </p:txBody>
      </p:sp>
    </p:spTree>
    <p:extLst>
      <p:ext uri="{BB962C8B-B14F-4D97-AF65-F5344CB8AC3E}">
        <p14:creationId xmlns:p14="http://schemas.microsoft.com/office/powerpoint/2010/main" val="197900370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show the Process activities that contribute to the IPC at the End of the Design Stage.</a:t>
            </a:r>
          </a:p>
          <a:p>
            <a:endParaRPr lang="en-US" dirty="0"/>
          </a:p>
          <a:p>
            <a:r>
              <a:rPr lang="en-US" dirty="0"/>
              <a:t>Following the IPC, the Event moves into the Planning Stage where the team will design, and development of the environment.  </a:t>
            </a:r>
          </a:p>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79</a:t>
            </a:fld>
            <a:endParaRPr lang="en-US" dirty="0"/>
          </a:p>
        </p:txBody>
      </p:sp>
    </p:spTree>
    <p:extLst>
      <p:ext uri="{BB962C8B-B14F-4D97-AF65-F5344CB8AC3E}">
        <p14:creationId xmlns:p14="http://schemas.microsoft.com/office/powerpoint/2010/main" val="327642201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show the Process activities that contribute to the MPC.</a:t>
            </a:r>
          </a:p>
          <a:p>
            <a:endParaRPr lang="en-US" dirty="0"/>
          </a:p>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80</a:t>
            </a:fld>
            <a:endParaRPr lang="en-US" dirty="0"/>
          </a:p>
        </p:txBody>
      </p:sp>
    </p:spTree>
    <p:extLst>
      <p:ext uri="{BB962C8B-B14F-4D97-AF65-F5344CB8AC3E}">
        <p14:creationId xmlns:p14="http://schemas.microsoft.com/office/powerpoint/2010/main" val="417950261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show the Process activities that contribute to the FPC.</a:t>
            </a:r>
          </a:p>
          <a:p>
            <a:endParaRPr lang="en-US" dirty="0"/>
          </a:p>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81</a:t>
            </a:fld>
            <a:endParaRPr lang="en-US" dirty="0"/>
          </a:p>
        </p:txBody>
      </p:sp>
    </p:spTree>
    <p:extLst>
      <p:ext uri="{BB962C8B-B14F-4D97-AF65-F5344CB8AC3E}">
        <p14:creationId xmlns:p14="http://schemas.microsoft.com/office/powerpoint/2010/main" val="196804845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Here we show the Process activities that contribute to the IRR.</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All design and development efforts should be complete and briefed at the IRR.  Integration spirals are complex enough without introducing new software features.  </a:t>
            </a:r>
          </a:p>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82</a:t>
            </a:fld>
            <a:endParaRPr lang="en-US" dirty="0"/>
          </a:p>
        </p:txBody>
      </p:sp>
    </p:spTree>
    <p:extLst>
      <p:ext uri="{BB962C8B-B14F-4D97-AF65-F5344CB8AC3E}">
        <p14:creationId xmlns:p14="http://schemas.microsoft.com/office/powerpoint/2010/main" val="296122161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integration spirals complete the verification and validation of the digital twin and wrap-around applications, the infrastructure, and the entire environment. </a:t>
            </a:r>
          </a:p>
          <a:p>
            <a:endParaRPr lang="en-US" dirty="0"/>
          </a:p>
          <a:p>
            <a:r>
              <a:rPr lang="en-US" dirty="0"/>
              <a:t>If needed refer back to the details of planning, the different Blocks, and nuances of integration schedules covered in depth during the earlier process sections.</a:t>
            </a:r>
          </a:p>
          <a:p>
            <a:endParaRPr lang="en-US" dirty="0"/>
          </a:p>
          <a:p>
            <a:r>
              <a:rPr lang="en-US" dirty="0"/>
              <a:t>Note that the spirals span between the Preparation and Execution Stages.  Recall that Role Player deployment, training, and scenario dry runs are considered Execution Stage.</a:t>
            </a:r>
          </a:p>
        </p:txBody>
      </p:sp>
      <p:sp>
        <p:nvSpPr>
          <p:cNvPr id="4" name="Slide Number Placeholder 3"/>
          <p:cNvSpPr>
            <a:spLocks noGrp="1"/>
          </p:cNvSpPr>
          <p:nvPr>
            <p:ph type="sldNum" sz="quarter" idx="5"/>
          </p:nvPr>
        </p:nvSpPr>
        <p:spPr/>
        <p:txBody>
          <a:bodyPr/>
          <a:lstStyle/>
          <a:p>
            <a:fld id="{85D9B890-3B6E-417C-BD92-47816D5AB620}" type="slidenum">
              <a:rPr lang="en-US" smtClean="0"/>
              <a:pPr/>
              <a:t>83</a:t>
            </a:fld>
            <a:endParaRPr lang="en-US" dirty="0"/>
          </a:p>
        </p:txBody>
      </p:sp>
    </p:spTree>
    <p:extLst>
      <p:ext uri="{BB962C8B-B14F-4D97-AF65-F5344CB8AC3E}">
        <p14:creationId xmlns:p14="http://schemas.microsoft.com/office/powerpoint/2010/main" val="412589488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Getting towards the end of the Life Cycle; these are the process activities that provide input to the Execution Readiness Review (ERR)</a:t>
            </a:r>
          </a:p>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84</a:t>
            </a:fld>
            <a:endParaRPr lang="en-US" dirty="0"/>
          </a:p>
        </p:txBody>
      </p:sp>
    </p:spTree>
    <p:extLst>
      <p:ext uri="{BB962C8B-B14F-4D97-AF65-F5344CB8AC3E}">
        <p14:creationId xmlns:p14="http://schemas.microsoft.com/office/powerpoint/2010/main" val="19675742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l" rtl="0" eaLnBrk="0" fontAlgn="base" hangingPunct="0">
              <a:spcBef>
                <a:spcPct val="30000"/>
              </a:spcBef>
              <a:spcAft>
                <a:spcPct val="0"/>
              </a:spcAft>
              <a:buFont typeface="Arial" panose="020B0604020202020204" pitchFamily="34" charset="0"/>
              <a:buChar char="•"/>
            </a:pPr>
            <a:endParaRPr kumimoji="1" lang="en-US" sz="1600" kern="120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85D9B890-3B6E-417C-BD92-47816D5AB620}" type="slidenum">
              <a:rPr lang="en-US" smtClean="0"/>
              <a:pPr/>
              <a:t>7</a:t>
            </a:fld>
            <a:endParaRPr lang="en-US" dirty="0"/>
          </a:p>
        </p:txBody>
      </p:sp>
    </p:spTree>
    <p:extLst>
      <p:ext uri="{BB962C8B-B14F-4D97-AF65-F5344CB8AC3E}">
        <p14:creationId xmlns:p14="http://schemas.microsoft.com/office/powerpoint/2010/main" val="133738156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record runs and preparing data outputs complete the Execute Stage of the Event Life Cycle.  </a:t>
            </a:r>
          </a:p>
          <a:p>
            <a:endParaRPr lang="en-US" dirty="0"/>
          </a:p>
          <a:p>
            <a:r>
              <a:rPr lang="en-US" dirty="0"/>
              <a:t>Next slide we’ll look at some of the record run tasks</a:t>
            </a:r>
          </a:p>
        </p:txBody>
      </p:sp>
      <p:sp>
        <p:nvSpPr>
          <p:cNvPr id="4" name="Slide Number Placeholder 3"/>
          <p:cNvSpPr>
            <a:spLocks noGrp="1"/>
          </p:cNvSpPr>
          <p:nvPr>
            <p:ph type="sldNum" sz="quarter" idx="5"/>
          </p:nvPr>
        </p:nvSpPr>
        <p:spPr/>
        <p:txBody>
          <a:bodyPr/>
          <a:lstStyle/>
          <a:p>
            <a:fld id="{85D9B890-3B6E-417C-BD92-47816D5AB620}" type="slidenum">
              <a:rPr lang="en-US" smtClean="0"/>
              <a:pPr/>
              <a:t>85</a:t>
            </a:fld>
            <a:endParaRPr lang="en-US" dirty="0"/>
          </a:p>
        </p:txBody>
      </p:sp>
    </p:spTree>
    <p:extLst>
      <p:ext uri="{BB962C8B-B14F-4D97-AF65-F5344CB8AC3E}">
        <p14:creationId xmlns:p14="http://schemas.microsoft.com/office/powerpoint/2010/main" val="97368637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Walking thru each Step, Activity, Stage, and Conference was daunting…</a:t>
            </a:r>
          </a:p>
          <a:p>
            <a:endParaRPr lang="en-US" dirty="0"/>
          </a:p>
          <a:p>
            <a:r>
              <a:rPr lang="en-US" dirty="0"/>
              <a:t>But now we have a fully instantiated process for conducting any Distributed LVC event as this very intuitive single diagram shows!</a:t>
            </a:r>
          </a:p>
          <a:p>
            <a:endParaRPr lang="en-US" dirty="0"/>
          </a:p>
          <a:p>
            <a:r>
              <a:rPr lang="en-US" dirty="0"/>
              <a:t>On to the Wrap Up!</a:t>
            </a:r>
          </a:p>
          <a:p>
            <a:endParaRPr lang="en-US" dirty="0"/>
          </a:p>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86</a:t>
            </a:fld>
            <a:endParaRPr lang="en-US" dirty="0"/>
          </a:p>
        </p:txBody>
      </p:sp>
    </p:spTree>
    <p:extLst>
      <p:ext uri="{BB962C8B-B14F-4D97-AF65-F5344CB8AC3E}">
        <p14:creationId xmlns:p14="http://schemas.microsoft.com/office/powerpoint/2010/main" val="137428980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latin typeface="Arial"/>
                <a:cs typeface="Arial"/>
              </a:rPr>
              <a:t>Don't "Wing It"</a:t>
            </a:r>
          </a:p>
          <a:p>
            <a:r>
              <a:rPr lang="en-US" b="1" i="1" dirty="0">
                <a:latin typeface="Arial"/>
                <a:cs typeface="Arial"/>
              </a:rPr>
              <a:t>Use this process and life cycle structure</a:t>
            </a:r>
          </a:p>
          <a:p>
            <a:r>
              <a:rPr lang="en-US" b="1" i="1" dirty="0">
                <a:latin typeface="Arial"/>
                <a:cs typeface="Arial"/>
              </a:rPr>
              <a:t>Modify it for your unique domain &amp; tailor the depth and breath of the process &amp; life cycle for each event</a:t>
            </a:r>
          </a:p>
          <a:p>
            <a:r>
              <a:rPr lang="en-US" b="1" i="1" dirty="0">
                <a:latin typeface="Arial"/>
                <a:cs typeface="Arial"/>
              </a:rPr>
              <a:t>Carefully consider the steps and activities essential to successful verification &amp; validation of the complete environment.  </a:t>
            </a:r>
            <a:endParaRPr lang="en-US" dirty="0"/>
          </a:p>
          <a:p>
            <a:endParaRPr lang="en-US" b="1" i="1" dirty="0">
              <a:latin typeface="Arial"/>
              <a:cs typeface="Arial"/>
            </a:endParaRPr>
          </a:p>
          <a:p>
            <a:pPr marL="0" indent="0">
              <a:buNone/>
            </a:pPr>
            <a:r>
              <a:rPr lang="en-US" i="1" dirty="0">
                <a:cs typeface="Calibri"/>
              </a:rPr>
              <a:t>Finally, end the brief with anecdote from CABAIL about how it would have been a complete failure w/o the process.</a:t>
            </a:r>
          </a:p>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87</a:t>
            </a:fld>
            <a:endParaRPr lang="en-US" dirty="0"/>
          </a:p>
        </p:txBody>
      </p:sp>
    </p:spTree>
    <p:extLst>
      <p:ext uri="{BB962C8B-B14F-4D97-AF65-F5344CB8AC3E}">
        <p14:creationId xmlns:p14="http://schemas.microsoft.com/office/powerpoint/2010/main" val="115459492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only provided as a reference, it is not briefed</a:t>
            </a:r>
          </a:p>
        </p:txBody>
      </p:sp>
      <p:sp>
        <p:nvSpPr>
          <p:cNvPr id="4" name="Slide Number Placeholder 3"/>
          <p:cNvSpPr>
            <a:spLocks noGrp="1"/>
          </p:cNvSpPr>
          <p:nvPr>
            <p:ph type="sldNum" sz="quarter" idx="5"/>
          </p:nvPr>
        </p:nvSpPr>
        <p:spPr/>
        <p:txBody>
          <a:bodyPr/>
          <a:lstStyle/>
          <a:p>
            <a:fld id="{85D9B890-3B6E-417C-BD92-47816D5AB620}" type="slidenum">
              <a:rPr lang="en-US" smtClean="0"/>
              <a:pPr/>
              <a:t>89</a:t>
            </a:fld>
            <a:endParaRPr lang="en-US" dirty="0"/>
          </a:p>
        </p:txBody>
      </p:sp>
    </p:spTree>
    <p:extLst>
      <p:ext uri="{BB962C8B-B14F-4D97-AF65-F5344CB8AC3E}">
        <p14:creationId xmlns:p14="http://schemas.microsoft.com/office/powerpoint/2010/main" val="268308388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We’ve instantiated the 5 Stages, 9 Steps, 28 Activities,</a:t>
            </a:r>
            <a:r>
              <a:rPr lang="en-US" baseline="0" dirty="0"/>
              <a:t> and Multiple Inputs, Tasks, and Outputs per Activity</a:t>
            </a:r>
          </a:p>
          <a:p>
            <a:endParaRPr lang="en-US" baseline="0" dirty="0"/>
          </a:p>
          <a:p>
            <a:r>
              <a:rPr lang="en-US" baseline="0" dirty="0"/>
              <a:t>The overall goal is to address the entire process – Tailoring to the Scale &amp; Scope of the event are very important.</a:t>
            </a:r>
          </a:p>
          <a:p>
            <a:endParaRPr lang="en-US" baseline="0" dirty="0"/>
          </a:p>
          <a:p>
            <a:pPr marR="0" algn="l" rtl="0"/>
            <a:r>
              <a:rPr lang="en-US" sz="1600" b="0" i="0" u="none" strike="noStrike" baseline="0" dirty="0">
                <a:solidFill>
                  <a:srgbClr val="000000"/>
                </a:solidFill>
                <a:latin typeface="Calibri" panose="020F0502020204030204" pitchFamily="34" charset="0"/>
              </a:rPr>
              <a:t>AAR: After Action Review</a:t>
            </a:r>
          </a:p>
          <a:p>
            <a:pPr marR="0" algn="l" rtl="0"/>
            <a:r>
              <a:rPr lang="en-US" sz="1600" b="0" i="0" u="none" strike="noStrike" baseline="0" dirty="0">
                <a:solidFill>
                  <a:srgbClr val="000000"/>
                </a:solidFill>
                <a:latin typeface="Calibri" panose="020F0502020204030204" pitchFamily="34" charset="0"/>
              </a:rPr>
              <a:t>CDC: Concept Development Conf.</a:t>
            </a:r>
          </a:p>
          <a:p>
            <a:pPr marR="0" algn="l" rtl="0"/>
            <a:r>
              <a:rPr lang="en-US" sz="1600" b="0" i="0" u="none" strike="noStrike" baseline="0" dirty="0">
                <a:solidFill>
                  <a:srgbClr val="000000"/>
                </a:solidFill>
                <a:latin typeface="Calibri" panose="020F0502020204030204" pitchFamily="34" charset="0"/>
              </a:rPr>
              <a:t>ERR: Execution Readiness Review</a:t>
            </a:r>
          </a:p>
          <a:p>
            <a:pPr marR="0" algn="l" rtl="0"/>
            <a:r>
              <a:rPr lang="en-US" sz="1600" b="0" i="0" u="none" strike="noStrike" baseline="0" dirty="0">
                <a:solidFill>
                  <a:srgbClr val="000000"/>
                </a:solidFill>
                <a:latin typeface="Calibri" panose="020F0502020204030204" pitchFamily="34" charset="0"/>
              </a:rPr>
              <a:t>FPC: Final Planning Conf.</a:t>
            </a:r>
          </a:p>
          <a:p>
            <a:pPr marR="0" algn="l" rtl="0"/>
            <a:r>
              <a:rPr lang="en-US" sz="1600" b="0" i="0" u="none" strike="noStrike" baseline="0" dirty="0">
                <a:solidFill>
                  <a:srgbClr val="000000"/>
                </a:solidFill>
                <a:latin typeface="Calibri" panose="020F0502020204030204" pitchFamily="34" charset="0"/>
              </a:rPr>
              <a:t>IPC: Initial Planning Conf.</a:t>
            </a:r>
          </a:p>
          <a:p>
            <a:pPr marR="0" algn="l" rtl="0"/>
            <a:r>
              <a:rPr lang="en-US" sz="1600" b="0" i="0" u="none" strike="noStrike" baseline="0" dirty="0">
                <a:solidFill>
                  <a:srgbClr val="000000"/>
                </a:solidFill>
                <a:latin typeface="Calibri" panose="020F0502020204030204" pitchFamily="34" charset="0"/>
              </a:rPr>
              <a:t>IRR: Integration Readiness Review</a:t>
            </a:r>
          </a:p>
          <a:p>
            <a:pPr marR="0" algn="l" rtl="0"/>
            <a:r>
              <a:rPr lang="en-US" sz="1600" b="0" i="0" u="none" strike="noStrike" baseline="0" dirty="0">
                <a:solidFill>
                  <a:srgbClr val="000000"/>
                </a:solidFill>
                <a:latin typeface="Calibri" panose="020F0502020204030204" pitchFamily="34" charset="0"/>
              </a:rPr>
              <a:t>MDC: MSEL Development Conf.</a:t>
            </a:r>
          </a:p>
          <a:p>
            <a:pPr marR="0" algn="l" rtl="0"/>
            <a:r>
              <a:rPr lang="en-US" sz="1600" b="0" i="0" u="none" strike="noStrike" baseline="0" dirty="0">
                <a:solidFill>
                  <a:srgbClr val="000000"/>
                </a:solidFill>
                <a:latin typeface="Calibri" panose="020F0502020204030204" pitchFamily="34" charset="0"/>
              </a:rPr>
              <a:t>MPC: Mid Planning Conf.</a:t>
            </a:r>
          </a:p>
          <a:p>
            <a:pPr marR="0" algn="l" rtl="0"/>
            <a:r>
              <a:rPr lang="en-US" sz="1600" b="0" i="0" u="none" strike="noStrike" baseline="0" dirty="0">
                <a:solidFill>
                  <a:srgbClr val="000000"/>
                </a:solidFill>
                <a:latin typeface="Calibri" panose="020F0502020204030204" pitchFamily="34" charset="0"/>
              </a:rPr>
              <a:t>MSC: MSEL Synch Conference</a:t>
            </a:r>
          </a:p>
          <a:p>
            <a:pPr marR="0" algn="l" rtl="0"/>
            <a:r>
              <a:rPr lang="en-US" sz="1600" b="0" i="0" u="none" strike="noStrike" baseline="0" dirty="0">
                <a:solidFill>
                  <a:srgbClr val="000000"/>
                </a:solidFill>
                <a:latin typeface="Calibri" panose="020F0502020204030204" pitchFamily="34" charset="0"/>
              </a:rPr>
              <a:t>TIM: Technical Interchange Meeting</a:t>
            </a:r>
          </a:p>
          <a:p>
            <a:endParaRPr lang="en-US" baseline="0"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90</a:t>
            </a:fld>
            <a:endParaRPr lang="en-US" dirty="0"/>
          </a:p>
        </p:txBody>
      </p:sp>
    </p:spTree>
    <p:extLst>
      <p:ext uri="{BB962C8B-B14F-4D97-AF65-F5344CB8AC3E}">
        <p14:creationId xmlns:p14="http://schemas.microsoft.com/office/powerpoint/2010/main" val="21037651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rtl="0" eaLnBrk="0" fontAlgn="base" hangingPunct="0">
              <a:spcBef>
                <a:spcPct val="30000"/>
              </a:spcBef>
              <a:spcAft>
                <a:spcPct val="0"/>
              </a:spcAft>
              <a:buFont typeface="Arial" panose="020B0604020202020204" pitchFamily="34" charset="0"/>
              <a:buNone/>
            </a:pPr>
            <a:r>
              <a:rPr kumimoji="1" lang="en-US" sz="1600" kern="1200" dirty="0">
                <a:solidFill>
                  <a:schemeClr val="tx1"/>
                </a:solidFill>
                <a:latin typeface="+mn-lt"/>
                <a:ea typeface="+mn-ea"/>
                <a:cs typeface="+mn-cs"/>
              </a:rPr>
              <a:t>You can use the Big Bang technique and be successful – but risky.</a:t>
            </a:r>
          </a:p>
          <a:p>
            <a:pPr marL="285750" indent="-285750" algn="l" rtl="0" eaLnBrk="0" fontAlgn="base" hangingPunct="0">
              <a:spcBef>
                <a:spcPct val="30000"/>
              </a:spcBef>
              <a:spcAft>
                <a:spcPct val="0"/>
              </a:spcAft>
              <a:buFont typeface="Arial" panose="020B0604020202020204" pitchFamily="34" charset="0"/>
              <a:buChar char="•"/>
            </a:pPr>
            <a:endParaRPr kumimoji="1" lang="en-US" sz="1600" kern="1200" dirty="0">
              <a:solidFill>
                <a:schemeClr val="tx1"/>
              </a:solidFill>
              <a:latin typeface="+mn-lt"/>
              <a:ea typeface="+mn-ea"/>
              <a:cs typeface="+mn-cs"/>
            </a:endParaRPr>
          </a:p>
          <a:p>
            <a:pPr marL="285750" indent="-285750" algn="l" rtl="0" eaLnBrk="0" fontAlgn="base" hangingPunct="0">
              <a:spcBef>
                <a:spcPct val="30000"/>
              </a:spcBef>
              <a:spcAft>
                <a:spcPct val="0"/>
              </a:spcAft>
              <a:buFont typeface="Arial" panose="020B0604020202020204" pitchFamily="34" charset="0"/>
              <a:buChar char="•"/>
            </a:pPr>
            <a:endParaRPr kumimoji="1" lang="en-US" sz="1600" kern="120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85D9B890-3B6E-417C-BD92-47816D5AB620}" type="slidenum">
              <a:rPr lang="en-US" smtClean="0"/>
              <a:pPr/>
              <a:t>8</a:t>
            </a:fld>
            <a:endParaRPr lang="en-US" dirty="0"/>
          </a:p>
        </p:txBody>
      </p:sp>
    </p:spTree>
    <p:extLst>
      <p:ext uri="{BB962C8B-B14F-4D97-AF65-F5344CB8AC3E}">
        <p14:creationId xmlns:p14="http://schemas.microsoft.com/office/powerpoint/2010/main" val="15391192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en-US" sz="1600" kern="120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85D9B890-3B6E-417C-BD92-47816D5AB620}" type="slidenum">
              <a:rPr lang="en-US" smtClean="0"/>
              <a:pPr/>
              <a:t>9</a:t>
            </a:fld>
            <a:endParaRPr lang="en-US" dirty="0"/>
          </a:p>
        </p:txBody>
      </p:sp>
    </p:spTree>
    <p:extLst>
      <p:ext uri="{BB962C8B-B14F-4D97-AF65-F5344CB8AC3E}">
        <p14:creationId xmlns:p14="http://schemas.microsoft.com/office/powerpoint/2010/main" val="39196469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en-US" sz="1600" kern="120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85D9B890-3B6E-417C-BD92-47816D5AB620}" type="slidenum">
              <a:rPr lang="en-US" smtClean="0"/>
              <a:pPr/>
              <a:t>10</a:t>
            </a:fld>
            <a:endParaRPr lang="en-US" dirty="0"/>
          </a:p>
        </p:txBody>
      </p:sp>
    </p:spTree>
    <p:extLst>
      <p:ext uri="{BB962C8B-B14F-4D97-AF65-F5344CB8AC3E}">
        <p14:creationId xmlns:p14="http://schemas.microsoft.com/office/powerpoint/2010/main" val="42566483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en-US" sz="1600" kern="120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85D9B890-3B6E-417C-BD92-47816D5AB620}" type="slidenum">
              <a:rPr lang="en-US" smtClean="0"/>
              <a:pPr/>
              <a:t>11</a:t>
            </a:fld>
            <a:endParaRPr lang="en-US" dirty="0"/>
          </a:p>
        </p:txBody>
      </p:sp>
    </p:spTree>
    <p:extLst>
      <p:ext uri="{BB962C8B-B14F-4D97-AF65-F5344CB8AC3E}">
        <p14:creationId xmlns:p14="http://schemas.microsoft.com/office/powerpoint/2010/main" val="25504689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9" name="Text Placeholder 38"/>
          <p:cNvSpPr>
            <a:spLocks noGrp="1"/>
          </p:cNvSpPr>
          <p:nvPr>
            <p:ph type="body" sz="quarter" idx="10"/>
          </p:nvPr>
        </p:nvSpPr>
        <p:spPr>
          <a:xfrm>
            <a:off x="871093" y="1858346"/>
            <a:ext cx="10449813" cy="1229411"/>
          </a:xfrm>
        </p:spPr>
        <p:txBody>
          <a:bodyPr/>
          <a:lstStyle>
            <a:lvl1pPr marL="0" indent="0" algn="ctr">
              <a:buNone/>
              <a:defRPr sz="2800" b="1">
                <a:solidFill>
                  <a:srgbClr val="CC3300"/>
                </a:solidFill>
                <a:latin typeface="Calibri" panose="020F0502020204030204" pitchFamily="34" charset="0"/>
                <a:cs typeface="Calibri" panose="020F0502020204030204" pitchFamily="34" charset="0"/>
              </a:defRPr>
            </a:lvl1pPr>
          </a:lstStyle>
          <a:p>
            <a:pPr lvl="0"/>
            <a:r>
              <a:rPr lang="en-US" dirty="0"/>
              <a:t>Click to edit Master text styles</a:t>
            </a:r>
          </a:p>
        </p:txBody>
      </p:sp>
      <p:sp>
        <p:nvSpPr>
          <p:cNvPr id="41" name="Text Placeholder 40"/>
          <p:cNvSpPr>
            <a:spLocks noGrp="1"/>
          </p:cNvSpPr>
          <p:nvPr>
            <p:ph type="body" sz="quarter" idx="11"/>
          </p:nvPr>
        </p:nvSpPr>
        <p:spPr>
          <a:xfrm>
            <a:off x="2070100" y="3565525"/>
            <a:ext cx="8478838" cy="1934127"/>
          </a:xfrm>
        </p:spPr>
        <p:txBody>
          <a:bodyPr/>
          <a:lstStyle>
            <a:lvl1pPr marL="0" indent="0" algn="ctr">
              <a:buNone/>
              <a:defRPr sz="2400" b="1">
                <a:latin typeface="Calibri" panose="020F0502020204030204" pitchFamily="34" charset="0"/>
                <a:ea typeface="Calibri" panose="020F0502020204030204" pitchFamily="34" charset="0"/>
                <a:cs typeface="Calibri" panose="020F0502020204030204" pitchFamily="34" charset="0"/>
              </a:defRPr>
            </a:lvl1pPr>
          </a:lstStyle>
          <a:p>
            <a:pPr lvl="0"/>
            <a:r>
              <a:rPr lang="en-US" dirty="0"/>
              <a:t>Click to edit Master text styles</a:t>
            </a:r>
          </a:p>
        </p:txBody>
      </p:sp>
      <p:grpSp>
        <p:nvGrpSpPr>
          <p:cNvPr id="17" name="Group 16"/>
          <p:cNvGrpSpPr/>
          <p:nvPr userDrawn="1"/>
        </p:nvGrpSpPr>
        <p:grpSpPr>
          <a:xfrm>
            <a:off x="177576" y="6503087"/>
            <a:ext cx="1153196" cy="282877"/>
            <a:chOff x="177576" y="6503087"/>
            <a:chExt cx="1153196" cy="282877"/>
          </a:xfrm>
        </p:grpSpPr>
        <p:sp>
          <p:nvSpPr>
            <p:cNvPr id="18" name="Rectangle 17"/>
            <p:cNvSpPr/>
            <p:nvPr/>
          </p:nvSpPr>
          <p:spPr>
            <a:xfrm>
              <a:off x="468035" y="6508965"/>
              <a:ext cx="862737" cy="276999"/>
            </a:xfrm>
            <a:prstGeom prst="rect">
              <a:avLst/>
            </a:prstGeom>
          </p:spPr>
          <p:txBody>
            <a:bodyPr wrap="none">
              <a:spAutoFit/>
            </a:bodyPr>
            <a:lstStyle/>
            <a:p>
              <a:r>
                <a:rPr lang="en-US" sz="1200" b="1" dirty="0">
                  <a:latin typeface="+mn-lt"/>
                  <a:cs typeface="Arial"/>
                </a:rPr>
                <a:t>@IITSEC</a:t>
              </a:r>
            </a:p>
          </p:txBody>
        </p:sp>
        <p:pic>
          <p:nvPicPr>
            <p:cNvPr id="19" name="Picture 18" descr="twitterlogosmall.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576" y="6503087"/>
              <a:ext cx="424387" cy="257814"/>
            </a:xfrm>
            <a:prstGeom prst="rect">
              <a:avLst/>
            </a:prstGeom>
          </p:spPr>
        </p:pic>
      </p:grpSp>
      <p:grpSp>
        <p:nvGrpSpPr>
          <p:cNvPr id="20" name="Group 19"/>
          <p:cNvGrpSpPr/>
          <p:nvPr userDrawn="1"/>
        </p:nvGrpSpPr>
        <p:grpSpPr>
          <a:xfrm>
            <a:off x="1305124" y="6512595"/>
            <a:ext cx="1371345" cy="276999"/>
            <a:chOff x="2207996" y="6472185"/>
            <a:chExt cx="1371345" cy="276999"/>
          </a:xfrm>
        </p:grpSpPr>
        <p:pic>
          <p:nvPicPr>
            <p:cNvPr id="21" name="Picture 20" descr="YouTube_icon_block.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7996" y="6485179"/>
              <a:ext cx="334590" cy="250942"/>
            </a:xfrm>
            <a:prstGeom prst="rect">
              <a:avLst/>
            </a:prstGeom>
          </p:spPr>
        </p:pic>
        <p:sp>
          <p:nvSpPr>
            <p:cNvPr id="22" name="Rectangle 21"/>
            <p:cNvSpPr/>
            <p:nvPr/>
          </p:nvSpPr>
          <p:spPr>
            <a:xfrm>
              <a:off x="2513023" y="6472185"/>
              <a:ext cx="1066318" cy="276999"/>
            </a:xfrm>
            <a:prstGeom prst="rect">
              <a:avLst/>
            </a:prstGeom>
          </p:spPr>
          <p:txBody>
            <a:bodyPr wrap="none">
              <a:spAutoFit/>
            </a:bodyPr>
            <a:lstStyle/>
            <a:p>
              <a:r>
                <a:rPr lang="en-US" sz="1200" b="1" dirty="0" err="1">
                  <a:latin typeface="+mn-lt"/>
                  <a:cs typeface="Arial"/>
                </a:rPr>
                <a:t>NTSAToday</a:t>
              </a:r>
              <a:endParaRPr lang="en-US" sz="1200" b="1" dirty="0">
                <a:latin typeface="+mn-lt"/>
                <a:cs typeface="Arial"/>
              </a:endParaRPr>
            </a:p>
          </p:txBody>
        </p:sp>
      </p:grpSp>
      <p:cxnSp>
        <p:nvCxnSpPr>
          <p:cNvPr id="2" name="Straight Connector 1">
            <a:extLst>
              <a:ext uri="{FF2B5EF4-FFF2-40B4-BE49-F238E27FC236}">
                <a16:creationId xmlns:a16="http://schemas.microsoft.com/office/drawing/2014/main" id="{763CD88B-3D8E-5930-8860-B89DE42D2953}"/>
              </a:ext>
            </a:extLst>
          </p:cNvPr>
          <p:cNvCxnSpPr/>
          <p:nvPr userDrawn="1"/>
        </p:nvCxnSpPr>
        <p:spPr bwMode="auto">
          <a:xfrm>
            <a:off x="0" y="1352225"/>
            <a:ext cx="12192000"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pic>
        <p:nvPicPr>
          <p:cNvPr id="5" name="Picture 4">
            <a:extLst>
              <a:ext uri="{FF2B5EF4-FFF2-40B4-BE49-F238E27FC236}">
                <a16:creationId xmlns:a16="http://schemas.microsoft.com/office/drawing/2014/main" id="{C33F177E-FD1D-3429-0967-6E068024731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16800"/>
            <a:ext cx="12192000" cy="1357376"/>
          </a:xfrm>
          <a:prstGeom prst="rect">
            <a:avLst/>
          </a:prstGeom>
        </p:spPr>
      </p:pic>
      <p:sp>
        <p:nvSpPr>
          <p:cNvPr id="3" name="Rectangle 3">
            <a:extLst>
              <a:ext uri="{FF2B5EF4-FFF2-40B4-BE49-F238E27FC236}">
                <a16:creationId xmlns:a16="http://schemas.microsoft.com/office/drawing/2014/main" id="{A766377A-1CC7-F23C-F050-9E1DCE18A19A}"/>
              </a:ext>
            </a:extLst>
          </p:cNvPr>
          <p:cNvSpPr>
            <a:spLocks noGrp="1" noChangeArrowheads="1"/>
          </p:cNvSpPr>
          <p:nvPr>
            <p:ph type="sldNum" sz="quarter" idx="4"/>
          </p:nvPr>
        </p:nvSpPr>
        <p:spPr>
          <a:xfrm>
            <a:off x="10736966" y="6445029"/>
            <a:ext cx="821634" cy="340935"/>
          </a:xfrm>
          <a:prstGeom prst="rect">
            <a:avLst/>
          </a:prstGeom>
        </p:spPr>
        <p:txBody>
          <a:bodyPr/>
          <a:lstStyle>
            <a:lvl1pPr algn="ctr">
              <a:defRPr sz="2133"/>
            </a:lvl1pPr>
          </a:lstStyle>
          <a:p>
            <a:pPr>
              <a:defRPr/>
            </a:pPr>
            <a:fld id="{D68E8870-17DE-45C4-A8DD-7644B2422933}" type="slidenum">
              <a:rPr lang="en-US" smtClean="0"/>
              <a:pPr>
                <a:defRPr/>
              </a:pPr>
              <a:t>‹#›</a:t>
            </a:fld>
            <a:endParaRPr lang="en-US" dirty="0"/>
          </a:p>
        </p:txBody>
      </p:sp>
      <p:pic>
        <p:nvPicPr>
          <p:cNvPr id="6" name="Picture 5" descr="Text, logo&#10;&#10;Description automatically generated">
            <a:extLst>
              <a:ext uri="{FF2B5EF4-FFF2-40B4-BE49-F238E27FC236}">
                <a16:creationId xmlns:a16="http://schemas.microsoft.com/office/drawing/2014/main" id="{C4D1BEE9-8F14-69B8-58BA-5D627C31D0F8}"/>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937392" y="6352841"/>
            <a:ext cx="1094689" cy="438303"/>
          </a:xfrm>
          <a:prstGeom prst="rect">
            <a:avLst/>
          </a:prstGeom>
        </p:spPr>
      </p:pic>
      <p:pic>
        <p:nvPicPr>
          <p:cNvPr id="7" name="Picture 6" descr="Icon&#10;&#10;Description automatically generated">
            <a:extLst>
              <a:ext uri="{FF2B5EF4-FFF2-40B4-BE49-F238E27FC236}">
                <a16:creationId xmlns:a16="http://schemas.microsoft.com/office/drawing/2014/main" id="{C73F2B42-8C5E-9E9F-6EEB-8313D0556BDE}"/>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21866" t="14373" r="23364" b="14479"/>
          <a:stretch/>
        </p:blipFill>
        <p:spPr>
          <a:xfrm>
            <a:off x="11440127" y="6051587"/>
            <a:ext cx="754512" cy="757378"/>
          </a:xfrm>
          <a:prstGeom prst="rect">
            <a:avLst/>
          </a:prstGeom>
        </p:spPr>
      </p:pic>
    </p:spTree>
    <p:extLst>
      <p:ext uri="{BB962C8B-B14F-4D97-AF65-F5344CB8AC3E}">
        <p14:creationId xmlns:p14="http://schemas.microsoft.com/office/powerpoint/2010/main" val="1461296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D68E8870-17DE-45C4-A8DD-7644B2422933}" type="slidenum">
              <a:rPr lang="en-US" smtClean="0"/>
              <a:pPr>
                <a:defRPr/>
              </a:pPr>
              <a:t>‹#›</a:t>
            </a:fld>
            <a:endParaRPr lang="en-US" dirty="0"/>
          </a:p>
        </p:txBody>
      </p:sp>
      <p:sp>
        <p:nvSpPr>
          <p:cNvPr id="4" name="Title 3"/>
          <p:cNvSpPr>
            <a:spLocks noGrp="1"/>
          </p:cNvSpPr>
          <p:nvPr>
            <p:ph type="title"/>
          </p:nvPr>
        </p:nvSpPr>
        <p:spPr>
          <a:xfrm>
            <a:off x="0" y="0"/>
            <a:ext cx="12191999" cy="795130"/>
          </a:xfrm>
        </p:spPr>
        <p:txBody>
          <a:bodyPr/>
          <a:lstStyle>
            <a:lvl1pPr>
              <a:defRPr sz="3200">
                <a:ln w="3175">
                  <a:solidFill>
                    <a:schemeClr val="tx1"/>
                  </a:solidFill>
                </a:ln>
              </a:defRPr>
            </a:lvl1pPr>
          </a:lstStyle>
          <a:p>
            <a:r>
              <a:rPr lang="en-US" dirty="0"/>
              <a:t>Click to edit Master title style</a:t>
            </a:r>
          </a:p>
        </p:txBody>
      </p:sp>
      <p:sp>
        <p:nvSpPr>
          <p:cNvPr id="7" name="Content Placeholder 6"/>
          <p:cNvSpPr>
            <a:spLocks noGrp="1"/>
          </p:cNvSpPr>
          <p:nvPr>
            <p:ph sz="quarter" idx="11"/>
          </p:nvPr>
        </p:nvSpPr>
        <p:spPr>
          <a:xfrm>
            <a:off x="480132" y="1046715"/>
            <a:ext cx="11250613" cy="5075237"/>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marL="1523962" indent="-304792">
              <a:buClr>
                <a:schemeClr val="tx1"/>
              </a:buClr>
              <a:buFont typeface="Wingdings" charset="2"/>
              <a:buChar char="v"/>
              <a:defRPr sz="2000">
                <a:latin typeface="Calibri" panose="020F0502020204030204" pitchFamily="34" charset="0"/>
                <a:ea typeface="Arial Narrow"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075816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ed Text and Picture">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795130"/>
          </a:xfrm>
          <a:ln w="3175">
            <a:noFill/>
          </a:ln>
        </p:spPr>
        <p:txBody>
          <a:bodyPr/>
          <a:lstStyle>
            <a:lvl1pPr>
              <a:defRPr sz="3200">
                <a:ln w="3175">
                  <a:solidFill>
                    <a:schemeClr val="tx1"/>
                  </a:solidFill>
                </a:ln>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pPr>
              <a:defRPr/>
            </a:pPr>
            <a:fld id="{D68E8870-17DE-45C4-A8DD-7644B2422933}" type="slidenum">
              <a:rPr lang="en-US" smtClean="0"/>
              <a:pPr>
                <a:defRPr/>
              </a:pPr>
              <a:t>‹#›</a:t>
            </a:fld>
            <a:endParaRPr lang="en-US" dirty="0"/>
          </a:p>
        </p:txBody>
      </p:sp>
      <p:sp>
        <p:nvSpPr>
          <p:cNvPr id="6" name="Picture Placeholder 5"/>
          <p:cNvSpPr>
            <a:spLocks noGrp="1"/>
          </p:cNvSpPr>
          <p:nvPr>
            <p:ph type="pic" sz="quarter" idx="11"/>
          </p:nvPr>
        </p:nvSpPr>
        <p:spPr>
          <a:xfrm>
            <a:off x="6105439" y="989946"/>
            <a:ext cx="5609483" cy="4896678"/>
          </a:xfrm>
        </p:spPr>
        <p:txBody>
          <a:bodyPr/>
          <a:lstStyle>
            <a:lvl1pPr>
              <a:defRPr>
                <a:latin typeface="Calibri" panose="020F0502020204030204" pitchFamily="34" charset="0"/>
                <a:cs typeface="Calibri" panose="020F0502020204030204" pitchFamily="34" charset="0"/>
              </a:defRPr>
            </a:lvl1pPr>
          </a:lstStyle>
          <a:p>
            <a:r>
              <a:rPr lang="en-US" dirty="0"/>
              <a:t>Click icon to add picture</a:t>
            </a:r>
          </a:p>
        </p:txBody>
      </p:sp>
      <p:sp>
        <p:nvSpPr>
          <p:cNvPr id="8" name="Text Placeholder 7"/>
          <p:cNvSpPr>
            <a:spLocks noGrp="1"/>
          </p:cNvSpPr>
          <p:nvPr>
            <p:ph type="body" sz="quarter" idx="12"/>
          </p:nvPr>
        </p:nvSpPr>
        <p:spPr>
          <a:xfrm>
            <a:off x="410817" y="990774"/>
            <a:ext cx="5446091" cy="4895850"/>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marL="1523962" indent="-304792">
              <a:defRPr lang="en-US" sz="2000" dirty="0" smtClean="0">
                <a:solidFill>
                  <a:schemeClr val="tx1"/>
                </a:solidFill>
                <a:latin typeface="Calibri" panose="020F0502020204030204" pitchFamily="34" charset="0"/>
                <a:ea typeface="Arial Narrow"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319448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841248"/>
          </a:xfrm>
          <a:ln w="3175">
            <a:noFill/>
          </a:ln>
        </p:spPr>
        <p:txBody>
          <a:bodyPr/>
          <a:lstStyle>
            <a:lvl1pPr>
              <a:defRPr sz="3200">
                <a:ln w="3175">
                  <a:solidFill>
                    <a:schemeClr val="tx1"/>
                  </a:solidFill>
                </a:ln>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593061" y="1053389"/>
            <a:ext cx="10928351" cy="4890211"/>
          </a:xfrm>
        </p:spPr>
        <p:txBody>
          <a:bodyPr/>
          <a:lstStyle>
            <a:lvl1pPr>
              <a:buClr>
                <a:schemeClr val="tx1"/>
              </a:buClr>
              <a:defRPr sz="2400" b="1">
                <a:solidFill>
                  <a:schemeClr val="tx1"/>
                </a:solidFill>
                <a:latin typeface="Calibri" panose="020F0502020204030204" pitchFamily="34" charset="0"/>
                <a:cs typeface="Calibri" panose="020F0502020204030204" pitchFamily="34" charset="0"/>
              </a:defRPr>
            </a:lvl1pPr>
            <a:lvl2pPr>
              <a:buClr>
                <a:schemeClr val="tx1"/>
              </a:buClr>
              <a:defRPr sz="2400">
                <a:solidFill>
                  <a:schemeClr val="tx1"/>
                </a:solidFill>
                <a:latin typeface="Calibri" panose="020F0502020204030204" pitchFamily="34" charset="0"/>
                <a:cs typeface="Calibri" panose="020F0502020204030204" pitchFamily="34" charset="0"/>
              </a:defRPr>
            </a:lvl2pPr>
            <a:lvl3pPr>
              <a:buClr>
                <a:schemeClr val="tx1"/>
              </a:buClr>
              <a:defRPr sz="2000">
                <a:solidFill>
                  <a:schemeClr val="tx1"/>
                </a:solidFill>
                <a:latin typeface="Calibri" panose="020F0502020204030204" pitchFamily="34" charset="0"/>
                <a:cs typeface="Calibri" panose="020F0502020204030204" pitchFamily="34" charset="0"/>
              </a:defRPr>
            </a:lvl3pPr>
            <a:lvl4pPr>
              <a:buClr>
                <a:schemeClr val="tx1"/>
              </a:buClr>
              <a:defRPr sz="1800">
                <a:solidFill>
                  <a:schemeClr val="tx1"/>
                </a:solidFill>
                <a:latin typeface="Arial Narrow" pitchFamily="34" charset="0"/>
              </a:defRPr>
            </a:lvl4pPr>
            <a:lvl5pPr>
              <a:buClr>
                <a:schemeClr val="tx1"/>
              </a:buClr>
              <a:defRPr sz="1800">
                <a:solidFill>
                  <a:schemeClr val="tx1"/>
                </a:solidFill>
                <a:latin typeface="Arial Narrow"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4" name="Slide Number Placeholder 3"/>
          <p:cNvSpPr>
            <a:spLocks noGrp="1" noChangeArrowheads="1"/>
          </p:cNvSpPr>
          <p:nvPr>
            <p:ph type="sldNum" sz="quarter" idx="4"/>
          </p:nvPr>
        </p:nvSpPr>
        <p:spPr>
          <a:xfrm>
            <a:off x="10827145" y="6426201"/>
            <a:ext cx="694267" cy="262466"/>
          </a:xfrm>
          <a:prstGeom prst="rect">
            <a:avLst/>
          </a:prstGeom>
        </p:spPr>
        <p:txBody>
          <a:bodyPr/>
          <a:lstStyle>
            <a:lvl1pPr algn="ctr">
              <a:defRPr sz="1600"/>
            </a:lvl1pPr>
          </a:lstStyle>
          <a:p>
            <a:pPr>
              <a:defRPr/>
            </a:pPr>
            <a:fld id="{D68E8870-17DE-45C4-A8DD-7644B2422933}"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84910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33933"/>
          </a:xfrm>
          <a:ln w="3175">
            <a:noFill/>
          </a:ln>
        </p:spPr>
        <p:txBody>
          <a:bodyPr/>
          <a:lstStyle>
            <a:lvl1pPr>
              <a:defRPr sz="3200">
                <a:ln w="3175">
                  <a:solidFill>
                    <a:schemeClr val="tx1"/>
                  </a:solidFill>
                </a:ln>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508000" y="1097300"/>
            <a:ext cx="5361517" cy="4114800"/>
          </a:xfrm>
        </p:spPr>
        <p:txBody>
          <a:bodyPr/>
          <a:lstStyle>
            <a:lvl1pPr>
              <a:buClr>
                <a:schemeClr val="tx1"/>
              </a:buClr>
              <a:defRPr sz="2400">
                <a:solidFill>
                  <a:schemeClr val="tx1"/>
                </a:solidFill>
                <a:latin typeface="Calibri" panose="020F0502020204030204" pitchFamily="34" charset="0"/>
                <a:cs typeface="Calibri" panose="020F0502020204030204" pitchFamily="34" charset="0"/>
              </a:defRPr>
            </a:lvl1pPr>
            <a:lvl2pPr>
              <a:buClr>
                <a:schemeClr val="tx1"/>
              </a:buClr>
              <a:defRPr sz="2000">
                <a:solidFill>
                  <a:schemeClr val="tx1"/>
                </a:solidFill>
                <a:latin typeface="Calibri" panose="020F0502020204030204" pitchFamily="34" charset="0"/>
                <a:cs typeface="Calibri" panose="020F0502020204030204" pitchFamily="34" charset="0"/>
              </a:defRPr>
            </a:lvl2pPr>
            <a:lvl3pPr>
              <a:buClr>
                <a:schemeClr val="tx1"/>
              </a:buClr>
              <a:defRPr sz="1800">
                <a:solidFill>
                  <a:schemeClr val="tx1"/>
                </a:solidFill>
                <a:latin typeface="Calibri" panose="020F0502020204030204" pitchFamily="34" charset="0"/>
                <a:cs typeface="Calibri" panose="020F0502020204030204" pitchFamily="34" charset="0"/>
              </a:defRPr>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072718" y="1097300"/>
            <a:ext cx="5363633" cy="4114800"/>
          </a:xfrm>
        </p:spPr>
        <p:txBody>
          <a:bodyPr/>
          <a:lstStyle>
            <a:lvl1pPr>
              <a:buClr>
                <a:schemeClr val="tx1"/>
              </a:buClr>
              <a:defRPr sz="2400">
                <a:solidFill>
                  <a:schemeClr val="tx1"/>
                </a:solidFill>
                <a:latin typeface="Calibri" panose="020F0502020204030204" pitchFamily="34" charset="0"/>
                <a:cs typeface="Calibri" panose="020F0502020204030204" pitchFamily="34" charset="0"/>
              </a:defRPr>
            </a:lvl1pPr>
            <a:lvl2pPr>
              <a:buClr>
                <a:schemeClr val="tx1"/>
              </a:buClr>
              <a:defRPr sz="2000">
                <a:solidFill>
                  <a:schemeClr val="tx1"/>
                </a:solidFill>
                <a:latin typeface="Calibri" panose="020F0502020204030204" pitchFamily="34" charset="0"/>
                <a:cs typeface="Calibri" panose="020F0502020204030204" pitchFamily="34" charset="0"/>
              </a:defRPr>
            </a:lvl2pPr>
            <a:lvl3pPr>
              <a:buClr>
                <a:schemeClr val="tx1"/>
              </a:buClr>
              <a:defRPr sz="1800">
                <a:solidFill>
                  <a:schemeClr val="tx1"/>
                </a:solidFill>
                <a:latin typeface="Calibri" panose="020F0502020204030204" pitchFamily="34" charset="0"/>
                <a:cs typeface="Calibri" panose="020F0502020204030204" pitchFamily="34" charset="0"/>
              </a:defRPr>
            </a:lvl3pPr>
            <a:lvl4pPr>
              <a:defRPr sz="1600">
                <a:latin typeface="Arial Narrow" pitchFamily="34" charset="0"/>
              </a:defRPr>
            </a:lvl4pPr>
            <a:lvl5pPr>
              <a:defRPr sz="1600">
                <a:latin typeface="Arial Narrow"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5" name="Rectangle 3"/>
          <p:cNvSpPr>
            <a:spLocks noGrp="1" noChangeArrowheads="1"/>
          </p:cNvSpPr>
          <p:nvPr>
            <p:ph type="sldNum" sz="quarter" idx="4"/>
          </p:nvPr>
        </p:nvSpPr>
        <p:spPr>
          <a:xfrm>
            <a:off x="10871199" y="6426201"/>
            <a:ext cx="565151" cy="244476"/>
          </a:xfrm>
          <a:prstGeom prst="rect">
            <a:avLst/>
          </a:prstGeom>
        </p:spPr>
        <p:txBody>
          <a:bodyPr/>
          <a:lstStyle>
            <a:lvl1pPr algn="ctr">
              <a:defRPr sz="1600"/>
            </a:lvl1pPr>
          </a:lstStyle>
          <a:p>
            <a:pPr>
              <a:defRPr/>
            </a:pPr>
            <a:fld id="{D68E8870-17DE-45C4-A8DD-7644B2422933}"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608102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1E0FB-A6AD-CD98-EB79-6DBAA12EA3E4}"/>
              </a:ext>
            </a:extLst>
          </p:cNvPr>
          <p:cNvSpPr>
            <a:spLocks noGrp="1"/>
          </p:cNvSpPr>
          <p:nvPr>
            <p:ph type="ctrTitle"/>
          </p:nvPr>
        </p:nvSpPr>
        <p:spPr>
          <a:xfrm>
            <a:off x="1524000" y="1122363"/>
            <a:ext cx="9144000" cy="2387600"/>
          </a:xfrm>
        </p:spPr>
        <p:txBody>
          <a:bodyPr anchor="t">
            <a:normAutofit/>
          </a:bodyPr>
          <a:lstStyle>
            <a:lvl1pPr algn="ctr">
              <a:defRPr sz="2800">
                <a:solidFill>
                  <a:srgbClr val="CC3300"/>
                </a:solidFill>
                <a:latin typeface="Tahoma" panose="020B0604030504040204" pitchFamily="34" charset="0"/>
                <a:ea typeface="Tahoma" panose="020B0604030504040204" pitchFamily="34" charset="0"/>
                <a:cs typeface="Tahoma" panose="020B0604030504040204" pitchFamily="34" charset="0"/>
              </a:defRPr>
            </a:lvl1pPr>
          </a:lstStyle>
          <a:p>
            <a:r>
              <a:rPr lang="en-US" noProof="0" dirty="0"/>
              <a:t>Click to edit Master title style</a:t>
            </a:r>
          </a:p>
        </p:txBody>
      </p:sp>
      <p:sp>
        <p:nvSpPr>
          <p:cNvPr id="3" name="Subtitle 2">
            <a:extLst>
              <a:ext uri="{FF2B5EF4-FFF2-40B4-BE49-F238E27FC236}">
                <a16:creationId xmlns:a16="http://schemas.microsoft.com/office/drawing/2014/main" id="{4EA31C0C-DC8E-B3A6-79A3-D1105C1541C6}"/>
              </a:ext>
            </a:extLst>
          </p:cNvPr>
          <p:cNvSpPr>
            <a:spLocks noGrp="1"/>
          </p:cNvSpPr>
          <p:nvPr>
            <p:ph type="subTitle" idx="1"/>
          </p:nvPr>
        </p:nvSpPr>
        <p:spPr>
          <a:xfrm>
            <a:off x="1524000" y="3602038"/>
            <a:ext cx="9144000" cy="1655762"/>
          </a:xfrm>
        </p:spPr>
        <p:txBody>
          <a:bodyPr/>
          <a:lstStyle>
            <a:lvl1pPr marL="0" indent="0" algn="ctr">
              <a:buNone/>
              <a:defRPr sz="24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Click to edit Master subtitle style</a:t>
            </a:r>
          </a:p>
        </p:txBody>
      </p:sp>
      <p:sp>
        <p:nvSpPr>
          <p:cNvPr id="6" name="Slide Number Placeholder 5">
            <a:extLst>
              <a:ext uri="{FF2B5EF4-FFF2-40B4-BE49-F238E27FC236}">
                <a16:creationId xmlns:a16="http://schemas.microsoft.com/office/drawing/2014/main" id="{BBF2CD4A-2305-6ED4-8B52-93002F5CFD8F}"/>
              </a:ext>
            </a:extLst>
          </p:cNvPr>
          <p:cNvSpPr>
            <a:spLocks noGrp="1"/>
          </p:cNvSpPr>
          <p:nvPr>
            <p:ph type="sldNum" sz="quarter" idx="12"/>
          </p:nvPr>
        </p:nvSpPr>
        <p:spPr/>
        <p:txBody>
          <a:bodyPr/>
          <a:lstStyle/>
          <a:p>
            <a:pPr>
              <a:defRPr/>
            </a:pPr>
            <a:fld id="{D68E8870-17DE-45C4-A8DD-7644B2422933}" type="slidenum">
              <a:rPr lang="en-US" noProof="0" smtClean="0"/>
              <a:pPr>
                <a:defRPr/>
              </a:pPr>
              <a:t>‹#›</a:t>
            </a:fld>
            <a:endParaRPr lang="en-US" noProof="0"/>
          </a:p>
        </p:txBody>
      </p:sp>
    </p:spTree>
    <p:extLst>
      <p:ext uri="{BB962C8B-B14F-4D97-AF65-F5344CB8AC3E}">
        <p14:creationId xmlns:p14="http://schemas.microsoft.com/office/powerpoint/2010/main" val="12946577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B68DE-1900-F7A5-6066-AA568C2E6A07}"/>
              </a:ext>
            </a:extLst>
          </p:cNvPr>
          <p:cNvSpPr>
            <a:spLocks noGrp="1"/>
          </p:cNvSpPr>
          <p:nvPr>
            <p:ph type="title"/>
          </p:nvPr>
        </p:nvSpPr>
        <p:spPr>
          <a:xfrm>
            <a:off x="0" y="0"/>
            <a:ext cx="12192000" cy="795130"/>
          </a:xfrm>
          <a:ln w="3175">
            <a:noFill/>
          </a:ln>
        </p:spPr>
        <p:txBody>
          <a:bodyPr>
            <a:normAutofit/>
          </a:bodyPr>
          <a:lstStyle>
            <a:lvl1pPr>
              <a:defRPr sz="3200">
                <a:ln w="3175">
                  <a:solidFill>
                    <a:schemeClr val="tx1"/>
                  </a:solidFill>
                </a:ln>
              </a:defRPr>
            </a:lvl1pPr>
          </a:lstStyle>
          <a:p>
            <a:r>
              <a:rPr lang="en-US" noProof="0" dirty="0"/>
              <a:t>Click to edit Master title style</a:t>
            </a:r>
          </a:p>
        </p:txBody>
      </p:sp>
      <p:sp>
        <p:nvSpPr>
          <p:cNvPr id="5" name="Slide Number Placeholder 4">
            <a:extLst>
              <a:ext uri="{FF2B5EF4-FFF2-40B4-BE49-F238E27FC236}">
                <a16:creationId xmlns:a16="http://schemas.microsoft.com/office/drawing/2014/main" id="{CA054DBE-266E-A0A0-4B5B-BD3A25D693BD}"/>
              </a:ext>
            </a:extLst>
          </p:cNvPr>
          <p:cNvSpPr>
            <a:spLocks noGrp="1"/>
          </p:cNvSpPr>
          <p:nvPr>
            <p:ph type="sldNum" sz="quarter" idx="12"/>
          </p:nvPr>
        </p:nvSpPr>
        <p:spPr/>
        <p:txBody>
          <a:bodyPr/>
          <a:lstStyle/>
          <a:p>
            <a:pPr>
              <a:defRPr/>
            </a:pPr>
            <a:fld id="{D68E8870-17DE-45C4-A8DD-7644B2422933}" type="slidenum">
              <a:rPr lang="en-US" noProof="0" smtClean="0"/>
              <a:pPr>
                <a:defRPr/>
              </a:pPr>
              <a:t>‹#›</a:t>
            </a:fld>
            <a:endParaRPr lang="en-US" noProof="0"/>
          </a:p>
        </p:txBody>
      </p:sp>
    </p:spTree>
    <p:extLst>
      <p:ext uri="{BB962C8B-B14F-4D97-AF65-F5344CB8AC3E}">
        <p14:creationId xmlns:p14="http://schemas.microsoft.com/office/powerpoint/2010/main" val="32538682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0CC6F-36E7-9A9D-7AB1-65535565FAA5}"/>
              </a:ext>
            </a:extLst>
          </p:cNvPr>
          <p:cNvSpPr>
            <a:spLocks noGrp="1"/>
          </p:cNvSpPr>
          <p:nvPr>
            <p:ph type="title"/>
          </p:nvPr>
        </p:nvSpPr>
        <p:spPr>
          <a:xfrm>
            <a:off x="0" y="0"/>
            <a:ext cx="12192000" cy="795130"/>
          </a:xfrm>
        </p:spPr>
        <p:txBody>
          <a:bodyPr/>
          <a:lstStyle>
            <a:lvl1pPr>
              <a:defRPr>
                <a:ln w="3175">
                  <a:solidFill>
                    <a:schemeClr val="bg1">
                      <a:lumMod val="50000"/>
                    </a:schemeClr>
                  </a:solidFill>
                </a:ln>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338AED25-48EE-6078-1767-5190FC4C52B2}"/>
              </a:ext>
            </a:extLst>
          </p:cNvPr>
          <p:cNvSpPr>
            <a:spLocks noGrp="1"/>
          </p:cNvSpPr>
          <p:nvPr>
            <p:ph type="sldNum" sz="quarter" idx="10"/>
          </p:nvPr>
        </p:nvSpPr>
        <p:spPr/>
        <p:txBody>
          <a:bodyPr/>
          <a:lstStyle/>
          <a:p>
            <a:pPr>
              <a:defRPr/>
            </a:pPr>
            <a:fld id="{D68E8870-17DE-45C4-A8DD-7644B2422933}" type="slidenum">
              <a:rPr lang="en-US" smtClean="0"/>
              <a:pPr>
                <a:defRPr/>
              </a:pPr>
              <a:t>‹#›</a:t>
            </a:fld>
            <a:endParaRPr lang="en-US" dirty="0"/>
          </a:p>
        </p:txBody>
      </p:sp>
      <p:sp>
        <p:nvSpPr>
          <p:cNvPr id="4" name="Rectangle: Rounded Corners 3">
            <a:extLst>
              <a:ext uri="{FF2B5EF4-FFF2-40B4-BE49-F238E27FC236}">
                <a16:creationId xmlns:a16="http://schemas.microsoft.com/office/drawing/2014/main" id="{19FD6A53-5D77-21BC-47D8-1F80539E3473}"/>
              </a:ext>
            </a:extLst>
          </p:cNvPr>
          <p:cNvSpPr/>
          <p:nvPr userDrawn="1"/>
        </p:nvSpPr>
        <p:spPr>
          <a:xfrm>
            <a:off x="10626767" y="1661497"/>
            <a:ext cx="1095187" cy="366824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5" name="Rectangle: Rounded Corners 4">
            <a:extLst>
              <a:ext uri="{FF2B5EF4-FFF2-40B4-BE49-F238E27FC236}">
                <a16:creationId xmlns:a16="http://schemas.microsoft.com/office/drawing/2014/main" id="{A54C4ECB-BE04-28D0-B4D5-3D7B187CE92C}"/>
              </a:ext>
            </a:extLst>
          </p:cNvPr>
          <p:cNvSpPr/>
          <p:nvPr userDrawn="1"/>
        </p:nvSpPr>
        <p:spPr>
          <a:xfrm>
            <a:off x="9344213" y="1661498"/>
            <a:ext cx="1095187" cy="366824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6" name="Rectangle: Rounded Corners 5">
            <a:extLst>
              <a:ext uri="{FF2B5EF4-FFF2-40B4-BE49-F238E27FC236}">
                <a16:creationId xmlns:a16="http://schemas.microsoft.com/office/drawing/2014/main" id="{BB5C9C5D-9A85-CE11-9744-D8A6FDC757C1}"/>
              </a:ext>
            </a:extLst>
          </p:cNvPr>
          <p:cNvSpPr/>
          <p:nvPr userDrawn="1"/>
        </p:nvSpPr>
        <p:spPr>
          <a:xfrm>
            <a:off x="8064637" y="1661497"/>
            <a:ext cx="1097024" cy="36682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7" name="Rectangle: Rounded Corners 6">
            <a:extLst>
              <a:ext uri="{FF2B5EF4-FFF2-40B4-BE49-F238E27FC236}">
                <a16:creationId xmlns:a16="http://schemas.microsoft.com/office/drawing/2014/main" id="{088DA21A-FE8B-B61C-B7A2-39034D18A6D6}"/>
              </a:ext>
            </a:extLst>
          </p:cNvPr>
          <p:cNvSpPr/>
          <p:nvPr userDrawn="1"/>
        </p:nvSpPr>
        <p:spPr>
          <a:xfrm>
            <a:off x="6779964" y="1649462"/>
            <a:ext cx="1097024" cy="4594673"/>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8" name="Rectangle: Rounded Corners 7">
            <a:extLst>
              <a:ext uri="{FF2B5EF4-FFF2-40B4-BE49-F238E27FC236}">
                <a16:creationId xmlns:a16="http://schemas.microsoft.com/office/drawing/2014/main" id="{2301AE2A-7672-838C-9C2A-2B2DE62FD3A1}"/>
              </a:ext>
            </a:extLst>
          </p:cNvPr>
          <p:cNvSpPr/>
          <p:nvPr userDrawn="1"/>
        </p:nvSpPr>
        <p:spPr>
          <a:xfrm>
            <a:off x="5499600" y="1661497"/>
            <a:ext cx="1103621" cy="36682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2413FC70-2010-7B94-4A69-E72698F730EF}"/>
              </a:ext>
            </a:extLst>
          </p:cNvPr>
          <p:cNvSpPr/>
          <p:nvPr userDrawn="1"/>
        </p:nvSpPr>
        <p:spPr>
          <a:xfrm>
            <a:off x="4214980" y="1661499"/>
            <a:ext cx="1103621" cy="3668244"/>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0" name="Rectangle: Rounded Corners 9">
            <a:extLst>
              <a:ext uri="{FF2B5EF4-FFF2-40B4-BE49-F238E27FC236}">
                <a16:creationId xmlns:a16="http://schemas.microsoft.com/office/drawing/2014/main" id="{7DF06426-CC78-9029-B9A7-01536C0ECDF2}"/>
              </a:ext>
            </a:extLst>
          </p:cNvPr>
          <p:cNvSpPr/>
          <p:nvPr userDrawn="1"/>
        </p:nvSpPr>
        <p:spPr>
          <a:xfrm>
            <a:off x="2941432" y="1661498"/>
            <a:ext cx="1103621" cy="45826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1" name="Rectangle: Rounded Corners 10">
            <a:extLst>
              <a:ext uri="{FF2B5EF4-FFF2-40B4-BE49-F238E27FC236}">
                <a16:creationId xmlns:a16="http://schemas.microsoft.com/office/drawing/2014/main" id="{5FDBEAF3-9151-1FE1-9AF9-354D57568E76}"/>
              </a:ext>
            </a:extLst>
          </p:cNvPr>
          <p:cNvSpPr/>
          <p:nvPr userDrawn="1"/>
        </p:nvSpPr>
        <p:spPr>
          <a:xfrm>
            <a:off x="1656833" y="1661499"/>
            <a:ext cx="1103621" cy="3668243"/>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2" name="Rectangle: Rounded Corners 11">
            <a:extLst>
              <a:ext uri="{FF2B5EF4-FFF2-40B4-BE49-F238E27FC236}">
                <a16:creationId xmlns:a16="http://schemas.microsoft.com/office/drawing/2014/main" id="{DF9FE540-EA41-4A81-C1F7-0804DD0E2A72}"/>
              </a:ext>
            </a:extLst>
          </p:cNvPr>
          <p:cNvSpPr/>
          <p:nvPr userDrawn="1"/>
        </p:nvSpPr>
        <p:spPr>
          <a:xfrm>
            <a:off x="378380" y="1672143"/>
            <a:ext cx="1101747" cy="274320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grpSp>
        <p:nvGrpSpPr>
          <p:cNvPr id="13" name="Group 12">
            <a:extLst>
              <a:ext uri="{FF2B5EF4-FFF2-40B4-BE49-F238E27FC236}">
                <a16:creationId xmlns:a16="http://schemas.microsoft.com/office/drawing/2014/main" id="{B19517C3-1035-6282-0D9D-339AD9246647}"/>
              </a:ext>
            </a:extLst>
          </p:cNvPr>
          <p:cNvGrpSpPr/>
          <p:nvPr userDrawn="1"/>
        </p:nvGrpSpPr>
        <p:grpSpPr>
          <a:xfrm>
            <a:off x="381000" y="1547963"/>
            <a:ext cx="1097280" cy="799337"/>
            <a:chOff x="560065" y="5025296"/>
            <a:chExt cx="1097280" cy="799337"/>
          </a:xfrm>
        </p:grpSpPr>
        <p:sp>
          <p:nvSpPr>
            <p:cNvPr id="14" name="Rectangle: Rounded Corners 13">
              <a:extLst>
                <a:ext uri="{FF2B5EF4-FFF2-40B4-BE49-F238E27FC236}">
                  <a16:creationId xmlns:a16="http://schemas.microsoft.com/office/drawing/2014/main" id="{BF707D07-097C-C1B9-C364-43CF52EAADD0}"/>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latin typeface="Calibri" panose="020F0502020204030204" pitchFamily="34" charset="0"/>
                  <a:cs typeface="Calibri" panose="020F0502020204030204" pitchFamily="34" charset="0"/>
                </a:rPr>
                <a:t>Project Initiation</a:t>
              </a:r>
            </a:p>
          </p:txBody>
        </p:sp>
        <p:sp>
          <p:nvSpPr>
            <p:cNvPr id="15" name="Oval 14">
              <a:extLst>
                <a:ext uri="{FF2B5EF4-FFF2-40B4-BE49-F238E27FC236}">
                  <a16:creationId xmlns:a16="http://schemas.microsoft.com/office/drawing/2014/main" id="{63FC6888-31AB-D843-39D3-2385EB7F9A84}"/>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Step 1</a:t>
              </a:r>
            </a:p>
          </p:txBody>
        </p:sp>
      </p:grpSp>
      <p:grpSp>
        <p:nvGrpSpPr>
          <p:cNvPr id="16" name="Group 15">
            <a:extLst>
              <a:ext uri="{FF2B5EF4-FFF2-40B4-BE49-F238E27FC236}">
                <a16:creationId xmlns:a16="http://schemas.microsoft.com/office/drawing/2014/main" id="{DB6A3B4F-7F0C-D246-C106-FC5184E422D3}"/>
              </a:ext>
            </a:extLst>
          </p:cNvPr>
          <p:cNvGrpSpPr/>
          <p:nvPr userDrawn="1"/>
        </p:nvGrpSpPr>
        <p:grpSpPr>
          <a:xfrm>
            <a:off x="10624674" y="1552255"/>
            <a:ext cx="1097280" cy="799337"/>
            <a:chOff x="560065" y="5025296"/>
            <a:chExt cx="1097280" cy="799337"/>
          </a:xfrm>
        </p:grpSpPr>
        <p:sp>
          <p:nvSpPr>
            <p:cNvPr id="17" name="Rectangle: Rounded Corners 16">
              <a:extLst>
                <a:ext uri="{FF2B5EF4-FFF2-40B4-BE49-F238E27FC236}">
                  <a16:creationId xmlns:a16="http://schemas.microsoft.com/office/drawing/2014/main" id="{724B1651-FA04-1E04-85B9-7342E04D6C5D}"/>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200" b="1" dirty="0">
                  <a:latin typeface="Calibri" panose="020F0502020204030204" pitchFamily="34" charset="0"/>
                  <a:cs typeface="Calibri" panose="020F0502020204030204" pitchFamily="34" charset="0"/>
                </a:rPr>
                <a:t>Analyze Data and Evaluate Results</a:t>
              </a:r>
            </a:p>
          </p:txBody>
        </p:sp>
        <p:sp>
          <p:nvSpPr>
            <p:cNvPr id="18" name="Oval 17">
              <a:extLst>
                <a:ext uri="{FF2B5EF4-FFF2-40B4-BE49-F238E27FC236}">
                  <a16:creationId xmlns:a16="http://schemas.microsoft.com/office/drawing/2014/main" id="{76495BFD-EE39-2CC2-EA6B-E98A921FC0ED}"/>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Step 9</a:t>
              </a:r>
            </a:p>
          </p:txBody>
        </p:sp>
      </p:grpSp>
      <p:grpSp>
        <p:nvGrpSpPr>
          <p:cNvPr id="19" name="Group 18">
            <a:extLst>
              <a:ext uri="{FF2B5EF4-FFF2-40B4-BE49-F238E27FC236}">
                <a16:creationId xmlns:a16="http://schemas.microsoft.com/office/drawing/2014/main" id="{E1F56D5A-00D9-14EB-BB27-D2340CF015FA}"/>
              </a:ext>
            </a:extLst>
          </p:cNvPr>
          <p:cNvGrpSpPr/>
          <p:nvPr userDrawn="1"/>
        </p:nvGrpSpPr>
        <p:grpSpPr>
          <a:xfrm>
            <a:off x="9344213" y="1552255"/>
            <a:ext cx="1097280" cy="799337"/>
            <a:chOff x="560065" y="5025296"/>
            <a:chExt cx="1097280" cy="799337"/>
          </a:xfrm>
        </p:grpSpPr>
        <p:sp>
          <p:nvSpPr>
            <p:cNvPr id="20" name="Rectangle: Rounded Corners 19">
              <a:extLst>
                <a:ext uri="{FF2B5EF4-FFF2-40B4-BE49-F238E27FC236}">
                  <a16:creationId xmlns:a16="http://schemas.microsoft.com/office/drawing/2014/main" id="{6C8E902B-B056-0AEE-D3B1-FC90D46C4CC5}"/>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latin typeface="Calibri" panose="020F0502020204030204" pitchFamily="34" charset="0"/>
                  <a:cs typeface="Calibri" panose="020F0502020204030204" pitchFamily="34" charset="0"/>
                </a:rPr>
                <a:t>Plan &amp; Execute</a:t>
              </a:r>
            </a:p>
            <a:p>
              <a:pPr algn="ctr">
                <a:lnSpc>
                  <a:spcPts val="1300"/>
                </a:lnSpc>
              </a:pPr>
              <a:r>
                <a:rPr lang="en-US" sz="1400" b="1" dirty="0">
                  <a:latin typeface="Calibri" panose="020F0502020204030204" pitchFamily="34" charset="0"/>
                  <a:cs typeface="Calibri" panose="020F0502020204030204" pitchFamily="34" charset="0"/>
                </a:rPr>
                <a:t>Event</a:t>
              </a:r>
            </a:p>
          </p:txBody>
        </p:sp>
        <p:sp>
          <p:nvSpPr>
            <p:cNvPr id="21" name="Oval 20">
              <a:extLst>
                <a:ext uri="{FF2B5EF4-FFF2-40B4-BE49-F238E27FC236}">
                  <a16:creationId xmlns:a16="http://schemas.microsoft.com/office/drawing/2014/main" id="{5DD164BB-F823-5DAA-8316-BFA1C724B596}"/>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Step 8</a:t>
              </a:r>
            </a:p>
          </p:txBody>
        </p:sp>
      </p:grpSp>
      <p:grpSp>
        <p:nvGrpSpPr>
          <p:cNvPr id="22" name="Group 21">
            <a:extLst>
              <a:ext uri="{FF2B5EF4-FFF2-40B4-BE49-F238E27FC236}">
                <a16:creationId xmlns:a16="http://schemas.microsoft.com/office/drawing/2014/main" id="{8F03F4B9-E792-BDFA-639D-3A9048A39C2B}"/>
              </a:ext>
            </a:extLst>
          </p:cNvPr>
          <p:cNvGrpSpPr/>
          <p:nvPr userDrawn="1"/>
        </p:nvGrpSpPr>
        <p:grpSpPr>
          <a:xfrm>
            <a:off x="8063754" y="1547963"/>
            <a:ext cx="1097280" cy="799337"/>
            <a:chOff x="560065" y="5025296"/>
            <a:chExt cx="1097280" cy="799337"/>
          </a:xfrm>
        </p:grpSpPr>
        <p:sp>
          <p:nvSpPr>
            <p:cNvPr id="23" name="Rectangle: Rounded Corners 22">
              <a:extLst>
                <a:ext uri="{FF2B5EF4-FFF2-40B4-BE49-F238E27FC236}">
                  <a16:creationId xmlns:a16="http://schemas.microsoft.com/office/drawing/2014/main" id="{5C9A71C3-3EBC-2372-97DE-D29EFDC48441}"/>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latin typeface="Calibri" panose="020F0502020204030204" pitchFamily="34" charset="0"/>
                  <a:cs typeface="Calibri" panose="020F0502020204030204" pitchFamily="34" charset="0"/>
                </a:rPr>
                <a:t>Integrate &amp; Validate Environment</a:t>
              </a:r>
            </a:p>
          </p:txBody>
        </p:sp>
        <p:sp>
          <p:nvSpPr>
            <p:cNvPr id="24" name="Oval 23">
              <a:extLst>
                <a:ext uri="{FF2B5EF4-FFF2-40B4-BE49-F238E27FC236}">
                  <a16:creationId xmlns:a16="http://schemas.microsoft.com/office/drawing/2014/main" id="{2DB0CF79-5399-411A-41DF-DEE74A68F8D1}"/>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Step 7</a:t>
              </a:r>
            </a:p>
          </p:txBody>
        </p:sp>
      </p:grpSp>
      <p:grpSp>
        <p:nvGrpSpPr>
          <p:cNvPr id="25" name="Group 24">
            <a:extLst>
              <a:ext uri="{FF2B5EF4-FFF2-40B4-BE49-F238E27FC236}">
                <a16:creationId xmlns:a16="http://schemas.microsoft.com/office/drawing/2014/main" id="{DDDE9EDD-8A1F-C96B-71A1-E2D75EE0EFDE}"/>
              </a:ext>
            </a:extLst>
          </p:cNvPr>
          <p:cNvGrpSpPr/>
          <p:nvPr userDrawn="1"/>
        </p:nvGrpSpPr>
        <p:grpSpPr>
          <a:xfrm>
            <a:off x="6783295" y="1547963"/>
            <a:ext cx="1097280" cy="799337"/>
            <a:chOff x="560065" y="5025296"/>
            <a:chExt cx="1097280" cy="799337"/>
          </a:xfrm>
        </p:grpSpPr>
        <p:sp>
          <p:nvSpPr>
            <p:cNvPr id="26" name="Rectangle: Rounded Corners 25">
              <a:extLst>
                <a:ext uri="{FF2B5EF4-FFF2-40B4-BE49-F238E27FC236}">
                  <a16:creationId xmlns:a16="http://schemas.microsoft.com/office/drawing/2014/main" id="{EE6912C6-3C23-6BFC-A254-C1A4C2430140}"/>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latin typeface="Calibri" panose="020F0502020204030204" pitchFamily="34" charset="0"/>
                  <a:cs typeface="Calibri" panose="020F0502020204030204" pitchFamily="34" charset="0"/>
                </a:rPr>
                <a:t>Develop Operational Wrap-Around</a:t>
              </a:r>
            </a:p>
          </p:txBody>
        </p:sp>
        <p:sp>
          <p:nvSpPr>
            <p:cNvPr id="27" name="Oval 26">
              <a:extLst>
                <a:ext uri="{FF2B5EF4-FFF2-40B4-BE49-F238E27FC236}">
                  <a16:creationId xmlns:a16="http://schemas.microsoft.com/office/drawing/2014/main" id="{305B24DD-0170-EA06-283D-204676BA80CC}"/>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Step 6</a:t>
              </a:r>
            </a:p>
          </p:txBody>
        </p:sp>
      </p:grpSp>
      <p:grpSp>
        <p:nvGrpSpPr>
          <p:cNvPr id="28" name="Group 27">
            <a:extLst>
              <a:ext uri="{FF2B5EF4-FFF2-40B4-BE49-F238E27FC236}">
                <a16:creationId xmlns:a16="http://schemas.microsoft.com/office/drawing/2014/main" id="{3DB365DA-72C3-3C85-D192-94839C3D1481}"/>
              </a:ext>
            </a:extLst>
          </p:cNvPr>
          <p:cNvGrpSpPr/>
          <p:nvPr userDrawn="1"/>
        </p:nvGrpSpPr>
        <p:grpSpPr>
          <a:xfrm>
            <a:off x="5502836" y="1547963"/>
            <a:ext cx="1097280" cy="799337"/>
            <a:chOff x="560065" y="5025296"/>
            <a:chExt cx="1097280" cy="799337"/>
          </a:xfrm>
        </p:grpSpPr>
        <p:sp>
          <p:nvSpPr>
            <p:cNvPr id="29" name="Rectangle: Rounded Corners 28">
              <a:extLst>
                <a:ext uri="{FF2B5EF4-FFF2-40B4-BE49-F238E27FC236}">
                  <a16:creationId xmlns:a16="http://schemas.microsoft.com/office/drawing/2014/main" id="{3D5666D2-4F57-AE95-4F99-3BB813C84656}"/>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latin typeface="Calibri" panose="020F0502020204030204" pitchFamily="34" charset="0"/>
                  <a:cs typeface="Calibri" panose="020F0502020204030204" pitchFamily="34" charset="0"/>
                </a:rPr>
                <a:t>Design Operational Wrap-Around</a:t>
              </a:r>
            </a:p>
          </p:txBody>
        </p:sp>
        <p:sp>
          <p:nvSpPr>
            <p:cNvPr id="30" name="Oval 29">
              <a:extLst>
                <a:ext uri="{FF2B5EF4-FFF2-40B4-BE49-F238E27FC236}">
                  <a16:creationId xmlns:a16="http://schemas.microsoft.com/office/drawing/2014/main" id="{65E1A4D9-3EB8-B70B-44AE-0A7313ACAB13}"/>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Step 5</a:t>
              </a:r>
            </a:p>
          </p:txBody>
        </p:sp>
      </p:grpSp>
      <p:grpSp>
        <p:nvGrpSpPr>
          <p:cNvPr id="31" name="Group 30">
            <a:extLst>
              <a:ext uri="{FF2B5EF4-FFF2-40B4-BE49-F238E27FC236}">
                <a16:creationId xmlns:a16="http://schemas.microsoft.com/office/drawing/2014/main" id="{F82B64EB-71E5-9DEE-ABFC-56A23DC304F4}"/>
              </a:ext>
            </a:extLst>
          </p:cNvPr>
          <p:cNvGrpSpPr/>
          <p:nvPr userDrawn="1"/>
        </p:nvGrpSpPr>
        <p:grpSpPr>
          <a:xfrm>
            <a:off x="4222377" y="1547963"/>
            <a:ext cx="1097280" cy="799337"/>
            <a:chOff x="560065" y="5025296"/>
            <a:chExt cx="1097280" cy="799337"/>
          </a:xfrm>
        </p:grpSpPr>
        <p:sp>
          <p:nvSpPr>
            <p:cNvPr id="32" name="Rectangle: Rounded Corners 31">
              <a:extLst>
                <a:ext uri="{FF2B5EF4-FFF2-40B4-BE49-F238E27FC236}">
                  <a16:creationId xmlns:a16="http://schemas.microsoft.com/office/drawing/2014/main" id="{B6535FB3-2421-118C-BBB3-3F6F5262C220}"/>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latin typeface="Calibri" panose="020F0502020204030204" pitchFamily="34" charset="0"/>
                  <a:cs typeface="Calibri" panose="020F0502020204030204" pitchFamily="34" charset="0"/>
                </a:rPr>
                <a:t>Develop</a:t>
              </a:r>
            </a:p>
            <a:p>
              <a:pPr algn="ctr">
                <a:lnSpc>
                  <a:spcPts val="1300"/>
                </a:lnSpc>
              </a:pPr>
              <a:r>
                <a:rPr lang="en-US" sz="1400" b="1" dirty="0">
                  <a:latin typeface="Calibri" panose="020F0502020204030204" pitchFamily="34" charset="0"/>
                  <a:cs typeface="Calibri" panose="020F0502020204030204" pitchFamily="34" charset="0"/>
                </a:rPr>
                <a:t>Digital Twin</a:t>
              </a:r>
            </a:p>
          </p:txBody>
        </p:sp>
        <p:sp>
          <p:nvSpPr>
            <p:cNvPr id="33" name="Oval 32">
              <a:extLst>
                <a:ext uri="{FF2B5EF4-FFF2-40B4-BE49-F238E27FC236}">
                  <a16:creationId xmlns:a16="http://schemas.microsoft.com/office/drawing/2014/main" id="{EB27A15E-8AC7-4C94-B246-C68ADAEC6197}"/>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Step 4</a:t>
              </a:r>
            </a:p>
          </p:txBody>
        </p:sp>
      </p:grpSp>
      <p:grpSp>
        <p:nvGrpSpPr>
          <p:cNvPr id="34" name="Group 33">
            <a:extLst>
              <a:ext uri="{FF2B5EF4-FFF2-40B4-BE49-F238E27FC236}">
                <a16:creationId xmlns:a16="http://schemas.microsoft.com/office/drawing/2014/main" id="{5D7D6607-F83F-5072-2414-6F06B734A5AA}"/>
              </a:ext>
            </a:extLst>
          </p:cNvPr>
          <p:cNvGrpSpPr/>
          <p:nvPr userDrawn="1"/>
        </p:nvGrpSpPr>
        <p:grpSpPr>
          <a:xfrm>
            <a:off x="2941918" y="1547963"/>
            <a:ext cx="1097280" cy="799337"/>
            <a:chOff x="560065" y="5025296"/>
            <a:chExt cx="1097280" cy="799337"/>
          </a:xfrm>
        </p:grpSpPr>
        <p:sp>
          <p:nvSpPr>
            <p:cNvPr id="35" name="Rectangle: Rounded Corners 34">
              <a:extLst>
                <a:ext uri="{FF2B5EF4-FFF2-40B4-BE49-F238E27FC236}">
                  <a16:creationId xmlns:a16="http://schemas.microsoft.com/office/drawing/2014/main" id="{2DEACF12-48C2-2275-91EE-A342C49A2103}"/>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latin typeface="Calibri" panose="020F0502020204030204" pitchFamily="34" charset="0"/>
                  <a:cs typeface="Calibri" panose="020F0502020204030204" pitchFamily="34" charset="0"/>
                </a:rPr>
                <a:t>Conduct Wargame Exercise</a:t>
              </a:r>
            </a:p>
          </p:txBody>
        </p:sp>
        <p:sp>
          <p:nvSpPr>
            <p:cNvPr id="36" name="Oval 35">
              <a:extLst>
                <a:ext uri="{FF2B5EF4-FFF2-40B4-BE49-F238E27FC236}">
                  <a16:creationId xmlns:a16="http://schemas.microsoft.com/office/drawing/2014/main" id="{FFE8E50C-9267-EF7D-5AC5-0597EA05683D}"/>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Step 3</a:t>
              </a:r>
            </a:p>
          </p:txBody>
        </p:sp>
      </p:grpSp>
      <p:grpSp>
        <p:nvGrpSpPr>
          <p:cNvPr id="37" name="Group 36">
            <a:extLst>
              <a:ext uri="{FF2B5EF4-FFF2-40B4-BE49-F238E27FC236}">
                <a16:creationId xmlns:a16="http://schemas.microsoft.com/office/drawing/2014/main" id="{2DCA3921-6685-6D5A-7AD3-9AC3D11DB298}"/>
              </a:ext>
            </a:extLst>
          </p:cNvPr>
          <p:cNvGrpSpPr/>
          <p:nvPr userDrawn="1"/>
        </p:nvGrpSpPr>
        <p:grpSpPr>
          <a:xfrm>
            <a:off x="1661459" y="1547963"/>
            <a:ext cx="1097280" cy="799337"/>
            <a:chOff x="560065" y="5025296"/>
            <a:chExt cx="1097280" cy="799337"/>
          </a:xfrm>
        </p:grpSpPr>
        <p:sp>
          <p:nvSpPr>
            <p:cNvPr id="38" name="Rectangle: Rounded Corners 37">
              <a:extLst>
                <a:ext uri="{FF2B5EF4-FFF2-40B4-BE49-F238E27FC236}">
                  <a16:creationId xmlns:a16="http://schemas.microsoft.com/office/drawing/2014/main" id="{D0688580-95D9-CE23-D622-B1A4C0C771DB}"/>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latin typeface="Calibri" panose="020F0502020204030204" pitchFamily="34" charset="0"/>
                  <a:cs typeface="Calibri" panose="020F0502020204030204" pitchFamily="34" charset="0"/>
                </a:rPr>
                <a:t>Perform Conceptual Analysis</a:t>
              </a:r>
            </a:p>
          </p:txBody>
        </p:sp>
        <p:sp>
          <p:nvSpPr>
            <p:cNvPr id="39" name="Oval 38">
              <a:extLst>
                <a:ext uri="{FF2B5EF4-FFF2-40B4-BE49-F238E27FC236}">
                  <a16:creationId xmlns:a16="http://schemas.microsoft.com/office/drawing/2014/main" id="{A9D353E4-22CE-23C9-62B9-86844255C8A3}"/>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Step 2</a:t>
              </a:r>
            </a:p>
          </p:txBody>
        </p:sp>
      </p:grpSp>
      <p:grpSp>
        <p:nvGrpSpPr>
          <p:cNvPr id="40" name="Group 39">
            <a:extLst>
              <a:ext uri="{FF2B5EF4-FFF2-40B4-BE49-F238E27FC236}">
                <a16:creationId xmlns:a16="http://schemas.microsoft.com/office/drawing/2014/main" id="{1EB7CE64-1CFC-93BE-56B4-BB12941B78C8}"/>
              </a:ext>
            </a:extLst>
          </p:cNvPr>
          <p:cNvGrpSpPr/>
          <p:nvPr userDrawn="1"/>
        </p:nvGrpSpPr>
        <p:grpSpPr>
          <a:xfrm>
            <a:off x="8063754" y="4643943"/>
            <a:ext cx="1097280" cy="685800"/>
            <a:chOff x="6771067" y="4966859"/>
            <a:chExt cx="1097280" cy="685800"/>
          </a:xfrm>
        </p:grpSpPr>
        <p:sp>
          <p:nvSpPr>
            <p:cNvPr id="41" name="Rectangle: Rounded Corners 40">
              <a:extLst>
                <a:ext uri="{FF2B5EF4-FFF2-40B4-BE49-F238E27FC236}">
                  <a16:creationId xmlns:a16="http://schemas.microsoft.com/office/drawing/2014/main" id="{3FA7ABA7-E77E-A9D1-3EB8-95E67EA7658F}"/>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Validate Environment</a:t>
              </a:r>
            </a:p>
          </p:txBody>
        </p:sp>
        <p:sp>
          <p:nvSpPr>
            <p:cNvPr id="42" name="Oval 41">
              <a:extLst>
                <a:ext uri="{FF2B5EF4-FFF2-40B4-BE49-F238E27FC236}">
                  <a16:creationId xmlns:a16="http://schemas.microsoft.com/office/drawing/2014/main" id="{A6333DD1-CC39-3932-5DC9-C92C73AA17D1}"/>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7.3</a:t>
              </a:r>
            </a:p>
          </p:txBody>
        </p:sp>
      </p:grpSp>
      <p:grpSp>
        <p:nvGrpSpPr>
          <p:cNvPr id="43" name="Group 42">
            <a:extLst>
              <a:ext uri="{FF2B5EF4-FFF2-40B4-BE49-F238E27FC236}">
                <a16:creationId xmlns:a16="http://schemas.microsoft.com/office/drawing/2014/main" id="{A129A913-BE0A-2B25-064C-8B77C4135A0D}"/>
              </a:ext>
            </a:extLst>
          </p:cNvPr>
          <p:cNvGrpSpPr/>
          <p:nvPr userDrawn="1"/>
        </p:nvGrpSpPr>
        <p:grpSpPr>
          <a:xfrm>
            <a:off x="8063754" y="3729543"/>
            <a:ext cx="1097280" cy="685800"/>
            <a:chOff x="6771067" y="4966859"/>
            <a:chExt cx="1097280" cy="685800"/>
          </a:xfrm>
        </p:grpSpPr>
        <p:sp>
          <p:nvSpPr>
            <p:cNvPr id="44" name="Rectangle: Rounded Corners 43">
              <a:extLst>
                <a:ext uri="{FF2B5EF4-FFF2-40B4-BE49-F238E27FC236}">
                  <a16:creationId xmlns:a16="http://schemas.microsoft.com/office/drawing/2014/main" id="{CAD995D6-7310-7858-3C56-1192D104911B}"/>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Integrate Environment</a:t>
              </a:r>
            </a:p>
          </p:txBody>
        </p:sp>
        <p:sp>
          <p:nvSpPr>
            <p:cNvPr id="45" name="Oval 44">
              <a:extLst>
                <a:ext uri="{FF2B5EF4-FFF2-40B4-BE49-F238E27FC236}">
                  <a16:creationId xmlns:a16="http://schemas.microsoft.com/office/drawing/2014/main" id="{3D4BC2C1-DE3A-331D-53EF-4A728FD09F30}"/>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7.2</a:t>
              </a:r>
            </a:p>
          </p:txBody>
        </p:sp>
      </p:grpSp>
      <p:grpSp>
        <p:nvGrpSpPr>
          <p:cNvPr id="46" name="Group 45">
            <a:extLst>
              <a:ext uri="{FF2B5EF4-FFF2-40B4-BE49-F238E27FC236}">
                <a16:creationId xmlns:a16="http://schemas.microsoft.com/office/drawing/2014/main" id="{83A23794-8A52-E253-530D-FA882C38331A}"/>
              </a:ext>
            </a:extLst>
          </p:cNvPr>
          <p:cNvGrpSpPr/>
          <p:nvPr userDrawn="1"/>
        </p:nvGrpSpPr>
        <p:grpSpPr>
          <a:xfrm>
            <a:off x="8063754" y="2815143"/>
            <a:ext cx="1097280" cy="685800"/>
            <a:chOff x="6771067" y="4966859"/>
            <a:chExt cx="1097280" cy="685800"/>
          </a:xfrm>
        </p:grpSpPr>
        <p:sp>
          <p:nvSpPr>
            <p:cNvPr id="47" name="Rectangle: Rounded Corners 46">
              <a:extLst>
                <a:ext uri="{FF2B5EF4-FFF2-40B4-BE49-F238E27FC236}">
                  <a16:creationId xmlns:a16="http://schemas.microsoft.com/office/drawing/2014/main" id="{1FBDD940-DCC1-5F49-D7D5-8F5255EAB69C}"/>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Plan</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Integration</a:t>
              </a:r>
            </a:p>
          </p:txBody>
        </p:sp>
        <p:sp>
          <p:nvSpPr>
            <p:cNvPr id="48" name="Oval 47">
              <a:extLst>
                <a:ext uri="{FF2B5EF4-FFF2-40B4-BE49-F238E27FC236}">
                  <a16:creationId xmlns:a16="http://schemas.microsoft.com/office/drawing/2014/main" id="{AA2446A5-ED37-0623-47E9-551F726B1F86}"/>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7.1</a:t>
              </a:r>
            </a:p>
          </p:txBody>
        </p:sp>
      </p:grpSp>
      <p:grpSp>
        <p:nvGrpSpPr>
          <p:cNvPr id="49" name="Group 48">
            <a:extLst>
              <a:ext uri="{FF2B5EF4-FFF2-40B4-BE49-F238E27FC236}">
                <a16:creationId xmlns:a16="http://schemas.microsoft.com/office/drawing/2014/main" id="{3DAB9922-73AD-3F91-FB7D-1C6EF55D0F2B}"/>
              </a:ext>
            </a:extLst>
          </p:cNvPr>
          <p:cNvGrpSpPr/>
          <p:nvPr userDrawn="1"/>
        </p:nvGrpSpPr>
        <p:grpSpPr>
          <a:xfrm>
            <a:off x="6783295" y="5558343"/>
            <a:ext cx="1097280" cy="685800"/>
            <a:chOff x="6771067" y="4966859"/>
            <a:chExt cx="1097280" cy="685800"/>
          </a:xfrm>
        </p:grpSpPr>
        <p:sp>
          <p:nvSpPr>
            <p:cNvPr id="50" name="Rectangle: Rounded Corners 49">
              <a:extLst>
                <a:ext uri="{FF2B5EF4-FFF2-40B4-BE49-F238E27FC236}">
                  <a16:creationId xmlns:a16="http://schemas.microsoft.com/office/drawing/2014/main" id="{151C1D8B-E136-EC83-5E2A-770BF58F8A9D}"/>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Implement Wrap-Around Infrastructure</a:t>
              </a:r>
            </a:p>
          </p:txBody>
        </p:sp>
        <p:sp>
          <p:nvSpPr>
            <p:cNvPr id="51" name="Oval 50">
              <a:extLst>
                <a:ext uri="{FF2B5EF4-FFF2-40B4-BE49-F238E27FC236}">
                  <a16:creationId xmlns:a16="http://schemas.microsoft.com/office/drawing/2014/main" id="{805CCA2D-8CCC-AEA0-0F8A-7D65B01199FE}"/>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6.4</a:t>
              </a:r>
            </a:p>
          </p:txBody>
        </p:sp>
      </p:grpSp>
      <p:grpSp>
        <p:nvGrpSpPr>
          <p:cNvPr id="52" name="Group 51">
            <a:extLst>
              <a:ext uri="{FF2B5EF4-FFF2-40B4-BE49-F238E27FC236}">
                <a16:creationId xmlns:a16="http://schemas.microsoft.com/office/drawing/2014/main" id="{6589073E-89C8-62AE-4542-6F93AB1AFB3C}"/>
              </a:ext>
            </a:extLst>
          </p:cNvPr>
          <p:cNvGrpSpPr/>
          <p:nvPr userDrawn="1"/>
        </p:nvGrpSpPr>
        <p:grpSpPr>
          <a:xfrm>
            <a:off x="6783295" y="4643943"/>
            <a:ext cx="1097280" cy="685800"/>
            <a:chOff x="6771067" y="4966859"/>
            <a:chExt cx="1097280" cy="685800"/>
          </a:xfrm>
        </p:grpSpPr>
        <p:sp>
          <p:nvSpPr>
            <p:cNvPr id="53" name="Rectangle: Rounded Corners 52">
              <a:extLst>
                <a:ext uri="{FF2B5EF4-FFF2-40B4-BE49-F238E27FC236}">
                  <a16:creationId xmlns:a16="http://schemas.microsoft.com/office/drawing/2014/main" id="{10AB9393-8F9C-6405-6D40-A4C10173EFA3}"/>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Develop</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Wrap-Around Applications</a:t>
              </a:r>
            </a:p>
          </p:txBody>
        </p:sp>
        <p:sp>
          <p:nvSpPr>
            <p:cNvPr id="54" name="Oval 53">
              <a:extLst>
                <a:ext uri="{FF2B5EF4-FFF2-40B4-BE49-F238E27FC236}">
                  <a16:creationId xmlns:a16="http://schemas.microsoft.com/office/drawing/2014/main" id="{3444A935-FC16-8E6D-A8AE-42AE3CCFDB29}"/>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6.3</a:t>
              </a:r>
            </a:p>
          </p:txBody>
        </p:sp>
      </p:grpSp>
      <p:grpSp>
        <p:nvGrpSpPr>
          <p:cNvPr id="55" name="Group 54">
            <a:extLst>
              <a:ext uri="{FF2B5EF4-FFF2-40B4-BE49-F238E27FC236}">
                <a16:creationId xmlns:a16="http://schemas.microsoft.com/office/drawing/2014/main" id="{6CA66425-CD7B-B0A5-D80F-4A957545142F}"/>
              </a:ext>
            </a:extLst>
          </p:cNvPr>
          <p:cNvGrpSpPr/>
          <p:nvPr userDrawn="1"/>
        </p:nvGrpSpPr>
        <p:grpSpPr>
          <a:xfrm>
            <a:off x="6783295" y="3729543"/>
            <a:ext cx="1097280" cy="685800"/>
            <a:chOff x="6771067" y="4966859"/>
            <a:chExt cx="1097280" cy="685800"/>
          </a:xfrm>
        </p:grpSpPr>
        <p:sp>
          <p:nvSpPr>
            <p:cNvPr id="56" name="Rectangle: Rounded Corners 55">
              <a:extLst>
                <a:ext uri="{FF2B5EF4-FFF2-40B4-BE49-F238E27FC236}">
                  <a16:creationId xmlns:a16="http://schemas.microsoft.com/office/drawing/2014/main" id="{DF1195DA-C9EB-7508-74DA-EA8CE5942533}"/>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Establish Environment Agreements</a:t>
              </a:r>
            </a:p>
          </p:txBody>
        </p:sp>
        <p:sp>
          <p:nvSpPr>
            <p:cNvPr id="57" name="Oval 56">
              <a:extLst>
                <a:ext uri="{FF2B5EF4-FFF2-40B4-BE49-F238E27FC236}">
                  <a16:creationId xmlns:a16="http://schemas.microsoft.com/office/drawing/2014/main" id="{2933A958-9841-46A2-5419-38542F5F7D59}"/>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6.2</a:t>
              </a:r>
            </a:p>
          </p:txBody>
        </p:sp>
      </p:grpSp>
      <p:grpSp>
        <p:nvGrpSpPr>
          <p:cNvPr id="58" name="Group 57">
            <a:extLst>
              <a:ext uri="{FF2B5EF4-FFF2-40B4-BE49-F238E27FC236}">
                <a16:creationId xmlns:a16="http://schemas.microsoft.com/office/drawing/2014/main" id="{8A085CC5-29A3-1E65-8A1A-D679A0B5FEC4}"/>
              </a:ext>
            </a:extLst>
          </p:cNvPr>
          <p:cNvGrpSpPr/>
          <p:nvPr userDrawn="1"/>
        </p:nvGrpSpPr>
        <p:grpSpPr>
          <a:xfrm>
            <a:off x="6783295" y="2815143"/>
            <a:ext cx="1097280" cy="685800"/>
            <a:chOff x="6771067" y="4966859"/>
            <a:chExt cx="1097280" cy="685800"/>
          </a:xfrm>
        </p:grpSpPr>
        <p:sp>
          <p:nvSpPr>
            <p:cNvPr id="59" name="Rectangle: Rounded Corners 58">
              <a:extLst>
                <a:ext uri="{FF2B5EF4-FFF2-40B4-BE49-F238E27FC236}">
                  <a16:creationId xmlns:a16="http://schemas.microsoft.com/office/drawing/2014/main" id="{9AA043A1-A7EC-C034-949F-82B10D1C066F}"/>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Develop</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System Interface Model</a:t>
              </a:r>
            </a:p>
          </p:txBody>
        </p:sp>
        <p:sp>
          <p:nvSpPr>
            <p:cNvPr id="60" name="Oval 59">
              <a:extLst>
                <a:ext uri="{FF2B5EF4-FFF2-40B4-BE49-F238E27FC236}">
                  <a16:creationId xmlns:a16="http://schemas.microsoft.com/office/drawing/2014/main" id="{C4AFB7D6-125D-1273-23FF-4E3ED824E7B2}"/>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6.1</a:t>
              </a:r>
            </a:p>
          </p:txBody>
        </p:sp>
      </p:grpSp>
      <p:grpSp>
        <p:nvGrpSpPr>
          <p:cNvPr id="61" name="Group 60">
            <a:extLst>
              <a:ext uri="{FF2B5EF4-FFF2-40B4-BE49-F238E27FC236}">
                <a16:creationId xmlns:a16="http://schemas.microsoft.com/office/drawing/2014/main" id="{8544B487-39DB-AF2D-F376-B8DF3813CBEB}"/>
              </a:ext>
            </a:extLst>
          </p:cNvPr>
          <p:cNvGrpSpPr/>
          <p:nvPr userDrawn="1"/>
        </p:nvGrpSpPr>
        <p:grpSpPr>
          <a:xfrm>
            <a:off x="5502836" y="4643943"/>
            <a:ext cx="1097280" cy="685800"/>
            <a:chOff x="6771067" y="4966859"/>
            <a:chExt cx="1097280" cy="685800"/>
          </a:xfrm>
        </p:grpSpPr>
        <p:sp>
          <p:nvSpPr>
            <p:cNvPr id="62" name="Rectangle: Rounded Corners 61">
              <a:extLst>
                <a:ext uri="{FF2B5EF4-FFF2-40B4-BE49-F238E27FC236}">
                  <a16:creationId xmlns:a16="http://schemas.microsoft.com/office/drawing/2014/main" id="{530C8D77-469B-63D9-7AED-5AEB69F44175}"/>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Design</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Wrap-Around</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Applications</a:t>
              </a:r>
            </a:p>
          </p:txBody>
        </p:sp>
        <p:sp>
          <p:nvSpPr>
            <p:cNvPr id="63" name="Oval 62">
              <a:extLst>
                <a:ext uri="{FF2B5EF4-FFF2-40B4-BE49-F238E27FC236}">
                  <a16:creationId xmlns:a16="http://schemas.microsoft.com/office/drawing/2014/main" id="{031E6C4F-EDBA-F721-AC01-FD2766824318}"/>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5.3</a:t>
              </a:r>
            </a:p>
          </p:txBody>
        </p:sp>
      </p:grpSp>
      <p:grpSp>
        <p:nvGrpSpPr>
          <p:cNvPr id="64" name="Group 63">
            <a:extLst>
              <a:ext uri="{FF2B5EF4-FFF2-40B4-BE49-F238E27FC236}">
                <a16:creationId xmlns:a16="http://schemas.microsoft.com/office/drawing/2014/main" id="{D73C5694-20FD-310A-FAA8-2AA699DAF066}"/>
              </a:ext>
            </a:extLst>
          </p:cNvPr>
          <p:cNvGrpSpPr/>
          <p:nvPr userDrawn="1"/>
        </p:nvGrpSpPr>
        <p:grpSpPr>
          <a:xfrm>
            <a:off x="5502836" y="3729543"/>
            <a:ext cx="1097280" cy="685800"/>
            <a:chOff x="6771067" y="4966859"/>
            <a:chExt cx="1097280" cy="685800"/>
          </a:xfrm>
        </p:grpSpPr>
        <p:sp>
          <p:nvSpPr>
            <p:cNvPr id="65" name="Rectangle: Rounded Corners 64">
              <a:extLst>
                <a:ext uri="{FF2B5EF4-FFF2-40B4-BE49-F238E27FC236}">
                  <a16:creationId xmlns:a16="http://schemas.microsoft.com/office/drawing/2014/main" id="{B2315FB2-42C8-4293-6772-8AB36B8E0BB8}"/>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Design</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Environment</a:t>
              </a:r>
            </a:p>
          </p:txBody>
        </p:sp>
        <p:sp>
          <p:nvSpPr>
            <p:cNvPr id="66" name="Oval 65">
              <a:extLst>
                <a:ext uri="{FF2B5EF4-FFF2-40B4-BE49-F238E27FC236}">
                  <a16:creationId xmlns:a16="http://schemas.microsoft.com/office/drawing/2014/main" id="{62FD4A09-BDBC-8F96-5194-8C0DB3E33A1A}"/>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5.2</a:t>
              </a:r>
            </a:p>
          </p:txBody>
        </p:sp>
      </p:grpSp>
      <p:grpSp>
        <p:nvGrpSpPr>
          <p:cNvPr id="67" name="Group 66">
            <a:extLst>
              <a:ext uri="{FF2B5EF4-FFF2-40B4-BE49-F238E27FC236}">
                <a16:creationId xmlns:a16="http://schemas.microsoft.com/office/drawing/2014/main" id="{F48D8B05-4F18-4E7D-77FA-C3421F57E2B3}"/>
              </a:ext>
            </a:extLst>
          </p:cNvPr>
          <p:cNvGrpSpPr/>
          <p:nvPr userDrawn="1"/>
        </p:nvGrpSpPr>
        <p:grpSpPr>
          <a:xfrm>
            <a:off x="5502836" y="2815143"/>
            <a:ext cx="1097280" cy="685800"/>
            <a:chOff x="6771067" y="4966859"/>
            <a:chExt cx="1097280" cy="685800"/>
          </a:xfrm>
        </p:grpSpPr>
        <p:sp>
          <p:nvSpPr>
            <p:cNvPr id="68" name="Rectangle: Rounded Corners 67">
              <a:extLst>
                <a:ext uri="{FF2B5EF4-FFF2-40B4-BE49-F238E27FC236}">
                  <a16:creationId xmlns:a16="http://schemas.microsoft.com/office/drawing/2014/main" id="{5CBA6BDB-F64D-F30B-9B35-45E57C798D04}"/>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Select</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Wrap-Around Applications</a:t>
              </a:r>
            </a:p>
          </p:txBody>
        </p:sp>
        <p:sp>
          <p:nvSpPr>
            <p:cNvPr id="69" name="Oval 68">
              <a:extLst>
                <a:ext uri="{FF2B5EF4-FFF2-40B4-BE49-F238E27FC236}">
                  <a16:creationId xmlns:a16="http://schemas.microsoft.com/office/drawing/2014/main" id="{22F246C7-466D-64B0-2D6D-D7C1F003E9CB}"/>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5.1</a:t>
              </a:r>
            </a:p>
          </p:txBody>
        </p:sp>
      </p:grpSp>
      <p:grpSp>
        <p:nvGrpSpPr>
          <p:cNvPr id="70" name="Group 69">
            <a:extLst>
              <a:ext uri="{FF2B5EF4-FFF2-40B4-BE49-F238E27FC236}">
                <a16:creationId xmlns:a16="http://schemas.microsoft.com/office/drawing/2014/main" id="{FE0FFFFC-6CCB-79B9-B340-E86FA6272CE1}"/>
              </a:ext>
            </a:extLst>
          </p:cNvPr>
          <p:cNvGrpSpPr/>
          <p:nvPr userDrawn="1"/>
        </p:nvGrpSpPr>
        <p:grpSpPr>
          <a:xfrm>
            <a:off x="4222377" y="4643943"/>
            <a:ext cx="1097280" cy="685800"/>
            <a:chOff x="6771067" y="4966859"/>
            <a:chExt cx="1097280" cy="685800"/>
          </a:xfrm>
        </p:grpSpPr>
        <p:sp>
          <p:nvSpPr>
            <p:cNvPr id="71" name="Rectangle: Rounded Corners 70">
              <a:extLst>
                <a:ext uri="{FF2B5EF4-FFF2-40B4-BE49-F238E27FC236}">
                  <a16:creationId xmlns:a16="http://schemas.microsoft.com/office/drawing/2014/main" id="{4403836E-EDA4-9D77-BB73-ABA1ABA12804}"/>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Build</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Digital Twin</a:t>
              </a:r>
            </a:p>
          </p:txBody>
        </p:sp>
        <p:sp>
          <p:nvSpPr>
            <p:cNvPr id="72" name="Oval 71">
              <a:extLst>
                <a:ext uri="{FF2B5EF4-FFF2-40B4-BE49-F238E27FC236}">
                  <a16:creationId xmlns:a16="http://schemas.microsoft.com/office/drawing/2014/main" id="{197A6986-5B55-8C8D-5C34-50E0EC00510F}"/>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4.3</a:t>
              </a:r>
            </a:p>
          </p:txBody>
        </p:sp>
      </p:grpSp>
      <p:grpSp>
        <p:nvGrpSpPr>
          <p:cNvPr id="73" name="Group 72">
            <a:extLst>
              <a:ext uri="{FF2B5EF4-FFF2-40B4-BE49-F238E27FC236}">
                <a16:creationId xmlns:a16="http://schemas.microsoft.com/office/drawing/2014/main" id="{9394E3B2-A93A-B9C6-3A2C-60304EFAF3D6}"/>
              </a:ext>
            </a:extLst>
          </p:cNvPr>
          <p:cNvGrpSpPr/>
          <p:nvPr userDrawn="1"/>
        </p:nvGrpSpPr>
        <p:grpSpPr>
          <a:xfrm>
            <a:off x="4222377" y="3729543"/>
            <a:ext cx="1097280" cy="685800"/>
            <a:chOff x="6771067" y="4966859"/>
            <a:chExt cx="1097280" cy="685800"/>
          </a:xfrm>
        </p:grpSpPr>
        <p:sp>
          <p:nvSpPr>
            <p:cNvPr id="74" name="Rectangle: Rounded Corners 73">
              <a:extLst>
                <a:ext uri="{FF2B5EF4-FFF2-40B4-BE49-F238E27FC236}">
                  <a16:creationId xmlns:a16="http://schemas.microsoft.com/office/drawing/2014/main" id="{B5CA9EE6-EBF8-A882-CE7F-FE30E4961985}"/>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Acquire Resources</a:t>
              </a:r>
            </a:p>
          </p:txBody>
        </p:sp>
        <p:sp>
          <p:nvSpPr>
            <p:cNvPr id="75" name="Oval 74">
              <a:extLst>
                <a:ext uri="{FF2B5EF4-FFF2-40B4-BE49-F238E27FC236}">
                  <a16:creationId xmlns:a16="http://schemas.microsoft.com/office/drawing/2014/main" id="{BC5103BC-7675-E636-6A66-C08AC8279179}"/>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4.2</a:t>
              </a:r>
            </a:p>
          </p:txBody>
        </p:sp>
      </p:grpSp>
      <p:grpSp>
        <p:nvGrpSpPr>
          <p:cNvPr id="76" name="Group 75">
            <a:extLst>
              <a:ext uri="{FF2B5EF4-FFF2-40B4-BE49-F238E27FC236}">
                <a16:creationId xmlns:a16="http://schemas.microsoft.com/office/drawing/2014/main" id="{182D3DF7-DCB3-1966-1B50-340C52E482AA}"/>
              </a:ext>
            </a:extLst>
          </p:cNvPr>
          <p:cNvGrpSpPr/>
          <p:nvPr userDrawn="1"/>
        </p:nvGrpSpPr>
        <p:grpSpPr>
          <a:xfrm>
            <a:off x="4222377" y="2815143"/>
            <a:ext cx="1097280" cy="685800"/>
            <a:chOff x="6771067" y="4966859"/>
            <a:chExt cx="1097280" cy="685800"/>
          </a:xfrm>
        </p:grpSpPr>
        <p:sp>
          <p:nvSpPr>
            <p:cNvPr id="77" name="Rectangle: Rounded Corners 76">
              <a:extLst>
                <a:ext uri="{FF2B5EF4-FFF2-40B4-BE49-F238E27FC236}">
                  <a16:creationId xmlns:a16="http://schemas.microsoft.com/office/drawing/2014/main" id="{AC0CC2F1-F201-53BB-09DA-94EF46AF3050}"/>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Select</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Digital Twin Applications</a:t>
              </a:r>
            </a:p>
          </p:txBody>
        </p:sp>
        <p:sp>
          <p:nvSpPr>
            <p:cNvPr id="78" name="Oval 77">
              <a:extLst>
                <a:ext uri="{FF2B5EF4-FFF2-40B4-BE49-F238E27FC236}">
                  <a16:creationId xmlns:a16="http://schemas.microsoft.com/office/drawing/2014/main" id="{5CB265EA-23D4-4102-8528-72C928114B3B}"/>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4.1</a:t>
              </a:r>
            </a:p>
          </p:txBody>
        </p:sp>
      </p:grpSp>
      <p:grpSp>
        <p:nvGrpSpPr>
          <p:cNvPr id="79" name="Group 78">
            <a:extLst>
              <a:ext uri="{FF2B5EF4-FFF2-40B4-BE49-F238E27FC236}">
                <a16:creationId xmlns:a16="http://schemas.microsoft.com/office/drawing/2014/main" id="{DB8038EF-7732-49D9-B514-8D030CD573F4}"/>
              </a:ext>
            </a:extLst>
          </p:cNvPr>
          <p:cNvGrpSpPr/>
          <p:nvPr userDrawn="1"/>
        </p:nvGrpSpPr>
        <p:grpSpPr>
          <a:xfrm>
            <a:off x="2941918" y="5558343"/>
            <a:ext cx="1097280" cy="685800"/>
            <a:chOff x="6771067" y="4966859"/>
            <a:chExt cx="1097280" cy="685800"/>
          </a:xfrm>
        </p:grpSpPr>
        <p:sp>
          <p:nvSpPr>
            <p:cNvPr id="80" name="Rectangle: Rounded Corners 79">
              <a:extLst>
                <a:ext uri="{FF2B5EF4-FFF2-40B4-BE49-F238E27FC236}">
                  <a16:creationId xmlns:a16="http://schemas.microsoft.com/office/drawing/2014/main" id="{878C1FD0-4C0D-09BD-EB99-B6A309A9B722}"/>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Wargame Reporting</a:t>
              </a:r>
            </a:p>
          </p:txBody>
        </p:sp>
        <p:sp>
          <p:nvSpPr>
            <p:cNvPr id="81" name="Oval 80">
              <a:extLst>
                <a:ext uri="{FF2B5EF4-FFF2-40B4-BE49-F238E27FC236}">
                  <a16:creationId xmlns:a16="http://schemas.microsoft.com/office/drawing/2014/main" id="{919985B0-366B-83FA-E393-6C1937A4947F}"/>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3.4</a:t>
              </a:r>
            </a:p>
          </p:txBody>
        </p:sp>
      </p:grpSp>
      <p:grpSp>
        <p:nvGrpSpPr>
          <p:cNvPr id="82" name="Group 81">
            <a:extLst>
              <a:ext uri="{FF2B5EF4-FFF2-40B4-BE49-F238E27FC236}">
                <a16:creationId xmlns:a16="http://schemas.microsoft.com/office/drawing/2014/main" id="{7FA15C53-A5F0-1426-A6B1-E839085D9B1F}"/>
              </a:ext>
            </a:extLst>
          </p:cNvPr>
          <p:cNvGrpSpPr/>
          <p:nvPr userDrawn="1"/>
        </p:nvGrpSpPr>
        <p:grpSpPr>
          <a:xfrm>
            <a:off x="2941918" y="4643943"/>
            <a:ext cx="1097280" cy="685800"/>
            <a:chOff x="6771067" y="4966859"/>
            <a:chExt cx="1097280" cy="685800"/>
          </a:xfrm>
        </p:grpSpPr>
        <p:sp>
          <p:nvSpPr>
            <p:cNvPr id="83" name="Rectangle: Rounded Corners 82">
              <a:extLst>
                <a:ext uri="{FF2B5EF4-FFF2-40B4-BE49-F238E27FC236}">
                  <a16:creationId xmlns:a16="http://schemas.microsoft.com/office/drawing/2014/main" id="{61FC275B-13D0-5CA8-5936-B8D68C5F23A9}"/>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Post</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Wargame Analysis</a:t>
              </a:r>
            </a:p>
          </p:txBody>
        </p:sp>
        <p:sp>
          <p:nvSpPr>
            <p:cNvPr id="84" name="Oval 83">
              <a:extLst>
                <a:ext uri="{FF2B5EF4-FFF2-40B4-BE49-F238E27FC236}">
                  <a16:creationId xmlns:a16="http://schemas.microsoft.com/office/drawing/2014/main" id="{05C4923F-070D-D480-CF32-DE4CDFEDD23F}"/>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3.3</a:t>
              </a:r>
            </a:p>
          </p:txBody>
        </p:sp>
      </p:grpSp>
      <p:grpSp>
        <p:nvGrpSpPr>
          <p:cNvPr id="85" name="Group 84">
            <a:extLst>
              <a:ext uri="{FF2B5EF4-FFF2-40B4-BE49-F238E27FC236}">
                <a16:creationId xmlns:a16="http://schemas.microsoft.com/office/drawing/2014/main" id="{D0A8C5CE-64D2-C85D-A6AE-6495076CA8EE}"/>
              </a:ext>
            </a:extLst>
          </p:cNvPr>
          <p:cNvGrpSpPr/>
          <p:nvPr userDrawn="1"/>
        </p:nvGrpSpPr>
        <p:grpSpPr>
          <a:xfrm>
            <a:off x="2941918" y="3729543"/>
            <a:ext cx="1097280" cy="685800"/>
            <a:chOff x="6771067" y="4966859"/>
            <a:chExt cx="1097280" cy="685800"/>
          </a:xfrm>
        </p:grpSpPr>
        <p:sp>
          <p:nvSpPr>
            <p:cNvPr id="86" name="Rectangle: Rounded Corners 85">
              <a:extLst>
                <a:ext uri="{FF2B5EF4-FFF2-40B4-BE49-F238E27FC236}">
                  <a16:creationId xmlns:a16="http://schemas.microsoft.com/office/drawing/2014/main" id="{2B32EDB0-AC85-2BFB-F379-6624DD533269}"/>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Conduct Wargame</a:t>
              </a:r>
            </a:p>
          </p:txBody>
        </p:sp>
        <p:sp>
          <p:nvSpPr>
            <p:cNvPr id="87" name="Oval 86">
              <a:extLst>
                <a:ext uri="{FF2B5EF4-FFF2-40B4-BE49-F238E27FC236}">
                  <a16:creationId xmlns:a16="http://schemas.microsoft.com/office/drawing/2014/main" id="{6659AA51-2761-EC41-C4BB-D3E39E62B3D1}"/>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3.2</a:t>
              </a:r>
            </a:p>
          </p:txBody>
        </p:sp>
      </p:grpSp>
      <p:grpSp>
        <p:nvGrpSpPr>
          <p:cNvPr id="88" name="Group 87">
            <a:extLst>
              <a:ext uri="{FF2B5EF4-FFF2-40B4-BE49-F238E27FC236}">
                <a16:creationId xmlns:a16="http://schemas.microsoft.com/office/drawing/2014/main" id="{FA312021-7D1F-B041-EDB7-A8FC93F9EA59}"/>
              </a:ext>
            </a:extLst>
          </p:cNvPr>
          <p:cNvGrpSpPr/>
          <p:nvPr userDrawn="1"/>
        </p:nvGrpSpPr>
        <p:grpSpPr>
          <a:xfrm>
            <a:off x="2941918" y="2815143"/>
            <a:ext cx="1097280" cy="685800"/>
            <a:chOff x="6771067" y="4966859"/>
            <a:chExt cx="1097280" cy="685800"/>
          </a:xfrm>
        </p:grpSpPr>
        <p:sp>
          <p:nvSpPr>
            <p:cNvPr id="89" name="Rectangle: Rounded Corners 88">
              <a:extLst>
                <a:ext uri="{FF2B5EF4-FFF2-40B4-BE49-F238E27FC236}">
                  <a16:creationId xmlns:a16="http://schemas.microsoft.com/office/drawing/2014/main" id="{AA6600C9-ACB1-B8BC-1B5C-8B55CEC4D839}"/>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Wargame Preparation</a:t>
              </a:r>
            </a:p>
          </p:txBody>
        </p:sp>
        <p:sp>
          <p:nvSpPr>
            <p:cNvPr id="90" name="Oval 89">
              <a:extLst>
                <a:ext uri="{FF2B5EF4-FFF2-40B4-BE49-F238E27FC236}">
                  <a16:creationId xmlns:a16="http://schemas.microsoft.com/office/drawing/2014/main" id="{F46AC9F1-E68F-7238-6A8D-C5353B6858B4}"/>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3.1</a:t>
              </a:r>
            </a:p>
          </p:txBody>
        </p:sp>
      </p:grpSp>
      <p:grpSp>
        <p:nvGrpSpPr>
          <p:cNvPr id="91" name="Group 90">
            <a:extLst>
              <a:ext uri="{FF2B5EF4-FFF2-40B4-BE49-F238E27FC236}">
                <a16:creationId xmlns:a16="http://schemas.microsoft.com/office/drawing/2014/main" id="{E4BF2112-8E54-7FE3-5457-636B1AB1D587}"/>
              </a:ext>
            </a:extLst>
          </p:cNvPr>
          <p:cNvGrpSpPr/>
          <p:nvPr userDrawn="1"/>
        </p:nvGrpSpPr>
        <p:grpSpPr>
          <a:xfrm>
            <a:off x="1661459" y="4643943"/>
            <a:ext cx="1097280" cy="685800"/>
            <a:chOff x="6771067" y="4966859"/>
            <a:chExt cx="1097280" cy="685800"/>
          </a:xfrm>
        </p:grpSpPr>
        <p:sp>
          <p:nvSpPr>
            <p:cNvPr id="92" name="Rectangle: Rounded Corners 91">
              <a:extLst>
                <a:ext uri="{FF2B5EF4-FFF2-40B4-BE49-F238E27FC236}">
                  <a16:creationId xmlns:a16="http://schemas.microsoft.com/office/drawing/2014/main" id="{594ECBD3-39EC-2DFC-6443-5E9D8EB99B56}"/>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Develop Environment Requirements</a:t>
              </a:r>
            </a:p>
          </p:txBody>
        </p:sp>
        <p:sp>
          <p:nvSpPr>
            <p:cNvPr id="93" name="Oval 92">
              <a:extLst>
                <a:ext uri="{FF2B5EF4-FFF2-40B4-BE49-F238E27FC236}">
                  <a16:creationId xmlns:a16="http://schemas.microsoft.com/office/drawing/2014/main" id="{D8EC4FBD-6876-7BFC-C050-62B7D9345B04}"/>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2.3</a:t>
              </a:r>
            </a:p>
          </p:txBody>
        </p:sp>
      </p:grpSp>
      <p:grpSp>
        <p:nvGrpSpPr>
          <p:cNvPr id="94" name="Group 93">
            <a:extLst>
              <a:ext uri="{FF2B5EF4-FFF2-40B4-BE49-F238E27FC236}">
                <a16:creationId xmlns:a16="http://schemas.microsoft.com/office/drawing/2014/main" id="{5917BC2B-E382-B32D-45D6-6EF38CBE1FE4}"/>
              </a:ext>
            </a:extLst>
          </p:cNvPr>
          <p:cNvGrpSpPr/>
          <p:nvPr userDrawn="1"/>
        </p:nvGrpSpPr>
        <p:grpSpPr>
          <a:xfrm>
            <a:off x="1661459" y="3729543"/>
            <a:ext cx="1097280" cy="685800"/>
            <a:chOff x="6771067" y="4966859"/>
            <a:chExt cx="1097280" cy="685800"/>
          </a:xfrm>
        </p:grpSpPr>
        <p:sp>
          <p:nvSpPr>
            <p:cNvPr id="95" name="Rectangle: Rounded Corners 94">
              <a:extLst>
                <a:ext uri="{FF2B5EF4-FFF2-40B4-BE49-F238E27FC236}">
                  <a16:creationId xmlns:a16="http://schemas.microsoft.com/office/drawing/2014/main" id="{74CBEB7B-6A27-6715-300F-8F1E2E2C26F2}"/>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Develop</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Conceptual Model</a:t>
              </a:r>
            </a:p>
          </p:txBody>
        </p:sp>
        <p:sp>
          <p:nvSpPr>
            <p:cNvPr id="96" name="Oval 95">
              <a:extLst>
                <a:ext uri="{FF2B5EF4-FFF2-40B4-BE49-F238E27FC236}">
                  <a16:creationId xmlns:a16="http://schemas.microsoft.com/office/drawing/2014/main" id="{5B636CF2-AEA9-BE3D-518D-DD40FD4F1F11}"/>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2.2</a:t>
              </a:r>
            </a:p>
          </p:txBody>
        </p:sp>
      </p:grpSp>
      <p:grpSp>
        <p:nvGrpSpPr>
          <p:cNvPr id="97" name="Group 96">
            <a:extLst>
              <a:ext uri="{FF2B5EF4-FFF2-40B4-BE49-F238E27FC236}">
                <a16:creationId xmlns:a16="http://schemas.microsoft.com/office/drawing/2014/main" id="{F33B2522-665F-14F0-0A37-CAAFC8A10FDF}"/>
              </a:ext>
            </a:extLst>
          </p:cNvPr>
          <p:cNvGrpSpPr/>
          <p:nvPr userDrawn="1"/>
        </p:nvGrpSpPr>
        <p:grpSpPr>
          <a:xfrm>
            <a:off x="1661459" y="2815143"/>
            <a:ext cx="1097280" cy="685800"/>
            <a:chOff x="6771067" y="4966859"/>
            <a:chExt cx="1097280" cy="685800"/>
          </a:xfrm>
        </p:grpSpPr>
        <p:sp>
          <p:nvSpPr>
            <p:cNvPr id="98" name="Rectangle: Rounded Corners 97">
              <a:extLst>
                <a:ext uri="{FF2B5EF4-FFF2-40B4-BE49-F238E27FC236}">
                  <a16:creationId xmlns:a16="http://schemas.microsoft.com/office/drawing/2014/main" id="{3473A245-D491-2CAB-D586-386002440FE2}"/>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Develop</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Scenario</a:t>
              </a:r>
            </a:p>
          </p:txBody>
        </p:sp>
        <p:sp>
          <p:nvSpPr>
            <p:cNvPr id="99" name="Oval 98">
              <a:extLst>
                <a:ext uri="{FF2B5EF4-FFF2-40B4-BE49-F238E27FC236}">
                  <a16:creationId xmlns:a16="http://schemas.microsoft.com/office/drawing/2014/main" id="{2B4DF96C-9E58-0256-28B3-3CA84EEA24CE}"/>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2.1</a:t>
              </a:r>
            </a:p>
          </p:txBody>
        </p:sp>
      </p:grpSp>
      <p:grpSp>
        <p:nvGrpSpPr>
          <p:cNvPr id="100" name="Group 99">
            <a:extLst>
              <a:ext uri="{FF2B5EF4-FFF2-40B4-BE49-F238E27FC236}">
                <a16:creationId xmlns:a16="http://schemas.microsoft.com/office/drawing/2014/main" id="{9F71240D-AED0-E7D1-1E18-860331B4DE1D}"/>
              </a:ext>
            </a:extLst>
          </p:cNvPr>
          <p:cNvGrpSpPr/>
          <p:nvPr userDrawn="1"/>
        </p:nvGrpSpPr>
        <p:grpSpPr>
          <a:xfrm>
            <a:off x="381000" y="3729543"/>
            <a:ext cx="1097280" cy="685800"/>
            <a:chOff x="6771067" y="4966859"/>
            <a:chExt cx="1097280" cy="685800"/>
          </a:xfrm>
        </p:grpSpPr>
        <p:sp>
          <p:nvSpPr>
            <p:cNvPr id="101" name="Rectangle: Rounded Corners 100">
              <a:extLst>
                <a:ext uri="{FF2B5EF4-FFF2-40B4-BE49-F238E27FC236}">
                  <a16:creationId xmlns:a16="http://schemas.microsoft.com/office/drawing/2014/main" id="{8D539F15-42C1-E190-6699-231282B16847}"/>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Conduct</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Initial Planning</a:t>
              </a:r>
            </a:p>
          </p:txBody>
        </p:sp>
        <p:sp>
          <p:nvSpPr>
            <p:cNvPr id="102" name="Oval 101">
              <a:extLst>
                <a:ext uri="{FF2B5EF4-FFF2-40B4-BE49-F238E27FC236}">
                  <a16:creationId xmlns:a16="http://schemas.microsoft.com/office/drawing/2014/main" id="{A308B9EC-8D4D-2876-0D00-B808D909B576}"/>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1.2</a:t>
              </a:r>
            </a:p>
          </p:txBody>
        </p:sp>
      </p:grpSp>
      <p:grpSp>
        <p:nvGrpSpPr>
          <p:cNvPr id="103" name="Group 102">
            <a:extLst>
              <a:ext uri="{FF2B5EF4-FFF2-40B4-BE49-F238E27FC236}">
                <a16:creationId xmlns:a16="http://schemas.microsoft.com/office/drawing/2014/main" id="{00915087-6D40-30F5-C58D-CAE3F8DB38F3}"/>
              </a:ext>
            </a:extLst>
          </p:cNvPr>
          <p:cNvGrpSpPr/>
          <p:nvPr userDrawn="1"/>
        </p:nvGrpSpPr>
        <p:grpSpPr>
          <a:xfrm>
            <a:off x="381000" y="2815143"/>
            <a:ext cx="1097280" cy="685800"/>
            <a:chOff x="6771067" y="4966859"/>
            <a:chExt cx="1097280" cy="685800"/>
          </a:xfrm>
        </p:grpSpPr>
        <p:sp>
          <p:nvSpPr>
            <p:cNvPr id="104" name="Rectangle: Rounded Corners 103">
              <a:extLst>
                <a:ext uri="{FF2B5EF4-FFF2-40B4-BE49-F238E27FC236}">
                  <a16:creationId xmlns:a16="http://schemas.microsoft.com/office/drawing/2014/main" id="{7CD4FB62-40A0-D39A-EF71-DF73602ACF27}"/>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Develop</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Objectives</a:t>
              </a:r>
            </a:p>
          </p:txBody>
        </p:sp>
        <p:sp>
          <p:nvSpPr>
            <p:cNvPr id="105" name="Oval 104">
              <a:extLst>
                <a:ext uri="{FF2B5EF4-FFF2-40B4-BE49-F238E27FC236}">
                  <a16:creationId xmlns:a16="http://schemas.microsoft.com/office/drawing/2014/main" id="{4BC0E271-318A-0936-5077-E8FB06D48493}"/>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1.1</a:t>
              </a:r>
            </a:p>
          </p:txBody>
        </p:sp>
      </p:grpSp>
      <p:grpSp>
        <p:nvGrpSpPr>
          <p:cNvPr id="106" name="Group 105">
            <a:extLst>
              <a:ext uri="{FF2B5EF4-FFF2-40B4-BE49-F238E27FC236}">
                <a16:creationId xmlns:a16="http://schemas.microsoft.com/office/drawing/2014/main" id="{8FC1A3F8-8D42-03B5-4C94-A3EA58A0C588}"/>
              </a:ext>
            </a:extLst>
          </p:cNvPr>
          <p:cNvGrpSpPr/>
          <p:nvPr userDrawn="1"/>
        </p:nvGrpSpPr>
        <p:grpSpPr>
          <a:xfrm>
            <a:off x="10624674" y="4643943"/>
            <a:ext cx="1097280" cy="685800"/>
            <a:chOff x="6771067" y="4966859"/>
            <a:chExt cx="1097280" cy="685800"/>
          </a:xfrm>
        </p:grpSpPr>
        <p:sp>
          <p:nvSpPr>
            <p:cNvPr id="107" name="Rectangle: Rounded Corners 106">
              <a:extLst>
                <a:ext uri="{FF2B5EF4-FFF2-40B4-BE49-F238E27FC236}">
                  <a16:creationId xmlns:a16="http://schemas.microsoft.com/office/drawing/2014/main" id="{97D022E3-75E6-16C4-6FCC-A88AE9201C11}"/>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Lessons Learned &amp; Retirement</a:t>
              </a:r>
            </a:p>
          </p:txBody>
        </p:sp>
        <p:sp>
          <p:nvSpPr>
            <p:cNvPr id="108" name="Oval 107">
              <a:extLst>
                <a:ext uri="{FF2B5EF4-FFF2-40B4-BE49-F238E27FC236}">
                  <a16:creationId xmlns:a16="http://schemas.microsoft.com/office/drawing/2014/main" id="{A1F7D3E1-CFEB-6EFA-E1BB-2FEC2482F643}"/>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9.3</a:t>
              </a:r>
            </a:p>
          </p:txBody>
        </p:sp>
      </p:grpSp>
      <p:grpSp>
        <p:nvGrpSpPr>
          <p:cNvPr id="109" name="Group 108">
            <a:extLst>
              <a:ext uri="{FF2B5EF4-FFF2-40B4-BE49-F238E27FC236}">
                <a16:creationId xmlns:a16="http://schemas.microsoft.com/office/drawing/2014/main" id="{497EEF84-AFEF-C3E7-A910-D6DFB2F468E3}"/>
              </a:ext>
            </a:extLst>
          </p:cNvPr>
          <p:cNvGrpSpPr/>
          <p:nvPr userDrawn="1"/>
        </p:nvGrpSpPr>
        <p:grpSpPr>
          <a:xfrm>
            <a:off x="10624674" y="3729543"/>
            <a:ext cx="1097280" cy="685800"/>
            <a:chOff x="6771067" y="4966859"/>
            <a:chExt cx="1097280" cy="685800"/>
          </a:xfrm>
        </p:grpSpPr>
        <p:sp>
          <p:nvSpPr>
            <p:cNvPr id="110" name="Rectangle: Rounded Corners 109">
              <a:extLst>
                <a:ext uri="{FF2B5EF4-FFF2-40B4-BE49-F238E27FC236}">
                  <a16:creationId xmlns:a16="http://schemas.microsoft.com/office/drawing/2014/main" id="{DD177A98-A27E-C658-D6BA-31B22DAB4EFE}"/>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Reporting</a:t>
              </a:r>
            </a:p>
          </p:txBody>
        </p:sp>
        <p:sp>
          <p:nvSpPr>
            <p:cNvPr id="111" name="Oval 110">
              <a:extLst>
                <a:ext uri="{FF2B5EF4-FFF2-40B4-BE49-F238E27FC236}">
                  <a16:creationId xmlns:a16="http://schemas.microsoft.com/office/drawing/2014/main" id="{0FACB71A-05D3-C3A4-100D-2CE2269C5E8C}"/>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9.2</a:t>
              </a:r>
            </a:p>
          </p:txBody>
        </p:sp>
      </p:grpSp>
      <p:grpSp>
        <p:nvGrpSpPr>
          <p:cNvPr id="112" name="Group 111">
            <a:extLst>
              <a:ext uri="{FF2B5EF4-FFF2-40B4-BE49-F238E27FC236}">
                <a16:creationId xmlns:a16="http://schemas.microsoft.com/office/drawing/2014/main" id="{FB3E9690-C144-DB52-4C27-7D16520D19C1}"/>
              </a:ext>
            </a:extLst>
          </p:cNvPr>
          <p:cNvGrpSpPr/>
          <p:nvPr userDrawn="1"/>
        </p:nvGrpSpPr>
        <p:grpSpPr>
          <a:xfrm>
            <a:off x="10624674" y="2815143"/>
            <a:ext cx="1097280" cy="685800"/>
            <a:chOff x="6771067" y="4966859"/>
            <a:chExt cx="1097280" cy="685800"/>
          </a:xfrm>
        </p:grpSpPr>
        <p:sp>
          <p:nvSpPr>
            <p:cNvPr id="113" name="Rectangle: Rounded Corners 112">
              <a:extLst>
                <a:ext uri="{FF2B5EF4-FFF2-40B4-BE49-F238E27FC236}">
                  <a16:creationId xmlns:a16="http://schemas.microsoft.com/office/drawing/2014/main" id="{8054255B-92A6-0101-7AB4-8FEA84B43AD6}"/>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Analysis &amp; Evaluation</a:t>
              </a:r>
            </a:p>
          </p:txBody>
        </p:sp>
        <p:sp>
          <p:nvSpPr>
            <p:cNvPr id="114" name="Oval 113">
              <a:extLst>
                <a:ext uri="{FF2B5EF4-FFF2-40B4-BE49-F238E27FC236}">
                  <a16:creationId xmlns:a16="http://schemas.microsoft.com/office/drawing/2014/main" id="{6323DA6A-F8CB-EE3B-B0F9-4DB06E0DBA18}"/>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9.1</a:t>
              </a:r>
            </a:p>
          </p:txBody>
        </p:sp>
      </p:grpSp>
      <p:cxnSp>
        <p:nvCxnSpPr>
          <p:cNvPr id="115" name="Straight Arrow Connector 114">
            <a:extLst>
              <a:ext uri="{FF2B5EF4-FFF2-40B4-BE49-F238E27FC236}">
                <a16:creationId xmlns:a16="http://schemas.microsoft.com/office/drawing/2014/main" id="{EA080CD4-6542-36DA-2095-FA5D230C58AF}"/>
              </a:ext>
            </a:extLst>
          </p:cNvPr>
          <p:cNvCxnSpPr>
            <a:stCxn id="14" idx="3"/>
            <a:endCxn id="38" idx="1"/>
          </p:cNvCxnSpPr>
          <p:nvPr userDrawn="1"/>
        </p:nvCxnSpPr>
        <p:spPr>
          <a:xfrm>
            <a:off x="1478280"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6" name="Straight Arrow Connector 115">
            <a:extLst>
              <a:ext uri="{FF2B5EF4-FFF2-40B4-BE49-F238E27FC236}">
                <a16:creationId xmlns:a16="http://schemas.microsoft.com/office/drawing/2014/main" id="{7CB9DC66-0485-080C-CB58-43442FB3CE02}"/>
              </a:ext>
            </a:extLst>
          </p:cNvPr>
          <p:cNvCxnSpPr>
            <a:stCxn id="38" idx="3"/>
            <a:endCxn id="35" idx="1"/>
          </p:cNvCxnSpPr>
          <p:nvPr userDrawn="1"/>
        </p:nvCxnSpPr>
        <p:spPr>
          <a:xfrm>
            <a:off x="2758739"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7" name="Straight Arrow Connector 116">
            <a:extLst>
              <a:ext uri="{FF2B5EF4-FFF2-40B4-BE49-F238E27FC236}">
                <a16:creationId xmlns:a16="http://schemas.microsoft.com/office/drawing/2014/main" id="{AE87F46A-F099-6588-1D67-6B2931091142}"/>
              </a:ext>
            </a:extLst>
          </p:cNvPr>
          <p:cNvCxnSpPr>
            <a:stCxn id="35" idx="3"/>
            <a:endCxn id="32" idx="1"/>
          </p:cNvCxnSpPr>
          <p:nvPr userDrawn="1"/>
        </p:nvCxnSpPr>
        <p:spPr>
          <a:xfrm>
            <a:off x="4039198"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8" name="Straight Arrow Connector 117">
            <a:extLst>
              <a:ext uri="{FF2B5EF4-FFF2-40B4-BE49-F238E27FC236}">
                <a16:creationId xmlns:a16="http://schemas.microsoft.com/office/drawing/2014/main" id="{B6E898F4-A8EA-8F71-D26D-BDCCFE3880DF}"/>
              </a:ext>
            </a:extLst>
          </p:cNvPr>
          <p:cNvCxnSpPr>
            <a:stCxn id="32" idx="3"/>
            <a:endCxn id="29" idx="1"/>
          </p:cNvCxnSpPr>
          <p:nvPr userDrawn="1"/>
        </p:nvCxnSpPr>
        <p:spPr>
          <a:xfrm>
            <a:off x="5319657"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9" name="Straight Arrow Connector 118">
            <a:extLst>
              <a:ext uri="{FF2B5EF4-FFF2-40B4-BE49-F238E27FC236}">
                <a16:creationId xmlns:a16="http://schemas.microsoft.com/office/drawing/2014/main" id="{3EC6C6E9-C5D3-A630-0BBA-C12215F71E4B}"/>
              </a:ext>
            </a:extLst>
          </p:cNvPr>
          <p:cNvCxnSpPr>
            <a:stCxn id="29" idx="3"/>
            <a:endCxn id="26" idx="1"/>
          </p:cNvCxnSpPr>
          <p:nvPr userDrawn="1"/>
        </p:nvCxnSpPr>
        <p:spPr>
          <a:xfrm>
            <a:off x="6600116"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0" name="Straight Arrow Connector 119">
            <a:extLst>
              <a:ext uri="{FF2B5EF4-FFF2-40B4-BE49-F238E27FC236}">
                <a16:creationId xmlns:a16="http://schemas.microsoft.com/office/drawing/2014/main" id="{534FDEC3-039E-9656-2BDB-E162DAE0DC43}"/>
              </a:ext>
            </a:extLst>
          </p:cNvPr>
          <p:cNvCxnSpPr>
            <a:stCxn id="26" idx="3"/>
            <a:endCxn id="23" idx="1"/>
          </p:cNvCxnSpPr>
          <p:nvPr userDrawn="1"/>
        </p:nvCxnSpPr>
        <p:spPr>
          <a:xfrm>
            <a:off x="7880575"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1" name="Straight Arrow Connector 120">
            <a:extLst>
              <a:ext uri="{FF2B5EF4-FFF2-40B4-BE49-F238E27FC236}">
                <a16:creationId xmlns:a16="http://schemas.microsoft.com/office/drawing/2014/main" id="{4472D11D-81FC-D3A4-D1A1-3363A57C4D3E}"/>
              </a:ext>
            </a:extLst>
          </p:cNvPr>
          <p:cNvCxnSpPr>
            <a:cxnSpLocks/>
            <a:stCxn id="23" idx="3"/>
            <a:endCxn id="20" idx="1"/>
          </p:cNvCxnSpPr>
          <p:nvPr userDrawn="1"/>
        </p:nvCxnSpPr>
        <p:spPr>
          <a:xfrm>
            <a:off x="9161034" y="2004400"/>
            <a:ext cx="183179" cy="4292"/>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2" name="Straight Arrow Connector 121">
            <a:extLst>
              <a:ext uri="{FF2B5EF4-FFF2-40B4-BE49-F238E27FC236}">
                <a16:creationId xmlns:a16="http://schemas.microsoft.com/office/drawing/2014/main" id="{138433BB-34B8-687A-3542-B048E2478855}"/>
              </a:ext>
            </a:extLst>
          </p:cNvPr>
          <p:cNvCxnSpPr>
            <a:stCxn id="20" idx="3"/>
            <a:endCxn id="17" idx="1"/>
          </p:cNvCxnSpPr>
          <p:nvPr userDrawn="1"/>
        </p:nvCxnSpPr>
        <p:spPr>
          <a:xfrm>
            <a:off x="10441493" y="2008692"/>
            <a:ext cx="183181"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123" name="Group 122">
            <a:extLst>
              <a:ext uri="{FF2B5EF4-FFF2-40B4-BE49-F238E27FC236}">
                <a16:creationId xmlns:a16="http://schemas.microsoft.com/office/drawing/2014/main" id="{3343B06A-F7AC-4071-3DFA-AAC1F671BBDE}"/>
              </a:ext>
            </a:extLst>
          </p:cNvPr>
          <p:cNvGrpSpPr/>
          <p:nvPr userDrawn="1"/>
        </p:nvGrpSpPr>
        <p:grpSpPr>
          <a:xfrm>
            <a:off x="1035384" y="2338345"/>
            <a:ext cx="10070573" cy="210099"/>
            <a:chOff x="1035384" y="2037802"/>
            <a:chExt cx="10070573" cy="210099"/>
          </a:xfrm>
        </p:grpSpPr>
        <p:cxnSp>
          <p:nvCxnSpPr>
            <p:cNvPr id="124" name="Straight Connector 123">
              <a:extLst>
                <a:ext uri="{FF2B5EF4-FFF2-40B4-BE49-F238E27FC236}">
                  <a16:creationId xmlns:a16="http://schemas.microsoft.com/office/drawing/2014/main" id="{58FBEBA4-BA0E-BBF1-96FF-CCACCAAF8556}"/>
                </a:ext>
              </a:extLst>
            </p:cNvPr>
            <p:cNvCxnSpPr>
              <a:cxnSpLocks/>
            </p:cNvCxnSpPr>
            <p:nvPr/>
          </p:nvCxnSpPr>
          <p:spPr>
            <a:xfrm flipH="1">
              <a:off x="9782564" y="2247900"/>
              <a:ext cx="225556"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67DA1FDA-1768-0EDA-3D29-AC72D11330CF}"/>
                </a:ext>
              </a:extLst>
            </p:cNvPr>
            <p:cNvCxnSpPr>
              <a:cxnSpLocks/>
            </p:cNvCxnSpPr>
            <p:nvPr/>
          </p:nvCxnSpPr>
          <p:spPr>
            <a:xfrm flipH="1">
              <a:off x="8505436" y="2247901"/>
              <a:ext cx="210328"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A48A66A9-41CD-2256-EF5C-3561D18BF27F}"/>
                </a:ext>
              </a:extLst>
            </p:cNvPr>
            <p:cNvCxnSpPr>
              <a:cxnSpLocks/>
            </p:cNvCxnSpPr>
            <p:nvPr/>
          </p:nvCxnSpPr>
          <p:spPr>
            <a:xfrm flipH="1" flipV="1">
              <a:off x="7225105" y="2247900"/>
              <a:ext cx="213531"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F685B99D-EB1B-5F01-D2A2-9B673AD26BDA}"/>
                </a:ext>
              </a:extLst>
            </p:cNvPr>
            <p:cNvCxnSpPr>
              <a:cxnSpLocks/>
            </p:cNvCxnSpPr>
            <p:nvPr/>
          </p:nvCxnSpPr>
          <p:spPr>
            <a:xfrm flipH="1">
              <a:off x="5947267" y="2247900"/>
              <a:ext cx="211038"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3572713A-4006-CA04-7593-425F2F89B052}"/>
                </a:ext>
              </a:extLst>
            </p:cNvPr>
            <p:cNvCxnSpPr>
              <a:cxnSpLocks/>
            </p:cNvCxnSpPr>
            <p:nvPr/>
          </p:nvCxnSpPr>
          <p:spPr>
            <a:xfrm flipH="1" flipV="1">
              <a:off x="4664187" y="2247900"/>
              <a:ext cx="216280"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BE0F84AA-79AE-9A10-7D5C-E81CFC3E248B}"/>
                </a:ext>
              </a:extLst>
            </p:cNvPr>
            <p:cNvCxnSpPr>
              <a:cxnSpLocks/>
            </p:cNvCxnSpPr>
            <p:nvPr/>
          </p:nvCxnSpPr>
          <p:spPr>
            <a:xfrm flipH="1">
              <a:off x="3381160" y="2247900"/>
              <a:ext cx="216227"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47FCE570-9BC2-0B0D-E37C-18534656C811}"/>
                </a:ext>
              </a:extLst>
            </p:cNvPr>
            <p:cNvCxnSpPr>
              <a:cxnSpLocks/>
            </p:cNvCxnSpPr>
            <p:nvPr/>
          </p:nvCxnSpPr>
          <p:spPr>
            <a:xfrm flipH="1" flipV="1">
              <a:off x="2102184" y="2247900"/>
              <a:ext cx="212176"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B5CABB43-CBE6-EBAD-F828-3D69DD055D86}"/>
                </a:ext>
              </a:extLst>
            </p:cNvPr>
            <p:cNvCxnSpPr>
              <a:cxnSpLocks/>
            </p:cNvCxnSpPr>
            <p:nvPr/>
          </p:nvCxnSpPr>
          <p:spPr>
            <a:xfrm>
              <a:off x="1035384"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2" name="Straight Arrow Connector 131">
              <a:extLst>
                <a:ext uri="{FF2B5EF4-FFF2-40B4-BE49-F238E27FC236}">
                  <a16:creationId xmlns:a16="http://schemas.microsoft.com/office/drawing/2014/main" id="{79DAC66A-2BC4-6BD7-C1B2-EF8FD861575B}"/>
                </a:ext>
              </a:extLst>
            </p:cNvPr>
            <p:cNvCxnSpPr>
              <a:cxnSpLocks/>
            </p:cNvCxnSpPr>
            <p:nvPr/>
          </p:nvCxnSpPr>
          <p:spPr>
            <a:xfrm>
              <a:off x="11074920" y="20621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133" name="Straight Arrow Connector 132">
              <a:extLst>
                <a:ext uri="{FF2B5EF4-FFF2-40B4-BE49-F238E27FC236}">
                  <a16:creationId xmlns:a16="http://schemas.microsoft.com/office/drawing/2014/main" id="{94F691D6-EB0E-8410-D5A6-50A0EB166352}"/>
                </a:ext>
              </a:extLst>
            </p:cNvPr>
            <p:cNvCxnSpPr>
              <a:cxnSpLocks/>
            </p:cNvCxnSpPr>
            <p:nvPr/>
          </p:nvCxnSpPr>
          <p:spPr>
            <a:xfrm>
              <a:off x="9782564"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134" name="Straight Arrow Connector 133">
              <a:extLst>
                <a:ext uri="{FF2B5EF4-FFF2-40B4-BE49-F238E27FC236}">
                  <a16:creationId xmlns:a16="http://schemas.microsoft.com/office/drawing/2014/main" id="{3A0D6158-7738-E222-B23E-A7904846B4EB}"/>
                </a:ext>
              </a:extLst>
            </p:cNvPr>
            <p:cNvCxnSpPr>
              <a:cxnSpLocks/>
            </p:cNvCxnSpPr>
            <p:nvPr/>
          </p:nvCxnSpPr>
          <p:spPr>
            <a:xfrm>
              <a:off x="8505436"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135" name="Straight Arrow Connector 134">
              <a:extLst>
                <a:ext uri="{FF2B5EF4-FFF2-40B4-BE49-F238E27FC236}">
                  <a16:creationId xmlns:a16="http://schemas.microsoft.com/office/drawing/2014/main" id="{2C6DCCA3-0177-9D31-A3CC-AB25F03887E1}"/>
                </a:ext>
              </a:extLst>
            </p:cNvPr>
            <p:cNvCxnSpPr>
              <a:cxnSpLocks/>
            </p:cNvCxnSpPr>
            <p:nvPr/>
          </p:nvCxnSpPr>
          <p:spPr>
            <a:xfrm>
              <a:off x="7225105"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136" name="Straight Arrow Connector 135">
              <a:extLst>
                <a:ext uri="{FF2B5EF4-FFF2-40B4-BE49-F238E27FC236}">
                  <a16:creationId xmlns:a16="http://schemas.microsoft.com/office/drawing/2014/main" id="{63EB6A69-17EE-C369-1935-A7516D2B50B6}"/>
                </a:ext>
              </a:extLst>
            </p:cNvPr>
            <p:cNvCxnSpPr>
              <a:cxnSpLocks/>
            </p:cNvCxnSpPr>
            <p:nvPr/>
          </p:nvCxnSpPr>
          <p:spPr>
            <a:xfrm>
              <a:off x="5947267"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137" name="Straight Arrow Connector 136">
              <a:extLst>
                <a:ext uri="{FF2B5EF4-FFF2-40B4-BE49-F238E27FC236}">
                  <a16:creationId xmlns:a16="http://schemas.microsoft.com/office/drawing/2014/main" id="{AFE3C275-C8B3-DC18-26D9-7A2AA7DEB1AC}"/>
                </a:ext>
              </a:extLst>
            </p:cNvPr>
            <p:cNvCxnSpPr>
              <a:cxnSpLocks/>
            </p:cNvCxnSpPr>
            <p:nvPr/>
          </p:nvCxnSpPr>
          <p:spPr>
            <a:xfrm>
              <a:off x="4664187" y="20621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138" name="Straight Arrow Connector 137">
              <a:extLst>
                <a:ext uri="{FF2B5EF4-FFF2-40B4-BE49-F238E27FC236}">
                  <a16:creationId xmlns:a16="http://schemas.microsoft.com/office/drawing/2014/main" id="{4F23E808-33DD-648F-4B21-23E2DB218258}"/>
                </a:ext>
              </a:extLst>
            </p:cNvPr>
            <p:cNvCxnSpPr>
              <a:cxnSpLocks/>
            </p:cNvCxnSpPr>
            <p:nvPr/>
          </p:nvCxnSpPr>
          <p:spPr>
            <a:xfrm>
              <a:off x="3381160"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139" name="Straight Arrow Connector 138">
              <a:extLst>
                <a:ext uri="{FF2B5EF4-FFF2-40B4-BE49-F238E27FC236}">
                  <a16:creationId xmlns:a16="http://schemas.microsoft.com/office/drawing/2014/main" id="{EF8AA5BD-FC1E-4076-2384-4184AF8C2AD0}"/>
                </a:ext>
              </a:extLst>
            </p:cNvPr>
            <p:cNvCxnSpPr>
              <a:cxnSpLocks/>
            </p:cNvCxnSpPr>
            <p:nvPr/>
          </p:nvCxnSpPr>
          <p:spPr>
            <a:xfrm>
              <a:off x="2102184"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140" name="Straight Arrow Connector 139">
              <a:extLst>
                <a:ext uri="{FF2B5EF4-FFF2-40B4-BE49-F238E27FC236}">
                  <a16:creationId xmlns:a16="http://schemas.microsoft.com/office/drawing/2014/main" id="{634C2EB1-A21F-A57E-F6A3-FC87A27E737A}"/>
                </a:ext>
              </a:extLst>
            </p:cNvPr>
            <p:cNvCxnSpPr>
              <a:cxnSpLocks/>
            </p:cNvCxnSpPr>
            <p:nvPr/>
          </p:nvCxnSpPr>
          <p:spPr>
            <a:xfrm>
              <a:off x="1035384" y="2060939"/>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141" name="Straight Arrow Connector 140">
              <a:extLst>
                <a:ext uri="{FF2B5EF4-FFF2-40B4-BE49-F238E27FC236}">
                  <a16:creationId xmlns:a16="http://schemas.microsoft.com/office/drawing/2014/main" id="{2C5D17CD-1716-6487-5F65-F60EC42F5F3A}"/>
                </a:ext>
              </a:extLst>
            </p:cNvPr>
            <p:cNvCxnSpPr>
              <a:cxnSpLocks/>
            </p:cNvCxnSpPr>
            <p:nvPr/>
          </p:nvCxnSpPr>
          <p:spPr>
            <a:xfrm>
              <a:off x="2314360" y="2054670"/>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142" name="Straight Arrow Connector 141">
              <a:extLst>
                <a:ext uri="{FF2B5EF4-FFF2-40B4-BE49-F238E27FC236}">
                  <a16:creationId xmlns:a16="http://schemas.microsoft.com/office/drawing/2014/main" id="{3CF662D1-41A9-8E19-701C-53B73A919B3D}"/>
                </a:ext>
              </a:extLst>
            </p:cNvPr>
            <p:cNvCxnSpPr>
              <a:cxnSpLocks/>
            </p:cNvCxnSpPr>
            <p:nvPr/>
          </p:nvCxnSpPr>
          <p:spPr>
            <a:xfrm>
              <a:off x="3595536" y="2037802"/>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143" name="Straight Arrow Connector 142">
              <a:extLst>
                <a:ext uri="{FF2B5EF4-FFF2-40B4-BE49-F238E27FC236}">
                  <a16:creationId xmlns:a16="http://schemas.microsoft.com/office/drawing/2014/main" id="{977ADBD1-64ED-5792-999C-A73B3DBE367A}"/>
                </a:ext>
              </a:extLst>
            </p:cNvPr>
            <p:cNvCxnSpPr>
              <a:cxnSpLocks/>
            </p:cNvCxnSpPr>
            <p:nvPr/>
          </p:nvCxnSpPr>
          <p:spPr>
            <a:xfrm>
              <a:off x="4880467" y="2053760"/>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144" name="Straight Arrow Connector 143">
              <a:extLst>
                <a:ext uri="{FF2B5EF4-FFF2-40B4-BE49-F238E27FC236}">
                  <a16:creationId xmlns:a16="http://schemas.microsoft.com/office/drawing/2014/main" id="{AC4FEDAA-117C-2BE9-9C4A-EBB027658383}"/>
                </a:ext>
              </a:extLst>
            </p:cNvPr>
            <p:cNvCxnSpPr>
              <a:cxnSpLocks/>
            </p:cNvCxnSpPr>
            <p:nvPr/>
          </p:nvCxnSpPr>
          <p:spPr>
            <a:xfrm>
              <a:off x="6165552" y="2046757"/>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145" name="Straight Arrow Connector 144">
              <a:extLst>
                <a:ext uri="{FF2B5EF4-FFF2-40B4-BE49-F238E27FC236}">
                  <a16:creationId xmlns:a16="http://schemas.microsoft.com/office/drawing/2014/main" id="{5BA15578-EFC8-D301-42EC-A6A156731257}"/>
                </a:ext>
              </a:extLst>
            </p:cNvPr>
            <p:cNvCxnSpPr>
              <a:cxnSpLocks/>
            </p:cNvCxnSpPr>
            <p:nvPr/>
          </p:nvCxnSpPr>
          <p:spPr>
            <a:xfrm>
              <a:off x="7438636" y="2054670"/>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146" name="Straight Arrow Connector 145">
              <a:extLst>
                <a:ext uri="{FF2B5EF4-FFF2-40B4-BE49-F238E27FC236}">
                  <a16:creationId xmlns:a16="http://schemas.microsoft.com/office/drawing/2014/main" id="{7753D674-65FD-B2E9-9DBA-6066C1252482}"/>
                </a:ext>
              </a:extLst>
            </p:cNvPr>
            <p:cNvCxnSpPr>
              <a:cxnSpLocks/>
            </p:cNvCxnSpPr>
            <p:nvPr/>
          </p:nvCxnSpPr>
          <p:spPr>
            <a:xfrm>
              <a:off x="8715764" y="2046756"/>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147" name="Straight Arrow Connector 146">
              <a:extLst>
                <a:ext uri="{FF2B5EF4-FFF2-40B4-BE49-F238E27FC236}">
                  <a16:creationId xmlns:a16="http://schemas.microsoft.com/office/drawing/2014/main" id="{00766655-FE46-FC23-24EE-08A2B62ED787}"/>
                </a:ext>
              </a:extLst>
            </p:cNvPr>
            <p:cNvCxnSpPr>
              <a:cxnSpLocks/>
            </p:cNvCxnSpPr>
            <p:nvPr/>
          </p:nvCxnSpPr>
          <p:spPr>
            <a:xfrm>
              <a:off x="10008120" y="2046756"/>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C3E0DD4A-5C44-CE52-BA79-AFDDD515AC7D}"/>
                </a:ext>
              </a:extLst>
            </p:cNvPr>
            <p:cNvCxnSpPr>
              <a:cxnSpLocks/>
            </p:cNvCxnSpPr>
            <p:nvPr/>
          </p:nvCxnSpPr>
          <p:spPr>
            <a:xfrm>
              <a:off x="2356403"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5FBA7921-0E90-0072-D6CC-05B362B3A8DA}"/>
                </a:ext>
              </a:extLst>
            </p:cNvPr>
            <p:cNvCxnSpPr>
              <a:cxnSpLocks/>
            </p:cNvCxnSpPr>
            <p:nvPr/>
          </p:nvCxnSpPr>
          <p:spPr>
            <a:xfrm>
              <a:off x="3595536"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74141F39-1358-13F1-295C-FB8C7D3A9F7E}"/>
                </a:ext>
              </a:extLst>
            </p:cNvPr>
            <p:cNvCxnSpPr>
              <a:cxnSpLocks/>
            </p:cNvCxnSpPr>
            <p:nvPr/>
          </p:nvCxnSpPr>
          <p:spPr>
            <a:xfrm>
              <a:off x="4880467"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115A0537-3542-B7DC-7A8F-F192FD553486}"/>
                </a:ext>
              </a:extLst>
            </p:cNvPr>
            <p:cNvCxnSpPr>
              <a:cxnSpLocks/>
            </p:cNvCxnSpPr>
            <p:nvPr/>
          </p:nvCxnSpPr>
          <p:spPr>
            <a:xfrm>
              <a:off x="6215219"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BCEBB614-ED7D-CCD6-4BCF-71969F948210}"/>
                </a:ext>
              </a:extLst>
            </p:cNvPr>
            <p:cNvCxnSpPr>
              <a:cxnSpLocks/>
            </p:cNvCxnSpPr>
            <p:nvPr/>
          </p:nvCxnSpPr>
          <p:spPr>
            <a:xfrm>
              <a:off x="7478239"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FD37F571-B59D-D461-082B-B49252A55C63}"/>
                </a:ext>
              </a:extLst>
            </p:cNvPr>
            <p:cNvCxnSpPr>
              <a:cxnSpLocks/>
            </p:cNvCxnSpPr>
            <p:nvPr/>
          </p:nvCxnSpPr>
          <p:spPr>
            <a:xfrm>
              <a:off x="8758698"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71DAEE6A-0188-3014-80A3-3D69FED1742B}"/>
                </a:ext>
              </a:extLst>
            </p:cNvPr>
            <p:cNvCxnSpPr>
              <a:cxnSpLocks/>
            </p:cNvCxnSpPr>
            <p:nvPr/>
          </p:nvCxnSpPr>
          <p:spPr>
            <a:xfrm>
              <a:off x="10039157"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155" name="Group 154">
            <a:extLst>
              <a:ext uri="{FF2B5EF4-FFF2-40B4-BE49-F238E27FC236}">
                <a16:creationId xmlns:a16="http://schemas.microsoft.com/office/drawing/2014/main" id="{259FF8E7-3A31-9EB9-CC5E-2C1159770B74}"/>
              </a:ext>
            </a:extLst>
          </p:cNvPr>
          <p:cNvGrpSpPr/>
          <p:nvPr userDrawn="1"/>
        </p:nvGrpSpPr>
        <p:grpSpPr>
          <a:xfrm>
            <a:off x="9344213" y="4643943"/>
            <a:ext cx="1097280" cy="685800"/>
            <a:chOff x="6771067" y="4966859"/>
            <a:chExt cx="1097280" cy="685800"/>
          </a:xfrm>
        </p:grpSpPr>
        <p:sp>
          <p:nvSpPr>
            <p:cNvPr id="156" name="Rectangle: Rounded Corners 155">
              <a:extLst>
                <a:ext uri="{FF2B5EF4-FFF2-40B4-BE49-F238E27FC236}">
                  <a16:creationId xmlns:a16="http://schemas.microsoft.com/office/drawing/2014/main" id="{64ECFF2D-24FF-8788-BA19-166AD13AC3E5}"/>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Prepare</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Data Outputs</a:t>
              </a:r>
            </a:p>
          </p:txBody>
        </p:sp>
        <p:sp>
          <p:nvSpPr>
            <p:cNvPr id="157" name="Oval 156">
              <a:extLst>
                <a:ext uri="{FF2B5EF4-FFF2-40B4-BE49-F238E27FC236}">
                  <a16:creationId xmlns:a16="http://schemas.microsoft.com/office/drawing/2014/main" id="{2412C44B-BAF3-9210-8C48-74F9E2EC9C49}"/>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8.3</a:t>
              </a:r>
            </a:p>
          </p:txBody>
        </p:sp>
      </p:grpSp>
      <p:grpSp>
        <p:nvGrpSpPr>
          <p:cNvPr id="158" name="Group 157">
            <a:extLst>
              <a:ext uri="{FF2B5EF4-FFF2-40B4-BE49-F238E27FC236}">
                <a16:creationId xmlns:a16="http://schemas.microsoft.com/office/drawing/2014/main" id="{F1F9AA39-51E8-D152-C0CA-5D46334E2167}"/>
              </a:ext>
            </a:extLst>
          </p:cNvPr>
          <p:cNvGrpSpPr/>
          <p:nvPr userDrawn="1"/>
        </p:nvGrpSpPr>
        <p:grpSpPr>
          <a:xfrm>
            <a:off x="9344213" y="3729543"/>
            <a:ext cx="1097280" cy="685800"/>
            <a:chOff x="6771067" y="4966859"/>
            <a:chExt cx="1097280" cy="685800"/>
          </a:xfrm>
        </p:grpSpPr>
        <p:sp>
          <p:nvSpPr>
            <p:cNvPr id="159" name="Rectangle: Rounded Corners 158">
              <a:extLst>
                <a:ext uri="{FF2B5EF4-FFF2-40B4-BE49-F238E27FC236}">
                  <a16:creationId xmlns:a16="http://schemas.microsoft.com/office/drawing/2014/main" id="{BBD8B90D-C3B0-5442-6BEE-4499EB9B15CF}"/>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Conduct</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Record Runs</a:t>
              </a:r>
            </a:p>
          </p:txBody>
        </p:sp>
        <p:sp>
          <p:nvSpPr>
            <p:cNvPr id="160" name="Oval 159">
              <a:extLst>
                <a:ext uri="{FF2B5EF4-FFF2-40B4-BE49-F238E27FC236}">
                  <a16:creationId xmlns:a16="http://schemas.microsoft.com/office/drawing/2014/main" id="{491FAC26-B3EF-38B3-FFFD-9CA4C1FE89B4}"/>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8.2</a:t>
              </a:r>
            </a:p>
          </p:txBody>
        </p:sp>
      </p:grpSp>
      <p:grpSp>
        <p:nvGrpSpPr>
          <p:cNvPr id="161" name="Group 160">
            <a:extLst>
              <a:ext uri="{FF2B5EF4-FFF2-40B4-BE49-F238E27FC236}">
                <a16:creationId xmlns:a16="http://schemas.microsoft.com/office/drawing/2014/main" id="{5414160F-E33D-C1A3-C019-A959FA5B3544}"/>
              </a:ext>
            </a:extLst>
          </p:cNvPr>
          <p:cNvGrpSpPr/>
          <p:nvPr userDrawn="1"/>
        </p:nvGrpSpPr>
        <p:grpSpPr>
          <a:xfrm>
            <a:off x="9327273" y="2808445"/>
            <a:ext cx="1097280" cy="685800"/>
            <a:chOff x="6771067" y="4966859"/>
            <a:chExt cx="1097280" cy="685800"/>
          </a:xfrm>
        </p:grpSpPr>
        <p:sp>
          <p:nvSpPr>
            <p:cNvPr id="162" name="Rectangle: Rounded Corners 161">
              <a:extLst>
                <a:ext uri="{FF2B5EF4-FFF2-40B4-BE49-F238E27FC236}">
                  <a16:creationId xmlns:a16="http://schemas.microsoft.com/office/drawing/2014/main" id="{A745EC15-FDFE-5176-340F-F14F3F92E5E7}"/>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Plan</a:t>
              </a:r>
              <a:br>
                <a:rPr lang="en-US" sz="1200" b="1" dirty="0">
                  <a:solidFill>
                    <a:schemeClr val="tx1"/>
                  </a:solidFill>
                  <a:latin typeface="Calibri" panose="020F0502020204030204" pitchFamily="34" charset="0"/>
                  <a:cs typeface="Calibri" panose="020F0502020204030204" pitchFamily="34" charset="0"/>
                </a:rPr>
              </a:br>
              <a:r>
                <a:rPr lang="en-US" sz="1200" b="1" dirty="0">
                  <a:solidFill>
                    <a:schemeClr val="tx1"/>
                  </a:solidFill>
                  <a:latin typeface="Calibri" panose="020F0502020204030204" pitchFamily="34" charset="0"/>
                  <a:cs typeface="Calibri" panose="020F0502020204030204" pitchFamily="34" charset="0"/>
                </a:rPr>
                <a:t>Execution</a:t>
              </a:r>
            </a:p>
          </p:txBody>
        </p:sp>
        <p:sp>
          <p:nvSpPr>
            <p:cNvPr id="163" name="Oval 162">
              <a:extLst>
                <a:ext uri="{FF2B5EF4-FFF2-40B4-BE49-F238E27FC236}">
                  <a16:creationId xmlns:a16="http://schemas.microsoft.com/office/drawing/2014/main" id="{BFEB92E9-14C1-40E9-2608-518ED3640971}"/>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8.1</a:t>
              </a:r>
            </a:p>
          </p:txBody>
        </p:sp>
      </p:grpSp>
    </p:spTree>
    <p:extLst>
      <p:ext uri="{BB962C8B-B14F-4D97-AF65-F5344CB8AC3E}">
        <p14:creationId xmlns:p14="http://schemas.microsoft.com/office/powerpoint/2010/main" val="6643553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image" Target="../media/image6.png"/><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C621E1C9-1DCC-0E75-D878-69E0640F2B51}"/>
              </a:ext>
            </a:extLst>
          </p:cNvPr>
          <p:cNvGrpSpPr/>
          <p:nvPr userDrawn="1"/>
        </p:nvGrpSpPr>
        <p:grpSpPr>
          <a:xfrm>
            <a:off x="0" y="-9400"/>
            <a:ext cx="12192000" cy="830097"/>
            <a:chOff x="-32788" y="-1380662"/>
            <a:chExt cx="12212320" cy="830097"/>
          </a:xfrm>
        </p:grpSpPr>
        <p:pic>
          <p:nvPicPr>
            <p:cNvPr id="7" name="Picture 6" descr="Background pattern&#10;&#10;Description automatically generated">
              <a:extLst>
                <a:ext uri="{FF2B5EF4-FFF2-40B4-BE49-F238E27FC236}">
                  <a16:creationId xmlns:a16="http://schemas.microsoft.com/office/drawing/2014/main" id="{771B7AE3-C062-577A-B1A1-B1D977F07AC0}"/>
                </a:ext>
              </a:extLst>
            </p:cNvPr>
            <p:cNvPicPr>
              <a:picLocks noChangeAspect="1"/>
            </p:cNvPicPr>
            <p:nvPr userDrawn="1"/>
          </p:nvPicPr>
          <p:blipFill rotWithShape="1">
            <a:blip r:embed="rId10" cstate="print">
              <a:extLst>
                <a:ext uri="{28A0092B-C50C-407E-A947-70E740481C1C}">
                  <a14:useLocalDpi xmlns:a14="http://schemas.microsoft.com/office/drawing/2010/main" val="0"/>
                </a:ext>
              </a:extLst>
            </a:blip>
            <a:srcRect l="499" t="40511" b="50000"/>
            <a:stretch/>
          </p:blipFill>
          <p:spPr>
            <a:xfrm>
              <a:off x="-32788" y="-1374074"/>
              <a:ext cx="12212320" cy="823509"/>
            </a:xfrm>
            <a:prstGeom prst="rect">
              <a:avLst/>
            </a:prstGeom>
          </p:spPr>
        </p:pic>
        <p:pic>
          <p:nvPicPr>
            <p:cNvPr id="3" name="Picture 2" descr="A picture containing invertebrate, coelenterate, jellyfish, blue&#10;&#10;Description automatically generated">
              <a:extLst>
                <a:ext uri="{FF2B5EF4-FFF2-40B4-BE49-F238E27FC236}">
                  <a16:creationId xmlns:a16="http://schemas.microsoft.com/office/drawing/2014/main" id="{CBD59682-4B33-AFD0-0B4D-7723900C6F9A}"/>
                </a:ext>
              </a:extLst>
            </p:cNvPr>
            <p:cNvPicPr>
              <a:picLocks noChangeAspect="1"/>
            </p:cNvPicPr>
            <p:nvPr userDrawn="1"/>
          </p:nvPicPr>
          <p:blipFill rotWithShape="1">
            <a:blip r:embed="rId11" cstate="print">
              <a:extLst>
                <a:ext uri="{28A0092B-C50C-407E-A947-70E740481C1C}">
                  <a14:useLocalDpi xmlns:a14="http://schemas.microsoft.com/office/drawing/2010/main" val="0"/>
                </a:ext>
              </a:extLst>
            </a:blip>
            <a:srcRect l="19651" t="12754" b="39872"/>
            <a:stretch/>
          </p:blipFill>
          <p:spPr>
            <a:xfrm>
              <a:off x="0" y="-1380662"/>
              <a:ext cx="1978893" cy="824983"/>
            </a:xfrm>
            <a:prstGeom prst="rect">
              <a:avLst/>
            </a:prstGeom>
          </p:spPr>
        </p:pic>
      </p:grpSp>
      <p:sp>
        <p:nvSpPr>
          <p:cNvPr id="98314" name="Rectangle 10"/>
          <p:cNvSpPr>
            <a:spLocks noGrp="1" noChangeArrowheads="1"/>
          </p:cNvSpPr>
          <p:nvPr>
            <p:ph type="body" idx="1"/>
          </p:nvPr>
        </p:nvSpPr>
        <p:spPr bwMode="auto">
          <a:xfrm>
            <a:off x="601963" y="989946"/>
            <a:ext cx="11006952" cy="489667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p:txBody>
      </p:sp>
      <p:sp>
        <p:nvSpPr>
          <p:cNvPr id="98324" name="Rectangle 20"/>
          <p:cNvSpPr>
            <a:spLocks noGrp="1" noChangeArrowheads="1"/>
          </p:cNvSpPr>
          <p:nvPr>
            <p:ph type="title"/>
          </p:nvPr>
        </p:nvSpPr>
        <p:spPr bwMode="auto">
          <a:xfrm>
            <a:off x="-1" y="0"/>
            <a:ext cx="12191999" cy="7951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a:t>
            </a:r>
          </a:p>
        </p:txBody>
      </p:sp>
      <p:sp>
        <p:nvSpPr>
          <p:cNvPr id="10" name="Rectangle 3"/>
          <p:cNvSpPr>
            <a:spLocks noGrp="1" noChangeArrowheads="1"/>
          </p:cNvSpPr>
          <p:nvPr>
            <p:ph type="sldNum" sz="quarter" idx="4"/>
          </p:nvPr>
        </p:nvSpPr>
        <p:spPr>
          <a:xfrm>
            <a:off x="10761895" y="6445029"/>
            <a:ext cx="821634" cy="340935"/>
          </a:xfrm>
          <a:prstGeom prst="rect">
            <a:avLst/>
          </a:prstGeom>
        </p:spPr>
        <p:txBody>
          <a:bodyPr/>
          <a:lstStyle>
            <a:lvl1pPr algn="ctr">
              <a:defRPr sz="2133"/>
            </a:lvl1pPr>
          </a:lstStyle>
          <a:p>
            <a:pPr>
              <a:defRPr/>
            </a:pPr>
            <a:fld id="{D68E8870-17DE-45C4-A8DD-7644B2422933}" type="slidenum">
              <a:rPr lang="en-US" smtClean="0"/>
              <a:pPr>
                <a:defRPr/>
              </a:pPr>
              <a:t>‹#›</a:t>
            </a:fld>
            <a:endParaRPr lang="en-US" dirty="0"/>
          </a:p>
        </p:txBody>
      </p:sp>
      <p:grpSp>
        <p:nvGrpSpPr>
          <p:cNvPr id="6" name="Group 5"/>
          <p:cNvGrpSpPr/>
          <p:nvPr userDrawn="1"/>
        </p:nvGrpSpPr>
        <p:grpSpPr>
          <a:xfrm>
            <a:off x="177576" y="6503087"/>
            <a:ext cx="1127548" cy="282877"/>
            <a:chOff x="177576" y="6503087"/>
            <a:chExt cx="1127548" cy="282877"/>
          </a:xfrm>
        </p:grpSpPr>
        <p:sp>
          <p:nvSpPr>
            <p:cNvPr id="22" name="Rectangle 21"/>
            <p:cNvSpPr/>
            <p:nvPr/>
          </p:nvSpPr>
          <p:spPr>
            <a:xfrm>
              <a:off x="468035" y="6508965"/>
              <a:ext cx="837089" cy="276999"/>
            </a:xfrm>
            <a:prstGeom prst="rect">
              <a:avLst/>
            </a:prstGeom>
          </p:spPr>
          <p:txBody>
            <a:bodyPr wrap="none">
              <a:spAutoFit/>
            </a:bodyPr>
            <a:lstStyle/>
            <a:p>
              <a:r>
                <a:rPr lang="en-US" sz="1200" b="1" dirty="0">
                  <a:latin typeface="Arial"/>
                  <a:cs typeface="Arial"/>
                </a:rPr>
                <a:t>@IITSEC</a:t>
              </a:r>
            </a:p>
          </p:txBody>
        </p:sp>
        <p:pic>
          <p:nvPicPr>
            <p:cNvPr id="23" name="Picture 22" descr="twitterlogosmall.pn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77576" y="6503087"/>
              <a:ext cx="424387" cy="257814"/>
            </a:xfrm>
            <a:prstGeom prst="rect">
              <a:avLst/>
            </a:prstGeom>
          </p:spPr>
        </p:pic>
      </p:grpSp>
      <p:grpSp>
        <p:nvGrpSpPr>
          <p:cNvPr id="5" name="Group 4"/>
          <p:cNvGrpSpPr/>
          <p:nvPr userDrawn="1"/>
        </p:nvGrpSpPr>
        <p:grpSpPr>
          <a:xfrm>
            <a:off x="1305124" y="6512595"/>
            <a:ext cx="1371345" cy="276999"/>
            <a:chOff x="2207996" y="6472185"/>
            <a:chExt cx="1371345" cy="276999"/>
          </a:xfrm>
        </p:grpSpPr>
        <p:pic>
          <p:nvPicPr>
            <p:cNvPr id="25" name="Picture 24" descr="YouTube_icon_block.png"/>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207996" y="6485179"/>
              <a:ext cx="334590" cy="250942"/>
            </a:xfrm>
            <a:prstGeom prst="rect">
              <a:avLst/>
            </a:prstGeom>
          </p:spPr>
        </p:pic>
        <p:sp>
          <p:nvSpPr>
            <p:cNvPr id="26" name="Rectangle 25"/>
            <p:cNvSpPr/>
            <p:nvPr/>
          </p:nvSpPr>
          <p:spPr>
            <a:xfrm>
              <a:off x="2513023" y="6472185"/>
              <a:ext cx="1066318" cy="276999"/>
            </a:xfrm>
            <a:prstGeom prst="rect">
              <a:avLst/>
            </a:prstGeom>
          </p:spPr>
          <p:txBody>
            <a:bodyPr wrap="none">
              <a:spAutoFit/>
            </a:bodyPr>
            <a:lstStyle/>
            <a:p>
              <a:r>
                <a:rPr lang="en-US" sz="1200" b="1" dirty="0" err="1">
                  <a:latin typeface="+mn-lt"/>
                  <a:cs typeface="Arial"/>
                </a:rPr>
                <a:t>NTSAToday</a:t>
              </a:r>
              <a:endParaRPr lang="en-US" sz="1200" b="1" dirty="0">
                <a:latin typeface="+mn-lt"/>
                <a:cs typeface="Arial"/>
              </a:endParaRPr>
            </a:p>
          </p:txBody>
        </p:sp>
      </p:grpSp>
      <p:pic>
        <p:nvPicPr>
          <p:cNvPr id="17" name="Picture 16" descr="Text, logo&#10;&#10;Description automatically generated">
            <a:extLst>
              <a:ext uri="{FF2B5EF4-FFF2-40B4-BE49-F238E27FC236}">
                <a16:creationId xmlns:a16="http://schemas.microsoft.com/office/drawing/2014/main" id="{54782887-490E-0144-831D-68E3D84E5E2D}"/>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9937392" y="6352841"/>
            <a:ext cx="1094689" cy="438303"/>
          </a:xfrm>
          <a:prstGeom prst="rect">
            <a:avLst/>
          </a:prstGeom>
        </p:spPr>
      </p:pic>
      <p:pic>
        <p:nvPicPr>
          <p:cNvPr id="4" name="Picture 3" descr="Icon&#10;&#10;Description automatically generated">
            <a:extLst>
              <a:ext uri="{FF2B5EF4-FFF2-40B4-BE49-F238E27FC236}">
                <a16:creationId xmlns:a16="http://schemas.microsoft.com/office/drawing/2014/main" id="{75EB692B-7839-957D-8369-379C66509042}"/>
              </a:ext>
            </a:extLst>
          </p:cNvPr>
          <p:cNvPicPr>
            <a:picLocks noChangeAspect="1"/>
          </p:cNvPicPr>
          <p:nvPr userDrawn="1"/>
        </p:nvPicPr>
        <p:blipFill rotWithShape="1">
          <a:blip r:embed="rId15" cstate="print">
            <a:extLst>
              <a:ext uri="{28A0092B-C50C-407E-A947-70E740481C1C}">
                <a14:useLocalDpi xmlns:a14="http://schemas.microsoft.com/office/drawing/2010/main" val="0"/>
              </a:ext>
            </a:extLst>
          </a:blip>
          <a:srcRect l="21866" t="14373" r="23364" b="14479"/>
          <a:stretch/>
        </p:blipFill>
        <p:spPr>
          <a:xfrm>
            <a:off x="11440127" y="6051587"/>
            <a:ext cx="754512" cy="757378"/>
          </a:xfrm>
          <a:prstGeom prst="rect">
            <a:avLst/>
          </a:prstGeom>
        </p:spPr>
      </p:pic>
    </p:spTree>
    <p:extLst>
      <p:ext uri="{BB962C8B-B14F-4D97-AF65-F5344CB8AC3E}">
        <p14:creationId xmlns:p14="http://schemas.microsoft.com/office/powerpoint/2010/main" val="1637864551"/>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Lst>
  <p:txStyles>
    <p:titleStyle>
      <a:lvl1pPr algn="ctr" rtl="0" eaLnBrk="1" fontAlgn="base" hangingPunct="1">
        <a:spcBef>
          <a:spcPct val="0"/>
        </a:spcBef>
        <a:spcAft>
          <a:spcPct val="0"/>
        </a:spcAft>
        <a:defRPr sz="2800" b="1">
          <a:ln w="3175">
            <a:solidFill>
              <a:schemeClr val="tx1"/>
            </a:solidFill>
          </a:ln>
          <a:solidFill>
            <a:schemeClr val="bg1"/>
          </a:solidFill>
          <a:latin typeface="+mj-lt"/>
          <a:ea typeface="+mj-ea"/>
          <a:cs typeface="+mj-cs"/>
        </a:defRPr>
      </a:lvl1pPr>
      <a:lvl2pPr algn="l" rtl="0" eaLnBrk="1" fontAlgn="base" hangingPunct="1">
        <a:spcBef>
          <a:spcPct val="0"/>
        </a:spcBef>
        <a:spcAft>
          <a:spcPct val="0"/>
        </a:spcAft>
        <a:defRPr sz="4267" b="1">
          <a:solidFill>
            <a:srgbClr val="F77B0B"/>
          </a:solidFill>
          <a:latin typeface="Tahoma" charset="0"/>
        </a:defRPr>
      </a:lvl2pPr>
      <a:lvl3pPr algn="l" rtl="0" eaLnBrk="1" fontAlgn="base" hangingPunct="1">
        <a:spcBef>
          <a:spcPct val="0"/>
        </a:spcBef>
        <a:spcAft>
          <a:spcPct val="0"/>
        </a:spcAft>
        <a:defRPr sz="4267" b="1">
          <a:solidFill>
            <a:srgbClr val="F77B0B"/>
          </a:solidFill>
          <a:latin typeface="Tahoma" charset="0"/>
        </a:defRPr>
      </a:lvl3pPr>
      <a:lvl4pPr algn="l" rtl="0" eaLnBrk="1" fontAlgn="base" hangingPunct="1">
        <a:spcBef>
          <a:spcPct val="0"/>
        </a:spcBef>
        <a:spcAft>
          <a:spcPct val="0"/>
        </a:spcAft>
        <a:defRPr sz="4267" b="1">
          <a:solidFill>
            <a:srgbClr val="F77B0B"/>
          </a:solidFill>
          <a:latin typeface="Tahoma" charset="0"/>
        </a:defRPr>
      </a:lvl4pPr>
      <a:lvl5pPr algn="l" rtl="0" eaLnBrk="1" fontAlgn="base" hangingPunct="1">
        <a:spcBef>
          <a:spcPct val="0"/>
        </a:spcBef>
        <a:spcAft>
          <a:spcPct val="0"/>
        </a:spcAft>
        <a:defRPr sz="4267" b="1">
          <a:solidFill>
            <a:srgbClr val="F77B0B"/>
          </a:solidFill>
          <a:latin typeface="Tahoma" charset="0"/>
        </a:defRPr>
      </a:lvl5pPr>
      <a:lvl6pPr marL="609585" algn="l" rtl="0" eaLnBrk="1" fontAlgn="base" hangingPunct="1">
        <a:spcBef>
          <a:spcPct val="0"/>
        </a:spcBef>
        <a:spcAft>
          <a:spcPct val="0"/>
        </a:spcAft>
        <a:defRPr sz="4267" b="1">
          <a:solidFill>
            <a:srgbClr val="F77B0B"/>
          </a:solidFill>
          <a:latin typeface="Tahoma" charset="0"/>
        </a:defRPr>
      </a:lvl6pPr>
      <a:lvl7pPr marL="1219170" algn="l" rtl="0" eaLnBrk="1" fontAlgn="base" hangingPunct="1">
        <a:spcBef>
          <a:spcPct val="0"/>
        </a:spcBef>
        <a:spcAft>
          <a:spcPct val="0"/>
        </a:spcAft>
        <a:defRPr sz="4267" b="1">
          <a:solidFill>
            <a:srgbClr val="F77B0B"/>
          </a:solidFill>
          <a:latin typeface="Tahoma" charset="0"/>
        </a:defRPr>
      </a:lvl7pPr>
      <a:lvl8pPr marL="1828754" algn="l" rtl="0" eaLnBrk="1" fontAlgn="base" hangingPunct="1">
        <a:spcBef>
          <a:spcPct val="0"/>
        </a:spcBef>
        <a:spcAft>
          <a:spcPct val="0"/>
        </a:spcAft>
        <a:defRPr sz="4267" b="1">
          <a:solidFill>
            <a:srgbClr val="F77B0B"/>
          </a:solidFill>
          <a:latin typeface="Tahoma" charset="0"/>
        </a:defRPr>
      </a:lvl8pPr>
      <a:lvl9pPr marL="2438339" algn="l" rtl="0" eaLnBrk="1" fontAlgn="base" hangingPunct="1">
        <a:spcBef>
          <a:spcPct val="0"/>
        </a:spcBef>
        <a:spcAft>
          <a:spcPct val="0"/>
        </a:spcAft>
        <a:defRPr sz="4267" b="1">
          <a:solidFill>
            <a:srgbClr val="F77B0B"/>
          </a:solidFill>
          <a:latin typeface="Tahoma" charset="0"/>
        </a:defRPr>
      </a:lvl9pPr>
    </p:titleStyle>
    <p:body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523962" indent="-304792" algn="l" rtl="0" eaLnBrk="1" fontAlgn="base" hangingPunct="1">
        <a:spcBef>
          <a:spcPct val="20000"/>
        </a:spcBef>
        <a:spcAft>
          <a:spcPct val="0"/>
        </a:spcAft>
        <a:buClr>
          <a:schemeClr val="folHlink"/>
        </a:buClr>
        <a:buSzPct val="50000"/>
        <a:buFont typeface="Wingdings" pitchFamily="2" charset="2"/>
        <a:buChar char="n"/>
        <a:defRPr sz="3200">
          <a:solidFill>
            <a:schemeClr val="tx1"/>
          </a:solidFill>
          <a:latin typeface="+mn-lt"/>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22.emf"/><Relationship Id="rId4" Type="http://schemas.openxmlformats.org/officeDocument/2006/relationships/image" Target="../media/image21.emf"/></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sv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svg"/><Relationship Id="rId2" Type="http://schemas.openxmlformats.org/officeDocument/2006/relationships/notesSlide" Target="../notesSlides/notesSlide41.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s/_rels/slide7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svg"/><Relationship Id="rId2" Type="http://schemas.openxmlformats.org/officeDocument/2006/relationships/notesSlide" Target="../notesSlides/notesSlide42.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s/_rels/slide7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3.xml"/><Relationship Id="rId1" Type="http://schemas.openxmlformats.org/officeDocument/2006/relationships/slideLayout" Target="../slideLayouts/slideLayout7.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slides/_rels/slide7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4.xml"/><Relationship Id="rId1" Type="http://schemas.openxmlformats.org/officeDocument/2006/relationships/slideLayout" Target="../slideLayouts/slideLayout7.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5.xml"/><Relationship Id="rId1" Type="http://schemas.openxmlformats.org/officeDocument/2006/relationships/slideLayout" Target="../slideLayouts/slideLayout7.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slides/_rels/slide8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6.xml"/><Relationship Id="rId1" Type="http://schemas.openxmlformats.org/officeDocument/2006/relationships/slideLayout" Target="../slideLayouts/slideLayout7.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slides/_rels/slide8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7.xml"/><Relationship Id="rId1" Type="http://schemas.openxmlformats.org/officeDocument/2006/relationships/slideLayout" Target="../slideLayouts/slideLayout7.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slides/_rels/slide8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44.svg"/><Relationship Id="rId2" Type="http://schemas.openxmlformats.org/officeDocument/2006/relationships/notesSlide" Target="../notesSlides/notesSlide48.xml"/><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42.svg"/><Relationship Id="rId4" Type="http://schemas.openxmlformats.org/officeDocument/2006/relationships/image" Target="../media/image41.png"/></Relationships>
</file>

<file path=ppt/slides/_rels/slide8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9.xml"/><Relationship Id="rId1" Type="http://schemas.openxmlformats.org/officeDocument/2006/relationships/slideLayout" Target="../slideLayouts/slideLayout7.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slides/_rels/slide8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0.xml"/><Relationship Id="rId1" Type="http://schemas.openxmlformats.org/officeDocument/2006/relationships/slideLayout" Target="../slideLayouts/slideLayout7.xml"/><Relationship Id="rId6" Type="http://schemas.openxmlformats.org/officeDocument/2006/relationships/image" Target="../media/image45.svg"/><Relationship Id="rId5" Type="http://schemas.openxmlformats.org/officeDocument/2006/relationships/image" Target="../media/image13.png"/><Relationship Id="rId4" Type="http://schemas.openxmlformats.org/officeDocument/2006/relationships/image" Target="../media/image42.svg"/></Relationships>
</file>

<file path=ppt/slides/_rels/slide8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45.svg"/><Relationship Id="rId2" Type="http://schemas.openxmlformats.org/officeDocument/2006/relationships/notesSlide" Target="../notesSlides/notesSlide51.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46.svg"/><Relationship Id="rId4" Type="http://schemas.openxmlformats.org/officeDocument/2006/relationships/image" Target="../media/image11.png"/></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svg"/><Relationship Id="rId2" Type="http://schemas.openxmlformats.org/officeDocument/2006/relationships/notesSlide" Target="../notesSlides/notesSlide54.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0EB7289-7FFF-A60B-ED9F-314775EA7B4A}"/>
              </a:ext>
            </a:extLst>
          </p:cNvPr>
          <p:cNvSpPr>
            <a:spLocks noGrp="1"/>
          </p:cNvSpPr>
          <p:nvPr>
            <p:ph type="body" sz="quarter" idx="10"/>
          </p:nvPr>
        </p:nvSpPr>
        <p:spPr>
          <a:xfrm>
            <a:off x="733933" y="1428578"/>
            <a:ext cx="10449813" cy="1229411"/>
          </a:xfrm>
        </p:spPr>
        <p:txBody>
          <a:bodyPr/>
          <a:lstStyle/>
          <a:p>
            <a:r>
              <a:rPr lang="en-US" sz="6000" dirty="0"/>
              <a:t>Distributed LVC Event Process</a:t>
            </a:r>
          </a:p>
        </p:txBody>
      </p:sp>
      <p:sp>
        <p:nvSpPr>
          <p:cNvPr id="4" name="Subtitle 6">
            <a:extLst>
              <a:ext uri="{FF2B5EF4-FFF2-40B4-BE49-F238E27FC236}">
                <a16:creationId xmlns:a16="http://schemas.microsoft.com/office/drawing/2014/main" id="{94E56D68-BA47-E194-00A4-D107EBFD20E5}"/>
              </a:ext>
            </a:extLst>
          </p:cNvPr>
          <p:cNvSpPr txBox="1">
            <a:spLocks/>
          </p:cNvSpPr>
          <p:nvPr/>
        </p:nvSpPr>
        <p:spPr>
          <a:xfrm>
            <a:off x="466689" y="2916587"/>
            <a:ext cx="5274735" cy="165576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600" dirty="0">
                <a:latin typeface="Calibri" panose="020F0502020204030204" pitchFamily="34" charset="0"/>
                <a:cs typeface="Calibri" panose="020F0502020204030204" pitchFamily="34" charset="0"/>
              </a:rPr>
              <a:t>Michael J. O’Connor</a:t>
            </a:r>
          </a:p>
          <a:p>
            <a:r>
              <a:rPr lang="en-US" sz="3600" dirty="0">
                <a:latin typeface="Calibri" panose="020F0502020204030204" pitchFamily="34" charset="0"/>
                <a:cs typeface="Calibri" panose="020F0502020204030204" pitchFamily="34" charset="0"/>
              </a:rPr>
              <a:t>Kenneth G. LeSueur</a:t>
            </a:r>
          </a:p>
          <a:p>
            <a:r>
              <a:rPr lang="en-US" sz="3600" dirty="0">
                <a:latin typeface="Calibri" panose="020F0502020204030204" pitchFamily="34" charset="0"/>
                <a:cs typeface="Calibri" panose="020F0502020204030204" pitchFamily="34" charset="0"/>
              </a:rPr>
              <a:t>Roy F. Zinser</a:t>
            </a:r>
          </a:p>
        </p:txBody>
      </p:sp>
      <p:sp>
        <p:nvSpPr>
          <p:cNvPr id="5" name="Subtitle 6">
            <a:extLst>
              <a:ext uri="{FF2B5EF4-FFF2-40B4-BE49-F238E27FC236}">
                <a16:creationId xmlns:a16="http://schemas.microsoft.com/office/drawing/2014/main" id="{72387E68-CADD-967E-97D3-91E3873FBB45}"/>
              </a:ext>
            </a:extLst>
          </p:cNvPr>
          <p:cNvSpPr txBox="1">
            <a:spLocks/>
          </p:cNvSpPr>
          <p:nvPr/>
        </p:nvSpPr>
        <p:spPr>
          <a:xfrm>
            <a:off x="6096000" y="2916587"/>
            <a:ext cx="5274735" cy="165576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600" dirty="0">
                <a:latin typeface="Calibri" panose="020F0502020204030204" pitchFamily="34" charset="0"/>
                <a:cs typeface="Calibri" panose="020F0502020204030204" pitchFamily="34" charset="0"/>
              </a:rPr>
              <a:t>Brett A. Boren</a:t>
            </a:r>
          </a:p>
          <a:p>
            <a:r>
              <a:rPr lang="en-US" sz="3600" dirty="0">
                <a:latin typeface="Calibri" panose="020F0502020204030204" pitchFamily="34" charset="0"/>
                <a:cs typeface="Calibri" panose="020F0502020204030204" pitchFamily="34" charset="0"/>
              </a:rPr>
              <a:t>Tilghman A. Turner</a:t>
            </a:r>
          </a:p>
        </p:txBody>
      </p:sp>
      <p:pic>
        <p:nvPicPr>
          <p:cNvPr id="6" name="Picture 5" descr="A picture containing logo&#10;&#10;Description automatically generated">
            <a:extLst>
              <a:ext uri="{FF2B5EF4-FFF2-40B4-BE49-F238E27FC236}">
                <a16:creationId xmlns:a16="http://schemas.microsoft.com/office/drawing/2014/main" id="{162B56BF-3129-5DDA-4839-D3F8D58FCA1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66694" y="4718653"/>
            <a:ext cx="3474727" cy="1210058"/>
          </a:xfrm>
          <a:prstGeom prst="rect">
            <a:avLst/>
          </a:prstGeom>
        </p:spPr>
      </p:pic>
      <p:pic>
        <p:nvPicPr>
          <p:cNvPr id="7" name="Picture 6" descr="Logo&#10;&#10;Description automatically generated">
            <a:extLst>
              <a:ext uri="{FF2B5EF4-FFF2-40B4-BE49-F238E27FC236}">
                <a16:creationId xmlns:a16="http://schemas.microsoft.com/office/drawing/2014/main" id="{37EBD4EF-DB7E-F579-6F8D-B94344D19A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79673" y="4337797"/>
            <a:ext cx="2407731" cy="1655762"/>
          </a:xfrm>
          <a:prstGeom prst="rect">
            <a:avLst/>
          </a:prstGeom>
        </p:spPr>
      </p:pic>
    </p:spTree>
    <p:extLst>
      <p:ext uri="{BB962C8B-B14F-4D97-AF65-F5344CB8AC3E}">
        <p14:creationId xmlns:p14="http://schemas.microsoft.com/office/powerpoint/2010/main" val="29089656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C33CE-C573-40F3-A15C-C9266B154A8D}"/>
              </a:ext>
            </a:extLst>
          </p:cNvPr>
          <p:cNvSpPr>
            <a:spLocks noGrp="1"/>
          </p:cNvSpPr>
          <p:nvPr>
            <p:ph type="title"/>
          </p:nvPr>
        </p:nvSpPr>
        <p:spPr>
          <a:prstGeom prst="rect">
            <a:avLst/>
          </a:prstGeom>
        </p:spPr>
        <p:txBody>
          <a:bodyPr>
            <a:normAutofit/>
          </a:bodyPr>
          <a:lstStyle/>
          <a:p>
            <a:r>
              <a:rPr lang="en-US" dirty="0"/>
              <a:t>Invalid Environment Risk</a:t>
            </a:r>
          </a:p>
        </p:txBody>
      </p:sp>
      <p:sp>
        <p:nvSpPr>
          <p:cNvPr id="3" name="Content Placeholder 2">
            <a:extLst>
              <a:ext uri="{FF2B5EF4-FFF2-40B4-BE49-F238E27FC236}">
                <a16:creationId xmlns:a16="http://schemas.microsoft.com/office/drawing/2014/main" id="{A3B452FA-DB3D-4F67-8055-3D482D670918}"/>
              </a:ext>
            </a:extLst>
          </p:cNvPr>
          <p:cNvSpPr>
            <a:spLocks noGrp="1"/>
          </p:cNvSpPr>
          <p:nvPr>
            <p:ph idx="1"/>
          </p:nvPr>
        </p:nvSpPr>
        <p:spPr>
          <a:xfrm>
            <a:off x="838200" y="958552"/>
            <a:ext cx="10515600" cy="5518448"/>
          </a:xfrm>
        </p:spPr>
        <p:txBody>
          <a:bodyPr vert="horz" lIns="91440" tIns="45720" rIns="91440" bIns="45720" rtlCol="0" anchor="t">
            <a:normAutofit/>
          </a:bodyPr>
          <a:lstStyle/>
          <a:p>
            <a:r>
              <a:rPr lang="en-US" dirty="0"/>
              <a:t>This risk is likely </a:t>
            </a:r>
            <a:r>
              <a:rPr lang="en-US" b="1" u="sng" dirty="0"/>
              <a:t>not</a:t>
            </a:r>
            <a:r>
              <a:rPr lang="en-US" b="1" dirty="0"/>
              <a:t> </a:t>
            </a:r>
            <a:r>
              <a:rPr lang="en-US" dirty="0"/>
              <a:t>recognized before conducting the event</a:t>
            </a:r>
          </a:p>
          <a:p>
            <a:r>
              <a:rPr lang="en-US" dirty="0"/>
              <a:t>Causes of this Risk:</a:t>
            </a:r>
          </a:p>
          <a:p>
            <a:pPr lvl="1"/>
            <a:r>
              <a:rPr lang="en-US" dirty="0"/>
              <a:t>Lack of understanding the real-world environment</a:t>
            </a:r>
          </a:p>
          <a:p>
            <a:pPr lvl="1"/>
            <a:r>
              <a:rPr lang="en-US" dirty="0"/>
              <a:t>Creating artificial virtual interoperability that does not exist in the real-world environment</a:t>
            </a:r>
          </a:p>
          <a:p>
            <a:pPr lvl="1"/>
            <a:r>
              <a:rPr lang="en-US" dirty="0"/>
              <a:t>Not validating the virtual environment </a:t>
            </a:r>
          </a:p>
          <a:p>
            <a:r>
              <a:rPr lang="en-US" dirty="0"/>
              <a:t>Results of the Risk:</a:t>
            </a:r>
          </a:p>
          <a:p>
            <a:pPr lvl="1"/>
            <a:r>
              <a:rPr lang="en-US" dirty="0"/>
              <a:t>For R&amp;D focused events the results may drive research in wrong directions</a:t>
            </a:r>
          </a:p>
          <a:p>
            <a:pPr lvl="1"/>
            <a:r>
              <a:rPr lang="en-US" dirty="0"/>
              <a:t>For Training Events, participants may receive negative training that could result in real world accidents</a:t>
            </a:r>
          </a:p>
          <a:p>
            <a:pPr lvl="1"/>
            <a:r>
              <a:rPr lang="en-US" dirty="0"/>
              <a:t>For Acquisition focused events, leaders may make poor decisions</a:t>
            </a:r>
            <a:endParaRPr lang="en-US" dirty="0">
              <a:cs typeface="Calibri"/>
            </a:endParaRPr>
          </a:p>
          <a:p>
            <a:pPr lvl="1"/>
            <a:r>
              <a:rPr lang="en-US" dirty="0"/>
              <a:t>For Test &amp; Evaluation (T&amp;E) events, inaccurate test results may overstate or understate performance metrics</a:t>
            </a:r>
          </a:p>
        </p:txBody>
      </p:sp>
      <p:sp>
        <p:nvSpPr>
          <p:cNvPr id="4" name="Slide Number Placeholder 3"/>
          <p:cNvSpPr>
            <a:spLocks noGrp="1"/>
          </p:cNvSpPr>
          <p:nvPr>
            <p:ph type="sldNum" sz="quarter" idx="4"/>
          </p:nvPr>
        </p:nvSpPr>
        <p:spPr/>
        <p:txBody>
          <a:bodyPr/>
          <a:lstStyle/>
          <a:p>
            <a:pPr>
              <a:defRPr/>
            </a:pPr>
            <a:fld id="{3D961E9D-7CF7-4A08-AACD-B378DB7D4304}" type="slidenum">
              <a:rPr lang="en-US" smtClean="0"/>
              <a:pPr>
                <a:defRPr/>
              </a:pPr>
              <a:t>10</a:t>
            </a:fld>
            <a:endParaRPr lang="en-US" dirty="0"/>
          </a:p>
        </p:txBody>
      </p:sp>
    </p:spTree>
    <p:extLst>
      <p:ext uri="{BB962C8B-B14F-4D97-AF65-F5344CB8AC3E}">
        <p14:creationId xmlns:p14="http://schemas.microsoft.com/office/powerpoint/2010/main" val="36895810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1B755-FAB2-4AC8-A44A-84CAD648A903}"/>
              </a:ext>
            </a:extLst>
          </p:cNvPr>
          <p:cNvSpPr>
            <a:spLocks noGrp="1"/>
          </p:cNvSpPr>
          <p:nvPr>
            <p:ph type="title"/>
          </p:nvPr>
        </p:nvSpPr>
        <p:spPr/>
        <p:txBody>
          <a:bodyPr>
            <a:normAutofit/>
          </a:bodyPr>
          <a:lstStyle/>
          <a:p>
            <a:r>
              <a:rPr lang="en-US" dirty="0"/>
              <a:t>Process to Mitigate Risk</a:t>
            </a:r>
          </a:p>
        </p:txBody>
      </p:sp>
      <p:sp>
        <p:nvSpPr>
          <p:cNvPr id="3" name="Content Placeholder 2">
            <a:extLst>
              <a:ext uri="{FF2B5EF4-FFF2-40B4-BE49-F238E27FC236}">
                <a16:creationId xmlns:a16="http://schemas.microsoft.com/office/drawing/2014/main" id="{98974125-D8D1-462A-955D-0692BA63295C}"/>
              </a:ext>
            </a:extLst>
          </p:cNvPr>
          <p:cNvSpPr>
            <a:spLocks noGrp="1"/>
          </p:cNvSpPr>
          <p:nvPr>
            <p:ph idx="1"/>
          </p:nvPr>
        </p:nvSpPr>
        <p:spPr>
          <a:xfrm>
            <a:off x="838200" y="907753"/>
            <a:ext cx="10515600" cy="5518448"/>
          </a:xfrm>
        </p:spPr>
        <p:txBody>
          <a:bodyPr vert="horz" lIns="91440" tIns="45720" rIns="91440" bIns="45720" rtlCol="0" anchor="t">
            <a:noAutofit/>
          </a:bodyPr>
          <a:lstStyle/>
          <a:p>
            <a:pPr>
              <a:spcBef>
                <a:spcPts val="0"/>
              </a:spcBef>
              <a:spcAft>
                <a:spcPts val="1200"/>
              </a:spcAft>
            </a:pPr>
            <a:r>
              <a:rPr lang="en-US" sz="2000" dirty="0">
                <a:ea typeface="Tahoma" panose="020B0604030504040204" pitchFamily="34" charset="0"/>
                <a:cs typeface="Tahoma" panose="020B0604030504040204" pitchFamily="34" charset="0"/>
              </a:rPr>
              <a:t>Both risks are bad outcomes of an integration</a:t>
            </a:r>
          </a:p>
          <a:p>
            <a:pPr>
              <a:spcBef>
                <a:spcPts val="0"/>
              </a:spcBef>
              <a:spcAft>
                <a:spcPts val="1200"/>
              </a:spcAft>
            </a:pPr>
            <a:r>
              <a:rPr lang="en-US" sz="2000" dirty="0">
                <a:ea typeface="Tahoma"/>
                <a:cs typeface="Tahoma"/>
              </a:rPr>
              <a:t>The Invalid Environment Risk is more significant because the failure will not become apparent until later in the event life cycle (if at all)</a:t>
            </a:r>
            <a:endParaRPr lang="en-US" sz="2000" dirty="0">
              <a:ea typeface="Tahoma" panose="020B0604030504040204" pitchFamily="34" charset="0"/>
              <a:cs typeface="Tahoma" panose="020B0604030504040204" pitchFamily="34" charset="0"/>
            </a:endParaRPr>
          </a:p>
          <a:p>
            <a:pPr>
              <a:spcBef>
                <a:spcPts val="0"/>
              </a:spcBef>
              <a:spcAft>
                <a:spcPts val="1200"/>
              </a:spcAft>
            </a:pPr>
            <a:r>
              <a:rPr lang="en-US" sz="2000" dirty="0">
                <a:ea typeface="Tahoma"/>
                <a:cs typeface="Tahoma"/>
              </a:rPr>
              <a:t>A well-defined process does not eliminate the risk, but does mitigate it</a:t>
            </a:r>
          </a:p>
          <a:p>
            <a:pPr>
              <a:spcBef>
                <a:spcPts val="0"/>
              </a:spcBef>
              <a:spcAft>
                <a:spcPts val="1200"/>
              </a:spcAft>
            </a:pPr>
            <a:r>
              <a:rPr lang="en-US" sz="2000" dirty="0">
                <a:ea typeface="Tahoma"/>
                <a:cs typeface="Tahoma"/>
              </a:rPr>
              <a:t>A process only works if the team follows it, everyone must embrace the process</a:t>
            </a:r>
          </a:p>
          <a:p>
            <a:pPr lvl="1">
              <a:lnSpc>
                <a:spcPct val="110000"/>
              </a:lnSpc>
              <a:spcBef>
                <a:spcPts val="0"/>
              </a:spcBef>
              <a:spcAft>
                <a:spcPts val="600"/>
              </a:spcAft>
            </a:pPr>
            <a:r>
              <a:rPr lang="en-US" sz="1800" dirty="0">
                <a:ea typeface="Tahoma"/>
                <a:cs typeface="Tahoma"/>
              </a:rPr>
              <a:t>Top-level management support is critical! If mangers do not consider the process important, shortcuts and missed steps will jeopardize the record runs</a:t>
            </a:r>
          </a:p>
          <a:p>
            <a:pPr lvl="1">
              <a:lnSpc>
                <a:spcPct val="110000"/>
              </a:lnSpc>
              <a:spcBef>
                <a:spcPts val="0"/>
              </a:spcBef>
              <a:spcAft>
                <a:spcPts val="600"/>
              </a:spcAft>
            </a:pPr>
            <a:r>
              <a:rPr lang="en-US" sz="1800" dirty="0">
                <a:ea typeface="Tahoma"/>
                <a:cs typeface="Tahoma"/>
              </a:rPr>
              <a:t>Practitioners must receive training on the process and accept the reasons to follow it</a:t>
            </a:r>
          </a:p>
          <a:p>
            <a:pPr>
              <a:spcBef>
                <a:spcPts val="0"/>
              </a:spcBef>
              <a:spcAft>
                <a:spcPts val="1200"/>
              </a:spcAft>
            </a:pPr>
            <a:r>
              <a:rPr lang="en-US" sz="2000" dirty="0">
                <a:ea typeface="Tahoma"/>
                <a:cs typeface="Tahoma"/>
              </a:rPr>
              <a:t>When there is schedule pressure, the leadership almost always abandons the process</a:t>
            </a:r>
          </a:p>
          <a:p>
            <a:pPr lvl="1">
              <a:lnSpc>
                <a:spcPct val="110000"/>
              </a:lnSpc>
              <a:spcBef>
                <a:spcPts val="0"/>
              </a:spcBef>
              <a:spcAft>
                <a:spcPts val="600"/>
              </a:spcAft>
            </a:pPr>
            <a:r>
              <a:rPr lang="en-US" sz="1800" dirty="0">
                <a:ea typeface="Tahoma"/>
                <a:cs typeface="Tahoma"/>
              </a:rPr>
              <a:t>The schedule pressure often results from not following the process (e.g., poor planning)</a:t>
            </a:r>
          </a:p>
          <a:p>
            <a:pPr lvl="1">
              <a:lnSpc>
                <a:spcPct val="110000"/>
              </a:lnSpc>
              <a:spcBef>
                <a:spcPts val="0"/>
              </a:spcBef>
              <a:spcAft>
                <a:spcPts val="600"/>
              </a:spcAft>
            </a:pPr>
            <a:r>
              <a:rPr lang="en-US" sz="1800" dirty="0">
                <a:ea typeface="Tahoma"/>
                <a:cs typeface="Tahoma"/>
              </a:rPr>
              <a:t>Further process shortcuts create more schedule slippage, or induces added risks</a:t>
            </a:r>
          </a:p>
          <a:p>
            <a:pPr>
              <a:spcBef>
                <a:spcPts val="0"/>
              </a:spcBef>
              <a:spcAft>
                <a:spcPts val="1200"/>
              </a:spcAft>
            </a:pPr>
            <a:r>
              <a:rPr lang="en-US" sz="2000" dirty="0">
                <a:ea typeface="Tahoma" panose="020B0604030504040204" pitchFamily="34" charset="0"/>
                <a:cs typeface="Tahoma" panose="020B0604030504040204" pitchFamily="34" charset="0"/>
              </a:rPr>
              <a:t>The verification activities in the process mitigate the Integration Failure risk</a:t>
            </a:r>
          </a:p>
          <a:p>
            <a:pPr>
              <a:spcBef>
                <a:spcPts val="0"/>
              </a:spcBef>
              <a:spcAft>
                <a:spcPts val="1200"/>
              </a:spcAft>
            </a:pPr>
            <a:r>
              <a:rPr lang="en-US" sz="2000" dirty="0">
                <a:ea typeface="Tahoma" panose="020B0604030504040204" pitchFamily="34" charset="0"/>
                <a:cs typeface="Tahoma" panose="020B0604030504040204" pitchFamily="34" charset="0"/>
              </a:rPr>
              <a:t>The validation activities in the process mitigate the Incorrect Environment risk</a:t>
            </a:r>
          </a:p>
        </p:txBody>
      </p:sp>
      <p:sp>
        <p:nvSpPr>
          <p:cNvPr id="4" name="Slide Number Placeholder 3"/>
          <p:cNvSpPr>
            <a:spLocks noGrp="1"/>
          </p:cNvSpPr>
          <p:nvPr>
            <p:ph type="sldNum" sz="quarter" idx="4"/>
          </p:nvPr>
        </p:nvSpPr>
        <p:spPr/>
        <p:txBody>
          <a:bodyPr/>
          <a:lstStyle/>
          <a:p>
            <a:pPr>
              <a:defRPr/>
            </a:pPr>
            <a:fld id="{3D961E9D-7CF7-4A08-AACD-B378DB7D4304}" type="slidenum">
              <a:rPr lang="en-US" smtClean="0"/>
              <a:pPr>
                <a:defRPr/>
              </a:pPr>
              <a:t>11</a:t>
            </a:fld>
            <a:endParaRPr lang="en-US" dirty="0"/>
          </a:p>
        </p:txBody>
      </p:sp>
    </p:spTree>
    <p:extLst>
      <p:ext uri="{BB962C8B-B14F-4D97-AF65-F5344CB8AC3E}">
        <p14:creationId xmlns:p14="http://schemas.microsoft.com/office/powerpoint/2010/main" val="33354626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A7890-D03E-4613-A0A5-ABE849E63778}"/>
              </a:ext>
            </a:extLst>
          </p:cNvPr>
          <p:cNvSpPr>
            <a:spLocks noGrp="1"/>
          </p:cNvSpPr>
          <p:nvPr>
            <p:ph type="title"/>
          </p:nvPr>
        </p:nvSpPr>
        <p:spPr/>
        <p:txBody>
          <a:bodyPr wrap="square" anchor="ctr">
            <a:normAutofit/>
          </a:bodyPr>
          <a:lstStyle/>
          <a:p>
            <a:r>
              <a:rPr lang="en-US" dirty="0"/>
              <a:t>Process Steps</a:t>
            </a:r>
          </a:p>
        </p:txBody>
      </p:sp>
      <p:sp>
        <p:nvSpPr>
          <p:cNvPr id="4" name="Slide Number Placeholder 3"/>
          <p:cNvSpPr>
            <a:spLocks noGrp="1"/>
          </p:cNvSpPr>
          <p:nvPr>
            <p:ph type="sldNum" sz="quarter" idx="12"/>
          </p:nvPr>
        </p:nvSpPr>
        <p:spPr/>
        <p:txBody>
          <a:bodyPr/>
          <a:lstStyle/>
          <a:p>
            <a:pPr>
              <a:defRPr/>
            </a:pPr>
            <a:fld id="{A51840BD-C137-42AF-A883-7364683D4200}" type="slidenum">
              <a:rPr lang="en-US" smtClean="0"/>
              <a:pPr>
                <a:defRPr/>
              </a:pPr>
              <a:t>12</a:t>
            </a:fld>
            <a:endParaRPr lang="en-US" dirty="0"/>
          </a:p>
        </p:txBody>
      </p:sp>
      <p:sp>
        <p:nvSpPr>
          <p:cNvPr id="162" name="Rectangle: Rounded Corners 161">
            <a:extLst>
              <a:ext uri="{FF2B5EF4-FFF2-40B4-BE49-F238E27FC236}">
                <a16:creationId xmlns:a16="http://schemas.microsoft.com/office/drawing/2014/main" id="{F65E2EC7-D3F2-A472-F6A5-545B251E8F1B}"/>
              </a:ext>
            </a:extLst>
          </p:cNvPr>
          <p:cNvSpPr/>
          <p:nvPr/>
        </p:nvSpPr>
        <p:spPr>
          <a:xfrm>
            <a:off x="10626767" y="1661497"/>
            <a:ext cx="1095187" cy="366824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libri" panose="020F0502020204030204" pitchFamily="34" charset="0"/>
              <a:cs typeface="Calibri" panose="020F0502020204030204" pitchFamily="34" charset="0"/>
            </a:endParaRPr>
          </a:p>
        </p:txBody>
      </p:sp>
      <p:sp>
        <p:nvSpPr>
          <p:cNvPr id="164" name="Rectangle: Rounded Corners 163">
            <a:extLst>
              <a:ext uri="{FF2B5EF4-FFF2-40B4-BE49-F238E27FC236}">
                <a16:creationId xmlns:a16="http://schemas.microsoft.com/office/drawing/2014/main" id="{AAD5D2C7-3D7A-6B7C-2AC0-6538D3DBC812}"/>
              </a:ext>
            </a:extLst>
          </p:cNvPr>
          <p:cNvSpPr/>
          <p:nvPr/>
        </p:nvSpPr>
        <p:spPr>
          <a:xfrm>
            <a:off x="9344213" y="1661498"/>
            <a:ext cx="1095187" cy="366824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libri" panose="020F0502020204030204" pitchFamily="34" charset="0"/>
              <a:cs typeface="Calibri" panose="020F0502020204030204" pitchFamily="34" charset="0"/>
            </a:endParaRPr>
          </a:p>
        </p:txBody>
      </p:sp>
      <p:sp>
        <p:nvSpPr>
          <p:cNvPr id="166" name="Rectangle: Rounded Corners 165">
            <a:extLst>
              <a:ext uri="{FF2B5EF4-FFF2-40B4-BE49-F238E27FC236}">
                <a16:creationId xmlns:a16="http://schemas.microsoft.com/office/drawing/2014/main" id="{5877B285-7E6F-4163-4873-B15291015E8B}"/>
              </a:ext>
            </a:extLst>
          </p:cNvPr>
          <p:cNvSpPr/>
          <p:nvPr/>
        </p:nvSpPr>
        <p:spPr>
          <a:xfrm>
            <a:off x="8064637" y="1661497"/>
            <a:ext cx="1097024" cy="36682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libri" panose="020F0502020204030204" pitchFamily="34" charset="0"/>
              <a:cs typeface="Calibri" panose="020F0502020204030204" pitchFamily="34" charset="0"/>
            </a:endParaRPr>
          </a:p>
        </p:txBody>
      </p:sp>
      <p:sp>
        <p:nvSpPr>
          <p:cNvPr id="168" name="Rectangle: Rounded Corners 167">
            <a:extLst>
              <a:ext uri="{FF2B5EF4-FFF2-40B4-BE49-F238E27FC236}">
                <a16:creationId xmlns:a16="http://schemas.microsoft.com/office/drawing/2014/main" id="{C6C86311-9EF0-3CAA-99C4-68FFFF9810C5}"/>
              </a:ext>
            </a:extLst>
          </p:cNvPr>
          <p:cNvSpPr/>
          <p:nvPr/>
        </p:nvSpPr>
        <p:spPr>
          <a:xfrm>
            <a:off x="6779964" y="1649462"/>
            <a:ext cx="1097024" cy="4594673"/>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libri" panose="020F0502020204030204" pitchFamily="34" charset="0"/>
              <a:cs typeface="Calibri" panose="020F0502020204030204" pitchFamily="34" charset="0"/>
            </a:endParaRPr>
          </a:p>
        </p:txBody>
      </p:sp>
      <p:sp>
        <p:nvSpPr>
          <p:cNvPr id="170" name="Rectangle: Rounded Corners 169">
            <a:extLst>
              <a:ext uri="{FF2B5EF4-FFF2-40B4-BE49-F238E27FC236}">
                <a16:creationId xmlns:a16="http://schemas.microsoft.com/office/drawing/2014/main" id="{F6708497-F97E-B420-C5DD-58B6E7D0DEAA}"/>
              </a:ext>
            </a:extLst>
          </p:cNvPr>
          <p:cNvSpPr/>
          <p:nvPr/>
        </p:nvSpPr>
        <p:spPr>
          <a:xfrm>
            <a:off x="5499600" y="1661497"/>
            <a:ext cx="1103621" cy="36682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libri" panose="020F0502020204030204" pitchFamily="34" charset="0"/>
              <a:cs typeface="Calibri" panose="020F0502020204030204" pitchFamily="34" charset="0"/>
            </a:endParaRPr>
          </a:p>
        </p:txBody>
      </p:sp>
      <p:sp>
        <p:nvSpPr>
          <p:cNvPr id="171" name="Rectangle: Rounded Corners 170">
            <a:extLst>
              <a:ext uri="{FF2B5EF4-FFF2-40B4-BE49-F238E27FC236}">
                <a16:creationId xmlns:a16="http://schemas.microsoft.com/office/drawing/2014/main" id="{1C194FFE-508F-136C-6CA6-9CE952620ABE}"/>
              </a:ext>
            </a:extLst>
          </p:cNvPr>
          <p:cNvSpPr/>
          <p:nvPr/>
        </p:nvSpPr>
        <p:spPr>
          <a:xfrm>
            <a:off x="4214980" y="1661499"/>
            <a:ext cx="1103621" cy="3668244"/>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libri" panose="020F0502020204030204" pitchFamily="34" charset="0"/>
              <a:cs typeface="Calibri" panose="020F0502020204030204" pitchFamily="34" charset="0"/>
            </a:endParaRPr>
          </a:p>
        </p:txBody>
      </p:sp>
      <p:sp>
        <p:nvSpPr>
          <p:cNvPr id="172" name="Rectangle: Rounded Corners 171">
            <a:extLst>
              <a:ext uri="{FF2B5EF4-FFF2-40B4-BE49-F238E27FC236}">
                <a16:creationId xmlns:a16="http://schemas.microsoft.com/office/drawing/2014/main" id="{88C0ADEF-793E-D7D2-D3D9-12DD584D994C}"/>
              </a:ext>
            </a:extLst>
          </p:cNvPr>
          <p:cNvSpPr/>
          <p:nvPr/>
        </p:nvSpPr>
        <p:spPr>
          <a:xfrm>
            <a:off x="2941432" y="1661498"/>
            <a:ext cx="1103621" cy="45826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libri" panose="020F0502020204030204" pitchFamily="34" charset="0"/>
              <a:cs typeface="Calibri" panose="020F0502020204030204" pitchFamily="34" charset="0"/>
            </a:endParaRPr>
          </a:p>
        </p:txBody>
      </p:sp>
      <p:sp>
        <p:nvSpPr>
          <p:cNvPr id="173" name="Rectangle: Rounded Corners 172">
            <a:extLst>
              <a:ext uri="{FF2B5EF4-FFF2-40B4-BE49-F238E27FC236}">
                <a16:creationId xmlns:a16="http://schemas.microsoft.com/office/drawing/2014/main" id="{67DDB67F-A5DD-38A8-7AB9-0B765D9D780C}"/>
              </a:ext>
            </a:extLst>
          </p:cNvPr>
          <p:cNvSpPr/>
          <p:nvPr/>
        </p:nvSpPr>
        <p:spPr>
          <a:xfrm>
            <a:off x="1656833" y="1661499"/>
            <a:ext cx="1103621" cy="3668243"/>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libri" panose="020F0502020204030204" pitchFamily="34" charset="0"/>
              <a:cs typeface="Calibri" panose="020F0502020204030204" pitchFamily="34" charset="0"/>
            </a:endParaRPr>
          </a:p>
        </p:txBody>
      </p:sp>
      <p:sp>
        <p:nvSpPr>
          <p:cNvPr id="174" name="Rectangle: Rounded Corners 173">
            <a:extLst>
              <a:ext uri="{FF2B5EF4-FFF2-40B4-BE49-F238E27FC236}">
                <a16:creationId xmlns:a16="http://schemas.microsoft.com/office/drawing/2014/main" id="{19DC762D-A058-9A89-27F1-A7479D64C703}"/>
              </a:ext>
            </a:extLst>
          </p:cNvPr>
          <p:cNvSpPr/>
          <p:nvPr/>
        </p:nvSpPr>
        <p:spPr>
          <a:xfrm>
            <a:off x="378380" y="1672143"/>
            <a:ext cx="1101747" cy="274320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libri" panose="020F0502020204030204" pitchFamily="34" charset="0"/>
              <a:cs typeface="Calibri" panose="020F0502020204030204" pitchFamily="34" charset="0"/>
            </a:endParaRPr>
          </a:p>
        </p:txBody>
      </p:sp>
      <p:sp>
        <p:nvSpPr>
          <p:cNvPr id="5" name="Rectangle: Rounded Corners 4">
            <a:extLst>
              <a:ext uri="{FF2B5EF4-FFF2-40B4-BE49-F238E27FC236}">
                <a16:creationId xmlns:a16="http://schemas.microsoft.com/office/drawing/2014/main" id="{2217F71D-6FB6-F207-2836-3C9E224E8B83}"/>
              </a:ext>
            </a:extLst>
          </p:cNvPr>
          <p:cNvSpPr/>
          <p:nvPr/>
        </p:nvSpPr>
        <p:spPr>
          <a:xfrm>
            <a:off x="298250" y="1443542"/>
            <a:ext cx="11512749" cy="1259393"/>
          </a:xfrm>
          <a:prstGeom prst="roundRect">
            <a:avLst>
              <a:gd name="adj" fmla="val 11125"/>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libri" panose="020F0502020204030204" pitchFamily="34" charset="0"/>
              <a:cs typeface="Calibri" panose="020F0502020204030204" pitchFamily="34" charset="0"/>
            </a:endParaRPr>
          </a:p>
        </p:txBody>
      </p:sp>
      <p:grpSp>
        <p:nvGrpSpPr>
          <p:cNvPr id="175" name="Group 174">
            <a:extLst>
              <a:ext uri="{FF2B5EF4-FFF2-40B4-BE49-F238E27FC236}">
                <a16:creationId xmlns:a16="http://schemas.microsoft.com/office/drawing/2014/main" id="{2647652E-17AB-FFD2-5403-A71C4A5B70CA}"/>
              </a:ext>
            </a:extLst>
          </p:cNvPr>
          <p:cNvGrpSpPr/>
          <p:nvPr/>
        </p:nvGrpSpPr>
        <p:grpSpPr>
          <a:xfrm>
            <a:off x="381000" y="1466720"/>
            <a:ext cx="1097280" cy="880580"/>
            <a:chOff x="560065" y="4944053"/>
            <a:chExt cx="1097280" cy="880580"/>
          </a:xfrm>
        </p:grpSpPr>
        <p:sp>
          <p:nvSpPr>
            <p:cNvPr id="176" name="Rectangle: Rounded Corners 175">
              <a:extLst>
                <a:ext uri="{FF2B5EF4-FFF2-40B4-BE49-F238E27FC236}">
                  <a16:creationId xmlns:a16="http://schemas.microsoft.com/office/drawing/2014/main" id="{CE8C9AC4-E38A-5CCF-3178-221F069D3EB2}"/>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600" b="1" dirty="0">
                  <a:latin typeface="Calibri" panose="020F0502020204030204" pitchFamily="34" charset="0"/>
                  <a:cs typeface="Calibri" panose="020F0502020204030204" pitchFamily="34" charset="0"/>
                </a:rPr>
                <a:t>Project Initiation</a:t>
              </a:r>
            </a:p>
          </p:txBody>
        </p:sp>
        <p:sp>
          <p:nvSpPr>
            <p:cNvPr id="177" name="Oval 176">
              <a:extLst>
                <a:ext uri="{FF2B5EF4-FFF2-40B4-BE49-F238E27FC236}">
                  <a16:creationId xmlns:a16="http://schemas.microsoft.com/office/drawing/2014/main" id="{DA54D080-1125-EA38-C951-73BF962E3B74}"/>
                </a:ext>
              </a:extLst>
            </p:cNvPr>
            <p:cNvSpPr/>
            <p:nvPr/>
          </p:nvSpPr>
          <p:spPr>
            <a:xfrm>
              <a:off x="798353" y="4944053"/>
              <a:ext cx="64008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600" b="1" dirty="0">
                  <a:solidFill>
                    <a:schemeClr val="tx1"/>
                  </a:solidFill>
                  <a:latin typeface="Calibri" panose="020F0502020204030204" pitchFamily="34" charset="0"/>
                  <a:cs typeface="Calibri" panose="020F0502020204030204" pitchFamily="34" charset="0"/>
                </a:rPr>
                <a:t>Step 1</a:t>
              </a:r>
            </a:p>
          </p:txBody>
        </p:sp>
      </p:grpSp>
      <p:grpSp>
        <p:nvGrpSpPr>
          <p:cNvPr id="178" name="Group 177">
            <a:extLst>
              <a:ext uri="{FF2B5EF4-FFF2-40B4-BE49-F238E27FC236}">
                <a16:creationId xmlns:a16="http://schemas.microsoft.com/office/drawing/2014/main" id="{DAB978BD-2A87-AD95-E7C6-473ABC4D6C75}"/>
              </a:ext>
            </a:extLst>
          </p:cNvPr>
          <p:cNvGrpSpPr/>
          <p:nvPr/>
        </p:nvGrpSpPr>
        <p:grpSpPr>
          <a:xfrm>
            <a:off x="10624674" y="1453067"/>
            <a:ext cx="1097280" cy="898525"/>
            <a:chOff x="560065" y="4926108"/>
            <a:chExt cx="1097280" cy="898525"/>
          </a:xfrm>
        </p:grpSpPr>
        <p:sp>
          <p:nvSpPr>
            <p:cNvPr id="179" name="Rectangle: Rounded Corners 178">
              <a:extLst>
                <a:ext uri="{FF2B5EF4-FFF2-40B4-BE49-F238E27FC236}">
                  <a16:creationId xmlns:a16="http://schemas.microsoft.com/office/drawing/2014/main" id="{7E8B5EA8-845F-BD58-1965-C173C975102A}"/>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600" b="1" dirty="0">
                  <a:latin typeface="Calibri" panose="020F0502020204030204" pitchFamily="34" charset="0"/>
                  <a:cs typeface="Calibri" panose="020F0502020204030204" pitchFamily="34" charset="0"/>
                </a:rPr>
                <a:t>Analyze Data and Evaluate Results</a:t>
              </a:r>
            </a:p>
          </p:txBody>
        </p:sp>
        <p:sp>
          <p:nvSpPr>
            <p:cNvPr id="180" name="Oval 179">
              <a:extLst>
                <a:ext uri="{FF2B5EF4-FFF2-40B4-BE49-F238E27FC236}">
                  <a16:creationId xmlns:a16="http://schemas.microsoft.com/office/drawing/2014/main" id="{4D72C231-CAE7-DB10-0CAA-1A7122B36436}"/>
                </a:ext>
              </a:extLst>
            </p:cNvPr>
            <p:cNvSpPr/>
            <p:nvPr/>
          </p:nvSpPr>
          <p:spPr>
            <a:xfrm>
              <a:off x="786584" y="4926108"/>
              <a:ext cx="64008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600" b="1" dirty="0">
                  <a:solidFill>
                    <a:schemeClr val="tx1"/>
                  </a:solidFill>
                  <a:latin typeface="Calibri" panose="020F0502020204030204" pitchFamily="34" charset="0"/>
                  <a:cs typeface="Calibri" panose="020F0502020204030204" pitchFamily="34" charset="0"/>
                </a:rPr>
                <a:t>Step 9</a:t>
              </a:r>
            </a:p>
          </p:txBody>
        </p:sp>
      </p:grpSp>
      <p:grpSp>
        <p:nvGrpSpPr>
          <p:cNvPr id="181" name="Group 180">
            <a:extLst>
              <a:ext uri="{FF2B5EF4-FFF2-40B4-BE49-F238E27FC236}">
                <a16:creationId xmlns:a16="http://schemas.microsoft.com/office/drawing/2014/main" id="{D57B3BB3-D134-E2FD-BED2-0575F170842A}"/>
              </a:ext>
            </a:extLst>
          </p:cNvPr>
          <p:cNvGrpSpPr/>
          <p:nvPr/>
        </p:nvGrpSpPr>
        <p:grpSpPr>
          <a:xfrm>
            <a:off x="9344213" y="1476637"/>
            <a:ext cx="1097280" cy="874955"/>
            <a:chOff x="560065" y="4949678"/>
            <a:chExt cx="1097280" cy="874955"/>
          </a:xfrm>
        </p:grpSpPr>
        <p:sp>
          <p:nvSpPr>
            <p:cNvPr id="182" name="Rectangle: Rounded Corners 181">
              <a:extLst>
                <a:ext uri="{FF2B5EF4-FFF2-40B4-BE49-F238E27FC236}">
                  <a16:creationId xmlns:a16="http://schemas.microsoft.com/office/drawing/2014/main" id="{95BEA664-042A-1DBE-79D9-C95D0B743244}"/>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600" b="1" dirty="0">
                  <a:latin typeface="Calibri" panose="020F0502020204030204" pitchFamily="34" charset="0"/>
                  <a:cs typeface="Calibri" panose="020F0502020204030204" pitchFamily="34" charset="0"/>
                </a:rPr>
                <a:t>Plan &amp; Execute</a:t>
              </a:r>
            </a:p>
            <a:p>
              <a:pPr algn="ctr">
                <a:lnSpc>
                  <a:spcPts val="1300"/>
                </a:lnSpc>
              </a:pPr>
              <a:r>
                <a:rPr lang="en-US" sz="1600" b="1" dirty="0">
                  <a:latin typeface="Calibri" panose="020F0502020204030204" pitchFamily="34" charset="0"/>
                  <a:cs typeface="Calibri" panose="020F0502020204030204" pitchFamily="34" charset="0"/>
                </a:rPr>
                <a:t>Event</a:t>
              </a:r>
            </a:p>
          </p:txBody>
        </p:sp>
        <p:sp>
          <p:nvSpPr>
            <p:cNvPr id="183" name="Oval 182">
              <a:extLst>
                <a:ext uri="{FF2B5EF4-FFF2-40B4-BE49-F238E27FC236}">
                  <a16:creationId xmlns:a16="http://schemas.microsoft.com/office/drawing/2014/main" id="{28E54F59-D485-7033-4DB1-F9D5F19CB4B7}"/>
                </a:ext>
              </a:extLst>
            </p:cNvPr>
            <p:cNvSpPr/>
            <p:nvPr/>
          </p:nvSpPr>
          <p:spPr>
            <a:xfrm>
              <a:off x="790067" y="4949678"/>
              <a:ext cx="64008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600" b="1" dirty="0">
                  <a:solidFill>
                    <a:schemeClr val="tx1"/>
                  </a:solidFill>
                  <a:latin typeface="Calibri" panose="020F0502020204030204" pitchFamily="34" charset="0"/>
                  <a:cs typeface="Calibri" panose="020F0502020204030204" pitchFamily="34" charset="0"/>
                </a:rPr>
                <a:t>Step 8</a:t>
              </a:r>
            </a:p>
          </p:txBody>
        </p:sp>
      </p:grpSp>
      <p:grpSp>
        <p:nvGrpSpPr>
          <p:cNvPr id="184" name="Group 183">
            <a:extLst>
              <a:ext uri="{FF2B5EF4-FFF2-40B4-BE49-F238E27FC236}">
                <a16:creationId xmlns:a16="http://schemas.microsoft.com/office/drawing/2014/main" id="{549256F1-AB90-4687-B7C1-17D938286F5D}"/>
              </a:ext>
            </a:extLst>
          </p:cNvPr>
          <p:cNvGrpSpPr/>
          <p:nvPr/>
        </p:nvGrpSpPr>
        <p:grpSpPr>
          <a:xfrm>
            <a:off x="8063754" y="1459020"/>
            <a:ext cx="1097280" cy="888280"/>
            <a:chOff x="560065" y="4936353"/>
            <a:chExt cx="1097280" cy="888280"/>
          </a:xfrm>
        </p:grpSpPr>
        <p:sp>
          <p:nvSpPr>
            <p:cNvPr id="185" name="Rectangle: Rounded Corners 184">
              <a:extLst>
                <a:ext uri="{FF2B5EF4-FFF2-40B4-BE49-F238E27FC236}">
                  <a16:creationId xmlns:a16="http://schemas.microsoft.com/office/drawing/2014/main" id="{97EFFA2D-40CC-5B2F-A695-3F2D53A3D300}"/>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lnSpc>
                  <a:spcPts val="1300"/>
                </a:lnSpc>
              </a:pPr>
              <a:r>
                <a:rPr lang="en-US" sz="1500" b="1" dirty="0">
                  <a:latin typeface="Calibri" panose="020F0502020204030204" pitchFamily="34" charset="0"/>
                  <a:cs typeface="Calibri" panose="020F0502020204030204" pitchFamily="34" charset="0"/>
                </a:rPr>
                <a:t>Integrate &amp; Validate Environment</a:t>
              </a:r>
            </a:p>
          </p:txBody>
        </p:sp>
        <p:sp>
          <p:nvSpPr>
            <p:cNvPr id="186" name="Oval 185">
              <a:extLst>
                <a:ext uri="{FF2B5EF4-FFF2-40B4-BE49-F238E27FC236}">
                  <a16:creationId xmlns:a16="http://schemas.microsoft.com/office/drawing/2014/main" id="{72435353-7F41-3231-0FD7-F0640EE3D214}"/>
                </a:ext>
              </a:extLst>
            </p:cNvPr>
            <p:cNvSpPr/>
            <p:nvPr/>
          </p:nvSpPr>
          <p:spPr>
            <a:xfrm>
              <a:off x="786721" y="4936353"/>
              <a:ext cx="64008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600" b="1" dirty="0">
                  <a:solidFill>
                    <a:schemeClr val="tx1"/>
                  </a:solidFill>
                  <a:latin typeface="Calibri" panose="020F0502020204030204" pitchFamily="34" charset="0"/>
                  <a:cs typeface="Calibri" panose="020F0502020204030204" pitchFamily="34" charset="0"/>
                </a:rPr>
                <a:t>Step 7</a:t>
              </a:r>
            </a:p>
          </p:txBody>
        </p:sp>
      </p:grpSp>
      <p:grpSp>
        <p:nvGrpSpPr>
          <p:cNvPr id="187" name="Group 186">
            <a:extLst>
              <a:ext uri="{FF2B5EF4-FFF2-40B4-BE49-F238E27FC236}">
                <a16:creationId xmlns:a16="http://schemas.microsoft.com/office/drawing/2014/main" id="{E980DC77-9B24-3A10-91C9-30742FD9F31D}"/>
              </a:ext>
            </a:extLst>
          </p:cNvPr>
          <p:cNvGrpSpPr/>
          <p:nvPr/>
        </p:nvGrpSpPr>
        <p:grpSpPr>
          <a:xfrm>
            <a:off x="6783295" y="1460987"/>
            <a:ext cx="1097280" cy="886313"/>
            <a:chOff x="560065" y="4938320"/>
            <a:chExt cx="1097280" cy="886313"/>
          </a:xfrm>
        </p:grpSpPr>
        <p:sp>
          <p:nvSpPr>
            <p:cNvPr id="188" name="Rectangle: Rounded Corners 187">
              <a:extLst>
                <a:ext uri="{FF2B5EF4-FFF2-40B4-BE49-F238E27FC236}">
                  <a16:creationId xmlns:a16="http://schemas.microsoft.com/office/drawing/2014/main" id="{15E4353B-C8F3-F281-6C98-63775935F800}"/>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600" b="1" dirty="0">
                  <a:latin typeface="Calibri" panose="020F0502020204030204" pitchFamily="34" charset="0"/>
                  <a:cs typeface="Calibri" panose="020F0502020204030204" pitchFamily="34" charset="0"/>
                </a:rPr>
                <a:t>Develop Operational Wrap-Around</a:t>
              </a:r>
            </a:p>
          </p:txBody>
        </p:sp>
        <p:sp>
          <p:nvSpPr>
            <p:cNvPr id="189" name="Oval 188">
              <a:extLst>
                <a:ext uri="{FF2B5EF4-FFF2-40B4-BE49-F238E27FC236}">
                  <a16:creationId xmlns:a16="http://schemas.microsoft.com/office/drawing/2014/main" id="{5186CF1B-99F4-6FD0-EFEE-078EBA5C082D}"/>
                </a:ext>
              </a:extLst>
            </p:cNvPr>
            <p:cNvSpPr/>
            <p:nvPr/>
          </p:nvSpPr>
          <p:spPr>
            <a:xfrm>
              <a:off x="785206" y="4938320"/>
              <a:ext cx="64008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600" b="1" dirty="0">
                  <a:solidFill>
                    <a:schemeClr val="tx1"/>
                  </a:solidFill>
                  <a:latin typeface="Calibri" panose="020F0502020204030204" pitchFamily="34" charset="0"/>
                  <a:cs typeface="Calibri" panose="020F0502020204030204" pitchFamily="34" charset="0"/>
                </a:rPr>
                <a:t>Step 6</a:t>
              </a:r>
            </a:p>
          </p:txBody>
        </p:sp>
      </p:grpSp>
      <p:grpSp>
        <p:nvGrpSpPr>
          <p:cNvPr id="190" name="Group 189">
            <a:extLst>
              <a:ext uri="{FF2B5EF4-FFF2-40B4-BE49-F238E27FC236}">
                <a16:creationId xmlns:a16="http://schemas.microsoft.com/office/drawing/2014/main" id="{ED5A8FD6-C9EC-C04D-6FE6-52CE33316C90}"/>
              </a:ext>
            </a:extLst>
          </p:cNvPr>
          <p:cNvGrpSpPr/>
          <p:nvPr/>
        </p:nvGrpSpPr>
        <p:grpSpPr>
          <a:xfrm>
            <a:off x="5502836" y="1459020"/>
            <a:ext cx="1097280" cy="888280"/>
            <a:chOff x="560065" y="4936353"/>
            <a:chExt cx="1097280" cy="888280"/>
          </a:xfrm>
        </p:grpSpPr>
        <p:sp>
          <p:nvSpPr>
            <p:cNvPr id="191" name="Rectangle: Rounded Corners 190">
              <a:extLst>
                <a:ext uri="{FF2B5EF4-FFF2-40B4-BE49-F238E27FC236}">
                  <a16:creationId xmlns:a16="http://schemas.microsoft.com/office/drawing/2014/main" id="{5785E191-14AA-8D98-3B61-C5978A2F36A3}"/>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600" b="1" dirty="0">
                  <a:latin typeface="Calibri" panose="020F0502020204030204" pitchFamily="34" charset="0"/>
                  <a:cs typeface="Calibri" panose="020F0502020204030204" pitchFamily="34" charset="0"/>
                </a:rPr>
                <a:t>Design Operational Wrap-Around</a:t>
              </a:r>
            </a:p>
          </p:txBody>
        </p:sp>
        <p:sp>
          <p:nvSpPr>
            <p:cNvPr id="192" name="Oval 191">
              <a:extLst>
                <a:ext uri="{FF2B5EF4-FFF2-40B4-BE49-F238E27FC236}">
                  <a16:creationId xmlns:a16="http://schemas.microsoft.com/office/drawing/2014/main" id="{10E28796-B810-464F-BEDC-41C201EBA916}"/>
                </a:ext>
              </a:extLst>
            </p:cNvPr>
            <p:cNvSpPr/>
            <p:nvPr/>
          </p:nvSpPr>
          <p:spPr>
            <a:xfrm>
              <a:off x="775705" y="4936353"/>
              <a:ext cx="64008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600" b="1" dirty="0">
                  <a:solidFill>
                    <a:schemeClr val="tx1"/>
                  </a:solidFill>
                  <a:latin typeface="Calibri" panose="020F0502020204030204" pitchFamily="34" charset="0"/>
                  <a:cs typeface="Calibri" panose="020F0502020204030204" pitchFamily="34" charset="0"/>
                </a:rPr>
                <a:t>Step 5</a:t>
              </a:r>
            </a:p>
          </p:txBody>
        </p:sp>
      </p:grpSp>
      <p:grpSp>
        <p:nvGrpSpPr>
          <p:cNvPr id="193" name="Group 192">
            <a:extLst>
              <a:ext uri="{FF2B5EF4-FFF2-40B4-BE49-F238E27FC236}">
                <a16:creationId xmlns:a16="http://schemas.microsoft.com/office/drawing/2014/main" id="{A0E4CCAC-CC6F-7A44-6CE8-9940A2EDC2CC}"/>
              </a:ext>
            </a:extLst>
          </p:cNvPr>
          <p:cNvGrpSpPr/>
          <p:nvPr/>
        </p:nvGrpSpPr>
        <p:grpSpPr>
          <a:xfrm>
            <a:off x="4222377" y="1460987"/>
            <a:ext cx="1097280" cy="886313"/>
            <a:chOff x="560065" y="4938320"/>
            <a:chExt cx="1097280" cy="886313"/>
          </a:xfrm>
        </p:grpSpPr>
        <p:sp>
          <p:nvSpPr>
            <p:cNvPr id="194" name="Rectangle: Rounded Corners 193">
              <a:extLst>
                <a:ext uri="{FF2B5EF4-FFF2-40B4-BE49-F238E27FC236}">
                  <a16:creationId xmlns:a16="http://schemas.microsoft.com/office/drawing/2014/main" id="{744A7FE5-EB4A-8D90-3212-B0EC6437EB58}"/>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600" b="1" dirty="0">
                  <a:latin typeface="Calibri" panose="020F0502020204030204" pitchFamily="34" charset="0"/>
                  <a:cs typeface="Calibri" panose="020F0502020204030204" pitchFamily="34" charset="0"/>
                </a:rPr>
                <a:t>Develop</a:t>
              </a:r>
            </a:p>
            <a:p>
              <a:pPr algn="ctr">
                <a:lnSpc>
                  <a:spcPts val="1300"/>
                </a:lnSpc>
              </a:pPr>
              <a:r>
                <a:rPr lang="en-US" sz="1600" b="1" dirty="0">
                  <a:latin typeface="Calibri" panose="020F0502020204030204" pitchFamily="34" charset="0"/>
                  <a:cs typeface="Calibri" panose="020F0502020204030204" pitchFamily="34" charset="0"/>
                </a:rPr>
                <a:t>Digital Twin</a:t>
              </a:r>
            </a:p>
          </p:txBody>
        </p:sp>
        <p:sp>
          <p:nvSpPr>
            <p:cNvPr id="195" name="Oval 194">
              <a:extLst>
                <a:ext uri="{FF2B5EF4-FFF2-40B4-BE49-F238E27FC236}">
                  <a16:creationId xmlns:a16="http://schemas.microsoft.com/office/drawing/2014/main" id="{BAE1AB1E-7155-F147-7CF8-837BEDEBEA9E}"/>
                </a:ext>
              </a:extLst>
            </p:cNvPr>
            <p:cNvSpPr/>
            <p:nvPr/>
          </p:nvSpPr>
          <p:spPr>
            <a:xfrm>
              <a:off x="783344" y="4938320"/>
              <a:ext cx="64008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600" b="1" dirty="0">
                  <a:solidFill>
                    <a:schemeClr val="tx1"/>
                  </a:solidFill>
                  <a:latin typeface="Calibri" panose="020F0502020204030204" pitchFamily="34" charset="0"/>
                  <a:cs typeface="Calibri" panose="020F0502020204030204" pitchFamily="34" charset="0"/>
                </a:rPr>
                <a:t>Step 4</a:t>
              </a:r>
            </a:p>
          </p:txBody>
        </p:sp>
      </p:grpSp>
      <p:grpSp>
        <p:nvGrpSpPr>
          <p:cNvPr id="196" name="Group 195">
            <a:extLst>
              <a:ext uri="{FF2B5EF4-FFF2-40B4-BE49-F238E27FC236}">
                <a16:creationId xmlns:a16="http://schemas.microsoft.com/office/drawing/2014/main" id="{3D22785A-5F96-084F-1E6B-59EEEE1978A3}"/>
              </a:ext>
            </a:extLst>
          </p:cNvPr>
          <p:cNvGrpSpPr/>
          <p:nvPr/>
        </p:nvGrpSpPr>
        <p:grpSpPr>
          <a:xfrm>
            <a:off x="2941918" y="1463179"/>
            <a:ext cx="1097280" cy="884121"/>
            <a:chOff x="560065" y="4940512"/>
            <a:chExt cx="1097280" cy="884121"/>
          </a:xfrm>
        </p:grpSpPr>
        <p:sp>
          <p:nvSpPr>
            <p:cNvPr id="197" name="Rectangle: Rounded Corners 196">
              <a:extLst>
                <a:ext uri="{FF2B5EF4-FFF2-40B4-BE49-F238E27FC236}">
                  <a16:creationId xmlns:a16="http://schemas.microsoft.com/office/drawing/2014/main" id="{5834CCA5-2B4B-05FD-E9E8-CF7BF223CCC0}"/>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600" b="1" dirty="0">
                  <a:latin typeface="Calibri" panose="020F0502020204030204" pitchFamily="34" charset="0"/>
                  <a:cs typeface="Calibri" panose="020F0502020204030204" pitchFamily="34" charset="0"/>
                </a:rPr>
                <a:t>Conduct Wargame Exercise</a:t>
              </a:r>
            </a:p>
          </p:txBody>
        </p:sp>
        <p:sp>
          <p:nvSpPr>
            <p:cNvPr id="198" name="Oval 197">
              <a:extLst>
                <a:ext uri="{FF2B5EF4-FFF2-40B4-BE49-F238E27FC236}">
                  <a16:creationId xmlns:a16="http://schemas.microsoft.com/office/drawing/2014/main" id="{BB83B252-25B9-B11A-9427-5F271820D945}"/>
                </a:ext>
              </a:extLst>
            </p:cNvPr>
            <p:cNvSpPr/>
            <p:nvPr/>
          </p:nvSpPr>
          <p:spPr>
            <a:xfrm>
              <a:off x="789803" y="4940512"/>
              <a:ext cx="64008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600" b="1" dirty="0">
                  <a:solidFill>
                    <a:schemeClr val="tx1"/>
                  </a:solidFill>
                  <a:latin typeface="Calibri" panose="020F0502020204030204" pitchFamily="34" charset="0"/>
                  <a:cs typeface="Calibri" panose="020F0502020204030204" pitchFamily="34" charset="0"/>
                </a:rPr>
                <a:t>Step 3</a:t>
              </a:r>
            </a:p>
          </p:txBody>
        </p:sp>
      </p:grpSp>
      <p:grpSp>
        <p:nvGrpSpPr>
          <p:cNvPr id="199" name="Group 198">
            <a:extLst>
              <a:ext uri="{FF2B5EF4-FFF2-40B4-BE49-F238E27FC236}">
                <a16:creationId xmlns:a16="http://schemas.microsoft.com/office/drawing/2014/main" id="{AB370708-BCDB-D19A-6DAE-B2602CE92AD8}"/>
              </a:ext>
            </a:extLst>
          </p:cNvPr>
          <p:cNvGrpSpPr/>
          <p:nvPr/>
        </p:nvGrpSpPr>
        <p:grpSpPr>
          <a:xfrm>
            <a:off x="1661459" y="1466720"/>
            <a:ext cx="1097280" cy="880580"/>
            <a:chOff x="560065" y="4944053"/>
            <a:chExt cx="1097280" cy="880580"/>
          </a:xfrm>
        </p:grpSpPr>
        <p:sp>
          <p:nvSpPr>
            <p:cNvPr id="200" name="Rectangle: Rounded Corners 199">
              <a:extLst>
                <a:ext uri="{FF2B5EF4-FFF2-40B4-BE49-F238E27FC236}">
                  <a16:creationId xmlns:a16="http://schemas.microsoft.com/office/drawing/2014/main" id="{EA1A1677-FE05-E075-E4B7-7EB31214E780}"/>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600" b="1" dirty="0">
                  <a:latin typeface="Calibri" panose="020F0502020204030204" pitchFamily="34" charset="0"/>
                  <a:cs typeface="Calibri" panose="020F0502020204030204" pitchFamily="34" charset="0"/>
                </a:rPr>
                <a:t>Perform Conceptual Analysis</a:t>
              </a:r>
            </a:p>
          </p:txBody>
        </p:sp>
        <p:sp>
          <p:nvSpPr>
            <p:cNvPr id="201" name="Oval 200">
              <a:extLst>
                <a:ext uri="{FF2B5EF4-FFF2-40B4-BE49-F238E27FC236}">
                  <a16:creationId xmlns:a16="http://schemas.microsoft.com/office/drawing/2014/main" id="{39345472-D778-53BF-8CE7-C6340BD97AEB}"/>
                </a:ext>
              </a:extLst>
            </p:cNvPr>
            <p:cNvSpPr/>
            <p:nvPr/>
          </p:nvSpPr>
          <p:spPr>
            <a:xfrm>
              <a:off x="794974" y="4944053"/>
              <a:ext cx="64008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600" b="1" dirty="0">
                  <a:solidFill>
                    <a:schemeClr val="tx1"/>
                  </a:solidFill>
                  <a:latin typeface="Calibri" panose="020F0502020204030204" pitchFamily="34" charset="0"/>
                  <a:cs typeface="Calibri" panose="020F0502020204030204" pitchFamily="34" charset="0"/>
                </a:rPr>
                <a:t>Step 2</a:t>
              </a:r>
            </a:p>
          </p:txBody>
        </p:sp>
      </p:grpSp>
      <p:grpSp>
        <p:nvGrpSpPr>
          <p:cNvPr id="202" name="Group 201">
            <a:extLst>
              <a:ext uri="{FF2B5EF4-FFF2-40B4-BE49-F238E27FC236}">
                <a16:creationId xmlns:a16="http://schemas.microsoft.com/office/drawing/2014/main" id="{A3C1A1A0-1800-8808-7EC8-6D221B43D5F4}"/>
              </a:ext>
            </a:extLst>
          </p:cNvPr>
          <p:cNvGrpSpPr/>
          <p:nvPr/>
        </p:nvGrpSpPr>
        <p:grpSpPr>
          <a:xfrm>
            <a:off x="8063754" y="4643943"/>
            <a:ext cx="1097280" cy="685800"/>
            <a:chOff x="6771067" y="4966859"/>
            <a:chExt cx="1097280" cy="685800"/>
          </a:xfrm>
        </p:grpSpPr>
        <p:sp>
          <p:nvSpPr>
            <p:cNvPr id="203" name="Rectangle: Rounded Corners 202">
              <a:extLst>
                <a:ext uri="{FF2B5EF4-FFF2-40B4-BE49-F238E27FC236}">
                  <a16:creationId xmlns:a16="http://schemas.microsoft.com/office/drawing/2014/main" id="{C8CFE5E9-1314-8EE4-C319-96A7CE44322B}"/>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Validate Environment</a:t>
              </a:r>
            </a:p>
          </p:txBody>
        </p:sp>
        <p:sp>
          <p:nvSpPr>
            <p:cNvPr id="204" name="Oval 203">
              <a:extLst>
                <a:ext uri="{FF2B5EF4-FFF2-40B4-BE49-F238E27FC236}">
                  <a16:creationId xmlns:a16="http://schemas.microsoft.com/office/drawing/2014/main" id="{CD6C0BE8-45DE-6FC6-7058-7731DB313FD4}"/>
                </a:ext>
              </a:extLst>
            </p:cNvPr>
            <p:cNvSpPr/>
            <p:nvPr/>
          </p:nvSpPr>
          <p:spPr>
            <a:xfrm>
              <a:off x="7173403" y="5469779"/>
              <a:ext cx="365760"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200" b="1" dirty="0">
                  <a:solidFill>
                    <a:schemeClr val="tx1"/>
                  </a:solidFill>
                  <a:latin typeface="Calibri" panose="020F0502020204030204" pitchFamily="34" charset="0"/>
                  <a:cs typeface="Calibri" panose="020F0502020204030204" pitchFamily="34" charset="0"/>
                </a:rPr>
                <a:t>7.3</a:t>
              </a:r>
            </a:p>
          </p:txBody>
        </p:sp>
      </p:grpSp>
      <p:grpSp>
        <p:nvGrpSpPr>
          <p:cNvPr id="205" name="Group 204">
            <a:extLst>
              <a:ext uri="{FF2B5EF4-FFF2-40B4-BE49-F238E27FC236}">
                <a16:creationId xmlns:a16="http://schemas.microsoft.com/office/drawing/2014/main" id="{757FCFDC-240A-CB82-608D-532B25192842}"/>
              </a:ext>
            </a:extLst>
          </p:cNvPr>
          <p:cNvGrpSpPr/>
          <p:nvPr/>
        </p:nvGrpSpPr>
        <p:grpSpPr>
          <a:xfrm>
            <a:off x="8063754" y="3729543"/>
            <a:ext cx="1097280" cy="685800"/>
            <a:chOff x="6771067" y="4966859"/>
            <a:chExt cx="1097280" cy="685800"/>
          </a:xfrm>
        </p:grpSpPr>
        <p:sp>
          <p:nvSpPr>
            <p:cNvPr id="206" name="Rectangle: Rounded Corners 205">
              <a:extLst>
                <a:ext uri="{FF2B5EF4-FFF2-40B4-BE49-F238E27FC236}">
                  <a16:creationId xmlns:a16="http://schemas.microsoft.com/office/drawing/2014/main" id="{89C215D5-CCC4-BEF0-A30C-9C088B0B9F22}"/>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Integrate Environment</a:t>
              </a:r>
            </a:p>
          </p:txBody>
        </p:sp>
        <p:sp>
          <p:nvSpPr>
            <p:cNvPr id="207" name="Oval 206">
              <a:extLst>
                <a:ext uri="{FF2B5EF4-FFF2-40B4-BE49-F238E27FC236}">
                  <a16:creationId xmlns:a16="http://schemas.microsoft.com/office/drawing/2014/main" id="{5653FA0A-3DA3-6D18-8D1F-7EA6D82FB8B6}"/>
                </a:ext>
              </a:extLst>
            </p:cNvPr>
            <p:cNvSpPr/>
            <p:nvPr/>
          </p:nvSpPr>
          <p:spPr>
            <a:xfrm>
              <a:off x="7173403" y="5469779"/>
              <a:ext cx="365760"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200" b="1" dirty="0">
                  <a:solidFill>
                    <a:schemeClr val="tx1"/>
                  </a:solidFill>
                  <a:latin typeface="Calibri" panose="020F0502020204030204" pitchFamily="34" charset="0"/>
                  <a:cs typeface="Calibri" panose="020F0502020204030204" pitchFamily="34" charset="0"/>
                </a:rPr>
                <a:t>7.2</a:t>
              </a:r>
            </a:p>
          </p:txBody>
        </p:sp>
      </p:grpSp>
      <p:grpSp>
        <p:nvGrpSpPr>
          <p:cNvPr id="208" name="Group 207">
            <a:extLst>
              <a:ext uri="{FF2B5EF4-FFF2-40B4-BE49-F238E27FC236}">
                <a16:creationId xmlns:a16="http://schemas.microsoft.com/office/drawing/2014/main" id="{BAD005A9-5F31-C964-8D68-243750B4AA2C}"/>
              </a:ext>
            </a:extLst>
          </p:cNvPr>
          <p:cNvGrpSpPr/>
          <p:nvPr/>
        </p:nvGrpSpPr>
        <p:grpSpPr>
          <a:xfrm>
            <a:off x="8063754" y="2815143"/>
            <a:ext cx="1097280" cy="685800"/>
            <a:chOff x="6771067" y="4966859"/>
            <a:chExt cx="1097280" cy="685800"/>
          </a:xfrm>
        </p:grpSpPr>
        <p:sp>
          <p:nvSpPr>
            <p:cNvPr id="209" name="Rectangle: Rounded Corners 208">
              <a:extLst>
                <a:ext uri="{FF2B5EF4-FFF2-40B4-BE49-F238E27FC236}">
                  <a16:creationId xmlns:a16="http://schemas.microsoft.com/office/drawing/2014/main" id="{A72D8A51-07BD-71EF-1977-636B00052DFD}"/>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Plan</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Integration</a:t>
              </a:r>
            </a:p>
          </p:txBody>
        </p:sp>
        <p:sp>
          <p:nvSpPr>
            <p:cNvPr id="210" name="Oval 209">
              <a:extLst>
                <a:ext uri="{FF2B5EF4-FFF2-40B4-BE49-F238E27FC236}">
                  <a16:creationId xmlns:a16="http://schemas.microsoft.com/office/drawing/2014/main" id="{123FF35F-57CE-EC4F-F297-44FEF598A887}"/>
                </a:ext>
              </a:extLst>
            </p:cNvPr>
            <p:cNvSpPr/>
            <p:nvPr/>
          </p:nvSpPr>
          <p:spPr>
            <a:xfrm>
              <a:off x="7173403" y="5469779"/>
              <a:ext cx="365760"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200" b="1" dirty="0">
                  <a:solidFill>
                    <a:schemeClr val="tx1"/>
                  </a:solidFill>
                  <a:latin typeface="Calibri" panose="020F0502020204030204" pitchFamily="34" charset="0"/>
                  <a:cs typeface="Calibri" panose="020F0502020204030204" pitchFamily="34" charset="0"/>
                </a:rPr>
                <a:t>7.1</a:t>
              </a:r>
            </a:p>
          </p:txBody>
        </p:sp>
      </p:grpSp>
      <p:grpSp>
        <p:nvGrpSpPr>
          <p:cNvPr id="211" name="Group 210">
            <a:extLst>
              <a:ext uri="{FF2B5EF4-FFF2-40B4-BE49-F238E27FC236}">
                <a16:creationId xmlns:a16="http://schemas.microsoft.com/office/drawing/2014/main" id="{3484B0A1-724F-4ABA-BD8E-C4E19DF492CD}"/>
              </a:ext>
            </a:extLst>
          </p:cNvPr>
          <p:cNvGrpSpPr/>
          <p:nvPr/>
        </p:nvGrpSpPr>
        <p:grpSpPr>
          <a:xfrm>
            <a:off x="6783295" y="5558343"/>
            <a:ext cx="1097280" cy="685800"/>
            <a:chOff x="6771067" y="4966859"/>
            <a:chExt cx="1097280" cy="685800"/>
          </a:xfrm>
        </p:grpSpPr>
        <p:sp>
          <p:nvSpPr>
            <p:cNvPr id="212" name="Rectangle: Rounded Corners 211">
              <a:extLst>
                <a:ext uri="{FF2B5EF4-FFF2-40B4-BE49-F238E27FC236}">
                  <a16:creationId xmlns:a16="http://schemas.microsoft.com/office/drawing/2014/main" id="{AF42B036-2CED-7098-4C08-006B9B75C160}"/>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Implement Wrap-Around Infrastructure</a:t>
              </a:r>
            </a:p>
          </p:txBody>
        </p:sp>
        <p:sp>
          <p:nvSpPr>
            <p:cNvPr id="213" name="Oval 212">
              <a:extLst>
                <a:ext uri="{FF2B5EF4-FFF2-40B4-BE49-F238E27FC236}">
                  <a16:creationId xmlns:a16="http://schemas.microsoft.com/office/drawing/2014/main" id="{187E77B3-953C-A9DC-7B9E-A5D43FF990AA}"/>
                </a:ext>
              </a:extLst>
            </p:cNvPr>
            <p:cNvSpPr/>
            <p:nvPr/>
          </p:nvSpPr>
          <p:spPr>
            <a:xfrm>
              <a:off x="7173403" y="5469779"/>
              <a:ext cx="365760"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200" b="1" dirty="0">
                  <a:solidFill>
                    <a:schemeClr val="tx1"/>
                  </a:solidFill>
                  <a:latin typeface="Calibri" panose="020F0502020204030204" pitchFamily="34" charset="0"/>
                  <a:cs typeface="Calibri" panose="020F0502020204030204" pitchFamily="34" charset="0"/>
                </a:rPr>
                <a:t>6.4</a:t>
              </a:r>
            </a:p>
          </p:txBody>
        </p:sp>
      </p:grpSp>
      <p:grpSp>
        <p:nvGrpSpPr>
          <p:cNvPr id="214" name="Group 213">
            <a:extLst>
              <a:ext uri="{FF2B5EF4-FFF2-40B4-BE49-F238E27FC236}">
                <a16:creationId xmlns:a16="http://schemas.microsoft.com/office/drawing/2014/main" id="{266239D1-9CD1-83E7-9B0A-EB360CEF431E}"/>
              </a:ext>
            </a:extLst>
          </p:cNvPr>
          <p:cNvGrpSpPr/>
          <p:nvPr/>
        </p:nvGrpSpPr>
        <p:grpSpPr>
          <a:xfrm>
            <a:off x="6783295" y="4643943"/>
            <a:ext cx="1097280" cy="685800"/>
            <a:chOff x="6771067" y="4966859"/>
            <a:chExt cx="1097280" cy="685800"/>
          </a:xfrm>
        </p:grpSpPr>
        <p:sp>
          <p:nvSpPr>
            <p:cNvPr id="215" name="Rectangle: Rounded Corners 214">
              <a:extLst>
                <a:ext uri="{FF2B5EF4-FFF2-40B4-BE49-F238E27FC236}">
                  <a16:creationId xmlns:a16="http://schemas.microsoft.com/office/drawing/2014/main" id="{A872ECCD-8F09-6225-1DC4-850E85008271}"/>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Develop</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Wrap-Around Applications</a:t>
              </a:r>
            </a:p>
          </p:txBody>
        </p:sp>
        <p:sp>
          <p:nvSpPr>
            <p:cNvPr id="216" name="Oval 215">
              <a:extLst>
                <a:ext uri="{FF2B5EF4-FFF2-40B4-BE49-F238E27FC236}">
                  <a16:creationId xmlns:a16="http://schemas.microsoft.com/office/drawing/2014/main" id="{B4C58F30-5550-C1AF-4777-9C01815EF08E}"/>
                </a:ext>
              </a:extLst>
            </p:cNvPr>
            <p:cNvSpPr/>
            <p:nvPr/>
          </p:nvSpPr>
          <p:spPr>
            <a:xfrm>
              <a:off x="7173403" y="5469779"/>
              <a:ext cx="365760"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200" b="1" dirty="0">
                  <a:solidFill>
                    <a:schemeClr val="tx1"/>
                  </a:solidFill>
                  <a:latin typeface="Calibri" panose="020F0502020204030204" pitchFamily="34" charset="0"/>
                  <a:cs typeface="Calibri" panose="020F0502020204030204" pitchFamily="34" charset="0"/>
                </a:rPr>
                <a:t>6.3</a:t>
              </a:r>
            </a:p>
          </p:txBody>
        </p:sp>
      </p:grpSp>
      <p:grpSp>
        <p:nvGrpSpPr>
          <p:cNvPr id="217" name="Group 216">
            <a:extLst>
              <a:ext uri="{FF2B5EF4-FFF2-40B4-BE49-F238E27FC236}">
                <a16:creationId xmlns:a16="http://schemas.microsoft.com/office/drawing/2014/main" id="{9B0090EB-CF9E-D0D9-DB9E-BE7A89E6CB53}"/>
              </a:ext>
            </a:extLst>
          </p:cNvPr>
          <p:cNvGrpSpPr/>
          <p:nvPr/>
        </p:nvGrpSpPr>
        <p:grpSpPr>
          <a:xfrm>
            <a:off x="6783295" y="3729543"/>
            <a:ext cx="1097280" cy="685800"/>
            <a:chOff x="6771067" y="4966859"/>
            <a:chExt cx="1097280" cy="685800"/>
          </a:xfrm>
        </p:grpSpPr>
        <p:sp>
          <p:nvSpPr>
            <p:cNvPr id="218" name="Rectangle: Rounded Corners 217">
              <a:extLst>
                <a:ext uri="{FF2B5EF4-FFF2-40B4-BE49-F238E27FC236}">
                  <a16:creationId xmlns:a16="http://schemas.microsoft.com/office/drawing/2014/main" id="{C27AA81C-8775-3935-FB13-F6BB9A0699DB}"/>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Establish Environment Agreements</a:t>
              </a:r>
            </a:p>
          </p:txBody>
        </p:sp>
        <p:sp>
          <p:nvSpPr>
            <p:cNvPr id="219" name="Oval 218">
              <a:extLst>
                <a:ext uri="{FF2B5EF4-FFF2-40B4-BE49-F238E27FC236}">
                  <a16:creationId xmlns:a16="http://schemas.microsoft.com/office/drawing/2014/main" id="{E8559A29-74D2-8770-3CE2-799EB832F6E5}"/>
                </a:ext>
              </a:extLst>
            </p:cNvPr>
            <p:cNvSpPr/>
            <p:nvPr/>
          </p:nvSpPr>
          <p:spPr>
            <a:xfrm>
              <a:off x="7173403" y="5469779"/>
              <a:ext cx="365760"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200" b="1" dirty="0">
                  <a:solidFill>
                    <a:schemeClr val="tx1"/>
                  </a:solidFill>
                  <a:latin typeface="Calibri" panose="020F0502020204030204" pitchFamily="34" charset="0"/>
                  <a:cs typeface="Calibri" panose="020F0502020204030204" pitchFamily="34" charset="0"/>
                </a:rPr>
                <a:t>6.2</a:t>
              </a:r>
            </a:p>
          </p:txBody>
        </p:sp>
      </p:grpSp>
      <p:grpSp>
        <p:nvGrpSpPr>
          <p:cNvPr id="220" name="Group 219">
            <a:extLst>
              <a:ext uri="{FF2B5EF4-FFF2-40B4-BE49-F238E27FC236}">
                <a16:creationId xmlns:a16="http://schemas.microsoft.com/office/drawing/2014/main" id="{CDBDE090-F9EE-79F0-0957-07C5B9EE299B}"/>
              </a:ext>
            </a:extLst>
          </p:cNvPr>
          <p:cNvGrpSpPr/>
          <p:nvPr/>
        </p:nvGrpSpPr>
        <p:grpSpPr>
          <a:xfrm>
            <a:off x="6783295" y="2815143"/>
            <a:ext cx="1097280" cy="685800"/>
            <a:chOff x="6771067" y="4966859"/>
            <a:chExt cx="1097280" cy="685800"/>
          </a:xfrm>
        </p:grpSpPr>
        <p:sp>
          <p:nvSpPr>
            <p:cNvPr id="221" name="Rectangle: Rounded Corners 220">
              <a:extLst>
                <a:ext uri="{FF2B5EF4-FFF2-40B4-BE49-F238E27FC236}">
                  <a16:creationId xmlns:a16="http://schemas.microsoft.com/office/drawing/2014/main" id="{1D85F0CA-9C65-72A3-670C-5FE11A7E5DAB}"/>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Develop</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System Interface Model</a:t>
              </a:r>
            </a:p>
          </p:txBody>
        </p:sp>
        <p:sp>
          <p:nvSpPr>
            <p:cNvPr id="224" name="Oval 223">
              <a:extLst>
                <a:ext uri="{FF2B5EF4-FFF2-40B4-BE49-F238E27FC236}">
                  <a16:creationId xmlns:a16="http://schemas.microsoft.com/office/drawing/2014/main" id="{ECBD3F94-3057-6182-F1DA-37654E3EA672}"/>
                </a:ext>
              </a:extLst>
            </p:cNvPr>
            <p:cNvSpPr/>
            <p:nvPr/>
          </p:nvSpPr>
          <p:spPr>
            <a:xfrm>
              <a:off x="7173403" y="5469779"/>
              <a:ext cx="365760"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200" b="1" dirty="0">
                  <a:solidFill>
                    <a:schemeClr val="tx1"/>
                  </a:solidFill>
                  <a:latin typeface="Calibri" panose="020F0502020204030204" pitchFamily="34" charset="0"/>
                  <a:cs typeface="Calibri" panose="020F0502020204030204" pitchFamily="34" charset="0"/>
                </a:rPr>
                <a:t>6.1</a:t>
              </a:r>
            </a:p>
          </p:txBody>
        </p:sp>
      </p:grpSp>
      <p:grpSp>
        <p:nvGrpSpPr>
          <p:cNvPr id="225" name="Group 224">
            <a:extLst>
              <a:ext uri="{FF2B5EF4-FFF2-40B4-BE49-F238E27FC236}">
                <a16:creationId xmlns:a16="http://schemas.microsoft.com/office/drawing/2014/main" id="{4AC20FAA-8564-CED2-10B8-A1B5CF1AEBE0}"/>
              </a:ext>
            </a:extLst>
          </p:cNvPr>
          <p:cNvGrpSpPr/>
          <p:nvPr/>
        </p:nvGrpSpPr>
        <p:grpSpPr>
          <a:xfrm>
            <a:off x="5502836" y="4643943"/>
            <a:ext cx="1097280" cy="685800"/>
            <a:chOff x="6771067" y="4966859"/>
            <a:chExt cx="1097280" cy="685800"/>
          </a:xfrm>
        </p:grpSpPr>
        <p:sp>
          <p:nvSpPr>
            <p:cNvPr id="227" name="Rectangle: Rounded Corners 226">
              <a:extLst>
                <a:ext uri="{FF2B5EF4-FFF2-40B4-BE49-F238E27FC236}">
                  <a16:creationId xmlns:a16="http://schemas.microsoft.com/office/drawing/2014/main" id="{C0851CB3-FC64-7DEB-81C7-62188AE35307}"/>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Design</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Wrap-Around</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Applications</a:t>
              </a:r>
            </a:p>
          </p:txBody>
        </p:sp>
        <p:sp>
          <p:nvSpPr>
            <p:cNvPr id="228" name="Oval 227">
              <a:extLst>
                <a:ext uri="{FF2B5EF4-FFF2-40B4-BE49-F238E27FC236}">
                  <a16:creationId xmlns:a16="http://schemas.microsoft.com/office/drawing/2014/main" id="{806DF162-A222-30B4-363D-7FBF2ACD1930}"/>
                </a:ext>
              </a:extLst>
            </p:cNvPr>
            <p:cNvSpPr/>
            <p:nvPr/>
          </p:nvSpPr>
          <p:spPr>
            <a:xfrm>
              <a:off x="7173403" y="5469779"/>
              <a:ext cx="365760"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200" b="1" dirty="0">
                  <a:solidFill>
                    <a:schemeClr val="tx1"/>
                  </a:solidFill>
                  <a:latin typeface="Calibri" panose="020F0502020204030204" pitchFamily="34" charset="0"/>
                  <a:cs typeface="Calibri" panose="020F0502020204030204" pitchFamily="34" charset="0"/>
                </a:rPr>
                <a:t>5.3</a:t>
              </a:r>
            </a:p>
          </p:txBody>
        </p:sp>
      </p:grpSp>
      <p:grpSp>
        <p:nvGrpSpPr>
          <p:cNvPr id="230" name="Group 229">
            <a:extLst>
              <a:ext uri="{FF2B5EF4-FFF2-40B4-BE49-F238E27FC236}">
                <a16:creationId xmlns:a16="http://schemas.microsoft.com/office/drawing/2014/main" id="{6D2ACF2B-941F-3D01-7173-E9ED7EC10C17}"/>
              </a:ext>
            </a:extLst>
          </p:cNvPr>
          <p:cNvGrpSpPr/>
          <p:nvPr/>
        </p:nvGrpSpPr>
        <p:grpSpPr>
          <a:xfrm>
            <a:off x="5502836" y="3729543"/>
            <a:ext cx="1097280" cy="685800"/>
            <a:chOff x="6771067" y="4966859"/>
            <a:chExt cx="1097280" cy="685800"/>
          </a:xfrm>
        </p:grpSpPr>
        <p:sp>
          <p:nvSpPr>
            <p:cNvPr id="231" name="Rectangle: Rounded Corners 230">
              <a:extLst>
                <a:ext uri="{FF2B5EF4-FFF2-40B4-BE49-F238E27FC236}">
                  <a16:creationId xmlns:a16="http://schemas.microsoft.com/office/drawing/2014/main" id="{0C4FA22A-F251-D88C-FAA3-F412C4EB5D5B}"/>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Design</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Environment</a:t>
              </a:r>
            </a:p>
          </p:txBody>
        </p:sp>
        <p:sp>
          <p:nvSpPr>
            <p:cNvPr id="233" name="Oval 232">
              <a:extLst>
                <a:ext uri="{FF2B5EF4-FFF2-40B4-BE49-F238E27FC236}">
                  <a16:creationId xmlns:a16="http://schemas.microsoft.com/office/drawing/2014/main" id="{66E52D05-2F15-0C88-D20E-4178C8C86017}"/>
                </a:ext>
              </a:extLst>
            </p:cNvPr>
            <p:cNvSpPr/>
            <p:nvPr/>
          </p:nvSpPr>
          <p:spPr>
            <a:xfrm>
              <a:off x="7173403" y="5469779"/>
              <a:ext cx="365760"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200" b="1" dirty="0">
                  <a:solidFill>
                    <a:schemeClr val="tx1"/>
                  </a:solidFill>
                  <a:latin typeface="Calibri" panose="020F0502020204030204" pitchFamily="34" charset="0"/>
                  <a:cs typeface="Calibri" panose="020F0502020204030204" pitchFamily="34" charset="0"/>
                </a:rPr>
                <a:t>5.2</a:t>
              </a:r>
            </a:p>
          </p:txBody>
        </p:sp>
      </p:grpSp>
      <p:grpSp>
        <p:nvGrpSpPr>
          <p:cNvPr id="234" name="Group 233">
            <a:extLst>
              <a:ext uri="{FF2B5EF4-FFF2-40B4-BE49-F238E27FC236}">
                <a16:creationId xmlns:a16="http://schemas.microsoft.com/office/drawing/2014/main" id="{1BD2A6EA-C80E-FD22-5486-B28A8F80E50A}"/>
              </a:ext>
            </a:extLst>
          </p:cNvPr>
          <p:cNvGrpSpPr/>
          <p:nvPr/>
        </p:nvGrpSpPr>
        <p:grpSpPr>
          <a:xfrm>
            <a:off x="5502836" y="2815143"/>
            <a:ext cx="1097280" cy="685800"/>
            <a:chOff x="6771067" y="4966859"/>
            <a:chExt cx="1097280" cy="685800"/>
          </a:xfrm>
        </p:grpSpPr>
        <p:sp>
          <p:nvSpPr>
            <p:cNvPr id="236" name="Rectangle: Rounded Corners 235">
              <a:extLst>
                <a:ext uri="{FF2B5EF4-FFF2-40B4-BE49-F238E27FC236}">
                  <a16:creationId xmlns:a16="http://schemas.microsoft.com/office/drawing/2014/main" id="{5FC863FE-5904-807C-3A7B-4ADF521D5561}"/>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Select</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Wrap-Around Applications</a:t>
              </a:r>
            </a:p>
          </p:txBody>
        </p:sp>
        <p:sp>
          <p:nvSpPr>
            <p:cNvPr id="237" name="Oval 236">
              <a:extLst>
                <a:ext uri="{FF2B5EF4-FFF2-40B4-BE49-F238E27FC236}">
                  <a16:creationId xmlns:a16="http://schemas.microsoft.com/office/drawing/2014/main" id="{51D31CE4-F02A-E92D-0392-63496A33287C}"/>
                </a:ext>
              </a:extLst>
            </p:cNvPr>
            <p:cNvSpPr/>
            <p:nvPr/>
          </p:nvSpPr>
          <p:spPr>
            <a:xfrm>
              <a:off x="7173403" y="5469779"/>
              <a:ext cx="365760"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200" b="1" dirty="0">
                  <a:solidFill>
                    <a:schemeClr val="tx1"/>
                  </a:solidFill>
                  <a:latin typeface="Calibri" panose="020F0502020204030204" pitchFamily="34" charset="0"/>
                  <a:cs typeface="Calibri" panose="020F0502020204030204" pitchFamily="34" charset="0"/>
                </a:rPr>
                <a:t>5.1</a:t>
              </a:r>
            </a:p>
          </p:txBody>
        </p:sp>
      </p:grpSp>
      <p:grpSp>
        <p:nvGrpSpPr>
          <p:cNvPr id="239" name="Group 238">
            <a:extLst>
              <a:ext uri="{FF2B5EF4-FFF2-40B4-BE49-F238E27FC236}">
                <a16:creationId xmlns:a16="http://schemas.microsoft.com/office/drawing/2014/main" id="{882CEBBA-2064-BE7A-859E-3F6BDF5F90FC}"/>
              </a:ext>
            </a:extLst>
          </p:cNvPr>
          <p:cNvGrpSpPr/>
          <p:nvPr/>
        </p:nvGrpSpPr>
        <p:grpSpPr>
          <a:xfrm>
            <a:off x="4222377" y="4643943"/>
            <a:ext cx="1097280" cy="685800"/>
            <a:chOff x="6771067" y="4966859"/>
            <a:chExt cx="1097280" cy="685800"/>
          </a:xfrm>
        </p:grpSpPr>
        <p:sp>
          <p:nvSpPr>
            <p:cNvPr id="240" name="Rectangle: Rounded Corners 239">
              <a:extLst>
                <a:ext uri="{FF2B5EF4-FFF2-40B4-BE49-F238E27FC236}">
                  <a16:creationId xmlns:a16="http://schemas.microsoft.com/office/drawing/2014/main" id="{E34C38EF-560E-F281-1363-F24A5D0E60F4}"/>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Build</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Digital Twin</a:t>
              </a:r>
            </a:p>
          </p:txBody>
        </p:sp>
        <p:sp>
          <p:nvSpPr>
            <p:cNvPr id="241" name="Oval 240">
              <a:extLst>
                <a:ext uri="{FF2B5EF4-FFF2-40B4-BE49-F238E27FC236}">
                  <a16:creationId xmlns:a16="http://schemas.microsoft.com/office/drawing/2014/main" id="{B443D3D8-98B1-A4BD-50F0-B0803F918252}"/>
                </a:ext>
              </a:extLst>
            </p:cNvPr>
            <p:cNvSpPr/>
            <p:nvPr/>
          </p:nvSpPr>
          <p:spPr>
            <a:xfrm>
              <a:off x="7173403" y="5469779"/>
              <a:ext cx="365760"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200" b="1" dirty="0">
                  <a:solidFill>
                    <a:schemeClr val="tx1"/>
                  </a:solidFill>
                  <a:latin typeface="Calibri" panose="020F0502020204030204" pitchFamily="34" charset="0"/>
                  <a:cs typeface="Calibri" panose="020F0502020204030204" pitchFamily="34" charset="0"/>
                </a:rPr>
                <a:t>4.3</a:t>
              </a:r>
            </a:p>
          </p:txBody>
        </p:sp>
      </p:grpSp>
      <p:grpSp>
        <p:nvGrpSpPr>
          <p:cNvPr id="242" name="Group 241">
            <a:extLst>
              <a:ext uri="{FF2B5EF4-FFF2-40B4-BE49-F238E27FC236}">
                <a16:creationId xmlns:a16="http://schemas.microsoft.com/office/drawing/2014/main" id="{11C71B85-14DF-45F9-646A-DF037C8C563B}"/>
              </a:ext>
            </a:extLst>
          </p:cNvPr>
          <p:cNvGrpSpPr/>
          <p:nvPr/>
        </p:nvGrpSpPr>
        <p:grpSpPr>
          <a:xfrm>
            <a:off x="4222377" y="3729543"/>
            <a:ext cx="1097280" cy="685800"/>
            <a:chOff x="6771067" y="4966859"/>
            <a:chExt cx="1097280" cy="685800"/>
          </a:xfrm>
        </p:grpSpPr>
        <p:sp>
          <p:nvSpPr>
            <p:cNvPr id="244" name="Rectangle: Rounded Corners 243">
              <a:extLst>
                <a:ext uri="{FF2B5EF4-FFF2-40B4-BE49-F238E27FC236}">
                  <a16:creationId xmlns:a16="http://schemas.microsoft.com/office/drawing/2014/main" id="{EB9CBD27-2311-B683-1779-1D6FCE3EFDA1}"/>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Acquire Resources</a:t>
              </a:r>
            </a:p>
          </p:txBody>
        </p:sp>
        <p:sp>
          <p:nvSpPr>
            <p:cNvPr id="245" name="Oval 244">
              <a:extLst>
                <a:ext uri="{FF2B5EF4-FFF2-40B4-BE49-F238E27FC236}">
                  <a16:creationId xmlns:a16="http://schemas.microsoft.com/office/drawing/2014/main" id="{F53E1447-B58E-6F4A-8E8B-AB2461B577FA}"/>
                </a:ext>
              </a:extLst>
            </p:cNvPr>
            <p:cNvSpPr/>
            <p:nvPr/>
          </p:nvSpPr>
          <p:spPr>
            <a:xfrm>
              <a:off x="7173403" y="5469779"/>
              <a:ext cx="365760"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200" b="1" dirty="0">
                  <a:solidFill>
                    <a:schemeClr val="tx1"/>
                  </a:solidFill>
                  <a:latin typeface="Calibri" panose="020F0502020204030204" pitchFamily="34" charset="0"/>
                  <a:cs typeface="Calibri" panose="020F0502020204030204" pitchFamily="34" charset="0"/>
                </a:rPr>
                <a:t>4.2</a:t>
              </a:r>
            </a:p>
          </p:txBody>
        </p:sp>
      </p:grpSp>
      <p:grpSp>
        <p:nvGrpSpPr>
          <p:cNvPr id="246" name="Group 245">
            <a:extLst>
              <a:ext uri="{FF2B5EF4-FFF2-40B4-BE49-F238E27FC236}">
                <a16:creationId xmlns:a16="http://schemas.microsoft.com/office/drawing/2014/main" id="{D165DF36-E09B-3B68-B82A-A5C39B9EE270}"/>
              </a:ext>
            </a:extLst>
          </p:cNvPr>
          <p:cNvGrpSpPr/>
          <p:nvPr/>
        </p:nvGrpSpPr>
        <p:grpSpPr>
          <a:xfrm>
            <a:off x="4222377" y="2815143"/>
            <a:ext cx="1097280" cy="685800"/>
            <a:chOff x="6771067" y="4966859"/>
            <a:chExt cx="1097280" cy="685800"/>
          </a:xfrm>
        </p:grpSpPr>
        <p:sp>
          <p:nvSpPr>
            <p:cNvPr id="247" name="Rectangle: Rounded Corners 246">
              <a:extLst>
                <a:ext uri="{FF2B5EF4-FFF2-40B4-BE49-F238E27FC236}">
                  <a16:creationId xmlns:a16="http://schemas.microsoft.com/office/drawing/2014/main" id="{E5760BF0-380B-96A3-A87B-8D1AD36169A1}"/>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Select</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Digital Twin Applications</a:t>
              </a:r>
            </a:p>
          </p:txBody>
        </p:sp>
        <p:sp>
          <p:nvSpPr>
            <p:cNvPr id="248" name="Oval 247">
              <a:extLst>
                <a:ext uri="{FF2B5EF4-FFF2-40B4-BE49-F238E27FC236}">
                  <a16:creationId xmlns:a16="http://schemas.microsoft.com/office/drawing/2014/main" id="{5F810E05-5EDB-4582-61D2-F8208CBC03B0}"/>
                </a:ext>
              </a:extLst>
            </p:cNvPr>
            <p:cNvSpPr/>
            <p:nvPr/>
          </p:nvSpPr>
          <p:spPr>
            <a:xfrm>
              <a:off x="7173403" y="5469779"/>
              <a:ext cx="365760"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200" b="1" dirty="0">
                  <a:solidFill>
                    <a:schemeClr val="tx1"/>
                  </a:solidFill>
                  <a:latin typeface="Calibri" panose="020F0502020204030204" pitchFamily="34" charset="0"/>
                  <a:cs typeface="Calibri" panose="020F0502020204030204" pitchFamily="34" charset="0"/>
                </a:rPr>
                <a:t>4.1</a:t>
              </a:r>
            </a:p>
          </p:txBody>
        </p:sp>
      </p:grpSp>
      <p:grpSp>
        <p:nvGrpSpPr>
          <p:cNvPr id="249" name="Group 248">
            <a:extLst>
              <a:ext uri="{FF2B5EF4-FFF2-40B4-BE49-F238E27FC236}">
                <a16:creationId xmlns:a16="http://schemas.microsoft.com/office/drawing/2014/main" id="{89A6F715-AD72-B6CB-F4D4-F1A0C772AF9D}"/>
              </a:ext>
            </a:extLst>
          </p:cNvPr>
          <p:cNvGrpSpPr/>
          <p:nvPr/>
        </p:nvGrpSpPr>
        <p:grpSpPr>
          <a:xfrm>
            <a:off x="2941918" y="5558343"/>
            <a:ext cx="1097280" cy="685800"/>
            <a:chOff x="6771067" y="4966859"/>
            <a:chExt cx="1097280" cy="685800"/>
          </a:xfrm>
        </p:grpSpPr>
        <p:sp>
          <p:nvSpPr>
            <p:cNvPr id="250" name="Rectangle: Rounded Corners 249">
              <a:extLst>
                <a:ext uri="{FF2B5EF4-FFF2-40B4-BE49-F238E27FC236}">
                  <a16:creationId xmlns:a16="http://schemas.microsoft.com/office/drawing/2014/main" id="{DD33D8BB-306E-37C4-2AA7-C59892D7BDFE}"/>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Wargame Reporting</a:t>
              </a:r>
            </a:p>
          </p:txBody>
        </p:sp>
        <p:sp>
          <p:nvSpPr>
            <p:cNvPr id="251" name="Oval 250">
              <a:extLst>
                <a:ext uri="{FF2B5EF4-FFF2-40B4-BE49-F238E27FC236}">
                  <a16:creationId xmlns:a16="http://schemas.microsoft.com/office/drawing/2014/main" id="{AC1DB54C-B4EC-7547-758D-FEC2688E6F70}"/>
                </a:ext>
              </a:extLst>
            </p:cNvPr>
            <p:cNvSpPr/>
            <p:nvPr/>
          </p:nvSpPr>
          <p:spPr>
            <a:xfrm>
              <a:off x="7173403" y="5469779"/>
              <a:ext cx="365760"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200" b="1" dirty="0">
                  <a:solidFill>
                    <a:schemeClr val="tx1"/>
                  </a:solidFill>
                  <a:latin typeface="Calibri" panose="020F0502020204030204" pitchFamily="34" charset="0"/>
                  <a:cs typeface="Calibri" panose="020F0502020204030204" pitchFamily="34" charset="0"/>
                </a:rPr>
                <a:t>3.4</a:t>
              </a:r>
            </a:p>
          </p:txBody>
        </p:sp>
      </p:grpSp>
      <p:grpSp>
        <p:nvGrpSpPr>
          <p:cNvPr id="252" name="Group 251">
            <a:extLst>
              <a:ext uri="{FF2B5EF4-FFF2-40B4-BE49-F238E27FC236}">
                <a16:creationId xmlns:a16="http://schemas.microsoft.com/office/drawing/2014/main" id="{2FBBB9C9-360A-55DC-3DF3-022A1E8EC91C}"/>
              </a:ext>
            </a:extLst>
          </p:cNvPr>
          <p:cNvGrpSpPr/>
          <p:nvPr/>
        </p:nvGrpSpPr>
        <p:grpSpPr>
          <a:xfrm>
            <a:off x="2941918" y="4643943"/>
            <a:ext cx="1097280" cy="685800"/>
            <a:chOff x="6771067" y="4966859"/>
            <a:chExt cx="1097280" cy="685800"/>
          </a:xfrm>
        </p:grpSpPr>
        <p:sp>
          <p:nvSpPr>
            <p:cNvPr id="253" name="Rectangle: Rounded Corners 252">
              <a:extLst>
                <a:ext uri="{FF2B5EF4-FFF2-40B4-BE49-F238E27FC236}">
                  <a16:creationId xmlns:a16="http://schemas.microsoft.com/office/drawing/2014/main" id="{843E384C-D779-51E1-6C88-7CECAD530CA6}"/>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Post</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Wargame Analysis</a:t>
              </a:r>
            </a:p>
          </p:txBody>
        </p:sp>
        <p:sp>
          <p:nvSpPr>
            <p:cNvPr id="254" name="Oval 253">
              <a:extLst>
                <a:ext uri="{FF2B5EF4-FFF2-40B4-BE49-F238E27FC236}">
                  <a16:creationId xmlns:a16="http://schemas.microsoft.com/office/drawing/2014/main" id="{09CC9B30-95D5-552A-4AD9-58607DE37430}"/>
                </a:ext>
              </a:extLst>
            </p:cNvPr>
            <p:cNvSpPr/>
            <p:nvPr/>
          </p:nvSpPr>
          <p:spPr>
            <a:xfrm>
              <a:off x="7173403" y="5469779"/>
              <a:ext cx="365760"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200" b="1" dirty="0">
                  <a:solidFill>
                    <a:schemeClr val="tx1"/>
                  </a:solidFill>
                  <a:latin typeface="Calibri" panose="020F0502020204030204" pitchFamily="34" charset="0"/>
                  <a:cs typeface="Calibri" panose="020F0502020204030204" pitchFamily="34" charset="0"/>
                </a:rPr>
                <a:t>3.3</a:t>
              </a:r>
            </a:p>
          </p:txBody>
        </p:sp>
      </p:grpSp>
      <p:grpSp>
        <p:nvGrpSpPr>
          <p:cNvPr id="255" name="Group 254">
            <a:extLst>
              <a:ext uri="{FF2B5EF4-FFF2-40B4-BE49-F238E27FC236}">
                <a16:creationId xmlns:a16="http://schemas.microsoft.com/office/drawing/2014/main" id="{A5C8BB2C-F796-3859-B5F5-4991189F6D36}"/>
              </a:ext>
            </a:extLst>
          </p:cNvPr>
          <p:cNvGrpSpPr/>
          <p:nvPr/>
        </p:nvGrpSpPr>
        <p:grpSpPr>
          <a:xfrm>
            <a:off x="2941918" y="3729543"/>
            <a:ext cx="1097280" cy="685800"/>
            <a:chOff x="6771067" y="4966859"/>
            <a:chExt cx="1097280" cy="685800"/>
          </a:xfrm>
        </p:grpSpPr>
        <p:sp>
          <p:nvSpPr>
            <p:cNvPr id="256" name="Rectangle: Rounded Corners 255">
              <a:extLst>
                <a:ext uri="{FF2B5EF4-FFF2-40B4-BE49-F238E27FC236}">
                  <a16:creationId xmlns:a16="http://schemas.microsoft.com/office/drawing/2014/main" id="{F5EDD81D-BC6F-EE3A-6942-03E36831D50F}"/>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Conduct Wargame</a:t>
              </a:r>
            </a:p>
          </p:txBody>
        </p:sp>
        <p:sp>
          <p:nvSpPr>
            <p:cNvPr id="257" name="Oval 256">
              <a:extLst>
                <a:ext uri="{FF2B5EF4-FFF2-40B4-BE49-F238E27FC236}">
                  <a16:creationId xmlns:a16="http://schemas.microsoft.com/office/drawing/2014/main" id="{BA34A3F8-F9E9-E889-D158-552105027872}"/>
                </a:ext>
              </a:extLst>
            </p:cNvPr>
            <p:cNvSpPr/>
            <p:nvPr/>
          </p:nvSpPr>
          <p:spPr>
            <a:xfrm>
              <a:off x="7173403" y="5469779"/>
              <a:ext cx="365760"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200" b="1" dirty="0">
                  <a:solidFill>
                    <a:schemeClr val="tx1"/>
                  </a:solidFill>
                  <a:latin typeface="Calibri" panose="020F0502020204030204" pitchFamily="34" charset="0"/>
                  <a:cs typeface="Calibri" panose="020F0502020204030204" pitchFamily="34" charset="0"/>
                </a:rPr>
                <a:t>3.2</a:t>
              </a:r>
            </a:p>
          </p:txBody>
        </p:sp>
      </p:grpSp>
      <p:grpSp>
        <p:nvGrpSpPr>
          <p:cNvPr id="258" name="Group 257">
            <a:extLst>
              <a:ext uri="{FF2B5EF4-FFF2-40B4-BE49-F238E27FC236}">
                <a16:creationId xmlns:a16="http://schemas.microsoft.com/office/drawing/2014/main" id="{B53CB7B8-8D60-CB2B-DDCC-AE606B1C0A30}"/>
              </a:ext>
            </a:extLst>
          </p:cNvPr>
          <p:cNvGrpSpPr/>
          <p:nvPr/>
        </p:nvGrpSpPr>
        <p:grpSpPr>
          <a:xfrm>
            <a:off x="2941918" y="2815143"/>
            <a:ext cx="1097280" cy="685800"/>
            <a:chOff x="6771067" y="4966859"/>
            <a:chExt cx="1097280" cy="685800"/>
          </a:xfrm>
        </p:grpSpPr>
        <p:sp>
          <p:nvSpPr>
            <p:cNvPr id="259" name="Rectangle: Rounded Corners 258">
              <a:extLst>
                <a:ext uri="{FF2B5EF4-FFF2-40B4-BE49-F238E27FC236}">
                  <a16:creationId xmlns:a16="http://schemas.microsoft.com/office/drawing/2014/main" id="{EF87133B-2280-EB84-E9A9-E5B4AC8B857E}"/>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Wargame Preparation</a:t>
              </a:r>
            </a:p>
          </p:txBody>
        </p:sp>
        <p:sp>
          <p:nvSpPr>
            <p:cNvPr id="260" name="Oval 259">
              <a:extLst>
                <a:ext uri="{FF2B5EF4-FFF2-40B4-BE49-F238E27FC236}">
                  <a16:creationId xmlns:a16="http://schemas.microsoft.com/office/drawing/2014/main" id="{87B3DC30-E741-09D2-EEDA-25D6941D3FCF}"/>
                </a:ext>
              </a:extLst>
            </p:cNvPr>
            <p:cNvSpPr/>
            <p:nvPr/>
          </p:nvSpPr>
          <p:spPr>
            <a:xfrm>
              <a:off x="7173403" y="5469779"/>
              <a:ext cx="365760"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200" b="1" dirty="0">
                  <a:solidFill>
                    <a:schemeClr val="tx1"/>
                  </a:solidFill>
                  <a:latin typeface="Calibri" panose="020F0502020204030204" pitchFamily="34" charset="0"/>
                  <a:cs typeface="Calibri" panose="020F0502020204030204" pitchFamily="34" charset="0"/>
                </a:rPr>
                <a:t>3.1</a:t>
              </a:r>
            </a:p>
          </p:txBody>
        </p:sp>
      </p:grpSp>
      <p:grpSp>
        <p:nvGrpSpPr>
          <p:cNvPr id="261" name="Group 260">
            <a:extLst>
              <a:ext uri="{FF2B5EF4-FFF2-40B4-BE49-F238E27FC236}">
                <a16:creationId xmlns:a16="http://schemas.microsoft.com/office/drawing/2014/main" id="{A4B7E4FE-3EE1-F586-AE69-52FA7B10B30C}"/>
              </a:ext>
            </a:extLst>
          </p:cNvPr>
          <p:cNvGrpSpPr/>
          <p:nvPr/>
        </p:nvGrpSpPr>
        <p:grpSpPr>
          <a:xfrm>
            <a:off x="1661459" y="4643943"/>
            <a:ext cx="1097280" cy="685800"/>
            <a:chOff x="6771067" y="4966859"/>
            <a:chExt cx="1097280" cy="685800"/>
          </a:xfrm>
        </p:grpSpPr>
        <p:sp>
          <p:nvSpPr>
            <p:cNvPr id="262" name="Rectangle: Rounded Corners 261">
              <a:extLst>
                <a:ext uri="{FF2B5EF4-FFF2-40B4-BE49-F238E27FC236}">
                  <a16:creationId xmlns:a16="http://schemas.microsoft.com/office/drawing/2014/main" id="{CE2BA3D1-0511-CF1A-C85E-E05DCF0F139B}"/>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Develop Environment Requirements</a:t>
              </a:r>
            </a:p>
          </p:txBody>
        </p:sp>
        <p:sp>
          <p:nvSpPr>
            <p:cNvPr id="263" name="Oval 262">
              <a:extLst>
                <a:ext uri="{FF2B5EF4-FFF2-40B4-BE49-F238E27FC236}">
                  <a16:creationId xmlns:a16="http://schemas.microsoft.com/office/drawing/2014/main" id="{BC5DB4CD-5282-F3AE-BBD4-E8BC26678B06}"/>
                </a:ext>
              </a:extLst>
            </p:cNvPr>
            <p:cNvSpPr/>
            <p:nvPr/>
          </p:nvSpPr>
          <p:spPr>
            <a:xfrm>
              <a:off x="7138860" y="5463825"/>
              <a:ext cx="365760"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200" b="1" dirty="0">
                  <a:solidFill>
                    <a:schemeClr val="tx1"/>
                  </a:solidFill>
                  <a:latin typeface="Calibri" panose="020F0502020204030204" pitchFamily="34" charset="0"/>
                  <a:cs typeface="Calibri" panose="020F0502020204030204" pitchFamily="34" charset="0"/>
                </a:rPr>
                <a:t>2.3</a:t>
              </a:r>
            </a:p>
          </p:txBody>
        </p:sp>
      </p:grpSp>
      <p:grpSp>
        <p:nvGrpSpPr>
          <p:cNvPr id="264" name="Group 263">
            <a:extLst>
              <a:ext uri="{FF2B5EF4-FFF2-40B4-BE49-F238E27FC236}">
                <a16:creationId xmlns:a16="http://schemas.microsoft.com/office/drawing/2014/main" id="{90724F9B-FCB8-F918-DAC3-B1496D91A63F}"/>
              </a:ext>
            </a:extLst>
          </p:cNvPr>
          <p:cNvGrpSpPr/>
          <p:nvPr/>
        </p:nvGrpSpPr>
        <p:grpSpPr>
          <a:xfrm>
            <a:off x="1661459" y="3729543"/>
            <a:ext cx="1097280" cy="685800"/>
            <a:chOff x="6771067" y="4966859"/>
            <a:chExt cx="1097280" cy="685800"/>
          </a:xfrm>
        </p:grpSpPr>
        <p:sp>
          <p:nvSpPr>
            <p:cNvPr id="265" name="Rectangle: Rounded Corners 264">
              <a:extLst>
                <a:ext uri="{FF2B5EF4-FFF2-40B4-BE49-F238E27FC236}">
                  <a16:creationId xmlns:a16="http://schemas.microsoft.com/office/drawing/2014/main" id="{FBCBF0DE-E94C-D2C5-0BB2-5792076CC011}"/>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Develop</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Conceptual Model</a:t>
              </a:r>
            </a:p>
          </p:txBody>
        </p:sp>
        <p:sp>
          <p:nvSpPr>
            <p:cNvPr id="266" name="Oval 265">
              <a:extLst>
                <a:ext uri="{FF2B5EF4-FFF2-40B4-BE49-F238E27FC236}">
                  <a16:creationId xmlns:a16="http://schemas.microsoft.com/office/drawing/2014/main" id="{537A63BC-CE50-FDAA-3864-D782F7765D3B}"/>
                </a:ext>
              </a:extLst>
            </p:cNvPr>
            <p:cNvSpPr/>
            <p:nvPr/>
          </p:nvSpPr>
          <p:spPr>
            <a:xfrm>
              <a:off x="7130830" y="5469779"/>
              <a:ext cx="365760"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200" b="1" dirty="0">
                  <a:solidFill>
                    <a:schemeClr val="tx1"/>
                  </a:solidFill>
                  <a:latin typeface="Calibri" panose="020F0502020204030204" pitchFamily="34" charset="0"/>
                  <a:cs typeface="Calibri" panose="020F0502020204030204" pitchFamily="34" charset="0"/>
                </a:rPr>
                <a:t>2.2</a:t>
              </a:r>
            </a:p>
          </p:txBody>
        </p:sp>
      </p:grpSp>
      <p:grpSp>
        <p:nvGrpSpPr>
          <p:cNvPr id="267" name="Group 266">
            <a:extLst>
              <a:ext uri="{FF2B5EF4-FFF2-40B4-BE49-F238E27FC236}">
                <a16:creationId xmlns:a16="http://schemas.microsoft.com/office/drawing/2014/main" id="{BE49AC6E-EAEC-3FC1-F792-32685FC2388B}"/>
              </a:ext>
            </a:extLst>
          </p:cNvPr>
          <p:cNvGrpSpPr/>
          <p:nvPr/>
        </p:nvGrpSpPr>
        <p:grpSpPr>
          <a:xfrm>
            <a:off x="1661459" y="2815143"/>
            <a:ext cx="1097280" cy="685800"/>
            <a:chOff x="6771067" y="4966859"/>
            <a:chExt cx="1097280" cy="685800"/>
          </a:xfrm>
        </p:grpSpPr>
        <p:sp>
          <p:nvSpPr>
            <p:cNvPr id="268" name="Rectangle: Rounded Corners 267">
              <a:extLst>
                <a:ext uri="{FF2B5EF4-FFF2-40B4-BE49-F238E27FC236}">
                  <a16:creationId xmlns:a16="http://schemas.microsoft.com/office/drawing/2014/main" id="{CD3B8327-6FA4-F972-1015-54EF9176244D}"/>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Develop</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Scenario</a:t>
              </a:r>
            </a:p>
          </p:txBody>
        </p:sp>
        <p:sp>
          <p:nvSpPr>
            <p:cNvPr id="269" name="Oval 268">
              <a:extLst>
                <a:ext uri="{FF2B5EF4-FFF2-40B4-BE49-F238E27FC236}">
                  <a16:creationId xmlns:a16="http://schemas.microsoft.com/office/drawing/2014/main" id="{290D5A63-6794-499F-C6A4-833B81126E54}"/>
                </a:ext>
              </a:extLst>
            </p:cNvPr>
            <p:cNvSpPr/>
            <p:nvPr/>
          </p:nvSpPr>
          <p:spPr>
            <a:xfrm>
              <a:off x="7138860" y="5469779"/>
              <a:ext cx="365760"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200" b="1" dirty="0">
                  <a:solidFill>
                    <a:schemeClr val="tx1"/>
                  </a:solidFill>
                  <a:latin typeface="Calibri" panose="020F0502020204030204" pitchFamily="34" charset="0"/>
                  <a:cs typeface="Calibri" panose="020F0502020204030204" pitchFamily="34" charset="0"/>
                </a:rPr>
                <a:t>2.1</a:t>
              </a:r>
            </a:p>
          </p:txBody>
        </p:sp>
      </p:grpSp>
      <p:grpSp>
        <p:nvGrpSpPr>
          <p:cNvPr id="270" name="Group 269">
            <a:extLst>
              <a:ext uri="{FF2B5EF4-FFF2-40B4-BE49-F238E27FC236}">
                <a16:creationId xmlns:a16="http://schemas.microsoft.com/office/drawing/2014/main" id="{643C860B-BE8C-A77F-5481-B8A52BCC7D29}"/>
              </a:ext>
            </a:extLst>
          </p:cNvPr>
          <p:cNvGrpSpPr/>
          <p:nvPr/>
        </p:nvGrpSpPr>
        <p:grpSpPr>
          <a:xfrm>
            <a:off x="381000" y="3729543"/>
            <a:ext cx="1097280" cy="685800"/>
            <a:chOff x="6771067" y="4966859"/>
            <a:chExt cx="1097280" cy="685800"/>
          </a:xfrm>
        </p:grpSpPr>
        <p:sp>
          <p:nvSpPr>
            <p:cNvPr id="271" name="Rectangle: Rounded Corners 270">
              <a:extLst>
                <a:ext uri="{FF2B5EF4-FFF2-40B4-BE49-F238E27FC236}">
                  <a16:creationId xmlns:a16="http://schemas.microsoft.com/office/drawing/2014/main" id="{6E62A13B-F5E3-3A0A-EFD1-5C77DCC24A98}"/>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Conduct</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Initial Planning</a:t>
              </a:r>
            </a:p>
          </p:txBody>
        </p:sp>
        <p:sp>
          <p:nvSpPr>
            <p:cNvPr id="272" name="Oval 271">
              <a:extLst>
                <a:ext uri="{FF2B5EF4-FFF2-40B4-BE49-F238E27FC236}">
                  <a16:creationId xmlns:a16="http://schemas.microsoft.com/office/drawing/2014/main" id="{9A548399-6CB8-F773-B030-958DCB728EB3}"/>
                </a:ext>
              </a:extLst>
            </p:cNvPr>
            <p:cNvSpPr/>
            <p:nvPr/>
          </p:nvSpPr>
          <p:spPr>
            <a:xfrm>
              <a:off x="7138493" y="5469779"/>
              <a:ext cx="365760"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200" b="1" dirty="0">
                  <a:solidFill>
                    <a:schemeClr val="tx1"/>
                  </a:solidFill>
                  <a:latin typeface="Calibri" panose="020F0502020204030204" pitchFamily="34" charset="0"/>
                  <a:cs typeface="Calibri" panose="020F0502020204030204" pitchFamily="34" charset="0"/>
                </a:rPr>
                <a:t>1.2</a:t>
              </a:r>
            </a:p>
          </p:txBody>
        </p:sp>
      </p:grpSp>
      <p:grpSp>
        <p:nvGrpSpPr>
          <p:cNvPr id="306" name="Group 305">
            <a:extLst>
              <a:ext uri="{FF2B5EF4-FFF2-40B4-BE49-F238E27FC236}">
                <a16:creationId xmlns:a16="http://schemas.microsoft.com/office/drawing/2014/main" id="{E7F53ED7-9DE9-5656-6D91-2E812C603D13}"/>
              </a:ext>
            </a:extLst>
          </p:cNvPr>
          <p:cNvGrpSpPr/>
          <p:nvPr/>
        </p:nvGrpSpPr>
        <p:grpSpPr>
          <a:xfrm>
            <a:off x="381000" y="2815143"/>
            <a:ext cx="1097280" cy="685800"/>
            <a:chOff x="6771067" y="4966859"/>
            <a:chExt cx="1097280" cy="685800"/>
          </a:xfrm>
        </p:grpSpPr>
        <p:sp>
          <p:nvSpPr>
            <p:cNvPr id="307" name="Rectangle: Rounded Corners 306">
              <a:extLst>
                <a:ext uri="{FF2B5EF4-FFF2-40B4-BE49-F238E27FC236}">
                  <a16:creationId xmlns:a16="http://schemas.microsoft.com/office/drawing/2014/main" id="{0AEB05CA-5A1A-4EC5-95E6-E2DC55FA1E03}"/>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Develop</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Objectives</a:t>
              </a:r>
            </a:p>
          </p:txBody>
        </p:sp>
        <p:sp>
          <p:nvSpPr>
            <p:cNvPr id="308" name="Oval 307">
              <a:extLst>
                <a:ext uri="{FF2B5EF4-FFF2-40B4-BE49-F238E27FC236}">
                  <a16:creationId xmlns:a16="http://schemas.microsoft.com/office/drawing/2014/main" id="{0ED6802C-8699-F910-EE20-51DE0987A54D}"/>
                </a:ext>
              </a:extLst>
            </p:cNvPr>
            <p:cNvSpPr/>
            <p:nvPr/>
          </p:nvSpPr>
          <p:spPr>
            <a:xfrm>
              <a:off x="7131775" y="5469779"/>
              <a:ext cx="365760"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200" b="1" dirty="0">
                  <a:solidFill>
                    <a:schemeClr val="tx1"/>
                  </a:solidFill>
                  <a:latin typeface="Calibri" panose="020F0502020204030204" pitchFamily="34" charset="0"/>
                  <a:cs typeface="Calibri" panose="020F0502020204030204" pitchFamily="34" charset="0"/>
                </a:rPr>
                <a:t>1.1</a:t>
              </a:r>
            </a:p>
          </p:txBody>
        </p:sp>
      </p:grpSp>
      <p:grpSp>
        <p:nvGrpSpPr>
          <p:cNvPr id="309" name="Group 308">
            <a:extLst>
              <a:ext uri="{FF2B5EF4-FFF2-40B4-BE49-F238E27FC236}">
                <a16:creationId xmlns:a16="http://schemas.microsoft.com/office/drawing/2014/main" id="{D0F82ADF-99CA-2064-E1C9-5DA92AE0639A}"/>
              </a:ext>
            </a:extLst>
          </p:cNvPr>
          <p:cNvGrpSpPr/>
          <p:nvPr/>
        </p:nvGrpSpPr>
        <p:grpSpPr>
          <a:xfrm>
            <a:off x="10624674" y="4643943"/>
            <a:ext cx="1097280" cy="685800"/>
            <a:chOff x="6771067" y="4966859"/>
            <a:chExt cx="1097280" cy="685800"/>
          </a:xfrm>
        </p:grpSpPr>
        <p:sp>
          <p:nvSpPr>
            <p:cNvPr id="310" name="Rectangle: Rounded Corners 309">
              <a:extLst>
                <a:ext uri="{FF2B5EF4-FFF2-40B4-BE49-F238E27FC236}">
                  <a16:creationId xmlns:a16="http://schemas.microsoft.com/office/drawing/2014/main" id="{F9CE82A2-2F5B-EA21-6BCF-D2CA93E628FE}"/>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Lessons Learned &amp; Retirement</a:t>
              </a:r>
            </a:p>
          </p:txBody>
        </p:sp>
        <p:sp>
          <p:nvSpPr>
            <p:cNvPr id="311" name="Oval 310">
              <a:extLst>
                <a:ext uri="{FF2B5EF4-FFF2-40B4-BE49-F238E27FC236}">
                  <a16:creationId xmlns:a16="http://schemas.microsoft.com/office/drawing/2014/main" id="{AEE0D8F6-CA31-7489-B672-CA2026D045AF}"/>
                </a:ext>
              </a:extLst>
            </p:cNvPr>
            <p:cNvSpPr/>
            <p:nvPr/>
          </p:nvSpPr>
          <p:spPr>
            <a:xfrm>
              <a:off x="7173403" y="5469779"/>
              <a:ext cx="365760"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200" b="1" dirty="0">
                  <a:solidFill>
                    <a:schemeClr val="tx1"/>
                  </a:solidFill>
                  <a:latin typeface="Calibri" panose="020F0502020204030204" pitchFamily="34" charset="0"/>
                  <a:cs typeface="Calibri" panose="020F0502020204030204" pitchFamily="34" charset="0"/>
                </a:rPr>
                <a:t>9.3</a:t>
              </a:r>
            </a:p>
          </p:txBody>
        </p:sp>
      </p:grpSp>
      <p:grpSp>
        <p:nvGrpSpPr>
          <p:cNvPr id="312" name="Group 311">
            <a:extLst>
              <a:ext uri="{FF2B5EF4-FFF2-40B4-BE49-F238E27FC236}">
                <a16:creationId xmlns:a16="http://schemas.microsoft.com/office/drawing/2014/main" id="{F87B4210-ED24-8360-2BF8-0BE03D1EAF69}"/>
              </a:ext>
            </a:extLst>
          </p:cNvPr>
          <p:cNvGrpSpPr/>
          <p:nvPr/>
        </p:nvGrpSpPr>
        <p:grpSpPr>
          <a:xfrm>
            <a:off x="10624674" y="3729543"/>
            <a:ext cx="1097280" cy="685800"/>
            <a:chOff x="6771067" y="4966859"/>
            <a:chExt cx="1097280" cy="685800"/>
          </a:xfrm>
        </p:grpSpPr>
        <p:sp>
          <p:nvSpPr>
            <p:cNvPr id="313" name="Rectangle: Rounded Corners 312">
              <a:extLst>
                <a:ext uri="{FF2B5EF4-FFF2-40B4-BE49-F238E27FC236}">
                  <a16:creationId xmlns:a16="http://schemas.microsoft.com/office/drawing/2014/main" id="{AF2C0785-5D15-09FE-E479-56D9F5864FAD}"/>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Reporting</a:t>
              </a:r>
            </a:p>
          </p:txBody>
        </p:sp>
        <p:sp>
          <p:nvSpPr>
            <p:cNvPr id="314" name="Oval 313">
              <a:extLst>
                <a:ext uri="{FF2B5EF4-FFF2-40B4-BE49-F238E27FC236}">
                  <a16:creationId xmlns:a16="http://schemas.microsoft.com/office/drawing/2014/main" id="{E9DF3A86-4CA9-0452-6D9F-9A6AF2726673}"/>
                </a:ext>
              </a:extLst>
            </p:cNvPr>
            <p:cNvSpPr/>
            <p:nvPr/>
          </p:nvSpPr>
          <p:spPr>
            <a:xfrm>
              <a:off x="7173403" y="5469779"/>
              <a:ext cx="365760"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200" b="1" dirty="0">
                  <a:solidFill>
                    <a:schemeClr val="tx1"/>
                  </a:solidFill>
                  <a:latin typeface="Calibri" panose="020F0502020204030204" pitchFamily="34" charset="0"/>
                  <a:cs typeface="Calibri" panose="020F0502020204030204" pitchFamily="34" charset="0"/>
                </a:rPr>
                <a:t>9.2</a:t>
              </a:r>
            </a:p>
          </p:txBody>
        </p:sp>
      </p:grpSp>
      <p:grpSp>
        <p:nvGrpSpPr>
          <p:cNvPr id="315" name="Group 314">
            <a:extLst>
              <a:ext uri="{FF2B5EF4-FFF2-40B4-BE49-F238E27FC236}">
                <a16:creationId xmlns:a16="http://schemas.microsoft.com/office/drawing/2014/main" id="{1120638C-9344-FC24-5B39-F64D11A1E574}"/>
              </a:ext>
            </a:extLst>
          </p:cNvPr>
          <p:cNvGrpSpPr/>
          <p:nvPr/>
        </p:nvGrpSpPr>
        <p:grpSpPr>
          <a:xfrm>
            <a:off x="10624674" y="2815143"/>
            <a:ext cx="1097280" cy="685800"/>
            <a:chOff x="6771067" y="4966859"/>
            <a:chExt cx="1097280" cy="685800"/>
          </a:xfrm>
        </p:grpSpPr>
        <p:sp>
          <p:nvSpPr>
            <p:cNvPr id="316" name="Rectangle: Rounded Corners 315">
              <a:extLst>
                <a:ext uri="{FF2B5EF4-FFF2-40B4-BE49-F238E27FC236}">
                  <a16:creationId xmlns:a16="http://schemas.microsoft.com/office/drawing/2014/main" id="{947015F5-562D-3AB5-6914-2CF940B8EDBE}"/>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Analysis &amp; Evaluation</a:t>
              </a:r>
            </a:p>
          </p:txBody>
        </p:sp>
        <p:sp>
          <p:nvSpPr>
            <p:cNvPr id="317" name="Oval 316">
              <a:extLst>
                <a:ext uri="{FF2B5EF4-FFF2-40B4-BE49-F238E27FC236}">
                  <a16:creationId xmlns:a16="http://schemas.microsoft.com/office/drawing/2014/main" id="{532EE2BD-447C-A964-F2F5-B10F866B84A2}"/>
                </a:ext>
              </a:extLst>
            </p:cNvPr>
            <p:cNvSpPr/>
            <p:nvPr/>
          </p:nvSpPr>
          <p:spPr>
            <a:xfrm>
              <a:off x="7173403" y="5469779"/>
              <a:ext cx="365760"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200" b="1" dirty="0">
                  <a:solidFill>
                    <a:schemeClr val="tx1"/>
                  </a:solidFill>
                  <a:latin typeface="Calibri" panose="020F0502020204030204" pitchFamily="34" charset="0"/>
                  <a:cs typeface="Calibri" panose="020F0502020204030204" pitchFamily="34" charset="0"/>
                </a:rPr>
                <a:t>9.1</a:t>
              </a:r>
            </a:p>
          </p:txBody>
        </p:sp>
      </p:grpSp>
      <p:cxnSp>
        <p:nvCxnSpPr>
          <p:cNvPr id="318" name="Straight Arrow Connector 317">
            <a:extLst>
              <a:ext uri="{FF2B5EF4-FFF2-40B4-BE49-F238E27FC236}">
                <a16:creationId xmlns:a16="http://schemas.microsoft.com/office/drawing/2014/main" id="{97EEEC0B-DF0A-E100-BAE4-87889463D415}"/>
              </a:ext>
            </a:extLst>
          </p:cNvPr>
          <p:cNvCxnSpPr>
            <a:cxnSpLocks/>
            <a:stCxn id="176" idx="3"/>
            <a:endCxn id="200" idx="1"/>
          </p:cNvCxnSpPr>
          <p:nvPr/>
        </p:nvCxnSpPr>
        <p:spPr>
          <a:xfrm>
            <a:off x="1478280"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19" name="Straight Arrow Connector 318">
            <a:extLst>
              <a:ext uri="{FF2B5EF4-FFF2-40B4-BE49-F238E27FC236}">
                <a16:creationId xmlns:a16="http://schemas.microsoft.com/office/drawing/2014/main" id="{03F33384-704E-F6C2-88B9-225A5574C62B}"/>
              </a:ext>
            </a:extLst>
          </p:cNvPr>
          <p:cNvCxnSpPr>
            <a:cxnSpLocks/>
            <a:stCxn id="200" idx="3"/>
            <a:endCxn id="197" idx="1"/>
          </p:cNvCxnSpPr>
          <p:nvPr/>
        </p:nvCxnSpPr>
        <p:spPr>
          <a:xfrm>
            <a:off x="2758739"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0" name="Straight Arrow Connector 319">
            <a:extLst>
              <a:ext uri="{FF2B5EF4-FFF2-40B4-BE49-F238E27FC236}">
                <a16:creationId xmlns:a16="http://schemas.microsoft.com/office/drawing/2014/main" id="{5A531EF7-79BC-BF0A-6002-4F27B8D33532}"/>
              </a:ext>
            </a:extLst>
          </p:cNvPr>
          <p:cNvCxnSpPr>
            <a:cxnSpLocks/>
            <a:stCxn id="197" idx="3"/>
            <a:endCxn id="194" idx="1"/>
          </p:cNvCxnSpPr>
          <p:nvPr/>
        </p:nvCxnSpPr>
        <p:spPr>
          <a:xfrm>
            <a:off x="4039198"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1" name="Straight Arrow Connector 320">
            <a:extLst>
              <a:ext uri="{FF2B5EF4-FFF2-40B4-BE49-F238E27FC236}">
                <a16:creationId xmlns:a16="http://schemas.microsoft.com/office/drawing/2014/main" id="{825BA669-C5C2-2F9E-1353-7254B17ACA12}"/>
              </a:ext>
            </a:extLst>
          </p:cNvPr>
          <p:cNvCxnSpPr>
            <a:cxnSpLocks/>
            <a:stCxn id="194" idx="3"/>
            <a:endCxn id="191" idx="1"/>
          </p:cNvCxnSpPr>
          <p:nvPr/>
        </p:nvCxnSpPr>
        <p:spPr>
          <a:xfrm>
            <a:off x="5319657"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2" name="Straight Arrow Connector 321">
            <a:extLst>
              <a:ext uri="{FF2B5EF4-FFF2-40B4-BE49-F238E27FC236}">
                <a16:creationId xmlns:a16="http://schemas.microsoft.com/office/drawing/2014/main" id="{D96454A6-A6E2-BD79-7A78-ADDE49D296BA}"/>
              </a:ext>
            </a:extLst>
          </p:cNvPr>
          <p:cNvCxnSpPr>
            <a:cxnSpLocks/>
            <a:stCxn id="191" idx="3"/>
            <a:endCxn id="188" idx="1"/>
          </p:cNvCxnSpPr>
          <p:nvPr/>
        </p:nvCxnSpPr>
        <p:spPr>
          <a:xfrm>
            <a:off x="6600116"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3" name="Straight Arrow Connector 322">
            <a:extLst>
              <a:ext uri="{FF2B5EF4-FFF2-40B4-BE49-F238E27FC236}">
                <a16:creationId xmlns:a16="http://schemas.microsoft.com/office/drawing/2014/main" id="{DAEC5D94-F2A7-F87A-5A15-897D9E1D27A8}"/>
              </a:ext>
            </a:extLst>
          </p:cNvPr>
          <p:cNvCxnSpPr>
            <a:cxnSpLocks/>
            <a:stCxn id="188" idx="3"/>
            <a:endCxn id="185" idx="1"/>
          </p:cNvCxnSpPr>
          <p:nvPr/>
        </p:nvCxnSpPr>
        <p:spPr>
          <a:xfrm>
            <a:off x="7880575"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4" name="Straight Arrow Connector 323">
            <a:extLst>
              <a:ext uri="{FF2B5EF4-FFF2-40B4-BE49-F238E27FC236}">
                <a16:creationId xmlns:a16="http://schemas.microsoft.com/office/drawing/2014/main" id="{7169A971-565F-7847-9F21-2EBFFFD55169}"/>
              </a:ext>
            </a:extLst>
          </p:cNvPr>
          <p:cNvCxnSpPr>
            <a:cxnSpLocks/>
            <a:stCxn id="185" idx="3"/>
            <a:endCxn id="182" idx="1"/>
          </p:cNvCxnSpPr>
          <p:nvPr/>
        </p:nvCxnSpPr>
        <p:spPr>
          <a:xfrm>
            <a:off x="9161034" y="2004400"/>
            <a:ext cx="183179" cy="4292"/>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5" name="Straight Arrow Connector 324">
            <a:extLst>
              <a:ext uri="{FF2B5EF4-FFF2-40B4-BE49-F238E27FC236}">
                <a16:creationId xmlns:a16="http://schemas.microsoft.com/office/drawing/2014/main" id="{4889B595-3992-EA0E-AD72-548334E83401}"/>
              </a:ext>
            </a:extLst>
          </p:cNvPr>
          <p:cNvCxnSpPr>
            <a:cxnSpLocks/>
            <a:stCxn id="182" idx="3"/>
            <a:endCxn id="179" idx="1"/>
          </p:cNvCxnSpPr>
          <p:nvPr/>
        </p:nvCxnSpPr>
        <p:spPr>
          <a:xfrm>
            <a:off x="10441493" y="2008692"/>
            <a:ext cx="183181"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326" name="Group 325">
            <a:extLst>
              <a:ext uri="{FF2B5EF4-FFF2-40B4-BE49-F238E27FC236}">
                <a16:creationId xmlns:a16="http://schemas.microsoft.com/office/drawing/2014/main" id="{4086274B-A8BA-3424-EF83-D4CC7D42B727}"/>
              </a:ext>
            </a:extLst>
          </p:cNvPr>
          <p:cNvGrpSpPr/>
          <p:nvPr/>
        </p:nvGrpSpPr>
        <p:grpSpPr>
          <a:xfrm>
            <a:off x="1035384" y="2338345"/>
            <a:ext cx="10070573" cy="210099"/>
            <a:chOff x="1035384" y="2037802"/>
            <a:chExt cx="10070573" cy="210099"/>
          </a:xfrm>
        </p:grpSpPr>
        <p:cxnSp>
          <p:nvCxnSpPr>
            <p:cNvPr id="327" name="Straight Connector 326">
              <a:extLst>
                <a:ext uri="{FF2B5EF4-FFF2-40B4-BE49-F238E27FC236}">
                  <a16:creationId xmlns:a16="http://schemas.microsoft.com/office/drawing/2014/main" id="{B0DD464E-8F82-D7B0-82D5-B9D74B036ED9}"/>
                </a:ext>
              </a:extLst>
            </p:cNvPr>
            <p:cNvCxnSpPr>
              <a:cxnSpLocks/>
            </p:cNvCxnSpPr>
            <p:nvPr/>
          </p:nvCxnSpPr>
          <p:spPr>
            <a:xfrm flipH="1">
              <a:off x="9782564" y="2247900"/>
              <a:ext cx="225556"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8" name="Straight Connector 327">
              <a:extLst>
                <a:ext uri="{FF2B5EF4-FFF2-40B4-BE49-F238E27FC236}">
                  <a16:creationId xmlns:a16="http://schemas.microsoft.com/office/drawing/2014/main" id="{133AD0BD-CE61-F800-105E-B250751DEE16}"/>
                </a:ext>
              </a:extLst>
            </p:cNvPr>
            <p:cNvCxnSpPr>
              <a:cxnSpLocks/>
            </p:cNvCxnSpPr>
            <p:nvPr/>
          </p:nvCxnSpPr>
          <p:spPr>
            <a:xfrm flipH="1">
              <a:off x="8505436" y="2247901"/>
              <a:ext cx="210328"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9" name="Straight Connector 328">
              <a:extLst>
                <a:ext uri="{FF2B5EF4-FFF2-40B4-BE49-F238E27FC236}">
                  <a16:creationId xmlns:a16="http://schemas.microsoft.com/office/drawing/2014/main" id="{3D79594C-1042-843F-6B2B-E0D72B5C4671}"/>
                </a:ext>
              </a:extLst>
            </p:cNvPr>
            <p:cNvCxnSpPr>
              <a:cxnSpLocks/>
            </p:cNvCxnSpPr>
            <p:nvPr/>
          </p:nvCxnSpPr>
          <p:spPr>
            <a:xfrm flipH="1" flipV="1">
              <a:off x="7225105" y="2247900"/>
              <a:ext cx="213531"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0" name="Straight Connector 329">
              <a:extLst>
                <a:ext uri="{FF2B5EF4-FFF2-40B4-BE49-F238E27FC236}">
                  <a16:creationId xmlns:a16="http://schemas.microsoft.com/office/drawing/2014/main" id="{B1594016-161C-A06C-7C43-5E2D5D054BC3}"/>
                </a:ext>
              </a:extLst>
            </p:cNvPr>
            <p:cNvCxnSpPr>
              <a:cxnSpLocks/>
            </p:cNvCxnSpPr>
            <p:nvPr/>
          </p:nvCxnSpPr>
          <p:spPr>
            <a:xfrm flipH="1">
              <a:off x="5947267" y="2247900"/>
              <a:ext cx="211038"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1" name="Straight Connector 330">
              <a:extLst>
                <a:ext uri="{FF2B5EF4-FFF2-40B4-BE49-F238E27FC236}">
                  <a16:creationId xmlns:a16="http://schemas.microsoft.com/office/drawing/2014/main" id="{5D0E7687-DE3A-C222-C272-D9C6160B7702}"/>
                </a:ext>
              </a:extLst>
            </p:cNvPr>
            <p:cNvCxnSpPr>
              <a:cxnSpLocks/>
            </p:cNvCxnSpPr>
            <p:nvPr/>
          </p:nvCxnSpPr>
          <p:spPr>
            <a:xfrm flipH="1" flipV="1">
              <a:off x="4664187" y="2247900"/>
              <a:ext cx="216280"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2" name="Straight Connector 331">
              <a:extLst>
                <a:ext uri="{FF2B5EF4-FFF2-40B4-BE49-F238E27FC236}">
                  <a16:creationId xmlns:a16="http://schemas.microsoft.com/office/drawing/2014/main" id="{5D54B7E6-4DEB-584C-2CEE-14FC761458E6}"/>
                </a:ext>
              </a:extLst>
            </p:cNvPr>
            <p:cNvCxnSpPr>
              <a:cxnSpLocks/>
            </p:cNvCxnSpPr>
            <p:nvPr/>
          </p:nvCxnSpPr>
          <p:spPr>
            <a:xfrm flipH="1">
              <a:off x="3381160" y="2247900"/>
              <a:ext cx="216227"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3" name="Straight Connector 332">
              <a:extLst>
                <a:ext uri="{FF2B5EF4-FFF2-40B4-BE49-F238E27FC236}">
                  <a16:creationId xmlns:a16="http://schemas.microsoft.com/office/drawing/2014/main" id="{F6DEFBAD-807E-ABEA-0215-E63DD7C47B76}"/>
                </a:ext>
              </a:extLst>
            </p:cNvPr>
            <p:cNvCxnSpPr>
              <a:cxnSpLocks/>
            </p:cNvCxnSpPr>
            <p:nvPr/>
          </p:nvCxnSpPr>
          <p:spPr>
            <a:xfrm flipH="1" flipV="1">
              <a:off x="2102184" y="2247900"/>
              <a:ext cx="212176"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4" name="Straight Connector 333">
              <a:extLst>
                <a:ext uri="{FF2B5EF4-FFF2-40B4-BE49-F238E27FC236}">
                  <a16:creationId xmlns:a16="http://schemas.microsoft.com/office/drawing/2014/main" id="{5F917164-D65B-1B7C-92B6-1CAD54C0E56A}"/>
                </a:ext>
              </a:extLst>
            </p:cNvPr>
            <p:cNvCxnSpPr>
              <a:cxnSpLocks/>
            </p:cNvCxnSpPr>
            <p:nvPr/>
          </p:nvCxnSpPr>
          <p:spPr>
            <a:xfrm>
              <a:off x="1035384"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5" name="Straight Arrow Connector 334">
              <a:extLst>
                <a:ext uri="{FF2B5EF4-FFF2-40B4-BE49-F238E27FC236}">
                  <a16:creationId xmlns:a16="http://schemas.microsoft.com/office/drawing/2014/main" id="{19845700-CCB4-D92D-665D-8281695C1163}"/>
                </a:ext>
              </a:extLst>
            </p:cNvPr>
            <p:cNvCxnSpPr>
              <a:cxnSpLocks/>
            </p:cNvCxnSpPr>
            <p:nvPr/>
          </p:nvCxnSpPr>
          <p:spPr>
            <a:xfrm>
              <a:off x="11074920" y="20621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36" name="Straight Arrow Connector 335">
              <a:extLst>
                <a:ext uri="{FF2B5EF4-FFF2-40B4-BE49-F238E27FC236}">
                  <a16:creationId xmlns:a16="http://schemas.microsoft.com/office/drawing/2014/main" id="{7D4E1B02-DEF7-C786-7C66-2EACE0AC65DC}"/>
                </a:ext>
              </a:extLst>
            </p:cNvPr>
            <p:cNvCxnSpPr>
              <a:cxnSpLocks/>
            </p:cNvCxnSpPr>
            <p:nvPr/>
          </p:nvCxnSpPr>
          <p:spPr>
            <a:xfrm>
              <a:off x="9782564"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37" name="Straight Arrow Connector 336">
              <a:extLst>
                <a:ext uri="{FF2B5EF4-FFF2-40B4-BE49-F238E27FC236}">
                  <a16:creationId xmlns:a16="http://schemas.microsoft.com/office/drawing/2014/main" id="{07598D85-B928-9060-E85B-D3BE276CA559}"/>
                </a:ext>
              </a:extLst>
            </p:cNvPr>
            <p:cNvCxnSpPr>
              <a:cxnSpLocks/>
            </p:cNvCxnSpPr>
            <p:nvPr/>
          </p:nvCxnSpPr>
          <p:spPr>
            <a:xfrm>
              <a:off x="8505436"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38" name="Straight Arrow Connector 337">
              <a:extLst>
                <a:ext uri="{FF2B5EF4-FFF2-40B4-BE49-F238E27FC236}">
                  <a16:creationId xmlns:a16="http://schemas.microsoft.com/office/drawing/2014/main" id="{D306CA11-4961-BB1A-D6AF-DF739F3A7DDF}"/>
                </a:ext>
              </a:extLst>
            </p:cNvPr>
            <p:cNvCxnSpPr>
              <a:cxnSpLocks/>
            </p:cNvCxnSpPr>
            <p:nvPr/>
          </p:nvCxnSpPr>
          <p:spPr>
            <a:xfrm>
              <a:off x="7225105"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39" name="Straight Arrow Connector 338">
              <a:extLst>
                <a:ext uri="{FF2B5EF4-FFF2-40B4-BE49-F238E27FC236}">
                  <a16:creationId xmlns:a16="http://schemas.microsoft.com/office/drawing/2014/main" id="{ED9E5684-5AB6-CB03-4907-1879055392B4}"/>
                </a:ext>
              </a:extLst>
            </p:cNvPr>
            <p:cNvCxnSpPr>
              <a:cxnSpLocks/>
            </p:cNvCxnSpPr>
            <p:nvPr/>
          </p:nvCxnSpPr>
          <p:spPr>
            <a:xfrm>
              <a:off x="5947267"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40" name="Straight Arrow Connector 339">
              <a:extLst>
                <a:ext uri="{FF2B5EF4-FFF2-40B4-BE49-F238E27FC236}">
                  <a16:creationId xmlns:a16="http://schemas.microsoft.com/office/drawing/2014/main" id="{70932083-653B-31F1-57BD-D7DA44748CBB}"/>
                </a:ext>
              </a:extLst>
            </p:cNvPr>
            <p:cNvCxnSpPr>
              <a:cxnSpLocks/>
            </p:cNvCxnSpPr>
            <p:nvPr/>
          </p:nvCxnSpPr>
          <p:spPr>
            <a:xfrm>
              <a:off x="4664187" y="20621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41" name="Straight Arrow Connector 340">
              <a:extLst>
                <a:ext uri="{FF2B5EF4-FFF2-40B4-BE49-F238E27FC236}">
                  <a16:creationId xmlns:a16="http://schemas.microsoft.com/office/drawing/2014/main" id="{6DB8BF51-19F3-FC36-2AD1-20B9DB1F7B16}"/>
                </a:ext>
              </a:extLst>
            </p:cNvPr>
            <p:cNvCxnSpPr>
              <a:cxnSpLocks/>
            </p:cNvCxnSpPr>
            <p:nvPr/>
          </p:nvCxnSpPr>
          <p:spPr>
            <a:xfrm>
              <a:off x="3381160"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42" name="Straight Arrow Connector 341">
              <a:extLst>
                <a:ext uri="{FF2B5EF4-FFF2-40B4-BE49-F238E27FC236}">
                  <a16:creationId xmlns:a16="http://schemas.microsoft.com/office/drawing/2014/main" id="{78A424D3-0251-0012-921A-84413B62E98E}"/>
                </a:ext>
              </a:extLst>
            </p:cNvPr>
            <p:cNvCxnSpPr>
              <a:cxnSpLocks/>
            </p:cNvCxnSpPr>
            <p:nvPr/>
          </p:nvCxnSpPr>
          <p:spPr>
            <a:xfrm>
              <a:off x="2102184"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43" name="Straight Arrow Connector 342">
              <a:extLst>
                <a:ext uri="{FF2B5EF4-FFF2-40B4-BE49-F238E27FC236}">
                  <a16:creationId xmlns:a16="http://schemas.microsoft.com/office/drawing/2014/main" id="{8021672F-C978-7B2A-7B4A-2F4A6859E874}"/>
                </a:ext>
              </a:extLst>
            </p:cNvPr>
            <p:cNvCxnSpPr>
              <a:cxnSpLocks/>
            </p:cNvCxnSpPr>
            <p:nvPr/>
          </p:nvCxnSpPr>
          <p:spPr>
            <a:xfrm>
              <a:off x="1035384" y="2060939"/>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44" name="Straight Arrow Connector 343">
              <a:extLst>
                <a:ext uri="{FF2B5EF4-FFF2-40B4-BE49-F238E27FC236}">
                  <a16:creationId xmlns:a16="http://schemas.microsoft.com/office/drawing/2014/main" id="{EC18EF68-D28F-A3C2-D9CB-EDBBE3D51ECF}"/>
                </a:ext>
              </a:extLst>
            </p:cNvPr>
            <p:cNvCxnSpPr>
              <a:cxnSpLocks/>
            </p:cNvCxnSpPr>
            <p:nvPr/>
          </p:nvCxnSpPr>
          <p:spPr>
            <a:xfrm>
              <a:off x="2314360" y="2054670"/>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45" name="Straight Arrow Connector 344">
              <a:extLst>
                <a:ext uri="{FF2B5EF4-FFF2-40B4-BE49-F238E27FC236}">
                  <a16:creationId xmlns:a16="http://schemas.microsoft.com/office/drawing/2014/main" id="{90B21A22-1185-11CD-9E66-643DEFE81179}"/>
                </a:ext>
              </a:extLst>
            </p:cNvPr>
            <p:cNvCxnSpPr>
              <a:cxnSpLocks/>
            </p:cNvCxnSpPr>
            <p:nvPr/>
          </p:nvCxnSpPr>
          <p:spPr>
            <a:xfrm>
              <a:off x="3595536" y="2037802"/>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46" name="Straight Arrow Connector 345">
              <a:extLst>
                <a:ext uri="{FF2B5EF4-FFF2-40B4-BE49-F238E27FC236}">
                  <a16:creationId xmlns:a16="http://schemas.microsoft.com/office/drawing/2014/main" id="{1D2194CE-1BD5-51FE-BFF8-3D133A16F7FA}"/>
                </a:ext>
              </a:extLst>
            </p:cNvPr>
            <p:cNvCxnSpPr>
              <a:cxnSpLocks/>
            </p:cNvCxnSpPr>
            <p:nvPr/>
          </p:nvCxnSpPr>
          <p:spPr>
            <a:xfrm>
              <a:off x="4880467" y="2053760"/>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47" name="Straight Arrow Connector 346">
              <a:extLst>
                <a:ext uri="{FF2B5EF4-FFF2-40B4-BE49-F238E27FC236}">
                  <a16:creationId xmlns:a16="http://schemas.microsoft.com/office/drawing/2014/main" id="{0F9278DF-F6B2-6D53-EB3F-DE1DDBF00CE5}"/>
                </a:ext>
              </a:extLst>
            </p:cNvPr>
            <p:cNvCxnSpPr>
              <a:cxnSpLocks/>
            </p:cNvCxnSpPr>
            <p:nvPr/>
          </p:nvCxnSpPr>
          <p:spPr>
            <a:xfrm>
              <a:off x="6165552" y="2046757"/>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48" name="Straight Arrow Connector 347">
              <a:extLst>
                <a:ext uri="{FF2B5EF4-FFF2-40B4-BE49-F238E27FC236}">
                  <a16:creationId xmlns:a16="http://schemas.microsoft.com/office/drawing/2014/main" id="{286F5E27-5869-EFC9-1241-37A73395BE61}"/>
                </a:ext>
              </a:extLst>
            </p:cNvPr>
            <p:cNvCxnSpPr>
              <a:cxnSpLocks/>
            </p:cNvCxnSpPr>
            <p:nvPr/>
          </p:nvCxnSpPr>
          <p:spPr>
            <a:xfrm>
              <a:off x="7438636" y="2054670"/>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49" name="Straight Arrow Connector 348">
              <a:extLst>
                <a:ext uri="{FF2B5EF4-FFF2-40B4-BE49-F238E27FC236}">
                  <a16:creationId xmlns:a16="http://schemas.microsoft.com/office/drawing/2014/main" id="{DB52DEF4-C475-8FCB-BF5E-BA45678A9179}"/>
                </a:ext>
              </a:extLst>
            </p:cNvPr>
            <p:cNvCxnSpPr>
              <a:cxnSpLocks/>
            </p:cNvCxnSpPr>
            <p:nvPr/>
          </p:nvCxnSpPr>
          <p:spPr>
            <a:xfrm>
              <a:off x="8715764" y="2046756"/>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50" name="Straight Arrow Connector 349">
              <a:extLst>
                <a:ext uri="{FF2B5EF4-FFF2-40B4-BE49-F238E27FC236}">
                  <a16:creationId xmlns:a16="http://schemas.microsoft.com/office/drawing/2014/main" id="{027324D0-3F09-9D22-616E-7D07C8BDAEC9}"/>
                </a:ext>
              </a:extLst>
            </p:cNvPr>
            <p:cNvCxnSpPr>
              <a:cxnSpLocks/>
            </p:cNvCxnSpPr>
            <p:nvPr/>
          </p:nvCxnSpPr>
          <p:spPr>
            <a:xfrm>
              <a:off x="10008120" y="2046756"/>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51" name="Straight Connector 350">
              <a:extLst>
                <a:ext uri="{FF2B5EF4-FFF2-40B4-BE49-F238E27FC236}">
                  <a16:creationId xmlns:a16="http://schemas.microsoft.com/office/drawing/2014/main" id="{AD06C4F5-AD58-9AB9-25E4-DA40778FD0A1}"/>
                </a:ext>
              </a:extLst>
            </p:cNvPr>
            <p:cNvCxnSpPr>
              <a:cxnSpLocks/>
            </p:cNvCxnSpPr>
            <p:nvPr/>
          </p:nvCxnSpPr>
          <p:spPr>
            <a:xfrm>
              <a:off x="2356403"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2" name="Straight Connector 351">
              <a:extLst>
                <a:ext uri="{FF2B5EF4-FFF2-40B4-BE49-F238E27FC236}">
                  <a16:creationId xmlns:a16="http://schemas.microsoft.com/office/drawing/2014/main" id="{7554A674-28AF-6D2E-5176-E347637C8E2A}"/>
                </a:ext>
              </a:extLst>
            </p:cNvPr>
            <p:cNvCxnSpPr>
              <a:cxnSpLocks/>
            </p:cNvCxnSpPr>
            <p:nvPr/>
          </p:nvCxnSpPr>
          <p:spPr>
            <a:xfrm>
              <a:off x="3595536"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3" name="Straight Connector 352">
              <a:extLst>
                <a:ext uri="{FF2B5EF4-FFF2-40B4-BE49-F238E27FC236}">
                  <a16:creationId xmlns:a16="http://schemas.microsoft.com/office/drawing/2014/main" id="{B287666C-DDFB-A6DE-6A26-BCCDDAE95DDE}"/>
                </a:ext>
              </a:extLst>
            </p:cNvPr>
            <p:cNvCxnSpPr>
              <a:cxnSpLocks/>
            </p:cNvCxnSpPr>
            <p:nvPr/>
          </p:nvCxnSpPr>
          <p:spPr>
            <a:xfrm>
              <a:off x="4880467"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4" name="Straight Connector 353">
              <a:extLst>
                <a:ext uri="{FF2B5EF4-FFF2-40B4-BE49-F238E27FC236}">
                  <a16:creationId xmlns:a16="http://schemas.microsoft.com/office/drawing/2014/main" id="{6A8C57A0-E593-F942-1D8A-DBCC38E0D782}"/>
                </a:ext>
              </a:extLst>
            </p:cNvPr>
            <p:cNvCxnSpPr>
              <a:cxnSpLocks/>
            </p:cNvCxnSpPr>
            <p:nvPr/>
          </p:nvCxnSpPr>
          <p:spPr>
            <a:xfrm>
              <a:off x="6215219"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5" name="Straight Connector 354">
              <a:extLst>
                <a:ext uri="{FF2B5EF4-FFF2-40B4-BE49-F238E27FC236}">
                  <a16:creationId xmlns:a16="http://schemas.microsoft.com/office/drawing/2014/main" id="{DD00A312-CDC3-9515-7752-755263D99186}"/>
                </a:ext>
              </a:extLst>
            </p:cNvPr>
            <p:cNvCxnSpPr>
              <a:cxnSpLocks/>
            </p:cNvCxnSpPr>
            <p:nvPr/>
          </p:nvCxnSpPr>
          <p:spPr>
            <a:xfrm>
              <a:off x="7478239"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6" name="Straight Connector 355">
              <a:extLst>
                <a:ext uri="{FF2B5EF4-FFF2-40B4-BE49-F238E27FC236}">
                  <a16:creationId xmlns:a16="http://schemas.microsoft.com/office/drawing/2014/main" id="{140F9EDD-29CF-66E8-DA7E-B3CFE9FA1B28}"/>
                </a:ext>
              </a:extLst>
            </p:cNvPr>
            <p:cNvCxnSpPr>
              <a:cxnSpLocks/>
            </p:cNvCxnSpPr>
            <p:nvPr/>
          </p:nvCxnSpPr>
          <p:spPr>
            <a:xfrm>
              <a:off x="8758698"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7" name="Straight Connector 356">
              <a:extLst>
                <a:ext uri="{FF2B5EF4-FFF2-40B4-BE49-F238E27FC236}">
                  <a16:creationId xmlns:a16="http://schemas.microsoft.com/office/drawing/2014/main" id="{4C12D849-AF37-055A-AE23-38766441A35E}"/>
                </a:ext>
              </a:extLst>
            </p:cNvPr>
            <p:cNvCxnSpPr>
              <a:cxnSpLocks/>
            </p:cNvCxnSpPr>
            <p:nvPr/>
          </p:nvCxnSpPr>
          <p:spPr>
            <a:xfrm>
              <a:off x="10039157"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358" name="Group 357">
            <a:extLst>
              <a:ext uri="{FF2B5EF4-FFF2-40B4-BE49-F238E27FC236}">
                <a16:creationId xmlns:a16="http://schemas.microsoft.com/office/drawing/2014/main" id="{6171C725-6174-C50A-E898-E591FA74E81C}"/>
              </a:ext>
            </a:extLst>
          </p:cNvPr>
          <p:cNvGrpSpPr/>
          <p:nvPr/>
        </p:nvGrpSpPr>
        <p:grpSpPr>
          <a:xfrm>
            <a:off x="9344213" y="4643943"/>
            <a:ext cx="1097280" cy="685800"/>
            <a:chOff x="6771067" y="4966859"/>
            <a:chExt cx="1097280" cy="685800"/>
          </a:xfrm>
        </p:grpSpPr>
        <p:sp>
          <p:nvSpPr>
            <p:cNvPr id="359" name="Rectangle: Rounded Corners 358">
              <a:extLst>
                <a:ext uri="{FF2B5EF4-FFF2-40B4-BE49-F238E27FC236}">
                  <a16:creationId xmlns:a16="http://schemas.microsoft.com/office/drawing/2014/main" id="{D6D03DF4-40E1-A74A-08F3-582BAF2F8BFF}"/>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Prepare</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Data Outputs</a:t>
              </a:r>
            </a:p>
          </p:txBody>
        </p:sp>
        <p:sp>
          <p:nvSpPr>
            <p:cNvPr id="360" name="Oval 359">
              <a:extLst>
                <a:ext uri="{FF2B5EF4-FFF2-40B4-BE49-F238E27FC236}">
                  <a16:creationId xmlns:a16="http://schemas.microsoft.com/office/drawing/2014/main" id="{BCC03C06-BA33-570B-A1D7-E8BC8548972E}"/>
                </a:ext>
              </a:extLst>
            </p:cNvPr>
            <p:cNvSpPr/>
            <p:nvPr/>
          </p:nvSpPr>
          <p:spPr>
            <a:xfrm>
              <a:off x="7173403" y="5469779"/>
              <a:ext cx="365760"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200" b="1" dirty="0">
                  <a:solidFill>
                    <a:schemeClr val="tx1"/>
                  </a:solidFill>
                  <a:latin typeface="Calibri" panose="020F0502020204030204" pitchFamily="34" charset="0"/>
                  <a:cs typeface="Calibri" panose="020F0502020204030204" pitchFamily="34" charset="0"/>
                </a:rPr>
                <a:t>8.3</a:t>
              </a:r>
            </a:p>
          </p:txBody>
        </p:sp>
      </p:grpSp>
      <p:grpSp>
        <p:nvGrpSpPr>
          <p:cNvPr id="361" name="Group 360">
            <a:extLst>
              <a:ext uri="{FF2B5EF4-FFF2-40B4-BE49-F238E27FC236}">
                <a16:creationId xmlns:a16="http://schemas.microsoft.com/office/drawing/2014/main" id="{0DE97ADD-58FF-D656-EE6A-AFF09DA35494}"/>
              </a:ext>
            </a:extLst>
          </p:cNvPr>
          <p:cNvGrpSpPr/>
          <p:nvPr/>
        </p:nvGrpSpPr>
        <p:grpSpPr>
          <a:xfrm>
            <a:off x="9344213" y="3729543"/>
            <a:ext cx="1097280" cy="685800"/>
            <a:chOff x="6771067" y="4966859"/>
            <a:chExt cx="1097280" cy="685800"/>
          </a:xfrm>
        </p:grpSpPr>
        <p:sp>
          <p:nvSpPr>
            <p:cNvPr id="362" name="Rectangle: Rounded Corners 361">
              <a:extLst>
                <a:ext uri="{FF2B5EF4-FFF2-40B4-BE49-F238E27FC236}">
                  <a16:creationId xmlns:a16="http://schemas.microsoft.com/office/drawing/2014/main" id="{90B72477-FBEA-AD3A-D75C-6A5BE44628C4}"/>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Conduct</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Record Runs</a:t>
              </a:r>
            </a:p>
          </p:txBody>
        </p:sp>
        <p:sp>
          <p:nvSpPr>
            <p:cNvPr id="363" name="Oval 362">
              <a:extLst>
                <a:ext uri="{FF2B5EF4-FFF2-40B4-BE49-F238E27FC236}">
                  <a16:creationId xmlns:a16="http://schemas.microsoft.com/office/drawing/2014/main" id="{B31B9CBC-EAC8-16EC-33F0-C58C2B807B32}"/>
                </a:ext>
              </a:extLst>
            </p:cNvPr>
            <p:cNvSpPr/>
            <p:nvPr/>
          </p:nvSpPr>
          <p:spPr>
            <a:xfrm>
              <a:off x="7173403" y="5469779"/>
              <a:ext cx="365760"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200" b="1" dirty="0">
                  <a:solidFill>
                    <a:schemeClr val="tx1"/>
                  </a:solidFill>
                  <a:latin typeface="Calibri" panose="020F0502020204030204" pitchFamily="34" charset="0"/>
                  <a:cs typeface="Calibri" panose="020F0502020204030204" pitchFamily="34" charset="0"/>
                </a:rPr>
                <a:t>8.2</a:t>
              </a:r>
            </a:p>
          </p:txBody>
        </p:sp>
      </p:grpSp>
      <p:grpSp>
        <p:nvGrpSpPr>
          <p:cNvPr id="364" name="Group 363">
            <a:extLst>
              <a:ext uri="{FF2B5EF4-FFF2-40B4-BE49-F238E27FC236}">
                <a16:creationId xmlns:a16="http://schemas.microsoft.com/office/drawing/2014/main" id="{B7586120-13A2-70B0-D438-B5FE88417DA4}"/>
              </a:ext>
            </a:extLst>
          </p:cNvPr>
          <p:cNvGrpSpPr/>
          <p:nvPr/>
        </p:nvGrpSpPr>
        <p:grpSpPr>
          <a:xfrm>
            <a:off x="9327273" y="2808445"/>
            <a:ext cx="1097280" cy="685800"/>
            <a:chOff x="6771067" y="4966859"/>
            <a:chExt cx="1097280" cy="685800"/>
          </a:xfrm>
        </p:grpSpPr>
        <p:sp>
          <p:nvSpPr>
            <p:cNvPr id="365" name="Rectangle: Rounded Corners 364">
              <a:extLst>
                <a:ext uri="{FF2B5EF4-FFF2-40B4-BE49-F238E27FC236}">
                  <a16:creationId xmlns:a16="http://schemas.microsoft.com/office/drawing/2014/main" id="{0DEEFE57-5FEA-5028-787B-4A48E4AD41BC}"/>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Plan</a:t>
              </a:r>
              <a:br>
                <a:rPr lang="en-US" sz="1200" b="1" dirty="0">
                  <a:solidFill>
                    <a:schemeClr val="tx1"/>
                  </a:solidFill>
                  <a:latin typeface="Calibri" panose="020F0502020204030204" pitchFamily="34" charset="0"/>
                  <a:cs typeface="Calibri" panose="020F0502020204030204" pitchFamily="34" charset="0"/>
                </a:rPr>
              </a:br>
              <a:r>
                <a:rPr lang="en-US" sz="1200" b="1" dirty="0">
                  <a:solidFill>
                    <a:schemeClr val="tx1"/>
                  </a:solidFill>
                  <a:latin typeface="Calibri" panose="020F0502020204030204" pitchFamily="34" charset="0"/>
                  <a:cs typeface="Calibri" panose="020F0502020204030204" pitchFamily="34" charset="0"/>
                </a:rPr>
                <a:t>Execution</a:t>
              </a:r>
            </a:p>
          </p:txBody>
        </p:sp>
        <p:sp>
          <p:nvSpPr>
            <p:cNvPr id="366" name="Oval 365">
              <a:extLst>
                <a:ext uri="{FF2B5EF4-FFF2-40B4-BE49-F238E27FC236}">
                  <a16:creationId xmlns:a16="http://schemas.microsoft.com/office/drawing/2014/main" id="{CE6DD043-29F3-F6A9-9ECB-6DAAF2E4E8B4}"/>
                </a:ext>
              </a:extLst>
            </p:cNvPr>
            <p:cNvSpPr/>
            <p:nvPr/>
          </p:nvSpPr>
          <p:spPr>
            <a:xfrm>
              <a:off x="7173403" y="5469779"/>
              <a:ext cx="365760"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200" b="1" dirty="0">
                  <a:solidFill>
                    <a:schemeClr val="tx1"/>
                  </a:solidFill>
                  <a:latin typeface="Calibri" panose="020F0502020204030204" pitchFamily="34" charset="0"/>
                  <a:cs typeface="Calibri" panose="020F0502020204030204" pitchFamily="34" charset="0"/>
                </a:rPr>
                <a:t>8.1</a:t>
              </a:r>
            </a:p>
          </p:txBody>
        </p:sp>
      </p:grpSp>
    </p:spTree>
    <p:extLst>
      <p:ext uri="{BB962C8B-B14F-4D97-AF65-F5344CB8AC3E}">
        <p14:creationId xmlns:p14="http://schemas.microsoft.com/office/powerpoint/2010/main" val="11946440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37DB4-6018-4AD0-8610-3768487E6F6F}"/>
              </a:ext>
            </a:extLst>
          </p:cNvPr>
          <p:cNvSpPr>
            <a:spLocks noGrp="1"/>
          </p:cNvSpPr>
          <p:nvPr>
            <p:ph type="title"/>
          </p:nvPr>
        </p:nvSpPr>
        <p:spPr/>
        <p:txBody>
          <a:bodyPr>
            <a:normAutofit/>
          </a:bodyPr>
          <a:lstStyle/>
          <a:p>
            <a:r>
              <a:rPr lang="en-US" dirty="0"/>
              <a:t>Step 1: Project Initiation</a:t>
            </a:r>
          </a:p>
        </p:txBody>
      </p:sp>
      <p:sp>
        <p:nvSpPr>
          <p:cNvPr id="4" name="Slide Number Placeholder 3"/>
          <p:cNvSpPr>
            <a:spLocks noGrp="1"/>
          </p:cNvSpPr>
          <p:nvPr>
            <p:ph type="sldNum" sz="quarter" idx="12"/>
          </p:nvPr>
        </p:nvSpPr>
        <p:spPr/>
        <p:txBody>
          <a:bodyPr/>
          <a:lstStyle/>
          <a:p>
            <a:pPr>
              <a:defRPr/>
            </a:pPr>
            <a:fld id="{3D961E9D-7CF7-4A08-AACD-B378DB7D4304}" type="slidenum">
              <a:rPr lang="en-US" smtClean="0"/>
              <a:pPr>
                <a:defRPr/>
              </a:pPr>
              <a:t>13</a:t>
            </a:fld>
            <a:endParaRPr lang="en-US" dirty="0"/>
          </a:p>
        </p:txBody>
      </p:sp>
      <p:sp>
        <p:nvSpPr>
          <p:cNvPr id="181" name="Rectangle: Rounded Corners 180">
            <a:extLst>
              <a:ext uri="{FF2B5EF4-FFF2-40B4-BE49-F238E27FC236}">
                <a16:creationId xmlns:a16="http://schemas.microsoft.com/office/drawing/2014/main" id="{30895E14-858E-152B-2AD1-B1C259863D60}"/>
              </a:ext>
            </a:extLst>
          </p:cNvPr>
          <p:cNvSpPr/>
          <p:nvPr/>
        </p:nvSpPr>
        <p:spPr>
          <a:xfrm>
            <a:off x="378380" y="1672143"/>
            <a:ext cx="1101747" cy="274320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libri" panose="020F0502020204030204" pitchFamily="34" charset="0"/>
              <a:cs typeface="Calibri" panose="020F0502020204030204" pitchFamily="34" charset="0"/>
            </a:endParaRPr>
          </a:p>
        </p:txBody>
      </p:sp>
      <p:sp>
        <p:nvSpPr>
          <p:cNvPr id="182" name="Rectangle: Rounded Corners 181">
            <a:extLst>
              <a:ext uri="{FF2B5EF4-FFF2-40B4-BE49-F238E27FC236}">
                <a16:creationId xmlns:a16="http://schemas.microsoft.com/office/drawing/2014/main" id="{56F933D4-06B4-8F85-770A-F5DF3EAF58AC}"/>
              </a:ext>
            </a:extLst>
          </p:cNvPr>
          <p:cNvSpPr/>
          <p:nvPr/>
        </p:nvSpPr>
        <p:spPr>
          <a:xfrm>
            <a:off x="298251" y="1547963"/>
            <a:ext cx="1280912" cy="3007104"/>
          </a:xfrm>
          <a:prstGeom prst="roundRect">
            <a:avLst>
              <a:gd name="adj" fmla="val 11125"/>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libri" panose="020F0502020204030204" pitchFamily="34" charset="0"/>
              <a:cs typeface="Calibri" panose="020F0502020204030204" pitchFamily="34" charset="0"/>
            </a:endParaRPr>
          </a:p>
        </p:txBody>
      </p:sp>
      <p:sp>
        <p:nvSpPr>
          <p:cNvPr id="183" name="Rectangle: Rounded Corners 182">
            <a:extLst>
              <a:ext uri="{FF2B5EF4-FFF2-40B4-BE49-F238E27FC236}">
                <a16:creationId xmlns:a16="http://schemas.microsoft.com/office/drawing/2014/main" id="{05C6241B-7211-B07A-6C5F-E465095A9B97}"/>
              </a:ext>
            </a:extLst>
          </p:cNvPr>
          <p:cNvSpPr/>
          <p:nvPr/>
        </p:nvSpPr>
        <p:spPr>
          <a:xfrm>
            <a:off x="10626767" y="1661497"/>
            <a:ext cx="1095187" cy="366824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84" name="Rectangle: Rounded Corners 183">
            <a:extLst>
              <a:ext uri="{FF2B5EF4-FFF2-40B4-BE49-F238E27FC236}">
                <a16:creationId xmlns:a16="http://schemas.microsoft.com/office/drawing/2014/main" id="{56FBD50D-CD1E-7225-3EE7-5DF937495AAA}"/>
              </a:ext>
            </a:extLst>
          </p:cNvPr>
          <p:cNvSpPr/>
          <p:nvPr/>
        </p:nvSpPr>
        <p:spPr>
          <a:xfrm>
            <a:off x="9344213" y="1661498"/>
            <a:ext cx="1095187" cy="366824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85" name="Rectangle: Rounded Corners 184">
            <a:extLst>
              <a:ext uri="{FF2B5EF4-FFF2-40B4-BE49-F238E27FC236}">
                <a16:creationId xmlns:a16="http://schemas.microsoft.com/office/drawing/2014/main" id="{342D7C3E-10AE-6977-C8A1-4875CE38EBDC}"/>
              </a:ext>
            </a:extLst>
          </p:cNvPr>
          <p:cNvSpPr/>
          <p:nvPr/>
        </p:nvSpPr>
        <p:spPr>
          <a:xfrm>
            <a:off x="8064637" y="1661497"/>
            <a:ext cx="1097024" cy="36682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86" name="Rectangle: Rounded Corners 185">
            <a:extLst>
              <a:ext uri="{FF2B5EF4-FFF2-40B4-BE49-F238E27FC236}">
                <a16:creationId xmlns:a16="http://schemas.microsoft.com/office/drawing/2014/main" id="{0FBCEE2D-6534-D661-4C4E-3760BE7B9B9C}"/>
              </a:ext>
            </a:extLst>
          </p:cNvPr>
          <p:cNvSpPr/>
          <p:nvPr/>
        </p:nvSpPr>
        <p:spPr>
          <a:xfrm>
            <a:off x="6779964" y="1649462"/>
            <a:ext cx="1097024" cy="4594673"/>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87" name="Rectangle: Rounded Corners 186">
            <a:extLst>
              <a:ext uri="{FF2B5EF4-FFF2-40B4-BE49-F238E27FC236}">
                <a16:creationId xmlns:a16="http://schemas.microsoft.com/office/drawing/2014/main" id="{0B0DC593-899C-7D9D-163C-4D0E91E1AAB5}"/>
              </a:ext>
            </a:extLst>
          </p:cNvPr>
          <p:cNvSpPr/>
          <p:nvPr/>
        </p:nvSpPr>
        <p:spPr>
          <a:xfrm>
            <a:off x="5499600" y="1661497"/>
            <a:ext cx="1103621" cy="36682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88" name="Rectangle: Rounded Corners 187">
            <a:extLst>
              <a:ext uri="{FF2B5EF4-FFF2-40B4-BE49-F238E27FC236}">
                <a16:creationId xmlns:a16="http://schemas.microsoft.com/office/drawing/2014/main" id="{F3EA3478-2AF7-26BF-827B-8ED07D4F024D}"/>
              </a:ext>
            </a:extLst>
          </p:cNvPr>
          <p:cNvSpPr/>
          <p:nvPr/>
        </p:nvSpPr>
        <p:spPr>
          <a:xfrm>
            <a:off x="4214980" y="1661499"/>
            <a:ext cx="1103621" cy="3668244"/>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89" name="Rectangle: Rounded Corners 188">
            <a:extLst>
              <a:ext uri="{FF2B5EF4-FFF2-40B4-BE49-F238E27FC236}">
                <a16:creationId xmlns:a16="http://schemas.microsoft.com/office/drawing/2014/main" id="{E4EA941A-74D5-97D9-6E37-5BF148963C65}"/>
              </a:ext>
            </a:extLst>
          </p:cNvPr>
          <p:cNvSpPr/>
          <p:nvPr/>
        </p:nvSpPr>
        <p:spPr>
          <a:xfrm>
            <a:off x="2941432" y="1661498"/>
            <a:ext cx="1103621" cy="45826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90" name="Rectangle: Rounded Corners 189">
            <a:extLst>
              <a:ext uri="{FF2B5EF4-FFF2-40B4-BE49-F238E27FC236}">
                <a16:creationId xmlns:a16="http://schemas.microsoft.com/office/drawing/2014/main" id="{CED8B66D-D235-1C7E-DDFB-98ABB2E2D354}"/>
              </a:ext>
            </a:extLst>
          </p:cNvPr>
          <p:cNvSpPr/>
          <p:nvPr/>
        </p:nvSpPr>
        <p:spPr>
          <a:xfrm>
            <a:off x="1656833" y="1661499"/>
            <a:ext cx="1103621" cy="3668243"/>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grpSp>
        <p:nvGrpSpPr>
          <p:cNvPr id="191" name="Group 190">
            <a:extLst>
              <a:ext uri="{FF2B5EF4-FFF2-40B4-BE49-F238E27FC236}">
                <a16:creationId xmlns:a16="http://schemas.microsoft.com/office/drawing/2014/main" id="{94CF51B0-2CA0-AE82-765C-25305D48CD7B}"/>
              </a:ext>
            </a:extLst>
          </p:cNvPr>
          <p:cNvGrpSpPr/>
          <p:nvPr/>
        </p:nvGrpSpPr>
        <p:grpSpPr>
          <a:xfrm>
            <a:off x="381000" y="1549146"/>
            <a:ext cx="1097280" cy="798154"/>
            <a:chOff x="560065" y="5026479"/>
            <a:chExt cx="1097280" cy="798154"/>
          </a:xfrm>
        </p:grpSpPr>
        <p:sp>
          <p:nvSpPr>
            <p:cNvPr id="192" name="Rectangle: Rounded Corners 191">
              <a:extLst>
                <a:ext uri="{FF2B5EF4-FFF2-40B4-BE49-F238E27FC236}">
                  <a16:creationId xmlns:a16="http://schemas.microsoft.com/office/drawing/2014/main" id="{C27AFBCB-6894-5970-E38F-7AD9340D2428}"/>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600" b="1" dirty="0">
                  <a:latin typeface="Calibri" panose="020F0502020204030204" pitchFamily="34" charset="0"/>
                  <a:cs typeface="Calibri" panose="020F0502020204030204" pitchFamily="34" charset="0"/>
                </a:rPr>
                <a:t>Project Initiation</a:t>
              </a:r>
            </a:p>
          </p:txBody>
        </p:sp>
        <p:sp>
          <p:nvSpPr>
            <p:cNvPr id="193" name="Oval 192">
              <a:extLst>
                <a:ext uri="{FF2B5EF4-FFF2-40B4-BE49-F238E27FC236}">
                  <a16:creationId xmlns:a16="http://schemas.microsoft.com/office/drawing/2014/main" id="{47EADC0C-FB9C-E8FE-3714-8FE052074B3F}"/>
                </a:ext>
              </a:extLst>
            </p:cNvPr>
            <p:cNvSpPr/>
            <p:nvPr/>
          </p:nvSpPr>
          <p:spPr>
            <a:xfrm>
              <a:off x="799902" y="5026479"/>
              <a:ext cx="64008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600" b="1" dirty="0">
                  <a:solidFill>
                    <a:schemeClr val="tx1"/>
                  </a:solidFill>
                  <a:latin typeface="Calibri" panose="020F0502020204030204" pitchFamily="34" charset="0"/>
                  <a:cs typeface="Calibri" panose="020F0502020204030204" pitchFamily="34" charset="0"/>
                </a:rPr>
                <a:t>Step 1</a:t>
              </a:r>
            </a:p>
          </p:txBody>
        </p:sp>
      </p:grpSp>
      <p:grpSp>
        <p:nvGrpSpPr>
          <p:cNvPr id="194" name="Group 193">
            <a:extLst>
              <a:ext uri="{FF2B5EF4-FFF2-40B4-BE49-F238E27FC236}">
                <a16:creationId xmlns:a16="http://schemas.microsoft.com/office/drawing/2014/main" id="{CBE09B16-9F2B-04BB-1F12-8CEC552B7443}"/>
              </a:ext>
            </a:extLst>
          </p:cNvPr>
          <p:cNvGrpSpPr/>
          <p:nvPr/>
        </p:nvGrpSpPr>
        <p:grpSpPr>
          <a:xfrm>
            <a:off x="10624674" y="1552255"/>
            <a:ext cx="1097280" cy="799337"/>
            <a:chOff x="560065" y="5025296"/>
            <a:chExt cx="1097280" cy="799337"/>
          </a:xfrm>
        </p:grpSpPr>
        <p:sp>
          <p:nvSpPr>
            <p:cNvPr id="195" name="Rectangle: Rounded Corners 194">
              <a:extLst>
                <a:ext uri="{FF2B5EF4-FFF2-40B4-BE49-F238E27FC236}">
                  <a16:creationId xmlns:a16="http://schemas.microsoft.com/office/drawing/2014/main" id="{D73D7CA5-A9FF-A32D-2B17-0990769DA571}"/>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200" b="1" dirty="0">
                  <a:latin typeface="Calibri" panose="020F0502020204030204" pitchFamily="34" charset="0"/>
                  <a:cs typeface="Calibri" panose="020F0502020204030204" pitchFamily="34" charset="0"/>
                </a:rPr>
                <a:t>Analyze Data and Evaluate Results</a:t>
              </a:r>
            </a:p>
          </p:txBody>
        </p:sp>
        <p:sp>
          <p:nvSpPr>
            <p:cNvPr id="196" name="Oval 195">
              <a:extLst>
                <a:ext uri="{FF2B5EF4-FFF2-40B4-BE49-F238E27FC236}">
                  <a16:creationId xmlns:a16="http://schemas.microsoft.com/office/drawing/2014/main" id="{52100359-F8B8-CF32-14DA-A5AFC0F2D821}"/>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Step 9</a:t>
              </a:r>
            </a:p>
          </p:txBody>
        </p:sp>
      </p:grpSp>
      <p:grpSp>
        <p:nvGrpSpPr>
          <p:cNvPr id="197" name="Group 196">
            <a:extLst>
              <a:ext uri="{FF2B5EF4-FFF2-40B4-BE49-F238E27FC236}">
                <a16:creationId xmlns:a16="http://schemas.microsoft.com/office/drawing/2014/main" id="{BC4546FD-29DE-6E16-C8FB-C58F60F4AD30}"/>
              </a:ext>
            </a:extLst>
          </p:cNvPr>
          <p:cNvGrpSpPr/>
          <p:nvPr/>
        </p:nvGrpSpPr>
        <p:grpSpPr>
          <a:xfrm>
            <a:off x="9344213" y="1552255"/>
            <a:ext cx="1097280" cy="799337"/>
            <a:chOff x="560065" y="5025296"/>
            <a:chExt cx="1097280" cy="799337"/>
          </a:xfrm>
        </p:grpSpPr>
        <p:sp>
          <p:nvSpPr>
            <p:cNvPr id="198" name="Rectangle: Rounded Corners 197">
              <a:extLst>
                <a:ext uri="{FF2B5EF4-FFF2-40B4-BE49-F238E27FC236}">
                  <a16:creationId xmlns:a16="http://schemas.microsoft.com/office/drawing/2014/main" id="{06A5A9C4-B254-324A-3748-9986D4F3D5C4}"/>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latin typeface="Calibri" panose="020F0502020204030204" pitchFamily="34" charset="0"/>
                  <a:cs typeface="Calibri" panose="020F0502020204030204" pitchFamily="34" charset="0"/>
                </a:rPr>
                <a:t>Plan &amp; Execute</a:t>
              </a:r>
            </a:p>
            <a:p>
              <a:pPr algn="ctr">
                <a:lnSpc>
                  <a:spcPts val="1300"/>
                </a:lnSpc>
              </a:pPr>
              <a:r>
                <a:rPr lang="en-US" sz="1400" b="1" dirty="0">
                  <a:latin typeface="Calibri" panose="020F0502020204030204" pitchFamily="34" charset="0"/>
                  <a:cs typeface="Calibri" panose="020F0502020204030204" pitchFamily="34" charset="0"/>
                </a:rPr>
                <a:t>Event</a:t>
              </a:r>
            </a:p>
          </p:txBody>
        </p:sp>
        <p:sp>
          <p:nvSpPr>
            <p:cNvPr id="199" name="Oval 198">
              <a:extLst>
                <a:ext uri="{FF2B5EF4-FFF2-40B4-BE49-F238E27FC236}">
                  <a16:creationId xmlns:a16="http://schemas.microsoft.com/office/drawing/2014/main" id="{5FDA7355-93C3-A79C-AED5-EEEF6E0F3421}"/>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Step 8</a:t>
              </a:r>
            </a:p>
          </p:txBody>
        </p:sp>
      </p:grpSp>
      <p:grpSp>
        <p:nvGrpSpPr>
          <p:cNvPr id="200" name="Group 199">
            <a:extLst>
              <a:ext uri="{FF2B5EF4-FFF2-40B4-BE49-F238E27FC236}">
                <a16:creationId xmlns:a16="http://schemas.microsoft.com/office/drawing/2014/main" id="{93AF8B85-137F-DCE2-81CE-AA7A867C9E6A}"/>
              </a:ext>
            </a:extLst>
          </p:cNvPr>
          <p:cNvGrpSpPr/>
          <p:nvPr/>
        </p:nvGrpSpPr>
        <p:grpSpPr>
          <a:xfrm>
            <a:off x="8063754" y="1547963"/>
            <a:ext cx="1097280" cy="799337"/>
            <a:chOff x="560065" y="5025296"/>
            <a:chExt cx="1097280" cy="799337"/>
          </a:xfrm>
        </p:grpSpPr>
        <p:sp>
          <p:nvSpPr>
            <p:cNvPr id="201" name="Rectangle: Rounded Corners 200">
              <a:extLst>
                <a:ext uri="{FF2B5EF4-FFF2-40B4-BE49-F238E27FC236}">
                  <a16:creationId xmlns:a16="http://schemas.microsoft.com/office/drawing/2014/main" id="{F69399CE-B292-6175-814A-B3604B23ED57}"/>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latin typeface="Calibri" panose="020F0502020204030204" pitchFamily="34" charset="0"/>
                  <a:cs typeface="Calibri" panose="020F0502020204030204" pitchFamily="34" charset="0"/>
                </a:rPr>
                <a:t>Integrate &amp; Validate Environment</a:t>
              </a:r>
            </a:p>
          </p:txBody>
        </p:sp>
        <p:sp>
          <p:nvSpPr>
            <p:cNvPr id="202" name="Oval 201">
              <a:extLst>
                <a:ext uri="{FF2B5EF4-FFF2-40B4-BE49-F238E27FC236}">
                  <a16:creationId xmlns:a16="http://schemas.microsoft.com/office/drawing/2014/main" id="{7EB48D8B-9B36-6EA3-E90C-0F4B0E7BAAED}"/>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Step 7</a:t>
              </a:r>
            </a:p>
          </p:txBody>
        </p:sp>
      </p:grpSp>
      <p:grpSp>
        <p:nvGrpSpPr>
          <p:cNvPr id="203" name="Group 202">
            <a:extLst>
              <a:ext uri="{FF2B5EF4-FFF2-40B4-BE49-F238E27FC236}">
                <a16:creationId xmlns:a16="http://schemas.microsoft.com/office/drawing/2014/main" id="{8B4AD2DD-BC8B-F909-4913-87F405AD316C}"/>
              </a:ext>
            </a:extLst>
          </p:cNvPr>
          <p:cNvGrpSpPr/>
          <p:nvPr/>
        </p:nvGrpSpPr>
        <p:grpSpPr>
          <a:xfrm>
            <a:off x="6783295" y="1547963"/>
            <a:ext cx="1097280" cy="799337"/>
            <a:chOff x="560065" y="5025296"/>
            <a:chExt cx="1097280" cy="799337"/>
          </a:xfrm>
        </p:grpSpPr>
        <p:sp>
          <p:nvSpPr>
            <p:cNvPr id="204" name="Rectangle: Rounded Corners 203">
              <a:extLst>
                <a:ext uri="{FF2B5EF4-FFF2-40B4-BE49-F238E27FC236}">
                  <a16:creationId xmlns:a16="http://schemas.microsoft.com/office/drawing/2014/main" id="{9E23EEF5-339C-B6B0-DC97-3668C7D9E8E4}"/>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latin typeface="Calibri" panose="020F0502020204030204" pitchFamily="34" charset="0"/>
                  <a:cs typeface="Calibri" panose="020F0502020204030204" pitchFamily="34" charset="0"/>
                </a:rPr>
                <a:t>Develop Operational Wrap-Around</a:t>
              </a:r>
            </a:p>
          </p:txBody>
        </p:sp>
        <p:sp>
          <p:nvSpPr>
            <p:cNvPr id="205" name="Oval 204">
              <a:extLst>
                <a:ext uri="{FF2B5EF4-FFF2-40B4-BE49-F238E27FC236}">
                  <a16:creationId xmlns:a16="http://schemas.microsoft.com/office/drawing/2014/main" id="{385A027F-FE28-7DDE-1F85-CD1AB263F701}"/>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Step 6</a:t>
              </a:r>
            </a:p>
          </p:txBody>
        </p:sp>
      </p:grpSp>
      <p:grpSp>
        <p:nvGrpSpPr>
          <p:cNvPr id="206" name="Group 205">
            <a:extLst>
              <a:ext uri="{FF2B5EF4-FFF2-40B4-BE49-F238E27FC236}">
                <a16:creationId xmlns:a16="http://schemas.microsoft.com/office/drawing/2014/main" id="{72350E70-8062-C6F4-E2C7-61084D1479CE}"/>
              </a:ext>
            </a:extLst>
          </p:cNvPr>
          <p:cNvGrpSpPr/>
          <p:nvPr/>
        </p:nvGrpSpPr>
        <p:grpSpPr>
          <a:xfrm>
            <a:off x="5502836" y="1547963"/>
            <a:ext cx="1097280" cy="799337"/>
            <a:chOff x="560065" y="5025296"/>
            <a:chExt cx="1097280" cy="799337"/>
          </a:xfrm>
        </p:grpSpPr>
        <p:sp>
          <p:nvSpPr>
            <p:cNvPr id="207" name="Rectangle: Rounded Corners 206">
              <a:extLst>
                <a:ext uri="{FF2B5EF4-FFF2-40B4-BE49-F238E27FC236}">
                  <a16:creationId xmlns:a16="http://schemas.microsoft.com/office/drawing/2014/main" id="{4DC72F1F-B5FA-7455-7439-6A6DDD92BA51}"/>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latin typeface="Calibri" panose="020F0502020204030204" pitchFamily="34" charset="0"/>
                  <a:cs typeface="Calibri" panose="020F0502020204030204" pitchFamily="34" charset="0"/>
                </a:rPr>
                <a:t>Design Operational Wrap-Around</a:t>
              </a:r>
            </a:p>
          </p:txBody>
        </p:sp>
        <p:sp>
          <p:nvSpPr>
            <p:cNvPr id="208" name="Oval 207">
              <a:extLst>
                <a:ext uri="{FF2B5EF4-FFF2-40B4-BE49-F238E27FC236}">
                  <a16:creationId xmlns:a16="http://schemas.microsoft.com/office/drawing/2014/main" id="{07C06C39-B31A-DB63-9D7F-9353E2C71A51}"/>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Step 5</a:t>
              </a:r>
            </a:p>
          </p:txBody>
        </p:sp>
      </p:grpSp>
      <p:grpSp>
        <p:nvGrpSpPr>
          <p:cNvPr id="209" name="Group 208">
            <a:extLst>
              <a:ext uri="{FF2B5EF4-FFF2-40B4-BE49-F238E27FC236}">
                <a16:creationId xmlns:a16="http://schemas.microsoft.com/office/drawing/2014/main" id="{7DC6B6AE-F3D6-3F46-3E65-9EEB56F0084A}"/>
              </a:ext>
            </a:extLst>
          </p:cNvPr>
          <p:cNvGrpSpPr/>
          <p:nvPr/>
        </p:nvGrpSpPr>
        <p:grpSpPr>
          <a:xfrm>
            <a:off x="4222377" y="1547963"/>
            <a:ext cx="1097280" cy="799337"/>
            <a:chOff x="560065" y="5025296"/>
            <a:chExt cx="1097280" cy="799337"/>
          </a:xfrm>
        </p:grpSpPr>
        <p:sp>
          <p:nvSpPr>
            <p:cNvPr id="210" name="Rectangle: Rounded Corners 209">
              <a:extLst>
                <a:ext uri="{FF2B5EF4-FFF2-40B4-BE49-F238E27FC236}">
                  <a16:creationId xmlns:a16="http://schemas.microsoft.com/office/drawing/2014/main" id="{781CF7E4-2C1B-3E77-E86B-55B66CFE556C}"/>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latin typeface="Calibri" panose="020F0502020204030204" pitchFamily="34" charset="0"/>
                  <a:cs typeface="Calibri" panose="020F0502020204030204" pitchFamily="34" charset="0"/>
                </a:rPr>
                <a:t>Develop</a:t>
              </a:r>
            </a:p>
            <a:p>
              <a:pPr algn="ctr">
                <a:lnSpc>
                  <a:spcPts val="1300"/>
                </a:lnSpc>
              </a:pPr>
              <a:r>
                <a:rPr lang="en-US" sz="1400" b="1" dirty="0">
                  <a:latin typeface="Calibri" panose="020F0502020204030204" pitchFamily="34" charset="0"/>
                  <a:cs typeface="Calibri" panose="020F0502020204030204" pitchFamily="34" charset="0"/>
                </a:rPr>
                <a:t>Digital Twin</a:t>
              </a:r>
            </a:p>
          </p:txBody>
        </p:sp>
        <p:sp>
          <p:nvSpPr>
            <p:cNvPr id="211" name="Oval 210">
              <a:extLst>
                <a:ext uri="{FF2B5EF4-FFF2-40B4-BE49-F238E27FC236}">
                  <a16:creationId xmlns:a16="http://schemas.microsoft.com/office/drawing/2014/main" id="{AA0006B0-9059-11E4-6250-6A5FBEE28F6E}"/>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Step 4</a:t>
              </a:r>
            </a:p>
          </p:txBody>
        </p:sp>
      </p:grpSp>
      <p:grpSp>
        <p:nvGrpSpPr>
          <p:cNvPr id="212" name="Group 211">
            <a:extLst>
              <a:ext uri="{FF2B5EF4-FFF2-40B4-BE49-F238E27FC236}">
                <a16:creationId xmlns:a16="http://schemas.microsoft.com/office/drawing/2014/main" id="{066DB5CE-3B61-E097-5FA6-B0D3E2B9956B}"/>
              </a:ext>
            </a:extLst>
          </p:cNvPr>
          <p:cNvGrpSpPr/>
          <p:nvPr/>
        </p:nvGrpSpPr>
        <p:grpSpPr>
          <a:xfrm>
            <a:off x="2941918" y="1547963"/>
            <a:ext cx="1097280" cy="799337"/>
            <a:chOff x="560065" y="5025296"/>
            <a:chExt cx="1097280" cy="799337"/>
          </a:xfrm>
        </p:grpSpPr>
        <p:sp>
          <p:nvSpPr>
            <p:cNvPr id="213" name="Rectangle: Rounded Corners 212">
              <a:extLst>
                <a:ext uri="{FF2B5EF4-FFF2-40B4-BE49-F238E27FC236}">
                  <a16:creationId xmlns:a16="http://schemas.microsoft.com/office/drawing/2014/main" id="{031BA672-1487-4A96-48A3-EAB0A81C09EC}"/>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latin typeface="Calibri" panose="020F0502020204030204" pitchFamily="34" charset="0"/>
                  <a:cs typeface="Calibri" panose="020F0502020204030204" pitchFamily="34" charset="0"/>
                </a:rPr>
                <a:t>Conduct Wargame Exercise</a:t>
              </a:r>
            </a:p>
          </p:txBody>
        </p:sp>
        <p:sp>
          <p:nvSpPr>
            <p:cNvPr id="214" name="Oval 213">
              <a:extLst>
                <a:ext uri="{FF2B5EF4-FFF2-40B4-BE49-F238E27FC236}">
                  <a16:creationId xmlns:a16="http://schemas.microsoft.com/office/drawing/2014/main" id="{BDFA6BAC-FD34-46A1-85A5-068D1CC083A1}"/>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Step 3</a:t>
              </a:r>
            </a:p>
          </p:txBody>
        </p:sp>
      </p:grpSp>
      <p:grpSp>
        <p:nvGrpSpPr>
          <p:cNvPr id="215" name="Group 214">
            <a:extLst>
              <a:ext uri="{FF2B5EF4-FFF2-40B4-BE49-F238E27FC236}">
                <a16:creationId xmlns:a16="http://schemas.microsoft.com/office/drawing/2014/main" id="{129E7881-66D0-C6CF-DBD6-A260E5B83DA8}"/>
              </a:ext>
            </a:extLst>
          </p:cNvPr>
          <p:cNvGrpSpPr/>
          <p:nvPr/>
        </p:nvGrpSpPr>
        <p:grpSpPr>
          <a:xfrm>
            <a:off x="1661459" y="1547963"/>
            <a:ext cx="1097280" cy="799337"/>
            <a:chOff x="560065" y="5025296"/>
            <a:chExt cx="1097280" cy="799337"/>
          </a:xfrm>
        </p:grpSpPr>
        <p:sp>
          <p:nvSpPr>
            <p:cNvPr id="216" name="Rectangle: Rounded Corners 215">
              <a:extLst>
                <a:ext uri="{FF2B5EF4-FFF2-40B4-BE49-F238E27FC236}">
                  <a16:creationId xmlns:a16="http://schemas.microsoft.com/office/drawing/2014/main" id="{7B678BB6-566E-C250-AAC7-3473BD832C02}"/>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latin typeface="Calibri" panose="020F0502020204030204" pitchFamily="34" charset="0"/>
                  <a:cs typeface="Calibri" panose="020F0502020204030204" pitchFamily="34" charset="0"/>
                </a:rPr>
                <a:t>Perform Conceptual Analysis</a:t>
              </a:r>
            </a:p>
          </p:txBody>
        </p:sp>
        <p:sp>
          <p:nvSpPr>
            <p:cNvPr id="217" name="Oval 216">
              <a:extLst>
                <a:ext uri="{FF2B5EF4-FFF2-40B4-BE49-F238E27FC236}">
                  <a16:creationId xmlns:a16="http://schemas.microsoft.com/office/drawing/2014/main" id="{022954E2-7294-79D5-61C1-6901192183F8}"/>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Step 2</a:t>
              </a:r>
            </a:p>
          </p:txBody>
        </p:sp>
      </p:grpSp>
      <p:grpSp>
        <p:nvGrpSpPr>
          <p:cNvPr id="218" name="Group 217">
            <a:extLst>
              <a:ext uri="{FF2B5EF4-FFF2-40B4-BE49-F238E27FC236}">
                <a16:creationId xmlns:a16="http://schemas.microsoft.com/office/drawing/2014/main" id="{D3058C8D-E246-DD3F-A5B1-F0C7693EA08C}"/>
              </a:ext>
            </a:extLst>
          </p:cNvPr>
          <p:cNvGrpSpPr/>
          <p:nvPr/>
        </p:nvGrpSpPr>
        <p:grpSpPr>
          <a:xfrm>
            <a:off x="8063754" y="4643943"/>
            <a:ext cx="1097280" cy="685800"/>
            <a:chOff x="6771067" y="4966859"/>
            <a:chExt cx="1097280" cy="685800"/>
          </a:xfrm>
        </p:grpSpPr>
        <p:sp>
          <p:nvSpPr>
            <p:cNvPr id="219" name="Rectangle: Rounded Corners 218">
              <a:extLst>
                <a:ext uri="{FF2B5EF4-FFF2-40B4-BE49-F238E27FC236}">
                  <a16:creationId xmlns:a16="http://schemas.microsoft.com/office/drawing/2014/main" id="{7FEED761-197F-9EFC-5333-DF9930C25821}"/>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Validate Environment</a:t>
              </a:r>
            </a:p>
          </p:txBody>
        </p:sp>
        <p:sp>
          <p:nvSpPr>
            <p:cNvPr id="220" name="Oval 219">
              <a:extLst>
                <a:ext uri="{FF2B5EF4-FFF2-40B4-BE49-F238E27FC236}">
                  <a16:creationId xmlns:a16="http://schemas.microsoft.com/office/drawing/2014/main" id="{A754665A-1E7B-06B3-AD9C-F98DCFB42CBF}"/>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7.3</a:t>
              </a:r>
            </a:p>
          </p:txBody>
        </p:sp>
      </p:grpSp>
      <p:grpSp>
        <p:nvGrpSpPr>
          <p:cNvPr id="221" name="Group 220">
            <a:extLst>
              <a:ext uri="{FF2B5EF4-FFF2-40B4-BE49-F238E27FC236}">
                <a16:creationId xmlns:a16="http://schemas.microsoft.com/office/drawing/2014/main" id="{9331AF43-FC1B-12CB-AF43-0D0646852198}"/>
              </a:ext>
            </a:extLst>
          </p:cNvPr>
          <p:cNvGrpSpPr/>
          <p:nvPr/>
        </p:nvGrpSpPr>
        <p:grpSpPr>
          <a:xfrm>
            <a:off x="8063754" y="3729543"/>
            <a:ext cx="1097280" cy="685800"/>
            <a:chOff x="6771067" y="4966859"/>
            <a:chExt cx="1097280" cy="685800"/>
          </a:xfrm>
        </p:grpSpPr>
        <p:sp>
          <p:nvSpPr>
            <p:cNvPr id="222" name="Rectangle: Rounded Corners 221">
              <a:extLst>
                <a:ext uri="{FF2B5EF4-FFF2-40B4-BE49-F238E27FC236}">
                  <a16:creationId xmlns:a16="http://schemas.microsoft.com/office/drawing/2014/main" id="{DD35A8D4-63BD-925F-E00D-6A43384C076F}"/>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Integrate Environment</a:t>
              </a:r>
            </a:p>
          </p:txBody>
        </p:sp>
        <p:sp>
          <p:nvSpPr>
            <p:cNvPr id="223" name="Oval 222">
              <a:extLst>
                <a:ext uri="{FF2B5EF4-FFF2-40B4-BE49-F238E27FC236}">
                  <a16:creationId xmlns:a16="http://schemas.microsoft.com/office/drawing/2014/main" id="{C744F9CC-3883-5CB5-7AA2-B79EB6C09F82}"/>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7.2</a:t>
              </a:r>
            </a:p>
          </p:txBody>
        </p:sp>
      </p:grpSp>
      <p:grpSp>
        <p:nvGrpSpPr>
          <p:cNvPr id="224" name="Group 223">
            <a:extLst>
              <a:ext uri="{FF2B5EF4-FFF2-40B4-BE49-F238E27FC236}">
                <a16:creationId xmlns:a16="http://schemas.microsoft.com/office/drawing/2014/main" id="{BF032C63-BBAD-5566-6F35-783F3FC19B1E}"/>
              </a:ext>
            </a:extLst>
          </p:cNvPr>
          <p:cNvGrpSpPr/>
          <p:nvPr/>
        </p:nvGrpSpPr>
        <p:grpSpPr>
          <a:xfrm>
            <a:off x="8063754" y="2815143"/>
            <a:ext cx="1097280" cy="685800"/>
            <a:chOff x="6771067" y="4966859"/>
            <a:chExt cx="1097280" cy="685800"/>
          </a:xfrm>
        </p:grpSpPr>
        <p:sp>
          <p:nvSpPr>
            <p:cNvPr id="225" name="Rectangle: Rounded Corners 224">
              <a:extLst>
                <a:ext uri="{FF2B5EF4-FFF2-40B4-BE49-F238E27FC236}">
                  <a16:creationId xmlns:a16="http://schemas.microsoft.com/office/drawing/2014/main" id="{D25CFD8F-F991-9077-F408-AC6B2277F2EF}"/>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Plan</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Integration</a:t>
              </a:r>
            </a:p>
          </p:txBody>
        </p:sp>
        <p:sp>
          <p:nvSpPr>
            <p:cNvPr id="226" name="Oval 225">
              <a:extLst>
                <a:ext uri="{FF2B5EF4-FFF2-40B4-BE49-F238E27FC236}">
                  <a16:creationId xmlns:a16="http://schemas.microsoft.com/office/drawing/2014/main" id="{138021E1-F892-2680-12DD-37817FEBC87A}"/>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7.1</a:t>
              </a:r>
            </a:p>
          </p:txBody>
        </p:sp>
      </p:grpSp>
      <p:grpSp>
        <p:nvGrpSpPr>
          <p:cNvPr id="227" name="Group 226">
            <a:extLst>
              <a:ext uri="{FF2B5EF4-FFF2-40B4-BE49-F238E27FC236}">
                <a16:creationId xmlns:a16="http://schemas.microsoft.com/office/drawing/2014/main" id="{F28EA941-CEAE-9420-0664-0FD62C0B4FBE}"/>
              </a:ext>
            </a:extLst>
          </p:cNvPr>
          <p:cNvGrpSpPr/>
          <p:nvPr/>
        </p:nvGrpSpPr>
        <p:grpSpPr>
          <a:xfrm>
            <a:off x="6783295" y="5558343"/>
            <a:ext cx="1097280" cy="685800"/>
            <a:chOff x="6771067" y="4966859"/>
            <a:chExt cx="1097280" cy="685800"/>
          </a:xfrm>
        </p:grpSpPr>
        <p:sp>
          <p:nvSpPr>
            <p:cNvPr id="228" name="Rectangle: Rounded Corners 227">
              <a:extLst>
                <a:ext uri="{FF2B5EF4-FFF2-40B4-BE49-F238E27FC236}">
                  <a16:creationId xmlns:a16="http://schemas.microsoft.com/office/drawing/2014/main" id="{B2C668A6-AB19-E036-DCBA-BD328418C42A}"/>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Implement Wrap-Around Infrastructure</a:t>
              </a:r>
            </a:p>
          </p:txBody>
        </p:sp>
        <p:sp>
          <p:nvSpPr>
            <p:cNvPr id="229" name="Oval 228">
              <a:extLst>
                <a:ext uri="{FF2B5EF4-FFF2-40B4-BE49-F238E27FC236}">
                  <a16:creationId xmlns:a16="http://schemas.microsoft.com/office/drawing/2014/main" id="{373023ED-C514-7C31-6C8A-C26CCC6A7697}"/>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6.4</a:t>
              </a:r>
            </a:p>
          </p:txBody>
        </p:sp>
      </p:grpSp>
      <p:grpSp>
        <p:nvGrpSpPr>
          <p:cNvPr id="230" name="Group 229">
            <a:extLst>
              <a:ext uri="{FF2B5EF4-FFF2-40B4-BE49-F238E27FC236}">
                <a16:creationId xmlns:a16="http://schemas.microsoft.com/office/drawing/2014/main" id="{7DDE851F-2D6F-E601-849C-F7D78A7AE1D2}"/>
              </a:ext>
            </a:extLst>
          </p:cNvPr>
          <p:cNvGrpSpPr/>
          <p:nvPr/>
        </p:nvGrpSpPr>
        <p:grpSpPr>
          <a:xfrm>
            <a:off x="6783295" y="4643943"/>
            <a:ext cx="1097280" cy="685800"/>
            <a:chOff x="6771067" y="4966859"/>
            <a:chExt cx="1097280" cy="685800"/>
          </a:xfrm>
        </p:grpSpPr>
        <p:sp>
          <p:nvSpPr>
            <p:cNvPr id="231" name="Rectangle: Rounded Corners 230">
              <a:extLst>
                <a:ext uri="{FF2B5EF4-FFF2-40B4-BE49-F238E27FC236}">
                  <a16:creationId xmlns:a16="http://schemas.microsoft.com/office/drawing/2014/main" id="{001C229B-CA8A-AF4F-8B1B-002CDE9B9AE1}"/>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Develop</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Wrap-Around Applications</a:t>
              </a:r>
            </a:p>
          </p:txBody>
        </p:sp>
        <p:sp>
          <p:nvSpPr>
            <p:cNvPr id="232" name="Oval 231">
              <a:extLst>
                <a:ext uri="{FF2B5EF4-FFF2-40B4-BE49-F238E27FC236}">
                  <a16:creationId xmlns:a16="http://schemas.microsoft.com/office/drawing/2014/main" id="{62162FE1-A4D6-5D0A-5154-0AADECF38594}"/>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6.3</a:t>
              </a:r>
            </a:p>
          </p:txBody>
        </p:sp>
      </p:grpSp>
      <p:grpSp>
        <p:nvGrpSpPr>
          <p:cNvPr id="233" name="Group 232">
            <a:extLst>
              <a:ext uri="{FF2B5EF4-FFF2-40B4-BE49-F238E27FC236}">
                <a16:creationId xmlns:a16="http://schemas.microsoft.com/office/drawing/2014/main" id="{BB697470-E17B-26A1-7920-7B58883C9D7C}"/>
              </a:ext>
            </a:extLst>
          </p:cNvPr>
          <p:cNvGrpSpPr/>
          <p:nvPr/>
        </p:nvGrpSpPr>
        <p:grpSpPr>
          <a:xfrm>
            <a:off x="6783295" y="3729543"/>
            <a:ext cx="1097280" cy="685800"/>
            <a:chOff x="6771067" y="4966859"/>
            <a:chExt cx="1097280" cy="685800"/>
          </a:xfrm>
        </p:grpSpPr>
        <p:sp>
          <p:nvSpPr>
            <p:cNvPr id="234" name="Rectangle: Rounded Corners 233">
              <a:extLst>
                <a:ext uri="{FF2B5EF4-FFF2-40B4-BE49-F238E27FC236}">
                  <a16:creationId xmlns:a16="http://schemas.microsoft.com/office/drawing/2014/main" id="{DAC4F066-05C6-6E57-BACE-534BD23158C7}"/>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Establish Environment Agreements</a:t>
              </a:r>
            </a:p>
          </p:txBody>
        </p:sp>
        <p:sp>
          <p:nvSpPr>
            <p:cNvPr id="235" name="Oval 234">
              <a:extLst>
                <a:ext uri="{FF2B5EF4-FFF2-40B4-BE49-F238E27FC236}">
                  <a16:creationId xmlns:a16="http://schemas.microsoft.com/office/drawing/2014/main" id="{723DFF1C-E06F-7627-F6B1-EAF6AED7B794}"/>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6.2</a:t>
              </a:r>
            </a:p>
          </p:txBody>
        </p:sp>
      </p:grpSp>
      <p:grpSp>
        <p:nvGrpSpPr>
          <p:cNvPr id="236" name="Group 235">
            <a:extLst>
              <a:ext uri="{FF2B5EF4-FFF2-40B4-BE49-F238E27FC236}">
                <a16:creationId xmlns:a16="http://schemas.microsoft.com/office/drawing/2014/main" id="{0DD5C6FE-9D4B-6366-0E4A-814895F09421}"/>
              </a:ext>
            </a:extLst>
          </p:cNvPr>
          <p:cNvGrpSpPr/>
          <p:nvPr/>
        </p:nvGrpSpPr>
        <p:grpSpPr>
          <a:xfrm>
            <a:off x="6783295" y="2815143"/>
            <a:ext cx="1097280" cy="685800"/>
            <a:chOff x="6771067" y="4966859"/>
            <a:chExt cx="1097280" cy="685800"/>
          </a:xfrm>
        </p:grpSpPr>
        <p:sp>
          <p:nvSpPr>
            <p:cNvPr id="237" name="Rectangle: Rounded Corners 236">
              <a:extLst>
                <a:ext uri="{FF2B5EF4-FFF2-40B4-BE49-F238E27FC236}">
                  <a16:creationId xmlns:a16="http://schemas.microsoft.com/office/drawing/2014/main" id="{C85C0141-5D62-991F-E0FA-DD5768BA53AB}"/>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Develop</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System Interface Model</a:t>
              </a:r>
            </a:p>
          </p:txBody>
        </p:sp>
        <p:sp>
          <p:nvSpPr>
            <p:cNvPr id="238" name="Oval 237">
              <a:extLst>
                <a:ext uri="{FF2B5EF4-FFF2-40B4-BE49-F238E27FC236}">
                  <a16:creationId xmlns:a16="http://schemas.microsoft.com/office/drawing/2014/main" id="{CBD1733C-3B62-A56F-B21C-E1EB3CD0AD8B}"/>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6.1</a:t>
              </a:r>
            </a:p>
          </p:txBody>
        </p:sp>
      </p:grpSp>
      <p:grpSp>
        <p:nvGrpSpPr>
          <p:cNvPr id="239" name="Group 238">
            <a:extLst>
              <a:ext uri="{FF2B5EF4-FFF2-40B4-BE49-F238E27FC236}">
                <a16:creationId xmlns:a16="http://schemas.microsoft.com/office/drawing/2014/main" id="{BBF829F9-19AB-3703-06DD-F935D6FEFC84}"/>
              </a:ext>
            </a:extLst>
          </p:cNvPr>
          <p:cNvGrpSpPr/>
          <p:nvPr/>
        </p:nvGrpSpPr>
        <p:grpSpPr>
          <a:xfrm>
            <a:off x="5502836" y="4643943"/>
            <a:ext cx="1097280" cy="685800"/>
            <a:chOff x="6771067" y="4966859"/>
            <a:chExt cx="1097280" cy="685800"/>
          </a:xfrm>
        </p:grpSpPr>
        <p:sp>
          <p:nvSpPr>
            <p:cNvPr id="240" name="Rectangle: Rounded Corners 239">
              <a:extLst>
                <a:ext uri="{FF2B5EF4-FFF2-40B4-BE49-F238E27FC236}">
                  <a16:creationId xmlns:a16="http://schemas.microsoft.com/office/drawing/2014/main" id="{BAF2B2A7-A240-07C9-0397-663024B4A129}"/>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Design</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Wrap-Around</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Applications</a:t>
              </a:r>
            </a:p>
          </p:txBody>
        </p:sp>
        <p:sp>
          <p:nvSpPr>
            <p:cNvPr id="241" name="Oval 240">
              <a:extLst>
                <a:ext uri="{FF2B5EF4-FFF2-40B4-BE49-F238E27FC236}">
                  <a16:creationId xmlns:a16="http://schemas.microsoft.com/office/drawing/2014/main" id="{925A1AFF-41FB-87DF-E401-A93D77F369B8}"/>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5.3</a:t>
              </a:r>
            </a:p>
          </p:txBody>
        </p:sp>
      </p:grpSp>
      <p:grpSp>
        <p:nvGrpSpPr>
          <p:cNvPr id="242" name="Group 241">
            <a:extLst>
              <a:ext uri="{FF2B5EF4-FFF2-40B4-BE49-F238E27FC236}">
                <a16:creationId xmlns:a16="http://schemas.microsoft.com/office/drawing/2014/main" id="{58876615-7C55-CDD7-4A50-EAA1174945AD}"/>
              </a:ext>
            </a:extLst>
          </p:cNvPr>
          <p:cNvGrpSpPr/>
          <p:nvPr/>
        </p:nvGrpSpPr>
        <p:grpSpPr>
          <a:xfrm>
            <a:off x="5502836" y="3729543"/>
            <a:ext cx="1097280" cy="685800"/>
            <a:chOff x="6771067" y="4966859"/>
            <a:chExt cx="1097280" cy="685800"/>
          </a:xfrm>
        </p:grpSpPr>
        <p:sp>
          <p:nvSpPr>
            <p:cNvPr id="243" name="Rectangle: Rounded Corners 242">
              <a:extLst>
                <a:ext uri="{FF2B5EF4-FFF2-40B4-BE49-F238E27FC236}">
                  <a16:creationId xmlns:a16="http://schemas.microsoft.com/office/drawing/2014/main" id="{46F0A662-84D1-B853-C260-D979388F26C6}"/>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Design</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Environment</a:t>
              </a:r>
            </a:p>
          </p:txBody>
        </p:sp>
        <p:sp>
          <p:nvSpPr>
            <p:cNvPr id="244" name="Oval 243">
              <a:extLst>
                <a:ext uri="{FF2B5EF4-FFF2-40B4-BE49-F238E27FC236}">
                  <a16:creationId xmlns:a16="http://schemas.microsoft.com/office/drawing/2014/main" id="{3BD5D461-A8FE-3EEF-F40E-56E2129DA3F7}"/>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5.2</a:t>
              </a:r>
            </a:p>
          </p:txBody>
        </p:sp>
      </p:grpSp>
      <p:grpSp>
        <p:nvGrpSpPr>
          <p:cNvPr id="245" name="Group 244">
            <a:extLst>
              <a:ext uri="{FF2B5EF4-FFF2-40B4-BE49-F238E27FC236}">
                <a16:creationId xmlns:a16="http://schemas.microsoft.com/office/drawing/2014/main" id="{C993D647-2F94-417D-5D4B-A54CA7900EE6}"/>
              </a:ext>
            </a:extLst>
          </p:cNvPr>
          <p:cNvGrpSpPr/>
          <p:nvPr/>
        </p:nvGrpSpPr>
        <p:grpSpPr>
          <a:xfrm>
            <a:off x="5502836" y="2815143"/>
            <a:ext cx="1097280" cy="685800"/>
            <a:chOff x="6771067" y="4966859"/>
            <a:chExt cx="1097280" cy="685800"/>
          </a:xfrm>
        </p:grpSpPr>
        <p:sp>
          <p:nvSpPr>
            <p:cNvPr id="246" name="Rectangle: Rounded Corners 245">
              <a:extLst>
                <a:ext uri="{FF2B5EF4-FFF2-40B4-BE49-F238E27FC236}">
                  <a16:creationId xmlns:a16="http://schemas.microsoft.com/office/drawing/2014/main" id="{20980A4C-A9DE-1A02-0C85-EC61E57BEF16}"/>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Select</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Wrap-Around Applications</a:t>
              </a:r>
            </a:p>
          </p:txBody>
        </p:sp>
        <p:sp>
          <p:nvSpPr>
            <p:cNvPr id="247" name="Oval 246">
              <a:extLst>
                <a:ext uri="{FF2B5EF4-FFF2-40B4-BE49-F238E27FC236}">
                  <a16:creationId xmlns:a16="http://schemas.microsoft.com/office/drawing/2014/main" id="{43BF88B3-6F3A-4E0B-8A97-4992DE90EC5E}"/>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5.1</a:t>
              </a:r>
            </a:p>
          </p:txBody>
        </p:sp>
      </p:grpSp>
      <p:grpSp>
        <p:nvGrpSpPr>
          <p:cNvPr id="248" name="Group 247">
            <a:extLst>
              <a:ext uri="{FF2B5EF4-FFF2-40B4-BE49-F238E27FC236}">
                <a16:creationId xmlns:a16="http://schemas.microsoft.com/office/drawing/2014/main" id="{ABAF40D0-6C1B-0270-A683-8332EE4D6A19}"/>
              </a:ext>
            </a:extLst>
          </p:cNvPr>
          <p:cNvGrpSpPr/>
          <p:nvPr/>
        </p:nvGrpSpPr>
        <p:grpSpPr>
          <a:xfrm>
            <a:off x="4222377" y="4643943"/>
            <a:ext cx="1097280" cy="685800"/>
            <a:chOff x="6771067" y="4966859"/>
            <a:chExt cx="1097280" cy="685800"/>
          </a:xfrm>
        </p:grpSpPr>
        <p:sp>
          <p:nvSpPr>
            <p:cNvPr id="249" name="Rectangle: Rounded Corners 248">
              <a:extLst>
                <a:ext uri="{FF2B5EF4-FFF2-40B4-BE49-F238E27FC236}">
                  <a16:creationId xmlns:a16="http://schemas.microsoft.com/office/drawing/2014/main" id="{DC6E425E-F9D6-91BB-D42E-69E46A1CE99D}"/>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Build</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Digital Twin</a:t>
              </a:r>
            </a:p>
          </p:txBody>
        </p:sp>
        <p:sp>
          <p:nvSpPr>
            <p:cNvPr id="250" name="Oval 249">
              <a:extLst>
                <a:ext uri="{FF2B5EF4-FFF2-40B4-BE49-F238E27FC236}">
                  <a16:creationId xmlns:a16="http://schemas.microsoft.com/office/drawing/2014/main" id="{19E1D932-070B-DB33-06F4-BB227413CF08}"/>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4.3</a:t>
              </a:r>
            </a:p>
          </p:txBody>
        </p:sp>
      </p:grpSp>
      <p:grpSp>
        <p:nvGrpSpPr>
          <p:cNvPr id="251" name="Group 250">
            <a:extLst>
              <a:ext uri="{FF2B5EF4-FFF2-40B4-BE49-F238E27FC236}">
                <a16:creationId xmlns:a16="http://schemas.microsoft.com/office/drawing/2014/main" id="{4D8EFA66-75F9-3E68-B33A-00C826B8D434}"/>
              </a:ext>
            </a:extLst>
          </p:cNvPr>
          <p:cNvGrpSpPr/>
          <p:nvPr/>
        </p:nvGrpSpPr>
        <p:grpSpPr>
          <a:xfrm>
            <a:off x="4222377" y="3729543"/>
            <a:ext cx="1097280" cy="685800"/>
            <a:chOff x="6771067" y="4966859"/>
            <a:chExt cx="1097280" cy="685800"/>
          </a:xfrm>
        </p:grpSpPr>
        <p:sp>
          <p:nvSpPr>
            <p:cNvPr id="252" name="Rectangle: Rounded Corners 251">
              <a:extLst>
                <a:ext uri="{FF2B5EF4-FFF2-40B4-BE49-F238E27FC236}">
                  <a16:creationId xmlns:a16="http://schemas.microsoft.com/office/drawing/2014/main" id="{FD82932A-4043-0783-2C47-903C82D17D94}"/>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Acquire Resources</a:t>
              </a:r>
            </a:p>
          </p:txBody>
        </p:sp>
        <p:sp>
          <p:nvSpPr>
            <p:cNvPr id="253" name="Oval 252">
              <a:extLst>
                <a:ext uri="{FF2B5EF4-FFF2-40B4-BE49-F238E27FC236}">
                  <a16:creationId xmlns:a16="http://schemas.microsoft.com/office/drawing/2014/main" id="{5D04F780-BD5E-F01F-6A82-8CC8D330DD04}"/>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4.2</a:t>
              </a:r>
            </a:p>
          </p:txBody>
        </p:sp>
      </p:grpSp>
      <p:grpSp>
        <p:nvGrpSpPr>
          <p:cNvPr id="254" name="Group 253">
            <a:extLst>
              <a:ext uri="{FF2B5EF4-FFF2-40B4-BE49-F238E27FC236}">
                <a16:creationId xmlns:a16="http://schemas.microsoft.com/office/drawing/2014/main" id="{99CC8E7C-9031-C32C-4383-7A8C0C062131}"/>
              </a:ext>
            </a:extLst>
          </p:cNvPr>
          <p:cNvGrpSpPr/>
          <p:nvPr/>
        </p:nvGrpSpPr>
        <p:grpSpPr>
          <a:xfrm>
            <a:off x="4222377" y="2815143"/>
            <a:ext cx="1097280" cy="685800"/>
            <a:chOff x="6771067" y="4966859"/>
            <a:chExt cx="1097280" cy="685800"/>
          </a:xfrm>
        </p:grpSpPr>
        <p:sp>
          <p:nvSpPr>
            <p:cNvPr id="255" name="Rectangle: Rounded Corners 254">
              <a:extLst>
                <a:ext uri="{FF2B5EF4-FFF2-40B4-BE49-F238E27FC236}">
                  <a16:creationId xmlns:a16="http://schemas.microsoft.com/office/drawing/2014/main" id="{4067DD18-27FA-B466-BD25-6BE077A33566}"/>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Select</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Digital Twin Applications</a:t>
              </a:r>
            </a:p>
          </p:txBody>
        </p:sp>
        <p:sp>
          <p:nvSpPr>
            <p:cNvPr id="256" name="Oval 255">
              <a:extLst>
                <a:ext uri="{FF2B5EF4-FFF2-40B4-BE49-F238E27FC236}">
                  <a16:creationId xmlns:a16="http://schemas.microsoft.com/office/drawing/2014/main" id="{15546BFD-1C0F-4870-8AE8-69C4FAC65850}"/>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4.1</a:t>
              </a:r>
            </a:p>
          </p:txBody>
        </p:sp>
      </p:grpSp>
      <p:grpSp>
        <p:nvGrpSpPr>
          <p:cNvPr id="257" name="Group 256">
            <a:extLst>
              <a:ext uri="{FF2B5EF4-FFF2-40B4-BE49-F238E27FC236}">
                <a16:creationId xmlns:a16="http://schemas.microsoft.com/office/drawing/2014/main" id="{582C499D-32E8-FC69-DC56-31919A258019}"/>
              </a:ext>
            </a:extLst>
          </p:cNvPr>
          <p:cNvGrpSpPr/>
          <p:nvPr/>
        </p:nvGrpSpPr>
        <p:grpSpPr>
          <a:xfrm>
            <a:off x="2941918" y="5558343"/>
            <a:ext cx="1097280" cy="685800"/>
            <a:chOff x="6771067" y="4966859"/>
            <a:chExt cx="1097280" cy="685800"/>
          </a:xfrm>
        </p:grpSpPr>
        <p:sp>
          <p:nvSpPr>
            <p:cNvPr id="258" name="Rectangle: Rounded Corners 257">
              <a:extLst>
                <a:ext uri="{FF2B5EF4-FFF2-40B4-BE49-F238E27FC236}">
                  <a16:creationId xmlns:a16="http://schemas.microsoft.com/office/drawing/2014/main" id="{17557FAD-1FAF-DDDE-2910-99AA75F2F157}"/>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Wargame Reporting</a:t>
              </a:r>
            </a:p>
          </p:txBody>
        </p:sp>
        <p:sp>
          <p:nvSpPr>
            <p:cNvPr id="259" name="Oval 258">
              <a:extLst>
                <a:ext uri="{FF2B5EF4-FFF2-40B4-BE49-F238E27FC236}">
                  <a16:creationId xmlns:a16="http://schemas.microsoft.com/office/drawing/2014/main" id="{0D2BE838-31FA-18F5-BB65-F0A26D5E7811}"/>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3.4</a:t>
              </a:r>
            </a:p>
          </p:txBody>
        </p:sp>
      </p:grpSp>
      <p:grpSp>
        <p:nvGrpSpPr>
          <p:cNvPr id="260" name="Group 259">
            <a:extLst>
              <a:ext uri="{FF2B5EF4-FFF2-40B4-BE49-F238E27FC236}">
                <a16:creationId xmlns:a16="http://schemas.microsoft.com/office/drawing/2014/main" id="{0C1111EF-EDF1-3A37-7D16-47AACBBB8784}"/>
              </a:ext>
            </a:extLst>
          </p:cNvPr>
          <p:cNvGrpSpPr/>
          <p:nvPr/>
        </p:nvGrpSpPr>
        <p:grpSpPr>
          <a:xfrm>
            <a:off x="2941918" y="4643943"/>
            <a:ext cx="1097280" cy="685800"/>
            <a:chOff x="6771067" y="4966859"/>
            <a:chExt cx="1097280" cy="685800"/>
          </a:xfrm>
        </p:grpSpPr>
        <p:sp>
          <p:nvSpPr>
            <p:cNvPr id="261" name="Rectangle: Rounded Corners 260">
              <a:extLst>
                <a:ext uri="{FF2B5EF4-FFF2-40B4-BE49-F238E27FC236}">
                  <a16:creationId xmlns:a16="http://schemas.microsoft.com/office/drawing/2014/main" id="{4FB90AA8-70C9-4ABF-9402-75DD9C750726}"/>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Post</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Wargame Analysis</a:t>
              </a:r>
            </a:p>
          </p:txBody>
        </p:sp>
        <p:sp>
          <p:nvSpPr>
            <p:cNvPr id="262" name="Oval 261">
              <a:extLst>
                <a:ext uri="{FF2B5EF4-FFF2-40B4-BE49-F238E27FC236}">
                  <a16:creationId xmlns:a16="http://schemas.microsoft.com/office/drawing/2014/main" id="{485181DF-B130-45B0-0049-C825859C1646}"/>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3.3</a:t>
              </a:r>
            </a:p>
          </p:txBody>
        </p:sp>
      </p:grpSp>
      <p:grpSp>
        <p:nvGrpSpPr>
          <p:cNvPr id="263" name="Group 262">
            <a:extLst>
              <a:ext uri="{FF2B5EF4-FFF2-40B4-BE49-F238E27FC236}">
                <a16:creationId xmlns:a16="http://schemas.microsoft.com/office/drawing/2014/main" id="{FBD8E034-11BE-71F8-3A41-51B63F3B1CA3}"/>
              </a:ext>
            </a:extLst>
          </p:cNvPr>
          <p:cNvGrpSpPr/>
          <p:nvPr/>
        </p:nvGrpSpPr>
        <p:grpSpPr>
          <a:xfrm>
            <a:off x="2941918" y="3729543"/>
            <a:ext cx="1097280" cy="685800"/>
            <a:chOff x="6771067" y="4966859"/>
            <a:chExt cx="1097280" cy="685800"/>
          </a:xfrm>
        </p:grpSpPr>
        <p:sp>
          <p:nvSpPr>
            <p:cNvPr id="264" name="Rectangle: Rounded Corners 263">
              <a:extLst>
                <a:ext uri="{FF2B5EF4-FFF2-40B4-BE49-F238E27FC236}">
                  <a16:creationId xmlns:a16="http://schemas.microsoft.com/office/drawing/2014/main" id="{17A424AD-97E9-9187-D6BB-7C2CCA7C8AF5}"/>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Conduct Wargame</a:t>
              </a:r>
            </a:p>
          </p:txBody>
        </p:sp>
        <p:sp>
          <p:nvSpPr>
            <p:cNvPr id="265" name="Oval 264">
              <a:extLst>
                <a:ext uri="{FF2B5EF4-FFF2-40B4-BE49-F238E27FC236}">
                  <a16:creationId xmlns:a16="http://schemas.microsoft.com/office/drawing/2014/main" id="{828D57AF-25DF-3952-629F-357294383666}"/>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3.2</a:t>
              </a:r>
            </a:p>
          </p:txBody>
        </p:sp>
      </p:grpSp>
      <p:grpSp>
        <p:nvGrpSpPr>
          <p:cNvPr id="266" name="Group 265">
            <a:extLst>
              <a:ext uri="{FF2B5EF4-FFF2-40B4-BE49-F238E27FC236}">
                <a16:creationId xmlns:a16="http://schemas.microsoft.com/office/drawing/2014/main" id="{35FC5950-36BF-D5EB-25F1-A9CE71602929}"/>
              </a:ext>
            </a:extLst>
          </p:cNvPr>
          <p:cNvGrpSpPr/>
          <p:nvPr/>
        </p:nvGrpSpPr>
        <p:grpSpPr>
          <a:xfrm>
            <a:off x="2941918" y="2815143"/>
            <a:ext cx="1097280" cy="685800"/>
            <a:chOff x="6771067" y="4966859"/>
            <a:chExt cx="1097280" cy="685800"/>
          </a:xfrm>
        </p:grpSpPr>
        <p:sp>
          <p:nvSpPr>
            <p:cNvPr id="267" name="Rectangle: Rounded Corners 266">
              <a:extLst>
                <a:ext uri="{FF2B5EF4-FFF2-40B4-BE49-F238E27FC236}">
                  <a16:creationId xmlns:a16="http://schemas.microsoft.com/office/drawing/2014/main" id="{187FD01C-0128-8FCB-BBC9-4903BD9F8D9E}"/>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Wargame Preparation</a:t>
              </a:r>
            </a:p>
          </p:txBody>
        </p:sp>
        <p:sp>
          <p:nvSpPr>
            <p:cNvPr id="268" name="Oval 267">
              <a:extLst>
                <a:ext uri="{FF2B5EF4-FFF2-40B4-BE49-F238E27FC236}">
                  <a16:creationId xmlns:a16="http://schemas.microsoft.com/office/drawing/2014/main" id="{1632E14B-FE80-1226-D9EB-5E550BF1F74A}"/>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3.1</a:t>
              </a:r>
            </a:p>
          </p:txBody>
        </p:sp>
      </p:grpSp>
      <p:grpSp>
        <p:nvGrpSpPr>
          <p:cNvPr id="269" name="Group 268">
            <a:extLst>
              <a:ext uri="{FF2B5EF4-FFF2-40B4-BE49-F238E27FC236}">
                <a16:creationId xmlns:a16="http://schemas.microsoft.com/office/drawing/2014/main" id="{C440F45E-A666-2601-C31E-087AFC0F1766}"/>
              </a:ext>
            </a:extLst>
          </p:cNvPr>
          <p:cNvGrpSpPr/>
          <p:nvPr/>
        </p:nvGrpSpPr>
        <p:grpSpPr>
          <a:xfrm>
            <a:off x="1661459" y="4643943"/>
            <a:ext cx="1097280" cy="685800"/>
            <a:chOff x="6771067" y="4966859"/>
            <a:chExt cx="1097280" cy="685800"/>
          </a:xfrm>
        </p:grpSpPr>
        <p:sp>
          <p:nvSpPr>
            <p:cNvPr id="270" name="Rectangle: Rounded Corners 269">
              <a:extLst>
                <a:ext uri="{FF2B5EF4-FFF2-40B4-BE49-F238E27FC236}">
                  <a16:creationId xmlns:a16="http://schemas.microsoft.com/office/drawing/2014/main" id="{8A5AE550-5BA1-1787-913E-19977AF88A3D}"/>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Develop Environment Requirements</a:t>
              </a:r>
            </a:p>
          </p:txBody>
        </p:sp>
        <p:sp>
          <p:nvSpPr>
            <p:cNvPr id="271" name="Oval 270">
              <a:extLst>
                <a:ext uri="{FF2B5EF4-FFF2-40B4-BE49-F238E27FC236}">
                  <a16:creationId xmlns:a16="http://schemas.microsoft.com/office/drawing/2014/main" id="{88203DE4-A682-B8BB-73B2-F45B11FFF020}"/>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2.3</a:t>
              </a:r>
            </a:p>
          </p:txBody>
        </p:sp>
      </p:grpSp>
      <p:grpSp>
        <p:nvGrpSpPr>
          <p:cNvPr id="272" name="Group 271">
            <a:extLst>
              <a:ext uri="{FF2B5EF4-FFF2-40B4-BE49-F238E27FC236}">
                <a16:creationId xmlns:a16="http://schemas.microsoft.com/office/drawing/2014/main" id="{831CAC30-19DB-2C3C-875A-F493FBF4A3C4}"/>
              </a:ext>
            </a:extLst>
          </p:cNvPr>
          <p:cNvGrpSpPr/>
          <p:nvPr/>
        </p:nvGrpSpPr>
        <p:grpSpPr>
          <a:xfrm>
            <a:off x="1661459" y="3729543"/>
            <a:ext cx="1097280" cy="685800"/>
            <a:chOff x="6771067" y="4966859"/>
            <a:chExt cx="1097280" cy="685800"/>
          </a:xfrm>
        </p:grpSpPr>
        <p:sp>
          <p:nvSpPr>
            <p:cNvPr id="273" name="Rectangle: Rounded Corners 272">
              <a:extLst>
                <a:ext uri="{FF2B5EF4-FFF2-40B4-BE49-F238E27FC236}">
                  <a16:creationId xmlns:a16="http://schemas.microsoft.com/office/drawing/2014/main" id="{1C3047DA-41CF-9EE5-3DD3-08FC6F6D914A}"/>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Develop</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Conceptual Model</a:t>
              </a:r>
            </a:p>
          </p:txBody>
        </p:sp>
        <p:sp>
          <p:nvSpPr>
            <p:cNvPr id="274" name="Oval 273">
              <a:extLst>
                <a:ext uri="{FF2B5EF4-FFF2-40B4-BE49-F238E27FC236}">
                  <a16:creationId xmlns:a16="http://schemas.microsoft.com/office/drawing/2014/main" id="{48857173-19CA-6812-4630-2C58B28466E8}"/>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2.2</a:t>
              </a:r>
            </a:p>
          </p:txBody>
        </p:sp>
      </p:grpSp>
      <p:grpSp>
        <p:nvGrpSpPr>
          <p:cNvPr id="275" name="Group 274">
            <a:extLst>
              <a:ext uri="{FF2B5EF4-FFF2-40B4-BE49-F238E27FC236}">
                <a16:creationId xmlns:a16="http://schemas.microsoft.com/office/drawing/2014/main" id="{832504D5-C4C1-2D85-86AF-8FB6D4F334BD}"/>
              </a:ext>
            </a:extLst>
          </p:cNvPr>
          <p:cNvGrpSpPr/>
          <p:nvPr/>
        </p:nvGrpSpPr>
        <p:grpSpPr>
          <a:xfrm>
            <a:off x="1661459" y="2815143"/>
            <a:ext cx="1097280" cy="685800"/>
            <a:chOff x="6771067" y="4966859"/>
            <a:chExt cx="1097280" cy="685800"/>
          </a:xfrm>
        </p:grpSpPr>
        <p:sp>
          <p:nvSpPr>
            <p:cNvPr id="276" name="Rectangle: Rounded Corners 275">
              <a:extLst>
                <a:ext uri="{FF2B5EF4-FFF2-40B4-BE49-F238E27FC236}">
                  <a16:creationId xmlns:a16="http://schemas.microsoft.com/office/drawing/2014/main" id="{6D60F57B-8FD5-8A83-A396-E3B5CF18297E}"/>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Develop</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Scenario</a:t>
              </a:r>
            </a:p>
          </p:txBody>
        </p:sp>
        <p:sp>
          <p:nvSpPr>
            <p:cNvPr id="277" name="Oval 276">
              <a:extLst>
                <a:ext uri="{FF2B5EF4-FFF2-40B4-BE49-F238E27FC236}">
                  <a16:creationId xmlns:a16="http://schemas.microsoft.com/office/drawing/2014/main" id="{245273C5-8DA8-C2A9-44CD-A90EF44C22D1}"/>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2.1</a:t>
              </a:r>
            </a:p>
          </p:txBody>
        </p:sp>
      </p:grpSp>
      <p:grpSp>
        <p:nvGrpSpPr>
          <p:cNvPr id="278" name="Group 277">
            <a:extLst>
              <a:ext uri="{FF2B5EF4-FFF2-40B4-BE49-F238E27FC236}">
                <a16:creationId xmlns:a16="http://schemas.microsoft.com/office/drawing/2014/main" id="{617C405F-CD3A-1F2F-DD48-B3D9F17611FB}"/>
              </a:ext>
            </a:extLst>
          </p:cNvPr>
          <p:cNvGrpSpPr/>
          <p:nvPr/>
        </p:nvGrpSpPr>
        <p:grpSpPr>
          <a:xfrm>
            <a:off x="381000" y="3729543"/>
            <a:ext cx="1097280" cy="691515"/>
            <a:chOff x="6771067" y="4966859"/>
            <a:chExt cx="1097280" cy="691515"/>
          </a:xfrm>
        </p:grpSpPr>
        <p:sp>
          <p:nvSpPr>
            <p:cNvPr id="279" name="Rectangle: Rounded Corners 278">
              <a:extLst>
                <a:ext uri="{FF2B5EF4-FFF2-40B4-BE49-F238E27FC236}">
                  <a16:creationId xmlns:a16="http://schemas.microsoft.com/office/drawing/2014/main" id="{8A23A351-FE6F-1399-9C09-695AF22A3E1B}"/>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600" b="1" dirty="0">
                  <a:solidFill>
                    <a:schemeClr val="tx1"/>
                  </a:solidFill>
                  <a:latin typeface="Calibri" panose="020F0502020204030204" pitchFamily="34" charset="0"/>
                  <a:cs typeface="Calibri" panose="020F0502020204030204" pitchFamily="34" charset="0"/>
                </a:rPr>
                <a:t>Conduct</a:t>
              </a:r>
            </a:p>
            <a:p>
              <a:pPr algn="ctr">
                <a:lnSpc>
                  <a:spcPts val="1200"/>
                </a:lnSpc>
              </a:pPr>
              <a:r>
                <a:rPr lang="en-US" sz="1600" b="1" dirty="0">
                  <a:solidFill>
                    <a:schemeClr val="tx1"/>
                  </a:solidFill>
                  <a:latin typeface="Calibri" panose="020F0502020204030204" pitchFamily="34" charset="0"/>
                  <a:cs typeface="Calibri" panose="020F0502020204030204" pitchFamily="34" charset="0"/>
                </a:rPr>
                <a:t>Initial Planning</a:t>
              </a:r>
            </a:p>
          </p:txBody>
        </p:sp>
        <p:sp>
          <p:nvSpPr>
            <p:cNvPr id="280" name="Oval 279">
              <a:extLst>
                <a:ext uri="{FF2B5EF4-FFF2-40B4-BE49-F238E27FC236}">
                  <a16:creationId xmlns:a16="http://schemas.microsoft.com/office/drawing/2014/main" id="{4C9128CE-7E12-6C9F-8CE8-5D3A481DDA64}"/>
                </a:ext>
              </a:extLst>
            </p:cNvPr>
            <p:cNvSpPr/>
            <p:nvPr/>
          </p:nvSpPr>
          <p:spPr>
            <a:xfrm>
              <a:off x="7133339" y="5475494"/>
              <a:ext cx="365760"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600" b="1" dirty="0">
                  <a:solidFill>
                    <a:schemeClr val="tx1"/>
                  </a:solidFill>
                  <a:latin typeface="Calibri" panose="020F0502020204030204" pitchFamily="34" charset="0"/>
                  <a:cs typeface="Calibri" panose="020F0502020204030204" pitchFamily="34" charset="0"/>
                </a:rPr>
                <a:t>1.2</a:t>
              </a:r>
            </a:p>
          </p:txBody>
        </p:sp>
      </p:grpSp>
      <p:grpSp>
        <p:nvGrpSpPr>
          <p:cNvPr id="281" name="Group 280">
            <a:extLst>
              <a:ext uri="{FF2B5EF4-FFF2-40B4-BE49-F238E27FC236}">
                <a16:creationId xmlns:a16="http://schemas.microsoft.com/office/drawing/2014/main" id="{C0D54BE9-39E9-C468-D5B0-1BCDC86DAC64}"/>
              </a:ext>
            </a:extLst>
          </p:cNvPr>
          <p:cNvGrpSpPr/>
          <p:nvPr/>
        </p:nvGrpSpPr>
        <p:grpSpPr>
          <a:xfrm>
            <a:off x="381000" y="2815143"/>
            <a:ext cx="1097280" cy="685800"/>
            <a:chOff x="6771067" y="4966859"/>
            <a:chExt cx="1097280" cy="685800"/>
          </a:xfrm>
        </p:grpSpPr>
        <p:sp>
          <p:nvSpPr>
            <p:cNvPr id="282" name="Rectangle: Rounded Corners 281">
              <a:extLst>
                <a:ext uri="{FF2B5EF4-FFF2-40B4-BE49-F238E27FC236}">
                  <a16:creationId xmlns:a16="http://schemas.microsoft.com/office/drawing/2014/main" id="{78B75557-35AF-9FCE-139C-B78FEC650F2D}"/>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600" b="1" dirty="0">
                  <a:solidFill>
                    <a:schemeClr val="tx1"/>
                  </a:solidFill>
                  <a:latin typeface="Calibri" panose="020F0502020204030204" pitchFamily="34" charset="0"/>
                  <a:cs typeface="Calibri" panose="020F0502020204030204" pitchFamily="34" charset="0"/>
                </a:rPr>
                <a:t>Develop</a:t>
              </a:r>
            </a:p>
            <a:p>
              <a:pPr algn="ctr">
                <a:lnSpc>
                  <a:spcPts val="1200"/>
                </a:lnSpc>
              </a:pPr>
              <a:r>
                <a:rPr lang="en-US" sz="1600" b="1" dirty="0">
                  <a:solidFill>
                    <a:schemeClr val="tx1"/>
                  </a:solidFill>
                  <a:latin typeface="Calibri" panose="020F0502020204030204" pitchFamily="34" charset="0"/>
                  <a:cs typeface="Calibri" panose="020F0502020204030204" pitchFamily="34" charset="0"/>
                </a:rPr>
                <a:t>Objectives</a:t>
              </a:r>
            </a:p>
          </p:txBody>
        </p:sp>
        <p:sp>
          <p:nvSpPr>
            <p:cNvPr id="283" name="Oval 282">
              <a:extLst>
                <a:ext uri="{FF2B5EF4-FFF2-40B4-BE49-F238E27FC236}">
                  <a16:creationId xmlns:a16="http://schemas.microsoft.com/office/drawing/2014/main" id="{76598FFB-0E35-B12E-0ED4-C12ED558DDB4}"/>
                </a:ext>
              </a:extLst>
            </p:cNvPr>
            <p:cNvSpPr/>
            <p:nvPr/>
          </p:nvSpPr>
          <p:spPr>
            <a:xfrm>
              <a:off x="7156781" y="5469779"/>
              <a:ext cx="365760"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600" b="1" dirty="0">
                  <a:solidFill>
                    <a:schemeClr val="tx1"/>
                  </a:solidFill>
                  <a:latin typeface="Calibri" panose="020F0502020204030204" pitchFamily="34" charset="0"/>
                  <a:cs typeface="Calibri" panose="020F0502020204030204" pitchFamily="34" charset="0"/>
                </a:rPr>
                <a:t>1.1</a:t>
              </a:r>
            </a:p>
          </p:txBody>
        </p:sp>
      </p:grpSp>
      <p:grpSp>
        <p:nvGrpSpPr>
          <p:cNvPr id="284" name="Group 283">
            <a:extLst>
              <a:ext uri="{FF2B5EF4-FFF2-40B4-BE49-F238E27FC236}">
                <a16:creationId xmlns:a16="http://schemas.microsoft.com/office/drawing/2014/main" id="{2B818653-DDF4-C98E-D17A-5E6D63401084}"/>
              </a:ext>
            </a:extLst>
          </p:cNvPr>
          <p:cNvGrpSpPr/>
          <p:nvPr/>
        </p:nvGrpSpPr>
        <p:grpSpPr>
          <a:xfrm>
            <a:off x="10624674" y="4643943"/>
            <a:ext cx="1097280" cy="685800"/>
            <a:chOff x="6771067" y="4966859"/>
            <a:chExt cx="1097280" cy="685800"/>
          </a:xfrm>
        </p:grpSpPr>
        <p:sp>
          <p:nvSpPr>
            <p:cNvPr id="285" name="Rectangle: Rounded Corners 284">
              <a:extLst>
                <a:ext uri="{FF2B5EF4-FFF2-40B4-BE49-F238E27FC236}">
                  <a16:creationId xmlns:a16="http://schemas.microsoft.com/office/drawing/2014/main" id="{1C7DD0E4-59DC-666D-CBA5-4FB10ABFBB1E}"/>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Lessons Learned &amp; Retirement</a:t>
              </a:r>
            </a:p>
          </p:txBody>
        </p:sp>
        <p:sp>
          <p:nvSpPr>
            <p:cNvPr id="286" name="Oval 285">
              <a:extLst>
                <a:ext uri="{FF2B5EF4-FFF2-40B4-BE49-F238E27FC236}">
                  <a16:creationId xmlns:a16="http://schemas.microsoft.com/office/drawing/2014/main" id="{E897E11B-4A21-3225-7386-B728F0598C6A}"/>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9.3</a:t>
              </a:r>
            </a:p>
          </p:txBody>
        </p:sp>
      </p:grpSp>
      <p:grpSp>
        <p:nvGrpSpPr>
          <p:cNvPr id="287" name="Group 286">
            <a:extLst>
              <a:ext uri="{FF2B5EF4-FFF2-40B4-BE49-F238E27FC236}">
                <a16:creationId xmlns:a16="http://schemas.microsoft.com/office/drawing/2014/main" id="{5A0FCF06-6326-CA97-843B-E36D876ABF5C}"/>
              </a:ext>
            </a:extLst>
          </p:cNvPr>
          <p:cNvGrpSpPr/>
          <p:nvPr/>
        </p:nvGrpSpPr>
        <p:grpSpPr>
          <a:xfrm>
            <a:off x="10624674" y="3729543"/>
            <a:ext cx="1097280" cy="685800"/>
            <a:chOff x="6771067" y="4966859"/>
            <a:chExt cx="1097280" cy="685800"/>
          </a:xfrm>
        </p:grpSpPr>
        <p:sp>
          <p:nvSpPr>
            <p:cNvPr id="288" name="Rectangle: Rounded Corners 287">
              <a:extLst>
                <a:ext uri="{FF2B5EF4-FFF2-40B4-BE49-F238E27FC236}">
                  <a16:creationId xmlns:a16="http://schemas.microsoft.com/office/drawing/2014/main" id="{4D73083A-5566-F050-063A-6E66EC8FF165}"/>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Reporting</a:t>
              </a:r>
            </a:p>
          </p:txBody>
        </p:sp>
        <p:sp>
          <p:nvSpPr>
            <p:cNvPr id="289" name="Oval 288">
              <a:extLst>
                <a:ext uri="{FF2B5EF4-FFF2-40B4-BE49-F238E27FC236}">
                  <a16:creationId xmlns:a16="http://schemas.microsoft.com/office/drawing/2014/main" id="{1D3E51A3-BBD2-C5D4-BD0C-CC67A511B4DE}"/>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9.2</a:t>
              </a:r>
            </a:p>
          </p:txBody>
        </p:sp>
      </p:grpSp>
      <p:grpSp>
        <p:nvGrpSpPr>
          <p:cNvPr id="290" name="Group 289">
            <a:extLst>
              <a:ext uri="{FF2B5EF4-FFF2-40B4-BE49-F238E27FC236}">
                <a16:creationId xmlns:a16="http://schemas.microsoft.com/office/drawing/2014/main" id="{7FF50AB1-5E14-21EE-FC7B-BA97867D7104}"/>
              </a:ext>
            </a:extLst>
          </p:cNvPr>
          <p:cNvGrpSpPr/>
          <p:nvPr/>
        </p:nvGrpSpPr>
        <p:grpSpPr>
          <a:xfrm>
            <a:off x="10624674" y="2815143"/>
            <a:ext cx="1097280" cy="685800"/>
            <a:chOff x="6771067" y="4966859"/>
            <a:chExt cx="1097280" cy="685800"/>
          </a:xfrm>
        </p:grpSpPr>
        <p:sp>
          <p:nvSpPr>
            <p:cNvPr id="291" name="Rectangle: Rounded Corners 290">
              <a:extLst>
                <a:ext uri="{FF2B5EF4-FFF2-40B4-BE49-F238E27FC236}">
                  <a16:creationId xmlns:a16="http://schemas.microsoft.com/office/drawing/2014/main" id="{2F4611E6-CE88-6E2C-769E-274166286601}"/>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Analysis &amp; Evaluation</a:t>
              </a:r>
            </a:p>
          </p:txBody>
        </p:sp>
        <p:sp>
          <p:nvSpPr>
            <p:cNvPr id="292" name="Oval 291">
              <a:extLst>
                <a:ext uri="{FF2B5EF4-FFF2-40B4-BE49-F238E27FC236}">
                  <a16:creationId xmlns:a16="http://schemas.microsoft.com/office/drawing/2014/main" id="{C56B88B2-D6D8-8187-6298-C95D436D2567}"/>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9.1</a:t>
              </a:r>
            </a:p>
          </p:txBody>
        </p:sp>
      </p:grpSp>
      <p:cxnSp>
        <p:nvCxnSpPr>
          <p:cNvPr id="293" name="Straight Arrow Connector 292">
            <a:extLst>
              <a:ext uri="{FF2B5EF4-FFF2-40B4-BE49-F238E27FC236}">
                <a16:creationId xmlns:a16="http://schemas.microsoft.com/office/drawing/2014/main" id="{E75B6071-BE1E-6400-8874-9B94378D9B75}"/>
              </a:ext>
            </a:extLst>
          </p:cNvPr>
          <p:cNvCxnSpPr>
            <a:stCxn id="192" idx="3"/>
            <a:endCxn id="216" idx="1"/>
          </p:cNvCxnSpPr>
          <p:nvPr/>
        </p:nvCxnSpPr>
        <p:spPr>
          <a:xfrm>
            <a:off x="1478280"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4" name="Straight Arrow Connector 293">
            <a:extLst>
              <a:ext uri="{FF2B5EF4-FFF2-40B4-BE49-F238E27FC236}">
                <a16:creationId xmlns:a16="http://schemas.microsoft.com/office/drawing/2014/main" id="{8BA62A7D-B517-AE23-D8B8-7C922F64F8C8}"/>
              </a:ext>
            </a:extLst>
          </p:cNvPr>
          <p:cNvCxnSpPr>
            <a:stCxn id="216" idx="3"/>
            <a:endCxn id="213" idx="1"/>
          </p:cNvCxnSpPr>
          <p:nvPr/>
        </p:nvCxnSpPr>
        <p:spPr>
          <a:xfrm>
            <a:off x="2758739"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5" name="Straight Arrow Connector 294">
            <a:extLst>
              <a:ext uri="{FF2B5EF4-FFF2-40B4-BE49-F238E27FC236}">
                <a16:creationId xmlns:a16="http://schemas.microsoft.com/office/drawing/2014/main" id="{5EA979A6-A584-37F5-B08D-898565882F6E}"/>
              </a:ext>
            </a:extLst>
          </p:cNvPr>
          <p:cNvCxnSpPr>
            <a:stCxn id="213" idx="3"/>
            <a:endCxn id="210" idx="1"/>
          </p:cNvCxnSpPr>
          <p:nvPr/>
        </p:nvCxnSpPr>
        <p:spPr>
          <a:xfrm>
            <a:off x="4039198"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6" name="Straight Arrow Connector 295">
            <a:extLst>
              <a:ext uri="{FF2B5EF4-FFF2-40B4-BE49-F238E27FC236}">
                <a16:creationId xmlns:a16="http://schemas.microsoft.com/office/drawing/2014/main" id="{AF8197BD-66A4-5BA2-F7B2-07FF18C32A79}"/>
              </a:ext>
            </a:extLst>
          </p:cNvPr>
          <p:cNvCxnSpPr>
            <a:stCxn id="210" idx="3"/>
            <a:endCxn id="207" idx="1"/>
          </p:cNvCxnSpPr>
          <p:nvPr/>
        </p:nvCxnSpPr>
        <p:spPr>
          <a:xfrm>
            <a:off x="5319657"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7" name="Straight Arrow Connector 296">
            <a:extLst>
              <a:ext uri="{FF2B5EF4-FFF2-40B4-BE49-F238E27FC236}">
                <a16:creationId xmlns:a16="http://schemas.microsoft.com/office/drawing/2014/main" id="{C890BB87-BA75-927B-D81D-5E609747D34A}"/>
              </a:ext>
            </a:extLst>
          </p:cNvPr>
          <p:cNvCxnSpPr>
            <a:stCxn id="207" idx="3"/>
            <a:endCxn id="204" idx="1"/>
          </p:cNvCxnSpPr>
          <p:nvPr/>
        </p:nvCxnSpPr>
        <p:spPr>
          <a:xfrm>
            <a:off x="6600116"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8" name="Straight Arrow Connector 297">
            <a:extLst>
              <a:ext uri="{FF2B5EF4-FFF2-40B4-BE49-F238E27FC236}">
                <a16:creationId xmlns:a16="http://schemas.microsoft.com/office/drawing/2014/main" id="{1D30EC6E-F3D0-A3B0-0EBE-7D98A3E6EF3F}"/>
              </a:ext>
            </a:extLst>
          </p:cNvPr>
          <p:cNvCxnSpPr>
            <a:stCxn id="204" idx="3"/>
            <a:endCxn id="201" idx="1"/>
          </p:cNvCxnSpPr>
          <p:nvPr/>
        </p:nvCxnSpPr>
        <p:spPr>
          <a:xfrm>
            <a:off x="7880575"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9" name="Straight Arrow Connector 298">
            <a:extLst>
              <a:ext uri="{FF2B5EF4-FFF2-40B4-BE49-F238E27FC236}">
                <a16:creationId xmlns:a16="http://schemas.microsoft.com/office/drawing/2014/main" id="{A1C2E72A-CDB5-54F2-2ABE-A723ADEFD801}"/>
              </a:ext>
            </a:extLst>
          </p:cNvPr>
          <p:cNvCxnSpPr>
            <a:cxnSpLocks/>
            <a:stCxn id="201" idx="3"/>
            <a:endCxn id="198" idx="1"/>
          </p:cNvCxnSpPr>
          <p:nvPr/>
        </p:nvCxnSpPr>
        <p:spPr>
          <a:xfrm>
            <a:off x="9161034" y="2004400"/>
            <a:ext cx="183179" cy="4292"/>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0" name="Straight Arrow Connector 299">
            <a:extLst>
              <a:ext uri="{FF2B5EF4-FFF2-40B4-BE49-F238E27FC236}">
                <a16:creationId xmlns:a16="http://schemas.microsoft.com/office/drawing/2014/main" id="{128A6054-8CCC-EB59-D95A-462DD66DC598}"/>
              </a:ext>
            </a:extLst>
          </p:cNvPr>
          <p:cNvCxnSpPr>
            <a:stCxn id="198" idx="3"/>
            <a:endCxn id="195" idx="1"/>
          </p:cNvCxnSpPr>
          <p:nvPr/>
        </p:nvCxnSpPr>
        <p:spPr>
          <a:xfrm>
            <a:off x="10441493" y="2008692"/>
            <a:ext cx="183181"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301" name="Group 300">
            <a:extLst>
              <a:ext uri="{FF2B5EF4-FFF2-40B4-BE49-F238E27FC236}">
                <a16:creationId xmlns:a16="http://schemas.microsoft.com/office/drawing/2014/main" id="{EFC23AA3-7AC0-8D6F-A0F0-07DD567FF3B2}"/>
              </a:ext>
            </a:extLst>
          </p:cNvPr>
          <p:cNvGrpSpPr/>
          <p:nvPr/>
        </p:nvGrpSpPr>
        <p:grpSpPr>
          <a:xfrm>
            <a:off x="1035384" y="2338345"/>
            <a:ext cx="10070573" cy="210099"/>
            <a:chOff x="1035384" y="2037802"/>
            <a:chExt cx="10070573" cy="210099"/>
          </a:xfrm>
        </p:grpSpPr>
        <p:cxnSp>
          <p:nvCxnSpPr>
            <p:cNvPr id="302" name="Straight Connector 301">
              <a:extLst>
                <a:ext uri="{FF2B5EF4-FFF2-40B4-BE49-F238E27FC236}">
                  <a16:creationId xmlns:a16="http://schemas.microsoft.com/office/drawing/2014/main" id="{3C24A481-E2BF-1D30-A96F-4FC7CE355DD9}"/>
                </a:ext>
              </a:extLst>
            </p:cNvPr>
            <p:cNvCxnSpPr>
              <a:cxnSpLocks/>
            </p:cNvCxnSpPr>
            <p:nvPr/>
          </p:nvCxnSpPr>
          <p:spPr>
            <a:xfrm flipH="1">
              <a:off x="9782564" y="2247900"/>
              <a:ext cx="225556"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3" name="Straight Connector 302">
              <a:extLst>
                <a:ext uri="{FF2B5EF4-FFF2-40B4-BE49-F238E27FC236}">
                  <a16:creationId xmlns:a16="http://schemas.microsoft.com/office/drawing/2014/main" id="{A07920E6-B16B-AFFB-A90E-0ABBA0F08A22}"/>
                </a:ext>
              </a:extLst>
            </p:cNvPr>
            <p:cNvCxnSpPr>
              <a:cxnSpLocks/>
            </p:cNvCxnSpPr>
            <p:nvPr/>
          </p:nvCxnSpPr>
          <p:spPr>
            <a:xfrm flipH="1">
              <a:off x="8505436" y="2247901"/>
              <a:ext cx="210328"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4" name="Straight Connector 303">
              <a:extLst>
                <a:ext uri="{FF2B5EF4-FFF2-40B4-BE49-F238E27FC236}">
                  <a16:creationId xmlns:a16="http://schemas.microsoft.com/office/drawing/2014/main" id="{D75AAB1B-F037-C470-F50B-CD81C473E853}"/>
                </a:ext>
              </a:extLst>
            </p:cNvPr>
            <p:cNvCxnSpPr>
              <a:cxnSpLocks/>
            </p:cNvCxnSpPr>
            <p:nvPr/>
          </p:nvCxnSpPr>
          <p:spPr>
            <a:xfrm flipH="1" flipV="1">
              <a:off x="7225105" y="2247900"/>
              <a:ext cx="213531"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5" name="Straight Connector 304">
              <a:extLst>
                <a:ext uri="{FF2B5EF4-FFF2-40B4-BE49-F238E27FC236}">
                  <a16:creationId xmlns:a16="http://schemas.microsoft.com/office/drawing/2014/main" id="{36DBF73C-AA07-D029-8139-8C7E81EFB0ED}"/>
                </a:ext>
              </a:extLst>
            </p:cNvPr>
            <p:cNvCxnSpPr>
              <a:cxnSpLocks/>
            </p:cNvCxnSpPr>
            <p:nvPr/>
          </p:nvCxnSpPr>
          <p:spPr>
            <a:xfrm flipH="1">
              <a:off x="5947267" y="2247900"/>
              <a:ext cx="211038"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6" name="Straight Connector 305">
              <a:extLst>
                <a:ext uri="{FF2B5EF4-FFF2-40B4-BE49-F238E27FC236}">
                  <a16:creationId xmlns:a16="http://schemas.microsoft.com/office/drawing/2014/main" id="{DFCA44BB-3C5C-353F-7EFB-921FB413DD3B}"/>
                </a:ext>
              </a:extLst>
            </p:cNvPr>
            <p:cNvCxnSpPr>
              <a:cxnSpLocks/>
            </p:cNvCxnSpPr>
            <p:nvPr/>
          </p:nvCxnSpPr>
          <p:spPr>
            <a:xfrm flipH="1" flipV="1">
              <a:off x="4664187" y="2247900"/>
              <a:ext cx="216280"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7" name="Straight Connector 306">
              <a:extLst>
                <a:ext uri="{FF2B5EF4-FFF2-40B4-BE49-F238E27FC236}">
                  <a16:creationId xmlns:a16="http://schemas.microsoft.com/office/drawing/2014/main" id="{F92D8990-FD60-1C31-BDA4-A9FE11092E9F}"/>
                </a:ext>
              </a:extLst>
            </p:cNvPr>
            <p:cNvCxnSpPr>
              <a:cxnSpLocks/>
            </p:cNvCxnSpPr>
            <p:nvPr/>
          </p:nvCxnSpPr>
          <p:spPr>
            <a:xfrm flipH="1">
              <a:off x="3381160" y="2247900"/>
              <a:ext cx="216227"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8" name="Straight Connector 307">
              <a:extLst>
                <a:ext uri="{FF2B5EF4-FFF2-40B4-BE49-F238E27FC236}">
                  <a16:creationId xmlns:a16="http://schemas.microsoft.com/office/drawing/2014/main" id="{ACA29297-FD18-BE4C-3A82-E24179207C09}"/>
                </a:ext>
              </a:extLst>
            </p:cNvPr>
            <p:cNvCxnSpPr>
              <a:cxnSpLocks/>
            </p:cNvCxnSpPr>
            <p:nvPr/>
          </p:nvCxnSpPr>
          <p:spPr>
            <a:xfrm flipH="1" flipV="1">
              <a:off x="2102184" y="2247900"/>
              <a:ext cx="212176"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9" name="Straight Connector 308">
              <a:extLst>
                <a:ext uri="{FF2B5EF4-FFF2-40B4-BE49-F238E27FC236}">
                  <a16:creationId xmlns:a16="http://schemas.microsoft.com/office/drawing/2014/main" id="{5E444FB7-2728-5473-EDD4-8485FE32EF48}"/>
                </a:ext>
              </a:extLst>
            </p:cNvPr>
            <p:cNvCxnSpPr>
              <a:cxnSpLocks/>
            </p:cNvCxnSpPr>
            <p:nvPr/>
          </p:nvCxnSpPr>
          <p:spPr>
            <a:xfrm>
              <a:off x="1035384"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0" name="Straight Arrow Connector 309">
              <a:extLst>
                <a:ext uri="{FF2B5EF4-FFF2-40B4-BE49-F238E27FC236}">
                  <a16:creationId xmlns:a16="http://schemas.microsoft.com/office/drawing/2014/main" id="{231BAC3A-0688-B5CB-EEFF-158726C2E07E}"/>
                </a:ext>
              </a:extLst>
            </p:cNvPr>
            <p:cNvCxnSpPr>
              <a:cxnSpLocks/>
            </p:cNvCxnSpPr>
            <p:nvPr/>
          </p:nvCxnSpPr>
          <p:spPr>
            <a:xfrm>
              <a:off x="11074920" y="20621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11" name="Straight Arrow Connector 310">
              <a:extLst>
                <a:ext uri="{FF2B5EF4-FFF2-40B4-BE49-F238E27FC236}">
                  <a16:creationId xmlns:a16="http://schemas.microsoft.com/office/drawing/2014/main" id="{C2FEBC10-3D91-033A-245F-B3D309E226CA}"/>
                </a:ext>
              </a:extLst>
            </p:cNvPr>
            <p:cNvCxnSpPr>
              <a:cxnSpLocks/>
            </p:cNvCxnSpPr>
            <p:nvPr/>
          </p:nvCxnSpPr>
          <p:spPr>
            <a:xfrm>
              <a:off x="9782564"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12" name="Straight Arrow Connector 311">
              <a:extLst>
                <a:ext uri="{FF2B5EF4-FFF2-40B4-BE49-F238E27FC236}">
                  <a16:creationId xmlns:a16="http://schemas.microsoft.com/office/drawing/2014/main" id="{97737B3C-1697-E2C5-0CBF-1CBC3F406DFD}"/>
                </a:ext>
              </a:extLst>
            </p:cNvPr>
            <p:cNvCxnSpPr>
              <a:cxnSpLocks/>
            </p:cNvCxnSpPr>
            <p:nvPr/>
          </p:nvCxnSpPr>
          <p:spPr>
            <a:xfrm>
              <a:off x="8505436"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13" name="Straight Arrow Connector 312">
              <a:extLst>
                <a:ext uri="{FF2B5EF4-FFF2-40B4-BE49-F238E27FC236}">
                  <a16:creationId xmlns:a16="http://schemas.microsoft.com/office/drawing/2014/main" id="{5456E916-F263-748F-FD11-5C69D5C1E81B}"/>
                </a:ext>
              </a:extLst>
            </p:cNvPr>
            <p:cNvCxnSpPr>
              <a:cxnSpLocks/>
            </p:cNvCxnSpPr>
            <p:nvPr/>
          </p:nvCxnSpPr>
          <p:spPr>
            <a:xfrm>
              <a:off x="7225105"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14" name="Straight Arrow Connector 313">
              <a:extLst>
                <a:ext uri="{FF2B5EF4-FFF2-40B4-BE49-F238E27FC236}">
                  <a16:creationId xmlns:a16="http://schemas.microsoft.com/office/drawing/2014/main" id="{2359F7F7-F819-D351-EF77-70FCA7F0AE8B}"/>
                </a:ext>
              </a:extLst>
            </p:cNvPr>
            <p:cNvCxnSpPr>
              <a:cxnSpLocks/>
            </p:cNvCxnSpPr>
            <p:nvPr/>
          </p:nvCxnSpPr>
          <p:spPr>
            <a:xfrm>
              <a:off x="5947267"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15" name="Straight Arrow Connector 314">
              <a:extLst>
                <a:ext uri="{FF2B5EF4-FFF2-40B4-BE49-F238E27FC236}">
                  <a16:creationId xmlns:a16="http://schemas.microsoft.com/office/drawing/2014/main" id="{C0B4EFAA-E162-F5AF-4570-A698F579F088}"/>
                </a:ext>
              </a:extLst>
            </p:cNvPr>
            <p:cNvCxnSpPr>
              <a:cxnSpLocks/>
            </p:cNvCxnSpPr>
            <p:nvPr/>
          </p:nvCxnSpPr>
          <p:spPr>
            <a:xfrm>
              <a:off x="4664187" y="20621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16" name="Straight Arrow Connector 315">
              <a:extLst>
                <a:ext uri="{FF2B5EF4-FFF2-40B4-BE49-F238E27FC236}">
                  <a16:creationId xmlns:a16="http://schemas.microsoft.com/office/drawing/2014/main" id="{B0316E09-61CF-EF45-3899-1BAFEFEECD6F}"/>
                </a:ext>
              </a:extLst>
            </p:cNvPr>
            <p:cNvCxnSpPr>
              <a:cxnSpLocks/>
            </p:cNvCxnSpPr>
            <p:nvPr/>
          </p:nvCxnSpPr>
          <p:spPr>
            <a:xfrm>
              <a:off x="3381160"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17" name="Straight Arrow Connector 316">
              <a:extLst>
                <a:ext uri="{FF2B5EF4-FFF2-40B4-BE49-F238E27FC236}">
                  <a16:creationId xmlns:a16="http://schemas.microsoft.com/office/drawing/2014/main" id="{8E823F1A-0080-68A2-ED8C-8DEE2022BF20}"/>
                </a:ext>
              </a:extLst>
            </p:cNvPr>
            <p:cNvCxnSpPr>
              <a:cxnSpLocks/>
            </p:cNvCxnSpPr>
            <p:nvPr/>
          </p:nvCxnSpPr>
          <p:spPr>
            <a:xfrm>
              <a:off x="2102184"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18" name="Straight Arrow Connector 317">
              <a:extLst>
                <a:ext uri="{FF2B5EF4-FFF2-40B4-BE49-F238E27FC236}">
                  <a16:creationId xmlns:a16="http://schemas.microsoft.com/office/drawing/2014/main" id="{6FCD8542-4DBB-71B7-D5E8-365316FE383C}"/>
                </a:ext>
              </a:extLst>
            </p:cNvPr>
            <p:cNvCxnSpPr>
              <a:cxnSpLocks/>
            </p:cNvCxnSpPr>
            <p:nvPr/>
          </p:nvCxnSpPr>
          <p:spPr>
            <a:xfrm>
              <a:off x="1035384" y="2060939"/>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19" name="Straight Arrow Connector 318">
              <a:extLst>
                <a:ext uri="{FF2B5EF4-FFF2-40B4-BE49-F238E27FC236}">
                  <a16:creationId xmlns:a16="http://schemas.microsoft.com/office/drawing/2014/main" id="{EA0977B8-B428-2B02-5083-83912AC1C268}"/>
                </a:ext>
              </a:extLst>
            </p:cNvPr>
            <p:cNvCxnSpPr>
              <a:cxnSpLocks/>
            </p:cNvCxnSpPr>
            <p:nvPr/>
          </p:nvCxnSpPr>
          <p:spPr>
            <a:xfrm>
              <a:off x="2314360" y="2054670"/>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20" name="Straight Arrow Connector 319">
              <a:extLst>
                <a:ext uri="{FF2B5EF4-FFF2-40B4-BE49-F238E27FC236}">
                  <a16:creationId xmlns:a16="http://schemas.microsoft.com/office/drawing/2014/main" id="{46F0C7EF-F3AA-0AD7-A66E-D13F3FE80880}"/>
                </a:ext>
              </a:extLst>
            </p:cNvPr>
            <p:cNvCxnSpPr>
              <a:cxnSpLocks/>
            </p:cNvCxnSpPr>
            <p:nvPr/>
          </p:nvCxnSpPr>
          <p:spPr>
            <a:xfrm>
              <a:off x="3595536" y="2037802"/>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21" name="Straight Arrow Connector 320">
              <a:extLst>
                <a:ext uri="{FF2B5EF4-FFF2-40B4-BE49-F238E27FC236}">
                  <a16:creationId xmlns:a16="http://schemas.microsoft.com/office/drawing/2014/main" id="{C8474AC8-457B-9467-B35D-CDF21B4D8972}"/>
                </a:ext>
              </a:extLst>
            </p:cNvPr>
            <p:cNvCxnSpPr>
              <a:cxnSpLocks/>
            </p:cNvCxnSpPr>
            <p:nvPr/>
          </p:nvCxnSpPr>
          <p:spPr>
            <a:xfrm>
              <a:off x="4880467" y="2053760"/>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22" name="Straight Arrow Connector 321">
              <a:extLst>
                <a:ext uri="{FF2B5EF4-FFF2-40B4-BE49-F238E27FC236}">
                  <a16:creationId xmlns:a16="http://schemas.microsoft.com/office/drawing/2014/main" id="{10C7E1B9-00F7-43C1-9307-8E0942DA1528}"/>
                </a:ext>
              </a:extLst>
            </p:cNvPr>
            <p:cNvCxnSpPr>
              <a:cxnSpLocks/>
            </p:cNvCxnSpPr>
            <p:nvPr/>
          </p:nvCxnSpPr>
          <p:spPr>
            <a:xfrm>
              <a:off x="6165552" y="2046757"/>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23" name="Straight Arrow Connector 322">
              <a:extLst>
                <a:ext uri="{FF2B5EF4-FFF2-40B4-BE49-F238E27FC236}">
                  <a16:creationId xmlns:a16="http://schemas.microsoft.com/office/drawing/2014/main" id="{F1F8E2C4-0596-DDF0-E3FF-A2F32E332D51}"/>
                </a:ext>
              </a:extLst>
            </p:cNvPr>
            <p:cNvCxnSpPr>
              <a:cxnSpLocks/>
            </p:cNvCxnSpPr>
            <p:nvPr/>
          </p:nvCxnSpPr>
          <p:spPr>
            <a:xfrm>
              <a:off x="7438636" y="2054670"/>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24" name="Straight Arrow Connector 323">
              <a:extLst>
                <a:ext uri="{FF2B5EF4-FFF2-40B4-BE49-F238E27FC236}">
                  <a16:creationId xmlns:a16="http://schemas.microsoft.com/office/drawing/2014/main" id="{793A8F63-A4AE-17F4-BB2D-756F8B0B7C1E}"/>
                </a:ext>
              </a:extLst>
            </p:cNvPr>
            <p:cNvCxnSpPr>
              <a:cxnSpLocks/>
            </p:cNvCxnSpPr>
            <p:nvPr/>
          </p:nvCxnSpPr>
          <p:spPr>
            <a:xfrm>
              <a:off x="8715764" y="2046756"/>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25" name="Straight Arrow Connector 324">
              <a:extLst>
                <a:ext uri="{FF2B5EF4-FFF2-40B4-BE49-F238E27FC236}">
                  <a16:creationId xmlns:a16="http://schemas.microsoft.com/office/drawing/2014/main" id="{3F7F8022-E9EA-9B46-E7CF-780C2615340B}"/>
                </a:ext>
              </a:extLst>
            </p:cNvPr>
            <p:cNvCxnSpPr>
              <a:cxnSpLocks/>
            </p:cNvCxnSpPr>
            <p:nvPr/>
          </p:nvCxnSpPr>
          <p:spPr>
            <a:xfrm>
              <a:off x="10008120" y="2046756"/>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26" name="Straight Connector 325">
              <a:extLst>
                <a:ext uri="{FF2B5EF4-FFF2-40B4-BE49-F238E27FC236}">
                  <a16:creationId xmlns:a16="http://schemas.microsoft.com/office/drawing/2014/main" id="{BADEC688-05F9-E304-E855-2533367FACC3}"/>
                </a:ext>
              </a:extLst>
            </p:cNvPr>
            <p:cNvCxnSpPr>
              <a:cxnSpLocks/>
            </p:cNvCxnSpPr>
            <p:nvPr/>
          </p:nvCxnSpPr>
          <p:spPr>
            <a:xfrm>
              <a:off x="2356403"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7" name="Straight Connector 326">
              <a:extLst>
                <a:ext uri="{FF2B5EF4-FFF2-40B4-BE49-F238E27FC236}">
                  <a16:creationId xmlns:a16="http://schemas.microsoft.com/office/drawing/2014/main" id="{08E19FD4-DB6F-7C1E-672A-D922405D6767}"/>
                </a:ext>
              </a:extLst>
            </p:cNvPr>
            <p:cNvCxnSpPr>
              <a:cxnSpLocks/>
            </p:cNvCxnSpPr>
            <p:nvPr/>
          </p:nvCxnSpPr>
          <p:spPr>
            <a:xfrm>
              <a:off x="3595536"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8" name="Straight Connector 327">
              <a:extLst>
                <a:ext uri="{FF2B5EF4-FFF2-40B4-BE49-F238E27FC236}">
                  <a16:creationId xmlns:a16="http://schemas.microsoft.com/office/drawing/2014/main" id="{AE6B4161-2836-0773-43A3-4EC0AEBA8937}"/>
                </a:ext>
              </a:extLst>
            </p:cNvPr>
            <p:cNvCxnSpPr>
              <a:cxnSpLocks/>
            </p:cNvCxnSpPr>
            <p:nvPr/>
          </p:nvCxnSpPr>
          <p:spPr>
            <a:xfrm>
              <a:off x="4880467"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9" name="Straight Connector 328">
              <a:extLst>
                <a:ext uri="{FF2B5EF4-FFF2-40B4-BE49-F238E27FC236}">
                  <a16:creationId xmlns:a16="http://schemas.microsoft.com/office/drawing/2014/main" id="{4DAE73CF-A5E5-EC22-E490-8038F4A8D0DB}"/>
                </a:ext>
              </a:extLst>
            </p:cNvPr>
            <p:cNvCxnSpPr>
              <a:cxnSpLocks/>
            </p:cNvCxnSpPr>
            <p:nvPr/>
          </p:nvCxnSpPr>
          <p:spPr>
            <a:xfrm>
              <a:off x="6215219"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0" name="Straight Connector 329">
              <a:extLst>
                <a:ext uri="{FF2B5EF4-FFF2-40B4-BE49-F238E27FC236}">
                  <a16:creationId xmlns:a16="http://schemas.microsoft.com/office/drawing/2014/main" id="{F5C92100-E7F2-35E2-6486-12D2C32C9B6C}"/>
                </a:ext>
              </a:extLst>
            </p:cNvPr>
            <p:cNvCxnSpPr>
              <a:cxnSpLocks/>
            </p:cNvCxnSpPr>
            <p:nvPr/>
          </p:nvCxnSpPr>
          <p:spPr>
            <a:xfrm>
              <a:off x="7478239"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1" name="Straight Connector 330">
              <a:extLst>
                <a:ext uri="{FF2B5EF4-FFF2-40B4-BE49-F238E27FC236}">
                  <a16:creationId xmlns:a16="http://schemas.microsoft.com/office/drawing/2014/main" id="{03898E9D-7DFF-89BC-E8B8-9C3AFB2E0A79}"/>
                </a:ext>
              </a:extLst>
            </p:cNvPr>
            <p:cNvCxnSpPr>
              <a:cxnSpLocks/>
            </p:cNvCxnSpPr>
            <p:nvPr/>
          </p:nvCxnSpPr>
          <p:spPr>
            <a:xfrm>
              <a:off x="8758698"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2" name="Straight Connector 331">
              <a:extLst>
                <a:ext uri="{FF2B5EF4-FFF2-40B4-BE49-F238E27FC236}">
                  <a16:creationId xmlns:a16="http://schemas.microsoft.com/office/drawing/2014/main" id="{1B9066B7-38CA-3B23-CB38-676132A7DE24}"/>
                </a:ext>
              </a:extLst>
            </p:cNvPr>
            <p:cNvCxnSpPr>
              <a:cxnSpLocks/>
            </p:cNvCxnSpPr>
            <p:nvPr/>
          </p:nvCxnSpPr>
          <p:spPr>
            <a:xfrm>
              <a:off x="10039157"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333" name="Group 332">
            <a:extLst>
              <a:ext uri="{FF2B5EF4-FFF2-40B4-BE49-F238E27FC236}">
                <a16:creationId xmlns:a16="http://schemas.microsoft.com/office/drawing/2014/main" id="{F8CE13AA-D924-973B-C358-1DF4DB0B8A5A}"/>
              </a:ext>
            </a:extLst>
          </p:cNvPr>
          <p:cNvGrpSpPr/>
          <p:nvPr/>
        </p:nvGrpSpPr>
        <p:grpSpPr>
          <a:xfrm>
            <a:off x="9344213" y="4643943"/>
            <a:ext cx="1097280" cy="685800"/>
            <a:chOff x="6771067" y="4966859"/>
            <a:chExt cx="1097280" cy="685800"/>
          </a:xfrm>
        </p:grpSpPr>
        <p:sp>
          <p:nvSpPr>
            <p:cNvPr id="334" name="Rectangle: Rounded Corners 333">
              <a:extLst>
                <a:ext uri="{FF2B5EF4-FFF2-40B4-BE49-F238E27FC236}">
                  <a16:creationId xmlns:a16="http://schemas.microsoft.com/office/drawing/2014/main" id="{684CF474-3746-BB14-AF0C-3599B1CCF3D3}"/>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Prepare</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Data Outputs</a:t>
              </a:r>
            </a:p>
          </p:txBody>
        </p:sp>
        <p:sp>
          <p:nvSpPr>
            <p:cNvPr id="335" name="Oval 334">
              <a:extLst>
                <a:ext uri="{FF2B5EF4-FFF2-40B4-BE49-F238E27FC236}">
                  <a16:creationId xmlns:a16="http://schemas.microsoft.com/office/drawing/2014/main" id="{F32E76E8-74DD-BAD2-F583-8E52E7BDB01D}"/>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8.3</a:t>
              </a:r>
            </a:p>
          </p:txBody>
        </p:sp>
      </p:grpSp>
      <p:grpSp>
        <p:nvGrpSpPr>
          <p:cNvPr id="336" name="Group 335">
            <a:extLst>
              <a:ext uri="{FF2B5EF4-FFF2-40B4-BE49-F238E27FC236}">
                <a16:creationId xmlns:a16="http://schemas.microsoft.com/office/drawing/2014/main" id="{4D15843C-5CB9-10D3-77AB-067F81FA1283}"/>
              </a:ext>
            </a:extLst>
          </p:cNvPr>
          <p:cNvGrpSpPr/>
          <p:nvPr/>
        </p:nvGrpSpPr>
        <p:grpSpPr>
          <a:xfrm>
            <a:off x="9344213" y="3729543"/>
            <a:ext cx="1097280" cy="685800"/>
            <a:chOff x="6771067" y="4966859"/>
            <a:chExt cx="1097280" cy="685800"/>
          </a:xfrm>
        </p:grpSpPr>
        <p:sp>
          <p:nvSpPr>
            <p:cNvPr id="337" name="Rectangle: Rounded Corners 336">
              <a:extLst>
                <a:ext uri="{FF2B5EF4-FFF2-40B4-BE49-F238E27FC236}">
                  <a16:creationId xmlns:a16="http://schemas.microsoft.com/office/drawing/2014/main" id="{85D35329-B68F-7CE3-D87E-C4937F444811}"/>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Conduct</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Record Runs</a:t>
              </a:r>
            </a:p>
          </p:txBody>
        </p:sp>
        <p:sp>
          <p:nvSpPr>
            <p:cNvPr id="338" name="Oval 337">
              <a:extLst>
                <a:ext uri="{FF2B5EF4-FFF2-40B4-BE49-F238E27FC236}">
                  <a16:creationId xmlns:a16="http://schemas.microsoft.com/office/drawing/2014/main" id="{5E7D65F3-0B00-EA5D-89B8-3BF3E3C0B3B4}"/>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8.2</a:t>
              </a:r>
            </a:p>
          </p:txBody>
        </p:sp>
      </p:grpSp>
      <p:grpSp>
        <p:nvGrpSpPr>
          <p:cNvPr id="339" name="Group 338">
            <a:extLst>
              <a:ext uri="{FF2B5EF4-FFF2-40B4-BE49-F238E27FC236}">
                <a16:creationId xmlns:a16="http://schemas.microsoft.com/office/drawing/2014/main" id="{DD30EBC3-C6FC-C672-033A-3171A7FA2DEB}"/>
              </a:ext>
            </a:extLst>
          </p:cNvPr>
          <p:cNvGrpSpPr/>
          <p:nvPr/>
        </p:nvGrpSpPr>
        <p:grpSpPr>
          <a:xfrm>
            <a:off x="9327273" y="2808445"/>
            <a:ext cx="1097280" cy="685800"/>
            <a:chOff x="6771067" y="4966859"/>
            <a:chExt cx="1097280" cy="685800"/>
          </a:xfrm>
        </p:grpSpPr>
        <p:sp>
          <p:nvSpPr>
            <p:cNvPr id="340" name="Rectangle: Rounded Corners 339">
              <a:extLst>
                <a:ext uri="{FF2B5EF4-FFF2-40B4-BE49-F238E27FC236}">
                  <a16:creationId xmlns:a16="http://schemas.microsoft.com/office/drawing/2014/main" id="{90C854FC-38D0-7DF5-2958-E9353C82D3AC}"/>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Plan</a:t>
              </a:r>
              <a:br>
                <a:rPr lang="en-US" sz="1200" b="1" dirty="0">
                  <a:solidFill>
                    <a:schemeClr val="tx1"/>
                  </a:solidFill>
                  <a:latin typeface="Calibri" panose="020F0502020204030204" pitchFamily="34" charset="0"/>
                  <a:cs typeface="Calibri" panose="020F0502020204030204" pitchFamily="34" charset="0"/>
                </a:rPr>
              </a:br>
              <a:r>
                <a:rPr lang="en-US" sz="1200" b="1" dirty="0">
                  <a:solidFill>
                    <a:schemeClr val="tx1"/>
                  </a:solidFill>
                  <a:latin typeface="Calibri" panose="020F0502020204030204" pitchFamily="34" charset="0"/>
                  <a:cs typeface="Calibri" panose="020F0502020204030204" pitchFamily="34" charset="0"/>
                </a:rPr>
                <a:t>Execution</a:t>
              </a:r>
            </a:p>
          </p:txBody>
        </p:sp>
        <p:sp>
          <p:nvSpPr>
            <p:cNvPr id="341" name="Oval 340">
              <a:extLst>
                <a:ext uri="{FF2B5EF4-FFF2-40B4-BE49-F238E27FC236}">
                  <a16:creationId xmlns:a16="http://schemas.microsoft.com/office/drawing/2014/main" id="{46184A76-88E4-742A-E075-39F0316BE3E1}"/>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8.1</a:t>
              </a:r>
            </a:p>
          </p:txBody>
        </p:sp>
      </p:grpSp>
    </p:spTree>
    <p:extLst>
      <p:ext uri="{BB962C8B-B14F-4D97-AF65-F5344CB8AC3E}">
        <p14:creationId xmlns:p14="http://schemas.microsoft.com/office/powerpoint/2010/main" val="10027776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A7890-D03E-4613-A0A5-ABE849E63778}"/>
              </a:ext>
            </a:extLst>
          </p:cNvPr>
          <p:cNvSpPr>
            <a:spLocks noGrp="1"/>
          </p:cNvSpPr>
          <p:nvPr>
            <p:ph type="title"/>
          </p:nvPr>
        </p:nvSpPr>
        <p:spPr/>
        <p:txBody>
          <a:bodyPr wrap="square" anchor="ctr">
            <a:normAutofit/>
          </a:bodyPr>
          <a:lstStyle/>
          <a:p>
            <a:r>
              <a:rPr lang="en-US" dirty="0"/>
              <a:t>Step 2 : Perform Conceptual Analysis</a:t>
            </a:r>
          </a:p>
        </p:txBody>
      </p:sp>
      <p:sp>
        <p:nvSpPr>
          <p:cNvPr id="4" name="Slide Number Placeholder 3"/>
          <p:cNvSpPr>
            <a:spLocks noGrp="1"/>
          </p:cNvSpPr>
          <p:nvPr>
            <p:ph type="sldNum" sz="quarter" idx="12"/>
          </p:nvPr>
        </p:nvSpPr>
        <p:spPr/>
        <p:txBody>
          <a:bodyPr/>
          <a:lstStyle/>
          <a:p>
            <a:pPr>
              <a:defRPr/>
            </a:pPr>
            <a:fld id="{A51840BD-C137-42AF-A883-7364683D4200}" type="slidenum">
              <a:rPr lang="en-US" smtClean="0"/>
              <a:pPr>
                <a:defRPr/>
              </a:pPr>
              <a:t>14</a:t>
            </a:fld>
            <a:endParaRPr lang="en-US" dirty="0"/>
          </a:p>
        </p:txBody>
      </p:sp>
      <p:sp>
        <p:nvSpPr>
          <p:cNvPr id="162" name="Rectangle: Rounded Corners 161">
            <a:extLst>
              <a:ext uri="{FF2B5EF4-FFF2-40B4-BE49-F238E27FC236}">
                <a16:creationId xmlns:a16="http://schemas.microsoft.com/office/drawing/2014/main" id="{60AEFE9A-CED6-0AE5-7205-A220A0466239}"/>
              </a:ext>
            </a:extLst>
          </p:cNvPr>
          <p:cNvSpPr/>
          <p:nvPr/>
        </p:nvSpPr>
        <p:spPr>
          <a:xfrm>
            <a:off x="1656833" y="1661499"/>
            <a:ext cx="1103621" cy="3668243"/>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libri" panose="020F0502020204030204" pitchFamily="34" charset="0"/>
              <a:cs typeface="Calibri" panose="020F0502020204030204" pitchFamily="34" charset="0"/>
            </a:endParaRPr>
          </a:p>
        </p:txBody>
      </p:sp>
      <p:sp>
        <p:nvSpPr>
          <p:cNvPr id="164" name="Rectangle: Rounded Corners 163">
            <a:extLst>
              <a:ext uri="{FF2B5EF4-FFF2-40B4-BE49-F238E27FC236}">
                <a16:creationId xmlns:a16="http://schemas.microsoft.com/office/drawing/2014/main" id="{EEA373A6-7E0A-BDD4-5CAD-537A9C3ED2C7}"/>
              </a:ext>
            </a:extLst>
          </p:cNvPr>
          <p:cNvSpPr/>
          <p:nvPr/>
        </p:nvSpPr>
        <p:spPr>
          <a:xfrm>
            <a:off x="378380" y="1672143"/>
            <a:ext cx="1101747" cy="274320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66" name="Rectangle: Rounded Corners 165">
            <a:extLst>
              <a:ext uri="{FF2B5EF4-FFF2-40B4-BE49-F238E27FC236}">
                <a16:creationId xmlns:a16="http://schemas.microsoft.com/office/drawing/2014/main" id="{11F73F13-7095-0BD2-5FC8-43966B89990D}"/>
              </a:ext>
            </a:extLst>
          </p:cNvPr>
          <p:cNvSpPr/>
          <p:nvPr/>
        </p:nvSpPr>
        <p:spPr>
          <a:xfrm>
            <a:off x="1559693" y="1547961"/>
            <a:ext cx="1280912" cy="3917271"/>
          </a:xfrm>
          <a:prstGeom prst="roundRect">
            <a:avLst>
              <a:gd name="adj" fmla="val 11125"/>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libri" panose="020F0502020204030204" pitchFamily="34" charset="0"/>
              <a:cs typeface="Calibri" panose="020F0502020204030204" pitchFamily="34" charset="0"/>
            </a:endParaRPr>
          </a:p>
        </p:txBody>
      </p:sp>
      <p:sp>
        <p:nvSpPr>
          <p:cNvPr id="168" name="Rectangle: Rounded Corners 167">
            <a:extLst>
              <a:ext uri="{FF2B5EF4-FFF2-40B4-BE49-F238E27FC236}">
                <a16:creationId xmlns:a16="http://schemas.microsoft.com/office/drawing/2014/main" id="{C09BE738-4EDD-AF47-ED4B-4A7BD7AA8CE6}"/>
              </a:ext>
            </a:extLst>
          </p:cNvPr>
          <p:cNvSpPr/>
          <p:nvPr/>
        </p:nvSpPr>
        <p:spPr>
          <a:xfrm>
            <a:off x="10626767" y="1661497"/>
            <a:ext cx="1095187" cy="366824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70" name="Rectangle: Rounded Corners 169">
            <a:extLst>
              <a:ext uri="{FF2B5EF4-FFF2-40B4-BE49-F238E27FC236}">
                <a16:creationId xmlns:a16="http://schemas.microsoft.com/office/drawing/2014/main" id="{CA8E1A7A-87E6-3F4D-0E4B-1F7F98C705C4}"/>
              </a:ext>
            </a:extLst>
          </p:cNvPr>
          <p:cNvSpPr/>
          <p:nvPr/>
        </p:nvSpPr>
        <p:spPr>
          <a:xfrm>
            <a:off x="9344213" y="1661498"/>
            <a:ext cx="1095187" cy="3668238"/>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71" name="Rectangle: Rounded Corners 170">
            <a:extLst>
              <a:ext uri="{FF2B5EF4-FFF2-40B4-BE49-F238E27FC236}">
                <a16:creationId xmlns:a16="http://schemas.microsoft.com/office/drawing/2014/main" id="{D4B46CEA-4B2F-8735-C822-087AF2F6E5BF}"/>
              </a:ext>
            </a:extLst>
          </p:cNvPr>
          <p:cNvSpPr/>
          <p:nvPr/>
        </p:nvSpPr>
        <p:spPr>
          <a:xfrm>
            <a:off x="8064637" y="1661497"/>
            <a:ext cx="1097024" cy="36682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72" name="Rectangle: Rounded Corners 171">
            <a:extLst>
              <a:ext uri="{FF2B5EF4-FFF2-40B4-BE49-F238E27FC236}">
                <a16:creationId xmlns:a16="http://schemas.microsoft.com/office/drawing/2014/main" id="{79CA5198-A639-D267-49E8-7BC64D14FBE5}"/>
              </a:ext>
            </a:extLst>
          </p:cNvPr>
          <p:cNvSpPr/>
          <p:nvPr/>
        </p:nvSpPr>
        <p:spPr>
          <a:xfrm>
            <a:off x="6779964" y="1649462"/>
            <a:ext cx="1097024" cy="4594673"/>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73" name="Rectangle: Rounded Corners 172">
            <a:extLst>
              <a:ext uri="{FF2B5EF4-FFF2-40B4-BE49-F238E27FC236}">
                <a16:creationId xmlns:a16="http://schemas.microsoft.com/office/drawing/2014/main" id="{268E900C-9D5D-64AE-D281-1E650CD8B320}"/>
              </a:ext>
            </a:extLst>
          </p:cNvPr>
          <p:cNvSpPr/>
          <p:nvPr/>
        </p:nvSpPr>
        <p:spPr>
          <a:xfrm>
            <a:off x="5499600" y="1661497"/>
            <a:ext cx="1103621" cy="36682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74" name="Rectangle: Rounded Corners 173">
            <a:extLst>
              <a:ext uri="{FF2B5EF4-FFF2-40B4-BE49-F238E27FC236}">
                <a16:creationId xmlns:a16="http://schemas.microsoft.com/office/drawing/2014/main" id="{AF1FD24D-F6C9-804D-288A-1417701EFC45}"/>
              </a:ext>
            </a:extLst>
          </p:cNvPr>
          <p:cNvSpPr/>
          <p:nvPr/>
        </p:nvSpPr>
        <p:spPr>
          <a:xfrm>
            <a:off x="4214980" y="1661499"/>
            <a:ext cx="1103621" cy="3668244"/>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75" name="Rectangle: Rounded Corners 174">
            <a:extLst>
              <a:ext uri="{FF2B5EF4-FFF2-40B4-BE49-F238E27FC236}">
                <a16:creationId xmlns:a16="http://schemas.microsoft.com/office/drawing/2014/main" id="{AC66C794-6FC8-19AA-FB8C-42FDF8F36833}"/>
              </a:ext>
            </a:extLst>
          </p:cNvPr>
          <p:cNvSpPr/>
          <p:nvPr/>
        </p:nvSpPr>
        <p:spPr>
          <a:xfrm>
            <a:off x="2941432" y="1661498"/>
            <a:ext cx="1103621" cy="45826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grpSp>
        <p:nvGrpSpPr>
          <p:cNvPr id="176" name="Group 175">
            <a:extLst>
              <a:ext uri="{FF2B5EF4-FFF2-40B4-BE49-F238E27FC236}">
                <a16:creationId xmlns:a16="http://schemas.microsoft.com/office/drawing/2014/main" id="{87B7DD99-EECE-9F65-C3E3-7D5FB2517FE5}"/>
              </a:ext>
            </a:extLst>
          </p:cNvPr>
          <p:cNvGrpSpPr/>
          <p:nvPr/>
        </p:nvGrpSpPr>
        <p:grpSpPr>
          <a:xfrm>
            <a:off x="381000" y="1547963"/>
            <a:ext cx="1097280" cy="799337"/>
            <a:chOff x="560065" y="5025296"/>
            <a:chExt cx="1097280" cy="799337"/>
          </a:xfrm>
        </p:grpSpPr>
        <p:sp>
          <p:nvSpPr>
            <p:cNvPr id="177" name="Rectangle: Rounded Corners 176">
              <a:extLst>
                <a:ext uri="{FF2B5EF4-FFF2-40B4-BE49-F238E27FC236}">
                  <a16:creationId xmlns:a16="http://schemas.microsoft.com/office/drawing/2014/main" id="{47388FA7-F775-5D4B-5B45-657919E1C2D8}"/>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latin typeface="Calibri" panose="020F0502020204030204" pitchFamily="34" charset="0"/>
                  <a:cs typeface="Calibri" panose="020F0502020204030204" pitchFamily="34" charset="0"/>
                </a:rPr>
                <a:t>Project Initiation</a:t>
              </a:r>
            </a:p>
          </p:txBody>
        </p:sp>
        <p:sp>
          <p:nvSpPr>
            <p:cNvPr id="179" name="Oval 178">
              <a:extLst>
                <a:ext uri="{FF2B5EF4-FFF2-40B4-BE49-F238E27FC236}">
                  <a16:creationId xmlns:a16="http://schemas.microsoft.com/office/drawing/2014/main" id="{8064C364-E52B-B4FB-2C44-804596164339}"/>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Step 1</a:t>
              </a:r>
            </a:p>
          </p:txBody>
        </p:sp>
      </p:grpSp>
      <p:grpSp>
        <p:nvGrpSpPr>
          <p:cNvPr id="180" name="Group 179">
            <a:extLst>
              <a:ext uri="{FF2B5EF4-FFF2-40B4-BE49-F238E27FC236}">
                <a16:creationId xmlns:a16="http://schemas.microsoft.com/office/drawing/2014/main" id="{03E3A076-1BA1-2F9A-5D1A-D8B091483FC5}"/>
              </a:ext>
            </a:extLst>
          </p:cNvPr>
          <p:cNvGrpSpPr/>
          <p:nvPr/>
        </p:nvGrpSpPr>
        <p:grpSpPr>
          <a:xfrm>
            <a:off x="10624674" y="1552255"/>
            <a:ext cx="1097280" cy="799337"/>
            <a:chOff x="560065" y="5025296"/>
            <a:chExt cx="1097280" cy="799337"/>
          </a:xfrm>
        </p:grpSpPr>
        <p:sp>
          <p:nvSpPr>
            <p:cNvPr id="181" name="Rectangle: Rounded Corners 180">
              <a:extLst>
                <a:ext uri="{FF2B5EF4-FFF2-40B4-BE49-F238E27FC236}">
                  <a16:creationId xmlns:a16="http://schemas.microsoft.com/office/drawing/2014/main" id="{69D170CE-996B-C5C6-1F97-138C20169C2A}"/>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200" b="1" dirty="0">
                  <a:latin typeface="Calibri" panose="020F0502020204030204" pitchFamily="34" charset="0"/>
                  <a:cs typeface="Calibri" panose="020F0502020204030204" pitchFamily="34" charset="0"/>
                </a:rPr>
                <a:t>Analyze Data and Evaluate Results</a:t>
              </a:r>
            </a:p>
          </p:txBody>
        </p:sp>
        <p:sp>
          <p:nvSpPr>
            <p:cNvPr id="182" name="Oval 181">
              <a:extLst>
                <a:ext uri="{FF2B5EF4-FFF2-40B4-BE49-F238E27FC236}">
                  <a16:creationId xmlns:a16="http://schemas.microsoft.com/office/drawing/2014/main" id="{B5B8E626-27D3-6AC1-7181-4D1B530DA91E}"/>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Step 9</a:t>
              </a:r>
            </a:p>
          </p:txBody>
        </p:sp>
      </p:grpSp>
      <p:grpSp>
        <p:nvGrpSpPr>
          <p:cNvPr id="183" name="Group 182">
            <a:extLst>
              <a:ext uri="{FF2B5EF4-FFF2-40B4-BE49-F238E27FC236}">
                <a16:creationId xmlns:a16="http://schemas.microsoft.com/office/drawing/2014/main" id="{11BFCFCD-3555-A272-4407-D99B365B7141}"/>
              </a:ext>
            </a:extLst>
          </p:cNvPr>
          <p:cNvGrpSpPr/>
          <p:nvPr/>
        </p:nvGrpSpPr>
        <p:grpSpPr>
          <a:xfrm>
            <a:off x="9344213" y="1552255"/>
            <a:ext cx="1097280" cy="799337"/>
            <a:chOff x="560065" y="5025296"/>
            <a:chExt cx="1097280" cy="799337"/>
          </a:xfrm>
        </p:grpSpPr>
        <p:sp>
          <p:nvSpPr>
            <p:cNvPr id="184" name="Rectangle: Rounded Corners 183">
              <a:extLst>
                <a:ext uri="{FF2B5EF4-FFF2-40B4-BE49-F238E27FC236}">
                  <a16:creationId xmlns:a16="http://schemas.microsoft.com/office/drawing/2014/main" id="{D5545A4B-6DF2-DFA6-2BB7-844DB75C0223}"/>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latin typeface="Calibri" panose="020F0502020204030204" pitchFamily="34" charset="0"/>
                  <a:cs typeface="Calibri" panose="020F0502020204030204" pitchFamily="34" charset="0"/>
                </a:rPr>
                <a:t>Plan &amp; Execute</a:t>
              </a:r>
            </a:p>
            <a:p>
              <a:pPr algn="ctr">
                <a:lnSpc>
                  <a:spcPts val="1300"/>
                </a:lnSpc>
              </a:pPr>
              <a:r>
                <a:rPr lang="en-US" sz="1400" b="1" dirty="0">
                  <a:latin typeface="Calibri" panose="020F0502020204030204" pitchFamily="34" charset="0"/>
                  <a:cs typeface="Calibri" panose="020F0502020204030204" pitchFamily="34" charset="0"/>
                </a:rPr>
                <a:t>Event</a:t>
              </a:r>
            </a:p>
          </p:txBody>
        </p:sp>
        <p:sp>
          <p:nvSpPr>
            <p:cNvPr id="185" name="Oval 184">
              <a:extLst>
                <a:ext uri="{FF2B5EF4-FFF2-40B4-BE49-F238E27FC236}">
                  <a16:creationId xmlns:a16="http://schemas.microsoft.com/office/drawing/2014/main" id="{A8C1BBB5-A5CA-44E1-BBE5-A9844EACD3D0}"/>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Step 8</a:t>
              </a:r>
            </a:p>
          </p:txBody>
        </p:sp>
      </p:grpSp>
      <p:grpSp>
        <p:nvGrpSpPr>
          <p:cNvPr id="186" name="Group 185">
            <a:extLst>
              <a:ext uri="{FF2B5EF4-FFF2-40B4-BE49-F238E27FC236}">
                <a16:creationId xmlns:a16="http://schemas.microsoft.com/office/drawing/2014/main" id="{11AEE6AF-0C5A-8DCA-7D2C-ECFA00F88628}"/>
              </a:ext>
            </a:extLst>
          </p:cNvPr>
          <p:cNvGrpSpPr/>
          <p:nvPr/>
        </p:nvGrpSpPr>
        <p:grpSpPr>
          <a:xfrm>
            <a:off x="8063754" y="1547963"/>
            <a:ext cx="1097280" cy="799337"/>
            <a:chOff x="560065" y="5025296"/>
            <a:chExt cx="1097280" cy="799337"/>
          </a:xfrm>
        </p:grpSpPr>
        <p:sp>
          <p:nvSpPr>
            <p:cNvPr id="187" name="Rectangle: Rounded Corners 186">
              <a:extLst>
                <a:ext uri="{FF2B5EF4-FFF2-40B4-BE49-F238E27FC236}">
                  <a16:creationId xmlns:a16="http://schemas.microsoft.com/office/drawing/2014/main" id="{A873F9B1-FE49-9AC0-33FC-BDA6672D6F01}"/>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latin typeface="Calibri" panose="020F0502020204030204" pitchFamily="34" charset="0"/>
                  <a:cs typeface="Calibri" panose="020F0502020204030204" pitchFamily="34" charset="0"/>
                </a:rPr>
                <a:t>Integrate &amp; Validate Environment</a:t>
              </a:r>
            </a:p>
          </p:txBody>
        </p:sp>
        <p:sp>
          <p:nvSpPr>
            <p:cNvPr id="188" name="Oval 187">
              <a:extLst>
                <a:ext uri="{FF2B5EF4-FFF2-40B4-BE49-F238E27FC236}">
                  <a16:creationId xmlns:a16="http://schemas.microsoft.com/office/drawing/2014/main" id="{227ED669-F885-4F54-42F8-11ECD8F47E2D}"/>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Step 7</a:t>
              </a:r>
            </a:p>
          </p:txBody>
        </p:sp>
      </p:grpSp>
      <p:grpSp>
        <p:nvGrpSpPr>
          <p:cNvPr id="189" name="Group 188">
            <a:extLst>
              <a:ext uri="{FF2B5EF4-FFF2-40B4-BE49-F238E27FC236}">
                <a16:creationId xmlns:a16="http://schemas.microsoft.com/office/drawing/2014/main" id="{7191D141-759B-AFC8-C9C7-E8B2D039E71D}"/>
              </a:ext>
            </a:extLst>
          </p:cNvPr>
          <p:cNvGrpSpPr/>
          <p:nvPr/>
        </p:nvGrpSpPr>
        <p:grpSpPr>
          <a:xfrm>
            <a:off x="6783295" y="1547963"/>
            <a:ext cx="1097280" cy="799337"/>
            <a:chOff x="560065" y="5025296"/>
            <a:chExt cx="1097280" cy="799337"/>
          </a:xfrm>
        </p:grpSpPr>
        <p:sp>
          <p:nvSpPr>
            <p:cNvPr id="190" name="Rectangle: Rounded Corners 189">
              <a:extLst>
                <a:ext uri="{FF2B5EF4-FFF2-40B4-BE49-F238E27FC236}">
                  <a16:creationId xmlns:a16="http://schemas.microsoft.com/office/drawing/2014/main" id="{B450716D-B886-6D6F-65F9-2D9E5522D76A}"/>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latin typeface="Calibri" panose="020F0502020204030204" pitchFamily="34" charset="0"/>
                  <a:cs typeface="Calibri" panose="020F0502020204030204" pitchFamily="34" charset="0"/>
                </a:rPr>
                <a:t>Develop Operational Wrap-Around</a:t>
              </a:r>
            </a:p>
          </p:txBody>
        </p:sp>
        <p:sp>
          <p:nvSpPr>
            <p:cNvPr id="191" name="Oval 190">
              <a:extLst>
                <a:ext uri="{FF2B5EF4-FFF2-40B4-BE49-F238E27FC236}">
                  <a16:creationId xmlns:a16="http://schemas.microsoft.com/office/drawing/2014/main" id="{894731DA-6658-A272-0A15-292E168BF9DC}"/>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Step 6</a:t>
              </a:r>
            </a:p>
          </p:txBody>
        </p:sp>
      </p:grpSp>
      <p:grpSp>
        <p:nvGrpSpPr>
          <p:cNvPr id="192" name="Group 191">
            <a:extLst>
              <a:ext uri="{FF2B5EF4-FFF2-40B4-BE49-F238E27FC236}">
                <a16:creationId xmlns:a16="http://schemas.microsoft.com/office/drawing/2014/main" id="{5E474649-0780-1B2D-B217-50BD6216432F}"/>
              </a:ext>
            </a:extLst>
          </p:cNvPr>
          <p:cNvGrpSpPr/>
          <p:nvPr/>
        </p:nvGrpSpPr>
        <p:grpSpPr>
          <a:xfrm>
            <a:off x="5502836" y="1547963"/>
            <a:ext cx="1097280" cy="799337"/>
            <a:chOff x="560065" y="5025296"/>
            <a:chExt cx="1097280" cy="799337"/>
          </a:xfrm>
        </p:grpSpPr>
        <p:sp>
          <p:nvSpPr>
            <p:cNvPr id="193" name="Rectangle: Rounded Corners 192">
              <a:extLst>
                <a:ext uri="{FF2B5EF4-FFF2-40B4-BE49-F238E27FC236}">
                  <a16:creationId xmlns:a16="http://schemas.microsoft.com/office/drawing/2014/main" id="{78026CAB-EEAA-D027-9A89-552EDAE1CFA7}"/>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latin typeface="Calibri" panose="020F0502020204030204" pitchFamily="34" charset="0"/>
                  <a:cs typeface="Calibri" panose="020F0502020204030204" pitchFamily="34" charset="0"/>
                </a:rPr>
                <a:t>Design Operational Wrap-Around</a:t>
              </a:r>
            </a:p>
          </p:txBody>
        </p:sp>
        <p:sp>
          <p:nvSpPr>
            <p:cNvPr id="194" name="Oval 193">
              <a:extLst>
                <a:ext uri="{FF2B5EF4-FFF2-40B4-BE49-F238E27FC236}">
                  <a16:creationId xmlns:a16="http://schemas.microsoft.com/office/drawing/2014/main" id="{C8E4B149-1FE7-6DD6-1CF2-9DECED3F6C12}"/>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Step 5</a:t>
              </a:r>
            </a:p>
          </p:txBody>
        </p:sp>
      </p:grpSp>
      <p:grpSp>
        <p:nvGrpSpPr>
          <p:cNvPr id="195" name="Group 194">
            <a:extLst>
              <a:ext uri="{FF2B5EF4-FFF2-40B4-BE49-F238E27FC236}">
                <a16:creationId xmlns:a16="http://schemas.microsoft.com/office/drawing/2014/main" id="{3A25BA8C-5A81-B757-A420-31A0C3F2E884}"/>
              </a:ext>
            </a:extLst>
          </p:cNvPr>
          <p:cNvGrpSpPr/>
          <p:nvPr/>
        </p:nvGrpSpPr>
        <p:grpSpPr>
          <a:xfrm>
            <a:off x="4222377" y="1547963"/>
            <a:ext cx="1097280" cy="799337"/>
            <a:chOff x="560065" y="5025296"/>
            <a:chExt cx="1097280" cy="799337"/>
          </a:xfrm>
        </p:grpSpPr>
        <p:sp>
          <p:nvSpPr>
            <p:cNvPr id="196" name="Rectangle: Rounded Corners 195">
              <a:extLst>
                <a:ext uri="{FF2B5EF4-FFF2-40B4-BE49-F238E27FC236}">
                  <a16:creationId xmlns:a16="http://schemas.microsoft.com/office/drawing/2014/main" id="{BCB81FDF-A0F0-20D4-B4C5-3197EBCF4D71}"/>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latin typeface="Calibri" panose="020F0502020204030204" pitchFamily="34" charset="0"/>
                  <a:cs typeface="Calibri" panose="020F0502020204030204" pitchFamily="34" charset="0"/>
                </a:rPr>
                <a:t>Develop</a:t>
              </a:r>
            </a:p>
            <a:p>
              <a:pPr algn="ctr">
                <a:lnSpc>
                  <a:spcPts val="1300"/>
                </a:lnSpc>
              </a:pPr>
              <a:r>
                <a:rPr lang="en-US" sz="1400" b="1" dirty="0">
                  <a:latin typeface="Calibri" panose="020F0502020204030204" pitchFamily="34" charset="0"/>
                  <a:cs typeface="Calibri" panose="020F0502020204030204" pitchFamily="34" charset="0"/>
                </a:rPr>
                <a:t>Digital Twin</a:t>
              </a:r>
            </a:p>
          </p:txBody>
        </p:sp>
        <p:sp>
          <p:nvSpPr>
            <p:cNvPr id="197" name="Oval 196">
              <a:extLst>
                <a:ext uri="{FF2B5EF4-FFF2-40B4-BE49-F238E27FC236}">
                  <a16:creationId xmlns:a16="http://schemas.microsoft.com/office/drawing/2014/main" id="{502DAE67-189B-A030-169E-5E260D040681}"/>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Step 4</a:t>
              </a:r>
            </a:p>
          </p:txBody>
        </p:sp>
      </p:grpSp>
      <p:grpSp>
        <p:nvGrpSpPr>
          <p:cNvPr id="198" name="Group 197">
            <a:extLst>
              <a:ext uri="{FF2B5EF4-FFF2-40B4-BE49-F238E27FC236}">
                <a16:creationId xmlns:a16="http://schemas.microsoft.com/office/drawing/2014/main" id="{CBD99F4A-9ABE-C802-8FFB-D586A82333A4}"/>
              </a:ext>
            </a:extLst>
          </p:cNvPr>
          <p:cNvGrpSpPr/>
          <p:nvPr/>
        </p:nvGrpSpPr>
        <p:grpSpPr>
          <a:xfrm>
            <a:off x="2941918" y="1547963"/>
            <a:ext cx="1097280" cy="799337"/>
            <a:chOff x="560065" y="5025296"/>
            <a:chExt cx="1097280" cy="799337"/>
          </a:xfrm>
        </p:grpSpPr>
        <p:sp>
          <p:nvSpPr>
            <p:cNvPr id="199" name="Rectangle: Rounded Corners 198">
              <a:extLst>
                <a:ext uri="{FF2B5EF4-FFF2-40B4-BE49-F238E27FC236}">
                  <a16:creationId xmlns:a16="http://schemas.microsoft.com/office/drawing/2014/main" id="{22B6C388-EB57-3F34-EA23-8CB48764A472}"/>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latin typeface="Calibri" panose="020F0502020204030204" pitchFamily="34" charset="0"/>
                  <a:cs typeface="Calibri" panose="020F0502020204030204" pitchFamily="34" charset="0"/>
                </a:rPr>
                <a:t>Conduct Wargame Exercise</a:t>
              </a:r>
            </a:p>
          </p:txBody>
        </p:sp>
        <p:sp>
          <p:nvSpPr>
            <p:cNvPr id="200" name="Oval 199">
              <a:extLst>
                <a:ext uri="{FF2B5EF4-FFF2-40B4-BE49-F238E27FC236}">
                  <a16:creationId xmlns:a16="http://schemas.microsoft.com/office/drawing/2014/main" id="{392E824A-2A5F-27D5-071F-76D30A5937DE}"/>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Step 3</a:t>
              </a:r>
            </a:p>
          </p:txBody>
        </p:sp>
      </p:grpSp>
      <p:grpSp>
        <p:nvGrpSpPr>
          <p:cNvPr id="201" name="Group 200">
            <a:extLst>
              <a:ext uri="{FF2B5EF4-FFF2-40B4-BE49-F238E27FC236}">
                <a16:creationId xmlns:a16="http://schemas.microsoft.com/office/drawing/2014/main" id="{D43B5C2A-3A64-61C2-6328-ABC44AB604B5}"/>
              </a:ext>
            </a:extLst>
          </p:cNvPr>
          <p:cNvGrpSpPr/>
          <p:nvPr/>
        </p:nvGrpSpPr>
        <p:grpSpPr>
          <a:xfrm>
            <a:off x="1661459" y="1513730"/>
            <a:ext cx="1097280" cy="833570"/>
            <a:chOff x="560065" y="4991063"/>
            <a:chExt cx="1097280" cy="833570"/>
          </a:xfrm>
        </p:grpSpPr>
        <p:sp>
          <p:nvSpPr>
            <p:cNvPr id="202" name="Rectangle: Rounded Corners 201">
              <a:extLst>
                <a:ext uri="{FF2B5EF4-FFF2-40B4-BE49-F238E27FC236}">
                  <a16:creationId xmlns:a16="http://schemas.microsoft.com/office/drawing/2014/main" id="{A0B2BB23-66FD-BC71-DC03-F4F79E6AF2B9}"/>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600" b="1" dirty="0">
                  <a:latin typeface="Calibri" panose="020F0502020204030204" pitchFamily="34" charset="0"/>
                  <a:cs typeface="Calibri" panose="020F0502020204030204" pitchFamily="34" charset="0"/>
                </a:rPr>
                <a:t>Perform Conceptual Analysis</a:t>
              </a:r>
            </a:p>
          </p:txBody>
        </p:sp>
        <p:sp>
          <p:nvSpPr>
            <p:cNvPr id="203" name="Oval 202">
              <a:extLst>
                <a:ext uri="{FF2B5EF4-FFF2-40B4-BE49-F238E27FC236}">
                  <a16:creationId xmlns:a16="http://schemas.microsoft.com/office/drawing/2014/main" id="{2946AAC4-0F7F-6ABF-4FFC-928153DB2944}"/>
                </a:ext>
              </a:extLst>
            </p:cNvPr>
            <p:cNvSpPr/>
            <p:nvPr/>
          </p:nvSpPr>
          <p:spPr>
            <a:xfrm>
              <a:off x="792305" y="4991063"/>
              <a:ext cx="64008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600" b="1" dirty="0">
                  <a:solidFill>
                    <a:schemeClr val="tx1"/>
                  </a:solidFill>
                  <a:latin typeface="Calibri" panose="020F0502020204030204" pitchFamily="34" charset="0"/>
                  <a:cs typeface="Calibri" panose="020F0502020204030204" pitchFamily="34" charset="0"/>
                </a:rPr>
                <a:t>Step 2</a:t>
              </a:r>
            </a:p>
          </p:txBody>
        </p:sp>
      </p:grpSp>
      <p:grpSp>
        <p:nvGrpSpPr>
          <p:cNvPr id="204" name="Group 203">
            <a:extLst>
              <a:ext uri="{FF2B5EF4-FFF2-40B4-BE49-F238E27FC236}">
                <a16:creationId xmlns:a16="http://schemas.microsoft.com/office/drawing/2014/main" id="{5628E308-6B9F-0F32-24C1-F1999FAFFB29}"/>
              </a:ext>
            </a:extLst>
          </p:cNvPr>
          <p:cNvGrpSpPr/>
          <p:nvPr/>
        </p:nvGrpSpPr>
        <p:grpSpPr>
          <a:xfrm>
            <a:off x="8063754" y="4643943"/>
            <a:ext cx="1097280" cy="685800"/>
            <a:chOff x="6771067" y="4966859"/>
            <a:chExt cx="1097280" cy="685800"/>
          </a:xfrm>
        </p:grpSpPr>
        <p:sp>
          <p:nvSpPr>
            <p:cNvPr id="205" name="Rectangle: Rounded Corners 204">
              <a:extLst>
                <a:ext uri="{FF2B5EF4-FFF2-40B4-BE49-F238E27FC236}">
                  <a16:creationId xmlns:a16="http://schemas.microsoft.com/office/drawing/2014/main" id="{AE318954-B53C-387C-03D5-8A7A53B562E4}"/>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Validate Environment</a:t>
              </a:r>
            </a:p>
          </p:txBody>
        </p:sp>
        <p:sp>
          <p:nvSpPr>
            <p:cNvPr id="206" name="Oval 205">
              <a:extLst>
                <a:ext uri="{FF2B5EF4-FFF2-40B4-BE49-F238E27FC236}">
                  <a16:creationId xmlns:a16="http://schemas.microsoft.com/office/drawing/2014/main" id="{9510267E-DA20-943B-0A29-1C3ADAB6EB83}"/>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7.3</a:t>
              </a:r>
            </a:p>
          </p:txBody>
        </p:sp>
      </p:grpSp>
      <p:grpSp>
        <p:nvGrpSpPr>
          <p:cNvPr id="207" name="Group 206">
            <a:extLst>
              <a:ext uri="{FF2B5EF4-FFF2-40B4-BE49-F238E27FC236}">
                <a16:creationId xmlns:a16="http://schemas.microsoft.com/office/drawing/2014/main" id="{90DA8D84-E6F0-112D-E19E-0AE9F0780DC6}"/>
              </a:ext>
            </a:extLst>
          </p:cNvPr>
          <p:cNvGrpSpPr/>
          <p:nvPr/>
        </p:nvGrpSpPr>
        <p:grpSpPr>
          <a:xfrm>
            <a:off x="8063754" y="3729543"/>
            <a:ext cx="1097280" cy="685800"/>
            <a:chOff x="6771067" y="4966859"/>
            <a:chExt cx="1097280" cy="685800"/>
          </a:xfrm>
        </p:grpSpPr>
        <p:sp>
          <p:nvSpPr>
            <p:cNvPr id="208" name="Rectangle: Rounded Corners 207">
              <a:extLst>
                <a:ext uri="{FF2B5EF4-FFF2-40B4-BE49-F238E27FC236}">
                  <a16:creationId xmlns:a16="http://schemas.microsoft.com/office/drawing/2014/main" id="{E51E6851-BEB2-329A-9E2F-0380C43BECA9}"/>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Integrate Environment</a:t>
              </a:r>
            </a:p>
          </p:txBody>
        </p:sp>
        <p:sp>
          <p:nvSpPr>
            <p:cNvPr id="209" name="Oval 208">
              <a:extLst>
                <a:ext uri="{FF2B5EF4-FFF2-40B4-BE49-F238E27FC236}">
                  <a16:creationId xmlns:a16="http://schemas.microsoft.com/office/drawing/2014/main" id="{D66105FF-C395-CA7A-D217-7BF25480E47D}"/>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7.2</a:t>
              </a:r>
            </a:p>
          </p:txBody>
        </p:sp>
      </p:grpSp>
      <p:grpSp>
        <p:nvGrpSpPr>
          <p:cNvPr id="210" name="Group 209">
            <a:extLst>
              <a:ext uri="{FF2B5EF4-FFF2-40B4-BE49-F238E27FC236}">
                <a16:creationId xmlns:a16="http://schemas.microsoft.com/office/drawing/2014/main" id="{F2C5E31F-5623-83AD-C7B9-29F6FBBD8DBC}"/>
              </a:ext>
            </a:extLst>
          </p:cNvPr>
          <p:cNvGrpSpPr/>
          <p:nvPr/>
        </p:nvGrpSpPr>
        <p:grpSpPr>
          <a:xfrm>
            <a:off x="8063754" y="2815143"/>
            <a:ext cx="1097280" cy="685800"/>
            <a:chOff x="6771067" y="4966859"/>
            <a:chExt cx="1097280" cy="685800"/>
          </a:xfrm>
        </p:grpSpPr>
        <p:sp>
          <p:nvSpPr>
            <p:cNvPr id="211" name="Rectangle: Rounded Corners 210">
              <a:extLst>
                <a:ext uri="{FF2B5EF4-FFF2-40B4-BE49-F238E27FC236}">
                  <a16:creationId xmlns:a16="http://schemas.microsoft.com/office/drawing/2014/main" id="{3E899132-555E-C2E9-3C29-68D3DDA3A572}"/>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Plan</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Integration</a:t>
              </a:r>
            </a:p>
          </p:txBody>
        </p:sp>
        <p:sp>
          <p:nvSpPr>
            <p:cNvPr id="212" name="Oval 211">
              <a:extLst>
                <a:ext uri="{FF2B5EF4-FFF2-40B4-BE49-F238E27FC236}">
                  <a16:creationId xmlns:a16="http://schemas.microsoft.com/office/drawing/2014/main" id="{FB32A67C-DBC5-2363-556D-51457EA238FB}"/>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7.1</a:t>
              </a:r>
            </a:p>
          </p:txBody>
        </p:sp>
      </p:grpSp>
      <p:grpSp>
        <p:nvGrpSpPr>
          <p:cNvPr id="213" name="Group 212">
            <a:extLst>
              <a:ext uri="{FF2B5EF4-FFF2-40B4-BE49-F238E27FC236}">
                <a16:creationId xmlns:a16="http://schemas.microsoft.com/office/drawing/2014/main" id="{260B2393-B43D-8A9F-63E0-1ADFCA27FFE2}"/>
              </a:ext>
            </a:extLst>
          </p:cNvPr>
          <p:cNvGrpSpPr/>
          <p:nvPr/>
        </p:nvGrpSpPr>
        <p:grpSpPr>
          <a:xfrm>
            <a:off x="6783295" y="5558343"/>
            <a:ext cx="1097280" cy="685800"/>
            <a:chOff x="6771067" y="4966859"/>
            <a:chExt cx="1097280" cy="685800"/>
          </a:xfrm>
        </p:grpSpPr>
        <p:sp>
          <p:nvSpPr>
            <p:cNvPr id="214" name="Rectangle: Rounded Corners 213">
              <a:extLst>
                <a:ext uri="{FF2B5EF4-FFF2-40B4-BE49-F238E27FC236}">
                  <a16:creationId xmlns:a16="http://schemas.microsoft.com/office/drawing/2014/main" id="{980F2221-D0CC-78B4-0B52-92F4F4300852}"/>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Implement Wrap-Around Infrastructure</a:t>
              </a:r>
            </a:p>
          </p:txBody>
        </p:sp>
        <p:sp>
          <p:nvSpPr>
            <p:cNvPr id="215" name="Oval 214">
              <a:extLst>
                <a:ext uri="{FF2B5EF4-FFF2-40B4-BE49-F238E27FC236}">
                  <a16:creationId xmlns:a16="http://schemas.microsoft.com/office/drawing/2014/main" id="{16EBDE44-DC0E-1B43-1935-6BFD04B5FB89}"/>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6.4</a:t>
              </a:r>
            </a:p>
          </p:txBody>
        </p:sp>
      </p:grpSp>
      <p:grpSp>
        <p:nvGrpSpPr>
          <p:cNvPr id="216" name="Group 215">
            <a:extLst>
              <a:ext uri="{FF2B5EF4-FFF2-40B4-BE49-F238E27FC236}">
                <a16:creationId xmlns:a16="http://schemas.microsoft.com/office/drawing/2014/main" id="{5FF2EE6A-5A08-125C-D829-B0E963188A13}"/>
              </a:ext>
            </a:extLst>
          </p:cNvPr>
          <p:cNvGrpSpPr/>
          <p:nvPr/>
        </p:nvGrpSpPr>
        <p:grpSpPr>
          <a:xfrm>
            <a:off x="6783295" y="4643943"/>
            <a:ext cx="1097280" cy="685800"/>
            <a:chOff x="6771067" y="4966859"/>
            <a:chExt cx="1097280" cy="685800"/>
          </a:xfrm>
        </p:grpSpPr>
        <p:sp>
          <p:nvSpPr>
            <p:cNvPr id="217" name="Rectangle: Rounded Corners 216">
              <a:extLst>
                <a:ext uri="{FF2B5EF4-FFF2-40B4-BE49-F238E27FC236}">
                  <a16:creationId xmlns:a16="http://schemas.microsoft.com/office/drawing/2014/main" id="{801D42B6-90CB-A84E-E4BE-F482D2E10BB7}"/>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Develop</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Wrap-Around Applications</a:t>
              </a:r>
            </a:p>
          </p:txBody>
        </p:sp>
        <p:sp>
          <p:nvSpPr>
            <p:cNvPr id="218" name="Oval 217">
              <a:extLst>
                <a:ext uri="{FF2B5EF4-FFF2-40B4-BE49-F238E27FC236}">
                  <a16:creationId xmlns:a16="http://schemas.microsoft.com/office/drawing/2014/main" id="{4C84D9BF-886E-4089-6592-B88F2553FC9E}"/>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6.3</a:t>
              </a:r>
            </a:p>
          </p:txBody>
        </p:sp>
      </p:grpSp>
      <p:grpSp>
        <p:nvGrpSpPr>
          <p:cNvPr id="219" name="Group 218">
            <a:extLst>
              <a:ext uri="{FF2B5EF4-FFF2-40B4-BE49-F238E27FC236}">
                <a16:creationId xmlns:a16="http://schemas.microsoft.com/office/drawing/2014/main" id="{D4566850-3E42-DE83-7938-8493E24412A4}"/>
              </a:ext>
            </a:extLst>
          </p:cNvPr>
          <p:cNvGrpSpPr/>
          <p:nvPr/>
        </p:nvGrpSpPr>
        <p:grpSpPr>
          <a:xfrm>
            <a:off x="6783295" y="3729543"/>
            <a:ext cx="1097280" cy="685800"/>
            <a:chOff x="6771067" y="4966859"/>
            <a:chExt cx="1097280" cy="685800"/>
          </a:xfrm>
        </p:grpSpPr>
        <p:sp>
          <p:nvSpPr>
            <p:cNvPr id="220" name="Rectangle: Rounded Corners 219">
              <a:extLst>
                <a:ext uri="{FF2B5EF4-FFF2-40B4-BE49-F238E27FC236}">
                  <a16:creationId xmlns:a16="http://schemas.microsoft.com/office/drawing/2014/main" id="{5DCB29B3-D6A9-1488-9E6F-717C89F5F28D}"/>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Establish Environment Agreements</a:t>
              </a:r>
            </a:p>
          </p:txBody>
        </p:sp>
        <p:sp>
          <p:nvSpPr>
            <p:cNvPr id="221" name="Oval 220">
              <a:extLst>
                <a:ext uri="{FF2B5EF4-FFF2-40B4-BE49-F238E27FC236}">
                  <a16:creationId xmlns:a16="http://schemas.microsoft.com/office/drawing/2014/main" id="{56390B34-6678-0E1F-EF0A-958705D44783}"/>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6.2</a:t>
              </a:r>
            </a:p>
          </p:txBody>
        </p:sp>
      </p:grpSp>
      <p:grpSp>
        <p:nvGrpSpPr>
          <p:cNvPr id="224" name="Group 223">
            <a:extLst>
              <a:ext uri="{FF2B5EF4-FFF2-40B4-BE49-F238E27FC236}">
                <a16:creationId xmlns:a16="http://schemas.microsoft.com/office/drawing/2014/main" id="{839ED9EC-7AB5-B806-BB1A-13445622B207}"/>
              </a:ext>
            </a:extLst>
          </p:cNvPr>
          <p:cNvGrpSpPr/>
          <p:nvPr/>
        </p:nvGrpSpPr>
        <p:grpSpPr>
          <a:xfrm>
            <a:off x="6783295" y="2815143"/>
            <a:ext cx="1097280" cy="685800"/>
            <a:chOff x="6771067" y="4966859"/>
            <a:chExt cx="1097280" cy="685800"/>
          </a:xfrm>
        </p:grpSpPr>
        <p:sp>
          <p:nvSpPr>
            <p:cNvPr id="225" name="Rectangle: Rounded Corners 224">
              <a:extLst>
                <a:ext uri="{FF2B5EF4-FFF2-40B4-BE49-F238E27FC236}">
                  <a16:creationId xmlns:a16="http://schemas.microsoft.com/office/drawing/2014/main" id="{0465CFC5-005C-994F-769E-93D14C2A2712}"/>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Develop</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System Interface Model</a:t>
              </a:r>
            </a:p>
          </p:txBody>
        </p:sp>
        <p:sp>
          <p:nvSpPr>
            <p:cNvPr id="227" name="Oval 226">
              <a:extLst>
                <a:ext uri="{FF2B5EF4-FFF2-40B4-BE49-F238E27FC236}">
                  <a16:creationId xmlns:a16="http://schemas.microsoft.com/office/drawing/2014/main" id="{6511AEE3-43B2-B07B-4E7D-14AD3DE5740F}"/>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6.1</a:t>
              </a:r>
            </a:p>
          </p:txBody>
        </p:sp>
      </p:grpSp>
      <p:grpSp>
        <p:nvGrpSpPr>
          <p:cNvPr id="228" name="Group 227">
            <a:extLst>
              <a:ext uri="{FF2B5EF4-FFF2-40B4-BE49-F238E27FC236}">
                <a16:creationId xmlns:a16="http://schemas.microsoft.com/office/drawing/2014/main" id="{0ED3B588-4441-A8C7-D657-78C350FED0B5}"/>
              </a:ext>
            </a:extLst>
          </p:cNvPr>
          <p:cNvGrpSpPr/>
          <p:nvPr/>
        </p:nvGrpSpPr>
        <p:grpSpPr>
          <a:xfrm>
            <a:off x="5502836" y="4643943"/>
            <a:ext cx="1097280" cy="685800"/>
            <a:chOff x="6771067" y="4966859"/>
            <a:chExt cx="1097280" cy="685800"/>
          </a:xfrm>
        </p:grpSpPr>
        <p:sp>
          <p:nvSpPr>
            <p:cNvPr id="230" name="Rectangle: Rounded Corners 229">
              <a:extLst>
                <a:ext uri="{FF2B5EF4-FFF2-40B4-BE49-F238E27FC236}">
                  <a16:creationId xmlns:a16="http://schemas.microsoft.com/office/drawing/2014/main" id="{3391A07A-4482-9B3F-61B8-055FFF79D5B7}"/>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Design</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Wrap-Around</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Applications</a:t>
              </a:r>
            </a:p>
          </p:txBody>
        </p:sp>
        <p:sp>
          <p:nvSpPr>
            <p:cNvPr id="231" name="Oval 230">
              <a:extLst>
                <a:ext uri="{FF2B5EF4-FFF2-40B4-BE49-F238E27FC236}">
                  <a16:creationId xmlns:a16="http://schemas.microsoft.com/office/drawing/2014/main" id="{205F0E03-AB8B-642F-3E3E-1DBB6C4094A5}"/>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5.3</a:t>
              </a:r>
            </a:p>
          </p:txBody>
        </p:sp>
      </p:grpSp>
      <p:grpSp>
        <p:nvGrpSpPr>
          <p:cNvPr id="233" name="Group 232">
            <a:extLst>
              <a:ext uri="{FF2B5EF4-FFF2-40B4-BE49-F238E27FC236}">
                <a16:creationId xmlns:a16="http://schemas.microsoft.com/office/drawing/2014/main" id="{CB9628C0-729F-6914-AC62-A14E108FD2F1}"/>
              </a:ext>
            </a:extLst>
          </p:cNvPr>
          <p:cNvGrpSpPr/>
          <p:nvPr/>
        </p:nvGrpSpPr>
        <p:grpSpPr>
          <a:xfrm>
            <a:off x="5502836" y="3729543"/>
            <a:ext cx="1097280" cy="685800"/>
            <a:chOff x="6771067" y="4966859"/>
            <a:chExt cx="1097280" cy="685800"/>
          </a:xfrm>
        </p:grpSpPr>
        <p:sp>
          <p:nvSpPr>
            <p:cNvPr id="234" name="Rectangle: Rounded Corners 233">
              <a:extLst>
                <a:ext uri="{FF2B5EF4-FFF2-40B4-BE49-F238E27FC236}">
                  <a16:creationId xmlns:a16="http://schemas.microsoft.com/office/drawing/2014/main" id="{9669CACE-97B9-ABC6-7A7A-7B90785BF4A6}"/>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Design</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Environment</a:t>
              </a:r>
            </a:p>
          </p:txBody>
        </p:sp>
        <p:sp>
          <p:nvSpPr>
            <p:cNvPr id="236" name="Oval 235">
              <a:extLst>
                <a:ext uri="{FF2B5EF4-FFF2-40B4-BE49-F238E27FC236}">
                  <a16:creationId xmlns:a16="http://schemas.microsoft.com/office/drawing/2014/main" id="{850F847A-E6C6-CC20-BE3E-ED26ED7EB161}"/>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5.2</a:t>
              </a:r>
            </a:p>
          </p:txBody>
        </p:sp>
      </p:grpSp>
      <p:grpSp>
        <p:nvGrpSpPr>
          <p:cNvPr id="237" name="Group 236">
            <a:extLst>
              <a:ext uri="{FF2B5EF4-FFF2-40B4-BE49-F238E27FC236}">
                <a16:creationId xmlns:a16="http://schemas.microsoft.com/office/drawing/2014/main" id="{685F84C8-41A8-2B60-8CC8-BB98442B67D4}"/>
              </a:ext>
            </a:extLst>
          </p:cNvPr>
          <p:cNvGrpSpPr/>
          <p:nvPr/>
        </p:nvGrpSpPr>
        <p:grpSpPr>
          <a:xfrm>
            <a:off x="5502836" y="2815143"/>
            <a:ext cx="1097280" cy="685800"/>
            <a:chOff x="6771067" y="4966859"/>
            <a:chExt cx="1097280" cy="685800"/>
          </a:xfrm>
        </p:grpSpPr>
        <p:sp>
          <p:nvSpPr>
            <p:cNvPr id="239" name="Rectangle: Rounded Corners 238">
              <a:extLst>
                <a:ext uri="{FF2B5EF4-FFF2-40B4-BE49-F238E27FC236}">
                  <a16:creationId xmlns:a16="http://schemas.microsoft.com/office/drawing/2014/main" id="{E79D9E6B-5D5A-290D-7E32-1F13CB146CFB}"/>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Select</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Wrap-Around Applications</a:t>
              </a:r>
            </a:p>
          </p:txBody>
        </p:sp>
        <p:sp>
          <p:nvSpPr>
            <p:cNvPr id="240" name="Oval 239">
              <a:extLst>
                <a:ext uri="{FF2B5EF4-FFF2-40B4-BE49-F238E27FC236}">
                  <a16:creationId xmlns:a16="http://schemas.microsoft.com/office/drawing/2014/main" id="{DC2019A9-3389-FC4C-3362-FD9FACE57A82}"/>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5.1</a:t>
              </a:r>
            </a:p>
          </p:txBody>
        </p:sp>
      </p:grpSp>
      <p:grpSp>
        <p:nvGrpSpPr>
          <p:cNvPr id="241" name="Group 240">
            <a:extLst>
              <a:ext uri="{FF2B5EF4-FFF2-40B4-BE49-F238E27FC236}">
                <a16:creationId xmlns:a16="http://schemas.microsoft.com/office/drawing/2014/main" id="{074F4ABB-A1B2-C411-BE88-85CF5F7125B5}"/>
              </a:ext>
            </a:extLst>
          </p:cNvPr>
          <p:cNvGrpSpPr/>
          <p:nvPr/>
        </p:nvGrpSpPr>
        <p:grpSpPr>
          <a:xfrm>
            <a:off x="4222377" y="4643943"/>
            <a:ext cx="1097280" cy="685800"/>
            <a:chOff x="6771067" y="4966859"/>
            <a:chExt cx="1097280" cy="685800"/>
          </a:xfrm>
        </p:grpSpPr>
        <p:sp>
          <p:nvSpPr>
            <p:cNvPr id="242" name="Rectangle: Rounded Corners 241">
              <a:extLst>
                <a:ext uri="{FF2B5EF4-FFF2-40B4-BE49-F238E27FC236}">
                  <a16:creationId xmlns:a16="http://schemas.microsoft.com/office/drawing/2014/main" id="{F28AA269-79F7-A60E-7444-E230DA8AEB98}"/>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Build</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Digital Twin</a:t>
              </a:r>
            </a:p>
          </p:txBody>
        </p:sp>
        <p:sp>
          <p:nvSpPr>
            <p:cNvPr id="244" name="Oval 243">
              <a:extLst>
                <a:ext uri="{FF2B5EF4-FFF2-40B4-BE49-F238E27FC236}">
                  <a16:creationId xmlns:a16="http://schemas.microsoft.com/office/drawing/2014/main" id="{722D9F79-E4C1-2B84-523E-67A5794EDBFB}"/>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4.3</a:t>
              </a:r>
            </a:p>
          </p:txBody>
        </p:sp>
      </p:grpSp>
      <p:grpSp>
        <p:nvGrpSpPr>
          <p:cNvPr id="245" name="Group 244">
            <a:extLst>
              <a:ext uri="{FF2B5EF4-FFF2-40B4-BE49-F238E27FC236}">
                <a16:creationId xmlns:a16="http://schemas.microsoft.com/office/drawing/2014/main" id="{D27A0053-B6B8-E211-184E-2E41B2E367C7}"/>
              </a:ext>
            </a:extLst>
          </p:cNvPr>
          <p:cNvGrpSpPr/>
          <p:nvPr/>
        </p:nvGrpSpPr>
        <p:grpSpPr>
          <a:xfrm>
            <a:off x="4222377" y="3729543"/>
            <a:ext cx="1097280" cy="685800"/>
            <a:chOff x="6771067" y="4966859"/>
            <a:chExt cx="1097280" cy="685800"/>
          </a:xfrm>
        </p:grpSpPr>
        <p:sp>
          <p:nvSpPr>
            <p:cNvPr id="246" name="Rectangle: Rounded Corners 245">
              <a:extLst>
                <a:ext uri="{FF2B5EF4-FFF2-40B4-BE49-F238E27FC236}">
                  <a16:creationId xmlns:a16="http://schemas.microsoft.com/office/drawing/2014/main" id="{E1C19669-083D-7BF5-3D74-ADE54B8AD7AB}"/>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Acquire Resources</a:t>
              </a:r>
            </a:p>
          </p:txBody>
        </p:sp>
        <p:sp>
          <p:nvSpPr>
            <p:cNvPr id="247" name="Oval 246">
              <a:extLst>
                <a:ext uri="{FF2B5EF4-FFF2-40B4-BE49-F238E27FC236}">
                  <a16:creationId xmlns:a16="http://schemas.microsoft.com/office/drawing/2014/main" id="{E8593920-D7E3-845B-7F1E-9DED006061DA}"/>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4.2</a:t>
              </a:r>
            </a:p>
          </p:txBody>
        </p:sp>
      </p:grpSp>
      <p:grpSp>
        <p:nvGrpSpPr>
          <p:cNvPr id="248" name="Group 247">
            <a:extLst>
              <a:ext uri="{FF2B5EF4-FFF2-40B4-BE49-F238E27FC236}">
                <a16:creationId xmlns:a16="http://schemas.microsoft.com/office/drawing/2014/main" id="{18A37367-70AC-E2CE-9648-398D29B0F920}"/>
              </a:ext>
            </a:extLst>
          </p:cNvPr>
          <p:cNvGrpSpPr/>
          <p:nvPr/>
        </p:nvGrpSpPr>
        <p:grpSpPr>
          <a:xfrm>
            <a:off x="4222377" y="2815143"/>
            <a:ext cx="1097280" cy="685800"/>
            <a:chOff x="6771067" y="4966859"/>
            <a:chExt cx="1097280" cy="685800"/>
          </a:xfrm>
        </p:grpSpPr>
        <p:sp>
          <p:nvSpPr>
            <p:cNvPr id="249" name="Rectangle: Rounded Corners 248">
              <a:extLst>
                <a:ext uri="{FF2B5EF4-FFF2-40B4-BE49-F238E27FC236}">
                  <a16:creationId xmlns:a16="http://schemas.microsoft.com/office/drawing/2014/main" id="{0A80FB4E-E827-DB64-5BC0-33BA7BD9910D}"/>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Select</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Digital Twin Applications</a:t>
              </a:r>
            </a:p>
          </p:txBody>
        </p:sp>
        <p:sp>
          <p:nvSpPr>
            <p:cNvPr id="250" name="Oval 249">
              <a:extLst>
                <a:ext uri="{FF2B5EF4-FFF2-40B4-BE49-F238E27FC236}">
                  <a16:creationId xmlns:a16="http://schemas.microsoft.com/office/drawing/2014/main" id="{9729E620-2604-9EEB-B0D5-E2F194CF47CD}"/>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4.1</a:t>
              </a:r>
            </a:p>
          </p:txBody>
        </p:sp>
      </p:grpSp>
      <p:grpSp>
        <p:nvGrpSpPr>
          <p:cNvPr id="251" name="Group 250">
            <a:extLst>
              <a:ext uri="{FF2B5EF4-FFF2-40B4-BE49-F238E27FC236}">
                <a16:creationId xmlns:a16="http://schemas.microsoft.com/office/drawing/2014/main" id="{C79722A0-7784-9F2A-9019-D0ADB6DF4DA6}"/>
              </a:ext>
            </a:extLst>
          </p:cNvPr>
          <p:cNvGrpSpPr/>
          <p:nvPr/>
        </p:nvGrpSpPr>
        <p:grpSpPr>
          <a:xfrm>
            <a:off x="2941918" y="5558343"/>
            <a:ext cx="1097280" cy="685800"/>
            <a:chOff x="6771067" y="4966859"/>
            <a:chExt cx="1097280" cy="685800"/>
          </a:xfrm>
        </p:grpSpPr>
        <p:sp>
          <p:nvSpPr>
            <p:cNvPr id="252" name="Rectangle: Rounded Corners 251">
              <a:extLst>
                <a:ext uri="{FF2B5EF4-FFF2-40B4-BE49-F238E27FC236}">
                  <a16:creationId xmlns:a16="http://schemas.microsoft.com/office/drawing/2014/main" id="{2ACDD7D7-1EBB-7602-D8D7-8BBF5A939DA3}"/>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Wargame Reporting</a:t>
              </a:r>
            </a:p>
          </p:txBody>
        </p:sp>
        <p:sp>
          <p:nvSpPr>
            <p:cNvPr id="253" name="Oval 252">
              <a:extLst>
                <a:ext uri="{FF2B5EF4-FFF2-40B4-BE49-F238E27FC236}">
                  <a16:creationId xmlns:a16="http://schemas.microsoft.com/office/drawing/2014/main" id="{BA5269DA-9D51-2264-ABD0-7E19ACB33B5D}"/>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3.4</a:t>
              </a:r>
            </a:p>
          </p:txBody>
        </p:sp>
      </p:grpSp>
      <p:grpSp>
        <p:nvGrpSpPr>
          <p:cNvPr id="254" name="Group 253">
            <a:extLst>
              <a:ext uri="{FF2B5EF4-FFF2-40B4-BE49-F238E27FC236}">
                <a16:creationId xmlns:a16="http://schemas.microsoft.com/office/drawing/2014/main" id="{BE04CFC5-F2AB-928C-CF00-09E861E1058C}"/>
              </a:ext>
            </a:extLst>
          </p:cNvPr>
          <p:cNvGrpSpPr/>
          <p:nvPr/>
        </p:nvGrpSpPr>
        <p:grpSpPr>
          <a:xfrm>
            <a:off x="2941918" y="4643943"/>
            <a:ext cx="1097280" cy="685800"/>
            <a:chOff x="6771067" y="4966859"/>
            <a:chExt cx="1097280" cy="685800"/>
          </a:xfrm>
        </p:grpSpPr>
        <p:sp>
          <p:nvSpPr>
            <p:cNvPr id="255" name="Rectangle: Rounded Corners 254">
              <a:extLst>
                <a:ext uri="{FF2B5EF4-FFF2-40B4-BE49-F238E27FC236}">
                  <a16:creationId xmlns:a16="http://schemas.microsoft.com/office/drawing/2014/main" id="{85D7736F-D2F7-7591-FF32-3C5AE3FEF9FA}"/>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Post</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Wargame Analysis</a:t>
              </a:r>
            </a:p>
          </p:txBody>
        </p:sp>
        <p:sp>
          <p:nvSpPr>
            <p:cNvPr id="256" name="Oval 255">
              <a:extLst>
                <a:ext uri="{FF2B5EF4-FFF2-40B4-BE49-F238E27FC236}">
                  <a16:creationId xmlns:a16="http://schemas.microsoft.com/office/drawing/2014/main" id="{144C1AB1-F441-122B-E705-65921820B7D7}"/>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3.3</a:t>
              </a:r>
            </a:p>
          </p:txBody>
        </p:sp>
      </p:grpSp>
      <p:grpSp>
        <p:nvGrpSpPr>
          <p:cNvPr id="257" name="Group 256">
            <a:extLst>
              <a:ext uri="{FF2B5EF4-FFF2-40B4-BE49-F238E27FC236}">
                <a16:creationId xmlns:a16="http://schemas.microsoft.com/office/drawing/2014/main" id="{3AEA0C57-CD4F-CD8B-68D6-112830C24DC6}"/>
              </a:ext>
            </a:extLst>
          </p:cNvPr>
          <p:cNvGrpSpPr/>
          <p:nvPr/>
        </p:nvGrpSpPr>
        <p:grpSpPr>
          <a:xfrm>
            <a:off x="2941918" y="3729543"/>
            <a:ext cx="1097280" cy="685800"/>
            <a:chOff x="6771067" y="4966859"/>
            <a:chExt cx="1097280" cy="685800"/>
          </a:xfrm>
        </p:grpSpPr>
        <p:sp>
          <p:nvSpPr>
            <p:cNvPr id="258" name="Rectangle: Rounded Corners 257">
              <a:extLst>
                <a:ext uri="{FF2B5EF4-FFF2-40B4-BE49-F238E27FC236}">
                  <a16:creationId xmlns:a16="http://schemas.microsoft.com/office/drawing/2014/main" id="{0762147A-2957-1D19-8AF6-8F6DF14BCE66}"/>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Conduct Wargame</a:t>
              </a:r>
            </a:p>
          </p:txBody>
        </p:sp>
        <p:sp>
          <p:nvSpPr>
            <p:cNvPr id="259" name="Oval 258">
              <a:extLst>
                <a:ext uri="{FF2B5EF4-FFF2-40B4-BE49-F238E27FC236}">
                  <a16:creationId xmlns:a16="http://schemas.microsoft.com/office/drawing/2014/main" id="{C28120C4-97EC-8A40-02EE-97DCCF0429B4}"/>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3.2</a:t>
              </a:r>
            </a:p>
          </p:txBody>
        </p:sp>
      </p:grpSp>
      <p:grpSp>
        <p:nvGrpSpPr>
          <p:cNvPr id="260" name="Group 259">
            <a:extLst>
              <a:ext uri="{FF2B5EF4-FFF2-40B4-BE49-F238E27FC236}">
                <a16:creationId xmlns:a16="http://schemas.microsoft.com/office/drawing/2014/main" id="{A1F358A5-FDE1-AD12-67F6-FAFADC29EFD6}"/>
              </a:ext>
            </a:extLst>
          </p:cNvPr>
          <p:cNvGrpSpPr/>
          <p:nvPr/>
        </p:nvGrpSpPr>
        <p:grpSpPr>
          <a:xfrm>
            <a:off x="2941918" y="2815143"/>
            <a:ext cx="1097280" cy="685800"/>
            <a:chOff x="6771067" y="4966859"/>
            <a:chExt cx="1097280" cy="685800"/>
          </a:xfrm>
        </p:grpSpPr>
        <p:sp>
          <p:nvSpPr>
            <p:cNvPr id="261" name="Rectangle: Rounded Corners 260">
              <a:extLst>
                <a:ext uri="{FF2B5EF4-FFF2-40B4-BE49-F238E27FC236}">
                  <a16:creationId xmlns:a16="http://schemas.microsoft.com/office/drawing/2014/main" id="{3E6FC8CA-4382-897B-07EB-1758620882AA}"/>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Wargame Preparation</a:t>
              </a:r>
            </a:p>
          </p:txBody>
        </p:sp>
        <p:sp>
          <p:nvSpPr>
            <p:cNvPr id="262" name="Oval 261">
              <a:extLst>
                <a:ext uri="{FF2B5EF4-FFF2-40B4-BE49-F238E27FC236}">
                  <a16:creationId xmlns:a16="http://schemas.microsoft.com/office/drawing/2014/main" id="{9FB8D791-7FF8-2CE2-2214-817A999916F1}"/>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3.1</a:t>
              </a:r>
            </a:p>
          </p:txBody>
        </p:sp>
      </p:grpSp>
      <p:grpSp>
        <p:nvGrpSpPr>
          <p:cNvPr id="263" name="Group 262">
            <a:extLst>
              <a:ext uri="{FF2B5EF4-FFF2-40B4-BE49-F238E27FC236}">
                <a16:creationId xmlns:a16="http://schemas.microsoft.com/office/drawing/2014/main" id="{7E8CBCF1-7EA2-E352-E779-0AC63A0974B6}"/>
              </a:ext>
            </a:extLst>
          </p:cNvPr>
          <p:cNvGrpSpPr/>
          <p:nvPr/>
        </p:nvGrpSpPr>
        <p:grpSpPr>
          <a:xfrm>
            <a:off x="1553838" y="4643943"/>
            <a:ext cx="1283609" cy="685800"/>
            <a:chOff x="6663446" y="4966859"/>
            <a:chExt cx="1283609" cy="685800"/>
          </a:xfrm>
        </p:grpSpPr>
        <p:sp>
          <p:nvSpPr>
            <p:cNvPr id="264" name="Rectangle: Rounded Corners 263">
              <a:extLst>
                <a:ext uri="{FF2B5EF4-FFF2-40B4-BE49-F238E27FC236}">
                  <a16:creationId xmlns:a16="http://schemas.microsoft.com/office/drawing/2014/main" id="{C64C8141-667E-8265-EE41-C8BD884B9059}"/>
                </a:ext>
              </a:extLst>
            </p:cNvPr>
            <p:cNvSpPr/>
            <p:nvPr/>
          </p:nvSpPr>
          <p:spPr>
            <a:xfrm>
              <a:off x="6663446" y="4966859"/>
              <a:ext cx="1283609"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600" b="1" dirty="0">
                  <a:solidFill>
                    <a:schemeClr val="tx1"/>
                  </a:solidFill>
                  <a:latin typeface="Calibri" panose="020F0502020204030204" pitchFamily="34" charset="0"/>
                  <a:cs typeface="Calibri" panose="020F0502020204030204" pitchFamily="34" charset="0"/>
                </a:rPr>
                <a:t>Develop Environment Requirements</a:t>
              </a:r>
            </a:p>
          </p:txBody>
        </p:sp>
        <p:sp>
          <p:nvSpPr>
            <p:cNvPr id="265" name="Oval 264">
              <a:extLst>
                <a:ext uri="{FF2B5EF4-FFF2-40B4-BE49-F238E27FC236}">
                  <a16:creationId xmlns:a16="http://schemas.microsoft.com/office/drawing/2014/main" id="{9DE09785-787C-41C4-ECA4-3ABF81438F8E}"/>
                </a:ext>
              </a:extLst>
            </p:cNvPr>
            <p:cNvSpPr/>
            <p:nvPr/>
          </p:nvSpPr>
          <p:spPr>
            <a:xfrm>
              <a:off x="7135000" y="5446083"/>
              <a:ext cx="365760"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600" b="1" dirty="0">
                  <a:solidFill>
                    <a:schemeClr val="tx1"/>
                  </a:solidFill>
                  <a:latin typeface="Calibri" panose="020F0502020204030204" pitchFamily="34" charset="0"/>
                  <a:cs typeface="Calibri" panose="020F0502020204030204" pitchFamily="34" charset="0"/>
                </a:rPr>
                <a:t>2.3</a:t>
              </a:r>
            </a:p>
          </p:txBody>
        </p:sp>
      </p:grpSp>
      <p:grpSp>
        <p:nvGrpSpPr>
          <p:cNvPr id="266" name="Group 265">
            <a:extLst>
              <a:ext uri="{FF2B5EF4-FFF2-40B4-BE49-F238E27FC236}">
                <a16:creationId xmlns:a16="http://schemas.microsoft.com/office/drawing/2014/main" id="{A294BA7B-EB9C-5C40-1D8C-7E76C46D0E37}"/>
              </a:ext>
            </a:extLst>
          </p:cNvPr>
          <p:cNvGrpSpPr/>
          <p:nvPr/>
        </p:nvGrpSpPr>
        <p:grpSpPr>
          <a:xfrm>
            <a:off x="1661459" y="3729543"/>
            <a:ext cx="1097280" cy="685800"/>
            <a:chOff x="6771067" y="4966859"/>
            <a:chExt cx="1097280" cy="685800"/>
          </a:xfrm>
        </p:grpSpPr>
        <p:sp>
          <p:nvSpPr>
            <p:cNvPr id="267" name="Rectangle: Rounded Corners 266">
              <a:extLst>
                <a:ext uri="{FF2B5EF4-FFF2-40B4-BE49-F238E27FC236}">
                  <a16:creationId xmlns:a16="http://schemas.microsoft.com/office/drawing/2014/main" id="{37D2798B-586C-B052-56D1-45ABDCF70572}"/>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600" b="1" dirty="0">
                  <a:solidFill>
                    <a:schemeClr val="tx1"/>
                  </a:solidFill>
                  <a:latin typeface="Calibri" panose="020F0502020204030204" pitchFamily="34" charset="0"/>
                  <a:cs typeface="Calibri" panose="020F0502020204030204" pitchFamily="34" charset="0"/>
                </a:rPr>
                <a:t>Develop</a:t>
              </a:r>
            </a:p>
            <a:p>
              <a:pPr algn="ctr">
                <a:lnSpc>
                  <a:spcPts val="1200"/>
                </a:lnSpc>
              </a:pPr>
              <a:r>
                <a:rPr lang="en-US" sz="1600" b="1" dirty="0">
                  <a:solidFill>
                    <a:schemeClr val="tx1"/>
                  </a:solidFill>
                  <a:latin typeface="Calibri" panose="020F0502020204030204" pitchFamily="34" charset="0"/>
                  <a:cs typeface="Calibri" panose="020F0502020204030204" pitchFamily="34" charset="0"/>
                </a:rPr>
                <a:t>Conceptual Model</a:t>
              </a:r>
            </a:p>
          </p:txBody>
        </p:sp>
        <p:sp>
          <p:nvSpPr>
            <p:cNvPr id="268" name="Oval 267">
              <a:extLst>
                <a:ext uri="{FF2B5EF4-FFF2-40B4-BE49-F238E27FC236}">
                  <a16:creationId xmlns:a16="http://schemas.microsoft.com/office/drawing/2014/main" id="{16FB26D4-6822-8A14-CD7B-2B816F9E2FBC}"/>
                </a:ext>
              </a:extLst>
            </p:cNvPr>
            <p:cNvSpPr/>
            <p:nvPr/>
          </p:nvSpPr>
          <p:spPr>
            <a:xfrm>
              <a:off x="7120831" y="5469779"/>
              <a:ext cx="365760"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600" b="1" dirty="0">
                  <a:solidFill>
                    <a:schemeClr val="tx1"/>
                  </a:solidFill>
                  <a:latin typeface="Calibri" panose="020F0502020204030204" pitchFamily="34" charset="0"/>
                  <a:cs typeface="Calibri" panose="020F0502020204030204" pitchFamily="34" charset="0"/>
                </a:rPr>
                <a:t>2.2</a:t>
              </a:r>
            </a:p>
          </p:txBody>
        </p:sp>
      </p:grpSp>
      <p:grpSp>
        <p:nvGrpSpPr>
          <p:cNvPr id="269" name="Group 268">
            <a:extLst>
              <a:ext uri="{FF2B5EF4-FFF2-40B4-BE49-F238E27FC236}">
                <a16:creationId xmlns:a16="http://schemas.microsoft.com/office/drawing/2014/main" id="{1FC2E747-15CC-0BE8-B0E0-EAC80AF50D19}"/>
              </a:ext>
            </a:extLst>
          </p:cNvPr>
          <p:cNvGrpSpPr/>
          <p:nvPr/>
        </p:nvGrpSpPr>
        <p:grpSpPr>
          <a:xfrm>
            <a:off x="1661459" y="2815143"/>
            <a:ext cx="1097280" cy="685800"/>
            <a:chOff x="6771067" y="4966859"/>
            <a:chExt cx="1097280" cy="685800"/>
          </a:xfrm>
        </p:grpSpPr>
        <p:sp>
          <p:nvSpPr>
            <p:cNvPr id="270" name="Rectangle: Rounded Corners 269">
              <a:extLst>
                <a:ext uri="{FF2B5EF4-FFF2-40B4-BE49-F238E27FC236}">
                  <a16:creationId xmlns:a16="http://schemas.microsoft.com/office/drawing/2014/main" id="{67D6BE4D-4E94-04CB-A73B-CD3393451E02}"/>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600" b="1" dirty="0">
                  <a:solidFill>
                    <a:schemeClr val="tx1"/>
                  </a:solidFill>
                  <a:latin typeface="Calibri" panose="020F0502020204030204" pitchFamily="34" charset="0"/>
                  <a:cs typeface="Calibri" panose="020F0502020204030204" pitchFamily="34" charset="0"/>
                </a:rPr>
                <a:t>Develop</a:t>
              </a:r>
            </a:p>
            <a:p>
              <a:pPr algn="ctr">
                <a:lnSpc>
                  <a:spcPts val="1200"/>
                </a:lnSpc>
              </a:pPr>
              <a:r>
                <a:rPr lang="en-US" sz="1600" b="1" dirty="0">
                  <a:solidFill>
                    <a:schemeClr val="tx1"/>
                  </a:solidFill>
                  <a:latin typeface="Calibri" panose="020F0502020204030204" pitchFamily="34" charset="0"/>
                  <a:cs typeface="Calibri" panose="020F0502020204030204" pitchFamily="34" charset="0"/>
                </a:rPr>
                <a:t>Scenario</a:t>
              </a:r>
            </a:p>
          </p:txBody>
        </p:sp>
        <p:sp>
          <p:nvSpPr>
            <p:cNvPr id="271" name="Oval 270">
              <a:extLst>
                <a:ext uri="{FF2B5EF4-FFF2-40B4-BE49-F238E27FC236}">
                  <a16:creationId xmlns:a16="http://schemas.microsoft.com/office/drawing/2014/main" id="{88E8C01B-BE84-7A7D-4E8E-BC6B96A340C2}"/>
                </a:ext>
              </a:extLst>
            </p:cNvPr>
            <p:cNvSpPr/>
            <p:nvPr/>
          </p:nvSpPr>
          <p:spPr>
            <a:xfrm>
              <a:off x="7140467" y="5469779"/>
              <a:ext cx="365760"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600" b="1" dirty="0">
                  <a:solidFill>
                    <a:schemeClr val="tx1"/>
                  </a:solidFill>
                  <a:latin typeface="Calibri" panose="020F0502020204030204" pitchFamily="34" charset="0"/>
                  <a:cs typeface="Calibri" panose="020F0502020204030204" pitchFamily="34" charset="0"/>
                </a:rPr>
                <a:t>2.1</a:t>
              </a:r>
            </a:p>
          </p:txBody>
        </p:sp>
      </p:grpSp>
      <p:grpSp>
        <p:nvGrpSpPr>
          <p:cNvPr id="272" name="Group 271">
            <a:extLst>
              <a:ext uri="{FF2B5EF4-FFF2-40B4-BE49-F238E27FC236}">
                <a16:creationId xmlns:a16="http://schemas.microsoft.com/office/drawing/2014/main" id="{8C79E3C8-1652-5181-9D2B-7A06DD549AA7}"/>
              </a:ext>
            </a:extLst>
          </p:cNvPr>
          <p:cNvGrpSpPr/>
          <p:nvPr/>
        </p:nvGrpSpPr>
        <p:grpSpPr>
          <a:xfrm>
            <a:off x="381000" y="3729543"/>
            <a:ext cx="1097280" cy="685800"/>
            <a:chOff x="6771067" y="4966859"/>
            <a:chExt cx="1097280" cy="685800"/>
          </a:xfrm>
        </p:grpSpPr>
        <p:sp>
          <p:nvSpPr>
            <p:cNvPr id="306" name="Rectangle: Rounded Corners 305">
              <a:extLst>
                <a:ext uri="{FF2B5EF4-FFF2-40B4-BE49-F238E27FC236}">
                  <a16:creationId xmlns:a16="http://schemas.microsoft.com/office/drawing/2014/main" id="{FE73C98C-AC46-C5F4-6526-B0650C80530C}"/>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Conduct</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Initial Planning</a:t>
              </a:r>
            </a:p>
          </p:txBody>
        </p:sp>
        <p:sp>
          <p:nvSpPr>
            <p:cNvPr id="307" name="Oval 306">
              <a:extLst>
                <a:ext uri="{FF2B5EF4-FFF2-40B4-BE49-F238E27FC236}">
                  <a16:creationId xmlns:a16="http://schemas.microsoft.com/office/drawing/2014/main" id="{E7E44CC0-A578-D7E7-704D-E25AE632A261}"/>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1.2</a:t>
              </a:r>
            </a:p>
          </p:txBody>
        </p:sp>
      </p:grpSp>
      <p:grpSp>
        <p:nvGrpSpPr>
          <p:cNvPr id="308" name="Group 307">
            <a:extLst>
              <a:ext uri="{FF2B5EF4-FFF2-40B4-BE49-F238E27FC236}">
                <a16:creationId xmlns:a16="http://schemas.microsoft.com/office/drawing/2014/main" id="{8C617CC8-AA28-9FE3-0FC0-0183E04F667C}"/>
              </a:ext>
            </a:extLst>
          </p:cNvPr>
          <p:cNvGrpSpPr/>
          <p:nvPr/>
        </p:nvGrpSpPr>
        <p:grpSpPr>
          <a:xfrm>
            <a:off x="381000" y="2815143"/>
            <a:ext cx="1097280" cy="685800"/>
            <a:chOff x="6771067" y="4966859"/>
            <a:chExt cx="1097280" cy="685800"/>
          </a:xfrm>
        </p:grpSpPr>
        <p:sp>
          <p:nvSpPr>
            <p:cNvPr id="309" name="Rectangle: Rounded Corners 308">
              <a:extLst>
                <a:ext uri="{FF2B5EF4-FFF2-40B4-BE49-F238E27FC236}">
                  <a16:creationId xmlns:a16="http://schemas.microsoft.com/office/drawing/2014/main" id="{9BB55E5B-5B70-4CDD-2780-4AB6448F67F2}"/>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Develop</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Objectives</a:t>
              </a:r>
            </a:p>
          </p:txBody>
        </p:sp>
        <p:sp>
          <p:nvSpPr>
            <p:cNvPr id="310" name="Oval 309">
              <a:extLst>
                <a:ext uri="{FF2B5EF4-FFF2-40B4-BE49-F238E27FC236}">
                  <a16:creationId xmlns:a16="http://schemas.microsoft.com/office/drawing/2014/main" id="{2AE36838-FF1B-5DAF-CBFD-49E71F0C2A39}"/>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1.1</a:t>
              </a:r>
            </a:p>
          </p:txBody>
        </p:sp>
      </p:grpSp>
      <p:grpSp>
        <p:nvGrpSpPr>
          <p:cNvPr id="311" name="Group 310">
            <a:extLst>
              <a:ext uri="{FF2B5EF4-FFF2-40B4-BE49-F238E27FC236}">
                <a16:creationId xmlns:a16="http://schemas.microsoft.com/office/drawing/2014/main" id="{59B54826-E9CD-535C-D3C5-55259AE46528}"/>
              </a:ext>
            </a:extLst>
          </p:cNvPr>
          <p:cNvGrpSpPr/>
          <p:nvPr/>
        </p:nvGrpSpPr>
        <p:grpSpPr>
          <a:xfrm>
            <a:off x="10624674" y="4643943"/>
            <a:ext cx="1097280" cy="685800"/>
            <a:chOff x="6771067" y="4966859"/>
            <a:chExt cx="1097280" cy="685800"/>
          </a:xfrm>
        </p:grpSpPr>
        <p:sp>
          <p:nvSpPr>
            <p:cNvPr id="312" name="Rectangle: Rounded Corners 311">
              <a:extLst>
                <a:ext uri="{FF2B5EF4-FFF2-40B4-BE49-F238E27FC236}">
                  <a16:creationId xmlns:a16="http://schemas.microsoft.com/office/drawing/2014/main" id="{72834EFD-DDBE-DE5A-50FE-16FAABC544A7}"/>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Lessons Learned &amp; Retirement</a:t>
              </a:r>
            </a:p>
          </p:txBody>
        </p:sp>
        <p:sp>
          <p:nvSpPr>
            <p:cNvPr id="313" name="Oval 312">
              <a:extLst>
                <a:ext uri="{FF2B5EF4-FFF2-40B4-BE49-F238E27FC236}">
                  <a16:creationId xmlns:a16="http://schemas.microsoft.com/office/drawing/2014/main" id="{9984A55D-3960-2CFC-D46A-1409EEA89CE4}"/>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9.3</a:t>
              </a:r>
            </a:p>
          </p:txBody>
        </p:sp>
      </p:grpSp>
      <p:grpSp>
        <p:nvGrpSpPr>
          <p:cNvPr id="314" name="Group 313">
            <a:extLst>
              <a:ext uri="{FF2B5EF4-FFF2-40B4-BE49-F238E27FC236}">
                <a16:creationId xmlns:a16="http://schemas.microsoft.com/office/drawing/2014/main" id="{6C812454-854D-86A3-32DF-C4C827F10EA6}"/>
              </a:ext>
            </a:extLst>
          </p:cNvPr>
          <p:cNvGrpSpPr/>
          <p:nvPr/>
        </p:nvGrpSpPr>
        <p:grpSpPr>
          <a:xfrm>
            <a:off x="10624674" y="3729543"/>
            <a:ext cx="1097280" cy="685800"/>
            <a:chOff x="6771067" y="4966859"/>
            <a:chExt cx="1097280" cy="685800"/>
          </a:xfrm>
        </p:grpSpPr>
        <p:sp>
          <p:nvSpPr>
            <p:cNvPr id="315" name="Rectangle: Rounded Corners 314">
              <a:extLst>
                <a:ext uri="{FF2B5EF4-FFF2-40B4-BE49-F238E27FC236}">
                  <a16:creationId xmlns:a16="http://schemas.microsoft.com/office/drawing/2014/main" id="{3644877E-DA4F-07E2-ADED-DE0FD9D46131}"/>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Reporting</a:t>
              </a:r>
            </a:p>
          </p:txBody>
        </p:sp>
        <p:sp>
          <p:nvSpPr>
            <p:cNvPr id="316" name="Oval 315">
              <a:extLst>
                <a:ext uri="{FF2B5EF4-FFF2-40B4-BE49-F238E27FC236}">
                  <a16:creationId xmlns:a16="http://schemas.microsoft.com/office/drawing/2014/main" id="{78B8CD84-8023-3FA4-047A-E151B62838AF}"/>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9.2</a:t>
              </a:r>
            </a:p>
          </p:txBody>
        </p:sp>
      </p:grpSp>
      <p:grpSp>
        <p:nvGrpSpPr>
          <p:cNvPr id="317" name="Group 316">
            <a:extLst>
              <a:ext uri="{FF2B5EF4-FFF2-40B4-BE49-F238E27FC236}">
                <a16:creationId xmlns:a16="http://schemas.microsoft.com/office/drawing/2014/main" id="{B221289A-9A09-8667-8B40-D0AF9661802A}"/>
              </a:ext>
            </a:extLst>
          </p:cNvPr>
          <p:cNvGrpSpPr/>
          <p:nvPr/>
        </p:nvGrpSpPr>
        <p:grpSpPr>
          <a:xfrm>
            <a:off x="10624674" y="2815143"/>
            <a:ext cx="1097280" cy="685800"/>
            <a:chOff x="6771067" y="4966859"/>
            <a:chExt cx="1097280" cy="685800"/>
          </a:xfrm>
        </p:grpSpPr>
        <p:sp>
          <p:nvSpPr>
            <p:cNvPr id="318" name="Rectangle: Rounded Corners 317">
              <a:extLst>
                <a:ext uri="{FF2B5EF4-FFF2-40B4-BE49-F238E27FC236}">
                  <a16:creationId xmlns:a16="http://schemas.microsoft.com/office/drawing/2014/main" id="{7F47FE12-37D3-9462-46F4-E5B90C9ADAA5}"/>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Analysis &amp; Evaluation</a:t>
              </a:r>
            </a:p>
          </p:txBody>
        </p:sp>
        <p:sp>
          <p:nvSpPr>
            <p:cNvPr id="319" name="Oval 318">
              <a:extLst>
                <a:ext uri="{FF2B5EF4-FFF2-40B4-BE49-F238E27FC236}">
                  <a16:creationId xmlns:a16="http://schemas.microsoft.com/office/drawing/2014/main" id="{4808FA4A-DBB5-D0C2-F5F8-CCC991F9F1F2}"/>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9.1</a:t>
              </a:r>
            </a:p>
          </p:txBody>
        </p:sp>
      </p:grpSp>
      <p:cxnSp>
        <p:nvCxnSpPr>
          <p:cNvPr id="320" name="Straight Arrow Connector 319">
            <a:extLst>
              <a:ext uri="{FF2B5EF4-FFF2-40B4-BE49-F238E27FC236}">
                <a16:creationId xmlns:a16="http://schemas.microsoft.com/office/drawing/2014/main" id="{D4831FD7-1564-8E16-9571-97CFDBE056A2}"/>
              </a:ext>
            </a:extLst>
          </p:cNvPr>
          <p:cNvCxnSpPr>
            <a:stCxn id="177" idx="3"/>
            <a:endCxn id="202" idx="1"/>
          </p:cNvCxnSpPr>
          <p:nvPr/>
        </p:nvCxnSpPr>
        <p:spPr>
          <a:xfrm>
            <a:off x="1478280"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1" name="Straight Arrow Connector 320">
            <a:extLst>
              <a:ext uri="{FF2B5EF4-FFF2-40B4-BE49-F238E27FC236}">
                <a16:creationId xmlns:a16="http://schemas.microsoft.com/office/drawing/2014/main" id="{C143521D-351C-EBCD-A5EB-70FFE477938D}"/>
              </a:ext>
            </a:extLst>
          </p:cNvPr>
          <p:cNvCxnSpPr>
            <a:stCxn id="202" idx="3"/>
            <a:endCxn id="199" idx="1"/>
          </p:cNvCxnSpPr>
          <p:nvPr/>
        </p:nvCxnSpPr>
        <p:spPr>
          <a:xfrm>
            <a:off x="2758739"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2" name="Straight Arrow Connector 321">
            <a:extLst>
              <a:ext uri="{FF2B5EF4-FFF2-40B4-BE49-F238E27FC236}">
                <a16:creationId xmlns:a16="http://schemas.microsoft.com/office/drawing/2014/main" id="{7C7EA423-DD34-3116-028F-2EDD0EED9E3E}"/>
              </a:ext>
            </a:extLst>
          </p:cNvPr>
          <p:cNvCxnSpPr>
            <a:stCxn id="199" idx="3"/>
            <a:endCxn id="196" idx="1"/>
          </p:cNvCxnSpPr>
          <p:nvPr/>
        </p:nvCxnSpPr>
        <p:spPr>
          <a:xfrm>
            <a:off x="4039198"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3" name="Straight Arrow Connector 322">
            <a:extLst>
              <a:ext uri="{FF2B5EF4-FFF2-40B4-BE49-F238E27FC236}">
                <a16:creationId xmlns:a16="http://schemas.microsoft.com/office/drawing/2014/main" id="{FB1521E4-46EA-9A4D-0399-E6AEC50A45C3}"/>
              </a:ext>
            </a:extLst>
          </p:cNvPr>
          <p:cNvCxnSpPr>
            <a:stCxn id="196" idx="3"/>
            <a:endCxn id="193" idx="1"/>
          </p:cNvCxnSpPr>
          <p:nvPr/>
        </p:nvCxnSpPr>
        <p:spPr>
          <a:xfrm>
            <a:off x="5319657"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4" name="Straight Arrow Connector 323">
            <a:extLst>
              <a:ext uri="{FF2B5EF4-FFF2-40B4-BE49-F238E27FC236}">
                <a16:creationId xmlns:a16="http://schemas.microsoft.com/office/drawing/2014/main" id="{27066916-4B94-3A39-7E4A-8A35F9833B65}"/>
              </a:ext>
            </a:extLst>
          </p:cNvPr>
          <p:cNvCxnSpPr>
            <a:stCxn id="193" idx="3"/>
            <a:endCxn id="190" idx="1"/>
          </p:cNvCxnSpPr>
          <p:nvPr/>
        </p:nvCxnSpPr>
        <p:spPr>
          <a:xfrm>
            <a:off x="6600116"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5" name="Straight Arrow Connector 324">
            <a:extLst>
              <a:ext uri="{FF2B5EF4-FFF2-40B4-BE49-F238E27FC236}">
                <a16:creationId xmlns:a16="http://schemas.microsoft.com/office/drawing/2014/main" id="{B70DB29D-8738-6F01-AFE1-96AE993CCFBB}"/>
              </a:ext>
            </a:extLst>
          </p:cNvPr>
          <p:cNvCxnSpPr>
            <a:stCxn id="190" idx="3"/>
            <a:endCxn id="187" idx="1"/>
          </p:cNvCxnSpPr>
          <p:nvPr/>
        </p:nvCxnSpPr>
        <p:spPr>
          <a:xfrm>
            <a:off x="7880575"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6" name="Straight Arrow Connector 325">
            <a:extLst>
              <a:ext uri="{FF2B5EF4-FFF2-40B4-BE49-F238E27FC236}">
                <a16:creationId xmlns:a16="http://schemas.microsoft.com/office/drawing/2014/main" id="{D97BFE11-9ED6-18C4-FD3C-BE6021B3A177}"/>
              </a:ext>
            </a:extLst>
          </p:cNvPr>
          <p:cNvCxnSpPr>
            <a:cxnSpLocks/>
            <a:stCxn id="187" idx="3"/>
            <a:endCxn id="184" idx="1"/>
          </p:cNvCxnSpPr>
          <p:nvPr/>
        </p:nvCxnSpPr>
        <p:spPr>
          <a:xfrm>
            <a:off x="9161034" y="2004400"/>
            <a:ext cx="183179" cy="4292"/>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7" name="Straight Arrow Connector 326">
            <a:extLst>
              <a:ext uri="{FF2B5EF4-FFF2-40B4-BE49-F238E27FC236}">
                <a16:creationId xmlns:a16="http://schemas.microsoft.com/office/drawing/2014/main" id="{5258848F-58BF-9243-A58A-CE947BE95AB9}"/>
              </a:ext>
            </a:extLst>
          </p:cNvPr>
          <p:cNvCxnSpPr>
            <a:stCxn id="184" idx="3"/>
            <a:endCxn id="181" idx="1"/>
          </p:cNvCxnSpPr>
          <p:nvPr/>
        </p:nvCxnSpPr>
        <p:spPr>
          <a:xfrm>
            <a:off x="10441493" y="2008692"/>
            <a:ext cx="183181"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328" name="Group 327">
            <a:extLst>
              <a:ext uri="{FF2B5EF4-FFF2-40B4-BE49-F238E27FC236}">
                <a16:creationId xmlns:a16="http://schemas.microsoft.com/office/drawing/2014/main" id="{244ADCBC-A89D-8F3D-27DA-7C221B66652A}"/>
              </a:ext>
            </a:extLst>
          </p:cNvPr>
          <p:cNvGrpSpPr/>
          <p:nvPr/>
        </p:nvGrpSpPr>
        <p:grpSpPr>
          <a:xfrm>
            <a:off x="1035384" y="2338345"/>
            <a:ext cx="10070573" cy="210099"/>
            <a:chOff x="1035384" y="2037802"/>
            <a:chExt cx="10070573" cy="210099"/>
          </a:xfrm>
        </p:grpSpPr>
        <p:cxnSp>
          <p:nvCxnSpPr>
            <p:cNvPr id="329" name="Straight Connector 328">
              <a:extLst>
                <a:ext uri="{FF2B5EF4-FFF2-40B4-BE49-F238E27FC236}">
                  <a16:creationId xmlns:a16="http://schemas.microsoft.com/office/drawing/2014/main" id="{F97EBE55-4E5E-CFA3-9DDB-5EC08025D92E}"/>
                </a:ext>
              </a:extLst>
            </p:cNvPr>
            <p:cNvCxnSpPr>
              <a:cxnSpLocks/>
            </p:cNvCxnSpPr>
            <p:nvPr/>
          </p:nvCxnSpPr>
          <p:spPr>
            <a:xfrm flipH="1">
              <a:off x="9782564" y="2247900"/>
              <a:ext cx="225556"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0" name="Straight Connector 329">
              <a:extLst>
                <a:ext uri="{FF2B5EF4-FFF2-40B4-BE49-F238E27FC236}">
                  <a16:creationId xmlns:a16="http://schemas.microsoft.com/office/drawing/2014/main" id="{2DACA604-25E6-FF06-FBDA-E432985DA1EB}"/>
                </a:ext>
              </a:extLst>
            </p:cNvPr>
            <p:cNvCxnSpPr>
              <a:cxnSpLocks/>
            </p:cNvCxnSpPr>
            <p:nvPr/>
          </p:nvCxnSpPr>
          <p:spPr>
            <a:xfrm flipH="1">
              <a:off x="8505436" y="2247901"/>
              <a:ext cx="210328"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1" name="Straight Connector 330">
              <a:extLst>
                <a:ext uri="{FF2B5EF4-FFF2-40B4-BE49-F238E27FC236}">
                  <a16:creationId xmlns:a16="http://schemas.microsoft.com/office/drawing/2014/main" id="{84279172-FDB6-4B7B-4550-7E16095513D0}"/>
                </a:ext>
              </a:extLst>
            </p:cNvPr>
            <p:cNvCxnSpPr>
              <a:cxnSpLocks/>
            </p:cNvCxnSpPr>
            <p:nvPr/>
          </p:nvCxnSpPr>
          <p:spPr>
            <a:xfrm flipH="1" flipV="1">
              <a:off x="7225105" y="2247900"/>
              <a:ext cx="213531"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2" name="Straight Connector 331">
              <a:extLst>
                <a:ext uri="{FF2B5EF4-FFF2-40B4-BE49-F238E27FC236}">
                  <a16:creationId xmlns:a16="http://schemas.microsoft.com/office/drawing/2014/main" id="{B04DD329-9D51-EE61-43A7-CA29934EBE05}"/>
                </a:ext>
              </a:extLst>
            </p:cNvPr>
            <p:cNvCxnSpPr>
              <a:cxnSpLocks/>
            </p:cNvCxnSpPr>
            <p:nvPr/>
          </p:nvCxnSpPr>
          <p:spPr>
            <a:xfrm flipH="1">
              <a:off x="5947267" y="2247900"/>
              <a:ext cx="211038"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3" name="Straight Connector 332">
              <a:extLst>
                <a:ext uri="{FF2B5EF4-FFF2-40B4-BE49-F238E27FC236}">
                  <a16:creationId xmlns:a16="http://schemas.microsoft.com/office/drawing/2014/main" id="{334C5C9A-5349-64B0-C3E4-B58B20F570BB}"/>
                </a:ext>
              </a:extLst>
            </p:cNvPr>
            <p:cNvCxnSpPr>
              <a:cxnSpLocks/>
            </p:cNvCxnSpPr>
            <p:nvPr/>
          </p:nvCxnSpPr>
          <p:spPr>
            <a:xfrm flipH="1" flipV="1">
              <a:off x="4664187" y="2247900"/>
              <a:ext cx="216280"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4" name="Straight Connector 333">
              <a:extLst>
                <a:ext uri="{FF2B5EF4-FFF2-40B4-BE49-F238E27FC236}">
                  <a16:creationId xmlns:a16="http://schemas.microsoft.com/office/drawing/2014/main" id="{BC8F5B47-65B2-296D-9B57-C876241C9774}"/>
                </a:ext>
              </a:extLst>
            </p:cNvPr>
            <p:cNvCxnSpPr>
              <a:cxnSpLocks/>
            </p:cNvCxnSpPr>
            <p:nvPr/>
          </p:nvCxnSpPr>
          <p:spPr>
            <a:xfrm flipH="1">
              <a:off x="3381160" y="2247900"/>
              <a:ext cx="216227"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5" name="Straight Connector 334">
              <a:extLst>
                <a:ext uri="{FF2B5EF4-FFF2-40B4-BE49-F238E27FC236}">
                  <a16:creationId xmlns:a16="http://schemas.microsoft.com/office/drawing/2014/main" id="{66BB5834-692F-78AA-CFB3-E27DFBDB30C9}"/>
                </a:ext>
              </a:extLst>
            </p:cNvPr>
            <p:cNvCxnSpPr>
              <a:cxnSpLocks/>
            </p:cNvCxnSpPr>
            <p:nvPr/>
          </p:nvCxnSpPr>
          <p:spPr>
            <a:xfrm flipH="1" flipV="1">
              <a:off x="2102184" y="2247900"/>
              <a:ext cx="212176"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6" name="Straight Connector 335">
              <a:extLst>
                <a:ext uri="{FF2B5EF4-FFF2-40B4-BE49-F238E27FC236}">
                  <a16:creationId xmlns:a16="http://schemas.microsoft.com/office/drawing/2014/main" id="{BB598280-1527-D40C-D90B-6F52CA8A959F}"/>
                </a:ext>
              </a:extLst>
            </p:cNvPr>
            <p:cNvCxnSpPr>
              <a:cxnSpLocks/>
            </p:cNvCxnSpPr>
            <p:nvPr/>
          </p:nvCxnSpPr>
          <p:spPr>
            <a:xfrm>
              <a:off x="1035384"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7" name="Straight Arrow Connector 336">
              <a:extLst>
                <a:ext uri="{FF2B5EF4-FFF2-40B4-BE49-F238E27FC236}">
                  <a16:creationId xmlns:a16="http://schemas.microsoft.com/office/drawing/2014/main" id="{517F0CD8-738F-9219-3EAC-67C42E14DAF7}"/>
                </a:ext>
              </a:extLst>
            </p:cNvPr>
            <p:cNvCxnSpPr>
              <a:cxnSpLocks/>
            </p:cNvCxnSpPr>
            <p:nvPr/>
          </p:nvCxnSpPr>
          <p:spPr>
            <a:xfrm>
              <a:off x="11074920" y="20621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38" name="Straight Arrow Connector 337">
              <a:extLst>
                <a:ext uri="{FF2B5EF4-FFF2-40B4-BE49-F238E27FC236}">
                  <a16:creationId xmlns:a16="http://schemas.microsoft.com/office/drawing/2014/main" id="{199E10B6-9D2E-D52B-CA15-7E4E156BC1DF}"/>
                </a:ext>
              </a:extLst>
            </p:cNvPr>
            <p:cNvCxnSpPr>
              <a:cxnSpLocks/>
            </p:cNvCxnSpPr>
            <p:nvPr/>
          </p:nvCxnSpPr>
          <p:spPr>
            <a:xfrm>
              <a:off x="9782564"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39" name="Straight Arrow Connector 338">
              <a:extLst>
                <a:ext uri="{FF2B5EF4-FFF2-40B4-BE49-F238E27FC236}">
                  <a16:creationId xmlns:a16="http://schemas.microsoft.com/office/drawing/2014/main" id="{B50BD62A-1F83-7E8F-07CD-23077FC9F956}"/>
                </a:ext>
              </a:extLst>
            </p:cNvPr>
            <p:cNvCxnSpPr>
              <a:cxnSpLocks/>
            </p:cNvCxnSpPr>
            <p:nvPr/>
          </p:nvCxnSpPr>
          <p:spPr>
            <a:xfrm>
              <a:off x="8505436"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40" name="Straight Arrow Connector 339">
              <a:extLst>
                <a:ext uri="{FF2B5EF4-FFF2-40B4-BE49-F238E27FC236}">
                  <a16:creationId xmlns:a16="http://schemas.microsoft.com/office/drawing/2014/main" id="{9F9F3FF7-D9F9-D248-28FE-C28B61985508}"/>
                </a:ext>
              </a:extLst>
            </p:cNvPr>
            <p:cNvCxnSpPr>
              <a:cxnSpLocks/>
            </p:cNvCxnSpPr>
            <p:nvPr/>
          </p:nvCxnSpPr>
          <p:spPr>
            <a:xfrm>
              <a:off x="7225105"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41" name="Straight Arrow Connector 340">
              <a:extLst>
                <a:ext uri="{FF2B5EF4-FFF2-40B4-BE49-F238E27FC236}">
                  <a16:creationId xmlns:a16="http://schemas.microsoft.com/office/drawing/2014/main" id="{188E9BB9-19DA-42D7-E471-063FEF1C2BF2}"/>
                </a:ext>
              </a:extLst>
            </p:cNvPr>
            <p:cNvCxnSpPr>
              <a:cxnSpLocks/>
            </p:cNvCxnSpPr>
            <p:nvPr/>
          </p:nvCxnSpPr>
          <p:spPr>
            <a:xfrm>
              <a:off x="5947267"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42" name="Straight Arrow Connector 341">
              <a:extLst>
                <a:ext uri="{FF2B5EF4-FFF2-40B4-BE49-F238E27FC236}">
                  <a16:creationId xmlns:a16="http://schemas.microsoft.com/office/drawing/2014/main" id="{2757C6B0-79F7-2437-50DE-26D933768605}"/>
                </a:ext>
              </a:extLst>
            </p:cNvPr>
            <p:cNvCxnSpPr>
              <a:cxnSpLocks/>
            </p:cNvCxnSpPr>
            <p:nvPr/>
          </p:nvCxnSpPr>
          <p:spPr>
            <a:xfrm>
              <a:off x="4664187" y="20621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43" name="Straight Arrow Connector 342">
              <a:extLst>
                <a:ext uri="{FF2B5EF4-FFF2-40B4-BE49-F238E27FC236}">
                  <a16:creationId xmlns:a16="http://schemas.microsoft.com/office/drawing/2014/main" id="{5955D559-D5FC-DAC4-C242-F3FAFA1752ED}"/>
                </a:ext>
              </a:extLst>
            </p:cNvPr>
            <p:cNvCxnSpPr>
              <a:cxnSpLocks/>
            </p:cNvCxnSpPr>
            <p:nvPr/>
          </p:nvCxnSpPr>
          <p:spPr>
            <a:xfrm>
              <a:off x="3381160"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44" name="Straight Arrow Connector 343">
              <a:extLst>
                <a:ext uri="{FF2B5EF4-FFF2-40B4-BE49-F238E27FC236}">
                  <a16:creationId xmlns:a16="http://schemas.microsoft.com/office/drawing/2014/main" id="{6E3F19E9-2EC2-B584-69BC-384759A0E4B4}"/>
                </a:ext>
              </a:extLst>
            </p:cNvPr>
            <p:cNvCxnSpPr>
              <a:cxnSpLocks/>
            </p:cNvCxnSpPr>
            <p:nvPr/>
          </p:nvCxnSpPr>
          <p:spPr>
            <a:xfrm>
              <a:off x="2102184"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45" name="Straight Arrow Connector 344">
              <a:extLst>
                <a:ext uri="{FF2B5EF4-FFF2-40B4-BE49-F238E27FC236}">
                  <a16:creationId xmlns:a16="http://schemas.microsoft.com/office/drawing/2014/main" id="{7A59DC7A-3504-78BF-3EFE-6DAA00CD6E36}"/>
                </a:ext>
              </a:extLst>
            </p:cNvPr>
            <p:cNvCxnSpPr>
              <a:cxnSpLocks/>
            </p:cNvCxnSpPr>
            <p:nvPr/>
          </p:nvCxnSpPr>
          <p:spPr>
            <a:xfrm>
              <a:off x="1035384" y="2060939"/>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46" name="Straight Arrow Connector 345">
              <a:extLst>
                <a:ext uri="{FF2B5EF4-FFF2-40B4-BE49-F238E27FC236}">
                  <a16:creationId xmlns:a16="http://schemas.microsoft.com/office/drawing/2014/main" id="{9F094B19-E865-F9C4-0DC3-3E7DE3B3DDC5}"/>
                </a:ext>
              </a:extLst>
            </p:cNvPr>
            <p:cNvCxnSpPr>
              <a:cxnSpLocks/>
            </p:cNvCxnSpPr>
            <p:nvPr/>
          </p:nvCxnSpPr>
          <p:spPr>
            <a:xfrm>
              <a:off x="2314360" y="2054670"/>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47" name="Straight Arrow Connector 346">
              <a:extLst>
                <a:ext uri="{FF2B5EF4-FFF2-40B4-BE49-F238E27FC236}">
                  <a16:creationId xmlns:a16="http://schemas.microsoft.com/office/drawing/2014/main" id="{4B64E2A9-69B8-4BE2-91C4-A23F50D8ABB8}"/>
                </a:ext>
              </a:extLst>
            </p:cNvPr>
            <p:cNvCxnSpPr>
              <a:cxnSpLocks/>
            </p:cNvCxnSpPr>
            <p:nvPr/>
          </p:nvCxnSpPr>
          <p:spPr>
            <a:xfrm>
              <a:off x="3595536" y="2037802"/>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48" name="Straight Arrow Connector 347">
              <a:extLst>
                <a:ext uri="{FF2B5EF4-FFF2-40B4-BE49-F238E27FC236}">
                  <a16:creationId xmlns:a16="http://schemas.microsoft.com/office/drawing/2014/main" id="{5406E8E9-E25D-D1BD-B791-B8761CDAF7CE}"/>
                </a:ext>
              </a:extLst>
            </p:cNvPr>
            <p:cNvCxnSpPr>
              <a:cxnSpLocks/>
            </p:cNvCxnSpPr>
            <p:nvPr/>
          </p:nvCxnSpPr>
          <p:spPr>
            <a:xfrm>
              <a:off x="4880467" y="2053760"/>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49" name="Straight Arrow Connector 348">
              <a:extLst>
                <a:ext uri="{FF2B5EF4-FFF2-40B4-BE49-F238E27FC236}">
                  <a16:creationId xmlns:a16="http://schemas.microsoft.com/office/drawing/2014/main" id="{079EE520-0C5C-1D35-560C-14B5C230B8E6}"/>
                </a:ext>
              </a:extLst>
            </p:cNvPr>
            <p:cNvCxnSpPr>
              <a:cxnSpLocks/>
            </p:cNvCxnSpPr>
            <p:nvPr/>
          </p:nvCxnSpPr>
          <p:spPr>
            <a:xfrm>
              <a:off x="6165552" y="2046757"/>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50" name="Straight Arrow Connector 349">
              <a:extLst>
                <a:ext uri="{FF2B5EF4-FFF2-40B4-BE49-F238E27FC236}">
                  <a16:creationId xmlns:a16="http://schemas.microsoft.com/office/drawing/2014/main" id="{1D5F1A63-7587-4883-B5E6-0D24939EFE37}"/>
                </a:ext>
              </a:extLst>
            </p:cNvPr>
            <p:cNvCxnSpPr>
              <a:cxnSpLocks/>
            </p:cNvCxnSpPr>
            <p:nvPr/>
          </p:nvCxnSpPr>
          <p:spPr>
            <a:xfrm>
              <a:off x="7438636" y="2054670"/>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51" name="Straight Arrow Connector 350">
              <a:extLst>
                <a:ext uri="{FF2B5EF4-FFF2-40B4-BE49-F238E27FC236}">
                  <a16:creationId xmlns:a16="http://schemas.microsoft.com/office/drawing/2014/main" id="{4DADC80B-F427-CAA0-5310-6A94A23B569B}"/>
                </a:ext>
              </a:extLst>
            </p:cNvPr>
            <p:cNvCxnSpPr>
              <a:cxnSpLocks/>
            </p:cNvCxnSpPr>
            <p:nvPr/>
          </p:nvCxnSpPr>
          <p:spPr>
            <a:xfrm>
              <a:off x="8715764" y="2046756"/>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52" name="Straight Arrow Connector 351">
              <a:extLst>
                <a:ext uri="{FF2B5EF4-FFF2-40B4-BE49-F238E27FC236}">
                  <a16:creationId xmlns:a16="http://schemas.microsoft.com/office/drawing/2014/main" id="{A6312557-8428-3C9D-D67C-99851B903A37}"/>
                </a:ext>
              </a:extLst>
            </p:cNvPr>
            <p:cNvCxnSpPr>
              <a:cxnSpLocks/>
            </p:cNvCxnSpPr>
            <p:nvPr/>
          </p:nvCxnSpPr>
          <p:spPr>
            <a:xfrm>
              <a:off x="10008120" y="2046756"/>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53" name="Straight Connector 352">
              <a:extLst>
                <a:ext uri="{FF2B5EF4-FFF2-40B4-BE49-F238E27FC236}">
                  <a16:creationId xmlns:a16="http://schemas.microsoft.com/office/drawing/2014/main" id="{E9503FB4-7278-13D5-3221-B777F6730288}"/>
                </a:ext>
              </a:extLst>
            </p:cNvPr>
            <p:cNvCxnSpPr>
              <a:cxnSpLocks/>
            </p:cNvCxnSpPr>
            <p:nvPr/>
          </p:nvCxnSpPr>
          <p:spPr>
            <a:xfrm>
              <a:off x="2356403"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4" name="Straight Connector 353">
              <a:extLst>
                <a:ext uri="{FF2B5EF4-FFF2-40B4-BE49-F238E27FC236}">
                  <a16:creationId xmlns:a16="http://schemas.microsoft.com/office/drawing/2014/main" id="{966EBFCB-8D54-8A61-9EF1-CBA2DCB20670}"/>
                </a:ext>
              </a:extLst>
            </p:cNvPr>
            <p:cNvCxnSpPr>
              <a:cxnSpLocks/>
            </p:cNvCxnSpPr>
            <p:nvPr/>
          </p:nvCxnSpPr>
          <p:spPr>
            <a:xfrm>
              <a:off x="3595536"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5" name="Straight Connector 354">
              <a:extLst>
                <a:ext uri="{FF2B5EF4-FFF2-40B4-BE49-F238E27FC236}">
                  <a16:creationId xmlns:a16="http://schemas.microsoft.com/office/drawing/2014/main" id="{33B77C19-3A8E-C6FC-DC27-534C520CEDAB}"/>
                </a:ext>
              </a:extLst>
            </p:cNvPr>
            <p:cNvCxnSpPr>
              <a:cxnSpLocks/>
            </p:cNvCxnSpPr>
            <p:nvPr/>
          </p:nvCxnSpPr>
          <p:spPr>
            <a:xfrm>
              <a:off x="4880467"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6" name="Straight Connector 355">
              <a:extLst>
                <a:ext uri="{FF2B5EF4-FFF2-40B4-BE49-F238E27FC236}">
                  <a16:creationId xmlns:a16="http://schemas.microsoft.com/office/drawing/2014/main" id="{3CD12014-18B9-6F73-74BA-EE81361D8BDE}"/>
                </a:ext>
              </a:extLst>
            </p:cNvPr>
            <p:cNvCxnSpPr>
              <a:cxnSpLocks/>
            </p:cNvCxnSpPr>
            <p:nvPr/>
          </p:nvCxnSpPr>
          <p:spPr>
            <a:xfrm>
              <a:off x="6215219"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7" name="Straight Connector 356">
              <a:extLst>
                <a:ext uri="{FF2B5EF4-FFF2-40B4-BE49-F238E27FC236}">
                  <a16:creationId xmlns:a16="http://schemas.microsoft.com/office/drawing/2014/main" id="{658438C1-F0FC-44D7-92B5-D6E072CE5C4E}"/>
                </a:ext>
              </a:extLst>
            </p:cNvPr>
            <p:cNvCxnSpPr>
              <a:cxnSpLocks/>
            </p:cNvCxnSpPr>
            <p:nvPr/>
          </p:nvCxnSpPr>
          <p:spPr>
            <a:xfrm>
              <a:off x="7478239"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8" name="Straight Connector 357">
              <a:extLst>
                <a:ext uri="{FF2B5EF4-FFF2-40B4-BE49-F238E27FC236}">
                  <a16:creationId xmlns:a16="http://schemas.microsoft.com/office/drawing/2014/main" id="{E4BC04B7-CCF9-AC6E-D3DB-9DC6F92A0E5F}"/>
                </a:ext>
              </a:extLst>
            </p:cNvPr>
            <p:cNvCxnSpPr>
              <a:cxnSpLocks/>
            </p:cNvCxnSpPr>
            <p:nvPr/>
          </p:nvCxnSpPr>
          <p:spPr>
            <a:xfrm>
              <a:off x="8758698"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9" name="Straight Connector 358">
              <a:extLst>
                <a:ext uri="{FF2B5EF4-FFF2-40B4-BE49-F238E27FC236}">
                  <a16:creationId xmlns:a16="http://schemas.microsoft.com/office/drawing/2014/main" id="{FF34A0C2-8112-4F37-24C1-71D221C5C00B}"/>
                </a:ext>
              </a:extLst>
            </p:cNvPr>
            <p:cNvCxnSpPr>
              <a:cxnSpLocks/>
            </p:cNvCxnSpPr>
            <p:nvPr/>
          </p:nvCxnSpPr>
          <p:spPr>
            <a:xfrm>
              <a:off x="10039157"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360" name="Group 359">
            <a:extLst>
              <a:ext uri="{FF2B5EF4-FFF2-40B4-BE49-F238E27FC236}">
                <a16:creationId xmlns:a16="http://schemas.microsoft.com/office/drawing/2014/main" id="{FFEBF394-7876-F120-D225-59F23AC527EF}"/>
              </a:ext>
            </a:extLst>
          </p:cNvPr>
          <p:cNvGrpSpPr/>
          <p:nvPr/>
        </p:nvGrpSpPr>
        <p:grpSpPr>
          <a:xfrm>
            <a:off x="9344213" y="4643943"/>
            <a:ext cx="1097280" cy="685800"/>
            <a:chOff x="6771067" y="4966859"/>
            <a:chExt cx="1097280" cy="685800"/>
          </a:xfrm>
        </p:grpSpPr>
        <p:sp>
          <p:nvSpPr>
            <p:cNvPr id="361" name="Rectangle: Rounded Corners 360">
              <a:extLst>
                <a:ext uri="{FF2B5EF4-FFF2-40B4-BE49-F238E27FC236}">
                  <a16:creationId xmlns:a16="http://schemas.microsoft.com/office/drawing/2014/main" id="{F2AB8196-1B57-E4FF-F858-4105D48E304B}"/>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Prepare</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Data Outputs</a:t>
              </a:r>
            </a:p>
          </p:txBody>
        </p:sp>
        <p:sp>
          <p:nvSpPr>
            <p:cNvPr id="362" name="Oval 361">
              <a:extLst>
                <a:ext uri="{FF2B5EF4-FFF2-40B4-BE49-F238E27FC236}">
                  <a16:creationId xmlns:a16="http://schemas.microsoft.com/office/drawing/2014/main" id="{2F57EDD9-0F73-B1E1-3E9B-ABEB855188B7}"/>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8.3</a:t>
              </a:r>
            </a:p>
          </p:txBody>
        </p:sp>
      </p:grpSp>
      <p:grpSp>
        <p:nvGrpSpPr>
          <p:cNvPr id="363" name="Group 362">
            <a:extLst>
              <a:ext uri="{FF2B5EF4-FFF2-40B4-BE49-F238E27FC236}">
                <a16:creationId xmlns:a16="http://schemas.microsoft.com/office/drawing/2014/main" id="{DBF4D3A5-3C32-92ED-ADEC-FC941B1FFE76}"/>
              </a:ext>
            </a:extLst>
          </p:cNvPr>
          <p:cNvGrpSpPr/>
          <p:nvPr/>
        </p:nvGrpSpPr>
        <p:grpSpPr>
          <a:xfrm>
            <a:off x="9344213" y="3729543"/>
            <a:ext cx="1097280" cy="685800"/>
            <a:chOff x="6771067" y="4966859"/>
            <a:chExt cx="1097280" cy="685800"/>
          </a:xfrm>
        </p:grpSpPr>
        <p:sp>
          <p:nvSpPr>
            <p:cNvPr id="364" name="Rectangle: Rounded Corners 363">
              <a:extLst>
                <a:ext uri="{FF2B5EF4-FFF2-40B4-BE49-F238E27FC236}">
                  <a16:creationId xmlns:a16="http://schemas.microsoft.com/office/drawing/2014/main" id="{35A47351-D2B7-33B2-1F67-DD40E514D39B}"/>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Conduct</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Record Runs</a:t>
              </a:r>
            </a:p>
          </p:txBody>
        </p:sp>
        <p:sp>
          <p:nvSpPr>
            <p:cNvPr id="365" name="Oval 364">
              <a:extLst>
                <a:ext uri="{FF2B5EF4-FFF2-40B4-BE49-F238E27FC236}">
                  <a16:creationId xmlns:a16="http://schemas.microsoft.com/office/drawing/2014/main" id="{C6D2059A-705E-7490-8C53-20151100EEAE}"/>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8.2</a:t>
              </a:r>
            </a:p>
          </p:txBody>
        </p:sp>
      </p:grpSp>
      <p:grpSp>
        <p:nvGrpSpPr>
          <p:cNvPr id="366" name="Group 365">
            <a:extLst>
              <a:ext uri="{FF2B5EF4-FFF2-40B4-BE49-F238E27FC236}">
                <a16:creationId xmlns:a16="http://schemas.microsoft.com/office/drawing/2014/main" id="{E279F1E7-1278-55D2-56E7-C33B743B730F}"/>
              </a:ext>
            </a:extLst>
          </p:cNvPr>
          <p:cNvGrpSpPr/>
          <p:nvPr/>
        </p:nvGrpSpPr>
        <p:grpSpPr>
          <a:xfrm>
            <a:off x="9327273" y="2808445"/>
            <a:ext cx="1097280" cy="685800"/>
            <a:chOff x="6771067" y="4966859"/>
            <a:chExt cx="1097280" cy="685800"/>
          </a:xfrm>
        </p:grpSpPr>
        <p:sp>
          <p:nvSpPr>
            <p:cNvPr id="367" name="Rectangle: Rounded Corners 366">
              <a:extLst>
                <a:ext uri="{FF2B5EF4-FFF2-40B4-BE49-F238E27FC236}">
                  <a16:creationId xmlns:a16="http://schemas.microsoft.com/office/drawing/2014/main" id="{A9F3FFAA-62B4-5A23-6E12-12AD8E95ECD9}"/>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Plan</a:t>
              </a:r>
              <a:br>
                <a:rPr lang="en-US" sz="1200" b="1" dirty="0">
                  <a:solidFill>
                    <a:schemeClr val="tx1"/>
                  </a:solidFill>
                  <a:latin typeface="Calibri" panose="020F0502020204030204" pitchFamily="34" charset="0"/>
                  <a:cs typeface="Calibri" panose="020F0502020204030204" pitchFamily="34" charset="0"/>
                </a:rPr>
              </a:br>
              <a:r>
                <a:rPr lang="en-US" sz="1200" b="1" dirty="0">
                  <a:solidFill>
                    <a:schemeClr val="tx1"/>
                  </a:solidFill>
                  <a:latin typeface="Calibri" panose="020F0502020204030204" pitchFamily="34" charset="0"/>
                  <a:cs typeface="Calibri" panose="020F0502020204030204" pitchFamily="34" charset="0"/>
                </a:rPr>
                <a:t>Execution</a:t>
              </a:r>
            </a:p>
          </p:txBody>
        </p:sp>
        <p:sp>
          <p:nvSpPr>
            <p:cNvPr id="368" name="Oval 367">
              <a:extLst>
                <a:ext uri="{FF2B5EF4-FFF2-40B4-BE49-F238E27FC236}">
                  <a16:creationId xmlns:a16="http://schemas.microsoft.com/office/drawing/2014/main" id="{A34F7593-2FCF-BA57-2CE4-BE2BB535C6ED}"/>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8.1</a:t>
              </a:r>
            </a:p>
          </p:txBody>
        </p:sp>
      </p:grpSp>
    </p:spTree>
    <p:extLst>
      <p:ext uri="{BB962C8B-B14F-4D97-AF65-F5344CB8AC3E}">
        <p14:creationId xmlns:p14="http://schemas.microsoft.com/office/powerpoint/2010/main" val="14851489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A7890-D03E-4613-A0A5-ABE849E63778}"/>
              </a:ext>
            </a:extLst>
          </p:cNvPr>
          <p:cNvSpPr>
            <a:spLocks noGrp="1"/>
          </p:cNvSpPr>
          <p:nvPr>
            <p:ph type="title"/>
          </p:nvPr>
        </p:nvSpPr>
        <p:spPr/>
        <p:txBody>
          <a:bodyPr wrap="square" anchor="ctr">
            <a:normAutofit/>
          </a:bodyPr>
          <a:lstStyle/>
          <a:p>
            <a:r>
              <a:rPr lang="en-US" dirty="0"/>
              <a:t>Step 3 : Conduct Wargame</a:t>
            </a:r>
          </a:p>
        </p:txBody>
      </p:sp>
      <p:sp>
        <p:nvSpPr>
          <p:cNvPr id="4" name="Slide Number Placeholder 3"/>
          <p:cNvSpPr>
            <a:spLocks noGrp="1"/>
          </p:cNvSpPr>
          <p:nvPr>
            <p:ph type="sldNum" sz="quarter" idx="12"/>
          </p:nvPr>
        </p:nvSpPr>
        <p:spPr/>
        <p:txBody>
          <a:bodyPr/>
          <a:lstStyle/>
          <a:p>
            <a:pPr>
              <a:defRPr/>
            </a:pPr>
            <a:fld id="{A51840BD-C137-42AF-A883-7364683D4200}" type="slidenum">
              <a:rPr lang="en-US" smtClean="0"/>
              <a:pPr>
                <a:defRPr/>
              </a:pPr>
              <a:t>15</a:t>
            </a:fld>
            <a:endParaRPr lang="en-US" dirty="0"/>
          </a:p>
        </p:txBody>
      </p:sp>
      <p:sp>
        <p:nvSpPr>
          <p:cNvPr id="162" name="Rectangle: Rounded Corners 161">
            <a:extLst>
              <a:ext uri="{FF2B5EF4-FFF2-40B4-BE49-F238E27FC236}">
                <a16:creationId xmlns:a16="http://schemas.microsoft.com/office/drawing/2014/main" id="{4ED7FEC3-6E0A-0E4F-6EC1-2F02A6CBDDC8}"/>
              </a:ext>
            </a:extLst>
          </p:cNvPr>
          <p:cNvSpPr/>
          <p:nvPr/>
        </p:nvSpPr>
        <p:spPr>
          <a:xfrm>
            <a:off x="2941432" y="1661498"/>
            <a:ext cx="1103621" cy="45826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libri" panose="020F0502020204030204" pitchFamily="34" charset="0"/>
              <a:cs typeface="Calibri" panose="020F0502020204030204" pitchFamily="34" charset="0"/>
            </a:endParaRPr>
          </a:p>
        </p:txBody>
      </p:sp>
      <p:sp>
        <p:nvSpPr>
          <p:cNvPr id="164" name="Rectangle: Rounded Corners 163">
            <a:extLst>
              <a:ext uri="{FF2B5EF4-FFF2-40B4-BE49-F238E27FC236}">
                <a16:creationId xmlns:a16="http://schemas.microsoft.com/office/drawing/2014/main" id="{FED888A1-C387-2840-7770-0EF1D0F426C2}"/>
              </a:ext>
            </a:extLst>
          </p:cNvPr>
          <p:cNvSpPr/>
          <p:nvPr/>
        </p:nvSpPr>
        <p:spPr>
          <a:xfrm>
            <a:off x="1656833" y="1661499"/>
            <a:ext cx="1103621" cy="3668243"/>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66" name="Rectangle: Rounded Corners 165">
            <a:extLst>
              <a:ext uri="{FF2B5EF4-FFF2-40B4-BE49-F238E27FC236}">
                <a16:creationId xmlns:a16="http://schemas.microsoft.com/office/drawing/2014/main" id="{0339552B-0FF8-1177-7D0A-BEA133EB5F96}"/>
              </a:ext>
            </a:extLst>
          </p:cNvPr>
          <p:cNvSpPr/>
          <p:nvPr/>
        </p:nvSpPr>
        <p:spPr>
          <a:xfrm>
            <a:off x="378380" y="1672143"/>
            <a:ext cx="1101747" cy="274320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68" name="Rectangle: Rounded Corners 167">
            <a:extLst>
              <a:ext uri="{FF2B5EF4-FFF2-40B4-BE49-F238E27FC236}">
                <a16:creationId xmlns:a16="http://schemas.microsoft.com/office/drawing/2014/main" id="{725DF17B-168B-209A-0D83-954B2DB5464A}"/>
              </a:ext>
            </a:extLst>
          </p:cNvPr>
          <p:cNvSpPr/>
          <p:nvPr/>
        </p:nvSpPr>
        <p:spPr>
          <a:xfrm>
            <a:off x="2854431" y="1547963"/>
            <a:ext cx="1280912" cy="4814737"/>
          </a:xfrm>
          <a:prstGeom prst="roundRect">
            <a:avLst>
              <a:gd name="adj" fmla="val 11125"/>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libri" panose="020F0502020204030204" pitchFamily="34" charset="0"/>
              <a:cs typeface="Calibri" panose="020F0502020204030204" pitchFamily="34" charset="0"/>
            </a:endParaRPr>
          </a:p>
        </p:txBody>
      </p:sp>
      <p:sp>
        <p:nvSpPr>
          <p:cNvPr id="170" name="Rectangle: Rounded Corners 169">
            <a:extLst>
              <a:ext uri="{FF2B5EF4-FFF2-40B4-BE49-F238E27FC236}">
                <a16:creationId xmlns:a16="http://schemas.microsoft.com/office/drawing/2014/main" id="{4E955BE4-2D82-1075-F90F-8BF6871E9C26}"/>
              </a:ext>
            </a:extLst>
          </p:cNvPr>
          <p:cNvSpPr/>
          <p:nvPr/>
        </p:nvSpPr>
        <p:spPr>
          <a:xfrm>
            <a:off x="10626767" y="1661497"/>
            <a:ext cx="1095187" cy="366824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71" name="Rectangle: Rounded Corners 170">
            <a:extLst>
              <a:ext uri="{FF2B5EF4-FFF2-40B4-BE49-F238E27FC236}">
                <a16:creationId xmlns:a16="http://schemas.microsoft.com/office/drawing/2014/main" id="{77FB7614-02E9-D6FB-D24D-A800B3089C1A}"/>
              </a:ext>
            </a:extLst>
          </p:cNvPr>
          <p:cNvSpPr/>
          <p:nvPr/>
        </p:nvSpPr>
        <p:spPr>
          <a:xfrm>
            <a:off x="9344213" y="1661498"/>
            <a:ext cx="1095187" cy="366824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72" name="Rectangle: Rounded Corners 171">
            <a:extLst>
              <a:ext uri="{FF2B5EF4-FFF2-40B4-BE49-F238E27FC236}">
                <a16:creationId xmlns:a16="http://schemas.microsoft.com/office/drawing/2014/main" id="{BA689CF6-3F82-F143-C6E7-2979026D6312}"/>
              </a:ext>
            </a:extLst>
          </p:cNvPr>
          <p:cNvSpPr/>
          <p:nvPr/>
        </p:nvSpPr>
        <p:spPr>
          <a:xfrm>
            <a:off x="8064637" y="1661497"/>
            <a:ext cx="1097024" cy="36682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73" name="Rectangle: Rounded Corners 172">
            <a:extLst>
              <a:ext uri="{FF2B5EF4-FFF2-40B4-BE49-F238E27FC236}">
                <a16:creationId xmlns:a16="http://schemas.microsoft.com/office/drawing/2014/main" id="{9653ED1F-B4A6-D275-7BE7-E42288CABCFA}"/>
              </a:ext>
            </a:extLst>
          </p:cNvPr>
          <p:cNvSpPr/>
          <p:nvPr/>
        </p:nvSpPr>
        <p:spPr>
          <a:xfrm>
            <a:off x="6779964" y="1649462"/>
            <a:ext cx="1097024" cy="4594673"/>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74" name="Rectangle: Rounded Corners 173">
            <a:extLst>
              <a:ext uri="{FF2B5EF4-FFF2-40B4-BE49-F238E27FC236}">
                <a16:creationId xmlns:a16="http://schemas.microsoft.com/office/drawing/2014/main" id="{E3FB1514-AC4B-8365-DCC6-A3DFE77FB4C5}"/>
              </a:ext>
            </a:extLst>
          </p:cNvPr>
          <p:cNvSpPr/>
          <p:nvPr/>
        </p:nvSpPr>
        <p:spPr>
          <a:xfrm>
            <a:off x="5499600" y="1661497"/>
            <a:ext cx="1103621" cy="36682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75" name="Rectangle: Rounded Corners 174">
            <a:extLst>
              <a:ext uri="{FF2B5EF4-FFF2-40B4-BE49-F238E27FC236}">
                <a16:creationId xmlns:a16="http://schemas.microsoft.com/office/drawing/2014/main" id="{F63F64A1-38DC-06CA-7083-968400456395}"/>
              </a:ext>
            </a:extLst>
          </p:cNvPr>
          <p:cNvSpPr/>
          <p:nvPr/>
        </p:nvSpPr>
        <p:spPr>
          <a:xfrm>
            <a:off x="4214980" y="1661499"/>
            <a:ext cx="1103621" cy="3668244"/>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grpSp>
        <p:nvGrpSpPr>
          <p:cNvPr id="176" name="Group 175">
            <a:extLst>
              <a:ext uri="{FF2B5EF4-FFF2-40B4-BE49-F238E27FC236}">
                <a16:creationId xmlns:a16="http://schemas.microsoft.com/office/drawing/2014/main" id="{D8457B99-FE6C-E80C-F43F-43D3CBC2A450}"/>
              </a:ext>
            </a:extLst>
          </p:cNvPr>
          <p:cNvGrpSpPr/>
          <p:nvPr/>
        </p:nvGrpSpPr>
        <p:grpSpPr>
          <a:xfrm>
            <a:off x="381000" y="1547963"/>
            <a:ext cx="1097280" cy="799337"/>
            <a:chOff x="560065" y="5025296"/>
            <a:chExt cx="1097280" cy="799337"/>
          </a:xfrm>
        </p:grpSpPr>
        <p:sp>
          <p:nvSpPr>
            <p:cNvPr id="177" name="Rectangle: Rounded Corners 176">
              <a:extLst>
                <a:ext uri="{FF2B5EF4-FFF2-40B4-BE49-F238E27FC236}">
                  <a16:creationId xmlns:a16="http://schemas.microsoft.com/office/drawing/2014/main" id="{48F44C00-345C-F0CF-40CA-454699F05742}"/>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latin typeface="Calibri" panose="020F0502020204030204" pitchFamily="34" charset="0"/>
                  <a:cs typeface="Calibri" panose="020F0502020204030204" pitchFamily="34" charset="0"/>
                </a:rPr>
                <a:t>Project Initiation</a:t>
              </a:r>
            </a:p>
          </p:txBody>
        </p:sp>
        <p:sp>
          <p:nvSpPr>
            <p:cNvPr id="179" name="Oval 178">
              <a:extLst>
                <a:ext uri="{FF2B5EF4-FFF2-40B4-BE49-F238E27FC236}">
                  <a16:creationId xmlns:a16="http://schemas.microsoft.com/office/drawing/2014/main" id="{F0DA08B5-158C-FDF4-3309-CC7D04F5CB4A}"/>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Step 1</a:t>
              </a:r>
            </a:p>
          </p:txBody>
        </p:sp>
      </p:grpSp>
      <p:grpSp>
        <p:nvGrpSpPr>
          <p:cNvPr id="180" name="Group 179">
            <a:extLst>
              <a:ext uri="{FF2B5EF4-FFF2-40B4-BE49-F238E27FC236}">
                <a16:creationId xmlns:a16="http://schemas.microsoft.com/office/drawing/2014/main" id="{4D05FFBD-2232-5084-0D64-1E802A42A468}"/>
              </a:ext>
            </a:extLst>
          </p:cNvPr>
          <p:cNvGrpSpPr/>
          <p:nvPr/>
        </p:nvGrpSpPr>
        <p:grpSpPr>
          <a:xfrm>
            <a:off x="10624674" y="1552255"/>
            <a:ext cx="1097280" cy="799337"/>
            <a:chOff x="560065" y="5025296"/>
            <a:chExt cx="1097280" cy="799337"/>
          </a:xfrm>
        </p:grpSpPr>
        <p:sp>
          <p:nvSpPr>
            <p:cNvPr id="181" name="Rectangle: Rounded Corners 180">
              <a:extLst>
                <a:ext uri="{FF2B5EF4-FFF2-40B4-BE49-F238E27FC236}">
                  <a16:creationId xmlns:a16="http://schemas.microsoft.com/office/drawing/2014/main" id="{718F9CC5-9C2C-C45E-69F7-5F6C0A0045FC}"/>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200" b="1" dirty="0">
                  <a:latin typeface="Calibri" panose="020F0502020204030204" pitchFamily="34" charset="0"/>
                  <a:cs typeface="Calibri" panose="020F0502020204030204" pitchFamily="34" charset="0"/>
                </a:rPr>
                <a:t>Analyze Data and Evaluate Results</a:t>
              </a:r>
            </a:p>
          </p:txBody>
        </p:sp>
        <p:sp>
          <p:nvSpPr>
            <p:cNvPr id="182" name="Oval 181">
              <a:extLst>
                <a:ext uri="{FF2B5EF4-FFF2-40B4-BE49-F238E27FC236}">
                  <a16:creationId xmlns:a16="http://schemas.microsoft.com/office/drawing/2014/main" id="{B6F551D2-B90C-93AD-BB67-9F999C34165E}"/>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Step 9</a:t>
              </a:r>
            </a:p>
          </p:txBody>
        </p:sp>
      </p:grpSp>
      <p:grpSp>
        <p:nvGrpSpPr>
          <p:cNvPr id="183" name="Group 182">
            <a:extLst>
              <a:ext uri="{FF2B5EF4-FFF2-40B4-BE49-F238E27FC236}">
                <a16:creationId xmlns:a16="http://schemas.microsoft.com/office/drawing/2014/main" id="{A462E89C-EFCC-AA95-0079-BE1AA63FA993}"/>
              </a:ext>
            </a:extLst>
          </p:cNvPr>
          <p:cNvGrpSpPr/>
          <p:nvPr/>
        </p:nvGrpSpPr>
        <p:grpSpPr>
          <a:xfrm>
            <a:off x="9344213" y="1552255"/>
            <a:ext cx="1097280" cy="799337"/>
            <a:chOff x="560065" y="5025296"/>
            <a:chExt cx="1097280" cy="799337"/>
          </a:xfrm>
        </p:grpSpPr>
        <p:sp>
          <p:nvSpPr>
            <p:cNvPr id="184" name="Rectangle: Rounded Corners 183">
              <a:extLst>
                <a:ext uri="{FF2B5EF4-FFF2-40B4-BE49-F238E27FC236}">
                  <a16:creationId xmlns:a16="http://schemas.microsoft.com/office/drawing/2014/main" id="{FC89F3FD-0714-74C8-FA09-3B289F02F2D5}"/>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latin typeface="Calibri" panose="020F0502020204030204" pitchFamily="34" charset="0"/>
                  <a:cs typeface="Calibri" panose="020F0502020204030204" pitchFamily="34" charset="0"/>
                </a:rPr>
                <a:t>Plan &amp; Execute</a:t>
              </a:r>
            </a:p>
            <a:p>
              <a:pPr algn="ctr">
                <a:lnSpc>
                  <a:spcPts val="1300"/>
                </a:lnSpc>
              </a:pPr>
              <a:r>
                <a:rPr lang="en-US" sz="1400" b="1" dirty="0">
                  <a:latin typeface="Calibri" panose="020F0502020204030204" pitchFamily="34" charset="0"/>
                  <a:cs typeface="Calibri" panose="020F0502020204030204" pitchFamily="34" charset="0"/>
                </a:rPr>
                <a:t>Event</a:t>
              </a:r>
            </a:p>
          </p:txBody>
        </p:sp>
        <p:sp>
          <p:nvSpPr>
            <p:cNvPr id="185" name="Oval 184">
              <a:extLst>
                <a:ext uri="{FF2B5EF4-FFF2-40B4-BE49-F238E27FC236}">
                  <a16:creationId xmlns:a16="http://schemas.microsoft.com/office/drawing/2014/main" id="{6529CE21-527F-991C-67E8-EE8161ED48FD}"/>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Step 8</a:t>
              </a:r>
            </a:p>
          </p:txBody>
        </p:sp>
      </p:grpSp>
      <p:grpSp>
        <p:nvGrpSpPr>
          <p:cNvPr id="186" name="Group 185">
            <a:extLst>
              <a:ext uri="{FF2B5EF4-FFF2-40B4-BE49-F238E27FC236}">
                <a16:creationId xmlns:a16="http://schemas.microsoft.com/office/drawing/2014/main" id="{4F20EB76-E08F-6B8B-3260-8874BA3EAFA7}"/>
              </a:ext>
            </a:extLst>
          </p:cNvPr>
          <p:cNvGrpSpPr/>
          <p:nvPr/>
        </p:nvGrpSpPr>
        <p:grpSpPr>
          <a:xfrm>
            <a:off x="8063754" y="1547963"/>
            <a:ext cx="1097280" cy="799337"/>
            <a:chOff x="560065" y="5025296"/>
            <a:chExt cx="1097280" cy="799337"/>
          </a:xfrm>
        </p:grpSpPr>
        <p:sp>
          <p:nvSpPr>
            <p:cNvPr id="187" name="Rectangle: Rounded Corners 186">
              <a:extLst>
                <a:ext uri="{FF2B5EF4-FFF2-40B4-BE49-F238E27FC236}">
                  <a16:creationId xmlns:a16="http://schemas.microsoft.com/office/drawing/2014/main" id="{3C134E9C-BFBA-52BD-F513-3DB1B73F5BC9}"/>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latin typeface="Calibri" panose="020F0502020204030204" pitchFamily="34" charset="0"/>
                  <a:cs typeface="Calibri" panose="020F0502020204030204" pitchFamily="34" charset="0"/>
                </a:rPr>
                <a:t>Integrate &amp; Validate Environment</a:t>
              </a:r>
            </a:p>
          </p:txBody>
        </p:sp>
        <p:sp>
          <p:nvSpPr>
            <p:cNvPr id="188" name="Oval 187">
              <a:extLst>
                <a:ext uri="{FF2B5EF4-FFF2-40B4-BE49-F238E27FC236}">
                  <a16:creationId xmlns:a16="http://schemas.microsoft.com/office/drawing/2014/main" id="{F3A43EC4-8630-E7E6-4D62-3A58C62DBA81}"/>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Step 7</a:t>
              </a:r>
            </a:p>
          </p:txBody>
        </p:sp>
      </p:grpSp>
      <p:grpSp>
        <p:nvGrpSpPr>
          <p:cNvPr id="189" name="Group 188">
            <a:extLst>
              <a:ext uri="{FF2B5EF4-FFF2-40B4-BE49-F238E27FC236}">
                <a16:creationId xmlns:a16="http://schemas.microsoft.com/office/drawing/2014/main" id="{2B9E81C2-666B-8FE2-96B1-CB5362CAF7B0}"/>
              </a:ext>
            </a:extLst>
          </p:cNvPr>
          <p:cNvGrpSpPr/>
          <p:nvPr/>
        </p:nvGrpSpPr>
        <p:grpSpPr>
          <a:xfrm>
            <a:off x="6783295" y="1547963"/>
            <a:ext cx="1097280" cy="799337"/>
            <a:chOff x="560065" y="5025296"/>
            <a:chExt cx="1097280" cy="799337"/>
          </a:xfrm>
        </p:grpSpPr>
        <p:sp>
          <p:nvSpPr>
            <p:cNvPr id="190" name="Rectangle: Rounded Corners 189">
              <a:extLst>
                <a:ext uri="{FF2B5EF4-FFF2-40B4-BE49-F238E27FC236}">
                  <a16:creationId xmlns:a16="http://schemas.microsoft.com/office/drawing/2014/main" id="{FFCDC5E6-680F-5EE1-CD3B-6928111DFC2D}"/>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latin typeface="Calibri" panose="020F0502020204030204" pitchFamily="34" charset="0"/>
                  <a:cs typeface="Calibri" panose="020F0502020204030204" pitchFamily="34" charset="0"/>
                </a:rPr>
                <a:t>Develop Operational Wrap-Around</a:t>
              </a:r>
            </a:p>
          </p:txBody>
        </p:sp>
        <p:sp>
          <p:nvSpPr>
            <p:cNvPr id="191" name="Oval 190">
              <a:extLst>
                <a:ext uri="{FF2B5EF4-FFF2-40B4-BE49-F238E27FC236}">
                  <a16:creationId xmlns:a16="http://schemas.microsoft.com/office/drawing/2014/main" id="{1A06673E-BE43-3986-C77D-A8DC2A96751D}"/>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Step 6</a:t>
              </a:r>
            </a:p>
          </p:txBody>
        </p:sp>
      </p:grpSp>
      <p:grpSp>
        <p:nvGrpSpPr>
          <p:cNvPr id="192" name="Group 191">
            <a:extLst>
              <a:ext uri="{FF2B5EF4-FFF2-40B4-BE49-F238E27FC236}">
                <a16:creationId xmlns:a16="http://schemas.microsoft.com/office/drawing/2014/main" id="{75DF0AA4-56C8-D5C2-144E-290C8C33245D}"/>
              </a:ext>
            </a:extLst>
          </p:cNvPr>
          <p:cNvGrpSpPr/>
          <p:nvPr/>
        </p:nvGrpSpPr>
        <p:grpSpPr>
          <a:xfrm>
            <a:off x="5502836" y="1547963"/>
            <a:ext cx="1097280" cy="799337"/>
            <a:chOff x="560065" y="5025296"/>
            <a:chExt cx="1097280" cy="799337"/>
          </a:xfrm>
        </p:grpSpPr>
        <p:sp>
          <p:nvSpPr>
            <p:cNvPr id="193" name="Rectangle: Rounded Corners 192">
              <a:extLst>
                <a:ext uri="{FF2B5EF4-FFF2-40B4-BE49-F238E27FC236}">
                  <a16:creationId xmlns:a16="http://schemas.microsoft.com/office/drawing/2014/main" id="{E79D8CEA-4398-71F0-FC6D-9144EC78F48A}"/>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latin typeface="Calibri" panose="020F0502020204030204" pitchFamily="34" charset="0"/>
                  <a:cs typeface="Calibri" panose="020F0502020204030204" pitchFamily="34" charset="0"/>
                </a:rPr>
                <a:t>Design Operational Wrap-Around</a:t>
              </a:r>
            </a:p>
          </p:txBody>
        </p:sp>
        <p:sp>
          <p:nvSpPr>
            <p:cNvPr id="194" name="Oval 193">
              <a:extLst>
                <a:ext uri="{FF2B5EF4-FFF2-40B4-BE49-F238E27FC236}">
                  <a16:creationId xmlns:a16="http://schemas.microsoft.com/office/drawing/2014/main" id="{A7C6F6B6-FC53-4D2B-DDFB-2F3F0CCC371E}"/>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Step 5</a:t>
              </a:r>
            </a:p>
          </p:txBody>
        </p:sp>
      </p:grpSp>
      <p:grpSp>
        <p:nvGrpSpPr>
          <p:cNvPr id="195" name="Group 194">
            <a:extLst>
              <a:ext uri="{FF2B5EF4-FFF2-40B4-BE49-F238E27FC236}">
                <a16:creationId xmlns:a16="http://schemas.microsoft.com/office/drawing/2014/main" id="{E91EC197-0391-8C0F-7FDE-80D1906FEFB4}"/>
              </a:ext>
            </a:extLst>
          </p:cNvPr>
          <p:cNvGrpSpPr/>
          <p:nvPr/>
        </p:nvGrpSpPr>
        <p:grpSpPr>
          <a:xfrm>
            <a:off x="4222377" y="1547963"/>
            <a:ext cx="1097280" cy="799337"/>
            <a:chOff x="560065" y="5025296"/>
            <a:chExt cx="1097280" cy="799337"/>
          </a:xfrm>
        </p:grpSpPr>
        <p:sp>
          <p:nvSpPr>
            <p:cNvPr id="196" name="Rectangle: Rounded Corners 195">
              <a:extLst>
                <a:ext uri="{FF2B5EF4-FFF2-40B4-BE49-F238E27FC236}">
                  <a16:creationId xmlns:a16="http://schemas.microsoft.com/office/drawing/2014/main" id="{CFB3618C-C5B7-628D-856E-614919D25E91}"/>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latin typeface="Calibri" panose="020F0502020204030204" pitchFamily="34" charset="0"/>
                  <a:cs typeface="Calibri" panose="020F0502020204030204" pitchFamily="34" charset="0"/>
                </a:rPr>
                <a:t>Develop</a:t>
              </a:r>
            </a:p>
            <a:p>
              <a:pPr algn="ctr">
                <a:lnSpc>
                  <a:spcPts val="1300"/>
                </a:lnSpc>
              </a:pPr>
              <a:r>
                <a:rPr lang="en-US" sz="1400" b="1" dirty="0">
                  <a:latin typeface="Calibri" panose="020F0502020204030204" pitchFamily="34" charset="0"/>
                  <a:cs typeface="Calibri" panose="020F0502020204030204" pitchFamily="34" charset="0"/>
                </a:rPr>
                <a:t>Digital Twin</a:t>
              </a:r>
            </a:p>
          </p:txBody>
        </p:sp>
        <p:sp>
          <p:nvSpPr>
            <p:cNvPr id="197" name="Oval 196">
              <a:extLst>
                <a:ext uri="{FF2B5EF4-FFF2-40B4-BE49-F238E27FC236}">
                  <a16:creationId xmlns:a16="http://schemas.microsoft.com/office/drawing/2014/main" id="{B5D8BFAB-6708-CE03-DAE8-07597237004E}"/>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Step 4</a:t>
              </a:r>
            </a:p>
          </p:txBody>
        </p:sp>
      </p:grpSp>
      <p:grpSp>
        <p:nvGrpSpPr>
          <p:cNvPr id="198" name="Group 197">
            <a:extLst>
              <a:ext uri="{FF2B5EF4-FFF2-40B4-BE49-F238E27FC236}">
                <a16:creationId xmlns:a16="http://schemas.microsoft.com/office/drawing/2014/main" id="{36E6CB0D-CDD6-0664-2FCF-F541F70273FD}"/>
              </a:ext>
            </a:extLst>
          </p:cNvPr>
          <p:cNvGrpSpPr/>
          <p:nvPr/>
        </p:nvGrpSpPr>
        <p:grpSpPr>
          <a:xfrm>
            <a:off x="2941918" y="1513730"/>
            <a:ext cx="1097280" cy="833570"/>
            <a:chOff x="560065" y="4991063"/>
            <a:chExt cx="1097280" cy="833570"/>
          </a:xfrm>
        </p:grpSpPr>
        <p:sp>
          <p:nvSpPr>
            <p:cNvPr id="199" name="Rectangle: Rounded Corners 198">
              <a:extLst>
                <a:ext uri="{FF2B5EF4-FFF2-40B4-BE49-F238E27FC236}">
                  <a16:creationId xmlns:a16="http://schemas.microsoft.com/office/drawing/2014/main" id="{18D7C4DD-DFC2-1026-2C53-7D840E7D35B4}"/>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600" b="1" dirty="0">
                  <a:latin typeface="Calibri" panose="020F0502020204030204" pitchFamily="34" charset="0"/>
                  <a:cs typeface="Calibri" panose="020F0502020204030204" pitchFamily="34" charset="0"/>
                </a:rPr>
                <a:t>Conduct Wargame Exercise</a:t>
              </a:r>
            </a:p>
          </p:txBody>
        </p:sp>
        <p:sp>
          <p:nvSpPr>
            <p:cNvPr id="200" name="Oval 199">
              <a:extLst>
                <a:ext uri="{FF2B5EF4-FFF2-40B4-BE49-F238E27FC236}">
                  <a16:creationId xmlns:a16="http://schemas.microsoft.com/office/drawing/2014/main" id="{472D08F7-2C00-890B-C026-B9F430D9EDE2}"/>
                </a:ext>
              </a:extLst>
            </p:cNvPr>
            <p:cNvSpPr/>
            <p:nvPr/>
          </p:nvSpPr>
          <p:spPr>
            <a:xfrm>
              <a:off x="792033" y="4991063"/>
              <a:ext cx="64008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600" b="1" dirty="0">
                  <a:solidFill>
                    <a:schemeClr val="tx1"/>
                  </a:solidFill>
                  <a:latin typeface="Calibri" panose="020F0502020204030204" pitchFamily="34" charset="0"/>
                  <a:cs typeface="Calibri" panose="020F0502020204030204" pitchFamily="34" charset="0"/>
                </a:rPr>
                <a:t>Step 3</a:t>
              </a:r>
            </a:p>
          </p:txBody>
        </p:sp>
      </p:grpSp>
      <p:grpSp>
        <p:nvGrpSpPr>
          <p:cNvPr id="201" name="Group 200">
            <a:extLst>
              <a:ext uri="{FF2B5EF4-FFF2-40B4-BE49-F238E27FC236}">
                <a16:creationId xmlns:a16="http://schemas.microsoft.com/office/drawing/2014/main" id="{A65B4E4E-5BEA-D5E3-0F41-9CD87DFD617C}"/>
              </a:ext>
            </a:extLst>
          </p:cNvPr>
          <p:cNvGrpSpPr/>
          <p:nvPr/>
        </p:nvGrpSpPr>
        <p:grpSpPr>
          <a:xfrm>
            <a:off x="1661459" y="1547963"/>
            <a:ext cx="1097280" cy="799337"/>
            <a:chOff x="560065" y="5025296"/>
            <a:chExt cx="1097280" cy="799337"/>
          </a:xfrm>
        </p:grpSpPr>
        <p:sp>
          <p:nvSpPr>
            <p:cNvPr id="202" name="Rectangle: Rounded Corners 201">
              <a:extLst>
                <a:ext uri="{FF2B5EF4-FFF2-40B4-BE49-F238E27FC236}">
                  <a16:creationId xmlns:a16="http://schemas.microsoft.com/office/drawing/2014/main" id="{A5473F65-C263-180E-824A-C0CCB61EF835}"/>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latin typeface="Calibri" panose="020F0502020204030204" pitchFamily="34" charset="0"/>
                  <a:cs typeface="Calibri" panose="020F0502020204030204" pitchFamily="34" charset="0"/>
                </a:rPr>
                <a:t>Perform Conceptual Analysis</a:t>
              </a:r>
            </a:p>
          </p:txBody>
        </p:sp>
        <p:sp>
          <p:nvSpPr>
            <p:cNvPr id="203" name="Oval 202">
              <a:extLst>
                <a:ext uri="{FF2B5EF4-FFF2-40B4-BE49-F238E27FC236}">
                  <a16:creationId xmlns:a16="http://schemas.microsoft.com/office/drawing/2014/main" id="{07484D3D-8087-2BD7-4F64-A8DF8F785D46}"/>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Step 2</a:t>
              </a:r>
            </a:p>
          </p:txBody>
        </p:sp>
      </p:grpSp>
      <p:grpSp>
        <p:nvGrpSpPr>
          <p:cNvPr id="204" name="Group 203">
            <a:extLst>
              <a:ext uri="{FF2B5EF4-FFF2-40B4-BE49-F238E27FC236}">
                <a16:creationId xmlns:a16="http://schemas.microsoft.com/office/drawing/2014/main" id="{EF016FF4-812A-8937-EF1D-7DFC38833F8B}"/>
              </a:ext>
            </a:extLst>
          </p:cNvPr>
          <p:cNvGrpSpPr/>
          <p:nvPr/>
        </p:nvGrpSpPr>
        <p:grpSpPr>
          <a:xfrm>
            <a:off x="8063754" y="4643943"/>
            <a:ext cx="1097280" cy="685800"/>
            <a:chOff x="6771067" y="4966859"/>
            <a:chExt cx="1097280" cy="685800"/>
          </a:xfrm>
        </p:grpSpPr>
        <p:sp>
          <p:nvSpPr>
            <p:cNvPr id="205" name="Rectangle: Rounded Corners 204">
              <a:extLst>
                <a:ext uri="{FF2B5EF4-FFF2-40B4-BE49-F238E27FC236}">
                  <a16:creationId xmlns:a16="http://schemas.microsoft.com/office/drawing/2014/main" id="{3D781289-A406-981C-FE9F-1616CF0354C0}"/>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Validate Environment</a:t>
              </a:r>
            </a:p>
          </p:txBody>
        </p:sp>
        <p:sp>
          <p:nvSpPr>
            <p:cNvPr id="206" name="Oval 205">
              <a:extLst>
                <a:ext uri="{FF2B5EF4-FFF2-40B4-BE49-F238E27FC236}">
                  <a16:creationId xmlns:a16="http://schemas.microsoft.com/office/drawing/2014/main" id="{211273E5-B661-D5BB-C5C7-EB30C0C189D1}"/>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7.3</a:t>
              </a:r>
            </a:p>
          </p:txBody>
        </p:sp>
      </p:grpSp>
      <p:grpSp>
        <p:nvGrpSpPr>
          <p:cNvPr id="207" name="Group 206">
            <a:extLst>
              <a:ext uri="{FF2B5EF4-FFF2-40B4-BE49-F238E27FC236}">
                <a16:creationId xmlns:a16="http://schemas.microsoft.com/office/drawing/2014/main" id="{565D334A-AE2A-D81E-E203-6E15D7576BB1}"/>
              </a:ext>
            </a:extLst>
          </p:cNvPr>
          <p:cNvGrpSpPr/>
          <p:nvPr/>
        </p:nvGrpSpPr>
        <p:grpSpPr>
          <a:xfrm>
            <a:off x="8063754" y="3729543"/>
            <a:ext cx="1097280" cy="685800"/>
            <a:chOff x="6771067" y="4966859"/>
            <a:chExt cx="1097280" cy="685800"/>
          </a:xfrm>
        </p:grpSpPr>
        <p:sp>
          <p:nvSpPr>
            <p:cNvPr id="208" name="Rectangle: Rounded Corners 207">
              <a:extLst>
                <a:ext uri="{FF2B5EF4-FFF2-40B4-BE49-F238E27FC236}">
                  <a16:creationId xmlns:a16="http://schemas.microsoft.com/office/drawing/2014/main" id="{19A945A5-3F5C-5500-754B-041A5D084FA9}"/>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Integrate Environment</a:t>
              </a:r>
            </a:p>
          </p:txBody>
        </p:sp>
        <p:sp>
          <p:nvSpPr>
            <p:cNvPr id="209" name="Oval 208">
              <a:extLst>
                <a:ext uri="{FF2B5EF4-FFF2-40B4-BE49-F238E27FC236}">
                  <a16:creationId xmlns:a16="http://schemas.microsoft.com/office/drawing/2014/main" id="{0ED870A1-3739-3780-1B74-DEDB15C86642}"/>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7.2</a:t>
              </a:r>
            </a:p>
          </p:txBody>
        </p:sp>
      </p:grpSp>
      <p:grpSp>
        <p:nvGrpSpPr>
          <p:cNvPr id="210" name="Group 209">
            <a:extLst>
              <a:ext uri="{FF2B5EF4-FFF2-40B4-BE49-F238E27FC236}">
                <a16:creationId xmlns:a16="http://schemas.microsoft.com/office/drawing/2014/main" id="{73437AD1-84CF-F50B-9ECE-90CC0289E119}"/>
              </a:ext>
            </a:extLst>
          </p:cNvPr>
          <p:cNvGrpSpPr/>
          <p:nvPr/>
        </p:nvGrpSpPr>
        <p:grpSpPr>
          <a:xfrm>
            <a:off x="8063754" y="2815143"/>
            <a:ext cx="1097280" cy="685800"/>
            <a:chOff x="6771067" y="4966859"/>
            <a:chExt cx="1097280" cy="685800"/>
          </a:xfrm>
        </p:grpSpPr>
        <p:sp>
          <p:nvSpPr>
            <p:cNvPr id="211" name="Rectangle: Rounded Corners 210">
              <a:extLst>
                <a:ext uri="{FF2B5EF4-FFF2-40B4-BE49-F238E27FC236}">
                  <a16:creationId xmlns:a16="http://schemas.microsoft.com/office/drawing/2014/main" id="{C93BA60E-26FB-57F8-2864-E40F34455377}"/>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Plan</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Integration</a:t>
              </a:r>
            </a:p>
          </p:txBody>
        </p:sp>
        <p:sp>
          <p:nvSpPr>
            <p:cNvPr id="212" name="Oval 211">
              <a:extLst>
                <a:ext uri="{FF2B5EF4-FFF2-40B4-BE49-F238E27FC236}">
                  <a16:creationId xmlns:a16="http://schemas.microsoft.com/office/drawing/2014/main" id="{5BE700A1-EF5D-CC4C-CE58-C8F0437D5981}"/>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7.1</a:t>
              </a:r>
            </a:p>
          </p:txBody>
        </p:sp>
      </p:grpSp>
      <p:grpSp>
        <p:nvGrpSpPr>
          <p:cNvPr id="213" name="Group 212">
            <a:extLst>
              <a:ext uri="{FF2B5EF4-FFF2-40B4-BE49-F238E27FC236}">
                <a16:creationId xmlns:a16="http://schemas.microsoft.com/office/drawing/2014/main" id="{43B61A1E-A4C3-B52F-7755-680BD4605928}"/>
              </a:ext>
            </a:extLst>
          </p:cNvPr>
          <p:cNvGrpSpPr/>
          <p:nvPr/>
        </p:nvGrpSpPr>
        <p:grpSpPr>
          <a:xfrm>
            <a:off x="6783295" y="5558343"/>
            <a:ext cx="1097280" cy="685800"/>
            <a:chOff x="6771067" y="4966859"/>
            <a:chExt cx="1097280" cy="685800"/>
          </a:xfrm>
        </p:grpSpPr>
        <p:sp>
          <p:nvSpPr>
            <p:cNvPr id="214" name="Rectangle: Rounded Corners 213">
              <a:extLst>
                <a:ext uri="{FF2B5EF4-FFF2-40B4-BE49-F238E27FC236}">
                  <a16:creationId xmlns:a16="http://schemas.microsoft.com/office/drawing/2014/main" id="{46E1D4DB-5367-0926-1363-4CEAF67060BA}"/>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Implement Wrap-Around Infrastructure</a:t>
              </a:r>
            </a:p>
          </p:txBody>
        </p:sp>
        <p:sp>
          <p:nvSpPr>
            <p:cNvPr id="215" name="Oval 214">
              <a:extLst>
                <a:ext uri="{FF2B5EF4-FFF2-40B4-BE49-F238E27FC236}">
                  <a16:creationId xmlns:a16="http://schemas.microsoft.com/office/drawing/2014/main" id="{A0B07567-AEE8-88A4-21F8-384D76E219BD}"/>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6.4</a:t>
              </a:r>
            </a:p>
          </p:txBody>
        </p:sp>
      </p:grpSp>
      <p:grpSp>
        <p:nvGrpSpPr>
          <p:cNvPr id="216" name="Group 215">
            <a:extLst>
              <a:ext uri="{FF2B5EF4-FFF2-40B4-BE49-F238E27FC236}">
                <a16:creationId xmlns:a16="http://schemas.microsoft.com/office/drawing/2014/main" id="{25ADF24A-4E5E-89D5-0536-3784BEB04F03}"/>
              </a:ext>
            </a:extLst>
          </p:cNvPr>
          <p:cNvGrpSpPr/>
          <p:nvPr/>
        </p:nvGrpSpPr>
        <p:grpSpPr>
          <a:xfrm>
            <a:off x="6783295" y="4643943"/>
            <a:ext cx="1097280" cy="685800"/>
            <a:chOff x="6771067" y="4966859"/>
            <a:chExt cx="1097280" cy="685800"/>
          </a:xfrm>
        </p:grpSpPr>
        <p:sp>
          <p:nvSpPr>
            <p:cNvPr id="217" name="Rectangle: Rounded Corners 216">
              <a:extLst>
                <a:ext uri="{FF2B5EF4-FFF2-40B4-BE49-F238E27FC236}">
                  <a16:creationId xmlns:a16="http://schemas.microsoft.com/office/drawing/2014/main" id="{0628C95D-4DD9-192F-2BF9-6D1995D7DD65}"/>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Develop</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Wrap-Around Applications</a:t>
              </a:r>
            </a:p>
          </p:txBody>
        </p:sp>
        <p:sp>
          <p:nvSpPr>
            <p:cNvPr id="218" name="Oval 217">
              <a:extLst>
                <a:ext uri="{FF2B5EF4-FFF2-40B4-BE49-F238E27FC236}">
                  <a16:creationId xmlns:a16="http://schemas.microsoft.com/office/drawing/2014/main" id="{2FE921E2-3B4B-F6AE-DB4C-55768AFB0FC0}"/>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6.3</a:t>
              </a:r>
            </a:p>
          </p:txBody>
        </p:sp>
      </p:grpSp>
      <p:grpSp>
        <p:nvGrpSpPr>
          <p:cNvPr id="219" name="Group 218">
            <a:extLst>
              <a:ext uri="{FF2B5EF4-FFF2-40B4-BE49-F238E27FC236}">
                <a16:creationId xmlns:a16="http://schemas.microsoft.com/office/drawing/2014/main" id="{AA46D905-2F38-828A-3F35-5C3D932A80F4}"/>
              </a:ext>
            </a:extLst>
          </p:cNvPr>
          <p:cNvGrpSpPr/>
          <p:nvPr/>
        </p:nvGrpSpPr>
        <p:grpSpPr>
          <a:xfrm>
            <a:off x="6783295" y="3729543"/>
            <a:ext cx="1097280" cy="685800"/>
            <a:chOff x="6771067" y="4966859"/>
            <a:chExt cx="1097280" cy="685800"/>
          </a:xfrm>
        </p:grpSpPr>
        <p:sp>
          <p:nvSpPr>
            <p:cNvPr id="220" name="Rectangle: Rounded Corners 219">
              <a:extLst>
                <a:ext uri="{FF2B5EF4-FFF2-40B4-BE49-F238E27FC236}">
                  <a16:creationId xmlns:a16="http://schemas.microsoft.com/office/drawing/2014/main" id="{FC8746E9-49B3-A664-C848-3440A7442E6B}"/>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Establish Environment Agreements</a:t>
              </a:r>
            </a:p>
          </p:txBody>
        </p:sp>
        <p:sp>
          <p:nvSpPr>
            <p:cNvPr id="221" name="Oval 220">
              <a:extLst>
                <a:ext uri="{FF2B5EF4-FFF2-40B4-BE49-F238E27FC236}">
                  <a16:creationId xmlns:a16="http://schemas.microsoft.com/office/drawing/2014/main" id="{1514C4F0-3804-5EFC-F888-E7D435A7A6A1}"/>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6.2</a:t>
              </a:r>
            </a:p>
          </p:txBody>
        </p:sp>
      </p:grpSp>
      <p:grpSp>
        <p:nvGrpSpPr>
          <p:cNvPr id="224" name="Group 223">
            <a:extLst>
              <a:ext uri="{FF2B5EF4-FFF2-40B4-BE49-F238E27FC236}">
                <a16:creationId xmlns:a16="http://schemas.microsoft.com/office/drawing/2014/main" id="{A40A89DE-C583-333E-259B-CB107B1C2686}"/>
              </a:ext>
            </a:extLst>
          </p:cNvPr>
          <p:cNvGrpSpPr/>
          <p:nvPr/>
        </p:nvGrpSpPr>
        <p:grpSpPr>
          <a:xfrm>
            <a:off x="6783295" y="2815143"/>
            <a:ext cx="1097280" cy="685800"/>
            <a:chOff x="6771067" y="4966859"/>
            <a:chExt cx="1097280" cy="685800"/>
          </a:xfrm>
        </p:grpSpPr>
        <p:sp>
          <p:nvSpPr>
            <p:cNvPr id="225" name="Rectangle: Rounded Corners 224">
              <a:extLst>
                <a:ext uri="{FF2B5EF4-FFF2-40B4-BE49-F238E27FC236}">
                  <a16:creationId xmlns:a16="http://schemas.microsoft.com/office/drawing/2014/main" id="{1FA25106-AE12-AAAA-F3AE-CA28B17E6465}"/>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Develop</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System Interface Model</a:t>
              </a:r>
            </a:p>
          </p:txBody>
        </p:sp>
        <p:sp>
          <p:nvSpPr>
            <p:cNvPr id="227" name="Oval 226">
              <a:extLst>
                <a:ext uri="{FF2B5EF4-FFF2-40B4-BE49-F238E27FC236}">
                  <a16:creationId xmlns:a16="http://schemas.microsoft.com/office/drawing/2014/main" id="{E93DD773-D0B1-5EEB-9778-E8C5006B5522}"/>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6.1</a:t>
              </a:r>
            </a:p>
          </p:txBody>
        </p:sp>
      </p:grpSp>
      <p:grpSp>
        <p:nvGrpSpPr>
          <p:cNvPr id="228" name="Group 227">
            <a:extLst>
              <a:ext uri="{FF2B5EF4-FFF2-40B4-BE49-F238E27FC236}">
                <a16:creationId xmlns:a16="http://schemas.microsoft.com/office/drawing/2014/main" id="{1DAFDC3E-761F-E793-60C3-83B9D79C937F}"/>
              </a:ext>
            </a:extLst>
          </p:cNvPr>
          <p:cNvGrpSpPr/>
          <p:nvPr/>
        </p:nvGrpSpPr>
        <p:grpSpPr>
          <a:xfrm>
            <a:off x="5502836" y="4643943"/>
            <a:ext cx="1097280" cy="685800"/>
            <a:chOff x="6771067" y="4966859"/>
            <a:chExt cx="1097280" cy="685800"/>
          </a:xfrm>
        </p:grpSpPr>
        <p:sp>
          <p:nvSpPr>
            <p:cNvPr id="230" name="Rectangle: Rounded Corners 229">
              <a:extLst>
                <a:ext uri="{FF2B5EF4-FFF2-40B4-BE49-F238E27FC236}">
                  <a16:creationId xmlns:a16="http://schemas.microsoft.com/office/drawing/2014/main" id="{A9860ED7-14C1-276D-1574-AFE1201B02C0}"/>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Design</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Wrap-Around</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Applications</a:t>
              </a:r>
            </a:p>
          </p:txBody>
        </p:sp>
        <p:sp>
          <p:nvSpPr>
            <p:cNvPr id="231" name="Oval 230">
              <a:extLst>
                <a:ext uri="{FF2B5EF4-FFF2-40B4-BE49-F238E27FC236}">
                  <a16:creationId xmlns:a16="http://schemas.microsoft.com/office/drawing/2014/main" id="{382FFC44-D391-C2AB-4504-01043552CC7A}"/>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5.3</a:t>
              </a:r>
            </a:p>
          </p:txBody>
        </p:sp>
      </p:grpSp>
      <p:grpSp>
        <p:nvGrpSpPr>
          <p:cNvPr id="233" name="Group 232">
            <a:extLst>
              <a:ext uri="{FF2B5EF4-FFF2-40B4-BE49-F238E27FC236}">
                <a16:creationId xmlns:a16="http://schemas.microsoft.com/office/drawing/2014/main" id="{DACFE704-2CA5-3B2D-8EBD-1035C8446E70}"/>
              </a:ext>
            </a:extLst>
          </p:cNvPr>
          <p:cNvGrpSpPr/>
          <p:nvPr/>
        </p:nvGrpSpPr>
        <p:grpSpPr>
          <a:xfrm>
            <a:off x="5502836" y="3729543"/>
            <a:ext cx="1097280" cy="685800"/>
            <a:chOff x="6771067" y="4966859"/>
            <a:chExt cx="1097280" cy="685800"/>
          </a:xfrm>
        </p:grpSpPr>
        <p:sp>
          <p:nvSpPr>
            <p:cNvPr id="234" name="Rectangle: Rounded Corners 233">
              <a:extLst>
                <a:ext uri="{FF2B5EF4-FFF2-40B4-BE49-F238E27FC236}">
                  <a16:creationId xmlns:a16="http://schemas.microsoft.com/office/drawing/2014/main" id="{AB77D11A-D4BC-63E3-B685-992058EAF42E}"/>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Design</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Environment</a:t>
              </a:r>
            </a:p>
          </p:txBody>
        </p:sp>
        <p:sp>
          <p:nvSpPr>
            <p:cNvPr id="236" name="Oval 235">
              <a:extLst>
                <a:ext uri="{FF2B5EF4-FFF2-40B4-BE49-F238E27FC236}">
                  <a16:creationId xmlns:a16="http://schemas.microsoft.com/office/drawing/2014/main" id="{56DEB34D-4074-4CF3-231B-7287F4C942FB}"/>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5.2</a:t>
              </a:r>
            </a:p>
          </p:txBody>
        </p:sp>
      </p:grpSp>
      <p:grpSp>
        <p:nvGrpSpPr>
          <p:cNvPr id="237" name="Group 236">
            <a:extLst>
              <a:ext uri="{FF2B5EF4-FFF2-40B4-BE49-F238E27FC236}">
                <a16:creationId xmlns:a16="http://schemas.microsoft.com/office/drawing/2014/main" id="{1A3673A2-DAED-4C8F-6753-AEA73E55C960}"/>
              </a:ext>
            </a:extLst>
          </p:cNvPr>
          <p:cNvGrpSpPr/>
          <p:nvPr/>
        </p:nvGrpSpPr>
        <p:grpSpPr>
          <a:xfrm>
            <a:off x="5502836" y="2815143"/>
            <a:ext cx="1097280" cy="685800"/>
            <a:chOff x="6771067" y="4966859"/>
            <a:chExt cx="1097280" cy="685800"/>
          </a:xfrm>
        </p:grpSpPr>
        <p:sp>
          <p:nvSpPr>
            <p:cNvPr id="239" name="Rectangle: Rounded Corners 238">
              <a:extLst>
                <a:ext uri="{FF2B5EF4-FFF2-40B4-BE49-F238E27FC236}">
                  <a16:creationId xmlns:a16="http://schemas.microsoft.com/office/drawing/2014/main" id="{93DE3CAF-7F29-2F10-4A20-A51DD00BD65C}"/>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Select</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Wrap-Around Applications</a:t>
              </a:r>
            </a:p>
          </p:txBody>
        </p:sp>
        <p:sp>
          <p:nvSpPr>
            <p:cNvPr id="240" name="Oval 239">
              <a:extLst>
                <a:ext uri="{FF2B5EF4-FFF2-40B4-BE49-F238E27FC236}">
                  <a16:creationId xmlns:a16="http://schemas.microsoft.com/office/drawing/2014/main" id="{60F06969-DE79-12CD-C5BB-D2739DD4CCB4}"/>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5.1</a:t>
              </a:r>
            </a:p>
          </p:txBody>
        </p:sp>
      </p:grpSp>
      <p:grpSp>
        <p:nvGrpSpPr>
          <p:cNvPr id="241" name="Group 240">
            <a:extLst>
              <a:ext uri="{FF2B5EF4-FFF2-40B4-BE49-F238E27FC236}">
                <a16:creationId xmlns:a16="http://schemas.microsoft.com/office/drawing/2014/main" id="{6DE77B95-DF76-5F16-96F5-573E3A417574}"/>
              </a:ext>
            </a:extLst>
          </p:cNvPr>
          <p:cNvGrpSpPr/>
          <p:nvPr/>
        </p:nvGrpSpPr>
        <p:grpSpPr>
          <a:xfrm>
            <a:off x="4222377" y="4643943"/>
            <a:ext cx="1097280" cy="685800"/>
            <a:chOff x="6771067" y="4966859"/>
            <a:chExt cx="1097280" cy="685800"/>
          </a:xfrm>
        </p:grpSpPr>
        <p:sp>
          <p:nvSpPr>
            <p:cNvPr id="242" name="Rectangle: Rounded Corners 241">
              <a:extLst>
                <a:ext uri="{FF2B5EF4-FFF2-40B4-BE49-F238E27FC236}">
                  <a16:creationId xmlns:a16="http://schemas.microsoft.com/office/drawing/2014/main" id="{70DE565F-20C5-AA91-537E-4DFF1C668B66}"/>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Build</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Digital Twin</a:t>
              </a:r>
            </a:p>
          </p:txBody>
        </p:sp>
        <p:sp>
          <p:nvSpPr>
            <p:cNvPr id="244" name="Oval 243">
              <a:extLst>
                <a:ext uri="{FF2B5EF4-FFF2-40B4-BE49-F238E27FC236}">
                  <a16:creationId xmlns:a16="http://schemas.microsoft.com/office/drawing/2014/main" id="{724ED80E-54BF-1B47-A6B1-0B11D03F8C82}"/>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4.3</a:t>
              </a:r>
            </a:p>
          </p:txBody>
        </p:sp>
      </p:grpSp>
      <p:grpSp>
        <p:nvGrpSpPr>
          <p:cNvPr id="245" name="Group 244">
            <a:extLst>
              <a:ext uri="{FF2B5EF4-FFF2-40B4-BE49-F238E27FC236}">
                <a16:creationId xmlns:a16="http://schemas.microsoft.com/office/drawing/2014/main" id="{FF9A752C-1710-4CA1-33F3-859E4AFC0F54}"/>
              </a:ext>
            </a:extLst>
          </p:cNvPr>
          <p:cNvGrpSpPr/>
          <p:nvPr/>
        </p:nvGrpSpPr>
        <p:grpSpPr>
          <a:xfrm>
            <a:off x="4222377" y="3729543"/>
            <a:ext cx="1097280" cy="685800"/>
            <a:chOff x="6771067" y="4966859"/>
            <a:chExt cx="1097280" cy="685800"/>
          </a:xfrm>
        </p:grpSpPr>
        <p:sp>
          <p:nvSpPr>
            <p:cNvPr id="246" name="Rectangle: Rounded Corners 245">
              <a:extLst>
                <a:ext uri="{FF2B5EF4-FFF2-40B4-BE49-F238E27FC236}">
                  <a16:creationId xmlns:a16="http://schemas.microsoft.com/office/drawing/2014/main" id="{C93AA00F-C0D5-B5CC-BEB3-C8988FB9924B}"/>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Acquire Resources</a:t>
              </a:r>
            </a:p>
          </p:txBody>
        </p:sp>
        <p:sp>
          <p:nvSpPr>
            <p:cNvPr id="247" name="Oval 246">
              <a:extLst>
                <a:ext uri="{FF2B5EF4-FFF2-40B4-BE49-F238E27FC236}">
                  <a16:creationId xmlns:a16="http://schemas.microsoft.com/office/drawing/2014/main" id="{A1651871-9894-3AA9-966E-879AAD6750CD}"/>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4.2</a:t>
              </a:r>
            </a:p>
          </p:txBody>
        </p:sp>
      </p:grpSp>
      <p:grpSp>
        <p:nvGrpSpPr>
          <p:cNvPr id="248" name="Group 247">
            <a:extLst>
              <a:ext uri="{FF2B5EF4-FFF2-40B4-BE49-F238E27FC236}">
                <a16:creationId xmlns:a16="http://schemas.microsoft.com/office/drawing/2014/main" id="{6DC40859-6AAB-160F-FF9C-10539680098E}"/>
              </a:ext>
            </a:extLst>
          </p:cNvPr>
          <p:cNvGrpSpPr/>
          <p:nvPr/>
        </p:nvGrpSpPr>
        <p:grpSpPr>
          <a:xfrm>
            <a:off x="4222377" y="2815143"/>
            <a:ext cx="1097280" cy="685800"/>
            <a:chOff x="6771067" y="4966859"/>
            <a:chExt cx="1097280" cy="685800"/>
          </a:xfrm>
        </p:grpSpPr>
        <p:sp>
          <p:nvSpPr>
            <p:cNvPr id="249" name="Rectangle: Rounded Corners 248">
              <a:extLst>
                <a:ext uri="{FF2B5EF4-FFF2-40B4-BE49-F238E27FC236}">
                  <a16:creationId xmlns:a16="http://schemas.microsoft.com/office/drawing/2014/main" id="{83D52689-2127-F732-0884-F1CD2D35D072}"/>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Select</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Digital Twin Applications</a:t>
              </a:r>
            </a:p>
          </p:txBody>
        </p:sp>
        <p:sp>
          <p:nvSpPr>
            <p:cNvPr id="250" name="Oval 249">
              <a:extLst>
                <a:ext uri="{FF2B5EF4-FFF2-40B4-BE49-F238E27FC236}">
                  <a16:creationId xmlns:a16="http://schemas.microsoft.com/office/drawing/2014/main" id="{0935A4D8-2ABD-55DB-2EC4-8333FB86BCA8}"/>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4.1</a:t>
              </a:r>
            </a:p>
          </p:txBody>
        </p:sp>
      </p:grpSp>
      <p:grpSp>
        <p:nvGrpSpPr>
          <p:cNvPr id="251" name="Group 250">
            <a:extLst>
              <a:ext uri="{FF2B5EF4-FFF2-40B4-BE49-F238E27FC236}">
                <a16:creationId xmlns:a16="http://schemas.microsoft.com/office/drawing/2014/main" id="{922A439A-1638-38E3-39DD-3B20FA2EF1C5}"/>
              </a:ext>
            </a:extLst>
          </p:cNvPr>
          <p:cNvGrpSpPr/>
          <p:nvPr/>
        </p:nvGrpSpPr>
        <p:grpSpPr>
          <a:xfrm>
            <a:off x="2941918" y="5558343"/>
            <a:ext cx="1097280" cy="685800"/>
            <a:chOff x="6771067" y="4966859"/>
            <a:chExt cx="1097280" cy="685800"/>
          </a:xfrm>
        </p:grpSpPr>
        <p:sp>
          <p:nvSpPr>
            <p:cNvPr id="252" name="Rectangle: Rounded Corners 251">
              <a:extLst>
                <a:ext uri="{FF2B5EF4-FFF2-40B4-BE49-F238E27FC236}">
                  <a16:creationId xmlns:a16="http://schemas.microsoft.com/office/drawing/2014/main" id="{3E01B32E-172F-2EAE-B873-BF8DE04DC104}"/>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600" b="1" dirty="0">
                  <a:solidFill>
                    <a:schemeClr val="tx1"/>
                  </a:solidFill>
                  <a:latin typeface="Calibri" panose="020F0502020204030204" pitchFamily="34" charset="0"/>
                  <a:cs typeface="Calibri" panose="020F0502020204030204" pitchFamily="34" charset="0"/>
                </a:rPr>
                <a:t>Wargame Reporting</a:t>
              </a:r>
            </a:p>
          </p:txBody>
        </p:sp>
        <p:sp>
          <p:nvSpPr>
            <p:cNvPr id="253" name="Oval 252">
              <a:extLst>
                <a:ext uri="{FF2B5EF4-FFF2-40B4-BE49-F238E27FC236}">
                  <a16:creationId xmlns:a16="http://schemas.microsoft.com/office/drawing/2014/main" id="{6C589404-55AA-6BD3-165D-B4C92E4ACF65}"/>
                </a:ext>
              </a:extLst>
            </p:cNvPr>
            <p:cNvSpPr/>
            <p:nvPr/>
          </p:nvSpPr>
          <p:spPr>
            <a:xfrm>
              <a:off x="7139511" y="5462038"/>
              <a:ext cx="365760"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600" b="1" dirty="0">
                  <a:solidFill>
                    <a:schemeClr val="tx1"/>
                  </a:solidFill>
                  <a:latin typeface="Calibri" panose="020F0502020204030204" pitchFamily="34" charset="0"/>
                  <a:cs typeface="Calibri" panose="020F0502020204030204" pitchFamily="34" charset="0"/>
                </a:rPr>
                <a:t>3.4</a:t>
              </a:r>
            </a:p>
          </p:txBody>
        </p:sp>
      </p:grpSp>
      <p:grpSp>
        <p:nvGrpSpPr>
          <p:cNvPr id="254" name="Group 253">
            <a:extLst>
              <a:ext uri="{FF2B5EF4-FFF2-40B4-BE49-F238E27FC236}">
                <a16:creationId xmlns:a16="http://schemas.microsoft.com/office/drawing/2014/main" id="{253AD274-1046-84BE-DDAE-2651DABF4957}"/>
              </a:ext>
            </a:extLst>
          </p:cNvPr>
          <p:cNvGrpSpPr/>
          <p:nvPr/>
        </p:nvGrpSpPr>
        <p:grpSpPr>
          <a:xfrm>
            <a:off x="2941918" y="4643943"/>
            <a:ext cx="1097280" cy="685800"/>
            <a:chOff x="6771067" y="4966859"/>
            <a:chExt cx="1097280" cy="685800"/>
          </a:xfrm>
        </p:grpSpPr>
        <p:sp>
          <p:nvSpPr>
            <p:cNvPr id="255" name="Rectangle: Rounded Corners 254">
              <a:extLst>
                <a:ext uri="{FF2B5EF4-FFF2-40B4-BE49-F238E27FC236}">
                  <a16:creationId xmlns:a16="http://schemas.microsoft.com/office/drawing/2014/main" id="{CF76F6C2-0B6E-CD14-8BF0-E0B035DC11CA}"/>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600" b="1" dirty="0">
                  <a:solidFill>
                    <a:schemeClr val="tx1"/>
                  </a:solidFill>
                  <a:latin typeface="Calibri" panose="020F0502020204030204" pitchFamily="34" charset="0"/>
                  <a:cs typeface="Calibri" panose="020F0502020204030204" pitchFamily="34" charset="0"/>
                </a:rPr>
                <a:t>Post</a:t>
              </a:r>
            </a:p>
            <a:p>
              <a:pPr algn="ctr">
                <a:lnSpc>
                  <a:spcPts val="1200"/>
                </a:lnSpc>
              </a:pPr>
              <a:r>
                <a:rPr lang="en-US" sz="1600" b="1" dirty="0">
                  <a:solidFill>
                    <a:schemeClr val="tx1"/>
                  </a:solidFill>
                  <a:latin typeface="Calibri" panose="020F0502020204030204" pitchFamily="34" charset="0"/>
                  <a:cs typeface="Calibri" panose="020F0502020204030204" pitchFamily="34" charset="0"/>
                </a:rPr>
                <a:t>Wargame Analysis</a:t>
              </a:r>
            </a:p>
          </p:txBody>
        </p:sp>
        <p:sp>
          <p:nvSpPr>
            <p:cNvPr id="256" name="Oval 255">
              <a:extLst>
                <a:ext uri="{FF2B5EF4-FFF2-40B4-BE49-F238E27FC236}">
                  <a16:creationId xmlns:a16="http://schemas.microsoft.com/office/drawing/2014/main" id="{55B394AE-F8D4-63E1-5EE6-8AA085ECAE2B}"/>
                </a:ext>
              </a:extLst>
            </p:cNvPr>
            <p:cNvSpPr/>
            <p:nvPr/>
          </p:nvSpPr>
          <p:spPr>
            <a:xfrm>
              <a:off x="7130568" y="5469779"/>
              <a:ext cx="365760"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600" b="1" dirty="0">
                  <a:solidFill>
                    <a:schemeClr val="tx1"/>
                  </a:solidFill>
                  <a:latin typeface="Calibri" panose="020F0502020204030204" pitchFamily="34" charset="0"/>
                  <a:cs typeface="Calibri" panose="020F0502020204030204" pitchFamily="34" charset="0"/>
                </a:rPr>
                <a:t>3.3</a:t>
              </a:r>
            </a:p>
          </p:txBody>
        </p:sp>
      </p:grpSp>
      <p:grpSp>
        <p:nvGrpSpPr>
          <p:cNvPr id="257" name="Group 256">
            <a:extLst>
              <a:ext uri="{FF2B5EF4-FFF2-40B4-BE49-F238E27FC236}">
                <a16:creationId xmlns:a16="http://schemas.microsoft.com/office/drawing/2014/main" id="{6BB37BAA-36A6-E2C1-983E-7FD9EE976BB5}"/>
              </a:ext>
            </a:extLst>
          </p:cNvPr>
          <p:cNvGrpSpPr/>
          <p:nvPr/>
        </p:nvGrpSpPr>
        <p:grpSpPr>
          <a:xfrm>
            <a:off x="2941918" y="3729543"/>
            <a:ext cx="1097280" cy="685800"/>
            <a:chOff x="6771067" y="4966859"/>
            <a:chExt cx="1097280" cy="685800"/>
          </a:xfrm>
        </p:grpSpPr>
        <p:sp>
          <p:nvSpPr>
            <p:cNvPr id="258" name="Rectangle: Rounded Corners 257">
              <a:extLst>
                <a:ext uri="{FF2B5EF4-FFF2-40B4-BE49-F238E27FC236}">
                  <a16:creationId xmlns:a16="http://schemas.microsoft.com/office/drawing/2014/main" id="{D054C9B4-FE08-26E9-EEE5-3906DF5609B3}"/>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600" b="1" dirty="0">
                  <a:solidFill>
                    <a:schemeClr val="tx1"/>
                  </a:solidFill>
                  <a:latin typeface="Calibri" panose="020F0502020204030204" pitchFamily="34" charset="0"/>
                  <a:cs typeface="Calibri" panose="020F0502020204030204" pitchFamily="34" charset="0"/>
                </a:rPr>
                <a:t>Conduct Wargame</a:t>
              </a:r>
            </a:p>
          </p:txBody>
        </p:sp>
        <p:sp>
          <p:nvSpPr>
            <p:cNvPr id="259" name="Oval 258">
              <a:extLst>
                <a:ext uri="{FF2B5EF4-FFF2-40B4-BE49-F238E27FC236}">
                  <a16:creationId xmlns:a16="http://schemas.microsoft.com/office/drawing/2014/main" id="{79478D4C-F0AC-AB5C-86DC-565AACC6D4DF}"/>
                </a:ext>
              </a:extLst>
            </p:cNvPr>
            <p:cNvSpPr/>
            <p:nvPr/>
          </p:nvSpPr>
          <p:spPr>
            <a:xfrm>
              <a:off x="7139511" y="5469779"/>
              <a:ext cx="365760"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600" b="1" dirty="0">
                  <a:solidFill>
                    <a:schemeClr val="tx1"/>
                  </a:solidFill>
                  <a:latin typeface="Calibri" panose="020F0502020204030204" pitchFamily="34" charset="0"/>
                  <a:cs typeface="Calibri" panose="020F0502020204030204" pitchFamily="34" charset="0"/>
                </a:rPr>
                <a:t>3.2</a:t>
              </a:r>
            </a:p>
          </p:txBody>
        </p:sp>
      </p:grpSp>
      <p:grpSp>
        <p:nvGrpSpPr>
          <p:cNvPr id="260" name="Group 259">
            <a:extLst>
              <a:ext uri="{FF2B5EF4-FFF2-40B4-BE49-F238E27FC236}">
                <a16:creationId xmlns:a16="http://schemas.microsoft.com/office/drawing/2014/main" id="{5DA7758E-5980-53C2-2F7B-70CDECDB671D}"/>
              </a:ext>
            </a:extLst>
          </p:cNvPr>
          <p:cNvGrpSpPr/>
          <p:nvPr/>
        </p:nvGrpSpPr>
        <p:grpSpPr>
          <a:xfrm>
            <a:off x="2941918" y="2815143"/>
            <a:ext cx="1097280" cy="685800"/>
            <a:chOff x="6771067" y="4966859"/>
            <a:chExt cx="1097280" cy="685800"/>
          </a:xfrm>
        </p:grpSpPr>
        <p:sp>
          <p:nvSpPr>
            <p:cNvPr id="261" name="Rectangle: Rounded Corners 260">
              <a:extLst>
                <a:ext uri="{FF2B5EF4-FFF2-40B4-BE49-F238E27FC236}">
                  <a16:creationId xmlns:a16="http://schemas.microsoft.com/office/drawing/2014/main" id="{37C3B001-0BFC-1AD9-8420-17F8105B6788}"/>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600" b="1" dirty="0">
                  <a:solidFill>
                    <a:schemeClr val="tx1"/>
                  </a:solidFill>
                  <a:latin typeface="Calibri" panose="020F0502020204030204" pitchFamily="34" charset="0"/>
                  <a:cs typeface="Calibri" panose="020F0502020204030204" pitchFamily="34" charset="0"/>
                </a:rPr>
                <a:t>Wargame Preparation</a:t>
              </a:r>
            </a:p>
          </p:txBody>
        </p:sp>
        <p:sp>
          <p:nvSpPr>
            <p:cNvPr id="262" name="Oval 261">
              <a:extLst>
                <a:ext uri="{FF2B5EF4-FFF2-40B4-BE49-F238E27FC236}">
                  <a16:creationId xmlns:a16="http://schemas.microsoft.com/office/drawing/2014/main" id="{7A01C7B5-4899-24D9-1E07-347966AFA57B}"/>
                </a:ext>
              </a:extLst>
            </p:cNvPr>
            <p:cNvSpPr/>
            <p:nvPr/>
          </p:nvSpPr>
          <p:spPr>
            <a:xfrm>
              <a:off x="7130568" y="5469779"/>
              <a:ext cx="365760"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600" b="1" dirty="0">
                  <a:solidFill>
                    <a:schemeClr val="tx1"/>
                  </a:solidFill>
                  <a:latin typeface="Calibri" panose="020F0502020204030204" pitchFamily="34" charset="0"/>
                  <a:cs typeface="Calibri" panose="020F0502020204030204" pitchFamily="34" charset="0"/>
                </a:rPr>
                <a:t>3.1</a:t>
              </a:r>
            </a:p>
          </p:txBody>
        </p:sp>
      </p:grpSp>
      <p:grpSp>
        <p:nvGrpSpPr>
          <p:cNvPr id="263" name="Group 262">
            <a:extLst>
              <a:ext uri="{FF2B5EF4-FFF2-40B4-BE49-F238E27FC236}">
                <a16:creationId xmlns:a16="http://schemas.microsoft.com/office/drawing/2014/main" id="{088A5604-B022-9B67-6407-39056E5625B5}"/>
              </a:ext>
            </a:extLst>
          </p:cNvPr>
          <p:cNvGrpSpPr/>
          <p:nvPr/>
        </p:nvGrpSpPr>
        <p:grpSpPr>
          <a:xfrm>
            <a:off x="1661459" y="4643943"/>
            <a:ext cx="1097280" cy="685800"/>
            <a:chOff x="6771067" y="4966859"/>
            <a:chExt cx="1097280" cy="685800"/>
          </a:xfrm>
        </p:grpSpPr>
        <p:sp>
          <p:nvSpPr>
            <p:cNvPr id="264" name="Rectangle: Rounded Corners 263">
              <a:extLst>
                <a:ext uri="{FF2B5EF4-FFF2-40B4-BE49-F238E27FC236}">
                  <a16:creationId xmlns:a16="http://schemas.microsoft.com/office/drawing/2014/main" id="{07FF53E2-F1D8-0F08-9271-78B4F69B37CD}"/>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Develop Environment Requirements</a:t>
              </a:r>
            </a:p>
          </p:txBody>
        </p:sp>
        <p:sp>
          <p:nvSpPr>
            <p:cNvPr id="265" name="Oval 264">
              <a:extLst>
                <a:ext uri="{FF2B5EF4-FFF2-40B4-BE49-F238E27FC236}">
                  <a16:creationId xmlns:a16="http://schemas.microsoft.com/office/drawing/2014/main" id="{B02FDD46-76B6-503E-9E23-7745EBC5DC15}"/>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2.3</a:t>
              </a:r>
            </a:p>
          </p:txBody>
        </p:sp>
      </p:grpSp>
      <p:grpSp>
        <p:nvGrpSpPr>
          <p:cNvPr id="266" name="Group 265">
            <a:extLst>
              <a:ext uri="{FF2B5EF4-FFF2-40B4-BE49-F238E27FC236}">
                <a16:creationId xmlns:a16="http://schemas.microsoft.com/office/drawing/2014/main" id="{87DEDF63-5ED8-DF71-1BB9-2D8888445246}"/>
              </a:ext>
            </a:extLst>
          </p:cNvPr>
          <p:cNvGrpSpPr/>
          <p:nvPr/>
        </p:nvGrpSpPr>
        <p:grpSpPr>
          <a:xfrm>
            <a:off x="1661459" y="3729543"/>
            <a:ext cx="1097280" cy="685800"/>
            <a:chOff x="6771067" y="4966859"/>
            <a:chExt cx="1097280" cy="685800"/>
          </a:xfrm>
        </p:grpSpPr>
        <p:sp>
          <p:nvSpPr>
            <p:cNvPr id="267" name="Rectangle: Rounded Corners 266">
              <a:extLst>
                <a:ext uri="{FF2B5EF4-FFF2-40B4-BE49-F238E27FC236}">
                  <a16:creationId xmlns:a16="http://schemas.microsoft.com/office/drawing/2014/main" id="{3F9DD990-3E4E-228B-7282-EBEAD39ADF91}"/>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Develop</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Conceptual Model</a:t>
              </a:r>
            </a:p>
          </p:txBody>
        </p:sp>
        <p:sp>
          <p:nvSpPr>
            <p:cNvPr id="268" name="Oval 267">
              <a:extLst>
                <a:ext uri="{FF2B5EF4-FFF2-40B4-BE49-F238E27FC236}">
                  <a16:creationId xmlns:a16="http://schemas.microsoft.com/office/drawing/2014/main" id="{8DFC4C4B-8B33-E736-DB61-A8809756701A}"/>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2.2</a:t>
              </a:r>
            </a:p>
          </p:txBody>
        </p:sp>
      </p:grpSp>
      <p:grpSp>
        <p:nvGrpSpPr>
          <p:cNvPr id="269" name="Group 268">
            <a:extLst>
              <a:ext uri="{FF2B5EF4-FFF2-40B4-BE49-F238E27FC236}">
                <a16:creationId xmlns:a16="http://schemas.microsoft.com/office/drawing/2014/main" id="{D1B340FA-E764-CE91-F29C-2810BB316007}"/>
              </a:ext>
            </a:extLst>
          </p:cNvPr>
          <p:cNvGrpSpPr/>
          <p:nvPr/>
        </p:nvGrpSpPr>
        <p:grpSpPr>
          <a:xfrm>
            <a:off x="1661459" y="2815143"/>
            <a:ext cx="1097280" cy="685800"/>
            <a:chOff x="6771067" y="4966859"/>
            <a:chExt cx="1097280" cy="685800"/>
          </a:xfrm>
        </p:grpSpPr>
        <p:sp>
          <p:nvSpPr>
            <p:cNvPr id="270" name="Rectangle: Rounded Corners 269">
              <a:extLst>
                <a:ext uri="{FF2B5EF4-FFF2-40B4-BE49-F238E27FC236}">
                  <a16:creationId xmlns:a16="http://schemas.microsoft.com/office/drawing/2014/main" id="{39EF84E8-21DD-D501-0120-A473957FFAEB}"/>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Develop</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Scenario</a:t>
              </a:r>
            </a:p>
          </p:txBody>
        </p:sp>
        <p:sp>
          <p:nvSpPr>
            <p:cNvPr id="271" name="Oval 270">
              <a:extLst>
                <a:ext uri="{FF2B5EF4-FFF2-40B4-BE49-F238E27FC236}">
                  <a16:creationId xmlns:a16="http://schemas.microsoft.com/office/drawing/2014/main" id="{967B2529-6E06-FD12-ED0D-9A405C4F4A35}"/>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2.1</a:t>
              </a:r>
            </a:p>
          </p:txBody>
        </p:sp>
      </p:grpSp>
      <p:grpSp>
        <p:nvGrpSpPr>
          <p:cNvPr id="272" name="Group 271">
            <a:extLst>
              <a:ext uri="{FF2B5EF4-FFF2-40B4-BE49-F238E27FC236}">
                <a16:creationId xmlns:a16="http://schemas.microsoft.com/office/drawing/2014/main" id="{7A4C5672-AC20-8CC7-9E7C-91D6BE36CDEC}"/>
              </a:ext>
            </a:extLst>
          </p:cNvPr>
          <p:cNvGrpSpPr/>
          <p:nvPr/>
        </p:nvGrpSpPr>
        <p:grpSpPr>
          <a:xfrm>
            <a:off x="381000" y="3729543"/>
            <a:ext cx="1097280" cy="685800"/>
            <a:chOff x="6771067" y="4966859"/>
            <a:chExt cx="1097280" cy="685800"/>
          </a:xfrm>
        </p:grpSpPr>
        <p:sp>
          <p:nvSpPr>
            <p:cNvPr id="306" name="Rectangle: Rounded Corners 305">
              <a:extLst>
                <a:ext uri="{FF2B5EF4-FFF2-40B4-BE49-F238E27FC236}">
                  <a16:creationId xmlns:a16="http://schemas.microsoft.com/office/drawing/2014/main" id="{35C7467C-D12B-E637-4955-9D54F8757689}"/>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Conduct</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Initial Planning</a:t>
              </a:r>
            </a:p>
          </p:txBody>
        </p:sp>
        <p:sp>
          <p:nvSpPr>
            <p:cNvPr id="307" name="Oval 306">
              <a:extLst>
                <a:ext uri="{FF2B5EF4-FFF2-40B4-BE49-F238E27FC236}">
                  <a16:creationId xmlns:a16="http://schemas.microsoft.com/office/drawing/2014/main" id="{589ED0AF-BAEC-87CF-4267-8FBB91B8348E}"/>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1.2</a:t>
              </a:r>
            </a:p>
          </p:txBody>
        </p:sp>
      </p:grpSp>
      <p:grpSp>
        <p:nvGrpSpPr>
          <p:cNvPr id="308" name="Group 307">
            <a:extLst>
              <a:ext uri="{FF2B5EF4-FFF2-40B4-BE49-F238E27FC236}">
                <a16:creationId xmlns:a16="http://schemas.microsoft.com/office/drawing/2014/main" id="{9A5600CE-24B2-20DA-72DA-83A5527BDA4A}"/>
              </a:ext>
            </a:extLst>
          </p:cNvPr>
          <p:cNvGrpSpPr/>
          <p:nvPr/>
        </p:nvGrpSpPr>
        <p:grpSpPr>
          <a:xfrm>
            <a:off x="381000" y="2815143"/>
            <a:ext cx="1097280" cy="685800"/>
            <a:chOff x="6771067" y="4966859"/>
            <a:chExt cx="1097280" cy="685800"/>
          </a:xfrm>
        </p:grpSpPr>
        <p:sp>
          <p:nvSpPr>
            <p:cNvPr id="309" name="Rectangle: Rounded Corners 308">
              <a:extLst>
                <a:ext uri="{FF2B5EF4-FFF2-40B4-BE49-F238E27FC236}">
                  <a16:creationId xmlns:a16="http://schemas.microsoft.com/office/drawing/2014/main" id="{5886CE78-0AA6-652C-6F9A-507562EBEDBD}"/>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Develop</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Objectives</a:t>
              </a:r>
            </a:p>
          </p:txBody>
        </p:sp>
        <p:sp>
          <p:nvSpPr>
            <p:cNvPr id="310" name="Oval 309">
              <a:extLst>
                <a:ext uri="{FF2B5EF4-FFF2-40B4-BE49-F238E27FC236}">
                  <a16:creationId xmlns:a16="http://schemas.microsoft.com/office/drawing/2014/main" id="{94C14EF4-FBEF-C64F-603B-641E063CF97F}"/>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1.1</a:t>
              </a:r>
            </a:p>
          </p:txBody>
        </p:sp>
      </p:grpSp>
      <p:grpSp>
        <p:nvGrpSpPr>
          <p:cNvPr id="311" name="Group 310">
            <a:extLst>
              <a:ext uri="{FF2B5EF4-FFF2-40B4-BE49-F238E27FC236}">
                <a16:creationId xmlns:a16="http://schemas.microsoft.com/office/drawing/2014/main" id="{68436706-23A1-543E-F0DF-4FA6D1D89971}"/>
              </a:ext>
            </a:extLst>
          </p:cNvPr>
          <p:cNvGrpSpPr/>
          <p:nvPr/>
        </p:nvGrpSpPr>
        <p:grpSpPr>
          <a:xfrm>
            <a:off x="10624674" y="4643943"/>
            <a:ext cx="1097280" cy="685800"/>
            <a:chOff x="6771067" y="4966859"/>
            <a:chExt cx="1097280" cy="685800"/>
          </a:xfrm>
        </p:grpSpPr>
        <p:sp>
          <p:nvSpPr>
            <p:cNvPr id="312" name="Rectangle: Rounded Corners 311">
              <a:extLst>
                <a:ext uri="{FF2B5EF4-FFF2-40B4-BE49-F238E27FC236}">
                  <a16:creationId xmlns:a16="http://schemas.microsoft.com/office/drawing/2014/main" id="{0E09B74A-FF9B-E98E-32DA-1C16CCF0266C}"/>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Lessons Learned &amp; Retirement</a:t>
              </a:r>
            </a:p>
          </p:txBody>
        </p:sp>
        <p:sp>
          <p:nvSpPr>
            <p:cNvPr id="313" name="Oval 312">
              <a:extLst>
                <a:ext uri="{FF2B5EF4-FFF2-40B4-BE49-F238E27FC236}">
                  <a16:creationId xmlns:a16="http://schemas.microsoft.com/office/drawing/2014/main" id="{D7A9C415-01A5-FBDF-7860-C25A73B314AC}"/>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9.3</a:t>
              </a:r>
            </a:p>
          </p:txBody>
        </p:sp>
      </p:grpSp>
      <p:grpSp>
        <p:nvGrpSpPr>
          <p:cNvPr id="314" name="Group 313">
            <a:extLst>
              <a:ext uri="{FF2B5EF4-FFF2-40B4-BE49-F238E27FC236}">
                <a16:creationId xmlns:a16="http://schemas.microsoft.com/office/drawing/2014/main" id="{C6A5D035-3620-0D43-0106-987552280F29}"/>
              </a:ext>
            </a:extLst>
          </p:cNvPr>
          <p:cNvGrpSpPr/>
          <p:nvPr/>
        </p:nvGrpSpPr>
        <p:grpSpPr>
          <a:xfrm>
            <a:off x="10624674" y="3729543"/>
            <a:ext cx="1097280" cy="685800"/>
            <a:chOff x="6771067" y="4966859"/>
            <a:chExt cx="1097280" cy="685800"/>
          </a:xfrm>
        </p:grpSpPr>
        <p:sp>
          <p:nvSpPr>
            <p:cNvPr id="315" name="Rectangle: Rounded Corners 314">
              <a:extLst>
                <a:ext uri="{FF2B5EF4-FFF2-40B4-BE49-F238E27FC236}">
                  <a16:creationId xmlns:a16="http://schemas.microsoft.com/office/drawing/2014/main" id="{5B0DC67E-5213-5EBA-C13E-59F96E310CD0}"/>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Reporting</a:t>
              </a:r>
            </a:p>
          </p:txBody>
        </p:sp>
        <p:sp>
          <p:nvSpPr>
            <p:cNvPr id="316" name="Oval 315">
              <a:extLst>
                <a:ext uri="{FF2B5EF4-FFF2-40B4-BE49-F238E27FC236}">
                  <a16:creationId xmlns:a16="http://schemas.microsoft.com/office/drawing/2014/main" id="{46DB7807-7CA6-E595-09C9-973D503A26CF}"/>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9.2</a:t>
              </a:r>
            </a:p>
          </p:txBody>
        </p:sp>
      </p:grpSp>
      <p:grpSp>
        <p:nvGrpSpPr>
          <p:cNvPr id="317" name="Group 316">
            <a:extLst>
              <a:ext uri="{FF2B5EF4-FFF2-40B4-BE49-F238E27FC236}">
                <a16:creationId xmlns:a16="http://schemas.microsoft.com/office/drawing/2014/main" id="{6596DBBC-17DA-3C60-1D72-821288047411}"/>
              </a:ext>
            </a:extLst>
          </p:cNvPr>
          <p:cNvGrpSpPr/>
          <p:nvPr/>
        </p:nvGrpSpPr>
        <p:grpSpPr>
          <a:xfrm>
            <a:off x="10624674" y="2815143"/>
            <a:ext cx="1097280" cy="685800"/>
            <a:chOff x="6771067" y="4966859"/>
            <a:chExt cx="1097280" cy="685800"/>
          </a:xfrm>
        </p:grpSpPr>
        <p:sp>
          <p:nvSpPr>
            <p:cNvPr id="318" name="Rectangle: Rounded Corners 317">
              <a:extLst>
                <a:ext uri="{FF2B5EF4-FFF2-40B4-BE49-F238E27FC236}">
                  <a16:creationId xmlns:a16="http://schemas.microsoft.com/office/drawing/2014/main" id="{AABFE993-E863-B3D0-C2DA-AB1B69C7A3B8}"/>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Analysis &amp; Evaluation</a:t>
              </a:r>
            </a:p>
          </p:txBody>
        </p:sp>
        <p:sp>
          <p:nvSpPr>
            <p:cNvPr id="319" name="Oval 318">
              <a:extLst>
                <a:ext uri="{FF2B5EF4-FFF2-40B4-BE49-F238E27FC236}">
                  <a16:creationId xmlns:a16="http://schemas.microsoft.com/office/drawing/2014/main" id="{16B6C7FF-8802-6DB6-4D3D-07D2AE06DCB7}"/>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9.1</a:t>
              </a:r>
            </a:p>
          </p:txBody>
        </p:sp>
      </p:grpSp>
      <p:cxnSp>
        <p:nvCxnSpPr>
          <p:cNvPr id="320" name="Straight Arrow Connector 319">
            <a:extLst>
              <a:ext uri="{FF2B5EF4-FFF2-40B4-BE49-F238E27FC236}">
                <a16:creationId xmlns:a16="http://schemas.microsoft.com/office/drawing/2014/main" id="{2BF844EF-3C28-9723-C100-A9063EB2BD10}"/>
              </a:ext>
            </a:extLst>
          </p:cNvPr>
          <p:cNvCxnSpPr>
            <a:stCxn id="177" idx="3"/>
            <a:endCxn id="202" idx="1"/>
          </p:cNvCxnSpPr>
          <p:nvPr/>
        </p:nvCxnSpPr>
        <p:spPr>
          <a:xfrm>
            <a:off x="1478280"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1" name="Straight Arrow Connector 320">
            <a:extLst>
              <a:ext uri="{FF2B5EF4-FFF2-40B4-BE49-F238E27FC236}">
                <a16:creationId xmlns:a16="http://schemas.microsoft.com/office/drawing/2014/main" id="{CF1916DB-D942-B4D2-33DD-C4A88D4DC98B}"/>
              </a:ext>
            </a:extLst>
          </p:cNvPr>
          <p:cNvCxnSpPr>
            <a:stCxn id="202" idx="3"/>
            <a:endCxn id="199" idx="1"/>
          </p:cNvCxnSpPr>
          <p:nvPr/>
        </p:nvCxnSpPr>
        <p:spPr>
          <a:xfrm>
            <a:off x="2758739"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2" name="Straight Arrow Connector 321">
            <a:extLst>
              <a:ext uri="{FF2B5EF4-FFF2-40B4-BE49-F238E27FC236}">
                <a16:creationId xmlns:a16="http://schemas.microsoft.com/office/drawing/2014/main" id="{0B815A28-FC69-9051-292A-1F98AD672ABF}"/>
              </a:ext>
            </a:extLst>
          </p:cNvPr>
          <p:cNvCxnSpPr>
            <a:stCxn id="199" idx="3"/>
            <a:endCxn id="196" idx="1"/>
          </p:cNvCxnSpPr>
          <p:nvPr/>
        </p:nvCxnSpPr>
        <p:spPr>
          <a:xfrm>
            <a:off x="4039198"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3" name="Straight Arrow Connector 322">
            <a:extLst>
              <a:ext uri="{FF2B5EF4-FFF2-40B4-BE49-F238E27FC236}">
                <a16:creationId xmlns:a16="http://schemas.microsoft.com/office/drawing/2014/main" id="{A2DBFA18-6970-8F2A-6120-75716825A023}"/>
              </a:ext>
            </a:extLst>
          </p:cNvPr>
          <p:cNvCxnSpPr>
            <a:stCxn id="196" idx="3"/>
            <a:endCxn id="193" idx="1"/>
          </p:cNvCxnSpPr>
          <p:nvPr/>
        </p:nvCxnSpPr>
        <p:spPr>
          <a:xfrm>
            <a:off x="5319657"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4" name="Straight Arrow Connector 323">
            <a:extLst>
              <a:ext uri="{FF2B5EF4-FFF2-40B4-BE49-F238E27FC236}">
                <a16:creationId xmlns:a16="http://schemas.microsoft.com/office/drawing/2014/main" id="{E6A5051D-0425-6E28-AD48-EB66C1260BD3}"/>
              </a:ext>
            </a:extLst>
          </p:cNvPr>
          <p:cNvCxnSpPr>
            <a:stCxn id="193" idx="3"/>
            <a:endCxn id="190" idx="1"/>
          </p:cNvCxnSpPr>
          <p:nvPr/>
        </p:nvCxnSpPr>
        <p:spPr>
          <a:xfrm>
            <a:off x="6600116"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5" name="Straight Arrow Connector 324">
            <a:extLst>
              <a:ext uri="{FF2B5EF4-FFF2-40B4-BE49-F238E27FC236}">
                <a16:creationId xmlns:a16="http://schemas.microsoft.com/office/drawing/2014/main" id="{1623B0C7-0606-FD76-4290-ACA8E5677CDE}"/>
              </a:ext>
            </a:extLst>
          </p:cNvPr>
          <p:cNvCxnSpPr>
            <a:stCxn id="190" idx="3"/>
            <a:endCxn id="187" idx="1"/>
          </p:cNvCxnSpPr>
          <p:nvPr/>
        </p:nvCxnSpPr>
        <p:spPr>
          <a:xfrm>
            <a:off x="7880575"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6" name="Straight Arrow Connector 325">
            <a:extLst>
              <a:ext uri="{FF2B5EF4-FFF2-40B4-BE49-F238E27FC236}">
                <a16:creationId xmlns:a16="http://schemas.microsoft.com/office/drawing/2014/main" id="{3F68A0E2-B58A-DC1E-5C9A-EF50D8448CC2}"/>
              </a:ext>
            </a:extLst>
          </p:cNvPr>
          <p:cNvCxnSpPr>
            <a:cxnSpLocks/>
            <a:stCxn id="187" idx="3"/>
            <a:endCxn id="184" idx="1"/>
          </p:cNvCxnSpPr>
          <p:nvPr/>
        </p:nvCxnSpPr>
        <p:spPr>
          <a:xfrm>
            <a:off x="9161034" y="2004400"/>
            <a:ext cx="183179" cy="4292"/>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7" name="Straight Arrow Connector 326">
            <a:extLst>
              <a:ext uri="{FF2B5EF4-FFF2-40B4-BE49-F238E27FC236}">
                <a16:creationId xmlns:a16="http://schemas.microsoft.com/office/drawing/2014/main" id="{398A80AD-38C0-F35A-155B-F0A12808CE77}"/>
              </a:ext>
            </a:extLst>
          </p:cNvPr>
          <p:cNvCxnSpPr>
            <a:stCxn id="184" idx="3"/>
            <a:endCxn id="181" idx="1"/>
          </p:cNvCxnSpPr>
          <p:nvPr/>
        </p:nvCxnSpPr>
        <p:spPr>
          <a:xfrm>
            <a:off x="10441493" y="2008692"/>
            <a:ext cx="183181"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328" name="Group 327">
            <a:extLst>
              <a:ext uri="{FF2B5EF4-FFF2-40B4-BE49-F238E27FC236}">
                <a16:creationId xmlns:a16="http://schemas.microsoft.com/office/drawing/2014/main" id="{E3353C5B-8DFE-95A9-4B91-A16DD57A8F57}"/>
              </a:ext>
            </a:extLst>
          </p:cNvPr>
          <p:cNvGrpSpPr/>
          <p:nvPr/>
        </p:nvGrpSpPr>
        <p:grpSpPr>
          <a:xfrm>
            <a:off x="1035384" y="2338345"/>
            <a:ext cx="10070573" cy="210099"/>
            <a:chOff x="1035384" y="2037802"/>
            <a:chExt cx="10070573" cy="210099"/>
          </a:xfrm>
        </p:grpSpPr>
        <p:cxnSp>
          <p:nvCxnSpPr>
            <p:cNvPr id="329" name="Straight Connector 328">
              <a:extLst>
                <a:ext uri="{FF2B5EF4-FFF2-40B4-BE49-F238E27FC236}">
                  <a16:creationId xmlns:a16="http://schemas.microsoft.com/office/drawing/2014/main" id="{A831511E-3FF5-58C4-42C0-07D34CCAB4F6}"/>
                </a:ext>
              </a:extLst>
            </p:cNvPr>
            <p:cNvCxnSpPr>
              <a:cxnSpLocks/>
            </p:cNvCxnSpPr>
            <p:nvPr/>
          </p:nvCxnSpPr>
          <p:spPr>
            <a:xfrm flipH="1">
              <a:off x="9782564" y="2247900"/>
              <a:ext cx="225556"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0" name="Straight Connector 329">
              <a:extLst>
                <a:ext uri="{FF2B5EF4-FFF2-40B4-BE49-F238E27FC236}">
                  <a16:creationId xmlns:a16="http://schemas.microsoft.com/office/drawing/2014/main" id="{E6A338BB-0C4A-AAF9-7AC6-8AA2504FD3DF}"/>
                </a:ext>
              </a:extLst>
            </p:cNvPr>
            <p:cNvCxnSpPr>
              <a:cxnSpLocks/>
            </p:cNvCxnSpPr>
            <p:nvPr/>
          </p:nvCxnSpPr>
          <p:spPr>
            <a:xfrm flipH="1">
              <a:off x="8505436" y="2247901"/>
              <a:ext cx="210328"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1" name="Straight Connector 330">
              <a:extLst>
                <a:ext uri="{FF2B5EF4-FFF2-40B4-BE49-F238E27FC236}">
                  <a16:creationId xmlns:a16="http://schemas.microsoft.com/office/drawing/2014/main" id="{1B348561-3620-549A-DA8C-DD3B882EB074}"/>
                </a:ext>
              </a:extLst>
            </p:cNvPr>
            <p:cNvCxnSpPr>
              <a:cxnSpLocks/>
            </p:cNvCxnSpPr>
            <p:nvPr/>
          </p:nvCxnSpPr>
          <p:spPr>
            <a:xfrm flipH="1" flipV="1">
              <a:off x="7225105" y="2247900"/>
              <a:ext cx="213531"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2" name="Straight Connector 331">
              <a:extLst>
                <a:ext uri="{FF2B5EF4-FFF2-40B4-BE49-F238E27FC236}">
                  <a16:creationId xmlns:a16="http://schemas.microsoft.com/office/drawing/2014/main" id="{1CA75D8B-54B1-19BB-742C-FD72C050EBB7}"/>
                </a:ext>
              </a:extLst>
            </p:cNvPr>
            <p:cNvCxnSpPr>
              <a:cxnSpLocks/>
            </p:cNvCxnSpPr>
            <p:nvPr/>
          </p:nvCxnSpPr>
          <p:spPr>
            <a:xfrm flipH="1">
              <a:off x="5947267" y="2247900"/>
              <a:ext cx="211038"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3" name="Straight Connector 332">
              <a:extLst>
                <a:ext uri="{FF2B5EF4-FFF2-40B4-BE49-F238E27FC236}">
                  <a16:creationId xmlns:a16="http://schemas.microsoft.com/office/drawing/2014/main" id="{1F9C7F6F-5E65-A3DE-29DF-01651C0A5837}"/>
                </a:ext>
              </a:extLst>
            </p:cNvPr>
            <p:cNvCxnSpPr>
              <a:cxnSpLocks/>
            </p:cNvCxnSpPr>
            <p:nvPr/>
          </p:nvCxnSpPr>
          <p:spPr>
            <a:xfrm flipH="1" flipV="1">
              <a:off x="4664187" y="2247900"/>
              <a:ext cx="216280"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4" name="Straight Connector 333">
              <a:extLst>
                <a:ext uri="{FF2B5EF4-FFF2-40B4-BE49-F238E27FC236}">
                  <a16:creationId xmlns:a16="http://schemas.microsoft.com/office/drawing/2014/main" id="{947E1B2B-F66B-0AC4-F7EE-40CA3E487C29}"/>
                </a:ext>
              </a:extLst>
            </p:cNvPr>
            <p:cNvCxnSpPr>
              <a:cxnSpLocks/>
            </p:cNvCxnSpPr>
            <p:nvPr/>
          </p:nvCxnSpPr>
          <p:spPr>
            <a:xfrm flipH="1">
              <a:off x="3381160" y="2247900"/>
              <a:ext cx="216227"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5" name="Straight Connector 334">
              <a:extLst>
                <a:ext uri="{FF2B5EF4-FFF2-40B4-BE49-F238E27FC236}">
                  <a16:creationId xmlns:a16="http://schemas.microsoft.com/office/drawing/2014/main" id="{CD05DAD4-C9B3-E46E-9AF4-B15B741F7AEA}"/>
                </a:ext>
              </a:extLst>
            </p:cNvPr>
            <p:cNvCxnSpPr>
              <a:cxnSpLocks/>
            </p:cNvCxnSpPr>
            <p:nvPr/>
          </p:nvCxnSpPr>
          <p:spPr>
            <a:xfrm flipH="1" flipV="1">
              <a:off x="2102184" y="2247900"/>
              <a:ext cx="212176"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6" name="Straight Connector 335">
              <a:extLst>
                <a:ext uri="{FF2B5EF4-FFF2-40B4-BE49-F238E27FC236}">
                  <a16:creationId xmlns:a16="http://schemas.microsoft.com/office/drawing/2014/main" id="{FDD08675-723F-E3F7-60C1-08BE28F92252}"/>
                </a:ext>
              </a:extLst>
            </p:cNvPr>
            <p:cNvCxnSpPr>
              <a:cxnSpLocks/>
            </p:cNvCxnSpPr>
            <p:nvPr/>
          </p:nvCxnSpPr>
          <p:spPr>
            <a:xfrm>
              <a:off x="1035384"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7" name="Straight Arrow Connector 336">
              <a:extLst>
                <a:ext uri="{FF2B5EF4-FFF2-40B4-BE49-F238E27FC236}">
                  <a16:creationId xmlns:a16="http://schemas.microsoft.com/office/drawing/2014/main" id="{3ADE95FA-8689-052D-4871-B0F6F0996E2E}"/>
                </a:ext>
              </a:extLst>
            </p:cNvPr>
            <p:cNvCxnSpPr>
              <a:cxnSpLocks/>
            </p:cNvCxnSpPr>
            <p:nvPr/>
          </p:nvCxnSpPr>
          <p:spPr>
            <a:xfrm>
              <a:off x="11074920" y="20621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38" name="Straight Arrow Connector 337">
              <a:extLst>
                <a:ext uri="{FF2B5EF4-FFF2-40B4-BE49-F238E27FC236}">
                  <a16:creationId xmlns:a16="http://schemas.microsoft.com/office/drawing/2014/main" id="{22AEC0EB-92FF-4D37-B42B-0C898A925DE8}"/>
                </a:ext>
              </a:extLst>
            </p:cNvPr>
            <p:cNvCxnSpPr>
              <a:cxnSpLocks/>
            </p:cNvCxnSpPr>
            <p:nvPr/>
          </p:nvCxnSpPr>
          <p:spPr>
            <a:xfrm>
              <a:off x="9782564"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39" name="Straight Arrow Connector 338">
              <a:extLst>
                <a:ext uri="{FF2B5EF4-FFF2-40B4-BE49-F238E27FC236}">
                  <a16:creationId xmlns:a16="http://schemas.microsoft.com/office/drawing/2014/main" id="{FF9541B3-FD8F-1F5E-8476-8386456929EE}"/>
                </a:ext>
              </a:extLst>
            </p:cNvPr>
            <p:cNvCxnSpPr>
              <a:cxnSpLocks/>
            </p:cNvCxnSpPr>
            <p:nvPr/>
          </p:nvCxnSpPr>
          <p:spPr>
            <a:xfrm>
              <a:off x="8505436"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40" name="Straight Arrow Connector 339">
              <a:extLst>
                <a:ext uri="{FF2B5EF4-FFF2-40B4-BE49-F238E27FC236}">
                  <a16:creationId xmlns:a16="http://schemas.microsoft.com/office/drawing/2014/main" id="{40A1DDC6-1B00-049B-081F-864B7EEB3134}"/>
                </a:ext>
              </a:extLst>
            </p:cNvPr>
            <p:cNvCxnSpPr>
              <a:cxnSpLocks/>
            </p:cNvCxnSpPr>
            <p:nvPr/>
          </p:nvCxnSpPr>
          <p:spPr>
            <a:xfrm>
              <a:off x="7225105"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41" name="Straight Arrow Connector 340">
              <a:extLst>
                <a:ext uri="{FF2B5EF4-FFF2-40B4-BE49-F238E27FC236}">
                  <a16:creationId xmlns:a16="http://schemas.microsoft.com/office/drawing/2014/main" id="{F19B239F-3B30-3414-EBE9-7DFD64E36D34}"/>
                </a:ext>
              </a:extLst>
            </p:cNvPr>
            <p:cNvCxnSpPr>
              <a:cxnSpLocks/>
            </p:cNvCxnSpPr>
            <p:nvPr/>
          </p:nvCxnSpPr>
          <p:spPr>
            <a:xfrm>
              <a:off x="5947267"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42" name="Straight Arrow Connector 341">
              <a:extLst>
                <a:ext uri="{FF2B5EF4-FFF2-40B4-BE49-F238E27FC236}">
                  <a16:creationId xmlns:a16="http://schemas.microsoft.com/office/drawing/2014/main" id="{B14C41C8-54CA-F53D-DAE9-3E86D97A1153}"/>
                </a:ext>
              </a:extLst>
            </p:cNvPr>
            <p:cNvCxnSpPr>
              <a:cxnSpLocks/>
            </p:cNvCxnSpPr>
            <p:nvPr/>
          </p:nvCxnSpPr>
          <p:spPr>
            <a:xfrm>
              <a:off x="4664187" y="20621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43" name="Straight Arrow Connector 342">
              <a:extLst>
                <a:ext uri="{FF2B5EF4-FFF2-40B4-BE49-F238E27FC236}">
                  <a16:creationId xmlns:a16="http://schemas.microsoft.com/office/drawing/2014/main" id="{CC5276A6-996C-5EB6-723F-D519BF9422EF}"/>
                </a:ext>
              </a:extLst>
            </p:cNvPr>
            <p:cNvCxnSpPr>
              <a:cxnSpLocks/>
            </p:cNvCxnSpPr>
            <p:nvPr/>
          </p:nvCxnSpPr>
          <p:spPr>
            <a:xfrm>
              <a:off x="3381160"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44" name="Straight Arrow Connector 343">
              <a:extLst>
                <a:ext uri="{FF2B5EF4-FFF2-40B4-BE49-F238E27FC236}">
                  <a16:creationId xmlns:a16="http://schemas.microsoft.com/office/drawing/2014/main" id="{05F3B9A7-8CE3-E57F-17C3-8350BCDDA2FE}"/>
                </a:ext>
              </a:extLst>
            </p:cNvPr>
            <p:cNvCxnSpPr>
              <a:cxnSpLocks/>
            </p:cNvCxnSpPr>
            <p:nvPr/>
          </p:nvCxnSpPr>
          <p:spPr>
            <a:xfrm>
              <a:off x="2102184"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45" name="Straight Arrow Connector 344">
              <a:extLst>
                <a:ext uri="{FF2B5EF4-FFF2-40B4-BE49-F238E27FC236}">
                  <a16:creationId xmlns:a16="http://schemas.microsoft.com/office/drawing/2014/main" id="{D999BC37-D2CF-015B-9BEF-426F08A78C28}"/>
                </a:ext>
              </a:extLst>
            </p:cNvPr>
            <p:cNvCxnSpPr>
              <a:cxnSpLocks/>
            </p:cNvCxnSpPr>
            <p:nvPr/>
          </p:nvCxnSpPr>
          <p:spPr>
            <a:xfrm>
              <a:off x="1035384" y="2060939"/>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46" name="Straight Arrow Connector 345">
              <a:extLst>
                <a:ext uri="{FF2B5EF4-FFF2-40B4-BE49-F238E27FC236}">
                  <a16:creationId xmlns:a16="http://schemas.microsoft.com/office/drawing/2014/main" id="{BD9534CD-597E-32A2-9B8C-010C3FBCE861}"/>
                </a:ext>
              </a:extLst>
            </p:cNvPr>
            <p:cNvCxnSpPr>
              <a:cxnSpLocks/>
            </p:cNvCxnSpPr>
            <p:nvPr/>
          </p:nvCxnSpPr>
          <p:spPr>
            <a:xfrm>
              <a:off x="2314360" y="2054670"/>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47" name="Straight Arrow Connector 346">
              <a:extLst>
                <a:ext uri="{FF2B5EF4-FFF2-40B4-BE49-F238E27FC236}">
                  <a16:creationId xmlns:a16="http://schemas.microsoft.com/office/drawing/2014/main" id="{04C4031E-3E9C-BE60-2203-58C8568F87E5}"/>
                </a:ext>
              </a:extLst>
            </p:cNvPr>
            <p:cNvCxnSpPr>
              <a:cxnSpLocks/>
            </p:cNvCxnSpPr>
            <p:nvPr/>
          </p:nvCxnSpPr>
          <p:spPr>
            <a:xfrm>
              <a:off x="3595536" y="2037802"/>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48" name="Straight Arrow Connector 347">
              <a:extLst>
                <a:ext uri="{FF2B5EF4-FFF2-40B4-BE49-F238E27FC236}">
                  <a16:creationId xmlns:a16="http://schemas.microsoft.com/office/drawing/2014/main" id="{5ECE7CDA-1BF7-5EA7-7943-29ABE53BDC36}"/>
                </a:ext>
              </a:extLst>
            </p:cNvPr>
            <p:cNvCxnSpPr>
              <a:cxnSpLocks/>
            </p:cNvCxnSpPr>
            <p:nvPr/>
          </p:nvCxnSpPr>
          <p:spPr>
            <a:xfrm>
              <a:off x="4880467" y="2053760"/>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49" name="Straight Arrow Connector 348">
              <a:extLst>
                <a:ext uri="{FF2B5EF4-FFF2-40B4-BE49-F238E27FC236}">
                  <a16:creationId xmlns:a16="http://schemas.microsoft.com/office/drawing/2014/main" id="{AD188F0F-387F-B41B-6288-86EA9F2DDF8B}"/>
                </a:ext>
              </a:extLst>
            </p:cNvPr>
            <p:cNvCxnSpPr>
              <a:cxnSpLocks/>
            </p:cNvCxnSpPr>
            <p:nvPr/>
          </p:nvCxnSpPr>
          <p:spPr>
            <a:xfrm>
              <a:off x="6165552" y="2046757"/>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50" name="Straight Arrow Connector 349">
              <a:extLst>
                <a:ext uri="{FF2B5EF4-FFF2-40B4-BE49-F238E27FC236}">
                  <a16:creationId xmlns:a16="http://schemas.microsoft.com/office/drawing/2014/main" id="{90558DA4-BD6D-3361-9264-431109A94ECA}"/>
                </a:ext>
              </a:extLst>
            </p:cNvPr>
            <p:cNvCxnSpPr>
              <a:cxnSpLocks/>
            </p:cNvCxnSpPr>
            <p:nvPr/>
          </p:nvCxnSpPr>
          <p:spPr>
            <a:xfrm>
              <a:off x="7438636" y="2054670"/>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51" name="Straight Arrow Connector 350">
              <a:extLst>
                <a:ext uri="{FF2B5EF4-FFF2-40B4-BE49-F238E27FC236}">
                  <a16:creationId xmlns:a16="http://schemas.microsoft.com/office/drawing/2014/main" id="{E8F0B861-0A4C-B965-E306-2611782C95BC}"/>
                </a:ext>
              </a:extLst>
            </p:cNvPr>
            <p:cNvCxnSpPr>
              <a:cxnSpLocks/>
            </p:cNvCxnSpPr>
            <p:nvPr/>
          </p:nvCxnSpPr>
          <p:spPr>
            <a:xfrm>
              <a:off x="8715764" y="2046756"/>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52" name="Straight Arrow Connector 351">
              <a:extLst>
                <a:ext uri="{FF2B5EF4-FFF2-40B4-BE49-F238E27FC236}">
                  <a16:creationId xmlns:a16="http://schemas.microsoft.com/office/drawing/2014/main" id="{C151B33A-61D4-E678-1534-78397A79DD4D}"/>
                </a:ext>
              </a:extLst>
            </p:cNvPr>
            <p:cNvCxnSpPr>
              <a:cxnSpLocks/>
            </p:cNvCxnSpPr>
            <p:nvPr/>
          </p:nvCxnSpPr>
          <p:spPr>
            <a:xfrm>
              <a:off x="10008120" y="2046756"/>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53" name="Straight Connector 352">
              <a:extLst>
                <a:ext uri="{FF2B5EF4-FFF2-40B4-BE49-F238E27FC236}">
                  <a16:creationId xmlns:a16="http://schemas.microsoft.com/office/drawing/2014/main" id="{205167B4-EE25-F418-7023-54294BF7415D}"/>
                </a:ext>
              </a:extLst>
            </p:cNvPr>
            <p:cNvCxnSpPr>
              <a:cxnSpLocks/>
            </p:cNvCxnSpPr>
            <p:nvPr/>
          </p:nvCxnSpPr>
          <p:spPr>
            <a:xfrm>
              <a:off x="2356403"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4" name="Straight Connector 353">
              <a:extLst>
                <a:ext uri="{FF2B5EF4-FFF2-40B4-BE49-F238E27FC236}">
                  <a16:creationId xmlns:a16="http://schemas.microsoft.com/office/drawing/2014/main" id="{F764C8E2-CA0A-693A-9067-6E8078C5182D}"/>
                </a:ext>
              </a:extLst>
            </p:cNvPr>
            <p:cNvCxnSpPr>
              <a:cxnSpLocks/>
            </p:cNvCxnSpPr>
            <p:nvPr/>
          </p:nvCxnSpPr>
          <p:spPr>
            <a:xfrm>
              <a:off x="3595536"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5" name="Straight Connector 354">
              <a:extLst>
                <a:ext uri="{FF2B5EF4-FFF2-40B4-BE49-F238E27FC236}">
                  <a16:creationId xmlns:a16="http://schemas.microsoft.com/office/drawing/2014/main" id="{D8E7B8BC-7EDB-FD6D-DDD3-E3F0AC4BA363}"/>
                </a:ext>
              </a:extLst>
            </p:cNvPr>
            <p:cNvCxnSpPr>
              <a:cxnSpLocks/>
            </p:cNvCxnSpPr>
            <p:nvPr/>
          </p:nvCxnSpPr>
          <p:spPr>
            <a:xfrm>
              <a:off x="4880467"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6" name="Straight Connector 355">
              <a:extLst>
                <a:ext uri="{FF2B5EF4-FFF2-40B4-BE49-F238E27FC236}">
                  <a16:creationId xmlns:a16="http://schemas.microsoft.com/office/drawing/2014/main" id="{665127FF-0F8A-CACF-F6CB-185BD80F8AB1}"/>
                </a:ext>
              </a:extLst>
            </p:cNvPr>
            <p:cNvCxnSpPr>
              <a:cxnSpLocks/>
            </p:cNvCxnSpPr>
            <p:nvPr/>
          </p:nvCxnSpPr>
          <p:spPr>
            <a:xfrm>
              <a:off x="6215219"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7" name="Straight Connector 356">
              <a:extLst>
                <a:ext uri="{FF2B5EF4-FFF2-40B4-BE49-F238E27FC236}">
                  <a16:creationId xmlns:a16="http://schemas.microsoft.com/office/drawing/2014/main" id="{B8FC7FD8-37CA-79C7-F977-8A36CB8346E8}"/>
                </a:ext>
              </a:extLst>
            </p:cNvPr>
            <p:cNvCxnSpPr>
              <a:cxnSpLocks/>
            </p:cNvCxnSpPr>
            <p:nvPr/>
          </p:nvCxnSpPr>
          <p:spPr>
            <a:xfrm>
              <a:off x="7478239"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8" name="Straight Connector 357">
              <a:extLst>
                <a:ext uri="{FF2B5EF4-FFF2-40B4-BE49-F238E27FC236}">
                  <a16:creationId xmlns:a16="http://schemas.microsoft.com/office/drawing/2014/main" id="{E1BE0E4D-1BEE-B686-AAA6-FF857864261D}"/>
                </a:ext>
              </a:extLst>
            </p:cNvPr>
            <p:cNvCxnSpPr>
              <a:cxnSpLocks/>
            </p:cNvCxnSpPr>
            <p:nvPr/>
          </p:nvCxnSpPr>
          <p:spPr>
            <a:xfrm>
              <a:off x="8758698"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9" name="Straight Connector 358">
              <a:extLst>
                <a:ext uri="{FF2B5EF4-FFF2-40B4-BE49-F238E27FC236}">
                  <a16:creationId xmlns:a16="http://schemas.microsoft.com/office/drawing/2014/main" id="{252467BB-D624-EC69-9EF0-EE7A7A61BB40}"/>
                </a:ext>
              </a:extLst>
            </p:cNvPr>
            <p:cNvCxnSpPr>
              <a:cxnSpLocks/>
            </p:cNvCxnSpPr>
            <p:nvPr/>
          </p:nvCxnSpPr>
          <p:spPr>
            <a:xfrm>
              <a:off x="10039157"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360" name="Group 359">
            <a:extLst>
              <a:ext uri="{FF2B5EF4-FFF2-40B4-BE49-F238E27FC236}">
                <a16:creationId xmlns:a16="http://schemas.microsoft.com/office/drawing/2014/main" id="{B9F5D185-FA5C-2C34-4C68-061800B17E10}"/>
              </a:ext>
            </a:extLst>
          </p:cNvPr>
          <p:cNvGrpSpPr/>
          <p:nvPr/>
        </p:nvGrpSpPr>
        <p:grpSpPr>
          <a:xfrm>
            <a:off x="9344213" y="4643943"/>
            <a:ext cx="1097280" cy="685800"/>
            <a:chOff x="6771067" y="4966859"/>
            <a:chExt cx="1097280" cy="685800"/>
          </a:xfrm>
        </p:grpSpPr>
        <p:sp>
          <p:nvSpPr>
            <p:cNvPr id="361" name="Rectangle: Rounded Corners 360">
              <a:extLst>
                <a:ext uri="{FF2B5EF4-FFF2-40B4-BE49-F238E27FC236}">
                  <a16:creationId xmlns:a16="http://schemas.microsoft.com/office/drawing/2014/main" id="{03BC094B-ED9F-B9B3-F368-19A515C53BF2}"/>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Prepare</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Data Outputs</a:t>
              </a:r>
            </a:p>
          </p:txBody>
        </p:sp>
        <p:sp>
          <p:nvSpPr>
            <p:cNvPr id="362" name="Oval 361">
              <a:extLst>
                <a:ext uri="{FF2B5EF4-FFF2-40B4-BE49-F238E27FC236}">
                  <a16:creationId xmlns:a16="http://schemas.microsoft.com/office/drawing/2014/main" id="{E5A965F1-70E5-A402-5229-D2B58338B1FE}"/>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8.3</a:t>
              </a:r>
            </a:p>
          </p:txBody>
        </p:sp>
      </p:grpSp>
      <p:grpSp>
        <p:nvGrpSpPr>
          <p:cNvPr id="363" name="Group 362">
            <a:extLst>
              <a:ext uri="{FF2B5EF4-FFF2-40B4-BE49-F238E27FC236}">
                <a16:creationId xmlns:a16="http://schemas.microsoft.com/office/drawing/2014/main" id="{83D8EE30-35E6-4103-2212-29DDF69681D4}"/>
              </a:ext>
            </a:extLst>
          </p:cNvPr>
          <p:cNvGrpSpPr/>
          <p:nvPr/>
        </p:nvGrpSpPr>
        <p:grpSpPr>
          <a:xfrm>
            <a:off x="9344213" y="3729543"/>
            <a:ext cx="1097280" cy="685800"/>
            <a:chOff x="6771067" y="4966859"/>
            <a:chExt cx="1097280" cy="685800"/>
          </a:xfrm>
        </p:grpSpPr>
        <p:sp>
          <p:nvSpPr>
            <p:cNvPr id="364" name="Rectangle: Rounded Corners 363">
              <a:extLst>
                <a:ext uri="{FF2B5EF4-FFF2-40B4-BE49-F238E27FC236}">
                  <a16:creationId xmlns:a16="http://schemas.microsoft.com/office/drawing/2014/main" id="{54B86E0D-CD53-2753-1902-F7EE06B6DE16}"/>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Conduct</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Record Runs</a:t>
              </a:r>
            </a:p>
          </p:txBody>
        </p:sp>
        <p:sp>
          <p:nvSpPr>
            <p:cNvPr id="365" name="Oval 364">
              <a:extLst>
                <a:ext uri="{FF2B5EF4-FFF2-40B4-BE49-F238E27FC236}">
                  <a16:creationId xmlns:a16="http://schemas.microsoft.com/office/drawing/2014/main" id="{8409BB25-FA6A-B0CD-D1FC-4321EAF2165D}"/>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8.2</a:t>
              </a:r>
            </a:p>
          </p:txBody>
        </p:sp>
      </p:grpSp>
      <p:grpSp>
        <p:nvGrpSpPr>
          <p:cNvPr id="366" name="Group 365">
            <a:extLst>
              <a:ext uri="{FF2B5EF4-FFF2-40B4-BE49-F238E27FC236}">
                <a16:creationId xmlns:a16="http://schemas.microsoft.com/office/drawing/2014/main" id="{765270B5-D4FD-66D6-1437-0429D72CA0AA}"/>
              </a:ext>
            </a:extLst>
          </p:cNvPr>
          <p:cNvGrpSpPr/>
          <p:nvPr/>
        </p:nvGrpSpPr>
        <p:grpSpPr>
          <a:xfrm>
            <a:off x="9327273" y="2808445"/>
            <a:ext cx="1097280" cy="685800"/>
            <a:chOff x="6771067" y="4966859"/>
            <a:chExt cx="1097280" cy="685800"/>
          </a:xfrm>
        </p:grpSpPr>
        <p:sp>
          <p:nvSpPr>
            <p:cNvPr id="367" name="Rectangle: Rounded Corners 366">
              <a:extLst>
                <a:ext uri="{FF2B5EF4-FFF2-40B4-BE49-F238E27FC236}">
                  <a16:creationId xmlns:a16="http://schemas.microsoft.com/office/drawing/2014/main" id="{DC31ED6B-CE82-8578-89DB-6F81BF857461}"/>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Plan</a:t>
              </a:r>
              <a:br>
                <a:rPr lang="en-US" sz="1200" b="1" dirty="0">
                  <a:solidFill>
                    <a:schemeClr val="tx1"/>
                  </a:solidFill>
                  <a:latin typeface="Calibri" panose="020F0502020204030204" pitchFamily="34" charset="0"/>
                  <a:cs typeface="Calibri" panose="020F0502020204030204" pitchFamily="34" charset="0"/>
                </a:rPr>
              </a:br>
              <a:r>
                <a:rPr lang="en-US" sz="1200" b="1" dirty="0">
                  <a:solidFill>
                    <a:schemeClr val="tx1"/>
                  </a:solidFill>
                  <a:latin typeface="Calibri" panose="020F0502020204030204" pitchFamily="34" charset="0"/>
                  <a:cs typeface="Calibri" panose="020F0502020204030204" pitchFamily="34" charset="0"/>
                </a:rPr>
                <a:t>Execution</a:t>
              </a:r>
            </a:p>
          </p:txBody>
        </p:sp>
        <p:sp>
          <p:nvSpPr>
            <p:cNvPr id="368" name="Oval 367">
              <a:extLst>
                <a:ext uri="{FF2B5EF4-FFF2-40B4-BE49-F238E27FC236}">
                  <a16:creationId xmlns:a16="http://schemas.microsoft.com/office/drawing/2014/main" id="{57829D49-7CA7-D8A7-E0E5-AB8CFC529699}"/>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8.1</a:t>
              </a:r>
            </a:p>
          </p:txBody>
        </p:sp>
      </p:grpSp>
    </p:spTree>
    <p:extLst>
      <p:ext uri="{BB962C8B-B14F-4D97-AF65-F5344CB8AC3E}">
        <p14:creationId xmlns:p14="http://schemas.microsoft.com/office/powerpoint/2010/main" val="36724797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A7890-D03E-4613-A0A5-ABE849E63778}"/>
              </a:ext>
            </a:extLst>
          </p:cNvPr>
          <p:cNvSpPr>
            <a:spLocks noGrp="1"/>
          </p:cNvSpPr>
          <p:nvPr>
            <p:ph type="title"/>
          </p:nvPr>
        </p:nvSpPr>
        <p:spPr/>
        <p:txBody>
          <a:bodyPr wrap="square" anchor="ctr">
            <a:normAutofit/>
          </a:bodyPr>
          <a:lstStyle/>
          <a:p>
            <a:r>
              <a:rPr lang="en-US" dirty="0"/>
              <a:t>Step 4 : Develop the Digital Twin</a:t>
            </a:r>
          </a:p>
        </p:txBody>
      </p:sp>
      <p:sp>
        <p:nvSpPr>
          <p:cNvPr id="4" name="Slide Number Placeholder 3"/>
          <p:cNvSpPr>
            <a:spLocks noGrp="1"/>
          </p:cNvSpPr>
          <p:nvPr>
            <p:ph type="sldNum" sz="quarter" idx="12"/>
          </p:nvPr>
        </p:nvSpPr>
        <p:spPr/>
        <p:txBody>
          <a:bodyPr/>
          <a:lstStyle/>
          <a:p>
            <a:pPr>
              <a:defRPr/>
            </a:pPr>
            <a:fld id="{A51840BD-C137-42AF-A883-7364683D4200}" type="slidenum">
              <a:rPr lang="en-US" smtClean="0"/>
              <a:pPr>
                <a:defRPr/>
              </a:pPr>
              <a:t>16</a:t>
            </a:fld>
            <a:endParaRPr lang="en-US" dirty="0"/>
          </a:p>
        </p:txBody>
      </p:sp>
      <p:sp>
        <p:nvSpPr>
          <p:cNvPr id="164" name="Rectangle: Rounded Corners 163">
            <a:extLst>
              <a:ext uri="{FF2B5EF4-FFF2-40B4-BE49-F238E27FC236}">
                <a16:creationId xmlns:a16="http://schemas.microsoft.com/office/drawing/2014/main" id="{A6CA9496-50C4-E0F9-FBB8-258A6DE659D5}"/>
              </a:ext>
            </a:extLst>
          </p:cNvPr>
          <p:cNvSpPr/>
          <p:nvPr/>
        </p:nvSpPr>
        <p:spPr>
          <a:xfrm>
            <a:off x="4214980" y="1661499"/>
            <a:ext cx="1103621" cy="3668244"/>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libri" panose="020F0502020204030204" pitchFamily="34" charset="0"/>
              <a:cs typeface="Calibri" panose="020F0502020204030204" pitchFamily="34" charset="0"/>
            </a:endParaRPr>
          </a:p>
        </p:txBody>
      </p:sp>
      <p:sp>
        <p:nvSpPr>
          <p:cNvPr id="166" name="Rectangle: Rounded Corners 165">
            <a:extLst>
              <a:ext uri="{FF2B5EF4-FFF2-40B4-BE49-F238E27FC236}">
                <a16:creationId xmlns:a16="http://schemas.microsoft.com/office/drawing/2014/main" id="{88E7FAC9-DA88-B7BC-D290-C8F92741C78D}"/>
              </a:ext>
            </a:extLst>
          </p:cNvPr>
          <p:cNvSpPr/>
          <p:nvPr/>
        </p:nvSpPr>
        <p:spPr>
          <a:xfrm>
            <a:off x="2941432" y="1661498"/>
            <a:ext cx="1103621" cy="45826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68" name="Rectangle: Rounded Corners 167">
            <a:extLst>
              <a:ext uri="{FF2B5EF4-FFF2-40B4-BE49-F238E27FC236}">
                <a16:creationId xmlns:a16="http://schemas.microsoft.com/office/drawing/2014/main" id="{4B4F9BED-A0B7-5046-F08D-6903990C5FE7}"/>
              </a:ext>
            </a:extLst>
          </p:cNvPr>
          <p:cNvSpPr/>
          <p:nvPr/>
        </p:nvSpPr>
        <p:spPr>
          <a:xfrm>
            <a:off x="1656833" y="1661499"/>
            <a:ext cx="1103621" cy="3668243"/>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70" name="Rectangle: Rounded Corners 169">
            <a:extLst>
              <a:ext uri="{FF2B5EF4-FFF2-40B4-BE49-F238E27FC236}">
                <a16:creationId xmlns:a16="http://schemas.microsoft.com/office/drawing/2014/main" id="{1C4857E8-34F3-01D5-0115-26F6EBEC851A}"/>
              </a:ext>
            </a:extLst>
          </p:cNvPr>
          <p:cNvSpPr/>
          <p:nvPr/>
        </p:nvSpPr>
        <p:spPr>
          <a:xfrm>
            <a:off x="378380" y="1672143"/>
            <a:ext cx="1101747" cy="274320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71" name="Rectangle: Rounded Corners 170">
            <a:extLst>
              <a:ext uri="{FF2B5EF4-FFF2-40B4-BE49-F238E27FC236}">
                <a16:creationId xmlns:a16="http://schemas.microsoft.com/office/drawing/2014/main" id="{155B5708-9059-C842-A3AB-F332E10106C8}"/>
              </a:ext>
            </a:extLst>
          </p:cNvPr>
          <p:cNvSpPr/>
          <p:nvPr/>
        </p:nvSpPr>
        <p:spPr>
          <a:xfrm>
            <a:off x="4131125" y="1536249"/>
            <a:ext cx="1280912" cy="4022094"/>
          </a:xfrm>
          <a:prstGeom prst="roundRect">
            <a:avLst>
              <a:gd name="adj" fmla="val 11125"/>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libri" panose="020F0502020204030204" pitchFamily="34" charset="0"/>
              <a:cs typeface="Calibri" panose="020F0502020204030204" pitchFamily="34" charset="0"/>
            </a:endParaRPr>
          </a:p>
        </p:txBody>
      </p:sp>
      <p:sp>
        <p:nvSpPr>
          <p:cNvPr id="172" name="Rectangle: Rounded Corners 171">
            <a:extLst>
              <a:ext uri="{FF2B5EF4-FFF2-40B4-BE49-F238E27FC236}">
                <a16:creationId xmlns:a16="http://schemas.microsoft.com/office/drawing/2014/main" id="{F4C9D635-48DD-A5BB-B466-69875D7696DC}"/>
              </a:ext>
            </a:extLst>
          </p:cNvPr>
          <p:cNvSpPr/>
          <p:nvPr/>
        </p:nvSpPr>
        <p:spPr>
          <a:xfrm>
            <a:off x="10626767" y="1661497"/>
            <a:ext cx="1095187" cy="366824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73" name="Rectangle: Rounded Corners 172">
            <a:extLst>
              <a:ext uri="{FF2B5EF4-FFF2-40B4-BE49-F238E27FC236}">
                <a16:creationId xmlns:a16="http://schemas.microsoft.com/office/drawing/2014/main" id="{8F9994A1-6968-6080-87C8-A66D19F5AA0A}"/>
              </a:ext>
            </a:extLst>
          </p:cNvPr>
          <p:cNvSpPr/>
          <p:nvPr/>
        </p:nvSpPr>
        <p:spPr>
          <a:xfrm>
            <a:off x="9344213" y="1661498"/>
            <a:ext cx="1095187" cy="366824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74" name="Rectangle: Rounded Corners 173">
            <a:extLst>
              <a:ext uri="{FF2B5EF4-FFF2-40B4-BE49-F238E27FC236}">
                <a16:creationId xmlns:a16="http://schemas.microsoft.com/office/drawing/2014/main" id="{50B91860-53E7-E5D9-91C8-314910E31046}"/>
              </a:ext>
            </a:extLst>
          </p:cNvPr>
          <p:cNvSpPr/>
          <p:nvPr/>
        </p:nvSpPr>
        <p:spPr>
          <a:xfrm>
            <a:off x="8064637" y="1661497"/>
            <a:ext cx="1097024" cy="36682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75" name="Rectangle: Rounded Corners 174">
            <a:extLst>
              <a:ext uri="{FF2B5EF4-FFF2-40B4-BE49-F238E27FC236}">
                <a16:creationId xmlns:a16="http://schemas.microsoft.com/office/drawing/2014/main" id="{8DE6BA3C-2C77-BB1D-6973-0A86597F6E6A}"/>
              </a:ext>
            </a:extLst>
          </p:cNvPr>
          <p:cNvSpPr/>
          <p:nvPr/>
        </p:nvSpPr>
        <p:spPr>
          <a:xfrm>
            <a:off x="6779964" y="1649462"/>
            <a:ext cx="1097024" cy="4594673"/>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76" name="Rectangle: Rounded Corners 175">
            <a:extLst>
              <a:ext uri="{FF2B5EF4-FFF2-40B4-BE49-F238E27FC236}">
                <a16:creationId xmlns:a16="http://schemas.microsoft.com/office/drawing/2014/main" id="{BF23315E-D196-FDAF-8742-2CE71352CECA}"/>
              </a:ext>
            </a:extLst>
          </p:cNvPr>
          <p:cNvSpPr/>
          <p:nvPr/>
        </p:nvSpPr>
        <p:spPr>
          <a:xfrm>
            <a:off x="5499600" y="1661497"/>
            <a:ext cx="1103621" cy="36682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grpSp>
        <p:nvGrpSpPr>
          <p:cNvPr id="177" name="Group 176">
            <a:extLst>
              <a:ext uri="{FF2B5EF4-FFF2-40B4-BE49-F238E27FC236}">
                <a16:creationId xmlns:a16="http://schemas.microsoft.com/office/drawing/2014/main" id="{4F299F42-5D8C-AB68-155F-C56AC969D1D5}"/>
              </a:ext>
            </a:extLst>
          </p:cNvPr>
          <p:cNvGrpSpPr/>
          <p:nvPr/>
        </p:nvGrpSpPr>
        <p:grpSpPr>
          <a:xfrm>
            <a:off x="381000" y="1547963"/>
            <a:ext cx="1097280" cy="799337"/>
            <a:chOff x="560065" y="5025296"/>
            <a:chExt cx="1097280" cy="799337"/>
          </a:xfrm>
        </p:grpSpPr>
        <p:sp>
          <p:nvSpPr>
            <p:cNvPr id="179" name="Rectangle: Rounded Corners 178">
              <a:extLst>
                <a:ext uri="{FF2B5EF4-FFF2-40B4-BE49-F238E27FC236}">
                  <a16:creationId xmlns:a16="http://schemas.microsoft.com/office/drawing/2014/main" id="{D9FF0534-DCDC-C95A-AFCD-D2F534F244B3}"/>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latin typeface="Calibri" panose="020F0502020204030204" pitchFamily="34" charset="0"/>
                  <a:cs typeface="Calibri" panose="020F0502020204030204" pitchFamily="34" charset="0"/>
                </a:rPr>
                <a:t>Project Initiation</a:t>
              </a:r>
            </a:p>
          </p:txBody>
        </p:sp>
        <p:sp>
          <p:nvSpPr>
            <p:cNvPr id="181" name="Oval 180">
              <a:extLst>
                <a:ext uri="{FF2B5EF4-FFF2-40B4-BE49-F238E27FC236}">
                  <a16:creationId xmlns:a16="http://schemas.microsoft.com/office/drawing/2014/main" id="{856F86F3-E2CE-F0F6-E0DA-25945BDD5967}"/>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Step 1</a:t>
              </a:r>
            </a:p>
          </p:txBody>
        </p:sp>
      </p:grpSp>
      <p:grpSp>
        <p:nvGrpSpPr>
          <p:cNvPr id="182" name="Group 181">
            <a:extLst>
              <a:ext uri="{FF2B5EF4-FFF2-40B4-BE49-F238E27FC236}">
                <a16:creationId xmlns:a16="http://schemas.microsoft.com/office/drawing/2014/main" id="{EC772F9F-66DF-5E6B-1E08-D87A5C75ABF9}"/>
              </a:ext>
            </a:extLst>
          </p:cNvPr>
          <p:cNvGrpSpPr/>
          <p:nvPr/>
        </p:nvGrpSpPr>
        <p:grpSpPr>
          <a:xfrm>
            <a:off x="10624674" y="1552255"/>
            <a:ext cx="1097280" cy="799337"/>
            <a:chOff x="560065" y="5025296"/>
            <a:chExt cx="1097280" cy="799337"/>
          </a:xfrm>
        </p:grpSpPr>
        <p:sp>
          <p:nvSpPr>
            <p:cNvPr id="183" name="Rectangle: Rounded Corners 182">
              <a:extLst>
                <a:ext uri="{FF2B5EF4-FFF2-40B4-BE49-F238E27FC236}">
                  <a16:creationId xmlns:a16="http://schemas.microsoft.com/office/drawing/2014/main" id="{0CC3BDA3-97CD-C2DE-FCD1-9CDB05CC4C1D}"/>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200" b="1" dirty="0">
                  <a:latin typeface="Calibri" panose="020F0502020204030204" pitchFamily="34" charset="0"/>
                  <a:cs typeface="Calibri" panose="020F0502020204030204" pitchFamily="34" charset="0"/>
                </a:rPr>
                <a:t>Analyze Data and Evaluate Results</a:t>
              </a:r>
            </a:p>
          </p:txBody>
        </p:sp>
        <p:sp>
          <p:nvSpPr>
            <p:cNvPr id="184" name="Oval 183">
              <a:extLst>
                <a:ext uri="{FF2B5EF4-FFF2-40B4-BE49-F238E27FC236}">
                  <a16:creationId xmlns:a16="http://schemas.microsoft.com/office/drawing/2014/main" id="{6A7DA582-EE26-2A1A-A0F9-5E7A7B59E42D}"/>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Step 9</a:t>
              </a:r>
            </a:p>
          </p:txBody>
        </p:sp>
      </p:grpSp>
      <p:grpSp>
        <p:nvGrpSpPr>
          <p:cNvPr id="185" name="Group 184">
            <a:extLst>
              <a:ext uri="{FF2B5EF4-FFF2-40B4-BE49-F238E27FC236}">
                <a16:creationId xmlns:a16="http://schemas.microsoft.com/office/drawing/2014/main" id="{91BB7C19-5EA1-EFE2-3B6B-9723B1D768ED}"/>
              </a:ext>
            </a:extLst>
          </p:cNvPr>
          <p:cNvGrpSpPr/>
          <p:nvPr/>
        </p:nvGrpSpPr>
        <p:grpSpPr>
          <a:xfrm>
            <a:off x="9344213" y="1552255"/>
            <a:ext cx="1097280" cy="799337"/>
            <a:chOff x="560065" y="5025296"/>
            <a:chExt cx="1097280" cy="799337"/>
          </a:xfrm>
        </p:grpSpPr>
        <p:sp>
          <p:nvSpPr>
            <p:cNvPr id="186" name="Rectangle: Rounded Corners 185">
              <a:extLst>
                <a:ext uri="{FF2B5EF4-FFF2-40B4-BE49-F238E27FC236}">
                  <a16:creationId xmlns:a16="http://schemas.microsoft.com/office/drawing/2014/main" id="{F4DDF759-E688-F2AE-C0AE-126E5708AB63}"/>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latin typeface="Calibri" panose="020F0502020204030204" pitchFamily="34" charset="0"/>
                  <a:cs typeface="Calibri" panose="020F0502020204030204" pitchFamily="34" charset="0"/>
                </a:rPr>
                <a:t>Plan &amp; Execute</a:t>
              </a:r>
            </a:p>
            <a:p>
              <a:pPr algn="ctr">
                <a:lnSpc>
                  <a:spcPts val="1300"/>
                </a:lnSpc>
              </a:pPr>
              <a:r>
                <a:rPr lang="en-US" sz="1400" b="1" dirty="0">
                  <a:latin typeface="Calibri" panose="020F0502020204030204" pitchFamily="34" charset="0"/>
                  <a:cs typeface="Calibri" panose="020F0502020204030204" pitchFamily="34" charset="0"/>
                </a:rPr>
                <a:t>Event</a:t>
              </a:r>
            </a:p>
          </p:txBody>
        </p:sp>
        <p:sp>
          <p:nvSpPr>
            <p:cNvPr id="187" name="Oval 186">
              <a:extLst>
                <a:ext uri="{FF2B5EF4-FFF2-40B4-BE49-F238E27FC236}">
                  <a16:creationId xmlns:a16="http://schemas.microsoft.com/office/drawing/2014/main" id="{0614ADB6-FD4E-C280-C8C6-97F03955B746}"/>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Step 8</a:t>
              </a:r>
            </a:p>
          </p:txBody>
        </p:sp>
      </p:grpSp>
      <p:grpSp>
        <p:nvGrpSpPr>
          <p:cNvPr id="188" name="Group 187">
            <a:extLst>
              <a:ext uri="{FF2B5EF4-FFF2-40B4-BE49-F238E27FC236}">
                <a16:creationId xmlns:a16="http://schemas.microsoft.com/office/drawing/2014/main" id="{D7B3F0F1-B4A3-12DA-19DE-83C550FD3953}"/>
              </a:ext>
            </a:extLst>
          </p:cNvPr>
          <p:cNvGrpSpPr/>
          <p:nvPr/>
        </p:nvGrpSpPr>
        <p:grpSpPr>
          <a:xfrm>
            <a:off x="8063754" y="1547963"/>
            <a:ext cx="1097280" cy="799337"/>
            <a:chOff x="560065" y="5025296"/>
            <a:chExt cx="1097280" cy="799337"/>
          </a:xfrm>
        </p:grpSpPr>
        <p:sp>
          <p:nvSpPr>
            <p:cNvPr id="189" name="Rectangle: Rounded Corners 188">
              <a:extLst>
                <a:ext uri="{FF2B5EF4-FFF2-40B4-BE49-F238E27FC236}">
                  <a16:creationId xmlns:a16="http://schemas.microsoft.com/office/drawing/2014/main" id="{CE6191D5-0B98-FCD1-37D1-E4D2D4ED4DA3}"/>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latin typeface="Calibri" panose="020F0502020204030204" pitchFamily="34" charset="0"/>
                  <a:cs typeface="Calibri" panose="020F0502020204030204" pitchFamily="34" charset="0"/>
                </a:rPr>
                <a:t>Integrate &amp; Validate Environment</a:t>
              </a:r>
            </a:p>
          </p:txBody>
        </p:sp>
        <p:sp>
          <p:nvSpPr>
            <p:cNvPr id="190" name="Oval 189">
              <a:extLst>
                <a:ext uri="{FF2B5EF4-FFF2-40B4-BE49-F238E27FC236}">
                  <a16:creationId xmlns:a16="http://schemas.microsoft.com/office/drawing/2014/main" id="{18821C1D-BF70-77C0-ACEF-A66DB007C57A}"/>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Step 7</a:t>
              </a:r>
            </a:p>
          </p:txBody>
        </p:sp>
      </p:grpSp>
      <p:grpSp>
        <p:nvGrpSpPr>
          <p:cNvPr id="191" name="Group 190">
            <a:extLst>
              <a:ext uri="{FF2B5EF4-FFF2-40B4-BE49-F238E27FC236}">
                <a16:creationId xmlns:a16="http://schemas.microsoft.com/office/drawing/2014/main" id="{5D29B309-8EE1-4BA3-E452-F4AF54505E0C}"/>
              </a:ext>
            </a:extLst>
          </p:cNvPr>
          <p:cNvGrpSpPr/>
          <p:nvPr/>
        </p:nvGrpSpPr>
        <p:grpSpPr>
          <a:xfrm>
            <a:off x="6783295" y="1547963"/>
            <a:ext cx="1097280" cy="799337"/>
            <a:chOff x="560065" y="5025296"/>
            <a:chExt cx="1097280" cy="799337"/>
          </a:xfrm>
        </p:grpSpPr>
        <p:sp>
          <p:nvSpPr>
            <p:cNvPr id="192" name="Rectangle: Rounded Corners 191">
              <a:extLst>
                <a:ext uri="{FF2B5EF4-FFF2-40B4-BE49-F238E27FC236}">
                  <a16:creationId xmlns:a16="http://schemas.microsoft.com/office/drawing/2014/main" id="{D1C32896-C323-15CF-89CA-F7A83BAB5E13}"/>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latin typeface="Calibri" panose="020F0502020204030204" pitchFamily="34" charset="0"/>
                  <a:cs typeface="Calibri" panose="020F0502020204030204" pitchFamily="34" charset="0"/>
                </a:rPr>
                <a:t>Develop Operational Wrap-Around</a:t>
              </a:r>
            </a:p>
          </p:txBody>
        </p:sp>
        <p:sp>
          <p:nvSpPr>
            <p:cNvPr id="193" name="Oval 192">
              <a:extLst>
                <a:ext uri="{FF2B5EF4-FFF2-40B4-BE49-F238E27FC236}">
                  <a16:creationId xmlns:a16="http://schemas.microsoft.com/office/drawing/2014/main" id="{9885490B-4D62-2BB3-A7C3-146D53491004}"/>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Step 6</a:t>
              </a:r>
            </a:p>
          </p:txBody>
        </p:sp>
      </p:grpSp>
      <p:grpSp>
        <p:nvGrpSpPr>
          <p:cNvPr id="194" name="Group 193">
            <a:extLst>
              <a:ext uri="{FF2B5EF4-FFF2-40B4-BE49-F238E27FC236}">
                <a16:creationId xmlns:a16="http://schemas.microsoft.com/office/drawing/2014/main" id="{7D3149BF-25E5-6128-F61F-D99AE00CB4FB}"/>
              </a:ext>
            </a:extLst>
          </p:cNvPr>
          <p:cNvGrpSpPr/>
          <p:nvPr/>
        </p:nvGrpSpPr>
        <p:grpSpPr>
          <a:xfrm>
            <a:off x="5502836" y="1547963"/>
            <a:ext cx="1097280" cy="799337"/>
            <a:chOff x="560065" y="5025296"/>
            <a:chExt cx="1097280" cy="799337"/>
          </a:xfrm>
        </p:grpSpPr>
        <p:sp>
          <p:nvSpPr>
            <p:cNvPr id="195" name="Rectangle: Rounded Corners 194">
              <a:extLst>
                <a:ext uri="{FF2B5EF4-FFF2-40B4-BE49-F238E27FC236}">
                  <a16:creationId xmlns:a16="http://schemas.microsoft.com/office/drawing/2014/main" id="{D528854B-2515-7170-83CE-74143B013533}"/>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latin typeface="Calibri" panose="020F0502020204030204" pitchFamily="34" charset="0"/>
                  <a:cs typeface="Calibri" panose="020F0502020204030204" pitchFamily="34" charset="0"/>
                </a:rPr>
                <a:t>Design Operational Wrap-Around</a:t>
              </a:r>
            </a:p>
          </p:txBody>
        </p:sp>
        <p:sp>
          <p:nvSpPr>
            <p:cNvPr id="196" name="Oval 195">
              <a:extLst>
                <a:ext uri="{FF2B5EF4-FFF2-40B4-BE49-F238E27FC236}">
                  <a16:creationId xmlns:a16="http://schemas.microsoft.com/office/drawing/2014/main" id="{DC968B6B-A152-5FBB-CF0F-FE01E1814769}"/>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Step 5</a:t>
              </a:r>
            </a:p>
          </p:txBody>
        </p:sp>
      </p:grpSp>
      <p:grpSp>
        <p:nvGrpSpPr>
          <p:cNvPr id="197" name="Group 196">
            <a:extLst>
              <a:ext uri="{FF2B5EF4-FFF2-40B4-BE49-F238E27FC236}">
                <a16:creationId xmlns:a16="http://schemas.microsoft.com/office/drawing/2014/main" id="{B9295B3F-6F48-7365-278E-5D07C984734E}"/>
              </a:ext>
            </a:extLst>
          </p:cNvPr>
          <p:cNvGrpSpPr/>
          <p:nvPr/>
        </p:nvGrpSpPr>
        <p:grpSpPr>
          <a:xfrm>
            <a:off x="4222377" y="1547479"/>
            <a:ext cx="1097280" cy="799821"/>
            <a:chOff x="560065" y="5024812"/>
            <a:chExt cx="1097280" cy="799821"/>
          </a:xfrm>
        </p:grpSpPr>
        <p:sp>
          <p:nvSpPr>
            <p:cNvPr id="198" name="Rectangle: Rounded Corners 197">
              <a:extLst>
                <a:ext uri="{FF2B5EF4-FFF2-40B4-BE49-F238E27FC236}">
                  <a16:creationId xmlns:a16="http://schemas.microsoft.com/office/drawing/2014/main" id="{FC3B9004-878C-B06F-3886-9B496DAA16D5}"/>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600" b="1" dirty="0">
                  <a:latin typeface="Calibri" panose="020F0502020204030204" pitchFamily="34" charset="0"/>
                  <a:cs typeface="Calibri" panose="020F0502020204030204" pitchFamily="34" charset="0"/>
                </a:rPr>
                <a:t>Develop</a:t>
              </a:r>
            </a:p>
            <a:p>
              <a:pPr algn="ctr">
                <a:lnSpc>
                  <a:spcPts val="1300"/>
                </a:lnSpc>
              </a:pPr>
              <a:r>
                <a:rPr lang="en-US" sz="1600" b="1" dirty="0">
                  <a:latin typeface="Calibri" panose="020F0502020204030204" pitchFamily="34" charset="0"/>
                  <a:cs typeface="Calibri" panose="020F0502020204030204" pitchFamily="34" charset="0"/>
                </a:rPr>
                <a:t>Digital Twin</a:t>
              </a:r>
            </a:p>
          </p:txBody>
        </p:sp>
        <p:sp>
          <p:nvSpPr>
            <p:cNvPr id="199" name="Oval 198">
              <a:extLst>
                <a:ext uri="{FF2B5EF4-FFF2-40B4-BE49-F238E27FC236}">
                  <a16:creationId xmlns:a16="http://schemas.microsoft.com/office/drawing/2014/main" id="{BB9C78B9-9360-BEDC-7116-90960C442065}"/>
                </a:ext>
              </a:extLst>
            </p:cNvPr>
            <p:cNvSpPr/>
            <p:nvPr/>
          </p:nvSpPr>
          <p:spPr>
            <a:xfrm>
              <a:off x="791655" y="5024812"/>
              <a:ext cx="64008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600" b="1" dirty="0">
                  <a:solidFill>
                    <a:schemeClr val="tx1"/>
                  </a:solidFill>
                  <a:latin typeface="Calibri" panose="020F0502020204030204" pitchFamily="34" charset="0"/>
                  <a:cs typeface="Calibri" panose="020F0502020204030204" pitchFamily="34" charset="0"/>
                </a:rPr>
                <a:t>Step 4</a:t>
              </a:r>
            </a:p>
          </p:txBody>
        </p:sp>
      </p:grpSp>
      <p:grpSp>
        <p:nvGrpSpPr>
          <p:cNvPr id="200" name="Group 199">
            <a:extLst>
              <a:ext uri="{FF2B5EF4-FFF2-40B4-BE49-F238E27FC236}">
                <a16:creationId xmlns:a16="http://schemas.microsoft.com/office/drawing/2014/main" id="{09B63683-8648-304D-C705-62E1D4EAB4BC}"/>
              </a:ext>
            </a:extLst>
          </p:cNvPr>
          <p:cNvGrpSpPr/>
          <p:nvPr/>
        </p:nvGrpSpPr>
        <p:grpSpPr>
          <a:xfrm>
            <a:off x="2941918" y="1547963"/>
            <a:ext cx="1097280" cy="799337"/>
            <a:chOff x="560065" y="5025296"/>
            <a:chExt cx="1097280" cy="799337"/>
          </a:xfrm>
        </p:grpSpPr>
        <p:sp>
          <p:nvSpPr>
            <p:cNvPr id="201" name="Rectangle: Rounded Corners 200">
              <a:extLst>
                <a:ext uri="{FF2B5EF4-FFF2-40B4-BE49-F238E27FC236}">
                  <a16:creationId xmlns:a16="http://schemas.microsoft.com/office/drawing/2014/main" id="{60B55E73-124A-FBBC-6D82-553FDA97A1CB}"/>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latin typeface="Calibri" panose="020F0502020204030204" pitchFamily="34" charset="0"/>
                  <a:cs typeface="Calibri" panose="020F0502020204030204" pitchFamily="34" charset="0"/>
                </a:rPr>
                <a:t>Conduct Wargame Exercise</a:t>
              </a:r>
            </a:p>
          </p:txBody>
        </p:sp>
        <p:sp>
          <p:nvSpPr>
            <p:cNvPr id="202" name="Oval 201">
              <a:extLst>
                <a:ext uri="{FF2B5EF4-FFF2-40B4-BE49-F238E27FC236}">
                  <a16:creationId xmlns:a16="http://schemas.microsoft.com/office/drawing/2014/main" id="{3D5C0135-8B6C-9AB0-A044-B82B434AA9D6}"/>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Step 3</a:t>
              </a:r>
            </a:p>
          </p:txBody>
        </p:sp>
      </p:grpSp>
      <p:grpSp>
        <p:nvGrpSpPr>
          <p:cNvPr id="203" name="Group 202">
            <a:extLst>
              <a:ext uri="{FF2B5EF4-FFF2-40B4-BE49-F238E27FC236}">
                <a16:creationId xmlns:a16="http://schemas.microsoft.com/office/drawing/2014/main" id="{B0160231-E1C7-7632-95C2-EF62096EA80C}"/>
              </a:ext>
            </a:extLst>
          </p:cNvPr>
          <p:cNvGrpSpPr/>
          <p:nvPr/>
        </p:nvGrpSpPr>
        <p:grpSpPr>
          <a:xfrm>
            <a:off x="1661459" y="1547963"/>
            <a:ext cx="1097280" cy="799337"/>
            <a:chOff x="560065" y="5025296"/>
            <a:chExt cx="1097280" cy="799337"/>
          </a:xfrm>
        </p:grpSpPr>
        <p:sp>
          <p:nvSpPr>
            <p:cNvPr id="204" name="Rectangle: Rounded Corners 203">
              <a:extLst>
                <a:ext uri="{FF2B5EF4-FFF2-40B4-BE49-F238E27FC236}">
                  <a16:creationId xmlns:a16="http://schemas.microsoft.com/office/drawing/2014/main" id="{C63FBE8A-E962-DB0F-64EC-10CD28BED30E}"/>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latin typeface="Calibri" panose="020F0502020204030204" pitchFamily="34" charset="0"/>
                  <a:cs typeface="Calibri" panose="020F0502020204030204" pitchFamily="34" charset="0"/>
                </a:rPr>
                <a:t>Perform Conceptual Analysis</a:t>
              </a:r>
            </a:p>
          </p:txBody>
        </p:sp>
        <p:sp>
          <p:nvSpPr>
            <p:cNvPr id="205" name="Oval 204">
              <a:extLst>
                <a:ext uri="{FF2B5EF4-FFF2-40B4-BE49-F238E27FC236}">
                  <a16:creationId xmlns:a16="http://schemas.microsoft.com/office/drawing/2014/main" id="{699745A2-EADC-7D6D-3C27-E2D552B18DF9}"/>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Step 2</a:t>
              </a:r>
            </a:p>
          </p:txBody>
        </p:sp>
      </p:grpSp>
      <p:grpSp>
        <p:nvGrpSpPr>
          <p:cNvPr id="206" name="Group 205">
            <a:extLst>
              <a:ext uri="{FF2B5EF4-FFF2-40B4-BE49-F238E27FC236}">
                <a16:creationId xmlns:a16="http://schemas.microsoft.com/office/drawing/2014/main" id="{139F3EB8-7E34-F8BD-3B1C-BD642FF225FC}"/>
              </a:ext>
            </a:extLst>
          </p:cNvPr>
          <p:cNvGrpSpPr/>
          <p:nvPr/>
        </p:nvGrpSpPr>
        <p:grpSpPr>
          <a:xfrm>
            <a:off x="8063754" y="4643943"/>
            <a:ext cx="1097280" cy="685800"/>
            <a:chOff x="6771067" y="4966859"/>
            <a:chExt cx="1097280" cy="685800"/>
          </a:xfrm>
        </p:grpSpPr>
        <p:sp>
          <p:nvSpPr>
            <p:cNvPr id="207" name="Rectangle: Rounded Corners 206">
              <a:extLst>
                <a:ext uri="{FF2B5EF4-FFF2-40B4-BE49-F238E27FC236}">
                  <a16:creationId xmlns:a16="http://schemas.microsoft.com/office/drawing/2014/main" id="{41AEB051-3229-3C3F-C6C7-E1FE01002FD5}"/>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Validate Environment</a:t>
              </a:r>
            </a:p>
          </p:txBody>
        </p:sp>
        <p:sp>
          <p:nvSpPr>
            <p:cNvPr id="208" name="Oval 207">
              <a:extLst>
                <a:ext uri="{FF2B5EF4-FFF2-40B4-BE49-F238E27FC236}">
                  <a16:creationId xmlns:a16="http://schemas.microsoft.com/office/drawing/2014/main" id="{9851AF2F-B657-1244-BB5C-BE80203B68DB}"/>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7.3</a:t>
              </a:r>
            </a:p>
          </p:txBody>
        </p:sp>
      </p:grpSp>
      <p:grpSp>
        <p:nvGrpSpPr>
          <p:cNvPr id="209" name="Group 208">
            <a:extLst>
              <a:ext uri="{FF2B5EF4-FFF2-40B4-BE49-F238E27FC236}">
                <a16:creationId xmlns:a16="http://schemas.microsoft.com/office/drawing/2014/main" id="{ABBC2996-F91D-9BD6-BDE5-9D02CD502887}"/>
              </a:ext>
            </a:extLst>
          </p:cNvPr>
          <p:cNvGrpSpPr/>
          <p:nvPr/>
        </p:nvGrpSpPr>
        <p:grpSpPr>
          <a:xfrm>
            <a:off x="8063754" y="3729543"/>
            <a:ext cx="1097280" cy="685800"/>
            <a:chOff x="6771067" y="4966859"/>
            <a:chExt cx="1097280" cy="685800"/>
          </a:xfrm>
        </p:grpSpPr>
        <p:sp>
          <p:nvSpPr>
            <p:cNvPr id="210" name="Rectangle: Rounded Corners 209">
              <a:extLst>
                <a:ext uri="{FF2B5EF4-FFF2-40B4-BE49-F238E27FC236}">
                  <a16:creationId xmlns:a16="http://schemas.microsoft.com/office/drawing/2014/main" id="{D5C04296-21B7-BB0B-745C-5C36B52A1280}"/>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Integrate Environment</a:t>
              </a:r>
            </a:p>
          </p:txBody>
        </p:sp>
        <p:sp>
          <p:nvSpPr>
            <p:cNvPr id="211" name="Oval 210">
              <a:extLst>
                <a:ext uri="{FF2B5EF4-FFF2-40B4-BE49-F238E27FC236}">
                  <a16:creationId xmlns:a16="http://schemas.microsoft.com/office/drawing/2014/main" id="{6A2BDE22-99BC-3E06-4C8E-36D095EF9BF1}"/>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7.2</a:t>
              </a:r>
            </a:p>
          </p:txBody>
        </p:sp>
      </p:grpSp>
      <p:grpSp>
        <p:nvGrpSpPr>
          <p:cNvPr id="212" name="Group 211">
            <a:extLst>
              <a:ext uri="{FF2B5EF4-FFF2-40B4-BE49-F238E27FC236}">
                <a16:creationId xmlns:a16="http://schemas.microsoft.com/office/drawing/2014/main" id="{DF8A711C-982F-E077-F29B-B81B6AB6ACFA}"/>
              </a:ext>
            </a:extLst>
          </p:cNvPr>
          <p:cNvGrpSpPr/>
          <p:nvPr/>
        </p:nvGrpSpPr>
        <p:grpSpPr>
          <a:xfrm>
            <a:off x="8063754" y="2815143"/>
            <a:ext cx="1097280" cy="685800"/>
            <a:chOff x="6771067" y="4966859"/>
            <a:chExt cx="1097280" cy="685800"/>
          </a:xfrm>
        </p:grpSpPr>
        <p:sp>
          <p:nvSpPr>
            <p:cNvPr id="213" name="Rectangle: Rounded Corners 212">
              <a:extLst>
                <a:ext uri="{FF2B5EF4-FFF2-40B4-BE49-F238E27FC236}">
                  <a16:creationId xmlns:a16="http://schemas.microsoft.com/office/drawing/2014/main" id="{D5AA743F-173C-D5C9-35A0-AF1CF225F9B8}"/>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Plan</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Integration</a:t>
              </a:r>
            </a:p>
          </p:txBody>
        </p:sp>
        <p:sp>
          <p:nvSpPr>
            <p:cNvPr id="214" name="Oval 213">
              <a:extLst>
                <a:ext uri="{FF2B5EF4-FFF2-40B4-BE49-F238E27FC236}">
                  <a16:creationId xmlns:a16="http://schemas.microsoft.com/office/drawing/2014/main" id="{C7158F70-8F9D-DDFA-2C8C-35DA65167FDF}"/>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7.1</a:t>
              </a:r>
            </a:p>
          </p:txBody>
        </p:sp>
      </p:grpSp>
      <p:grpSp>
        <p:nvGrpSpPr>
          <p:cNvPr id="215" name="Group 214">
            <a:extLst>
              <a:ext uri="{FF2B5EF4-FFF2-40B4-BE49-F238E27FC236}">
                <a16:creationId xmlns:a16="http://schemas.microsoft.com/office/drawing/2014/main" id="{4A1445DD-C7A7-090B-545C-68C97E6EB921}"/>
              </a:ext>
            </a:extLst>
          </p:cNvPr>
          <p:cNvGrpSpPr/>
          <p:nvPr/>
        </p:nvGrpSpPr>
        <p:grpSpPr>
          <a:xfrm>
            <a:off x="6783295" y="5558343"/>
            <a:ext cx="1097280" cy="685800"/>
            <a:chOff x="6771067" y="4966859"/>
            <a:chExt cx="1097280" cy="685800"/>
          </a:xfrm>
        </p:grpSpPr>
        <p:sp>
          <p:nvSpPr>
            <p:cNvPr id="216" name="Rectangle: Rounded Corners 215">
              <a:extLst>
                <a:ext uri="{FF2B5EF4-FFF2-40B4-BE49-F238E27FC236}">
                  <a16:creationId xmlns:a16="http://schemas.microsoft.com/office/drawing/2014/main" id="{0F6B67C7-3752-D72E-FE53-0830497BDA71}"/>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Implement Wrap-Around Infrastructure</a:t>
              </a:r>
            </a:p>
          </p:txBody>
        </p:sp>
        <p:sp>
          <p:nvSpPr>
            <p:cNvPr id="217" name="Oval 216">
              <a:extLst>
                <a:ext uri="{FF2B5EF4-FFF2-40B4-BE49-F238E27FC236}">
                  <a16:creationId xmlns:a16="http://schemas.microsoft.com/office/drawing/2014/main" id="{DC89697D-16B3-43AB-650C-CA68DEBECA88}"/>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6.4</a:t>
              </a:r>
            </a:p>
          </p:txBody>
        </p:sp>
      </p:grpSp>
      <p:grpSp>
        <p:nvGrpSpPr>
          <p:cNvPr id="218" name="Group 217">
            <a:extLst>
              <a:ext uri="{FF2B5EF4-FFF2-40B4-BE49-F238E27FC236}">
                <a16:creationId xmlns:a16="http://schemas.microsoft.com/office/drawing/2014/main" id="{7716043F-D055-36E9-04D8-84A8B67B7A75}"/>
              </a:ext>
            </a:extLst>
          </p:cNvPr>
          <p:cNvGrpSpPr/>
          <p:nvPr/>
        </p:nvGrpSpPr>
        <p:grpSpPr>
          <a:xfrm>
            <a:off x="6783295" y="4643943"/>
            <a:ext cx="1097280" cy="685800"/>
            <a:chOff x="6771067" y="4966859"/>
            <a:chExt cx="1097280" cy="685800"/>
          </a:xfrm>
        </p:grpSpPr>
        <p:sp>
          <p:nvSpPr>
            <p:cNvPr id="219" name="Rectangle: Rounded Corners 218">
              <a:extLst>
                <a:ext uri="{FF2B5EF4-FFF2-40B4-BE49-F238E27FC236}">
                  <a16:creationId xmlns:a16="http://schemas.microsoft.com/office/drawing/2014/main" id="{FBF590FA-9F43-2E97-5063-DB0AC6B6A902}"/>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Develop</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Wrap-Around Applications</a:t>
              </a:r>
            </a:p>
          </p:txBody>
        </p:sp>
        <p:sp>
          <p:nvSpPr>
            <p:cNvPr id="220" name="Oval 219">
              <a:extLst>
                <a:ext uri="{FF2B5EF4-FFF2-40B4-BE49-F238E27FC236}">
                  <a16:creationId xmlns:a16="http://schemas.microsoft.com/office/drawing/2014/main" id="{D65FBC7F-230B-05E5-720F-6806CB772A50}"/>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6.3</a:t>
              </a:r>
            </a:p>
          </p:txBody>
        </p:sp>
      </p:grpSp>
      <p:grpSp>
        <p:nvGrpSpPr>
          <p:cNvPr id="221" name="Group 220">
            <a:extLst>
              <a:ext uri="{FF2B5EF4-FFF2-40B4-BE49-F238E27FC236}">
                <a16:creationId xmlns:a16="http://schemas.microsoft.com/office/drawing/2014/main" id="{85666B8B-437E-C223-D35F-87C27BCB5C74}"/>
              </a:ext>
            </a:extLst>
          </p:cNvPr>
          <p:cNvGrpSpPr/>
          <p:nvPr/>
        </p:nvGrpSpPr>
        <p:grpSpPr>
          <a:xfrm>
            <a:off x="6783295" y="3729543"/>
            <a:ext cx="1097280" cy="685800"/>
            <a:chOff x="6771067" y="4966859"/>
            <a:chExt cx="1097280" cy="685800"/>
          </a:xfrm>
        </p:grpSpPr>
        <p:sp>
          <p:nvSpPr>
            <p:cNvPr id="224" name="Rectangle: Rounded Corners 223">
              <a:extLst>
                <a:ext uri="{FF2B5EF4-FFF2-40B4-BE49-F238E27FC236}">
                  <a16:creationId xmlns:a16="http://schemas.microsoft.com/office/drawing/2014/main" id="{F3E79631-5067-0E63-89A9-43D30EAB2234}"/>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Establish Environment Agreements</a:t>
              </a:r>
            </a:p>
          </p:txBody>
        </p:sp>
        <p:sp>
          <p:nvSpPr>
            <p:cNvPr id="225" name="Oval 224">
              <a:extLst>
                <a:ext uri="{FF2B5EF4-FFF2-40B4-BE49-F238E27FC236}">
                  <a16:creationId xmlns:a16="http://schemas.microsoft.com/office/drawing/2014/main" id="{80F61BDC-DDD4-0765-8896-DA3F5D0EB498}"/>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6.2</a:t>
              </a:r>
            </a:p>
          </p:txBody>
        </p:sp>
      </p:grpSp>
      <p:grpSp>
        <p:nvGrpSpPr>
          <p:cNvPr id="227" name="Group 226">
            <a:extLst>
              <a:ext uri="{FF2B5EF4-FFF2-40B4-BE49-F238E27FC236}">
                <a16:creationId xmlns:a16="http://schemas.microsoft.com/office/drawing/2014/main" id="{A06948C3-6516-C267-64B4-F335DEC86192}"/>
              </a:ext>
            </a:extLst>
          </p:cNvPr>
          <p:cNvGrpSpPr/>
          <p:nvPr/>
        </p:nvGrpSpPr>
        <p:grpSpPr>
          <a:xfrm>
            <a:off x="6783295" y="2815143"/>
            <a:ext cx="1097280" cy="685800"/>
            <a:chOff x="6771067" y="4966859"/>
            <a:chExt cx="1097280" cy="685800"/>
          </a:xfrm>
        </p:grpSpPr>
        <p:sp>
          <p:nvSpPr>
            <p:cNvPr id="228" name="Rectangle: Rounded Corners 227">
              <a:extLst>
                <a:ext uri="{FF2B5EF4-FFF2-40B4-BE49-F238E27FC236}">
                  <a16:creationId xmlns:a16="http://schemas.microsoft.com/office/drawing/2014/main" id="{9371D796-D344-ECBF-4E2D-DB6212FE2062}"/>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Develop</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System Interface Model</a:t>
              </a:r>
            </a:p>
          </p:txBody>
        </p:sp>
        <p:sp>
          <p:nvSpPr>
            <p:cNvPr id="230" name="Oval 229">
              <a:extLst>
                <a:ext uri="{FF2B5EF4-FFF2-40B4-BE49-F238E27FC236}">
                  <a16:creationId xmlns:a16="http://schemas.microsoft.com/office/drawing/2014/main" id="{8CFA8EE3-E98B-F080-8D22-E8986FD7B346}"/>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6.1</a:t>
              </a:r>
            </a:p>
          </p:txBody>
        </p:sp>
      </p:grpSp>
      <p:grpSp>
        <p:nvGrpSpPr>
          <p:cNvPr id="231" name="Group 230">
            <a:extLst>
              <a:ext uri="{FF2B5EF4-FFF2-40B4-BE49-F238E27FC236}">
                <a16:creationId xmlns:a16="http://schemas.microsoft.com/office/drawing/2014/main" id="{AEE98199-EB92-7EB3-B46E-75BF01FBB4DE}"/>
              </a:ext>
            </a:extLst>
          </p:cNvPr>
          <p:cNvGrpSpPr/>
          <p:nvPr/>
        </p:nvGrpSpPr>
        <p:grpSpPr>
          <a:xfrm>
            <a:off x="5502836" y="4643943"/>
            <a:ext cx="1097280" cy="685800"/>
            <a:chOff x="6771067" y="4966859"/>
            <a:chExt cx="1097280" cy="685800"/>
          </a:xfrm>
        </p:grpSpPr>
        <p:sp>
          <p:nvSpPr>
            <p:cNvPr id="233" name="Rectangle: Rounded Corners 232">
              <a:extLst>
                <a:ext uri="{FF2B5EF4-FFF2-40B4-BE49-F238E27FC236}">
                  <a16:creationId xmlns:a16="http://schemas.microsoft.com/office/drawing/2014/main" id="{50EA0D55-C0AD-2EDC-1451-C8F4664DA392}"/>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Design</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Wrap-Around</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Applications</a:t>
              </a:r>
            </a:p>
          </p:txBody>
        </p:sp>
        <p:sp>
          <p:nvSpPr>
            <p:cNvPr id="234" name="Oval 233">
              <a:extLst>
                <a:ext uri="{FF2B5EF4-FFF2-40B4-BE49-F238E27FC236}">
                  <a16:creationId xmlns:a16="http://schemas.microsoft.com/office/drawing/2014/main" id="{CD2E46F6-A533-E956-5B55-0C4DF9C73CED}"/>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5.3</a:t>
              </a:r>
            </a:p>
          </p:txBody>
        </p:sp>
      </p:grpSp>
      <p:grpSp>
        <p:nvGrpSpPr>
          <p:cNvPr id="236" name="Group 235">
            <a:extLst>
              <a:ext uri="{FF2B5EF4-FFF2-40B4-BE49-F238E27FC236}">
                <a16:creationId xmlns:a16="http://schemas.microsoft.com/office/drawing/2014/main" id="{C8F82A28-21B1-686B-7D77-FD97D4A129DA}"/>
              </a:ext>
            </a:extLst>
          </p:cNvPr>
          <p:cNvGrpSpPr/>
          <p:nvPr/>
        </p:nvGrpSpPr>
        <p:grpSpPr>
          <a:xfrm>
            <a:off x="5502836" y="3729543"/>
            <a:ext cx="1097280" cy="685800"/>
            <a:chOff x="6771067" y="4966859"/>
            <a:chExt cx="1097280" cy="685800"/>
          </a:xfrm>
        </p:grpSpPr>
        <p:sp>
          <p:nvSpPr>
            <p:cNvPr id="237" name="Rectangle: Rounded Corners 236">
              <a:extLst>
                <a:ext uri="{FF2B5EF4-FFF2-40B4-BE49-F238E27FC236}">
                  <a16:creationId xmlns:a16="http://schemas.microsoft.com/office/drawing/2014/main" id="{19F0066C-A92E-5CE6-E456-7F8D7A7EC783}"/>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Design</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Environment</a:t>
              </a:r>
            </a:p>
          </p:txBody>
        </p:sp>
        <p:sp>
          <p:nvSpPr>
            <p:cNvPr id="239" name="Oval 238">
              <a:extLst>
                <a:ext uri="{FF2B5EF4-FFF2-40B4-BE49-F238E27FC236}">
                  <a16:creationId xmlns:a16="http://schemas.microsoft.com/office/drawing/2014/main" id="{A7D076BE-187C-74D4-3244-7215EF31601C}"/>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5.2</a:t>
              </a:r>
            </a:p>
          </p:txBody>
        </p:sp>
      </p:grpSp>
      <p:grpSp>
        <p:nvGrpSpPr>
          <p:cNvPr id="240" name="Group 239">
            <a:extLst>
              <a:ext uri="{FF2B5EF4-FFF2-40B4-BE49-F238E27FC236}">
                <a16:creationId xmlns:a16="http://schemas.microsoft.com/office/drawing/2014/main" id="{4D05EA0F-D8B0-958D-AA64-9D323C24C51B}"/>
              </a:ext>
            </a:extLst>
          </p:cNvPr>
          <p:cNvGrpSpPr/>
          <p:nvPr/>
        </p:nvGrpSpPr>
        <p:grpSpPr>
          <a:xfrm>
            <a:off x="5502836" y="2815143"/>
            <a:ext cx="1097280" cy="685800"/>
            <a:chOff x="6771067" y="4966859"/>
            <a:chExt cx="1097280" cy="685800"/>
          </a:xfrm>
        </p:grpSpPr>
        <p:sp>
          <p:nvSpPr>
            <p:cNvPr id="241" name="Rectangle: Rounded Corners 240">
              <a:extLst>
                <a:ext uri="{FF2B5EF4-FFF2-40B4-BE49-F238E27FC236}">
                  <a16:creationId xmlns:a16="http://schemas.microsoft.com/office/drawing/2014/main" id="{744F118A-E607-E806-1283-E69EAB201738}"/>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Select</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Wrap-Around Applications</a:t>
              </a:r>
            </a:p>
          </p:txBody>
        </p:sp>
        <p:sp>
          <p:nvSpPr>
            <p:cNvPr id="242" name="Oval 241">
              <a:extLst>
                <a:ext uri="{FF2B5EF4-FFF2-40B4-BE49-F238E27FC236}">
                  <a16:creationId xmlns:a16="http://schemas.microsoft.com/office/drawing/2014/main" id="{B77456D7-BDF5-3301-9CF8-88769006F1FB}"/>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5.1</a:t>
              </a:r>
            </a:p>
          </p:txBody>
        </p:sp>
      </p:grpSp>
      <p:grpSp>
        <p:nvGrpSpPr>
          <p:cNvPr id="244" name="Group 243">
            <a:extLst>
              <a:ext uri="{FF2B5EF4-FFF2-40B4-BE49-F238E27FC236}">
                <a16:creationId xmlns:a16="http://schemas.microsoft.com/office/drawing/2014/main" id="{6E2BDF72-D5E7-6FC0-2574-B3B9A8F1FC01}"/>
              </a:ext>
            </a:extLst>
          </p:cNvPr>
          <p:cNvGrpSpPr/>
          <p:nvPr/>
        </p:nvGrpSpPr>
        <p:grpSpPr>
          <a:xfrm>
            <a:off x="4222377" y="4643943"/>
            <a:ext cx="1097280" cy="685800"/>
            <a:chOff x="6771067" y="4966859"/>
            <a:chExt cx="1097280" cy="685800"/>
          </a:xfrm>
        </p:grpSpPr>
        <p:sp>
          <p:nvSpPr>
            <p:cNvPr id="245" name="Rectangle: Rounded Corners 244">
              <a:extLst>
                <a:ext uri="{FF2B5EF4-FFF2-40B4-BE49-F238E27FC236}">
                  <a16:creationId xmlns:a16="http://schemas.microsoft.com/office/drawing/2014/main" id="{29D1DEC4-C26B-5B9C-287E-A97A53744EC4}"/>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600" b="1" dirty="0">
                  <a:solidFill>
                    <a:schemeClr val="tx1"/>
                  </a:solidFill>
                  <a:latin typeface="Calibri" panose="020F0502020204030204" pitchFamily="34" charset="0"/>
                  <a:cs typeface="Calibri" panose="020F0502020204030204" pitchFamily="34" charset="0"/>
                </a:rPr>
                <a:t>Build</a:t>
              </a:r>
            </a:p>
            <a:p>
              <a:pPr algn="ctr">
                <a:lnSpc>
                  <a:spcPts val="1200"/>
                </a:lnSpc>
              </a:pPr>
              <a:r>
                <a:rPr lang="en-US" sz="1600" b="1" dirty="0">
                  <a:solidFill>
                    <a:schemeClr val="tx1"/>
                  </a:solidFill>
                  <a:latin typeface="Calibri" panose="020F0502020204030204" pitchFamily="34" charset="0"/>
                  <a:cs typeface="Calibri" panose="020F0502020204030204" pitchFamily="34" charset="0"/>
                </a:rPr>
                <a:t>Digital Twin</a:t>
              </a:r>
            </a:p>
          </p:txBody>
        </p:sp>
        <p:sp>
          <p:nvSpPr>
            <p:cNvPr id="246" name="Oval 245">
              <a:extLst>
                <a:ext uri="{FF2B5EF4-FFF2-40B4-BE49-F238E27FC236}">
                  <a16:creationId xmlns:a16="http://schemas.microsoft.com/office/drawing/2014/main" id="{E5C7BA62-5424-0D1D-AE58-F05CFEB30D7E}"/>
                </a:ext>
              </a:extLst>
            </p:cNvPr>
            <p:cNvSpPr/>
            <p:nvPr/>
          </p:nvSpPr>
          <p:spPr>
            <a:xfrm>
              <a:off x="7138620" y="5461787"/>
              <a:ext cx="365760"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600" b="1" dirty="0">
                  <a:solidFill>
                    <a:schemeClr val="tx1"/>
                  </a:solidFill>
                  <a:latin typeface="Calibri" panose="020F0502020204030204" pitchFamily="34" charset="0"/>
                  <a:cs typeface="Calibri" panose="020F0502020204030204" pitchFamily="34" charset="0"/>
                </a:rPr>
                <a:t>4.3</a:t>
              </a:r>
            </a:p>
          </p:txBody>
        </p:sp>
      </p:grpSp>
      <p:grpSp>
        <p:nvGrpSpPr>
          <p:cNvPr id="247" name="Group 246">
            <a:extLst>
              <a:ext uri="{FF2B5EF4-FFF2-40B4-BE49-F238E27FC236}">
                <a16:creationId xmlns:a16="http://schemas.microsoft.com/office/drawing/2014/main" id="{C4888BA1-A0D4-69DD-D88E-E922FE68DA35}"/>
              </a:ext>
            </a:extLst>
          </p:cNvPr>
          <p:cNvGrpSpPr/>
          <p:nvPr/>
        </p:nvGrpSpPr>
        <p:grpSpPr>
          <a:xfrm>
            <a:off x="4222377" y="3729543"/>
            <a:ext cx="1097280" cy="685800"/>
            <a:chOff x="6771067" y="4966859"/>
            <a:chExt cx="1097280" cy="685800"/>
          </a:xfrm>
        </p:grpSpPr>
        <p:sp>
          <p:nvSpPr>
            <p:cNvPr id="248" name="Rectangle: Rounded Corners 247">
              <a:extLst>
                <a:ext uri="{FF2B5EF4-FFF2-40B4-BE49-F238E27FC236}">
                  <a16:creationId xmlns:a16="http://schemas.microsoft.com/office/drawing/2014/main" id="{32616D19-E6CF-6170-0A9D-9CDC08585735}"/>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600" b="1" dirty="0">
                  <a:solidFill>
                    <a:schemeClr val="tx1"/>
                  </a:solidFill>
                  <a:latin typeface="Calibri" panose="020F0502020204030204" pitchFamily="34" charset="0"/>
                  <a:cs typeface="Calibri" panose="020F0502020204030204" pitchFamily="34" charset="0"/>
                </a:rPr>
                <a:t>Acquire Resources</a:t>
              </a:r>
            </a:p>
          </p:txBody>
        </p:sp>
        <p:sp>
          <p:nvSpPr>
            <p:cNvPr id="249" name="Oval 248">
              <a:extLst>
                <a:ext uri="{FF2B5EF4-FFF2-40B4-BE49-F238E27FC236}">
                  <a16:creationId xmlns:a16="http://schemas.microsoft.com/office/drawing/2014/main" id="{12B51C35-4605-A963-1ADA-32AA556CBF23}"/>
                </a:ext>
              </a:extLst>
            </p:cNvPr>
            <p:cNvSpPr/>
            <p:nvPr/>
          </p:nvSpPr>
          <p:spPr>
            <a:xfrm>
              <a:off x="7139817" y="5469779"/>
              <a:ext cx="365760"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600" b="1" dirty="0">
                  <a:solidFill>
                    <a:schemeClr val="tx1"/>
                  </a:solidFill>
                  <a:latin typeface="Calibri" panose="020F0502020204030204" pitchFamily="34" charset="0"/>
                  <a:cs typeface="Calibri" panose="020F0502020204030204" pitchFamily="34" charset="0"/>
                </a:rPr>
                <a:t>4.2</a:t>
              </a:r>
            </a:p>
          </p:txBody>
        </p:sp>
      </p:grpSp>
      <p:grpSp>
        <p:nvGrpSpPr>
          <p:cNvPr id="250" name="Group 249">
            <a:extLst>
              <a:ext uri="{FF2B5EF4-FFF2-40B4-BE49-F238E27FC236}">
                <a16:creationId xmlns:a16="http://schemas.microsoft.com/office/drawing/2014/main" id="{C1EAEC2B-515B-D8C2-D206-22BBEBCFB622}"/>
              </a:ext>
            </a:extLst>
          </p:cNvPr>
          <p:cNvGrpSpPr/>
          <p:nvPr/>
        </p:nvGrpSpPr>
        <p:grpSpPr>
          <a:xfrm>
            <a:off x="4222377" y="2815143"/>
            <a:ext cx="1097280" cy="685800"/>
            <a:chOff x="6771067" y="4966859"/>
            <a:chExt cx="1097280" cy="685800"/>
          </a:xfrm>
        </p:grpSpPr>
        <p:sp>
          <p:nvSpPr>
            <p:cNvPr id="251" name="Rectangle: Rounded Corners 250">
              <a:extLst>
                <a:ext uri="{FF2B5EF4-FFF2-40B4-BE49-F238E27FC236}">
                  <a16:creationId xmlns:a16="http://schemas.microsoft.com/office/drawing/2014/main" id="{6ED700E1-AC4F-013F-9789-9DF2B7A901AA}"/>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600" b="1" dirty="0">
                  <a:solidFill>
                    <a:schemeClr val="tx1"/>
                  </a:solidFill>
                  <a:latin typeface="Calibri" panose="020F0502020204030204" pitchFamily="34" charset="0"/>
                  <a:cs typeface="Calibri" panose="020F0502020204030204" pitchFamily="34" charset="0"/>
                </a:rPr>
                <a:t>Select</a:t>
              </a:r>
            </a:p>
            <a:p>
              <a:pPr algn="ctr">
                <a:lnSpc>
                  <a:spcPts val="1200"/>
                </a:lnSpc>
              </a:pPr>
              <a:r>
                <a:rPr lang="en-US" sz="1600" b="1" dirty="0">
                  <a:solidFill>
                    <a:schemeClr val="tx1"/>
                  </a:solidFill>
                  <a:latin typeface="Calibri" panose="020F0502020204030204" pitchFamily="34" charset="0"/>
                  <a:cs typeface="Calibri" panose="020F0502020204030204" pitchFamily="34" charset="0"/>
                </a:rPr>
                <a:t>Digital Twin Applications</a:t>
              </a:r>
            </a:p>
          </p:txBody>
        </p:sp>
        <p:sp>
          <p:nvSpPr>
            <p:cNvPr id="252" name="Oval 251">
              <a:extLst>
                <a:ext uri="{FF2B5EF4-FFF2-40B4-BE49-F238E27FC236}">
                  <a16:creationId xmlns:a16="http://schemas.microsoft.com/office/drawing/2014/main" id="{E2687C7A-F0BB-C6DF-2F7D-599CD89F8425}"/>
                </a:ext>
              </a:extLst>
            </p:cNvPr>
            <p:cNvSpPr/>
            <p:nvPr/>
          </p:nvSpPr>
          <p:spPr>
            <a:xfrm>
              <a:off x="7144635" y="5469779"/>
              <a:ext cx="365760"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600" b="1" dirty="0">
                  <a:solidFill>
                    <a:schemeClr val="tx1"/>
                  </a:solidFill>
                  <a:latin typeface="Calibri" panose="020F0502020204030204" pitchFamily="34" charset="0"/>
                  <a:cs typeface="Calibri" panose="020F0502020204030204" pitchFamily="34" charset="0"/>
                </a:rPr>
                <a:t>4.1</a:t>
              </a:r>
            </a:p>
          </p:txBody>
        </p:sp>
      </p:grpSp>
      <p:grpSp>
        <p:nvGrpSpPr>
          <p:cNvPr id="253" name="Group 252">
            <a:extLst>
              <a:ext uri="{FF2B5EF4-FFF2-40B4-BE49-F238E27FC236}">
                <a16:creationId xmlns:a16="http://schemas.microsoft.com/office/drawing/2014/main" id="{991B1B76-994E-33EC-CB74-2F14D9EB10AB}"/>
              </a:ext>
            </a:extLst>
          </p:cNvPr>
          <p:cNvGrpSpPr/>
          <p:nvPr/>
        </p:nvGrpSpPr>
        <p:grpSpPr>
          <a:xfrm>
            <a:off x="2941918" y="5558343"/>
            <a:ext cx="1097280" cy="685800"/>
            <a:chOff x="6771067" y="4966859"/>
            <a:chExt cx="1097280" cy="685800"/>
          </a:xfrm>
        </p:grpSpPr>
        <p:sp>
          <p:nvSpPr>
            <p:cNvPr id="254" name="Rectangle: Rounded Corners 253">
              <a:extLst>
                <a:ext uri="{FF2B5EF4-FFF2-40B4-BE49-F238E27FC236}">
                  <a16:creationId xmlns:a16="http://schemas.microsoft.com/office/drawing/2014/main" id="{282F9678-6F24-0C84-E0F1-2D02F981C212}"/>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Wargame Reporting</a:t>
              </a:r>
            </a:p>
          </p:txBody>
        </p:sp>
        <p:sp>
          <p:nvSpPr>
            <p:cNvPr id="255" name="Oval 254">
              <a:extLst>
                <a:ext uri="{FF2B5EF4-FFF2-40B4-BE49-F238E27FC236}">
                  <a16:creationId xmlns:a16="http://schemas.microsoft.com/office/drawing/2014/main" id="{8D026198-0854-10E6-915C-020C399298CC}"/>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3.4</a:t>
              </a:r>
            </a:p>
          </p:txBody>
        </p:sp>
      </p:grpSp>
      <p:grpSp>
        <p:nvGrpSpPr>
          <p:cNvPr id="256" name="Group 255">
            <a:extLst>
              <a:ext uri="{FF2B5EF4-FFF2-40B4-BE49-F238E27FC236}">
                <a16:creationId xmlns:a16="http://schemas.microsoft.com/office/drawing/2014/main" id="{8B024781-BEF0-E31A-AEC7-B1F46976BA35}"/>
              </a:ext>
            </a:extLst>
          </p:cNvPr>
          <p:cNvGrpSpPr/>
          <p:nvPr/>
        </p:nvGrpSpPr>
        <p:grpSpPr>
          <a:xfrm>
            <a:off x="2941918" y="4643943"/>
            <a:ext cx="1097280" cy="685800"/>
            <a:chOff x="6771067" y="4966859"/>
            <a:chExt cx="1097280" cy="685800"/>
          </a:xfrm>
        </p:grpSpPr>
        <p:sp>
          <p:nvSpPr>
            <p:cNvPr id="257" name="Rectangle: Rounded Corners 256">
              <a:extLst>
                <a:ext uri="{FF2B5EF4-FFF2-40B4-BE49-F238E27FC236}">
                  <a16:creationId xmlns:a16="http://schemas.microsoft.com/office/drawing/2014/main" id="{8FA4E712-3E52-123F-AEEE-A9111C05F0AB}"/>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Post</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Wargame Analysis</a:t>
              </a:r>
            </a:p>
          </p:txBody>
        </p:sp>
        <p:sp>
          <p:nvSpPr>
            <p:cNvPr id="258" name="Oval 257">
              <a:extLst>
                <a:ext uri="{FF2B5EF4-FFF2-40B4-BE49-F238E27FC236}">
                  <a16:creationId xmlns:a16="http://schemas.microsoft.com/office/drawing/2014/main" id="{B1BB8614-C817-C4AB-D3A6-E1606A3704DD}"/>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3.3</a:t>
              </a:r>
            </a:p>
          </p:txBody>
        </p:sp>
      </p:grpSp>
      <p:grpSp>
        <p:nvGrpSpPr>
          <p:cNvPr id="259" name="Group 258">
            <a:extLst>
              <a:ext uri="{FF2B5EF4-FFF2-40B4-BE49-F238E27FC236}">
                <a16:creationId xmlns:a16="http://schemas.microsoft.com/office/drawing/2014/main" id="{82BFEFA2-86E2-B278-7543-24ED97E95318}"/>
              </a:ext>
            </a:extLst>
          </p:cNvPr>
          <p:cNvGrpSpPr/>
          <p:nvPr/>
        </p:nvGrpSpPr>
        <p:grpSpPr>
          <a:xfrm>
            <a:off x="2941918" y="3729543"/>
            <a:ext cx="1097280" cy="685800"/>
            <a:chOff x="6771067" y="4966859"/>
            <a:chExt cx="1097280" cy="685800"/>
          </a:xfrm>
        </p:grpSpPr>
        <p:sp>
          <p:nvSpPr>
            <p:cNvPr id="260" name="Rectangle: Rounded Corners 259">
              <a:extLst>
                <a:ext uri="{FF2B5EF4-FFF2-40B4-BE49-F238E27FC236}">
                  <a16:creationId xmlns:a16="http://schemas.microsoft.com/office/drawing/2014/main" id="{40D4F1AB-2D3A-7B73-73EF-301E98D07907}"/>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Conduct Wargame</a:t>
              </a:r>
            </a:p>
          </p:txBody>
        </p:sp>
        <p:sp>
          <p:nvSpPr>
            <p:cNvPr id="261" name="Oval 260">
              <a:extLst>
                <a:ext uri="{FF2B5EF4-FFF2-40B4-BE49-F238E27FC236}">
                  <a16:creationId xmlns:a16="http://schemas.microsoft.com/office/drawing/2014/main" id="{37052B1F-C9F8-20FA-6D33-0873681C7255}"/>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3.2</a:t>
              </a:r>
            </a:p>
          </p:txBody>
        </p:sp>
      </p:grpSp>
      <p:grpSp>
        <p:nvGrpSpPr>
          <p:cNvPr id="262" name="Group 261">
            <a:extLst>
              <a:ext uri="{FF2B5EF4-FFF2-40B4-BE49-F238E27FC236}">
                <a16:creationId xmlns:a16="http://schemas.microsoft.com/office/drawing/2014/main" id="{77AFB413-38C7-3FA7-5C93-3DB8C505C3F5}"/>
              </a:ext>
            </a:extLst>
          </p:cNvPr>
          <p:cNvGrpSpPr/>
          <p:nvPr/>
        </p:nvGrpSpPr>
        <p:grpSpPr>
          <a:xfrm>
            <a:off x="2941918" y="2815143"/>
            <a:ext cx="1097280" cy="685800"/>
            <a:chOff x="6771067" y="4966859"/>
            <a:chExt cx="1097280" cy="685800"/>
          </a:xfrm>
        </p:grpSpPr>
        <p:sp>
          <p:nvSpPr>
            <p:cNvPr id="263" name="Rectangle: Rounded Corners 262">
              <a:extLst>
                <a:ext uri="{FF2B5EF4-FFF2-40B4-BE49-F238E27FC236}">
                  <a16:creationId xmlns:a16="http://schemas.microsoft.com/office/drawing/2014/main" id="{4D21A942-7C74-6C24-5FB3-1A64009F04D9}"/>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Wargame Preparation</a:t>
              </a:r>
            </a:p>
          </p:txBody>
        </p:sp>
        <p:sp>
          <p:nvSpPr>
            <p:cNvPr id="264" name="Oval 263">
              <a:extLst>
                <a:ext uri="{FF2B5EF4-FFF2-40B4-BE49-F238E27FC236}">
                  <a16:creationId xmlns:a16="http://schemas.microsoft.com/office/drawing/2014/main" id="{531D8BBF-3BA3-E3D0-EFB5-C314DB978238}"/>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3.1</a:t>
              </a:r>
            </a:p>
          </p:txBody>
        </p:sp>
      </p:grpSp>
      <p:grpSp>
        <p:nvGrpSpPr>
          <p:cNvPr id="265" name="Group 264">
            <a:extLst>
              <a:ext uri="{FF2B5EF4-FFF2-40B4-BE49-F238E27FC236}">
                <a16:creationId xmlns:a16="http://schemas.microsoft.com/office/drawing/2014/main" id="{2C8B94E2-F1A8-DCE7-FFD6-BAD1F9931616}"/>
              </a:ext>
            </a:extLst>
          </p:cNvPr>
          <p:cNvGrpSpPr/>
          <p:nvPr/>
        </p:nvGrpSpPr>
        <p:grpSpPr>
          <a:xfrm>
            <a:off x="1661459" y="4643943"/>
            <a:ext cx="1097280" cy="685800"/>
            <a:chOff x="6771067" y="4966859"/>
            <a:chExt cx="1097280" cy="685800"/>
          </a:xfrm>
        </p:grpSpPr>
        <p:sp>
          <p:nvSpPr>
            <p:cNvPr id="266" name="Rectangle: Rounded Corners 265">
              <a:extLst>
                <a:ext uri="{FF2B5EF4-FFF2-40B4-BE49-F238E27FC236}">
                  <a16:creationId xmlns:a16="http://schemas.microsoft.com/office/drawing/2014/main" id="{10164BB9-E781-67A7-C316-B64F905527AD}"/>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Develop Environment Requirements</a:t>
              </a:r>
            </a:p>
          </p:txBody>
        </p:sp>
        <p:sp>
          <p:nvSpPr>
            <p:cNvPr id="267" name="Oval 266">
              <a:extLst>
                <a:ext uri="{FF2B5EF4-FFF2-40B4-BE49-F238E27FC236}">
                  <a16:creationId xmlns:a16="http://schemas.microsoft.com/office/drawing/2014/main" id="{E749C56B-981B-34D2-D233-6FB6DC956ED0}"/>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2.3</a:t>
              </a:r>
            </a:p>
          </p:txBody>
        </p:sp>
      </p:grpSp>
      <p:grpSp>
        <p:nvGrpSpPr>
          <p:cNvPr id="268" name="Group 267">
            <a:extLst>
              <a:ext uri="{FF2B5EF4-FFF2-40B4-BE49-F238E27FC236}">
                <a16:creationId xmlns:a16="http://schemas.microsoft.com/office/drawing/2014/main" id="{59E010FC-862B-C137-BC9E-2FA4833CA01F}"/>
              </a:ext>
            </a:extLst>
          </p:cNvPr>
          <p:cNvGrpSpPr/>
          <p:nvPr/>
        </p:nvGrpSpPr>
        <p:grpSpPr>
          <a:xfrm>
            <a:off x="1661459" y="3729543"/>
            <a:ext cx="1097280" cy="685800"/>
            <a:chOff x="6771067" y="4966859"/>
            <a:chExt cx="1097280" cy="685800"/>
          </a:xfrm>
        </p:grpSpPr>
        <p:sp>
          <p:nvSpPr>
            <p:cNvPr id="269" name="Rectangle: Rounded Corners 268">
              <a:extLst>
                <a:ext uri="{FF2B5EF4-FFF2-40B4-BE49-F238E27FC236}">
                  <a16:creationId xmlns:a16="http://schemas.microsoft.com/office/drawing/2014/main" id="{5A40F7B5-C4B3-12FD-3530-165E802E8C90}"/>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Develop</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Conceptual Model</a:t>
              </a:r>
            </a:p>
          </p:txBody>
        </p:sp>
        <p:sp>
          <p:nvSpPr>
            <p:cNvPr id="270" name="Oval 269">
              <a:extLst>
                <a:ext uri="{FF2B5EF4-FFF2-40B4-BE49-F238E27FC236}">
                  <a16:creationId xmlns:a16="http://schemas.microsoft.com/office/drawing/2014/main" id="{5AE5A577-DF49-96DD-0F8D-20CCEF2C34E0}"/>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2.2</a:t>
              </a:r>
            </a:p>
          </p:txBody>
        </p:sp>
      </p:grpSp>
      <p:grpSp>
        <p:nvGrpSpPr>
          <p:cNvPr id="271" name="Group 270">
            <a:extLst>
              <a:ext uri="{FF2B5EF4-FFF2-40B4-BE49-F238E27FC236}">
                <a16:creationId xmlns:a16="http://schemas.microsoft.com/office/drawing/2014/main" id="{48CA0A07-B6FA-D6E7-5C92-C41ED133F6D4}"/>
              </a:ext>
            </a:extLst>
          </p:cNvPr>
          <p:cNvGrpSpPr/>
          <p:nvPr/>
        </p:nvGrpSpPr>
        <p:grpSpPr>
          <a:xfrm>
            <a:off x="1661459" y="2815143"/>
            <a:ext cx="1097280" cy="685800"/>
            <a:chOff x="6771067" y="4966859"/>
            <a:chExt cx="1097280" cy="685800"/>
          </a:xfrm>
        </p:grpSpPr>
        <p:sp>
          <p:nvSpPr>
            <p:cNvPr id="272" name="Rectangle: Rounded Corners 271">
              <a:extLst>
                <a:ext uri="{FF2B5EF4-FFF2-40B4-BE49-F238E27FC236}">
                  <a16:creationId xmlns:a16="http://schemas.microsoft.com/office/drawing/2014/main" id="{96E4FBB9-0D37-1279-4CA2-66D41983BCFB}"/>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Develop</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Scenario</a:t>
              </a:r>
            </a:p>
          </p:txBody>
        </p:sp>
        <p:sp>
          <p:nvSpPr>
            <p:cNvPr id="306" name="Oval 305">
              <a:extLst>
                <a:ext uri="{FF2B5EF4-FFF2-40B4-BE49-F238E27FC236}">
                  <a16:creationId xmlns:a16="http://schemas.microsoft.com/office/drawing/2014/main" id="{0781C103-68B2-07CE-D4BD-E9981A56EC74}"/>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2.1</a:t>
              </a:r>
            </a:p>
          </p:txBody>
        </p:sp>
      </p:grpSp>
      <p:grpSp>
        <p:nvGrpSpPr>
          <p:cNvPr id="307" name="Group 306">
            <a:extLst>
              <a:ext uri="{FF2B5EF4-FFF2-40B4-BE49-F238E27FC236}">
                <a16:creationId xmlns:a16="http://schemas.microsoft.com/office/drawing/2014/main" id="{8BCB5B5B-40BB-2449-A134-13581B5767FE}"/>
              </a:ext>
            </a:extLst>
          </p:cNvPr>
          <p:cNvGrpSpPr/>
          <p:nvPr/>
        </p:nvGrpSpPr>
        <p:grpSpPr>
          <a:xfrm>
            <a:off x="381000" y="3729543"/>
            <a:ext cx="1097280" cy="685800"/>
            <a:chOff x="6771067" y="4966859"/>
            <a:chExt cx="1097280" cy="685800"/>
          </a:xfrm>
        </p:grpSpPr>
        <p:sp>
          <p:nvSpPr>
            <p:cNvPr id="308" name="Rectangle: Rounded Corners 307">
              <a:extLst>
                <a:ext uri="{FF2B5EF4-FFF2-40B4-BE49-F238E27FC236}">
                  <a16:creationId xmlns:a16="http://schemas.microsoft.com/office/drawing/2014/main" id="{AC29D0D9-AD96-59E0-0F6B-34015EB1757C}"/>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Conduct</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Initial Planning</a:t>
              </a:r>
            </a:p>
          </p:txBody>
        </p:sp>
        <p:sp>
          <p:nvSpPr>
            <p:cNvPr id="309" name="Oval 308">
              <a:extLst>
                <a:ext uri="{FF2B5EF4-FFF2-40B4-BE49-F238E27FC236}">
                  <a16:creationId xmlns:a16="http://schemas.microsoft.com/office/drawing/2014/main" id="{662B6C6B-821C-D99C-71BC-F1D28CB22125}"/>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1.2</a:t>
              </a:r>
            </a:p>
          </p:txBody>
        </p:sp>
      </p:grpSp>
      <p:grpSp>
        <p:nvGrpSpPr>
          <p:cNvPr id="310" name="Group 309">
            <a:extLst>
              <a:ext uri="{FF2B5EF4-FFF2-40B4-BE49-F238E27FC236}">
                <a16:creationId xmlns:a16="http://schemas.microsoft.com/office/drawing/2014/main" id="{C8E72126-35B9-1820-C33D-A3AF2B247D4C}"/>
              </a:ext>
            </a:extLst>
          </p:cNvPr>
          <p:cNvGrpSpPr/>
          <p:nvPr/>
        </p:nvGrpSpPr>
        <p:grpSpPr>
          <a:xfrm>
            <a:off x="381000" y="2815143"/>
            <a:ext cx="1097280" cy="685800"/>
            <a:chOff x="6771067" y="4966859"/>
            <a:chExt cx="1097280" cy="685800"/>
          </a:xfrm>
        </p:grpSpPr>
        <p:sp>
          <p:nvSpPr>
            <p:cNvPr id="311" name="Rectangle: Rounded Corners 310">
              <a:extLst>
                <a:ext uri="{FF2B5EF4-FFF2-40B4-BE49-F238E27FC236}">
                  <a16:creationId xmlns:a16="http://schemas.microsoft.com/office/drawing/2014/main" id="{7B6256B7-FD26-921C-7E03-70E741BCEA76}"/>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Develop</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Objectives</a:t>
              </a:r>
            </a:p>
          </p:txBody>
        </p:sp>
        <p:sp>
          <p:nvSpPr>
            <p:cNvPr id="312" name="Oval 311">
              <a:extLst>
                <a:ext uri="{FF2B5EF4-FFF2-40B4-BE49-F238E27FC236}">
                  <a16:creationId xmlns:a16="http://schemas.microsoft.com/office/drawing/2014/main" id="{E98B5F9F-08C6-2D4E-8030-891C5BC36488}"/>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1.1</a:t>
              </a:r>
            </a:p>
          </p:txBody>
        </p:sp>
      </p:grpSp>
      <p:grpSp>
        <p:nvGrpSpPr>
          <p:cNvPr id="313" name="Group 312">
            <a:extLst>
              <a:ext uri="{FF2B5EF4-FFF2-40B4-BE49-F238E27FC236}">
                <a16:creationId xmlns:a16="http://schemas.microsoft.com/office/drawing/2014/main" id="{1D41CE12-45E8-2903-81A0-D315B4DD118E}"/>
              </a:ext>
            </a:extLst>
          </p:cNvPr>
          <p:cNvGrpSpPr/>
          <p:nvPr/>
        </p:nvGrpSpPr>
        <p:grpSpPr>
          <a:xfrm>
            <a:off x="10624674" y="4643943"/>
            <a:ext cx="1097280" cy="685800"/>
            <a:chOff x="6771067" y="4966859"/>
            <a:chExt cx="1097280" cy="685800"/>
          </a:xfrm>
        </p:grpSpPr>
        <p:sp>
          <p:nvSpPr>
            <p:cNvPr id="314" name="Rectangle: Rounded Corners 313">
              <a:extLst>
                <a:ext uri="{FF2B5EF4-FFF2-40B4-BE49-F238E27FC236}">
                  <a16:creationId xmlns:a16="http://schemas.microsoft.com/office/drawing/2014/main" id="{3D3426C7-8052-0ADD-F81A-9E01EDA77A7C}"/>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Lessons Learned &amp; Retirement</a:t>
              </a:r>
            </a:p>
          </p:txBody>
        </p:sp>
        <p:sp>
          <p:nvSpPr>
            <p:cNvPr id="315" name="Oval 314">
              <a:extLst>
                <a:ext uri="{FF2B5EF4-FFF2-40B4-BE49-F238E27FC236}">
                  <a16:creationId xmlns:a16="http://schemas.microsoft.com/office/drawing/2014/main" id="{01B9D670-4115-A2CA-1EA1-0F8F10635333}"/>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9.3</a:t>
              </a:r>
            </a:p>
          </p:txBody>
        </p:sp>
      </p:grpSp>
      <p:grpSp>
        <p:nvGrpSpPr>
          <p:cNvPr id="316" name="Group 315">
            <a:extLst>
              <a:ext uri="{FF2B5EF4-FFF2-40B4-BE49-F238E27FC236}">
                <a16:creationId xmlns:a16="http://schemas.microsoft.com/office/drawing/2014/main" id="{7808EFBB-1848-CC02-3BB4-EB5F47772D52}"/>
              </a:ext>
            </a:extLst>
          </p:cNvPr>
          <p:cNvGrpSpPr/>
          <p:nvPr/>
        </p:nvGrpSpPr>
        <p:grpSpPr>
          <a:xfrm>
            <a:off x="10624674" y="3729543"/>
            <a:ext cx="1097280" cy="685800"/>
            <a:chOff x="6771067" y="4966859"/>
            <a:chExt cx="1097280" cy="685800"/>
          </a:xfrm>
        </p:grpSpPr>
        <p:sp>
          <p:nvSpPr>
            <p:cNvPr id="317" name="Rectangle: Rounded Corners 316">
              <a:extLst>
                <a:ext uri="{FF2B5EF4-FFF2-40B4-BE49-F238E27FC236}">
                  <a16:creationId xmlns:a16="http://schemas.microsoft.com/office/drawing/2014/main" id="{3B9493F7-0457-FB98-3AEC-75A32949242C}"/>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Reporting</a:t>
              </a:r>
            </a:p>
          </p:txBody>
        </p:sp>
        <p:sp>
          <p:nvSpPr>
            <p:cNvPr id="318" name="Oval 317">
              <a:extLst>
                <a:ext uri="{FF2B5EF4-FFF2-40B4-BE49-F238E27FC236}">
                  <a16:creationId xmlns:a16="http://schemas.microsoft.com/office/drawing/2014/main" id="{73F8353F-0697-3D4F-D47E-BAAE60ACB502}"/>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9.2</a:t>
              </a:r>
            </a:p>
          </p:txBody>
        </p:sp>
      </p:grpSp>
      <p:grpSp>
        <p:nvGrpSpPr>
          <p:cNvPr id="319" name="Group 318">
            <a:extLst>
              <a:ext uri="{FF2B5EF4-FFF2-40B4-BE49-F238E27FC236}">
                <a16:creationId xmlns:a16="http://schemas.microsoft.com/office/drawing/2014/main" id="{B60227B4-2088-26BE-2E68-654D82EF5C21}"/>
              </a:ext>
            </a:extLst>
          </p:cNvPr>
          <p:cNvGrpSpPr/>
          <p:nvPr/>
        </p:nvGrpSpPr>
        <p:grpSpPr>
          <a:xfrm>
            <a:off x="10624674" y="2815143"/>
            <a:ext cx="1097280" cy="685800"/>
            <a:chOff x="6771067" y="4966859"/>
            <a:chExt cx="1097280" cy="685800"/>
          </a:xfrm>
        </p:grpSpPr>
        <p:sp>
          <p:nvSpPr>
            <p:cNvPr id="320" name="Rectangle: Rounded Corners 319">
              <a:extLst>
                <a:ext uri="{FF2B5EF4-FFF2-40B4-BE49-F238E27FC236}">
                  <a16:creationId xmlns:a16="http://schemas.microsoft.com/office/drawing/2014/main" id="{98F57570-0DC2-8D12-E4A7-FE6BFB5BB396}"/>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Analysis &amp; Evaluation</a:t>
              </a:r>
            </a:p>
          </p:txBody>
        </p:sp>
        <p:sp>
          <p:nvSpPr>
            <p:cNvPr id="321" name="Oval 320">
              <a:extLst>
                <a:ext uri="{FF2B5EF4-FFF2-40B4-BE49-F238E27FC236}">
                  <a16:creationId xmlns:a16="http://schemas.microsoft.com/office/drawing/2014/main" id="{1E7F688D-BBEF-74BC-0541-172DD8BDD059}"/>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9.1</a:t>
              </a:r>
            </a:p>
          </p:txBody>
        </p:sp>
      </p:grpSp>
      <p:cxnSp>
        <p:nvCxnSpPr>
          <p:cNvPr id="322" name="Straight Arrow Connector 321">
            <a:extLst>
              <a:ext uri="{FF2B5EF4-FFF2-40B4-BE49-F238E27FC236}">
                <a16:creationId xmlns:a16="http://schemas.microsoft.com/office/drawing/2014/main" id="{699860D9-9D74-6348-A3DE-010EA5A49D53}"/>
              </a:ext>
            </a:extLst>
          </p:cNvPr>
          <p:cNvCxnSpPr>
            <a:stCxn id="179" idx="3"/>
            <a:endCxn id="204" idx="1"/>
          </p:cNvCxnSpPr>
          <p:nvPr/>
        </p:nvCxnSpPr>
        <p:spPr>
          <a:xfrm>
            <a:off x="1478280"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3" name="Straight Arrow Connector 322">
            <a:extLst>
              <a:ext uri="{FF2B5EF4-FFF2-40B4-BE49-F238E27FC236}">
                <a16:creationId xmlns:a16="http://schemas.microsoft.com/office/drawing/2014/main" id="{C2C66226-123D-AFBC-10FE-A107B2A01F6E}"/>
              </a:ext>
            </a:extLst>
          </p:cNvPr>
          <p:cNvCxnSpPr>
            <a:stCxn id="204" idx="3"/>
            <a:endCxn id="201" idx="1"/>
          </p:cNvCxnSpPr>
          <p:nvPr/>
        </p:nvCxnSpPr>
        <p:spPr>
          <a:xfrm>
            <a:off x="2758739"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4" name="Straight Arrow Connector 323">
            <a:extLst>
              <a:ext uri="{FF2B5EF4-FFF2-40B4-BE49-F238E27FC236}">
                <a16:creationId xmlns:a16="http://schemas.microsoft.com/office/drawing/2014/main" id="{95AB5025-E613-20B4-A69F-98E33C2550B5}"/>
              </a:ext>
            </a:extLst>
          </p:cNvPr>
          <p:cNvCxnSpPr>
            <a:stCxn id="201" idx="3"/>
            <a:endCxn id="198" idx="1"/>
          </p:cNvCxnSpPr>
          <p:nvPr/>
        </p:nvCxnSpPr>
        <p:spPr>
          <a:xfrm>
            <a:off x="4039198"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5" name="Straight Arrow Connector 324">
            <a:extLst>
              <a:ext uri="{FF2B5EF4-FFF2-40B4-BE49-F238E27FC236}">
                <a16:creationId xmlns:a16="http://schemas.microsoft.com/office/drawing/2014/main" id="{890A4A00-AB6A-86C2-E30B-69F76FF219B2}"/>
              </a:ext>
            </a:extLst>
          </p:cNvPr>
          <p:cNvCxnSpPr>
            <a:stCxn id="198" idx="3"/>
            <a:endCxn id="195" idx="1"/>
          </p:cNvCxnSpPr>
          <p:nvPr/>
        </p:nvCxnSpPr>
        <p:spPr>
          <a:xfrm>
            <a:off x="5319657"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6" name="Straight Arrow Connector 325">
            <a:extLst>
              <a:ext uri="{FF2B5EF4-FFF2-40B4-BE49-F238E27FC236}">
                <a16:creationId xmlns:a16="http://schemas.microsoft.com/office/drawing/2014/main" id="{1FFE602C-FCE2-B8DD-71EF-CC926A6899F7}"/>
              </a:ext>
            </a:extLst>
          </p:cNvPr>
          <p:cNvCxnSpPr>
            <a:stCxn id="195" idx="3"/>
            <a:endCxn id="192" idx="1"/>
          </p:cNvCxnSpPr>
          <p:nvPr/>
        </p:nvCxnSpPr>
        <p:spPr>
          <a:xfrm>
            <a:off x="6600116"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7" name="Straight Arrow Connector 326">
            <a:extLst>
              <a:ext uri="{FF2B5EF4-FFF2-40B4-BE49-F238E27FC236}">
                <a16:creationId xmlns:a16="http://schemas.microsoft.com/office/drawing/2014/main" id="{3648F244-5509-C17C-9588-A85C8557B031}"/>
              </a:ext>
            </a:extLst>
          </p:cNvPr>
          <p:cNvCxnSpPr>
            <a:stCxn id="192" idx="3"/>
            <a:endCxn id="189" idx="1"/>
          </p:cNvCxnSpPr>
          <p:nvPr/>
        </p:nvCxnSpPr>
        <p:spPr>
          <a:xfrm>
            <a:off x="7880575"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8" name="Straight Arrow Connector 327">
            <a:extLst>
              <a:ext uri="{FF2B5EF4-FFF2-40B4-BE49-F238E27FC236}">
                <a16:creationId xmlns:a16="http://schemas.microsoft.com/office/drawing/2014/main" id="{BA350BF5-8CF6-3879-A516-6AE25E061C39}"/>
              </a:ext>
            </a:extLst>
          </p:cNvPr>
          <p:cNvCxnSpPr>
            <a:cxnSpLocks/>
            <a:stCxn id="189" idx="3"/>
            <a:endCxn id="186" idx="1"/>
          </p:cNvCxnSpPr>
          <p:nvPr/>
        </p:nvCxnSpPr>
        <p:spPr>
          <a:xfrm>
            <a:off x="9161034" y="2004400"/>
            <a:ext cx="183179" cy="4292"/>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9" name="Straight Arrow Connector 328">
            <a:extLst>
              <a:ext uri="{FF2B5EF4-FFF2-40B4-BE49-F238E27FC236}">
                <a16:creationId xmlns:a16="http://schemas.microsoft.com/office/drawing/2014/main" id="{AF0F302F-9519-245D-E222-A82951D1B680}"/>
              </a:ext>
            </a:extLst>
          </p:cNvPr>
          <p:cNvCxnSpPr>
            <a:stCxn id="186" idx="3"/>
            <a:endCxn id="183" idx="1"/>
          </p:cNvCxnSpPr>
          <p:nvPr/>
        </p:nvCxnSpPr>
        <p:spPr>
          <a:xfrm>
            <a:off x="10441493" y="2008692"/>
            <a:ext cx="183181"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330" name="Group 329">
            <a:extLst>
              <a:ext uri="{FF2B5EF4-FFF2-40B4-BE49-F238E27FC236}">
                <a16:creationId xmlns:a16="http://schemas.microsoft.com/office/drawing/2014/main" id="{83C0C415-0B90-E99B-A1DC-FC20870AC277}"/>
              </a:ext>
            </a:extLst>
          </p:cNvPr>
          <p:cNvGrpSpPr/>
          <p:nvPr/>
        </p:nvGrpSpPr>
        <p:grpSpPr>
          <a:xfrm>
            <a:off x="1035384" y="2338345"/>
            <a:ext cx="10070573" cy="210099"/>
            <a:chOff x="1035384" y="2037802"/>
            <a:chExt cx="10070573" cy="210099"/>
          </a:xfrm>
        </p:grpSpPr>
        <p:cxnSp>
          <p:nvCxnSpPr>
            <p:cNvPr id="331" name="Straight Connector 330">
              <a:extLst>
                <a:ext uri="{FF2B5EF4-FFF2-40B4-BE49-F238E27FC236}">
                  <a16:creationId xmlns:a16="http://schemas.microsoft.com/office/drawing/2014/main" id="{28492A8A-BD66-B9A6-C535-2C3269469CC9}"/>
                </a:ext>
              </a:extLst>
            </p:cNvPr>
            <p:cNvCxnSpPr>
              <a:cxnSpLocks/>
            </p:cNvCxnSpPr>
            <p:nvPr/>
          </p:nvCxnSpPr>
          <p:spPr>
            <a:xfrm flipH="1">
              <a:off x="9782564" y="2247900"/>
              <a:ext cx="225556"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2" name="Straight Connector 331">
              <a:extLst>
                <a:ext uri="{FF2B5EF4-FFF2-40B4-BE49-F238E27FC236}">
                  <a16:creationId xmlns:a16="http://schemas.microsoft.com/office/drawing/2014/main" id="{12BF9B7C-C185-8704-DD61-8A0E25D0A4D2}"/>
                </a:ext>
              </a:extLst>
            </p:cNvPr>
            <p:cNvCxnSpPr>
              <a:cxnSpLocks/>
            </p:cNvCxnSpPr>
            <p:nvPr/>
          </p:nvCxnSpPr>
          <p:spPr>
            <a:xfrm flipH="1">
              <a:off x="8505436" y="2247901"/>
              <a:ext cx="210328"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3" name="Straight Connector 332">
              <a:extLst>
                <a:ext uri="{FF2B5EF4-FFF2-40B4-BE49-F238E27FC236}">
                  <a16:creationId xmlns:a16="http://schemas.microsoft.com/office/drawing/2014/main" id="{EA74769A-09C9-7DCB-0B8E-4AD999FE8B27}"/>
                </a:ext>
              </a:extLst>
            </p:cNvPr>
            <p:cNvCxnSpPr>
              <a:cxnSpLocks/>
            </p:cNvCxnSpPr>
            <p:nvPr/>
          </p:nvCxnSpPr>
          <p:spPr>
            <a:xfrm flipH="1" flipV="1">
              <a:off x="7225105" y="2247900"/>
              <a:ext cx="213531"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4" name="Straight Connector 333">
              <a:extLst>
                <a:ext uri="{FF2B5EF4-FFF2-40B4-BE49-F238E27FC236}">
                  <a16:creationId xmlns:a16="http://schemas.microsoft.com/office/drawing/2014/main" id="{ED9CFBBD-72E2-AE59-95C0-7A526E890FE7}"/>
                </a:ext>
              </a:extLst>
            </p:cNvPr>
            <p:cNvCxnSpPr>
              <a:cxnSpLocks/>
            </p:cNvCxnSpPr>
            <p:nvPr/>
          </p:nvCxnSpPr>
          <p:spPr>
            <a:xfrm flipH="1">
              <a:off x="5947267" y="2247900"/>
              <a:ext cx="211038"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5" name="Straight Connector 334">
              <a:extLst>
                <a:ext uri="{FF2B5EF4-FFF2-40B4-BE49-F238E27FC236}">
                  <a16:creationId xmlns:a16="http://schemas.microsoft.com/office/drawing/2014/main" id="{24A9DC4C-CBA1-184E-6506-1A61B5F519C5}"/>
                </a:ext>
              </a:extLst>
            </p:cNvPr>
            <p:cNvCxnSpPr>
              <a:cxnSpLocks/>
            </p:cNvCxnSpPr>
            <p:nvPr/>
          </p:nvCxnSpPr>
          <p:spPr>
            <a:xfrm flipH="1" flipV="1">
              <a:off x="4664187" y="2247900"/>
              <a:ext cx="216280"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6" name="Straight Connector 335">
              <a:extLst>
                <a:ext uri="{FF2B5EF4-FFF2-40B4-BE49-F238E27FC236}">
                  <a16:creationId xmlns:a16="http://schemas.microsoft.com/office/drawing/2014/main" id="{D73E5D47-867A-D208-C8B8-A7EB378714D4}"/>
                </a:ext>
              </a:extLst>
            </p:cNvPr>
            <p:cNvCxnSpPr>
              <a:cxnSpLocks/>
            </p:cNvCxnSpPr>
            <p:nvPr/>
          </p:nvCxnSpPr>
          <p:spPr>
            <a:xfrm flipH="1">
              <a:off x="3381160" y="2247900"/>
              <a:ext cx="216227"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7" name="Straight Connector 336">
              <a:extLst>
                <a:ext uri="{FF2B5EF4-FFF2-40B4-BE49-F238E27FC236}">
                  <a16:creationId xmlns:a16="http://schemas.microsoft.com/office/drawing/2014/main" id="{58E39224-D1FD-4188-88A8-C92FF21ADF3B}"/>
                </a:ext>
              </a:extLst>
            </p:cNvPr>
            <p:cNvCxnSpPr>
              <a:cxnSpLocks/>
            </p:cNvCxnSpPr>
            <p:nvPr/>
          </p:nvCxnSpPr>
          <p:spPr>
            <a:xfrm flipH="1" flipV="1">
              <a:off x="2102184" y="2247900"/>
              <a:ext cx="212176"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8" name="Straight Connector 337">
              <a:extLst>
                <a:ext uri="{FF2B5EF4-FFF2-40B4-BE49-F238E27FC236}">
                  <a16:creationId xmlns:a16="http://schemas.microsoft.com/office/drawing/2014/main" id="{AAD52895-1689-7E23-4B26-3639B611D88A}"/>
                </a:ext>
              </a:extLst>
            </p:cNvPr>
            <p:cNvCxnSpPr>
              <a:cxnSpLocks/>
            </p:cNvCxnSpPr>
            <p:nvPr/>
          </p:nvCxnSpPr>
          <p:spPr>
            <a:xfrm>
              <a:off x="1035384"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9" name="Straight Arrow Connector 338">
              <a:extLst>
                <a:ext uri="{FF2B5EF4-FFF2-40B4-BE49-F238E27FC236}">
                  <a16:creationId xmlns:a16="http://schemas.microsoft.com/office/drawing/2014/main" id="{79402E4E-8EB1-AC4E-45A7-8CB408B4EAF9}"/>
                </a:ext>
              </a:extLst>
            </p:cNvPr>
            <p:cNvCxnSpPr>
              <a:cxnSpLocks/>
            </p:cNvCxnSpPr>
            <p:nvPr/>
          </p:nvCxnSpPr>
          <p:spPr>
            <a:xfrm>
              <a:off x="11074920" y="20621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40" name="Straight Arrow Connector 339">
              <a:extLst>
                <a:ext uri="{FF2B5EF4-FFF2-40B4-BE49-F238E27FC236}">
                  <a16:creationId xmlns:a16="http://schemas.microsoft.com/office/drawing/2014/main" id="{87F80F01-1E27-85FA-9375-EF4917B053DB}"/>
                </a:ext>
              </a:extLst>
            </p:cNvPr>
            <p:cNvCxnSpPr>
              <a:cxnSpLocks/>
            </p:cNvCxnSpPr>
            <p:nvPr/>
          </p:nvCxnSpPr>
          <p:spPr>
            <a:xfrm>
              <a:off x="9782564"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41" name="Straight Arrow Connector 340">
              <a:extLst>
                <a:ext uri="{FF2B5EF4-FFF2-40B4-BE49-F238E27FC236}">
                  <a16:creationId xmlns:a16="http://schemas.microsoft.com/office/drawing/2014/main" id="{8993DEDD-C9AE-A8ED-70FC-AFECEFEDA6D2}"/>
                </a:ext>
              </a:extLst>
            </p:cNvPr>
            <p:cNvCxnSpPr>
              <a:cxnSpLocks/>
            </p:cNvCxnSpPr>
            <p:nvPr/>
          </p:nvCxnSpPr>
          <p:spPr>
            <a:xfrm>
              <a:off x="8505436"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42" name="Straight Arrow Connector 341">
              <a:extLst>
                <a:ext uri="{FF2B5EF4-FFF2-40B4-BE49-F238E27FC236}">
                  <a16:creationId xmlns:a16="http://schemas.microsoft.com/office/drawing/2014/main" id="{D2CB131C-44F6-12F1-832E-089B514195FC}"/>
                </a:ext>
              </a:extLst>
            </p:cNvPr>
            <p:cNvCxnSpPr>
              <a:cxnSpLocks/>
            </p:cNvCxnSpPr>
            <p:nvPr/>
          </p:nvCxnSpPr>
          <p:spPr>
            <a:xfrm>
              <a:off x="7225105"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43" name="Straight Arrow Connector 342">
              <a:extLst>
                <a:ext uri="{FF2B5EF4-FFF2-40B4-BE49-F238E27FC236}">
                  <a16:creationId xmlns:a16="http://schemas.microsoft.com/office/drawing/2014/main" id="{1ABD74EC-AE63-B901-186B-D6C29988B292}"/>
                </a:ext>
              </a:extLst>
            </p:cNvPr>
            <p:cNvCxnSpPr>
              <a:cxnSpLocks/>
            </p:cNvCxnSpPr>
            <p:nvPr/>
          </p:nvCxnSpPr>
          <p:spPr>
            <a:xfrm>
              <a:off x="5947267"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44" name="Straight Arrow Connector 343">
              <a:extLst>
                <a:ext uri="{FF2B5EF4-FFF2-40B4-BE49-F238E27FC236}">
                  <a16:creationId xmlns:a16="http://schemas.microsoft.com/office/drawing/2014/main" id="{6B633811-CA4E-B80C-4413-D8BDE4EEA726}"/>
                </a:ext>
              </a:extLst>
            </p:cNvPr>
            <p:cNvCxnSpPr>
              <a:cxnSpLocks/>
            </p:cNvCxnSpPr>
            <p:nvPr/>
          </p:nvCxnSpPr>
          <p:spPr>
            <a:xfrm>
              <a:off x="4664187" y="20621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45" name="Straight Arrow Connector 344">
              <a:extLst>
                <a:ext uri="{FF2B5EF4-FFF2-40B4-BE49-F238E27FC236}">
                  <a16:creationId xmlns:a16="http://schemas.microsoft.com/office/drawing/2014/main" id="{6313D5AE-0828-005F-B548-0675CFC48191}"/>
                </a:ext>
              </a:extLst>
            </p:cNvPr>
            <p:cNvCxnSpPr>
              <a:cxnSpLocks/>
            </p:cNvCxnSpPr>
            <p:nvPr/>
          </p:nvCxnSpPr>
          <p:spPr>
            <a:xfrm>
              <a:off x="3381160"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46" name="Straight Arrow Connector 345">
              <a:extLst>
                <a:ext uri="{FF2B5EF4-FFF2-40B4-BE49-F238E27FC236}">
                  <a16:creationId xmlns:a16="http://schemas.microsoft.com/office/drawing/2014/main" id="{643EBB87-A244-8977-E606-C32E0B9F84AB}"/>
                </a:ext>
              </a:extLst>
            </p:cNvPr>
            <p:cNvCxnSpPr>
              <a:cxnSpLocks/>
            </p:cNvCxnSpPr>
            <p:nvPr/>
          </p:nvCxnSpPr>
          <p:spPr>
            <a:xfrm>
              <a:off x="2102184"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47" name="Straight Arrow Connector 346">
              <a:extLst>
                <a:ext uri="{FF2B5EF4-FFF2-40B4-BE49-F238E27FC236}">
                  <a16:creationId xmlns:a16="http://schemas.microsoft.com/office/drawing/2014/main" id="{AC53E83A-9C31-A8AF-38E7-0CE71F3B655B}"/>
                </a:ext>
              </a:extLst>
            </p:cNvPr>
            <p:cNvCxnSpPr>
              <a:cxnSpLocks/>
            </p:cNvCxnSpPr>
            <p:nvPr/>
          </p:nvCxnSpPr>
          <p:spPr>
            <a:xfrm>
              <a:off x="1035384" y="2060939"/>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48" name="Straight Arrow Connector 347">
              <a:extLst>
                <a:ext uri="{FF2B5EF4-FFF2-40B4-BE49-F238E27FC236}">
                  <a16:creationId xmlns:a16="http://schemas.microsoft.com/office/drawing/2014/main" id="{635B54F5-3BDF-5C8C-DCA5-ED667F6FD5C6}"/>
                </a:ext>
              </a:extLst>
            </p:cNvPr>
            <p:cNvCxnSpPr>
              <a:cxnSpLocks/>
            </p:cNvCxnSpPr>
            <p:nvPr/>
          </p:nvCxnSpPr>
          <p:spPr>
            <a:xfrm>
              <a:off x="2314360" y="2054670"/>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49" name="Straight Arrow Connector 348">
              <a:extLst>
                <a:ext uri="{FF2B5EF4-FFF2-40B4-BE49-F238E27FC236}">
                  <a16:creationId xmlns:a16="http://schemas.microsoft.com/office/drawing/2014/main" id="{F9AD0560-64C1-F791-143C-7BF99ADA9286}"/>
                </a:ext>
              </a:extLst>
            </p:cNvPr>
            <p:cNvCxnSpPr>
              <a:cxnSpLocks/>
            </p:cNvCxnSpPr>
            <p:nvPr/>
          </p:nvCxnSpPr>
          <p:spPr>
            <a:xfrm>
              <a:off x="3595536" y="2037802"/>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50" name="Straight Arrow Connector 349">
              <a:extLst>
                <a:ext uri="{FF2B5EF4-FFF2-40B4-BE49-F238E27FC236}">
                  <a16:creationId xmlns:a16="http://schemas.microsoft.com/office/drawing/2014/main" id="{AEBFC176-3BEA-7D25-670A-DC844C87F191}"/>
                </a:ext>
              </a:extLst>
            </p:cNvPr>
            <p:cNvCxnSpPr>
              <a:cxnSpLocks/>
            </p:cNvCxnSpPr>
            <p:nvPr/>
          </p:nvCxnSpPr>
          <p:spPr>
            <a:xfrm>
              <a:off x="4880467" y="2053760"/>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51" name="Straight Arrow Connector 350">
              <a:extLst>
                <a:ext uri="{FF2B5EF4-FFF2-40B4-BE49-F238E27FC236}">
                  <a16:creationId xmlns:a16="http://schemas.microsoft.com/office/drawing/2014/main" id="{D8774E8A-ABD2-BE97-EFA8-0CED053DC2CD}"/>
                </a:ext>
              </a:extLst>
            </p:cNvPr>
            <p:cNvCxnSpPr>
              <a:cxnSpLocks/>
            </p:cNvCxnSpPr>
            <p:nvPr/>
          </p:nvCxnSpPr>
          <p:spPr>
            <a:xfrm>
              <a:off x="6165552" y="2046757"/>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52" name="Straight Arrow Connector 351">
              <a:extLst>
                <a:ext uri="{FF2B5EF4-FFF2-40B4-BE49-F238E27FC236}">
                  <a16:creationId xmlns:a16="http://schemas.microsoft.com/office/drawing/2014/main" id="{6FA840C8-40BE-2B2D-074E-412BECD4A61A}"/>
                </a:ext>
              </a:extLst>
            </p:cNvPr>
            <p:cNvCxnSpPr>
              <a:cxnSpLocks/>
            </p:cNvCxnSpPr>
            <p:nvPr/>
          </p:nvCxnSpPr>
          <p:spPr>
            <a:xfrm>
              <a:off x="7438636" y="2054670"/>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53" name="Straight Arrow Connector 352">
              <a:extLst>
                <a:ext uri="{FF2B5EF4-FFF2-40B4-BE49-F238E27FC236}">
                  <a16:creationId xmlns:a16="http://schemas.microsoft.com/office/drawing/2014/main" id="{190B65DB-85A3-38FD-DE71-AE5B86F844D4}"/>
                </a:ext>
              </a:extLst>
            </p:cNvPr>
            <p:cNvCxnSpPr>
              <a:cxnSpLocks/>
            </p:cNvCxnSpPr>
            <p:nvPr/>
          </p:nvCxnSpPr>
          <p:spPr>
            <a:xfrm>
              <a:off x="8715764" y="2046756"/>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54" name="Straight Arrow Connector 353">
              <a:extLst>
                <a:ext uri="{FF2B5EF4-FFF2-40B4-BE49-F238E27FC236}">
                  <a16:creationId xmlns:a16="http://schemas.microsoft.com/office/drawing/2014/main" id="{AE8F5012-2E7C-340B-B8B1-01819B62B333}"/>
                </a:ext>
              </a:extLst>
            </p:cNvPr>
            <p:cNvCxnSpPr>
              <a:cxnSpLocks/>
            </p:cNvCxnSpPr>
            <p:nvPr/>
          </p:nvCxnSpPr>
          <p:spPr>
            <a:xfrm>
              <a:off x="10008120" y="2046756"/>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55" name="Straight Connector 354">
              <a:extLst>
                <a:ext uri="{FF2B5EF4-FFF2-40B4-BE49-F238E27FC236}">
                  <a16:creationId xmlns:a16="http://schemas.microsoft.com/office/drawing/2014/main" id="{2DA9C8FD-A0E2-33C1-35B4-065E87A6AADC}"/>
                </a:ext>
              </a:extLst>
            </p:cNvPr>
            <p:cNvCxnSpPr>
              <a:cxnSpLocks/>
            </p:cNvCxnSpPr>
            <p:nvPr/>
          </p:nvCxnSpPr>
          <p:spPr>
            <a:xfrm>
              <a:off x="2356403"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6" name="Straight Connector 355">
              <a:extLst>
                <a:ext uri="{FF2B5EF4-FFF2-40B4-BE49-F238E27FC236}">
                  <a16:creationId xmlns:a16="http://schemas.microsoft.com/office/drawing/2014/main" id="{45A8C4F7-4FE1-AD9D-B7B3-4A7667870D39}"/>
                </a:ext>
              </a:extLst>
            </p:cNvPr>
            <p:cNvCxnSpPr>
              <a:cxnSpLocks/>
            </p:cNvCxnSpPr>
            <p:nvPr/>
          </p:nvCxnSpPr>
          <p:spPr>
            <a:xfrm>
              <a:off x="3595536"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7" name="Straight Connector 356">
              <a:extLst>
                <a:ext uri="{FF2B5EF4-FFF2-40B4-BE49-F238E27FC236}">
                  <a16:creationId xmlns:a16="http://schemas.microsoft.com/office/drawing/2014/main" id="{106CBFA2-8653-9EFD-DDAF-572451C95D62}"/>
                </a:ext>
              </a:extLst>
            </p:cNvPr>
            <p:cNvCxnSpPr>
              <a:cxnSpLocks/>
            </p:cNvCxnSpPr>
            <p:nvPr/>
          </p:nvCxnSpPr>
          <p:spPr>
            <a:xfrm>
              <a:off x="4880467"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8" name="Straight Connector 357">
              <a:extLst>
                <a:ext uri="{FF2B5EF4-FFF2-40B4-BE49-F238E27FC236}">
                  <a16:creationId xmlns:a16="http://schemas.microsoft.com/office/drawing/2014/main" id="{86FDCC4C-F428-DBEC-2400-61FC9C3B05B5}"/>
                </a:ext>
              </a:extLst>
            </p:cNvPr>
            <p:cNvCxnSpPr>
              <a:cxnSpLocks/>
            </p:cNvCxnSpPr>
            <p:nvPr/>
          </p:nvCxnSpPr>
          <p:spPr>
            <a:xfrm>
              <a:off x="6215219"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9" name="Straight Connector 358">
              <a:extLst>
                <a:ext uri="{FF2B5EF4-FFF2-40B4-BE49-F238E27FC236}">
                  <a16:creationId xmlns:a16="http://schemas.microsoft.com/office/drawing/2014/main" id="{52ACA2F6-0272-2C6A-DC16-D2F2D011E855}"/>
                </a:ext>
              </a:extLst>
            </p:cNvPr>
            <p:cNvCxnSpPr>
              <a:cxnSpLocks/>
            </p:cNvCxnSpPr>
            <p:nvPr/>
          </p:nvCxnSpPr>
          <p:spPr>
            <a:xfrm>
              <a:off x="7478239"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60" name="Straight Connector 359">
              <a:extLst>
                <a:ext uri="{FF2B5EF4-FFF2-40B4-BE49-F238E27FC236}">
                  <a16:creationId xmlns:a16="http://schemas.microsoft.com/office/drawing/2014/main" id="{DAC29BE9-5EF8-880A-F117-88686CF3EFA0}"/>
                </a:ext>
              </a:extLst>
            </p:cNvPr>
            <p:cNvCxnSpPr>
              <a:cxnSpLocks/>
            </p:cNvCxnSpPr>
            <p:nvPr/>
          </p:nvCxnSpPr>
          <p:spPr>
            <a:xfrm>
              <a:off x="8758698"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61" name="Straight Connector 360">
              <a:extLst>
                <a:ext uri="{FF2B5EF4-FFF2-40B4-BE49-F238E27FC236}">
                  <a16:creationId xmlns:a16="http://schemas.microsoft.com/office/drawing/2014/main" id="{D4F8FFF2-4692-46AC-F3C8-F98E7D2D5C88}"/>
                </a:ext>
              </a:extLst>
            </p:cNvPr>
            <p:cNvCxnSpPr>
              <a:cxnSpLocks/>
            </p:cNvCxnSpPr>
            <p:nvPr/>
          </p:nvCxnSpPr>
          <p:spPr>
            <a:xfrm>
              <a:off x="10039157"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363" name="Group 362">
            <a:extLst>
              <a:ext uri="{FF2B5EF4-FFF2-40B4-BE49-F238E27FC236}">
                <a16:creationId xmlns:a16="http://schemas.microsoft.com/office/drawing/2014/main" id="{81BDFCF9-78FA-39E9-073C-4FC223608054}"/>
              </a:ext>
            </a:extLst>
          </p:cNvPr>
          <p:cNvGrpSpPr/>
          <p:nvPr/>
        </p:nvGrpSpPr>
        <p:grpSpPr>
          <a:xfrm>
            <a:off x="9344213" y="4643943"/>
            <a:ext cx="1097280" cy="685800"/>
            <a:chOff x="6771067" y="4966859"/>
            <a:chExt cx="1097280" cy="685800"/>
          </a:xfrm>
        </p:grpSpPr>
        <p:sp>
          <p:nvSpPr>
            <p:cNvPr id="364" name="Rectangle: Rounded Corners 363">
              <a:extLst>
                <a:ext uri="{FF2B5EF4-FFF2-40B4-BE49-F238E27FC236}">
                  <a16:creationId xmlns:a16="http://schemas.microsoft.com/office/drawing/2014/main" id="{1B54D7F6-8E47-DCB7-7742-AC4D14526D0C}"/>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Prepare</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Data Outputs</a:t>
              </a:r>
            </a:p>
          </p:txBody>
        </p:sp>
        <p:sp>
          <p:nvSpPr>
            <p:cNvPr id="365" name="Oval 364">
              <a:extLst>
                <a:ext uri="{FF2B5EF4-FFF2-40B4-BE49-F238E27FC236}">
                  <a16:creationId xmlns:a16="http://schemas.microsoft.com/office/drawing/2014/main" id="{5507CED9-7468-774A-0FD2-E3FC734ABBC5}"/>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8.3</a:t>
              </a:r>
            </a:p>
          </p:txBody>
        </p:sp>
      </p:grpSp>
      <p:grpSp>
        <p:nvGrpSpPr>
          <p:cNvPr id="366" name="Group 365">
            <a:extLst>
              <a:ext uri="{FF2B5EF4-FFF2-40B4-BE49-F238E27FC236}">
                <a16:creationId xmlns:a16="http://schemas.microsoft.com/office/drawing/2014/main" id="{64585411-24D1-50DF-3A5E-E1092BE10DEC}"/>
              </a:ext>
            </a:extLst>
          </p:cNvPr>
          <p:cNvGrpSpPr/>
          <p:nvPr/>
        </p:nvGrpSpPr>
        <p:grpSpPr>
          <a:xfrm>
            <a:off x="9344213" y="3729543"/>
            <a:ext cx="1097280" cy="685800"/>
            <a:chOff x="6771067" y="4966859"/>
            <a:chExt cx="1097280" cy="685800"/>
          </a:xfrm>
        </p:grpSpPr>
        <p:sp>
          <p:nvSpPr>
            <p:cNvPr id="367" name="Rectangle: Rounded Corners 366">
              <a:extLst>
                <a:ext uri="{FF2B5EF4-FFF2-40B4-BE49-F238E27FC236}">
                  <a16:creationId xmlns:a16="http://schemas.microsoft.com/office/drawing/2014/main" id="{12178230-EE1D-D5A5-63FC-F4CE56F39FED}"/>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Conduct</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Record Runs</a:t>
              </a:r>
            </a:p>
          </p:txBody>
        </p:sp>
        <p:sp>
          <p:nvSpPr>
            <p:cNvPr id="368" name="Oval 367">
              <a:extLst>
                <a:ext uri="{FF2B5EF4-FFF2-40B4-BE49-F238E27FC236}">
                  <a16:creationId xmlns:a16="http://schemas.microsoft.com/office/drawing/2014/main" id="{3C217E47-55EF-1927-DEEE-77EE67554727}"/>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8.2</a:t>
              </a:r>
            </a:p>
          </p:txBody>
        </p:sp>
      </p:grpSp>
      <p:grpSp>
        <p:nvGrpSpPr>
          <p:cNvPr id="369" name="Group 368">
            <a:extLst>
              <a:ext uri="{FF2B5EF4-FFF2-40B4-BE49-F238E27FC236}">
                <a16:creationId xmlns:a16="http://schemas.microsoft.com/office/drawing/2014/main" id="{951B5A3D-45D9-2033-75EC-3E999049B84D}"/>
              </a:ext>
            </a:extLst>
          </p:cNvPr>
          <p:cNvGrpSpPr/>
          <p:nvPr/>
        </p:nvGrpSpPr>
        <p:grpSpPr>
          <a:xfrm>
            <a:off x="9327273" y="2808445"/>
            <a:ext cx="1097280" cy="685800"/>
            <a:chOff x="6771067" y="4966859"/>
            <a:chExt cx="1097280" cy="685800"/>
          </a:xfrm>
        </p:grpSpPr>
        <p:sp>
          <p:nvSpPr>
            <p:cNvPr id="370" name="Rectangle: Rounded Corners 369">
              <a:extLst>
                <a:ext uri="{FF2B5EF4-FFF2-40B4-BE49-F238E27FC236}">
                  <a16:creationId xmlns:a16="http://schemas.microsoft.com/office/drawing/2014/main" id="{4803597C-7DA1-EF5C-9723-F68D6A49A983}"/>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Plan</a:t>
              </a:r>
              <a:br>
                <a:rPr lang="en-US" sz="1200" b="1" dirty="0">
                  <a:solidFill>
                    <a:schemeClr val="tx1"/>
                  </a:solidFill>
                  <a:latin typeface="Calibri" panose="020F0502020204030204" pitchFamily="34" charset="0"/>
                  <a:cs typeface="Calibri" panose="020F0502020204030204" pitchFamily="34" charset="0"/>
                </a:rPr>
              </a:br>
              <a:r>
                <a:rPr lang="en-US" sz="1200" b="1" dirty="0">
                  <a:solidFill>
                    <a:schemeClr val="tx1"/>
                  </a:solidFill>
                  <a:latin typeface="Calibri" panose="020F0502020204030204" pitchFamily="34" charset="0"/>
                  <a:cs typeface="Calibri" panose="020F0502020204030204" pitchFamily="34" charset="0"/>
                </a:rPr>
                <a:t>Execution</a:t>
              </a:r>
            </a:p>
          </p:txBody>
        </p:sp>
        <p:sp>
          <p:nvSpPr>
            <p:cNvPr id="371" name="Oval 370">
              <a:extLst>
                <a:ext uri="{FF2B5EF4-FFF2-40B4-BE49-F238E27FC236}">
                  <a16:creationId xmlns:a16="http://schemas.microsoft.com/office/drawing/2014/main" id="{492C29D9-E2E5-CABC-5F79-26112E0C69DA}"/>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8.1</a:t>
              </a:r>
            </a:p>
          </p:txBody>
        </p:sp>
      </p:grpSp>
    </p:spTree>
    <p:extLst>
      <p:ext uri="{BB962C8B-B14F-4D97-AF65-F5344CB8AC3E}">
        <p14:creationId xmlns:p14="http://schemas.microsoft.com/office/powerpoint/2010/main" val="593481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Digital Twin</a:t>
            </a:r>
          </a:p>
        </p:txBody>
      </p:sp>
      <p:sp>
        <p:nvSpPr>
          <p:cNvPr id="3" name="Slide Number Placeholder 2"/>
          <p:cNvSpPr>
            <a:spLocks noGrp="1"/>
          </p:cNvSpPr>
          <p:nvPr>
            <p:ph type="sldNum" sz="quarter" idx="12"/>
          </p:nvPr>
        </p:nvSpPr>
        <p:spPr/>
        <p:txBody>
          <a:bodyPr/>
          <a:lstStyle/>
          <a:p>
            <a:pPr>
              <a:defRPr/>
            </a:pPr>
            <a:fld id="{3D961E9D-7CF7-4A08-AACD-B378DB7D4304}" type="slidenum">
              <a:rPr lang="en-US" smtClean="0"/>
              <a:pPr>
                <a:defRPr/>
              </a:pPr>
              <a:t>17</a:t>
            </a:fld>
            <a:endParaRPr lang="en-US" dirty="0"/>
          </a:p>
        </p:txBody>
      </p:sp>
      <p:sp>
        <p:nvSpPr>
          <p:cNvPr id="5" name="Content Placeholder 4"/>
          <p:cNvSpPr>
            <a:spLocks noGrp="1"/>
          </p:cNvSpPr>
          <p:nvPr>
            <p:ph idx="4294967295"/>
          </p:nvPr>
        </p:nvSpPr>
        <p:spPr>
          <a:xfrm>
            <a:off x="0" y="952500"/>
            <a:ext cx="6249988" cy="5230813"/>
          </a:xfrm>
        </p:spPr>
        <p:txBody>
          <a:bodyPr vert="horz" lIns="91440" tIns="45720" rIns="91440" bIns="45720" rtlCol="0" anchor="t">
            <a:normAutofit fontScale="85000" lnSpcReduction="20000"/>
          </a:bodyPr>
          <a:lstStyle/>
          <a:p>
            <a:pPr>
              <a:lnSpc>
                <a:spcPct val="120000"/>
              </a:lnSpc>
              <a:spcBef>
                <a:spcPts val="600"/>
              </a:spcBef>
            </a:pPr>
            <a:r>
              <a:rPr lang="en-US" sz="3200" i="1" dirty="0">
                <a:latin typeface="+mn-lt"/>
              </a:rPr>
              <a:t>“Digital Twin”</a:t>
            </a:r>
            <a:r>
              <a:rPr lang="en-US" i="1" dirty="0">
                <a:latin typeface="+mn-lt"/>
              </a:rPr>
              <a:t> </a:t>
            </a:r>
            <a:r>
              <a:rPr lang="en-US" dirty="0">
                <a:latin typeface="+mn-lt"/>
              </a:rPr>
              <a:t>=  virtual representation that serves as the real-time digital counterpart of a physical object, Live Systems, Command &amp; Control Systems, Hardware-in-the-Loop (HWIL), or the actual System Under Test</a:t>
            </a:r>
          </a:p>
          <a:p>
            <a:pPr>
              <a:lnSpc>
                <a:spcPct val="120000"/>
              </a:lnSpc>
              <a:spcBef>
                <a:spcPts val="600"/>
              </a:spcBef>
            </a:pPr>
            <a:r>
              <a:rPr lang="en-US" dirty="0">
                <a:latin typeface="+mn-lt"/>
              </a:rPr>
              <a:t>Essentially the “</a:t>
            </a:r>
            <a:r>
              <a:rPr lang="en-US" sz="3000" dirty="0">
                <a:latin typeface="+mn-lt"/>
              </a:rPr>
              <a:t>Live</a:t>
            </a:r>
            <a:r>
              <a:rPr lang="en-US" dirty="0">
                <a:latin typeface="+mn-lt"/>
              </a:rPr>
              <a:t>” component of the LVC event</a:t>
            </a:r>
          </a:p>
          <a:p>
            <a:pPr>
              <a:lnSpc>
                <a:spcPct val="120000"/>
              </a:lnSpc>
              <a:spcBef>
                <a:spcPts val="600"/>
              </a:spcBef>
            </a:pPr>
            <a:r>
              <a:rPr lang="en-US" dirty="0">
                <a:latin typeface="+mn-lt"/>
              </a:rPr>
              <a:t>Few events will have a full “real-world”/ “Live” element, so the team must create some representation of the actual system, organization, etc. to support the event.</a:t>
            </a:r>
          </a:p>
        </p:txBody>
      </p:sp>
      <p:pic>
        <p:nvPicPr>
          <p:cNvPr id="157698" name="Picture 2" descr="Army’s Joint Systems Integration Laboratory during COMMEX"/>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6834823" y="1079500"/>
            <a:ext cx="4536440" cy="2185077"/>
          </a:xfrm>
          <a:prstGeom prst="rect">
            <a:avLst/>
          </a:prstGeom>
          <a:noFill/>
          <a:ln>
            <a:solidFill>
              <a:schemeClr val="bg1">
                <a:lumMod val="75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57700" name="Picture 4" descr="An Air Launched Effects (ALE) system is launched from a UH-60L Black Hawk, as capabilities testing commences during Project Convergence, at Yuma Proving Ground, Arizona, September 15, 2020."/>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b="7948"/>
          <a:stretch/>
        </p:blipFill>
        <p:spPr bwMode="auto">
          <a:xfrm>
            <a:off x="9066557" y="4755977"/>
            <a:ext cx="2415223" cy="1525758"/>
          </a:xfrm>
          <a:prstGeom prst="rect">
            <a:avLst/>
          </a:prstGeom>
          <a:noFill/>
          <a:ln>
            <a:solidFill>
              <a:schemeClr val="bg1">
                <a:lumMod val="75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57702" name="Picture 6" descr="Digital Twin Framework image"/>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593121" y="3429000"/>
            <a:ext cx="2671531" cy="1975527"/>
          </a:xfrm>
          <a:prstGeom prst="rect">
            <a:avLst/>
          </a:prstGeom>
          <a:noFill/>
          <a:ln>
            <a:solidFill>
              <a:schemeClr val="bg1">
                <a:lumMod val="85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9425624" y="2425181"/>
            <a:ext cx="2750386" cy="2383873"/>
          </a:xfrm>
          <a:prstGeom prst="rect">
            <a:avLst/>
          </a:prstGeom>
          <a:ln>
            <a:solidFill>
              <a:schemeClr val="bg1">
                <a:lumMod val="75000"/>
              </a:schemeClr>
            </a:solidFill>
          </a:ln>
          <a:effectLst>
            <a:outerShdw blurRad="50800" dist="38100" dir="2700000" algn="tl" rotWithShape="0">
              <a:prstClr val="black">
                <a:alpha val="40000"/>
              </a:prstClr>
            </a:outerShdw>
          </a:effectLst>
        </p:spPr>
      </p:pic>
      <p:grpSp>
        <p:nvGrpSpPr>
          <p:cNvPr id="9" name="Group 8">
            <a:extLst>
              <a:ext uri="{FF2B5EF4-FFF2-40B4-BE49-F238E27FC236}">
                <a16:creationId xmlns:a16="http://schemas.microsoft.com/office/drawing/2014/main" id="{936AECFB-FA59-5957-282F-B42F8545348A}"/>
              </a:ext>
            </a:extLst>
          </p:cNvPr>
          <p:cNvGrpSpPr/>
          <p:nvPr/>
        </p:nvGrpSpPr>
        <p:grpSpPr>
          <a:xfrm>
            <a:off x="10752667" y="266700"/>
            <a:ext cx="1097280" cy="685800"/>
            <a:chOff x="6771067" y="4966859"/>
            <a:chExt cx="1097280" cy="685800"/>
          </a:xfrm>
        </p:grpSpPr>
        <p:sp>
          <p:nvSpPr>
            <p:cNvPr id="10" name="Rectangle: Rounded Corners 9">
              <a:extLst>
                <a:ext uri="{FF2B5EF4-FFF2-40B4-BE49-F238E27FC236}">
                  <a16:creationId xmlns:a16="http://schemas.microsoft.com/office/drawing/2014/main" id="{8F155F7F-3CE2-AB6A-F75D-AD5934A82926}"/>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Build</a:t>
              </a:r>
            </a:p>
            <a:p>
              <a:pPr algn="ctr">
                <a:lnSpc>
                  <a:spcPts val="1200"/>
                </a:lnSpc>
              </a:pPr>
              <a:r>
                <a:rPr lang="en-US" sz="1200" b="1" dirty="0">
                  <a:solidFill>
                    <a:schemeClr val="tx1"/>
                  </a:solidFill>
                </a:rPr>
                <a:t>Digital Twin</a:t>
              </a:r>
            </a:p>
          </p:txBody>
        </p:sp>
        <p:sp>
          <p:nvSpPr>
            <p:cNvPr id="11" name="Oval 10">
              <a:extLst>
                <a:ext uri="{FF2B5EF4-FFF2-40B4-BE49-F238E27FC236}">
                  <a16:creationId xmlns:a16="http://schemas.microsoft.com/office/drawing/2014/main" id="{C9AF9381-AF13-C8A5-D502-184325757C41}"/>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4.3</a:t>
              </a:r>
            </a:p>
          </p:txBody>
        </p:sp>
      </p:grpSp>
    </p:spTree>
    <p:extLst>
      <p:ext uri="{BB962C8B-B14F-4D97-AF65-F5344CB8AC3E}">
        <p14:creationId xmlns:p14="http://schemas.microsoft.com/office/powerpoint/2010/main" val="38676849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A7890-D03E-4613-A0A5-ABE849E63778}"/>
              </a:ext>
            </a:extLst>
          </p:cNvPr>
          <p:cNvSpPr>
            <a:spLocks noGrp="1"/>
          </p:cNvSpPr>
          <p:nvPr>
            <p:ph type="title"/>
          </p:nvPr>
        </p:nvSpPr>
        <p:spPr/>
        <p:txBody>
          <a:bodyPr wrap="square" anchor="ctr">
            <a:normAutofit/>
          </a:bodyPr>
          <a:lstStyle/>
          <a:p>
            <a:r>
              <a:rPr lang="en-US" dirty="0"/>
              <a:t>Step 5 : Design Operational Wrap Around</a:t>
            </a:r>
          </a:p>
        </p:txBody>
      </p:sp>
      <p:sp>
        <p:nvSpPr>
          <p:cNvPr id="4" name="Slide Number Placeholder 3"/>
          <p:cNvSpPr>
            <a:spLocks noGrp="1"/>
          </p:cNvSpPr>
          <p:nvPr>
            <p:ph type="sldNum" sz="quarter" idx="12"/>
          </p:nvPr>
        </p:nvSpPr>
        <p:spPr/>
        <p:txBody>
          <a:bodyPr/>
          <a:lstStyle/>
          <a:p>
            <a:pPr>
              <a:defRPr/>
            </a:pPr>
            <a:fld id="{A51840BD-C137-42AF-A883-7364683D4200}" type="slidenum">
              <a:rPr lang="en-US" smtClean="0"/>
              <a:pPr>
                <a:defRPr/>
              </a:pPr>
              <a:t>18</a:t>
            </a:fld>
            <a:endParaRPr lang="en-US" dirty="0"/>
          </a:p>
        </p:txBody>
      </p:sp>
      <p:sp>
        <p:nvSpPr>
          <p:cNvPr id="164" name="Rectangle: Rounded Corners 163">
            <a:extLst>
              <a:ext uri="{FF2B5EF4-FFF2-40B4-BE49-F238E27FC236}">
                <a16:creationId xmlns:a16="http://schemas.microsoft.com/office/drawing/2014/main" id="{FAFAE453-433B-9877-C988-7A4BE7B04A4F}"/>
              </a:ext>
            </a:extLst>
          </p:cNvPr>
          <p:cNvSpPr/>
          <p:nvPr/>
        </p:nvSpPr>
        <p:spPr>
          <a:xfrm>
            <a:off x="5499600" y="1661497"/>
            <a:ext cx="1103621" cy="36682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libri" panose="020F0502020204030204" pitchFamily="34" charset="0"/>
              <a:cs typeface="Calibri" panose="020F0502020204030204" pitchFamily="34" charset="0"/>
            </a:endParaRPr>
          </a:p>
        </p:txBody>
      </p:sp>
      <p:sp>
        <p:nvSpPr>
          <p:cNvPr id="166" name="Rectangle: Rounded Corners 165">
            <a:extLst>
              <a:ext uri="{FF2B5EF4-FFF2-40B4-BE49-F238E27FC236}">
                <a16:creationId xmlns:a16="http://schemas.microsoft.com/office/drawing/2014/main" id="{77DE2BB3-7275-2941-CF19-A970AB59DEED}"/>
              </a:ext>
            </a:extLst>
          </p:cNvPr>
          <p:cNvSpPr/>
          <p:nvPr/>
        </p:nvSpPr>
        <p:spPr>
          <a:xfrm>
            <a:off x="4214980" y="1661499"/>
            <a:ext cx="1103621" cy="3668244"/>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68" name="Rectangle: Rounded Corners 167">
            <a:extLst>
              <a:ext uri="{FF2B5EF4-FFF2-40B4-BE49-F238E27FC236}">
                <a16:creationId xmlns:a16="http://schemas.microsoft.com/office/drawing/2014/main" id="{E080A382-D771-CA37-D04D-DC1CCBE8EA58}"/>
              </a:ext>
            </a:extLst>
          </p:cNvPr>
          <p:cNvSpPr/>
          <p:nvPr/>
        </p:nvSpPr>
        <p:spPr>
          <a:xfrm>
            <a:off x="2941432" y="1661498"/>
            <a:ext cx="1103621" cy="45826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70" name="Rectangle: Rounded Corners 169">
            <a:extLst>
              <a:ext uri="{FF2B5EF4-FFF2-40B4-BE49-F238E27FC236}">
                <a16:creationId xmlns:a16="http://schemas.microsoft.com/office/drawing/2014/main" id="{68EA4B22-A1BB-86BD-C99B-EEDAE6202624}"/>
              </a:ext>
            </a:extLst>
          </p:cNvPr>
          <p:cNvSpPr/>
          <p:nvPr/>
        </p:nvSpPr>
        <p:spPr>
          <a:xfrm>
            <a:off x="1656833" y="1661499"/>
            <a:ext cx="1103621" cy="3668243"/>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71" name="Rectangle: Rounded Corners 170">
            <a:extLst>
              <a:ext uri="{FF2B5EF4-FFF2-40B4-BE49-F238E27FC236}">
                <a16:creationId xmlns:a16="http://schemas.microsoft.com/office/drawing/2014/main" id="{CDBD4E44-7B37-470C-93CC-9910CD99203A}"/>
              </a:ext>
            </a:extLst>
          </p:cNvPr>
          <p:cNvSpPr/>
          <p:nvPr/>
        </p:nvSpPr>
        <p:spPr>
          <a:xfrm>
            <a:off x="378380" y="1672143"/>
            <a:ext cx="1101747" cy="274320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72" name="Rectangle: Rounded Corners 171">
            <a:extLst>
              <a:ext uri="{FF2B5EF4-FFF2-40B4-BE49-F238E27FC236}">
                <a16:creationId xmlns:a16="http://schemas.microsoft.com/office/drawing/2014/main" id="{25D1414F-BA63-1248-B0CF-3E63AF73C4FE}"/>
              </a:ext>
            </a:extLst>
          </p:cNvPr>
          <p:cNvSpPr/>
          <p:nvPr/>
        </p:nvSpPr>
        <p:spPr>
          <a:xfrm>
            <a:off x="5383059" y="1551433"/>
            <a:ext cx="1369199" cy="4043376"/>
          </a:xfrm>
          <a:prstGeom prst="roundRect">
            <a:avLst>
              <a:gd name="adj" fmla="val 11125"/>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libri" panose="020F0502020204030204" pitchFamily="34" charset="0"/>
              <a:cs typeface="Calibri" panose="020F0502020204030204" pitchFamily="34" charset="0"/>
            </a:endParaRPr>
          </a:p>
        </p:txBody>
      </p:sp>
      <p:sp>
        <p:nvSpPr>
          <p:cNvPr id="173" name="Rectangle: Rounded Corners 172">
            <a:extLst>
              <a:ext uri="{FF2B5EF4-FFF2-40B4-BE49-F238E27FC236}">
                <a16:creationId xmlns:a16="http://schemas.microsoft.com/office/drawing/2014/main" id="{2EB0A7C4-8410-C119-C544-E470562955D7}"/>
              </a:ext>
            </a:extLst>
          </p:cNvPr>
          <p:cNvSpPr/>
          <p:nvPr/>
        </p:nvSpPr>
        <p:spPr>
          <a:xfrm>
            <a:off x="10626767" y="1661497"/>
            <a:ext cx="1095187" cy="366824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74" name="Rectangle: Rounded Corners 173">
            <a:extLst>
              <a:ext uri="{FF2B5EF4-FFF2-40B4-BE49-F238E27FC236}">
                <a16:creationId xmlns:a16="http://schemas.microsoft.com/office/drawing/2014/main" id="{5E43044A-9BD8-B260-D4E6-C44C3F5695DF}"/>
              </a:ext>
            </a:extLst>
          </p:cNvPr>
          <p:cNvSpPr/>
          <p:nvPr/>
        </p:nvSpPr>
        <p:spPr>
          <a:xfrm>
            <a:off x="9344213" y="1661498"/>
            <a:ext cx="1095187" cy="366824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75" name="Rectangle: Rounded Corners 174">
            <a:extLst>
              <a:ext uri="{FF2B5EF4-FFF2-40B4-BE49-F238E27FC236}">
                <a16:creationId xmlns:a16="http://schemas.microsoft.com/office/drawing/2014/main" id="{C789C564-7AAB-2DBC-6C93-E54BBDD02181}"/>
              </a:ext>
            </a:extLst>
          </p:cNvPr>
          <p:cNvSpPr/>
          <p:nvPr/>
        </p:nvSpPr>
        <p:spPr>
          <a:xfrm>
            <a:off x="8064637" y="1661497"/>
            <a:ext cx="1097024" cy="36682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76" name="Rectangle: Rounded Corners 175">
            <a:extLst>
              <a:ext uri="{FF2B5EF4-FFF2-40B4-BE49-F238E27FC236}">
                <a16:creationId xmlns:a16="http://schemas.microsoft.com/office/drawing/2014/main" id="{0B96504A-F28D-15A0-8432-370F0CBED20D}"/>
              </a:ext>
            </a:extLst>
          </p:cNvPr>
          <p:cNvSpPr/>
          <p:nvPr/>
        </p:nvSpPr>
        <p:spPr>
          <a:xfrm>
            <a:off x="6779964" y="1649462"/>
            <a:ext cx="1097024" cy="4594673"/>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grpSp>
        <p:nvGrpSpPr>
          <p:cNvPr id="177" name="Group 176">
            <a:extLst>
              <a:ext uri="{FF2B5EF4-FFF2-40B4-BE49-F238E27FC236}">
                <a16:creationId xmlns:a16="http://schemas.microsoft.com/office/drawing/2014/main" id="{38009CE5-6826-7E27-C661-49DAFC077ADB}"/>
              </a:ext>
            </a:extLst>
          </p:cNvPr>
          <p:cNvGrpSpPr/>
          <p:nvPr/>
        </p:nvGrpSpPr>
        <p:grpSpPr>
          <a:xfrm>
            <a:off x="381000" y="1547963"/>
            <a:ext cx="1097280" cy="799337"/>
            <a:chOff x="560065" y="5025296"/>
            <a:chExt cx="1097280" cy="799337"/>
          </a:xfrm>
        </p:grpSpPr>
        <p:sp>
          <p:nvSpPr>
            <p:cNvPr id="179" name="Rectangle: Rounded Corners 178">
              <a:extLst>
                <a:ext uri="{FF2B5EF4-FFF2-40B4-BE49-F238E27FC236}">
                  <a16:creationId xmlns:a16="http://schemas.microsoft.com/office/drawing/2014/main" id="{4FC1D501-D55F-AC89-B70C-AF90031CA92A}"/>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latin typeface="Calibri" panose="020F0502020204030204" pitchFamily="34" charset="0"/>
                  <a:cs typeface="Calibri" panose="020F0502020204030204" pitchFamily="34" charset="0"/>
                </a:rPr>
                <a:t>Project Initiation</a:t>
              </a:r>
            </a:p>
          </p:txBody>
        </p:sp>
        <p:sp>
          <p:nvSpPr>
            <p:cNvPr id="180" name="Oval 179">
              <a:extLst>
                <a:ext uri="{FF2B5EF4-FFF2-40B4-BE49-F238E27FC236}">
                  <a16:creationId xmlns:a16="http://schemas.microsoft.com/office/drawing/2014/main" id="{592DABFA-ABC9-C284-5139-D1B9A31C8DEA}"/>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Step 1</a:t>
              </a:r>
            </a:p>
          </p:txBody>
        </p:sp>
      </p:grpSp>
      <p:grpSp>
        <p:nvGrpSpPr>
          <p:cNvPr id="182" name="Group 181">
            <a:extLst>
              <a:ext uri="{FF2B5EF4-FFF2-40B4-BE49-F238E27FC236}">
                <a16:creationId xmlns:a16="http://schemas.microsoft.com/office/drawing/2014/main" id="{7BE09BB6-212D-4995-958A-78355021307E}"/>
              </a:ext>
            </a:extLst>
          </p:cNvPr>
          <p:cNvGrpSpPr/>
          <p:nvPr/>
        </p:nvGrpSpPr>
        <p:grpSpPr>
          <a:xfrm>
            <a:off x="10624674" y="1552255"/>
            <a:ext cx="1097280" cy="799337"/>
            <a:chOff x="560065" y="5025296"/>
            <a:chExt cx="1097280" cy="799337"/>
          </a:xfrm>
        </p:grpSpPr>
        <p:sp>
          <p:nvSpPr>
            <p:cNvPr id="183" name="Rectangle: Rounded Corners 182">
              <a:extLst>
                <a:ext uri="{FF2B5EF4-FFF2-40B4-BE49-F238E27FC236}">
                  <a16:creationId xmlns:a16="http://schemas.microsoft.com/office/drawing/2014/main" id="{57FFCF83-8EDA-7118-C709-ECF4B16D4254}"/>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200" b="1" dirty="0">
                  <a:latin typeface="Calibri" panose="020F0502020204030204" pitchFamily="34" charset="0"/>
                  <a:cs typeface="Calibri" panose="020F0502020204030204" pitchFamily="34" charset="0"/>
                </a:rPr>
                <a:t>Analyze Data and Evaluate Results</a:t>
              </a:r>
            </a:p>
          </p:txBody>
        </p:sp>
        <p:sp>
          <p:nvSpPr>
            <p:cNvPr id="184" name="Oval 183">
              <a:extLst>
                <a:ext uri="{FF2B5EF4-FFF2-40B4-BE49-F238E27FC236}">
                  <a16:creationId xmlns:a16="http://schemas.microsoft.com/office/drawing/2014/main" id="{C5E5C12E-E950-C669-4992-11698CDDDF26}"/>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Step 9</a:t>
              </a:r>
            </a:p>
          </p:txBody>
        </p:sp>
      </p:grpSp>
      <p:grpSp>
        <p:nvGrpSpPr>
          <p:cNvPr id="185" name="Group 184">
            <a:extLst>
              <a:ext uri="{FF2B5EF4-FFF2-40B4-BE49-F238E27FC236}">
                <a16:creationId xmlns:a16="http://schemas.microsoft.com/office/drawing/2014/main" id="{476BB7DB-8F07-D5D4-5CA4-A93E43673B27}"/>
              </a:ext>
            </a:extLst>
          </p:cNvPr>
          <p:cNvGrpSpPr/>
          <p:nvPr/>
        </p:nvGrpSpPr>
        <p:grpSpPr>
          <a:xfrm>
            <a:off x="9344213" y="1552255"/>
            <a:ext cx="1097280" cy="799337"/>
            <a:chOff x="560065" y="5025296"/>
            <a:chExt cx="1097280" cy="799337"/>
          </a:xfrm>
        </p:grpSpPr>
        <p:sp>
          <p:nvSpPr>
            <p:cNvPr id="186" name="Rectangle: Rounded Corners 185">
              <a:extLst>
                <a:ext uri="{FF2B5EF4-FFF2-40B4-BE49-F238E27FC236}">
                  <a16:creationId xmlns:a16="http://schemas.microsoft.com/office/drawing/2014/main" id="{9A3CF221-BA6E-7D9B-CA5C-2B87BEC8C8BB}"/>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latin typeface="Calibri" panose="020F0502020204030204" pitchFamily="34" charset="0"/>
                  <a:cs typeface="Calibri" panose="020F0502020204030204" pitchFamily="34" charset="0"/>
                </a:rPr>
                <a:t>Plan &amp; Execute</a:t>
              </a:r>
            </a:p>
            <a:p>
              <a:pPr algn="ctr">
                <a:lnSpc>
                  <a:spcPts val="1300"/>
                </a:lnSpc>
              </a:pPr>
              <a:r>
                <a:rPr lang="en-US" sz="1400" b="1" dirty="0">
                  <a:latin typeface="Calibri" panose="020F0502020204030204" pitchFamily="34" charset="0"/>
                  <a:cs typeface="Calibri" panose="020F0502020204030204" pitchFamily="34" charset="0"/>
                </a:rPr>
                <a:t>Event</a:t>
              </a:r>
            </a:p>
          </p:txBody>
        </p:sp>
        <p:sp>
          <p:nvSpPr>
            <p:cNvPr id="187" name="Oval 186">
              <a:extLst>
                <a:ext uri="{FF2B5EF4-FFF2-40B4-BE49-F238E27FC236}">
                  <a16:creationId xmlns:a16="http://schemas.microsoft.com/office/drawing/2014/main" id="{6FF93F4E-D95E-40C3-C099-34858ACDBF00}"/>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Step 8</a:t>
              </a:r>
            </a:p>
          </p:txBody>
        </p:sp>
      </p:grpSp>
      <p:grpSp>
        <p:nvGrpSpPr>
          <p:cNvPr id="188" name="Group 187">
            <a:extLst>
              <a:ext uri="{FF2B5EF4-FFF2-40B4-BE49-F238E27FC236}">
                <a16:creationId xmlns:a16="http://schemas.microsoft.com/office/drawing/2014/main" id="{61144B2D-9D23-BDDA-3F0A-0A18C81F2CE2}"/>
              </a:ext>
            </a:extLst>
          </p:cNvPr>
          <p:cNvGrpSpPr/>
          <p:nvPr/>
        </p:nvGrpSpPr>
        <p:grpSpPr>
          <a:xfrm>
            <a:off x="8063754" y="1547963"/>
            <a:ext cx="1097280" cy="799337"/>
            <a:chOff x="560065" y="5025296"/>
            <a:chExt cx="1097280" cy="799337"/>
          </a:xfrm>
        </p:grpSpPr>
        <p:sp>
          <p:nvSpPr>
            <p:cNvPr id="189" name="Rectangle: Rounded Corners 188">
              <a:extLst>
                <a:ext uri="{FF2B5EF4-FFF2-40B4-BE49-F238E27FC236}">
                  <a16:creationId xmlns:a16="http://schemas.microsoft.com/office/drawing/2014/main" id="{B8B68002-BF0B-BAB5-7808-AE01E9A8FF9D}"/>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latin typeface="Calibri" panose="020F0502020204030204" pitchFamily="34" charset="0"/>
                  <a:cs typeface="Calibri" panose="020F0502020204030204" pitchFamily="34" charset="0"/>
                </a:rPr>
                <a:t>Integrate &amp; Validate Environment</a:t>
              </a:r>
            </a:p>
          </p:txBody>
        </p:sp>
        <p:sp>
          <p:nvSpPr>
            <p:cNvPr id="190" name="Oval 189">
              <a:extLst>
                <a:ext uri="{FF2B5EF4-FFF2-40B4-BE49-F238E27FC236}">
                  <a16:creationId xmlns:a16="http://schemas.microsoft.com/office/drawing/2014/main" id="{1F6400E2-793C-329C-CA90-097308788241}"/>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Step 7</a:t>
              </a:r>
            </a:p>
          </p:txBody>
        </p:sp>
      </p:grpSp>
      <p:grpSp>
        <p:nvGrpSpPr>
          <p:cNvPr id="191" name="Group 190">
            <a:extLst>
              <a:ext uri="{FF2B5EF4-FFF2-40B4-BE49-F238E27FC236}">
                <a16:creationId xmlns:a16="http://schemas.microsoft.com/office/drawing/2014/main" id="{3710EA2F-2B19-AA05-38B5-544C1F824F87}"/>
              </a:ext>
            </a:extLst>
          </p:cNvPr>
          <p:cNvGrpSpPr/>
          <p:nvPr/>
        </p:nvGrpSpPr>
        <p:grpSpPr>
          <a:xfrm>
            <a:off x="6783295" y="1547963"/>
            <a:ext cx="1097280" cy="799337"/>
            <a:chOff x="560065" y="5025296"/>
            <a:chExt cx="1097280" cy="799337"/>
          </a:xfrm>
        </p:grpSpPr>
        <p:sp>
          <p:nvSpPr>
            <p:cNvPr id="192" name="Rectangle: Rounded Corners 191">
              <a:extLst>
                <a:ext uri="{FF2B5EF4-FFF2-40B4-BE49-F238E27FC236}">
                  <a16:creationId xmlns:a16="http://schemas.microsoft.com/office/drawing/2014/main" id="{C2D879A1-3FEB-6654-57ED-7DEC42FE058A}"/>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latin typeface="Calibri" panose="020F0502020204030204" pitchFamily="34" charset="0"/>
                  <a:cs typeface="Calibri" panose="020F0502020204030204" pitchFamily="34" charset="0"/>
                </a:rPr>
                <a:t>Develop Operational Wrap-Around</a:t>
              </a:r>
            </a:p>
          </p:txBody>
        </p:sp>
        <p:sp>
          <p:nvSpPr>
            <p:cNvPr id="193" name="Oval 192">
              <a:extLst>
                <a:ext uri="{FF2B5EF4-FFF2-40B4-BE49-F238E27FC236}">
                  <a16:creationId xmlns:a16="http://schemas.microsoft.com/office/drawing/2014/main" id="{95FFEF69-0C8F-9DB2-13EE-8B2651FA3782}"/>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Step 6</a:t>
              </a:r>
            </a:p>
          </p:txBody>
        </p:sp>
      </p:grpSp>
      <p:grpSp>
        <p:nvGrpSpPr>
          <p:cNvPr id="194" name="Group 193">
            <a:extLst>
              <a:ext uri="{FF2B5EF4-FFF2-40B4-BE49-F238E27FC236}">
                <a16:creationId xmlns:a16="http://schemas.microsoft.com/office/drawing/2014/main" id="{2DC3CF87-728A-50A0-2BC1-B2C0F1F627B0}"/>
              </a:ext>
            </a:extLst>
          </p:cNvPr>
          <p:cNvGrpSpPr/>
          <p:nvPr/>
        </p:nvGrpSpPr>
        <p:grpSpPr>
          <a:xfrm>
            <a:off x="5502836" y="1459020"/>
            <a:ext cx="1097280" cy="888280"/>
            <a:chOff x="560065" y="4936353"/>
            <a:chExt cx="1097280" cy="888280"/>
          </a:xfrm>
        </p:grpSpPr>
        <p:sp>
          <p:nvSpPr>
            <p:cNvPr id="195" name="Rectangle: Rounded Corners 194">
              <a:extLst>
                <a:ext uri="{FF2B5EF4-FFF2-40B4-BE49-F238E27FC236}">
                  <a16:creationId xmlns:a16="http://schemas.microsoft.com/office/drawing/2014/main" id="{D662F39B-D4C2-6F45-67B6-C43E02671916}"/>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600" b="1" dirty="0">
                  <a:latin typeface="Calibri" panose="020F0502020204030204" pitchFamily="34" charset="0"/>
                  <a:cs typeface="Calibri" panose="020F0502020204030204" pitchFamily="34" charset="0"/>
                </a:rPr>
                <a:t>Design Operational Wrap-Around</a:t>
              </a:r>
            </a:p>
          </p:txBody>
        </p:sp>
        <p:sp>
          <p:nvSpPr>
            <p:cNvPr id="196" name="Oval 195">
              <a:extLst>
                <a:ext uri="{FF2B5EF4-FFF2-40B4-BE49-F238E27FC236}">
                  <a16:creationId xmlns:a16="http://schemas.microsoft.com/office/drawing/2014/main" id="{E6B1B421-8ED2-05EC-A268-559FBE386567}"/>
                </a:ext>
              </a:extLst>
            </p:cNvPr>
            <p:cNvSpPr/>
            <p:nvPr/>
          </p:nvSpPr>
          <p:spPr>
            <a:xfrm>
              <a:off x="785483" y="4936353"/>
              <a:ext cx="64008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600" b="1" dirty="0">
                  <a:solidFill>
                    <a:schemeClr val="tx1"/>
                  </a:solidFill>
                  <a:latin typeface="Calibri" panose="020F0502020204030204" pitchFamily="34" charset="0"/>
                  <a:cs typeface="Calibri" panose="020F0502020204030204" pitchFamily="34" charset="0"/>
                </a:rPr>
                <a:t>Step 5</a:t>
              </a:r>
            </a:p>
          </p:txBody>
        </p:sp>
      </p:grpSp>
      <p:grpSp>
        <p:nvGrpSpPr>
          <p:cNvPr id="197" name="Group 196">
            <a:extLst>
              <a:ext uri="{FF2B5EF4-FFF2-40B4-BE49-F238E27FC236}">
                <a16:creationId xmlns:a16="http://schemas.microsoft.com/office/drawing/2014/main" id="{A9976674-F8CE-909D-D492-21D162D34E3A}"/>
              </a:ext>
            </a:extLst>
          </p:cNvPr>
          <p:cNvGrpSpPr/>
          <p:nvPr/>
        </p:nvGrpSpPr>
        <p:grpSpPr>
          <a:xfrm>
            <a:off x="4222377" y="1547963"/>
            <a:ext cx="1097280" cy="799337"/>
            <a:chOff x="560065" y="5025296"/>
            <a:chExt cx="1097280" cy="799337"/>
          </a:xfrm>
        </p:grpSpPr>
        <p:sp>
          <p:nvSpPr>
            <p:cNvPr id="198" name="Rectangle: Rounded Corners 197">
              <a:extLst>
                <a:ext uri="{FF2B5EF4-FFF2-40B4-BE49-F238E27FC236}">
                  <a16:creationId xmlns:a16="http://schemas.microsoft.com/office/drawing/2014/main" id="{02868EA9-1654-E01F-5576-38D053CC5D0D}"/>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latin typeface="Calibri" panose="020F0502020204030204" pitchFamily="34" charset="0"/>
                  <a:cs typeface="Calibri" panose="020F0502020204030204" pitchFamily="34" charset="0"/>
                </a:rPr>
                <a:t>Develop</a:t>
              </a:r>
            </a:p>
            <a:p>
              <a:pPr algn="ctr">
                <a:lnSpc>
                  <a:spcPts val="1300"/>
                </a:lnSpc>
              </a:pPr>
              <a:r>
                <a:rPr lang="en-US" sz="1400" b="1" dirty="0">
                  <a:latin typeface="Calibri" panose="020F0502020204030204" pitchFamily="34" charset="0"/>
                  <a:cs typeface="Calibri" panose="020F0502020204030204" pitchFamily="34" charset="0"/>
                </a:rPr>
                <a:t>Digital Twin</a:t>
              </a:r>
            </a:p>
          </p:txBody>
        </p:sp>
        <p:sp>
          <p:nvSpPr>
            <p:cNvPr id="199" name="Oval 198">
              <a:extLst>
                <a:ext uri="{FF2B5EF4-FFF2-40B4-BE49-F238E27FC236}">
                  <a16:creationId xmlns:a16="http://schemas.microsoft.com/office/drawing/2014/main" id="{1C419AC6-3165-5EA7-E16C-91BF8B24EF1E}"/>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Step 4</a:t>
              </a:r>
            </a:p>
          </p:txBody>
        </p:sp>
      </p:grpSp>
      <p:grpSp>
        <p:nvGrpSpPr>
          <p:cNvPr id="200" name="Group 199">
            <a:extLst>
              <a:ext uri="{FF2B5EF4-FFF2-40B4-BE49-F238E27FC236}">
                <a16:creationId xmlns:a16="http://schemas.microsoft.com/office/drawing/2014/main" id="{B4C31C41-6653-2983-B8DC-F02A0E260373}"/>
              </a:ext>
            </a:extLst>
          </p:cNvPr>
          <p:cNvGrpSpPr/>
          <p:nvPr/>
        </p:nvGrpSpPr>
        <p:grpSpPr>
          <a:xfrm>
            <a:off x="2941918" y="1547963"/>
            <a:ext cx="1097280" cy="799337"/>
            <a:chOff x="560065" y="5025296"/>
            <a:chExt cx="1097280" cy="799337"/>
          </a:xfrm>
        </p:grpSpPr>
        <p:sp>
          <p:nvSpPr>
            <p:cNvPr id="201" name="Rectangle: Rounded Corners 200">
              <a:extLst>
                <a:ext uri="{FF2B5EF4-FFF2-40B4-BE49-F238E27FC236}">
                  <a16:creationId xmlns:a16="http://schemas.microsoft.com/office/drawing/2014/main" id="{513055DB-D911-AFDC-A625-A80F5EBB8D86}"/>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latin typeface="Calibri" panose="020F0502020204030204" pitchFamily="34" charset="0"/>
                  <a:cs typeface="Calibri" panose="020F0502020204030204" pitchFamily="34" charset="0"/>
                </a:rPr>
                <a:t>Conduct Wargame Exercise</a:t>
              </a:r>
            </a:p>
          </p:txBody>
        </p:sp>
        <p:sp>
          <p:nvSpPr>
            <p:cNvPr id="202" name="Oval 201">
              <a:extLst>
                <a:ext uri="{FF2B5EF4-FFF2-40B4-BE49-F238E27FC236}">
                  <a16:creationId xmlns:a16="http://schemas.microsoft.com/office/drawing/2014/main" id="{131AB7DC-513C-8EC1-A0E8-912CA14660CF}"/>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Step 3</a:t>
              </a:r>
            </a:p>
          </p:txBody>
        </p:sp>
      </p:grpSp>
      <p:grpSp>
        <p:nvGrpSpPr>
          <p:cNvPr id="203" name="Group 202">
            <a:extLst>
              <a:ext uri="{FF2B5EF4-FFF2-40B4-BE49-F238E27FC236}">
                <a16:creationId xmlns:a16="http://schemas.microsoft.com/office/drawing/2014/main" id="{ABD4B6FE-38FF-DAB9-5389-F9FCF0D4A211}"/>
              </a:ext>
            </a:extLst>
          </p:cNvPr>
          <p:cNvGrpSpPr/>
          <p:nvPr/>
        </p:nvGrpSpPr>
        <p:grpSpPr>
          <a:xfrm>
            <a:off x="1661459" y="1547963"/>
            <a:ext cx="1097280" cy="799337"/>
            <a:chOff x="560065" y="5025296"/>
            <a:chExt cx="1097280" cy="799337"/>
          </a:xfrm>
        </p:grpSpPr>
        <p:sp>
          <p:nvSpPr>
            <p:cNvPr id="204" name="Rectangle: Rounded Corners 203">
              <a:extLst>
                <a:ext uri="{FF2B5EF4-FFF2-40B4-BE49-F238E27FC236}">
                  <a16:creationId xmlns:a16="http://schemas.microsoft.com/office/drawing/2014/main" id="{BA0A7F1A-BE20-E240-844E-462AA7321AB7}"/>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latin typeface="Calibri" panose="020F0502020204030204" pitchFamily="34" charset="0"/>
                  <a:cs typeface="Calibri" panose="020F0502020204030204" pitchFamily="34" charset="0"/>
                </a:rPr>
                <a:t>Perform Conceptual Analysis</a:t>
              </a:r>
            </a:p>
          </p:txBody>
        </p:sp>
        <p:sp>
          <p:nvSpPr>
            <p:cNvPr id="205" name="Oval 204">
              <a:extLst>
                <a:ext uri="{FF2B5EF4-FFF2-40B4-BE49-F238E27FC236}">
                  <a16:creationId xmlns:a16="http://schemas.microsoft.com/office/drawing/2014/main" id="{41DB98FB-C479-858A-1360-E79A1456F913}"/>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Step 2</a:t>
              </a:r>
            </a:p>
          </p:txBody>
        </p:sp>
      </p:grpSp>
      <p:grpSp>
        <p:nvGrpSpPr>
          <p:cNvPr id="206" name="Group 205">
            <a:extLst>
              <a:ext uri="{FF2B5EF4-FFF2-40B4-BE49-F238E27FC236}">
                <a16:creationId xmlns:a16="http://schemas.microsoft.com/office/drawing/2014/main" id="{6593B202-1250-DAD4-1477-C223E6AF03B5}"/>
              </a:ext>
            </a:extLst>
          </p:cNvPr>
          <p:cNvGrpSpPr/>
          <p:nvPr/>
        </p:nvGrpSpPr>
        <p:grpSpPr>
          <a:xfrm>
            <a:off x="8063754" y="4643943"/>
            <a:ext cx="1097280" cy="685800"/>
            <a:chOff x="6771067" y="4966859"/>
            <a:chExt cx="1097280" cy="685800"/>
          </a:xfrm>
        </p:grpSpPr>
        <p:sp>
          <p:nvSpPr>
            <p:cNvPr id="207" name="Rectangle: Rounded Corners 206">
              <a:extLst>
                <a:ext uri="{FF2B5EF4-FFF2-40B4-BE49-F238E27FC236}">
                  <a16:creationId xmlns:a16="http://schemas.microsoft.com/office/drawing/2014/main" id="{AC4074BF-8C06-98B6-B6DA-624E1972034D}"/>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Validate Environment</a:t>
              </a:r>
            </a:p>
          </p:txBody>
        </p:sp>
        <p:sp>
          <p:nvSpPr>
            <p:cNvPr id="208" name="Oval 207">
              <a:extLst>
                <a:ext uri="{FF2B5EF4-FFF2-40B4-BE49-F238E27FC236}">
                  <a16:creationId xmlns:a16="http://schemas.microsoft.com/office/drawing/2014/main" id="{87CF49CE-AB2B-F028-452A-7E7C40192A32}"/>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7.3</a:t>
              </a:r>
            </a:p>
          </p:txBody>
        </p:sp>
      </p:grpSp>
      <p:grpSp>
        <p:nvGrpSpPr>
          <p:cNvPr id="209" name="Group 208">
            <a:extLst>
              <a:ext uri="{FF2B5EF4-FFF2-40B4-BE49-F238E27FC236}">
                <a16:creationId xmlns:a16="http://schemas.microsoft.com/office/drawing/2014/main" id="{4AAD8FA1-2F8E-E679-12A9-966F34F000FC}"/>
              </a:ext>
            </a:extLst>
          </p:cNvPr>
          <p:cNvGrpSpPr/>
          <p:nvPr/>
        </p:nvGrpSpPr>
        <p:grpSpPr>
          <a:xfrm>
            <a:off x="8063754" y="3729543"/>
            <a:ext cx="1097280" cy="685800"/>
            <a:chOff x="6771067" y="4966859"/>
            <a:chExt cx="1097280" cy="685800"/>
          </a:xfrm>
        </p:grpSpPr>
        <p:sp>
          <p:nvSpPr>
            <p:cNvPr id="210" name="Rectangle: Rounded Corners 209">
              <a:extLst>
                <a:ext uri="{FF2B5EF4-FFF2-40B4-BE49-F238E27FC236}">
                  <a16:creationId xmlns:a16="http://schemas.microsoft.com/office/drawing/2014/main" id="{BDCEE713-80E1-00FD-DB91-E2C193B8443E}"/>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Integrate Environment</a:t>
              </a:r>
            </a:p>
          </p:txBody>
        </p:sp>
        <p:sp>
          <p:nvSpPr>
            <p:cNvPr id="211" name="Oval 210">
              <a:extLst>
                <a:ext uri="{FF2B5EF4-FFF2-40B4-BE49-F238E27FC236}">
                  <a16:creationId xmlns:a16="http://schemas.microsoft.com/office/drawing/2014/main" id="{37BD2701-9BBE-C9DC-4E39-1176AF8D60D6}"/>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7.2</a:t>
              </a:r>
            </a:p>
          </p:txBody>
        </p:sp>
      </p:grpSp>
      <p:grpSp>
        <p:nvGrpSpPr>
          <p:cNvPr id="212" name="Group 211">
            <a:extLst>
              <a:ext uri="{FF2B5EF4-FFF2-40B4-BE49-F238E27FC236}">
                <a16:creationId xmlns:a16="http://schemas.microsoft.com/office/drawing/2014/main" id="{9D3C1DE3-C6C1-4373-DD80-47B314D79640}"/>
              </a:ext>
            </a:extLst>
          </p:cNvPr>
          <p:cNvGrpSpPr/>
          <p:nvPr/>
        </p:nvGrpSpPr>
        <p:grpSpPr>
          <a:xfrm>
            <a:off x="8063754" y="2815143"/>
            <a:ext cx="1097280" cy="685800"/>
            <a:chOff x="6771067" y="4966859"/>
            <a:chExt cx="1097280" cy="685800"/>
          </a:xfrm>
        </p:grpSpPr>
        <p:sp>
          <p:nvSpPr>
            <p:cNvPr id="213" name="Rectangle: Rounded Corners 212">
              <a:extLst>
                <a:ext uri="{FF2B5EF4-FFF2-40B4-BE49-F238E27FC236}">
                  <a16:creationId xmlns:a16="http://schemas.microsoft.com/office/drawing/2014/main" id="{50BC7083-972C-3431-F6BB-ED08AD067E8B}"/>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Plan</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Integration</a:t>
              </a:r>
            </a:p>
          </p:txBody>
        </p:sp>
        <p:sp>
          <p:nvSpPr>
            <p:cNvPr id="214" name="Oval 213">
              <a:extLst>
                <a:ext uri="{FF2B5EF4-FFF2-40B4-BE49-F238E27FC236}">
                  <a16:creationId xmlns:a16="http://schemas.microsoft.com/office/drawing/2014/main" id="{17099EA8-872B-D6B0-6DAB-8F7BCFE1E31B}"/>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7.1</a:t>
              </a:r>
            </a:p>
          </p:txBody>
        </p:sp>
      </p:grpSp>
      <p:grpSp>
        <p:nvGrpSpPr>
          <p:cNvPr id="215" name="Group 214">
            <a:extLst>
              <a:ext uri="{FF2B5EF4-FFF2-40B4-BE49-F238E27FC236}">
                <a16:creationId xmlns:a16="http://schemas.microsoft.com/office/drawing/2014/main" id="{AB121F65-BAE4-BC8D-1A89-FF53DF3E189F}"/>
              </a:ext>
            </a:extLst>
          </p:cNvPr>
          <p:cNvGrpSpPr/>
          <p:nvPr/>
        </p:nvGrpSpPr>
        <p:grpSpPr>
          <a:xfrm>
            <a:off x="6783295" y="5558343"/>
            <a:ext cx="1097280" cy="685800"/>
            <a:chOff x="6771067" y="4966859"/>
            <a:chExt cx="1097280" cy="685800"/>
          </a:xfrm>
        </p:grpSpPr>
        <p:sp>
          <p:nvSpPr>
            <p:cNvPr id="216" name="Rectangle: Rounded Corners 215">
              <a:extLst>
                <a:ext uri="{FF2B5EF4-FFF2-40B4-BE49-F238E27FC236}">
                  <a16:creationId xmlns:a16="http://schemas.microsoft.com/office/drawing/2014/main" id="{D7C08D85-02A6-A678-E7B5-68780FA747BD}"/>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Implement Wrap-Around Infrastructure</a:t>
              </a:r>
            </a:p>
          </p:txBody>
        </p:sp>
        <p:sp>
          <p:nvSpPr>
            <p:cNvPr id="217" name="Oval 216">
              <a:extLst>
                <a:ext uri="{FF2B5EF4-FFF2-40B4-BE49-F238E27FC236}">
                  <a16:creationId xmlns:a16="http://schemas.microsoft.com/office/drawing/2014/main" id="{4CA41AB1-3D49-0E6D-F801-BE82DAF9C090}"/>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6.4</a:t>
              </a:r>
            </a:p>
          </p:txBody>
        </p:sp>
      </p:grpSp>
      <p:grpSp>
        <p:nvGrpSpPr>
          <p:cNvPr id="218" name="Group 217">
            <a:extLst>
              <a:ext uri="{FF2B5EF4-FFF2-40B4-BE49-F238E27FC236}">
                <a16:creationId xmlns:a16="http://schemas.microsoft.com/office/drawing/2014/main" id="{FB629383-773F-09AE-D729-AFD77C365249}"/>
              </a:ext>
            </a:extLst>
          </p:cNvPr>
          <p:cNvGrpSpPr/>
          <p:nvPr/>
        </p:nvGrpSpPr>
        <p:grpSpPr>
          <a:xfrm>
            <a:off x="6783295" y="4643943"/>
            <a:ext cx="1097280" cy="685800"/>
            <a:chOff x="6771067" y="4966859"/>
            <a:chExt cx="1097280" cy="685800"/>
          </a:xfrm>
        </p:grpSpPr>
        <p:sp>
          <p:nvSpPr>
            <p:cNvPr id="219" name="Rectangle: Rounded Corners 218">
              <a:extLst>
                <a:ext uri="{FF2B5EF4-FFF2-40B4-BE49-F238E27FC236}">
                  <a16:creationId xmlns:a16="http://schemas.microsoft.com/office/drawing/2014/main" id="{0FB523B1-FF0A-BC36-48E7-26CC100AAA04}"/>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Develop</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Wrap-Around Applications</a:t>
              </a:r>
            </a:p>
          </p:txBody>
        </p:sp>
        <p:sp>
          <p:nvSpPr>
            <p:cNvPr id="220" name="Oval 219">
              <a:extLst>
                <a:ext uri="{FF2B5EF4-FFF2-40B4-BE49-F238E27FC236}">
                  <a16:creationId xmlns:a16="http://schemas.microsoft.com/office/drawing/2014/main" id="{2BADAFCC-B7A5-0B4B-E5B7-5A85BF1728AE}"/>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6.3</a:t>
              </a:r>
            </a:p>
          </p:txBody>
        </p:sp>
      </p:grpSp>
      <p:grpSp>
        <p:nvGrpSpPr>
          <p:cNvPr id="221" name="Group 220">
            <a:extLst>
              <a:ext uri="{FF2B5EF4-FFF2-40B4-BE49-F238E27FC236}">
                <a16:creationId xmlns:a16="http://schemas.microsoft.com/office/drawing/2014/main" id="{ED842E87-4082-8F9A-D311-82F1173DAF8A}"/>
              </a:ext>
            </a:extLst>
          </p:cNvPr>
          <p:cNvGrpSpPr/>
          <p:nvPr/>
        </p:nvGrpSpPr>
        <p:grpSpPr>
          <a:xfrm>
            <a:off x="6783295" y="3729543"/>
            <a:ext cx="1097280" cy="685800"/>
            <a:chOff x="6771067" y="4966859"/>
            <a:chExt cx="1097280" cy="685800"/>
          </a:xfrm>
        </p:grpSpPr>
        <p:sp>
          <p:nvSpPr>
            <p:cNvPr id="224" name="Rectangle: Rounded Corners 223">
              <a:extLst>
                <a:ext uri="{FF2B5EF4-FFF2-40B4-BE49-F238E27FC236}">
                  <a16:creationId xmlns:a16="http://schemas.microsoft.com/office/drawing/2014/main" id="{6F9D9B8A-5DB4-127A-39B6-C7CF22D26987}"/>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Establish Environment Agreements</a:t>
              </a:r>
            </a:p>
          </p:txBody>
        </p:sp>
        <p:sp>
          <p:nvSpPr>
            <p:cNvPr id="225" name="Oval 224">
              <a:extLst>
                <a:ext uri="{FF2B5EF4-FFF2-40B4-BE49-F238E27FC236}">
                  <a16:creationId xmlns:a16="http://schemas.microsoft.com/office/drawing/2014/main" id="{9932E858-BB63-69A9-28BB-46D8F9595069}"/>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6.2</a:t>
              </a:r>
            </a:p>
          </p:txBody>
        </p:sp>
      </p:grpSp>
      <p:grpSp>
        <p:nvGrpSpPr>
          <p:cNvPr id="227" name="Group 226">
            <a:extLst>
              <a:ext uri="{FF2B5EF4-FFF2-40B4-BE49-F238E27FC236}">
                <a16:creationId xmlns:a16="http://schemas.microsoft.com/office/drawing/2014/main" id="{0C516CD8-3F1C-0A59-FA49-241DF7218832}"/>
              </a:ext>
            </a:extLst>
          </p:cNvPr>
          <p:cNvGrpSpPr/>
          <p:nvPr/>
        </p:nvGrpSpPr>
        <p:grpSpPr>
          <a:xfrm>
            <a:off x="6783295" y="2815143"/>
            <a:ext cx="1097280" cy="685800"/>
            <a:chOff x="6771067" y="4966859"/>
            <a:chExt cx="1097280" cy="685800"/>
          </a:xfrm>
        </p:grpSpPr>
        <p:sp>
          <p:nvSpPr>
            <p:cNvPr id="228" name="Rectangle: Rounded Corners 227">
              <a:extLst>
                <a:ext uri="{FF2B5EF4-FFF2-40B4-BE49-F238E27FC236}">
                  <a16:creationId xmlns:a16="http://schemas.microsoft.com/office/drawing/2014/main" id="{104A9351-8AA8-CDCA-E924-EACF3DD040D5}"/>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Develop</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System Interface Model</a:t>
              </a:r>
            </a:p>
          </p:txBody>
        </p:sp>
        <p:sp>
          <p:nvSpPr>
            <p:cNvPr id="230" name="Oval 229">
              <a:extLst>
                <a:ext uri="{FF2B5EF4-FFF2-40B4-BE49-F238E27FC236}">
                  <a16:creationId xmlns:a16="http://schemas.microsoft.com/office/drawing/2014/main" id="{3C22BA76-D86E-EFDF-BC49-879E1EB2F5BE}"/>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6.1</a:t>
              </a:r>
            </a:p>
          </p:txBody>
        </p:sp>
      </p:grpSp>
      <p:grpSp>
        <p:nvGrpSpPr>
          <p:cNvPr id="231" name="Group 230">
            <a:extLst>
              <a:ext uri="{FF2B5EF4-FFF2-40B4-BE49-F238E27FC236}">
                <a16:creationId xmlns:a16="http://schemas.microsoft.com/office/drawing/2014/main" id="{8A3759C7-27A9-F077-2F88-46A9A1687ED4}"/>
              </a:ext>
            </a:extLst>
          </p:cNvPr>
          <p:cNvGrpSpPr/>
          <p:nvPr/>
        </p:nvGrpSpPr>
        <p:grpSpPr>
          <a:xfrm>
            <a:off x="5417519" y="4643943"/>
            <a:ext cx="1274175" cy="694926"/>
            <a:chOff x="6685750" y="4966859"/>
            <a:chExt cx="1274175" cy="694926"/>
          </a:xfrm>
        </p:grpSpPr>
        <p:sp>
          <p:nvSpPr>
            <p:cNvPr id="233" name="Rectangle: Rounded Corners 232">
              <a:extLst>
                <a:ext uri="{FF2B5EF4-FFF2-40B4-BE49-F238E27FC236}">
                  <a16:creationId xmlns:a16="http://schemas.microsoft.com/office/drawing/2014/main" id="{7CD01DF9-9EED-5A35-22BF-715E586AA407}"/>
                </a:ext>
              </a:extLst>
            </p:cNvPr>
            <p:cNvSpPr/>
            <p:nvPr/>
          </p:nvSpPr>
          <p:spPr>
            <a:xfrm>
              <a:off x="6685750" y="4966859"/>
              <a:ext cx="1274175"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600" b="1" dirty="0">
                  <a:solidFill>
                    <a:schemeClr val="tx1"/>
                  </a:solidFill>
                  <a:latin typeface="Calibri" panose="020F0502020204030204" pitchFamily="34" charset="0"/>
                  <a:cs typeface="Calibri" panose="020F0502020204030204" pitchFamily="34" charset="0"/>
                </a:rPr>
                <a:t>Design</a:t>
              </a:r>
            </a:p>
            <a:p>
              <a:pPr algn="ctr">
                <a:lnSpc>
                  <a:spcPts val="1200"/>
                </a:lnSpc>
              </a:pPr>
              <a:r>
                <a:rPr lang="en-US" sz="1600" b="1" dirty="0">
                  <a:solidFill>
                    <a:schemeClr val="tx1"/>
                  </a:solidFill>
                  <a:latin typeface="Calibri" panose="020F0502020204030204" pitchFamily="34" charset="0"/>
                  <a:cs typeface="Calibri" panose="020F0502020204030204" pitchFamily="34" charset="0"/>
                </a:rPr>
                <a:t>Wrap-Around</a:t>
              </a:r>
            </a:p>
            <a:p>
              <a:pPr algn="ctr">
                <a:lnSpc>
                  <a:spcPts val="1200"/>
                </a:lnSpc>
              </a:pPr>
              <a:r>
                <a:rPr lang="en-US" sz="1600" b="1" dirty="0">
                  <a:solidFill>
                    <a:schemeClr val="tx1"/>
                  </a:solidFill>
                  <a:latin typeface="Calibri" panose="020F0502020204030204" pitchFamily="34" charset="0"/>
                  <a:cs typeface="Calibri" panose="020F0502020204030204" pitchFamily="34" charset="0"/>
                </a:rPr>
                <a:t>Applications</a:t>
              </a:r>
            </a:p>
          </p:txBody>
        </p:sp>
        <p:sp>
          <p:nvSpPr>
            <p:cNvPr id="234" name="Oval 233">
              <a:extLst>
                <a:ext uri="{FF2B5EF4-FFF2-40B4-BE49-F238E27FC236}">
                  <a16:creationId xmlns:a16="http://schemas.microsoft.com/office/drawing/2014/main" id="{3FEC7788-37CF-0FA4-93F8-2063697597D7}"/>
                </a:ext>
              </a:extLst>
            </p:cNvPr>
            <p:cNvSpPr/>
            <p:nvPr/>
          </p:nvSpPr>
          <p:spPr>
            <a:xfrm>
              <a:off x="7137564" y="5478905"/>
              <a:ext cx="365760"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600" b="1" dirty="0">
                  <a:solidFill>
                    <a:schemeClr val="tx1"/>
                  </a:solidFill>
                  <a:latin typeface="Calibri" panose="020F0502020204030204" pitchFamily="34" charset="0"/>
                  <a:cs typeface="Calibri" panose="020F0502020204030204" pitchFamily="34" charset="0"/>
                </a:rPr>
                <a:t>5.3</a:t>
              </a:r>
            </a:p>
          </p:txBody>
        </p:sp>
      </p:grpSp>
      <p:grpSp>
        <p:nvGrpSpPr>
          <p:cNvPr id="236" name="Group 235">
            <a:extLst>
              <a:ext uri="{FF2B5EF4-FFF2-40B4-BE49-F238E27FC236}">
                <a16:creationId xmlns:a16="http://schemas.microsoft.com/office/drawing/2014/main" id="{A21BB034-0A26-7F22-0E6A-486BDA51B7CA}"/>
              </a:ext>
            </a:extLst>
          </p:cNvPr>
          <p:cNvGrpSpPr/>
          <p:nvPr/>
        </p:nvGrpSpPr>
        <p:grpSpPr>
          <a:xfrm>
            <a:off x="5417519" y="3729543"/>
            <a:ext cx="1274175" cy="685800"/>
            <a:chOff x="6685750" y="4966859"/>
            <a:chExt cx="1274175" cy="685800"/>
          </a:xfrm>
        </p:grpSpPr>
        <p:sp>
          <p:nvSpPr>
            <p:cNvPr id="237" name="Rectangle: Rounded Corners 236">
              <a:extLst>
                <a:ext uri="{FF2B5EF4-FFF2-40B4-BE49-F238E27FC236}">
                  <a16:creationId xmlns:a16="http://schemas.microsoft.com/office/drawing/2014/main" id="{BF5D60B1-B8F7-11DE-C4F7-35A0379CDEA4}"/>
                </a:ext>
              </a:extLst>
            </p:cNvPr>
            <p:cNvSpPr/>
            <p:nvPr/>
          </p:nvSpPr>
          <p:spPr>
            <a:xfrm>
              <a:off x="6685750" y="4966859"/>
              <a:ext cx="1274175"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600" b="1" dirty="0">
                  <a:solidFill>
                    <a:schemeClr val="tx1"/>
                  </a:solidFill>
                  <a:latin typeface="Calibri" panose="020F0502020204030204" pitchFamily="34" charset="0"/>
                  <a:cs typeface="Calibri" panose="020F0502020204030204" pitchFamily="34" charset="0"/>
                </a:rPr>
                <a:t>Design</a:t>
              </a:r>
            </a:p>
            <a:p>
              <a:pPr algn="ctr">
                <a:lnSpc>
                  <a:spcPts val="1200"/>
                </a:lnSpc>
              </a:pPr>
              <a:r>
                <a:rPr lang="en-US" sz="1600" b="1" dirty="0">
                  <a:solidFill>
                    <a:schemeClr val="tx1"/>
                  </a:solidFill>
                  <a:latin typeface="Calibri" panose="020F0502020204030204" pitchFamily="34" charset="0"/>
                  <a:cs typeface="Calibri" panose="020F0502020204030204" pitchFamily="34" charset="0"/>
                </a:rPr>
                <a:t>Environment</a:t>
              </a:r>
            </a:p>
          </p:txBody>
        </p:sp>
        <p:sp>
          <p:nvSpPr>
            <p:cNvPr id="239" name="Oval 238">
              <a:extLst>
                <a:ext uri="{FF2B5EF4-FFF2-40B4-BE49-F238E27FC236}">
                  <a16:creationId xmlns:a16="http://schemas.microsoft.com/office/drawing/2014/main" id="{8534A0B8-2867-9B7C-FF9F-20EA6B32D6EA}"/>
                </a:ext>
              </a:extLst>
            </p:cNvPr>
            <p:cNvSpPr/>
            <p:nvPr/>
          </p:nvSpPr>
          <p:spPr>
            <a:xfrm>
              <a:off x="7143953" y="5469779"/>
              <a:ext cx="365760"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600" b="1" dirty="0">
                  <a:solidFill>
                    <a:schemeClr val="tx1"/>
                  </a:solidFill>
                  <a:latin typeface="Calibri" panose="020F0502020204030204" pitchFamily="34" charset="0"/>
                  <a:cs typeface="Calibri" panose="020F0502020204030204" pitchFamily="34" charset="0"/>
                </a:rPr>
                <a:t>5.2</a:t>
              </a:r>
            </a:p>
          </p:txBody>
        </p:sp>
      </p:grpSp>
      <p:grpSp>
        <p:nvGrpSpPr>
          <p:cNvPr id="240" name="Group 239">
            <a:extLst>
              <a:ext uri="{FF2B5EF4-FFF2-40B4-BE49-F238E27FC236}">
                <a16:creationId xmlns:a16="http://schemas.microsoft.com/office/drawing/2014/main" id="{E307BB9F-B2F3-56FB-C483-38574D87EB6A}"/>
              </a:ext>
            </a:extLst>
          </p:cNvPr>
          <p:cNvGrpSpPr/>
          <p:nvPr/>
        </p:nvGrpSpPr>
        <p:grpSpPr>
          <a:xfrm>
            <a:off x="5417519" y="2815143"/>
            <a:ext cx="1274175" cy="685800"/>
            <a:chOff x="6771067" y="4966859"/>
            <a:chExt cx="1097280" cy="685800"/>
          </a:xfrm>
        </p:grpSpPr>
        <p:sp>
          <p:nvSpPr>
            <p:cNvPr id="241" name="Rectangle: Rounded Corners 240">
              <a:extLst>
                <a:ext uri="{FF2B5EF4-FFF2-40B4-BE49-F238E27FC236}">
                  <a16:creationId xmlns:a16="http://schemas.microsoft.com/office/drawing/2014/main" id="{DDFC93FC-755D-D73B-C07F-EBDD32B6DB7E}"/>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600" b="1" dirty="0">
                  <a:solidFill>
                    <a:schemeClr val="tx1"/>
                  </a:solidFill>
                  <a:latin typeface="Calibri" panose="020F0502020204030204" pitchFamily="34" charset="0"/>
                  <a:cs typeface="Calibri" panose="020F0502020204030204" pitchFamily="34" charset="0"/>
                </a:rPr>
                <a:t>Select</a:t>
              </a:r>
            </a:p>
            <a:p>
              <a:pPr algn="ctr">
                <a:lnSpc>
                  <a:spcPts val="1200"/>
                </a:lnSpc>
              </a:pPr>
              <a:r>
                <a:rPr lang="en-US" sz="1600" b="1" dirty="0">
                  <a:solidFill>
                    <a:schemeClr val="tx1"/>
                  </a:solidFill>
                  <a:latin typeface="Calibri" panose="020F0502020204030204" pitchFamily="34" charset="0"/>
                  <a:cs typeface="Calibri" panose="020F0502020204030204" pitchFamily="34" charset="0"/>
                </a:rPr>
                <a:t>Wrap-Around Applications</a:t>
              </a:r>
            </a:p>
          </p:txBody>
        </p:sp>
        <p:sp>
          <p:nvSpPr>
            <p:cNvPr id="242" name="Oval 241">
              <a:extLst>
                <a:ext uri="{FF2B5EF4-FFF2-40B4-BE49-F238E27FC236}">
                  <a16:creationId xmlns:a16="http://schemas.microsoft.com/office/drawing/2014/main" id="{EEC0ED4B-35BD-829A-4098-10FB543240D5}"/>
                </a:ext>
              </a:extLst>
            </p:cNvPr>
            <p:cNvSpPr/>
            <p:nvPr/>
          </p:nvSpPr>
          <p:spPr>
            <a:xfrm>
              <a:off x="7153023" y="5469779"/>
              <a:ext cx="314981"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600" b="1" dirty="0">
                  <a:solidFill>
                    <a:schemeClr val="tx1"/>
                  </a:solidFill>
                  <a:latin typeface="Calibri" panose="020F0502020204030204" pitchFamily="34" charset="0"/>
                  <a:cs typeface="Calibri" panose="020F0502020204030204" pitchFamily="34" charset="0"/>
                </a:rPr>
                <a:t>5.1</a:t>
              </a:r>
            </a:p>
          </p:txBody>
        </p:sp>
      </p:grpSp>
      <p:grpSp>
        <p:nvGrpSpPr>
          <p:cNvPr id="244" name="Group 243">
            <a:extLst>
              <a:ext uri="{FF2B5EF4-FFF2-40B4-BE49-F238E27FC236}">
                <a16:creationId xmlns:a16="http://schemas.microsoft.com/office/drawing/2014/main" id="{84AFD40E-A155-2B95-C44E-103667EC0FAB}"/>
              </a:ext>
            </a:extLst>
          </p:cNvPr>
          <p:cNvGrpSpPr/>
          <p:nvPr/>
        </p:nvGrpSpPr>
        <p:grpSpPr>
          <a:xfrm>
            <a:off x="4222377" y="4643943"/>
            <a:ext cx="1097280" cy="685800"/>
            <a:chOff x="6771067" y="4966859"/>
            <a:chExt cx="1097280" cy="685800"/>
          </a:xfrm>
        </p:grpSpPr>
        <p:sp>
          <p:nvSpPr>
            <p:cNvPr id="245" name="Rectangle: Rounded Corners 244">
              <a:extLst>
                <a:ext uri="{FF2B5EF4-FFF2-40B4-BE49-F238E27FC236}">
                  <a16:creationId xmlns:a16="http://schemas.microsoft.com/office/drawing/2014/main" id="{8D236DFC-9B92-A051-3F02-A785336A9DF8}"/>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Build</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Digital Twin</a:t>
              </a:r>
            </a:p>
          </p:txBody>
        </p:sp>
        <p:sp>
          <p:nvSpPr>
            <p:cNvPr id="246" name="Oval 245">
              <a:extLst>
                <a:ext uri="{FF2B5EF4-FFF2-40B4-BE49-F238E27FC236}">
                  <a16:creationId xmlns:a16="http://schemas.microsoft.com/office/drawing/2014/main" id="{9CC068F6-B65D-BCB4-1969-90A5F54DD76B}"/>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4.3</a:t>
              </a:r>
            </a:p>
          </p:txBody>
        </p:sp>
      </p:grpSp>
      <p:grpSp>
        <p:nvGrpSpPr>
          <p:cNvPr id="247" name="Group 246">
            <a:extLst>
              <a:ext uri="{FF2B5EF4-FFF2-40B4-BE49-F238E27FC236}">
                <a16:creationId xmlns:a16="http://schemas.microsoft.com/office/drawing/2014/main" id="{A126A377-619B-D0EA-4DCA-6AE9EA7DB8D4}"/>
              </a:ext>
            </a:extLst>
          </p:cNvPr>
          <p:cNvGrpSpPr/>
          <p:nvPr/>
        </p:nvGrpSpPr>
        <p:grpSpPr>
          <a:xfrm>
            <a:off x="4222377" y="3729543"/>
            <a:ext cx="1097280" cy="685800"/>
            <a:chOff x="6771067" y="4966859"/>
            <a:chExt cx="1097280" cy="685800"/>
          </a:xfrm>
        </p:grpSpPr>
        <p:sp>
          <p:nvSpPr>
            <p:cNvPr id="248" name="Rectangle: Rounded Corners 247">
              <a:extLst>
                <a:ext uri="{FF2B5EF4-FFF2-40B4-BE49-F238E27FC236}">
                  <a16:creationId xmlns:a16="http://schemas.microsoft.com/office/drawing/2014/main" id="{E3A8D87D-2823-B44B-AE25-179B58962336}"/>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Acquire Resources</a:t>
              </a:r>
            </a:p>
          </p:txBody>
        </p:sp>
        <p:sp>
          <p:nvSpPr>
            <p:cNvPr id="249" name="Oval 248">
              <a:extLst>
                <a:ext uri="{FF2B5EF4-FFF2-40B4-BE49-F238E27FC236}">
                  <a16:creationId xmlns:a16="http://schemas.microsoft.com/office/drawing/2014/main" id="{A6E74672-5FAD-0CD4-FFAF-8E1139921CC4}"/>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4.2</a:t>
              </a:r>
            </a:p>
          </p:txBody>
        </p:sp>
      </p:grpSp>
      <p:grpSp>
        <p:nvGrpSpPr>
          <p:cNvPr id="250" name="Group 249">
            <a:extLst>
              <a:ext uri="{FF2B5EF4-FFF2-40B4-BE49-F238E27FC236}">
                <a16:creationId xmlns:a16="http://schemas.microsoft.com/office/drawing/2014/main" id="{005203B3-E8B8-B0DB-A824-9454A1809D32}"/>
              </a:ext>
            </a:extLst>
          </p:cNvPr>
          <p:cNvGrpSpPr/>
          <p:nvPr/>
        </p:nvGrpSpPr>
        <p:grpSpPr>
          <a:xfrm>
            <a:off x="4222377" y="2815143"/>
            <a:ext cx="1097280" cy="685800"/>
            <a:chOff x="6771067" y="4966859"/>
            <a:chExt cx="1097280" cy="685800"/>
          </a:xfrm>
        </p:grpSpPr>
        <p:sp>
          <p:nvSpPr>
            <p:cNvPr id="251" name="Rectangle: Rounded Corners 250">
              <a:extLst>
                <a:ext uri="{FF2B5EF4-FFF2-40B4-BE49-F238E27FC236}">
                  <a16:creationId xmlns:a16="http://schemas.microsoft.com/office/drawing/2014/main" id="{0DD35F58-15B8-05B2-6598-D09EEE09CD9F}"/>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Select</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Digital Twin Applications</a:t>
              </a:r>
            </a:p>
          </p:txBody>
        </p:sp>
        <p:sp>
          <p:nvSpPr>
            <p:cNvPr id="252" name="Oval 251">
              <a:extLst>
                <a:ext uri="{FF2B5EF4-FFF2-40B4-BE49-F238E27FC236}">
                  <a16:creationId xmlns:a16="http://schemas.microsoft.com/office/drawing/2014/main" id="{9DDEB3B8-8F37-C735-D646-697F053DF3DD}"/>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4.1</a:t>
              </a:r>
            </a:p>
          </p:txBody>
        </p:sp>
      </p:grpSp>
      <p:grpSp>
        <p:nvGrpSpPr>
          <p:cNvPr id="253" name="Group 252">
            <a:extLst>
              <a:ext uri="{FF2B5EF4-FFF2-40B4-BE49-F238E27FC236}">
                <a16:creationId xmlns:a16="http://schemas.microsoft.com/office/drawing/2014/main" id="{134F92C8-1543-4DB9-3537-7245D848C36D}"/>
              </a:ext>
            </a:extLst>
          </p:cNvPr>
          <p:cNvGrpSpPr/>
          <p:nvPr/>
        </p:nvGrpSpPr>
        <p:grpSpPr>
          <a:xfrm>
            <a:off x="2941918" y="5558343"/>
            <a:ext cx="1097280" cy="685800"/>
            <a:chOff x="6771067" y="4966859"/>
            <a:chExt cx="1097280" cy="685800"/>
          </a:xfrm>
        </p:grpSpPr>
        <p:sp>
          <p:nvSpPr>
            <p:cNvPr id="254" name="Rectangle: Rounded Corners 253">
              <a:extLst>
                <a:ext uri="{FF2B5EF4-FFF2-40B4-BE49-F238E27FC236}">
                  <a16:creationId xmlns:a16="http://schemas.microsoft.com/office/drawing/2014/main" id="{FD1F6B37-949B-2CF1-F511-7FF8DED8DFA0}"/>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Wargame Reporting</a:t>
              </a:r>
            </a:p>
          </p:txBody>
        </p:sp>
        <p:sp>
          <p:nvSpPr>
            <p:cNvPr id="255" name="Oval 254">
              <a:extLst>
                <a:ext uri="{FF2B5EF4-FFF2-40B4-BE49-F238E27FC236}">
                  <a16:creationId xmlns:a16="http://schemas.microsoft.com/office/drawing/2014/main" id="{6CF5A17B-C0C8-3B0F-04A5-27C31BFD7DB2}"/>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3.4</a:t>
              </a:r>
            </a:p>
          </p:txBody>
        </p:sp>
      </p:grpSp>
      <p:grpSp>
        <p:nvGrpSpPr>
          <p:cNvPr id="256" name="Group 255">
            <a:extLst>
              <a:ext uri="{FF2B5EF4-FFF2-40B4-BE49-F238E27FC236}">
                <a16:creationId xmlns:a16="http://schemas.microsoft.com/office/drawing/2014/main" id="{96DED415-6522-E044-F82D-9A8039C79D73}"/>
              </a:ext>
            </a:extLst>
          </p:cNvPr>
          <p:cNvGrpSpPr/>
          <p:nvPr/>
        </p:nvGrpSpPr>
        <p:grpSpPr>
          <a:xfrm>
            <a:off x="2941918" y="4643943"/>
            <a:ext cx="1097280" cy="685800"/>
            <a:chOff x="6771067" y="4966859"/>
            <a:chExt cx="1097280" cy="685800"/>
          </a:xfrm>
        </p:grpSpPr>
        <p:sp>
          <p:nvSpPr>
            <p:cNvPr id="257" name="Rectangle: Rounded Corners 256">
              <a:extLst>
                <a:ext uri="{FF2B5EF4-FFF2-40B4-BE49-F238E27FC236}">
                  <a16:creationId xmlns:a16="http://schemas.microsoft.com/office/drawing/2014/main" id="{A5BEFEFA-0996-DAA6-CC59-13519B400B44}"/>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Post</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Wargame Analysis</a:t>
              </a:r>
            </a:p>
          </p:txBody>
        </p:sp>
        <p:sp>
          <p:nvSpPr>
            <p:cNvPr id="258" name="Oval 257">
              <a:extLst>
                <a:ext uri="{FF2B5EF4-FFF2-40B4-BE49-F238E27FC236}">
                  <a16:creationId xmlns:a16="http://schemas.microsoft.com/office/drawing/2014/main" id="{9728CF2A-20C7-E6DC-D0BD-ADA07819E84D}"/>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3.3</a:t>
              </a:r>
            </a:p>
          </p:txBody>
        </p:sp>
      </p:grpSp>
      <p:grpSp>
        <p:nvGrpSpPr>
          <p:cNvPr id="259" name="Group 258">
            <a:extLst>
              <a:ext uri="{FF2B5EF4-FFF2-40B4-BE49-F238E27FC236}">
                <a16:creationId xmlns:a16="http://schemas.microsoft.com/office/drawing/2014/main" id="{4A4FF681-AD72-1489-0B80-FF32D6D31F5D}"/>
              </a:ext>
            </a:extLst>
          </p:cNvPr>
          <p:cNvGrpSpPr/>
          <p:nvPr/>
        </p:nvGrpSpPr>
        <p:grpSpPr>
          <a:xfrm>
            <a:off x="2941918" y="3729543"/>
            <a:ext cx="1097280" cy="685800"/>
            <a:chOff x="6771067" y="4966859"/>
            <a:chExt cx="1097280" cy="685800"/>
          </a:xfrm>
        </p:grpSpPr>
        <p:sp>
          <p:nvSpPr>
            <p:cNvPr id="260" name="Rectangle: Rounded Corners 259">
              <a:extLst>
                <a:ext uri="{FF2B5EF4-FFF2-40B4-BE49-F238E27FC236}">
                  <a16:creationId xmlns:a16="http://schemas.microsoft.com/office/drawing/2014/main" id="{02EA6455-0E34-6052-9572-A19912021BA8}"/>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Conduct Wargame</a:t>
              </a:r>
            </a:p>
          </p:txBody>
        </p:sp>
        <p:sp>
          <p:nvSpPr>
            <p:cNvPr id="261" name="Oval 260">
              <a:extLst>
                <a:ext uri="{FF2B5EF4-FFF2-40B4-BE49-F238E27FC236}">
                  <a16:creationId xmlns:a16="http://schemas.microsoft.com/office/drawing/2014/main" id="{1F7D44AF-3D96-64BD-26B9-278E25D3C79C}"/>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3.2</a:t>
              </a:r>
            </a:p>
          </p:txBody>
        </p:sp>
      </p:grpSp>
      <p:grpSp>
        <p:nvGrpSpPr>
          <p:cNvPr id="262" name="Group 261">
            <a:extLst>
              <a:ext uri="{FF2B5EF4-FFF2-40B4-BE49-F238E27FC236}">
                <a16:creationId xmlns:a16="http://schemas.microsoft.com/office/drawing/2014/main" id="{4FDF030F-4907-0484-8083-BA40CCF6D352}"/>
              </a:ext>
            </a:extLst>
          </p:cNvPr>
          <p:cNvGrpSpPr/>
          <p:nvPr/>
        </p:nvGrpSpPr>
        <p:grpSpPr>
          <a:xfrm>
            <a:off x="2941918" y="2815143"/>
            <a:ext cx="1097280" cy="685800"/>
            <a:chOff x="6771067" y="4966859"/>
            <a:chExt cx="1097280" cy="685800"/>
          </a:xfrm>
        </p:grpSpPr>
        <p:sp>
          <p:nvSpPr>
            <p:cNvPr id="263" name="Rectangle: Rounded Corners 262">
              <a:extLst>
                <a:ext uri="{FF2B5EF4-FFF2-40B4-BE49-F238E27FC236}">
                  <a16:creationId xmlns:a16="http://schemas.microsoft.com/office/drawing/2014/main" id="{E309074D-75C4-F488-6942-8152A0E7CDB8}"/>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Wargame Preparation</a:t>
              </a:r>
            </a:p>
          </p:txBody>
        </p:sp>
        <p:sp>
          <p:nvSpPr>
            <p:cNvPr id="264" name="Oval 263">
              <a:extLst>
                <a:ext uri="{FF2B5EF4-FFF2-40B4-BE49-F238E27FC236}">
                  <a16:creationId xmlns:a16="http://schemas.microsoft.com/office/drawing/2014/main" id="{E3A83D6D-04B4-92B5-273A-760D4F13A61C}"/>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3.1</a:t>
              </a:r>
            </a:p>
          </p:txBody>
        </p:sp>
      </p:grpSp>
      <p:grpSp>
        <p:nvGrpSpPr>
          <p:cNvPr id="265" name="Group 264">
            <a:extLst>
              <a:ext uri="{FF2B5EF4-FFF2-40B4-BE49-F238E27FC236}">
                <a16:creationId xmlns:a16="http://schemas.microsoft.com/office/drawing/2014/main" id="{57370FEE-87D1-6D1D-DF11-F3A2F52FE981}"/>
              </a:ext>
            </a:extLst>
          </p:cNvPr>
          <p:cNvGrpSpPr/>
          <p:nvPr/>
        </p:nvGrpSpPr>
        <p:grpSpPr>
          <a:xfrm>
            <a:off x="1661459" y="4643943"/>
            <a:ext cx="1097280" cy="685800"/>
            <a:chOff x="6771067" y="4966859"/>
            <a:chExt cx="1097280" cy="685800"/>
          </a:xfrm>
        </p:grpSpPr>
        <p:sp>
          <p:nvSpPr>
            <p:cNvPr id="266" name="Rectangle: Rounded Corners 265">
              <a:extLst>
                <a:ext uri="{FF2B5EF4-FFF2-40B4-BE49-F238E27FC236}">
                  <a16:creationId xmlns:a16="http://schemas.microsoft.com/office/drawing/2014/main" id="{24087800-C1C8-08CF-7CAD-4D9D64032AFB}"/>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Develop Environment Requirements</a:t>
              </a:r>
            </a:p>
          </p:txBody>
        </p:sp>
        <p:sp>
          <p:nvSpPr>
            <p:cNvPr id="267" name="Oval 266">
              <a:extLst>
                <a:ext uri="{FF2B5EF4-FFF2-40B4-BE49-F238E27FC236}">
                  <a16:creationId xmlns:a16="http://schemas.microsoft.com/office/drawing/2014/main" id="{EDAA3EE1-CDF7-C559-C167-1D4B856FCFE9}"/>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2.3</a:t>
              </a:r>
            </a:p>
          </p:txBody>
        </p:sp>
      </p:grpSp>
      <p:grpSp>
        <p:nvGrpSpPr>
          <p:cNvPr id="268" name="Group 267">
            <a:extLst>
              <a:ext uri="{FF2B5EF4-FFF2-40B4-BE49-F238E27FC236}">
                <a16:creationId xmlns:a16="http://schemas.microsoft.com/office/drawing/2014/main" id="{E0F215BB-2EC2-B90D-BD81-5B40EE69E1FF}"/>
              </a:ext>
            </a:extLst>
          </p:cNvPr>
          <p:cNvGrpSpPr/>
          <p:nvPr/>
        </p:nvGrpSpPr>
        <p:grpSpPr>
          <a:xfrm>
            <a:off x="1661459" y="3729543"/>
            <a:ext cx="1097280" cy="685800"/>
            <a:chOff x="6771067" y="4966859"/>
            <a:chExt cx="1097280" cy="685800"/>
          </a:xfrm>
        </p:grpSpPr>
        <p:sp>
          <p:nvSpPr>
            <p:cNvPr id="269" name="Rectangle: Rounded Corners 268">
              <a:extLst>
                <a:ext uri="{FF2B5EF4-FFF2-40B4-BE49-F238E27FC236}">
                  <a16:creationId xmlns:a16="http://schemas.microsoft.com/office/drawing/2014/main" id="{F44E1F0F-55A8-EA88-6B44-936F09750C8E}"/>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Develop</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Conceptual Model</a:t>
              </a:r>
            </a:p>
          </p:txBody>
        </p:sp>
        <p:sp>
          <p:nvSpPr>
            <p:cNvPr id="270" name="Oval 269">
              <a:extLst>
                <a:ext uri="{FF2B5EF4-FFF2-40B4-BE49-F238E27FC236}">
                  <a16:creationId xmlns:a16="http://schemas.microsoft.com/office/drawing/2014/main" id="{5EDE3155-BD57-9763-918B-C378D2D1F668}"/>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2.2</a:t>
              </a:r>
            </a:p>
          </p:txBody>
        </p:sp>
      </p:grpSp>
      <p:grpSp>
        <p:nvGrpSpPr>
          <p:cNvPr id="271" name="Group 270">
            <a:extLst>
              <a:ext uri="{FF2B5EF4-FFF2-40B4-BE49-F238E27FC236}">
                <a16:creationId xmlns:a16="http://schemas.microsoft.com/office/drawing/2014/main" id="{76D91E50-38F6-5D75-D895-DFE373A9DD02}"/>
              </a:ext>
            </a:extLst>
          </p:cNvPr>
          <p:cNvGrpSpPr/>
          <p:nvPr/>
        </p:nvGrpSpPr>
        <p:grpSpPr>
          <a:xfrm>
            <a:off x="1661459" y="2815143"/>
            <a:ext cx="1097280" cy="685800"/>
            <a:chOff x="6771067" y="4966859"/>
            <a:chExt cx="1097280" cy="685800"/>
          </a:xfrm>
        </p:grpSpPr>
        <p:sp>
          <p:nvSpPr>
            <p:cNvPr id="272" name="Rectangle: Rounded Corners 271">
              <a:extLst>
                <a:ext uri="{FF2B5EF4-FFF2-40B4-BE49-F238E27FC236}">
                  <a16:creationId xmlns:a16="http://schemas.microsoft.com/office/drawing/2014/main" id="{A768AFBB-5677-E7B9-B457-2FAB85643414}"/>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Develop</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Scenario</a:t>
              </a:r>
            </a:p>
          </p:txBody>
        </p:sp>
        <p:sp>
          <p:nvSpPr>
            <p:cNvPr id="306" name="Oval 305">
              <a:extLst>
                <a:ext uri="{FF2B5EF4-FFF2-40B4-BE49-F238E27FC236}">
                  <a16:creationId xmlns:a16="http://schemas.microsoft.com/office/drawing/2014/main" id="{8E857169-F2A1-EDC6-B2F4-6E28C3EBADF8}"/>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2.1</a:t>
              </a:r>
            </a:p>
          </p:txBody>
        </p:sp>
      </p:grpSp>
      <p:grpSp>
        <p:nvGrpSpPr>
          <p:cNvPr id="307" name="Group 306">
            <a:extLst>
              <a:ext uri="{FF2B5EF4-FFF2-40B4-BE49-F238E27FC236}">
                <a16:creationId xmlns:a16="http://schemas.microsoft.com/office/drawing/2014/main" id="{979B5EAF-5294-171B-DA1D-D66BB3018BA9}"/>
              </a:ext>
            </a:extLst>
          </p:cNvPr>
          <p:cNvGrpSpPr/>
          <p:nvPr/>
        </p:nvGrpSpPr>
        <p:grpSpPr>
          <a:xfrm>
            <a:off x="381000" y="3729543"/>
            <a:ext cx="1097280" cy="685800"/>
            <a:chOff x="6771067" y="4966859"/>
            <a:chExt cx="1097280" cy="685800"/>
          </a:xfrm>
        </p:grpSpPr>
        <p:sp>
          <p:nvSpPr>
            <p:cNvPr id="308" name="Rectangle: Rounded Corners 307">
              <a:extLst>
                <a:ext uri="{FF2B5EF4-FFF2-40B4-BE49-F238E27FC236}">
                  <a16:creationId xmlns:a16="http://schemas.microsoft.com/office/drawing/2014/main" id="{54A75A73-4B68-65E9-F446-FCE7440F3661}"/>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Conduct</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Initial Planning</a:t>
              </a:r>
            </a:p>
          </p:txBody>
        </p:sp>
        <p:sp>
          <p:nvSpPr>
            <p:cNvPr id="309" name="Oval 308">
              <a:extLst>
                <a:ext uri="{FF2B5EF4-FFF2-40B4-BE49-F238E27FC236}">
                  <a16:creationId xmlns:a16="http://schemas.microsoft.com/office/drawing/2014/main" id="{83B323D9-E006-3BA8-8D3D-7936E2E799AA}"/>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1.2</a:t>
              </a:r>
            </a:p>
          </p:txBody>
        </p:sp>
      </p:grpSp>
      <p:grpSp>
        <p:nvGrpSpPr>
          <p:cNvPr id="310" name="Group 309">
            <a:extLst>
              <a:ext uri="{FF2B5EF4-FFF2-40B4-BE49-F238E27FC236}">
                <a16:creationId xmlns:a16="http://schemas.microsoft.com/office/drawing/2014/main" id="{A74C93F2-04A7-B175-4E33-C74DCC1503B3}"/>
              </a:ext>
            </a:extLst>
          </p:cNvPr>
          <p:cNvGrpSpPr/>
          <p:nvPr/>
        </p:nvGrpSpPr>
        <p:grpSpPr>
          <a:xfrm>
            <a:off x="381000" y="2815143"/>
            <a:ext cx="1097280" cy="685800"/>
            <a:chOff x="6771067" y="4966859"/>
            <a:chExt cx="1097280" cy="685800"/>
          </a:xfrm>
        </p:grpSpPr>
        <p:sp>
          <p:nvSpPr>
            <p:cNvPr id="311" name="Rectangle: Rounded Corners 310">
              <a:extLst>
                <a:ext uri="{FF2B5EF4-FFF2-40B4-BE49-F238E27FC236}">
                  <a16:creationId xmlns:a16="http://schemas.microsoft.com/office/drawing/2014/main" id="{E69D4C16-2A3F-2E97-F8C3-1BE6A8A1FD68}"/>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Develop</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Objectives</a:t>
              </a:r>
            </a:p>
          </p:txBody>
        </p:sp>
        <p:sp>
          <p:nvSpPr>
            <p:cNvPr id="312" name="Oval 311">
              <a:extLst>
                <a:ext uri="{FF2B5EF4-FFF2-40B4-BE49-F238E27FC236}">
                  <a16:creationId xmlns:a16="http://schemas.microsoft.com/office/drawing/2014/main" id="{109D1276-CB21-77D4-21F5-585C077F05E6}"/>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1.1</a:t>
              </a:r>
            </a:p>
          </p:txBody>
        </p:sp>
      </p:grpSp>
      <p:grpSp>
        <p:nvGrpSpPr>
          <p:cNvPr id="313" name="Group 312">
            <a:extLst>
              <a:ext uri="{FF2B5EF4-FFF2-40B4-BE49-F238E27FC236}">
                <a16:creationId xmlns:a16="http://schemas.microsoft.com/office/drawing/2014/main" id="{7A63437D-EEB7-1C8E-A704-9A6AF3BD0921}"/>
              </a:ext>
            </a:extLst>
          </p:cNvPr>
          <p:cNvGrpSpPr/>
          <p:nvPr/>
        </p:nvGrpSpPr>
        <p:grpSpPr>
          <a:xfrm>
            <a:off x="10624674" y="4643943"/>
            <a:ext cx="1097280" cy="685800"/>
            <a:chOff x="6771067" y="4966859"/>
            <a:chExt cx="1097280" cy="685800"/>
          </a:xfrm>
        </p:grpSpPr>
        <p:sp>
          <p:nvSpPr>
            <p:cNvPr id="314" name="Rectangle: Rounded Corners 313">
              <a:extLst>
                <a:ext uri="{FF2B5EF4-FFF2-40B4-BE49-F238E27FC236}">
                  <a16:creationId xmlns:a16="http://schemas.microsoft.com/office/drawing/2014/main" id="{D4585557-282B-7CF2-1AD6-09AC7D7AC5F3}"/>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Lessons Learned &amp; Retirement</a:t>
              </a:r>
            </a:p>
          </p:txBody>
        </p:sp>
        <p:sp>
          <p:nvSpPr>
            <p:cNvPr id="315" name="Oval 314">
              <a:extLst>
                <a:ext uri="{FF2B5EF4-FFF2-40B4-BE49-F238E27FC236}">
                  <a16:creationId xmlns:a16="http://schemas.microsoft.com/office/drawing/2014/main" id="{44ECA584-EA7E-EFF6-74EF-A435C27CD585}"/>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9.3</a:t>
              </a:r>
            </a:p>
          </p:txBody>
        </p:sp>
      </p:grpSp>
      <p:grpSp>
        <p:nvGrpSpPr>
          <p:cNvPr id="316" name="Group 315">
            <a:extLst>
              <a:ext uri="{FF2B5EF4-FFF2-40B4-BE49-F238E27FC236}">
                <a16:creationId xmlns:a16="http://schemas.microsoft.com/office/drawing/2014/main" id="{F43EDB42-2397-0EC7-2316-3DA7FC784848}"/>
              </a:ext>
            </a:extLst>
          </p:cNvPr>
          <p:cNvGrpSpPr/>
          <p:nvPr/>
        </p:nvGrpSpPr>
        <p:grpSpPr>
          <a:xfrm>
            <a:off x="10624674" y="3729543"/>
            <a:ext cx="1097280" cy="685800"/>
            <a:chOff x="6771067" y="4966859"/>
            <a:chExt cx="1097280" cy="685800"/>
          </a:xfrm>
        </p:grpSpPr>
        <p:sp>
          <p:nvSpPr>
            <p:cNvPr id="317" name="Rectangle: Rounded Corners 316">
              <a:extLst>
                <a:ext uri="{FF2B5EF4-FFF2-40B4-BE49-F238E27FC236}">
                  <a16:creationId xmlns:a16="http://schemas.microsoft.com/office/drawing/2014/main" id="{082AFC59-0C77-B0C0-1661-32AC8F6EFB4F}"/>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Reporting</a:t>
              </a:r>
            </a:p>
          </p:txBody>
        </p:sp>
        <p:sp>
          <p:nvSpPr>
            <p:cNvPr id="318" name="Oval 317">
              <a:extLst>
                <a:ext uri="{FF2B5EF4-FFF2-40B4-BE49-F238E27FC236}">
                  <a16:creationId xmlns:a16="http://schemas.microsoft.com/office/drawing/2014/main" id="{4E940CF1-6348-8E5F-D377-071F631E342F}"/>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9.2</a:t>
              </a:r>
            </a:p>
          </p:txBody>
        </p:sp>
      </p:grpSp>
      <p:grpSp>
        <p:nvGrpSpPr>
          <p:cNvPr id="319" name="Group 318">
            <a:extLst>
              <a:ext uri="{FF2B5EF4-FFF2-40B4-BE49-F238E27FC236}">
                <a16:creationId xmlns:a16="http://schemas.microsoft.com/office/drawing/2014/main" id="{D1FF4000-AFA3-DEE1-5078-136340BD5F63}"/>
              </a:ext>
            </a:extLst>
          </p:cNvPr>
          <p:cNvGrpSpPr/>
          <p:nvPr/>
        </p:nvGrpSpPr>
        <p:grpSpPr>
          <a:xfrm>
            <a:off x="10624674" y="2815143"/>
            <a:ext cx="1097280" cy="685800"/>
            <a:chOff x="6771067" y="4966859"/>
            <a:chExt cx="1097280" cy="685800"/>
          </a:xfrm>
        </p:grpSpPr>
        <p:sp>
          <p:nvSpPr>
            <p:cNvPr id="320" name="Rectangle: Rounded Corners 319">
              <a:extLst>
                <a:ext uri="{FF2B5EF4-FFF2-40B4-BE49-F238E27FC236}">
                  <a16:creationId xmlns:a16="http://schemas.microsoft.com/office/drawing/2014/main" id="{FF5997FF-C29B-D244-3AE4-F569A66C5A51}"/>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Analysis &amp; Evaluation</a:t>
              </a:r>
            </a:p>
          </p:txBody>
        </p:sp>
        <p:sp>
          <p:nvSpPr>
            <p:cNvPr id="321" name="Oval 320">
              <a:extLst>
                <a:ext uri="{FF2B5EF4-FFF2-40B4-BE49-F238E27FC236}">
                  <a16:creationId xmlns:a16="http://schemas.microsoft.com/office/drawing/2014/main" id="{4B0B5E73-7136-0E3D-DFFC-2AEF8A4E6ECA}"/>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9.1</a:t>
              </a:r>
            </a:p>
          </p:txBody>
        </p:sp>
      </p:grpSp>
      <p:cxnSp>
        <p:nvCxnSpPr>
          <p:cNvPr id="322" name="Straight Arrow Connector 321">
            <a:extLst>
              <a:ext uri="{FF2B5EF4-FFF2-40B4-BE49-F238E27FC236}">
                <a16:creationId xmlns:a16="http://schemas.microsoft.com/office/drawing/2014/main" id="{8333E40E-C45B-3883-02B9-79ADEDFEC2CC}"/>
              </a:ext>
            </a:extLst>
          </p:cNvPr>
          <p:cNvCxnSpPr>
            <a:stCxn id="179" idx="3"/>
            <a:endCxn id="204" idx="1"/>
          </p:cNvCxnSpPr>
          <p:nvPr/>
        </p:nvCxnSpPr>
        <p:spPr>
          <a:xfrm>
            <a:off x="1478280"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3" name="Straight Arrow Connector 322">
            <a:extLst>
              <a:ext uri="{FF2B5EF4-FFF2-40B4-BE49-F238E27FC236}">
                <a16:creationId xmlns:a16="http://schemas.microsoft.com/office/drawing/2014/main" id="{3EB647B0-9B76-C0C7-4B93-DD874637DC9E}"/>
              </a:ext>
            </a:extLst>
          </p:cNvPr>
          <p:cNvCxnSpPr>
            <a:stCxn id="204" idx="3"/>
            <a:endCxn id="201" idx="1"/>
          </p:cNvCxnSpPr>
          <p:nvPr/>
        </p:nvCxnSpPr>
        <p:spPr>
          <a:xfrm>
            <a:off x="2758739"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4" name="Straight Arrow Connector 323">
            <a:extLst>
              <a:ext uri="{FF2B5EF4-FFF2-40B4-BE49-F238E27FC236}">
                <a16:creationId xmlns:a16="http://schemas.microsoft.com/office/drawing/2014/main" id="{C8754C16-F046-4AF9-5D9C-84C248DDD997}"/>
              </a:ext>
            </a:extLst>
          </p:cNvPr>
          <p:cNvCxnSpPr>
            <a:stCxn id="201" idx="3"/>
            <a:endCxn id="198" idx="1"/>
          </p:cNvCxnSpPr>
          <p:nvPr/>
        </p:nvCxnSpPr>
        <p:spPr>
          <a:xfrm>
            <a:off x="4039198"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5" name="Straight Arrow Connector 324">
            <a:extLst>
              <a:ext uri="{FF2B5EF4-FFF2-40B4-BE49-F238E27FC236}">
                <a16:creationId xmlns:a16="http://schemas.microsoft.com/office/drawing/2014/main" id="{CDE2B3C9-DEBC-AFB3-45CF-746CF7499A90}"/>
              </a:ext>
            </a:extLst>
          </p:cNvPr>
          <p:cNvCxnSpPr>
            <a:stCxn id="198" idx="3"/>
            <a:endCxn id="195" idx="1"/>
          </p:cNvCxnSpPr>
          <p:nvPr/>
        </p:nvCxnSpPr>
        <p:spPr>
          <a:xfrm>
            <a:off x="5319657"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6" name="Straight Arrow Connector 325">
            <a:extLst>
              <a:ext uri="{FF2B5EF4-FFF2-40B4-BE49-F238E27FC236}">
                <a16:creationId xmlns:a16="http://schemas.microsoft.com/office/drawing/2014/main" id="{C0D8254D-A752-9DC7-9E1A-05A2A95BE689}"/>
              </a:ext>
            </a:extLst>
          </p:cNvPr>
          <p:cNvCxnSpPr>
            <a:stCxn id="195" idx="3"/>
            <a:endCxn id="192" idx="1"/>
          </p:cNvCxnSpPr>
          <p:nvPr/>
        </p:nvCxnSpPr>
        <p:spPr>
          <a:xfrm>
            <a:off x="6600116"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7" name="Straight Arrow Connector 326">
            <a:extLst>
              <a:ext uri="{FF2B5EF4-FFF2-40B4-BE49-F238E27FC236}">
                <a16:creationId xmlns:a16="http://schemas.microsoft.com/office/drawing/2014/main" id="{A1720657-2425-9FA1-97E3-C2F61CACA941}"/>
              </a:ext>
            </a:extLst>
          </p:cNvPr>
          <p:cNvCxnSpPr>
            <a:stCxn id="192" idx="3"/>
            <a:endCxn id="189" idx="1"/>
          </p:cNvCxnSpPr>
          <p:nvPr/>
        </p:nvCxnSpPr>
        <p:spPr>
          <a:xfrm>
            <a:off x="7880575"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8" name="Straight Arrow Connector 327">
            <a:extLst>
              <a:ext uri="{FF2B5EF4-FFF2-40B4-BE49-F238E27FC236}">
                <a16:creationId xmlns:a16="http://schemas.microsoft.com/office/drawing/2014/main" id="{E41E4DC5-FB9A-F03A-0638-98406F627AA4}"/>
              </a:ext>
            </a:extLst>
          </p:cNvPr>
          <p:cNvCxnSpPr>
            <a:cxnSpLocks/>
            <a:stCxn id="189" idx="3"/>
            <a:endCxn id="186" idx="1"/>
          </p:cNvCxnSpPr>
          <p:nvPr/>
        </p:nvCxnSpPr>
        <p:spPr>
          <a:xfrm>
            <a:off x="9161034" y="2004400"/>
            <a:ext cx="183179" cy="4292"/>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9" name="Straight Arrow Connector 328">
            <a:extLst>
              <a:ext uri="{FF2B5EF4-FFF2-40B4-BE49-F238E27FC236}">
                <a16:creationId xmlns:a16="http://schemas.microsoft.com/office/drawing/2014/main" id="{82618EF5-EBBB-D148-04C7-B33F3192B12B}"/>
              </a:ext>
            </a:extLst>
          </p:cNvPr>
          <p:cNvCxnSpPr>
            <a:stCxn id="186" idx="3"/>
            <a:endCxn id="183" idx="1"/>
          </p:cNvCxnSpPr>
          <p:nvPr/>
        </p:nvCxnSpPr>
        <p:spPr>
          <a:xfrm>
            <a:off x="10441493" y="2008692"/>
            <a:ext cx="183181"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330" name="Group 329">
            <a:extLst>
              <a:ext uri="{FF2B5EF4-FFF2-40B4-BE49-F238E27FC236}">
                <a16:creationId xmlns:a16="http://schemas.microsoft.com/office/drawing/2014/main" id="{49754D72-341F-C825-ED2B-83CC6D77A8E2}"/>
              </a:ext>
            </a:extLst>
          </p:cNvPr>
          <p:cNvGrpSpPr/>
          <p:nvPr/>
        </p:nvGrpSpPr>
        <p:grpSpPr>
          <a:xfrm>
            <a:off x="1035384" y="2338345"/>
            <a:ext cx="10070573" cy="210099"/>
            <a:chOff x="1035384" y="2037802"/>
            <a:chExt cx="10070573" cy="210099"/>
          </a:xfrm>
        </p:grpSpPr>
        <p:cxnSp>
          <p:nvCxnSpPr>
            <p:cNvPr id="331" name="Straight Connector 330">
              <a:extLst>
                <a:ext uri="{FF2B5EF4-FFF2-40B4-BE49-F238E27FC236}">
                  <a16:creationId xmlns:a16="http://schemas.microsoft.com/office/drawing/2014/main" id="{0872CDF8-FFA7-8A6B-57D5-199E2C32E2FB}"/>
                </a:ext>
              </a:extLst>
            </p:cNvPr>
            <p:cNvCxnSpPr>
              <a:cxnSpLocks/>
            </p:cNvCxnSpPr>
            <p:nvPr/>
          </p:nvCxnSpPr>
          <p:spPr>
            <a:xfrm flipH="1">
              <a:off x="9782564" y="2247900"/>
              <a:ext cx="225556"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2" name="Straight Connector 331">
              <a:extLst>
                <a:ext uri="{FF2B5EF4-FFF2-40B4-BE49-F238E27FC236}">
                  <a16:creationId xmlns:a16="http://schemas.microsoft.com/office/drawing/2014/main" id="{6C365802-4549-B227-DA29-0ECEA5F303E2}"/>
                </a:ext>
              </a:extLst>
            </p:cNvPr>
            <p:cNvCxnSpPr>
              <a:cxnSpLocks/>
            </p:cNvCxnSpPr>
            <p:nvPr/>
          </p:nvCxnSpPr>
          <p:spPr>
            <a:xfrm flipH="1">
              <a:off x="8505436" y="2247901"/>
              <a:ext cx="210328"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3" name="Straight Connector 332">
              <a:extLst>
                <a:ext uri="{FF2B5EF4-FFF2-40B4-BE49-F238E27FC236}">
                  <a16:creationId xmlns:a16="http://schemas.microsoft.com/office/drawing/2014/main" id="{D7F03742-0F89-9BA8-3EDF-90FA62A2931D}"/>
                </a:ext>
              </a:extLst>
            </p:cNvPr>
            <p:cNvCxnSpPr>
              <a:cxnSpLocks/>
            </p:cNvCxnSpPr>
            <p:nvPr/>
          </p:nvCxnSpPr>
          <p:spPr>
            <a:xfrm flipH="1" flipV="1">
              <a:off x="7225105" y="2247900"/>
              <a:ext cx="213531"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4" name="Straight Connector 333">
              <a:extLst>
                <a:ext uri="{FF2B5EF4-FFF2-40B4-BE49-F238E27FC236}">
                  <a16:creationId xmlns:a16="http://schemas.microsoft.com/office/drawing/2014/main" id="{021B9DD8-6A92-9524-FB2F-5EAB481ACE77}"/>
                </a:ext>
              </a:extLst>
            </p:cNvPr>
            <p:cNvCxnSpPr>
              <a:cxnSpLocks/>
            </p:cNvCxnSpPr>
            <p:nvPr/>
          </p:nvCxnSpPr>
          <p:spPr>
            <a:xfrm flipH="1">
              <a:off x="5947267" y="2247900"/>
              <a:ext cx="211038"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5" name="Straight Connector 334">
              <a:extLst>
                <a:ext uri="{FF2B5EF4-FFF2-40B4-BE49-F238E27FC236}">
                  <a16:creationId xmlns:a16="http://schemas.microsoft.com/office/drawing/2014/main" id="{A946AE4F-1FE3-12FA-277A-DAA280B2776B}"/>
                </a:ext>
              </a:extLst>
            </p:cNvPr>
            <p:cNvCxnSpPr>
              <a:cxnSpLocks/>
            </p:cNvCxnSpPr>
            <p:nvPr/>
          </p:nvCxnSpPr>
          <p:spPr>
            <a:xfrm flipH="1" flipV="1">
              <a:off x="4664187" y="2247900"/>
              <a:ext cx="216280"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6" name="Straight Connector 335">
              <a:extLst>
                <a:ext uri="{FF2B5EF4-FFF2-40B4-BE49-F238E27FC236}">
                  <a16:creationId xmlns:a16="http://schemas.microsoft.com/office/drawing/2014/main" id="{576477DE-E0D0-9781-932A-6CAAF4D1AA46}"/>
                </a:ext>
              </a:extLst>
            </p:cNvPr>
            <p:cNvCxnSpPr>
              <a:cxnSpLocks/>
            </p:cNvCxnSpPr>
            <p:nvPr/>
          </p:nvCxnSpPr>
          <p:spPr>
            <a:xfrm flipH="1">
              <a:off x="3381160" y="2247900"/>
              <a:ext cx="216227"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7" name="Straight Connector 336">
              <a:extLst>
                <a:ext uri="{FF2B5EF4-FFF2-40B4-BE49-F238E27FC236}">
                  <a16:creationId xmlns:a16="http://schemas.microsoft.com/office/drawing/2014/main" id="{AAFD72DB-ACE1-0D54-7CAE-07757D8A5846}"/>
                </a:ext>
              </a:extLst>
            </p:cNvPr>
            <p:cNvCxnSpPr>
              <a:cxnSpLocks/>
            </p:cNvCxnSpPr>
            <p:nvPr/>
          </p:nvCxnSpPr>
          <p:spPr>
            <a:xfrm flipH="1" flipV="1">
              <a:off x="2102184" y="2247900"/>
              <a:ext cx="212176"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8" name="Straight Connector 337">
              <a:extLst>
                <a:ext uri="{FF2B5EF4-FFF2-40B4-BE49-F238E27FC236}">
                  <a16:creationId xmlns:a16="http://schemas.microsoft.com/office/drawing/2014/main" id="{727A2FB4-9759-E56C-4092-81884BEB9D47}"/>
                </a:ext>
              </a:extLst>
            </p:cNvPr>
            <p:cNvCxnSpPr>
              <a:cxnSpLocks/>
            </p:cNvCxnSpPr>
            <p:nvPr/>
          </p:nvCxnSpPr>
          <p:spPr>
            <a:xfrm>
              <a:off x="1035384"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9" name="Straight Arrow Connector 338">
              <a:extLst>
                <a:ext uri="{FF2B5EF4-FFF2-40B4-BE49-F238E27FC236}">
                  <a16:creationId xmlns:a16="http://schemas.microsoft.com/office/drawing/2014/main" id="{57AF01E0-B241-D503-D55B-82089E86A422}"/>
                </a:ext>
              </a:extLst>
            </p:cNvPr>
            <p:cNvCxnSpPr>
              <a:cxnSpLocks/>
            </p:cNvCxnSpPr>
            <p:nvPr/>
          </p:nvCxnSpPr>
          <p:spPr>
            <a:xfrm>
              <a:off x="11074920" y="20621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40" name="Straight Arrow Connector 339">
              <a:extLst>
                <a:ext uri="{FF2B5EF4-FFF2-40B4-BE49-F238E27FC236}">
                  <a16:creationId xmlns:a16="http://schemas.microsoft.com/office/drawing/2014/main" id="{20AF9CB2-3A59-DF6C-AE8F-07A97F7C5B4E}"/>
                </a:ext>
              </a:extLst>
            </p:cNvPr>
            <p:cNvCxnSpPr>
              <a:cxnSpLocks/>
            </p:cNvCxnSpPr>
            <p:nvPr/>
          </p:nvCxnSpPr>
          <p:spPr>
            <a:xfrm>
              <a:off x="9782564"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41" name="Straight Arrow Connector 340">
              <a:extLst>
                <a:ext uri="{FF2B5EF4-FFF2-40B4-BE49-F238E27FC236}">
                  <a16:creationId xmlns:a16="http://schemas.microsoft.com/office/drawing/2014/main" id="{93C8C32C-2B9B-E3C3-BB2E-2522198FD7CD}"/>
                </a:ext>
              </a:extLst>
            </p:cNvPr>
            <p:cNvCxnSpPr>
              <a:cxnSpLocks/>
            </p:cNvCxnSpPr>
            <p:nvPr/>
          </p:nvCxnSpPr>
          <p:spPr>
            <a:xfrm>
              <a:off x="8505436"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42" name="Straight Arrow Connector 341">
              <a:extLst>
                <a:ext uri="{FF2B5EF4-FFF2-40B4-BE49-F238E27FC236}">
                  <a16:creationId xmlns:a16="http://schemas.microsoft.com/office/drawing/2014/main" id="{D7BC526E-FB91-970E-9ECE-D2F1D96B9E27}"/>
                </a:ext>
              </a:extLst>
            </p:cNvPr>
            <p:cNvCxnSpPr>
              <a:cxnSpLocks/>
            </p:cNvCxnSpPr>
            <p:nvPr/>
          </p:nvCxnSpPr>
          <p:spPr>
            <a:xfrm>
              <a:off x="7225105"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43" name="Straight Arrow Connector 342">
              <a:extLst>
                <a:ext uri="{FF2B5EF4-FFF2-40B4-BE49-F238E27FC236}">
                  <a16:creationId xmlns:a16="http://schemas.microsoft.com/office/drawing/2014/main" id="{B00FFDBE-BEE9-CCE5-09CF-24967CEF87D3}"/>
                </a:ext>
              </a:extLst>
            </p:cNvPr>
            <p:cNvCxnSpPr>
              <a:cxnSpLocks/>
            </p:cNvCxnSpPr>
            <p:nvPr/>
          </p:nvCxnSpPr>
          <p:spPr>
            <a:xfrm>
              <a:off x="5947267"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44" name="Straight Arrow Connector 343">
              <a:extLst>
                <a:ext uri="{FF2B5EF4-FFF2-40B4-BE49-F238E27FC236}">
                  <a16:creationId xmlns:a16="http://schemas.microsoft.com/office/drawing/2014/main" id="{1B9B7306-18F2-3FE9-507E-DACDD42F178F}"/>
                </a:ext>
              </a:extLst>
            </p:cNvPr>
            <p:cNvCxnSpPr>
              <a:cxnSpLocks/>
            </p:cNvCxnSpPr>
            <p:nvPr/>
          </p:nvCxnSpPr>
          <p:spPr>
            <a:xfrm>
              <a:off x="4664187" y="20621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45" name="Straight Arrow Connector 344">
              <a:extLst>
                <a:ext uri="{FF2B5EF4-FFF2-40B4-BE49-F238E27FC236}">
                  <a16:creationId xmlns:a16="http://schemas.microsoft.com/office/drawing/2014/main" id="{EDE9F5EF-9910-564F-E7D2-D5D43C4B450A}"/>
                </a:ext>
              </a:extLst>
            </p:cNvPr>
            <p:cNvCxnSpPr>
              <a:cxnSpLocks/>
            </p:cNvCxnSpPr>
            <p:nvPr/>
          </p:nvCxnSpPr>
          <p:spPr>
            <a:xfrm>
              <a:off x="3381160"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46" name="Straight Arrow Connector 345">
              <a:extLst>
                <a:ext uri="{FF2B5EF4-FFF2-40B4-BE49-F238E27FC236}">
                  <a16:creationId xmlns:a16="http://schemas.microsoft.com/office/drawing/2014/main" id="{11E4FE49-E5FA-8389-285A-63BA00FF90CA}"/>
                </a:ext>
              </a:extLst>
            </p:cNvPr>
            <p:cNvCxnSpPr>
              <a:cxnSpLocks/>
            </p:cNvCxnSpPr>
            <p:nvPr/>
          </p:nvCxnSpPr>
          <p:spPr>
            <a:xfrm>
              <a:off x="2102184"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47" name="Straight Arrow Connector 346">
              <a:extLst>
                <a:ext uri="{FF2B5EF4-FFF2-40B4-BE49-F238E27FC236}">
                  <a16:creationId xmlns:a16="http://schemas.microsoft.com/office/drawing/2014/main" id="{5C9EE3BC-A4AC-6FE1-C837-9D29C38231D8}"/>
                </a:ext>
              </a:extLst>
            </p:cNvPr>
            <p:cNvCxnSpPr>
              <a:cxnSpLocks/>
            </p:cNvCxnSpPr>
            <p:nvPr/>
          </p:nvCxnSpPr>
          <p:spPr>
            <a:xfrm>
              <a:off x="1035384" y="2060939"/>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48" name="Straight Arrow Connector 347">
              <a:extLst>
                <a:ext uri="{FF2B5EF4-FFF2-40B4-BE49-F238E27FC236}">
                  <a16:creationId xmlns:a16="http://schemas.microsoft.com/office/drawing/2014/main" id="{B0F0ED2E-192D-07FC-1576-6105B32B3413}"/>
                </a:ext>
              </a:extLst>
            </p:cNvPr>
            <p:cNvCxnSpPr>
              <a:cxnSpLocks/>
            </p:cNvCxnSpPr>
            <p:nvPr/>
          </p:nvCxnSpPr>
          <p:spPr>
            <a:xfrm>
              <a:off x="2314360" y="2054670"/>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49" name="Straight Arrow Connector 348">
              <a:extLst>
                <a:ext uri="{FF2B5EF4-FFF2-40B4-BE49-F238E27FC236}">
                  <a16:creationId xmlns:a16="http://schemas.microsoft.com/office/drawing/2014/main" id="{27FE3694-DD35-3036-E217-84FC644E1E7E}"/>
                </a:ext>
              </a:extLst>
            </p:cNvPr>
            <p:cNvCxnSpPr>
              <a:cxnSpLocks/>
            </p:cNvCxnSpPr>
            <p:nvPr/>
          </p:nvCxnSpPr>
          <p:spPr>
            <a:xfrm>
              <a:off x="3595536" y="2037802"/>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50" name="Straight Arrow Connector 349">
              <a:extLst>
                <a:ext uri="{FF2B5EF4-FFF2-40B4-BE49-F238E27FC236}">
                  <a16:creationId xmlns:a16="http://schemas.microsoft.com/office/drawing/2014/main" id="{A58A47B3-B3AF-EA92-9A43-CA41C4BC81DD}"/>
                </a:ext>
              </a:extLst>
            </p:cNvPr>
            <p:cNvCxnSpPr>
              <a:cxnSpLocks/>
            </p:cNvCxnSpPr>
            <p:nvPr/>
          </p:nvCxnSpPr>
          <p:spPr>
            <a:xfrm>
              <a:off x="4880467" y="2053760"/>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51" name="Straight Arrow Connector 350">
              <a:extLst>
                <a:ext uri="{FF2B5EF4-FFF2-40B4-BE49-F238E27FC236}">
                  <a16:creationId xmlns:a16="http://schemas.microsoft.com/office/drawing/2014/main" id="{FD71D8C0-1B0E-70F2-3429-E501835B6648}"/>
                </a:ext>
              </a:extLst>
            </p:cNvPr>
            <p:cNvCxnSpPr>
              <a:cxnSpLocks/>
            </p:cNvCxnSpPr>
            <p:nvPr/>
          </p:nvCxnSpPr>
          <p:spPr>
            <a:xfrm>
              <a:off x="6165552" y="2046757"/>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52" name="Straight Arrow Connector 351">
              <a:extLst>
                <a:ext uri="{FF2B5EF4-FFF2-40B4-BE49-F238E27FC236}">
                  <a16:creationId xmlns:a16="http://schemas.microsoft.com/office/drawing/2014/main" id="{D245791B-404B-A637-968B-F143EFE8DCA3}"/>
                </a:ext>
              </a:extLst>
            </p:cNvPr>
            <p:cNvCxnSpPr>
              <a:cxnSpLocks/>
            </p:cNvCxnSpPr>
            <p:nvPr/>
          </p:nvCxnSpPr>
          <p:spPr>
            <a:xfrm>
              <a:off x="7438636" y="2054670"/>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53" name="Straight Arrow Connector 352">
              <a:extLst>
                <a:ext uri="{FF2B5EF4-FFF2-40B4-BE49-F238E27FC236}">
                  <a16:creationId xmlns:a16="http://schemas.microsoft.com/office/drawing/2014/main" id="{134D8525-991F-A34E-F22F-9DFFE52B11E4}"/>
                </a:ext>
              </a:extLst>
            </p:cNvPr>
            <p:cNvCxnSpPr>
              <a:cxnSpLocks/>
            </p:cNvCxnSpPr>
            <p:nvPr/>
          </p:nvCxnSpPr>
          <p:spPr>
            <a:xfrm>
              <a:off x="8715764" y="2046756"/>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54" name="Straight Arrow Connector 353">
              <a:extLst>
                <a:ext uri="{FF2B5EF4-FFF2-40B4-BE49-F238E27FC236}">
                  <a16:creationId xmlns:a16="http://schemas.microsoft.com/office/drawing/2014/main" id="{803F9BB7-E764-81AD-4595-6427DDEB0D71}"/>
                </a:ext>
              </a:extLst>
            </p:cNvPr>
            <p:cNvCxnSpPr>
              <a:cxnSpLocks/>
            </p:cNvCxnSpPr>
            <p:nvPr/>
          </p:nvCxnSpPr>
          <p:spPr>
            <a:xfrm>
              <a:off x="10008120" y="2046756"/>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55" name="Straight Connector 354">
              <a:extLst>
                <a:ext uri="{FF2B5EF4-FFF2-40B4-BE49-F238E27FC236}">
                  <a16:creationId xmlns:a16="http://schemas.microsoft.com/office/drawing/2014/main" id="{4EB79EA1-7F9B-0F23-165F-6DFD1B3C1AA2}"/>
                </a:ext>
              </a:extLst>
            </p:cNvPr>
            <p:cNvCxnSpPr>
              <a:cxnSpLocks/>
            </p:cNvCxnSpPr>
            <p:nvPr/>
          </p:nvCxnSpPr>
          <p:spPr>
            <a:xfrm>
              <a:off x="2356403"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6" name="Straight Connector 355">
              <a:extLst>
                <a:ext uri="{FF2B5EF4-FFF2-40B4-BE49-F238E27FC236}">
                  <a16:creationId xmlns:a16="http://schemas.microsoft.com/office/drawing/2014/main" id="{70D75E5F-86FA-23E0-78B6-FF2B8EBBA079}"/>
                </a:ext>
              </a:extLst>
            </p:cNvPr>
            <p:cNvCxnSpPr>
              <a:cxnSpLocks/>
            </p:cNvCxnSpPr>
            <p:nvPr/>
          </p:nvCxnSpPr>
          <p:spPr>
            <a:xfrm>
              <a:off x="3595536"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7" name="Straight Connector 356">
              <a:extLst>
                <a:ext uri="{FF2B5EF4-FFF2-40B4-BE49-F238E27FC236}">
                  <a16:creationId xmlns:a16="http://schemas.microsoft.com/office/drawing/2014/main" id="{615F4D7C-8041-1BCA-6979-EFBD346B8813}"/>
                </a:ext>
              </a:extLst>
            </p:cNvPr>
            <p:cNvCxnSpPr>
              <a:cxnSpLocks/>
            </p:cNvCxnSpPr>
            <p:nvPr/>
          </p:nvCxnSpPr>
          <p:spPr>
            <a:xfrm>
              <a:off x="4880467"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8" name="Straight Connector 357">
              <a:extLst>
                <a:ext uri="{FF2B5EF4-FFF2-40B4-BE49-F238E27FC236}">
                  <a16:creationId xmlns:a16="http://schemas.microsoft.com/office/drawing/2014/main" id="{2D5956E1-3451-529F-400D-ED9AD1E6BDE5}"/>
                </a:ext>
              </a:extLst>
            </p:cNvPr>
            <p:cNvCxnSpPr>
              <a:cxnSpLocks/>
            </p:cNvCxnSpPr>
            <p:nvPr/>
          </p:nvCxnSpPr>
          <p:spPr>
            <a:xfrm>
              <a:off x="6215219"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9" name="Straight Connector 358">
              <a:extLst>
                <a:ext uri="{FF2B5EF4-FFF2-40B4-BE49-F238E27FC236}">
                  <a16:creationId xmlns:a16="http://schemas.microsoft.com/office/drawing/2014/main" id="{3985D004-2A58-1FCF-653E-6FD7683531D6}"/>
                </a:ext>
              </a:extLst>
            </p:cNvPr>
            <p:cNvCxnSpPr>
              <a:cxnSpLocks/>
            </p:cNvCxnSpPr>
            <p:nvPr/>
          </p:nvCxnSpPr>
          <p:spPr>
            <a:xfrm>
              <a:off x="7478239"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60" name="Straight Connector 359">
              <a:extLst>
                <a:ext uri="{FF2B5EF4-FFF2-40B4-BE49-F238E27FC236}">
                  <a16:creationId xmlns:a16="http://schemas.microsoft.com/office/drawing/2014/main" id="{0A0099AA-BD2B-192B-2A92-D0D4D965B04E}"/>
                </a:ext>
              </a:extLst>
            </p:cNvPr>
            <p:cNvCxnSpPr>
              <a:cxnSpLocks/>
            </p:cNvCxnSpPr>
            <p:nvPr/>
          </p:nvCxnSpPr>
          <p:spPr>
            <a:xfrm>
              <a:off x="8758698"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61" name="Straight Connector 360">
              <a:extLst>
                <a:ext uri="{FF2B5EF4-FFF2-40B4-BE49-F238E27FC236}">
                  <a16:creationId xmlns:a16="http://schemas.microsoft.com/office/drawing/2014/main" id="{EFEBB8D7-8379-D66C-DCB2-8D8F7F07364A}"/>
                </a:ext>
              </a:extLst>
            </p:cNvPr>
            <p:cNvCxnSpPr>
              <a:cxnSpLocks/>
            </p:cNvCxnSpPr>
            <p:nvPr/>
          </p:nvCxnSpPr>
          <p:spPr>
            <a:xfrm>
              <a:off x="10039157"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363" name="Group 362">
            <a:extLst>
              <a:ext uri="{FF2B5EF4-FFF2-40B4-BE49-F238E27FC236}">
                <a16:creationId xmlns:a16="http://schemas.microsoft.com/office/drawing/2014/main" id="{337865B7-BC75-0F59-F76E-EDF6E047C7C7}"/>
              </a:ext>
            </a:extLst>
          </p:cNvPr>
          <p:cNvGrpSpPr/>
          <p:nvPr/>
        </p:nvGrpSpPr>
        <p:grpSpPr>
          <a:xfrm>
            <a:off x="9344213" y="4643943"/>
            <a:ext cx="1097280" cy="685800"/>
            <a:chOff x="6771067" y="4966859"/>
            <a:chExt cx="1097280" cy="685800"/>
          </a:xfrm>
        </p:grpSpPr>
        <p:sp>
          <p:nvSpPr>
            <p:cNvPr id="364" name="Rectangle: Rounded Corners 363">
              <a:extLst>
                <a:ext uri="{FF2B5EF4-FFF2-40B4-BE49-F238E27FC236}">
                  <a16:creationId xmlns:a16="http://schemas.microsoft.com/office/drawing/2014/main" id="{142F468D-A641-C1EC-D67D-0BA00AC488E2}"/>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Prepare</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Data Outputs</a:t>
              </a:r>
            </a:p>
          </p:txBody>
        </p:sp>
        <p:sp>
          <p:nvSpPr>
            <p:cNvPr id="365" name="Oval 364">
              <a:extLst>
                <a:ext uri="{FF2B5EF4-FFF2-40B4-BE49-F238E27FC236}">
                  <a16:creationId xmlns:a16="http://schemas.microsoft.com/office/drawing/2014/main" id="{5EC4AED8-F4F4-5154-7F98-0690B0C5D60A}"/>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8.3</a:t>
              </a:r>
            </a:p>
          </p:txBody>
        </p:sp>
      </p:grpSp>
      <p:grpSp>
        <p:nvGrpSpPr>
          <p:cNvPr id="366" name="Group 365">
            <a:extLst>
              <a:ext uri="{FF2B5EF4-FFF2-40B4-BE49-F238E27FC236}">
                <a16:creationId xmlns:a16="http://schemas.microsoft.com/office/drawing/2014/main" id="{F050BF30-9410-6FAB-CC61-20629CCD0C9C}"/>
              </a:ext>
            </a:extLst>
          </p:cNvPr>
          <p:cNvGrpSpPr/>
          <p:nvPr/>
        </p:nvGrpSpPr>
        <p:grpSpPr>
          <a:xfrm>
            <a:off x="9344213" y="3729543"/>
            <a:ext cx="1097280" cy="685800"/>
            <a:chOff x="6771067" y="4966859"/>
            <a:chExt cx="1097280" cy="685800"/>
          </a:xfrm>
        </p:grpSpPr>
        <p:sp>
          <p:nvSpPr>
            <p:cNvPr id="367" name="Rectangle: Rounded Corners 366">
              <a:extLst>
                <a:ext uri="{FF2B5EF4-FFF2-40B4-BE49-F238E27FC236}">
                  <a16:creationId xmlns:a16="http://schemas.microsoft.com/office/drawing/2014/main" id="{8E67F5A5-E1A4-B616-DCF2-C8544271F69B}"/>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Conduct</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Record Runs</a:t>
              </a:r>
            </a:p>
          </p:txBody>
        </p:sp>
        <p:sp>
          <p:nvSpPr>
            <p:cNvPr id="368" name="Oval 367">
              <a:extLst>
                <a:ext uri="{FF2B5EF4-FFF2-40B4-BE49-F238E27FC236}">
                  <a16:creationId xmlns:a16="http://schemas.microsoft.com/office/drawing/2014/main" id="{32B6C4E3-5160-E268-1461-A39B5D7F9570}"/>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8.2</a:t>
              </a:r>
            </a:p>
          </p:txBody>
        </p:sp>
      </p:grpSp>
      <p:grpSp>
        <p:nvGrpSpPr>
          <p:cNvPr id="369" name="Group 368">
            <a:extLst>
              <a:ext uri="{FF2B5EF4-FFF2-40B4-BE49-F238E27FC236}">
                <a16:creationId xmlns:a16="http://schemas.microsoft.com/office/drawing/2014/main" id="{1A84C9CF-35F0-E74C-FDCF-4C316CA6E7E0}"/>
              </a:ext>
            </a:extLst>
          </p:cNvPr>
          <p:cNvGrpSpPr/>
          <p:nvPr/>
        </p:nvGrpSpPr>
        <p:grpSpPr>
          <a:xfrm>
            <a:off x="9327273" y="2808445"/>
            <a:ext cx="1097280" cy="685800"/>
            <a:chOff x="6771067" y="4966859"/>
            <a:chExt cx="1097280" cy="685800"/>
          </a:xfrm>
        </p:grpSpPr>
        <p:sp>
          <p:nvSpPr>
            <p:cNvPr id="370" name="Rectangle: Rounded Corners 369">
              <a:extLst>
                <a:ext uri="{FF2B5EF4-FFF2-40B4-BE49-F238E27FC236}">
                  <a16:creationId xmlns:a16="http://schemas.microsoft.com/office/drawing/2014/main" id="{1BB28094-B758-9AA1-5CB2-E4BB737E1B75}"/>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Plan</a:t>
              </a:r>
              <a:br>
                <a:rPr lang="en-US" sz="1200" b="1" dirty="0">
                  <a:solidFill>
                    <a:schemeClr val="tx1"/>
                  </a:solidFill>
                  <a:latin typeface="Calibri" panose="020F0502020204030204" pitchFamily="34" charset="0"/>
                  <a:cs typeface="Calibri" panose="020F0502020204030204" pitchFamily="34" charset="0"/>
                </a:rPr>
              </a:br>
              <a:r>
                <a:rPr lang="en-US" sz="1200" b="1" dirty="0">
                  <a:solidFill>
                    <a:schemeClr val="tx1"/>
                  </a:solidFill>
                  <a:latin typeface="Calibri" panose="020F0502020204030204" pitchFamily="34" charset="0"/>
                  <a:cs typeface="Calibri" panose="020F0502020204030204" pitchFamily="34" charset="0"/>
                </a:rPr>
                <a:t>Execution</a:t>
              </a:r>
            </a:p>
          </p:txBody>
        </p:sp>
        <p:sp>
          <p:nvSpPr>
            <p:cNvPr id="371" name="Oval 370">
              <a:extLst>
                <a:ext uri="{FF2B5EF4-FFF2-40B4-BE49-F238E27FC236}">
                  <a16:creationId xmlns:a16="http://schemas.microsoft.com/office/drawing/2014/main" id="{08213F95-BCC2-F512-7664-E353F1054165}"/>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8.1</a:t>
              </a:r>
            </a:p>
          </p:txBody>
        </p:sp>
      </p:grpSp>
    </p:spTree>
    <p:extLst>
      <p:ext uri="{BB962C8B-B14F-4D97-AF65-F5344CB8AC3E}">
        <p14:creationId xmlns:p14="http://schemas.microsoft.com/office/powerpoint/2010/main" val="20875923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BD2A8-590D-4049-BF56-73488704E80D}"/>
              </a:ext>
            </a:extLst>
          </p:cNvPr>
          <p:cNvSpPr>
            <a:spLocks noGrp="1"/>
          </p:cNvSpPr>
          <p:nvPr>
            <p:ph type="title"/>
          </p:nvPr>
        </p:nvSpPr>
        <p:spPr/>
        <p:txBody>
          <a:bodyPr>
            <a:normAutofit/>
          </a:bodyPr>
          <a:lstStyle/>
          <a:p>
            <a:r>
              <a:rPr lang="en-US" dirty="0"/>
              <a:t>Activity 5.2: Design the Event Environment</a:t>
            </a:r>
          </a:p>
        </p:txBody>
      </p:sp>
      <p:sp>
        <p:nvSpPr>
          <p:cNvPr id="3" name="Slide Number Placeholder 2"/>
          <p:cNvSpPr>
            <a:spLocks noGrp="1"/>
          </p:cNvSpPr>
          <p:nvPr>
            <p:ph type="sldNum" sz="quarter" idx="12"/>
          </p:nvPr>
        </p:nvSpPr>
        <p:spPr/>
        <p:txBody>
          <a:bodyPr/>
          <a:lstStyle/>
          <a:p>
            <a:pPr>
              <a:defRPr/>
            </a:pPr>
            <a:fld id="{3D961E9D-7CF7-4A08-AACD-B378DB7D4304}" type="slidenum">
              <a:rPr lang="en-US" smtClean="0"/>
              <a:pPr>
                <a:defRPr/>
              </a:pPr>
              <a:t>19</a:t>
            </a:fld>
            <a:endParaRPr lang="en-US" dirty="0"/>
          </a:p>
        </p:txBody>
      </p:sp>
      <p:grpSp>
        <p:nvGrpSpPr>
          <p:cNvPr id="48" name="Group 47">
            <a:extLst>
              <a:ext uri="{FF2B5EF4-FFF2-40B4-BE49-F238E27FC236}">
                <a16:creationId xmlns:a16="http://schemas.microsoft.com/office/drawing/2014/main" id="{8E23E974-392D-1215-70BD-AFE97B3B5315}"/>
              </a:ext>
            </a:extLst>
          </p:cNvPr>
          <p:cNvGrpSpPr/>
          <p:nvPr/>
        </p:nvGrpSpPr>
        <p:grpSpPr>
          <a:xfrm>
            <a:off x="149038" y="983376"/>
            <a:ext cx="11911118" cy="4880147"/>
            <a:chOff x="149038" y="983376"/>
            <a:chExt cx="11911118" cy="4880147"/>
          </a:xfrm>
        </p:grpSpPr>
        <p:grpSp>
          <p:nvGrpSpPr>
            <p:cNvPr id="49" name="Group 48">
              <a:extLst>
                <a:ext uri="{FF2B5EF4-FFF2-40B4-BE49-F238E27FC236}">
                  <a16:creationId xmlns:a16="http://schemas.microsoft.com/office/drawing/2014/main" id="{A4FE2BDC-F5A3-D257-93FB-DA765620E851}"/>
                </a:ext>
              </a:extLst>
            </p:cNvPr>
            <p:cNvGrpSpPr/>
            <p:nvPr/>
          </p:nvGrpSpPr>
          <p:grpSpPr>
            <a:xfrm>
              <a:off x="3367994" y="983376"/>
              <a:ext cx="5021780" cy="1178492"/>
              <a:chOff x="3360220" y="1729537"/>
              <a:chExt cx="5021780" cy="1178492"/>
            </a:xfrm>
          </p:grpSpPr>
          <p:sp>
            <p:nvSpPr>
              <p:cNvPr id="66" name="Rectangle: Rounded Corners 65">
                <a:extLst>
                  <a:ext uri="{FF2B5EF4-FFF2-40B4-BE49-F238E27FC236}">
                    <a16:creationId xmlns:a16="http://schemas.microsoft.com/office/drawing/2014/main" id="{BD5BD879-DCBC-7157-9D8D-7C23EE0F4FD6}"/>
                  </a:ext>
                </a:extLst>
              </p:cNvPr>
              <p:cNvSpPr/>
              <p:nvPr/>
            </p:nvSpPr>
            <p:spPr bwMode="auto">
              <a:xfrm>
                <a:off x="3810000" y="2450829"/>
                <a:ext cx="4572000" cy="457200"/>
              </a:xfrm>
              <a:prstGeom prst="roundRect">
                <a:avLst>
                  <a:gd name="adj" fmla="val 50000"/>
                </a:avLst>
              </a:prstGeom>
              <a:solidFill>
                <a:schemeClr val="accent6">
                  <a:lumMod val="40000"/>
                  <a:lumOff val="60000"/>
                </a:schemeClr>
              </a:solidFill>
              <a:ln w="9525" cap="flat" cmpd="sng" algn="ctr">
                <a:noFill/>
                <a:prstDash val="solid"/>
                <a:miter lim="800000"/>
                <a:headEnd type="none" w="med" len="med"/>
                <a:tailEnd type="none" w="med" len="med"/>
              </a:ln>
              <a:effectLst/>
            </p:spPr>
            <p:txBody>
              <a:bodyPr vert="horz" wrap="square" lIns="0" tIns="0" rIns="0" bIns="0" numCol="1" rtlCol="0" anchor="ctr" anchorCtr="1" compatLnSpc="1">
                <a:prstTxWarp prst="textNoShape">
                  <a:avLst/>
                </a:prstTxWarp>
              </a:bodyPr>
              <a:lstStyle/>
              <a:p>
                <a:pPr algn="ctr"/>
                <a:r>
                  <a:rPr lang="en-US" sz="1600" dirty="0">
                    <a:ln w="3175">
                      <a:noFill/>
                    </a:ln>
                    <a:latin typeface="Calibri" panose="020F0502020204030204" pitchFamily="34" charset="0"/>
                    <a:cs typeface="Calibri" panose="020F0502020204030204" pitchFamily="34" charset="0"/>
                  </a:rPr>
                  <a:t>5.2 Lead Role: Technical Coordinator</a:t>
                </a:r>
              </a:p>
            </p:txBody>
          </p:sp>
          <p:sp>
            <p:nvSpPr>
              <p:cNvPr id="67" name="Rectangle: Rounded Corners 66">
                <a:extLst>
                  <a:ext uri="{FF2B5EF4-FFF2-40B4-BE49-F238E27FC236}">
                    <a16:creationId xmlns:a16="http://schemas.microsoft.com/office/drawing/2014/main" id="{7F6530D1-3BE9-5AE7-81C5-BB8A1F5ABA84}"/>
                  </a:ext>
                </a:extLst>
              </p:cNvPr>
              <p:cNvSpPr/>
              <p:nvPr/>
            </p:nvSpPr>
            <p:spPr bwMode="auto">
              <a:xfrm>
                <a:off x="3810000" y="1997267"/>
                <a:ext cx="4572000" cy="457200"/>
              </a:xfrm>
              <a:prstGeom prst="roundRect">
                <a:avLst>
                  <a:gd name="adj" fmla="val 50000"/>
                </a:avLst>
              </a:prstGeom>
              <a:solidFill>
                <a:schemeClr val="accent5">
                  <a:lumMod val="60000"/>
                  <a:lumOff val="40000"/>
                </a:schemeClr>
              </a:solidFill>
              <a:ln w="9525" cap="flat" cmpd="sng" algn="ctr">
                <a:noFill/>
                <a:prstDash val="solid"/>
                <a:miter lim="800000"/>
                <a:headEnd type="none" w="med" len="med"/>
                <a:tailEnd type="none" w="med" len="med"/>
              </a:ln>
              <a:effectLst/>
            </p:spPr>
            <p:txBody>
              <a:bodyPr vert="horz" wrap="square" lIns="0" tIns="0" rIns="0" bIns="0" numCol="1" rtlCol="0" anchor="t" anchorCtr="1" compatLnSpc="1">
                <a:prstTxWarp prst="textNoShape">
                  <a:avLst/>
                </a:prstTxWarp>
              </a:bodyPr>
              <a:lstStyle/>
              <a:p>
                <a:pPr algn="ctr">
                  <a:lnSpc>
                    <a:spcPts val="2400"/>
                  </a:lnSpc>
                </a:pPr>
                <a:r>
                  <a:rPr lang="en-US" sz="2200" b="1" dirty="0">
                    <a:ln w="3175">
                      <a:noFill/>
                    </a:ln>
                    <a:latin typeface="Calibri" panose="020F0502020204030204" pitchFamily="34" charset="0"/>
                    <a:cs typeface="Calibri" panose="020F0502020204030204" pitchFamily="34" charset="0"/>
                  </a:rPr>
                  <a:t>5.2 Design Event Environment</a:t>
                </a:r>
              </a:p>
            </p:txBody>
          </p:sp>
          <p:sp>
            <p:nvSpPr>
              <p:cNvPr id="68" name="Rectangle: Rounded Corners 67">
                <a:extLst>
                  <a:ext uri="{FF2B5EF4-FFF2-40B4-BE49-F238E27FC236}">
                    <a16:creationId xmlns:a16="http://schemas.microsoft.com/office/drawing/2014/main" id="{C8EEADEB-B4F0-D953-E19F-C59F9A694EBD}"/>
                  </a:ext>
                </a:extLst>
              </p:cNvPr>
              <p:cNvSpPr/>
              <p:nvPr/>
            </p:nvSpPr>
            <p:spPr bwMode="auto">
              <a:xfrm>
                <a:off x="3810000" y="1740638"/>
                <a:ext cx="4572000" cy="260268"/>
              </a:xfrm>
              <a:prstGeom prst="roundRect">
                <a:avLst>
                  <a:gd name="adj" fmla="val 45912"/>
                </a:avLst>
              </a:prstGeom>
              <a:solidFill>
                <a:schemeClr val="bg1">
                  <a:lumMod val="50000"/>
                </a:schemeClr>
              </a:solidFill>
              <a:ln w="9525" cap="flat" cmpd="sng" algn="ctr">
                <a:noFill/>
                <a:prstDash val="solid"/>
                <a:miter lim="800000"/>
                <a:headEnd type="none" w="med" len="med"/>
                <a:tailEnd type="none" w="med" len="med"/>
              </a:ln>
              <a:effectLst/>
            </p:spPr>
            <p:txBody>
              <a:bodyPr vert="horz" wrap="none" lIns="0" tIns="0" rIns="0" bIns="0" numCol="1" rtlCol="0" anchor="t" anchorCtr="1" compatLnSpc="1">
                <a:prstTxWarp prst="textNoShape">
                  <a:avLst/>
                </a:prstTxWarp>
              </a:bodyPr>
              <a:lstStyle/>
              <a:p>
                <a:pPr algn="ctr">
                  <a:lnSpc>
                    <a:spcPts val="1800"/>
                  </a:lnSpc>
                </a:pPr>
                <a:r>
                  <a:rPr lang="en-US" sz="1800" b="1" i="0" u="none" strike="noStrike" baseline="0" dirty="0">
                    <a:solidFill>
                      <a:srgbClr val="FFFFFF"/>
                    </a:solidFill>
                    <a:latin typeface="Calibri" panose="020F0502020204030204" pitchFamily="34" charset="0"/>
                  </a:rPr>
                  <a:t>Design Operational Wrap-Around</a:t>
                </a:r>
              </a:p>
            </p:txBody>
          </p:sp>
          <p:sp>
            <p:nvSpPr>
              <p:cNvPr id="70" name="Oval 69">
                <a:extLst>
                  <a:ext uri="{FF2B5EF4-FFF2-40B4-BE49-F238E27FC236}">
                    <a16:creationId xmlns:a16="http://schemas.microsoft.com/office/drawing/2014/main" id="{055D4B23-FBC0-3908-0C39-2D7F573DF89B}"/>
                  </a:ext>
                </a:extLst>
              </p:cNvPr>
              <p:cNvSpPr/>
              <p:nvPr/>
            </p:nvSpPr>
            <p:spPr bwMode="auto">
              <a:xfrm rot="20565932">
                <a:off x="3360220" y="1729537"/>
                <a:ext cx="876300" cy="260268"/>
              </a:xfrm>
              <a:prstGeom prst="ellipse">
                <a:avLst/>
              </a:prstGeom>
              <a:solidFill>
                <a:schemeClr val="bg1">
                  <a:lumMod val="95000"/>
                </a:schemeClr>
              </a:solidFill>
              <a:ln w="9525" cap="flat" cmpd="sng" algn="ctr">
                <a:solidFill>
                  <a:schemeClr val="bg1">
                    <a:lumMod val="50000"/>
                  </a:schemeClr>
                </a:solidFill>
                <a:prstDash val="solid"/>
                <a:miter lim="800000"/>
                <a:headEnd type="none" w="med" len="med"/>
                <a:tailEnd type="none" w="med" len="med"/>
              </a:ln>
              <a:effectLst/>
            </p:spPr>
            <p:txBody>
              <a:bodyPr vert="horz" wrap="none" lIns="0" tIns="0" rIns="0" bIns="0" numCol="1" rtlCol="0" anchor="ctr" anchorCtr="1" compatLnSpc="1">
                <a:prstTxWarp prst="textNoShape">
                  <a:avLst/>
                </a:prstTxWarp>
              </a:bodyPr>
              <a:lstStyle/>
              <a:p>
                <a:pPr algn="ctr"/>
                <a:r>
                  <a:rPr lang="en-US" sz="1400" b="1" dirty="0">
                    <a:ln w="3175">
                      <a:noFill/>
                    </a:ln>
                    <a:solidFill>
                      <a:schemeClr val="tx1">
                        <a:alpha val="75000"/>
                      </a:schemeClr>
                    </a:solidFill>
                    <a:cs typeface="Calibri" panose="020F0502020204030204" pitchFamily="34" charset="0"/>
                  </a:rPr>
                  <a:t>Step 5</a:t>
                </a:r>
              </a:p>
            </p:txBody>
          </p:sp>
        </p:grpSp>
        <p:grpSp>
          <p:nvGrpSpPr>
            <p:cNvPr id="50" name="Group 49">
              <a:extLst>
                <a:ext uri="{FF2B5EF4-FFF2-40B4-BE49-F238E27FC236}">
                  <a16:creationId xmlns:a16="http://schemas.microsoft.com/office/drawing/2014/main" id="{8ACC0624-79CB-6D2B-E8E4-8E091E20C226}"/>
                </a:ext>
              </a:extLst>
            </p:cNvPr>
            <p:cNvGrpSpPr/>
            <p:nvPr/>
          </p:nvGrpSpPr>
          <p:grpSpPr>
            <a:xfrm>
              <a:off x="149038" y="2335203"/>
              <a:ext cx="11911118" cy="3528320"/>
              <a:chOff x="149038" y="2335203"/>
              <a:chExt cx="11911118" cy="3528320"/>
            </a:xfrm>
          </p:grpSpPr>
          <p:grpSp>
            <p:nvGrpSpPr>
              <p:cNvPr id="51" name="Group 50">
                <a:extLst>
                  <a:ext uri="{FF2B5EF4-FFF2-40B4-BE49-F238E27FC236}">
                    <a16:creationId xmlns:a16="http://schemas.microsoft.com/office/drawing/2014/main" id="{9A08DAAD-7D55-B7F8-A48C-76431250AA15}"/>
                  </a:ext>
                </a:extLst>
              </p:cNvPr>
              <p:cNvGrpSpPr/>
              <p:nvPr/>
            </p:nvGrpSpPr>
            <p:grpSpPr>
              <a:xfrm>
                <a:off x="149038" y="2335203"/>
                <a:ext cx="3200400" cy="2816348"/>
                <a:chOff x="953924" y="2335203"/>
                <a:chExt cx="2743200" cy="2816348"/>
              </a:xfrm>
            </p:grpSpPr>
            <p:sp>
              <p:nvSpPr>
                <p:cNvPr id="64" name="Rectangle: Rounded Corners 63">
                  <a:extLst>
                    <a:ext uri="{FF2B5EF4-FFF2-40B4-BE49-F238E27FC236}">
                      <a16:creationId xmlns:a16="http://schemas.microsoft.com/office/drawing/2014/main" id="{A9C5DBCE-C84B-FFE8-CBF2-1404DDC36368}"/>
                    </a:ext>
                  </a:extLst>
                </p:cNvPr>
                <p:cNvSpPr/>
                <p:nvPr/>
              </p:nvSpPr>
              <p:spPr bwMode="auto">
                <a:xfrm>
                  <a:off x="953924" y="2938900"/>
                  <a:ext cx="2743200" cy="2212651"/>
                </a:xfrm>
                <a:prstGeom prst="roundRect">
                  <a:avLst/>
                </a:prstGeom>
                <a:solidFill>
                  <a:schemeClr val="accent5">
                    <a:lumMod val="20000"/>
                    <a:lumOff val="80000"/>
                  </a:schemeClr>
                </a:solidFill>
                <a:ln w="9525" cap="flat" cmpd="sng" algn="ctr">
                  <a:noFill/>
                  <a:prstDash val="solid"/>
                  <a:miter lim="800000"/>
                  <a:headEnd type="none" w="med" len="med"/>
                  <a:tailEnd type="none" w="med" len="med"/>
                </a:ln>
                <a:effectLst/>
              </p:spPr>
              <p:txBody>
                <a:bodyPr vert="horz" wrap="square" lIns="0" tIns="45720" rIns="0" bIns="45720" numCol="1" rtlCol="0" anchor="t" anchorCtr="0" compatLnSpc="1">
                  <a:prstTxWarp prst="textNoShape">
                    <a:avLst/>
                  </a:prstTxWarp>
                </a:bodyPr>
                <a:lstStyle/>
                <a:p>
                  <a:pPr marL="91440" indent="-91440" fontAlgn="base">
                    <a:spcBef>
                      <a:spcPct val="0"/>
                    </a:spcBef>
                    <a:spcAft>
                      <a:spcPct val="0"/>
                    </a:spcAft>
                    <a:buFont typeface="Arial" panose="020B0604020202020204" pitchFamily="34" charset="0"/>
                    <a:buChar char="•"/>
                  </a:pPr>
                  <a:r>
                    <a:rPr lang="en-US" sz="1600" dirty="0">
                      <a:latin typeface="Calibri" panose="020F0502020204030204" pitchFamily="34" charset="0"/>
                      <a:cs typeface="Calibri" panose="020F0502020204030204" pitchFamily="34" charset="0"/>
                    </a:rPr>
                    <a:t>Conceptual Model</a:t>
                  </a:r>
                </a:p>
                <a:p>
                  <a:pPr marL="91440" indent="-91440" fontAlgn="base">
                    <a:spcBef>
                      <a:spcPct val="0"/>
                    </a:spcBef>
                    <a:spcAft>
                      <a:spcPct val="0"/>
                    </a:spcAft>
                    <a:buFont typeface="Arial" panose="020B0604020202020204" pitchFamily="34" charset="0"/>
                    <a:buChar char="•"/>
                  </a:pPr>
                  <a:r>
                    <a:rPr lang="en-US" sz="1600" dirty="0">
                      <a:latin typeface="Calibri" panose="020F0502020204030204" pitchFamily="34" charset="0"/>
                      <a:cs typeface="Calibri" panose="020F0502020204030204" pitchFamily="34" charset="0"/>
                    </a:rPr>
                    <a:t>Event Environment requirements</a:t>
                  </a:r>
                </a:p>
                <a:p>
                  <a:pPr marL="91440" indent="-91440" fontAlgn="base">
                    <a:spcBef>
                      <a:spcPct val="0"/>
                    </a:spcBef>
                    <a:spcAft>
                      <a:spcPct val="0"/>
                    </a:spcAft>
                    <a:buFont typeface="Arial" panose="020B0604020202020204" pitchFamily="34" charset="0"/>
                    <a:buChar char="•"/>
                  </a:pPr>
                  <a:r>
                    <a:rPr lang="en-US" sz="1600" dirty="0">
                      <a:latin typeface="Calibri" panose="020F0502020204030204" pitchFamily="34" charset="0"/>
                      <a:cs typeface="Calibri" panose="020F0502020204030204" pitchFamily="34" charset="0"/>
                    </a:rPr>
                    <a:t>List of selected digital twin and member applications &amp; hardware</a:t>
                  </a:r>
                </a:p>
                <a:p>
                  <a:pPr marL="91440" indent="-91440" fontAlgn="base">
                    <a:spcBef>
                      <a:spcPct val="0"/>
                    </a:spcBef>
                    <a:spcAft>
                      <a:spcPct val="0"/>
                    </a:spcAft>
                    <a:buFont typeface="Arial" panose="020B0604020202020204" pitchFamily="34" charset="0"/>
                    <a:buChar char="•"/>
                  </a:pPr>
                  <a:r>
                    <a:rPr lang="en-US" sz="1600" dirty="0">
                      <a:latin typeface="Calibri" panose="020F0502020204030204" pitchFamily="34" charset="0"/>
                      <a:cs typeface="Calibri" panose="020F0502020204030204" pitchFamily="34" charset="0"/>
                    </a:rPr>
                    <a:t>Data Collection, Reduction, and Analysis Plan</a:t>
                  </a:r>
                </a:p>
              </p:txBody>
            </p:sp>
            <p:sp>
              <p:nvSpPr>
                <p:cNvPr id="65" name="Rectangle: Rounded Corners 64">
                  <a:extLst>
                    <a:ext uri="{FF2B5EF4-FFF2-40B4-BE49-F238E27FC236}">
                      <a16:creationId xmlns:a16="http://schemas.microsoft.com/office/drawing/2014/main" id="{EDC90B80-A39A-4311-E897-F468C2B3C567}"/>
                    </a:ext>
                  </a:extLst>
                </p:cNvPr>
                <p:cNvSpPr/>
                <p:nvPr/>
              </p:nvSpPr>
              <p:spPr bwMode="auto">
                <a:xfrm>
                  <a:off x="953924" y="2335203"/>
                  <a:ext cx="2743200" cy="457200"/>
                </a:xfrm>
                <a:prstGeom prst="roundRect">
                  <a:avLst>
                    <a:gd name="adj" fmla="val 50000"/>
                  </a:avLst>
                </a:prstGeom>
                <a:solidFill>
                  <a:schemeClr val="accent5">
                    <a:lumMod val="60000"/>
                    <a:lumOff val="40000"/>
                  </a:schemeClr>
                </a:solidFill>
                <a:ln w="9525" cap="flat" cmpd="sng" algn="ctr">
                  <a:noFill/>
                  <a:prstDash val="solid"/>
                  <a:miter lim="800000"/>
                  <a:headEnd type="none" w="med" len="med"/>
                  <a:tailEnd type="none" w="med" len="med"/>
                </a:ln>
                <a:effectLst/>
              </p:spPr>
              <p:txBody>
                <a:bodyPr vert="horz" wrap="square" lIns="0" tIns="0" rIns="0" bIns="0" numCol="1" rtlCol="0" anchor="t" anchorCtr="1" compatLnSpc="1">
                  <a:prstTxWarp prst="textNoShape">
                    <a:avLst/>
                  </a:prstTxWarp>
                </a:bodyPr>
                <a:lstStyle/>
                <a:p>
                  <a:pPr algn="ctr"/>
                  <a:r>
                    <a:rPr lang="en-US" sz="1600" b="1" dirty="0">
                      <a:ln w="3175">
                        <a:noFill/>
                      </a:ln>
                      <a:latin typeface="Calibri" panose="020F0502020204030204" pitchFamily="34" charset="0"/>
                      <a:cs typeface="Calibri" panose="020F0502020204030204" pitchFamily="34" charset="0"/>
                    </a:rPr>
                    <a:t>Inputs</a:t>
                  </a:r>
                </a:p>
              </p:txBody>
            </p:sp>
          </p:grpSp>
          <p:grpSp>
            <p:nvGrpSpPr>
              <p:cNvPr id="52" name="Group 51">
                <a:extLst>
                  <a:ext uri="{FF2B5EF4-FFF2-40B4-BE49-F238E27FC236}">
                    <a16:creationId xmlns:a16="http://schemas.microsoft.com/office/drawing/2014/main" id="{626568B9-6D5E-638B-F535-E2264D5DF80E}"/>
                  </a:ext>
                </a:extLst>
              </p:cNvPr>
              <p:cNvGrpSpPr/>
              <p:nvPr/>
            </p:nvGrpSpPr>
            <p:grpSpPr>
              <a:xfrm>
                <a:off x="3811423" y="2335203"/>
                <a:ext cx="4572000" cy="3528320"/>
                <a:chOff x="4554451" y="2335203"/>
                <a:chExt cx="4572000" cy="3833171"/>
              </a:xfrm>
            </p:grpSpPr>
            <p:sp>
              <p:nvSpPr>
                <p:cNvPr id="62" name="Rectangle: Rounded Corners 61">
                  <a:extLst>
                    <a:ext uri="{FF2B5EF4-FFF2-40B4-BE49-F238E27FC236}">
                      <a16:creationId xmlns:a16="http://schemas.microsoft.com/office/drawing/2014/main" id="{EC88A99E-BF29-C4FF-FC99-82DE72065C2E}"/>
                    </a:ext>
                  </a:extLst>
                </p:cNvPr>
                <p:cNvSpPr/>
                <p:nvPr/>
              </p:nvSpPr>
              <p:spPr bwMode="auto">
                <a:xfrm>
                  <a:off x="4554451" y="2992995"/>
                  <a:ext cx="4572000" cy="3175379"/>
                </a:xfrm>
                <a:prstGeom prst="roundRect">
                  <a:avLst/>
                </a:prstGeom>
                <a:solidFill>
                  <a:schemeClr val="accent5">
                    <a:lumMod val="20000"/>
                    <a:lumOff val="80000"/>
                  </a:schemeClr>
                </a:solidFill>
                <a:ln w="9525" cap="flat" cmpd="sng" algn="ctr">
                  <a:noFill/>
                  <a:prstDash val="solid"/>
                  <a:miter lim="800000"/>
                  <a:headEnd type="none" w="med" len="med"/>
                  <a:tailEnd type="none" w="med" len="med"/>
                </a:ln>
                <a:effectLst/>
              </p:spPr>
              <p:txBody>
                <a:bodyPr vert="horz" wrap="square" lIns="0" tIns="45720" rIns="0" bIns="45720" numCol="1" rtlCol="0" anchor="t" anchorCtr="0" compatLnSpc="1">
                  <a:prstTxWarp prst="textNoShape">
                    <a:avLst/>
                  </a:prstTxWarp>
                </a:bodyPr>
                <a:lstStyle/>
                <a:p>
                  <a:pPr marL="91440" marR="0" indent="-9144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Analyze the environment requirements, digital twin and wrap-around application lists, and conceptual models</a:t>
                  </a:r>
                </a:p>
                <a:p>
                  <a:pPr marL="91440" marR="0" indent="-9144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sz="1600" dirty="0">
                      <a:latin typeface="Calibri" panose="020F0502020204030204" pitchFamily="34" charset="0"/>
                      <a:cs typeface="Calibri" panose="020F0502020204030204" pitchFamily="34" charset="0"/>
                    </a:rPr>
                    <a:t>Evaluate the need for bridging or cross-domain solutions</a:t>
                  </a:r>
                </a:p>
                <a:p>
                  <a:pPr marL="91440" marR="0" indent="-9144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Identify &amp; diagram the infrastructure architecture for facilities, network, and hardware</a:t>
                  </a:r>
                </a:p>
                <a:p>
                  <a:pPr marL="91440" marR="0" indent="-9144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sz="1600" dirty="0">
                      <a:latin typeface="Calibri" panose="020F0502020204030204" pitchFamily="34" charset="0"/>
                      <a:cs typeface="Calibri" panose="020F0502020204030204" pitchFamily="34" charset="0"/>
                    </a:rPr>
                    <a:t>Identify &amp; diagram the system architecture for ports and protocols and system connectivity</a:t>
                  </a:r>
                </a:p>
                <a:p>
                  <a:pPr marL="91440" marR="0" indent="-9144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Identify &amp; diagram any data collection or instrumentation architecture</a:t>
                  </a:r>
                </a:p>
                <a:p>
                  <a:pPr marL="91440" marR="0" indent="-9144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endParaRPr kumimoji="0" lang="en-US"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63" name="Rectangle: Rounded Corners 62">
                  <a:extLst>
                    <a:ext uri="{FF2B5EF4-FFF2-40B4-BE49-F238E27FC236}">
                      <a16:creationId xmlns:a16="http://schemas.microsoft.com/office/drawing/2014/main" id="{92A6F77F-2A38-DD78-5820-DD02C4171AAC}"/>
                    </a:ext>
                  </a:extLst>
                </p:cNvPr>
                <p:cNvSpPr/>
                <p:nvPr/>
              </p:nvSpPr>
              <p:spPr bwMode="auto">
                <a:xfrm>
                  <a:off x="4554451" y="2335203"/>
                  <a:ext cx="4572000" cy="457200"/>
                </a:xfrm>
                <a:prstGeom prst="roundRect">
                  <a:avLst>
                    <a:gd name="adj" fmla="val 50000"/>
                  </a:avLst>
                </a:prstGeom>
                <a:solidFill>
                  <a:schemeClr val="accent5">
                    <a:lumMod val="60000"/>
                    <a:lumOff val="40000"/>
                  </a:schemeClr>
                </a:solidFill>
                <a:ln w="9525" cap="flat" cmpd="sng" algn="ctr">
                  <a:noFill/>
                  <a:prstDash val="solid"/>
                  <a:miter lim="800000"/>
                  <a:headEnd type="none" w="med" len="med"/>
                  <a:tailEnd type="none" w="med" len="med"/>
                </a:ln>
                <a:effectLst/>
              </p:spPr>
              <p:txBody>
                <a:bodyPr vert="horz" wrap="square" lIns="0" tIns="0" rIns="0" bIns="0" numCol="1" rtlCol="0" anchor="t" anchorCtr="1" compatLnSpc="1">
                  <a:prstTxWarp prst="textNoShape">
                    <a:avLst/>
                  </a:prstTxWarp>
                </a:bodyPr>
                <a:lstStyle/>
                <a:p>
                  <a:pPr algn="ctr"/>
                  <a:r>
                    <a:rPr lang="en-US" sz="1600" b="1" dirty="0">
                      <a:ln w="3175">
                        <a:noFill/>
                      </a:ln>
                      <a:latin typeface="Calibri" panose="020F0502020204030204" pitchFamily="34" charset="0"/>
                      <a:cs typeface="Calibri" panose="020F0502020204030204" pitchFamily="34" charset="0"/>
                    </a:rPr>
                    <a:t>Tasks &amp; Techniques</a:t>
                  </a:r>
                </a:p>
              </p:txBody>
            </p:sp>
          </p:grpSp>
          <p:grpSp>
            <p:nvGrpSpPr>
              <p:cNvPr id="53" name="Group 52">
                <a:extLst>
                  <a:ext uri="{FF2B5EF4-FFF2-40B4-BE49-F238E27FC236}">
                    <a16:creationId xmlns:a16="http://schemas.microsoft.com/office/drawing/2014/main" id="{981A8C50-80FF-8890-3BBA-BF1C5A653AA8}"/>
                  </a:ext>
                </a:extLst>
              </p:cNvPr>
              <p:cNvGrpSpPr/>
              <p:nvPr/>
            </p:nvGrpSpPr>
            <p:grpSpPr>
              <a:xfrm>
                <a:off x="8859756" y="2335203"/>
                <a:ext cx="3200400" cy="2816350"/>
                <a:chOff x="8269124" y="2335203"/>
                <a:chExt cx="3200400" cy="2816350"/>
              </a:xfrm>
            </p:grpSpPr>
            <p:sp>
              <p:nvSpPr>
                <p:cNvPr id="60" name="Rectangle: Rounded Corners 59">
                  <a:extLst>
                    <a:ext uri="{FF2B5EF4-FFF2-40B4-BE49-F238E27FC236}">
                      <a16:creationId xmlns:a16="http://schemas.microsoft.com/office/drawing/2014/main" id="{932E4466-9F89-C234-6D98-AC6284E776E1}"/>
                    </a:ext>
                  </a:extLst>
                </p:cNvPr>
                <p:cNvSpPr/>
                <p:nvPr/>
              </p:nvSpPr>
              <p:spPr bwMode="auto">
                <a:xfrm>
                  <a:off x="8269124" y="2938901"/>
                  <a:ext cx="3200400" cy="2212652"/>
                </a:xfrm>
                <a:prstGeom prst="roundRect">
                  <a:avLst/>
                </a:prstGeom>
                <a:solidFill>
                  <a:schemeClr val="accent5">
                    <a:lumMod val="20000"/>
                    <a:lumOff val="80000"/>
                  </a:schemeClr>
                </a:solidFill>
                <a:ln w="9525" cap="flat" cmpd="sng" algn="ctr">
                  <a:noFill/>
                  <a:prstDash val="solid"/>
                  <a:miter lim="800000"/>
                  <a:headEnd type="none" w="med" len="med"/>
                  <a:tailEnd type="none" w="med" len="med"/>
                </a:ln>
                <a:effectLst/>
              </p:spPr>
              <p:txBody>
                <a:bodyPr vert="horz" wrap="square" lIns="0" tIns="45720" rIns="91440" bIns="45720" numCol="1" rtlCol="0" anchor="t" anchorCtr="0" compatLnSpc="1">
                  <a:prstTxWarp prst="textNoShape">
                    <a:avLst/>
                  </a:prstTxWarp>
                </a:bodyPr>
                <a:lstStyle/>
                <a:p>
                  <a:pPr marL="91440" marR="0" indent="-9144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Infrastructure Architecture:</a:t>
                  </a:r>
                </a:p>
                <a:p>
                  <a:pPr marL="548640" lvl="1" indent="-91440" fontAlgn="base">
                    <a:spcBef>
                      <a:spcPct val="0"/>
                    </a:spcBef>
                    <a:spcAft>
                      <a:spcPct val="0"/>
                    </a:spcAft>
                    <a:buFont typeface="Arial" panose="020B0604020202020204" pitchFamily="34" charset="0"/>
                    <a:buChar char="•"/>
                  </a:pPr>
                  <a:r>
                    <a:rPr kumimoji="0" lang="en-US"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Site facility diagram</a:t>
                  </a:r>
                </a:p>
                <a:p>
                  <a:pPr marL="548640" lvl="1" indent="-91440" fontAlgn="base">
                    <a:spcBef>
                      <a:spcPct val="0"/>
                    </a:spcBef>
                    <a:spcAft>
                      <a:spcPct val="0"/>
                    </a:spcAft>
                    <a:buFont typeface="Arial" panose="020B0604020202020204" pitchFamily="34" charset="0"/>
                    <a:buChar char="•"/>
                  </a:pPr>
                  <a:r>
                    <a:rPr lang="en-US" sz="1600" dirty="0">
                      <a:latin typeface="Calibri" panose="020F0502020204030204" pitchFamily="34" charset="0"/>
                      <a:cs typeface="Calibri" panose="020F0502020204030204" pitchFamily="34" charset="0"/>
                    </a:rPr>
                    <a:t>Network diagram</a:t>
                  </a:r>
                </a:p>
                <a:p>
                  <a:pPr marL="548640" lvl="1" indent="-91440" fontAlgn="base">
                    <a:spcBef>
                      <a:spcPct val="0"/>
                    </a:spcBef>
                    <a:spcAft>
                      <a:spcPct val="0"/>
                    </a:spcAft>
                    <a:buFont typeface="Arial" panose="020B0604020202020204" pitchFamily="34" charset="0"/>
                    <a:buChar char="•"/>
                  </a:pPr>
                  <a:r>
                    <a:rPr kumimoji="0" lang="en-US"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Hardware diagram</a:t>
                  </a:r>
                </a:p>
                <a:p>
                  <a:pPr marL="91440" marR="0" indent="-9144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sz="1600" dirty="0">
                      <a:latin typeface="Calibri" panose="020F0502020204030204" pitchFamily="34" charset="0"/>
                      <a:cs typeface="Calibri" panose="020F0502020204030204" pitchFamily="34" charset="0"/>
                    </a:rPr>
                    <a:t>System architecture</a:t>
                  </a:r>
                </a:p>
                <a:p>
                  <a:pPr marL="548640" lvl="1" indent="-91440" fontAlgn="base">
                    <a:spcBef>
                      <a:spcPct val="0"/>
                    </a:spcBef>
                    <a:spcAft>
                      <a:spcPct val="0"/>
                    </a:spcAft>
                    <a:buFont typeface="Arial" panose="020B0604020202020204" pitchFamily="34" charset="0"/>
                    <a:buChar char="•"/>
                  </a:pPr>
                  <a:r>
                    <a:rPr lang="en-US" sz="1600" dirty="0">
                      <a:latin typeface="Calibri" panose="020F0502020204030204" pitchFamily="34" charset="0"/>
                      <a:cs typeface="Calibri" panose="020F0502020204030204" pitchFamily="34" charset="0"/>
                    </a:rPr>
                    <a:t>Connectivity diagram</a:t>
                  </a:r>
                </a:p>
                <a:p>
                  <a:pPr marL="548640" lvl="1" indent="-91440" fontAlgn="base">
                    <a:spcBef>
                      <a:spcPct val="0"/>
                    </a:spcBef>
                    <a:spcAft>
                      <a:spcPct val="0"/>
                    </a:spcAft>
                    <a:buFont typeface="Arial" panose="020B0604020202020204" pitchFamily="34" charset="0"/>
                    <a:buChar char="•"/>
                  </a:pPr>
                  <a:r>
                    <a:rPr lang="en-US" sz="1600" dirty="0">
                      <a:latin typeface="Calibri" panose="020F0502020204030204" pitchFamily="34" charset="0"/>
                      <a:cs typeface="Calibri" panose="020F0502020204030204" pitchFamily="34" charset="0"/>
                    </a:rPr>
                    <a:t>Ports &amp; Protocols list</a:t>
                  </a:r>
                </a:p>
                <a:p>
                  <a:pPr marL="91440" indent="-91440" fontAlgn="base">
                    <a:spcBef>
                      <a:spcPct val="0"/>
                    </a:spcBef>
                    <a:spcAft>
                      <a:spcPct val="0"/>
                    </a:spcAft>
                    <a:buFont typeface="Arial" panose="020B0604020202020204" pitchFamily="34" charset="0"/>
                    <a:buChar char="•"/>
                  </a:pPr>
                  <a:r>
                    <a:rPr lang="en-US" sz="1600" dirty="0">
                      <a:latin typeface="Calibri" panose="020F0502020204030204" pitchFamily="34" charset="0"/>
                      <a:cs typeface="Calibri" panose="020F0502020204030204" pitchFamily="34" charset="0"/>
                    </a:rPr>
                    <a:t>Data Collection Architecture</a:t>
                  </a:r>
                </a:p>
                <a:p>
                  <a:pPr marL="91440" marR="0" indent="-9144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endParaRPr lang="en-US" sz="1600" dirty="0">
                    <a:latin typeface="Calibri" panose="020F0502020204030204" pitchFamily="34" charset="0"/>
                    <a:cs typeface="Calibri" panose="020F0502020204030204" pitchFamily="34" charset="0"/>
                  </a:endParaRPr>
                </a:p>
              </p:txBody>
            </p:sp>
            <p:sp>
              <p:nvSpPr>
                <p:cNvPr id="61" name="Rectangle: Rounded Corners 60">
                  <a:extLst>
                    <a:ext uri="{FF2B5EF4-FFF2-40B4-BE49-F238E27FC236}">
                      <a16:creationId xmlns:a16="http://schemas.microsoft.com/office/drawing/2014/main" id="{247B202C-5214-CDAD-9335-83DCF642800B}"/>
                    </a:ext>
                  </a:extLst>
                </p:cNvPr>
                <p:cNvSpPr/>
                <p:nvPr/>
              </p:nvSpPr>
              <p:spPr bwMode="auto">
                <a:xfrm>
                  <a:off x="8269124" y="2335203"/>
                  <a:ext cx="3200400" cy="457200"/>
                </a:xfrm>
                <a:prstGeom prst="roundRect">
                  <a:avLst>
                    <a:gd name="adj" fmla="val 50000"/>
                  </a:avLst>
                </a:prstGeom>
                <a:solidFill>
                  <a:schemeClr val="accent5">
                    <a:lumMod val="60000"/>
                    <a:lumOff val="40000"/>
                  </a:schemeClr>
                </a:solidFill>
                <a:ln w="9525" cap="flat" cmpd="sng" algn="ctr">
                  <a:noFill/>
                  <a:prstDash val="solid"/>
                  <a:miter lim="800000"/>
                  <a:headEnd type="none" w="med" len="med"/>
                  <a:tailEnd type="none" w="med" len="med"/>
                </a:ln>
                <a:effectLst/>
              </p:spPr>
              <p:txBody>
                <a:bodyPr vert="horz" wrap="square" lIns="0" tIns="0" rIns="0" bIns="0" numCol="1" rtlCol="0" anchor="t" anchorCtr="1" compatLnSpc="1">
                  <a:prstTxWarp prst="textNoShape">
                    <a:avLst/>
                  </a:prstTxWarp>
                </a:bodyPr>
                <a:lstStyle/>
                <a:p>
                  <a:pPr algn="ctr"/>
                  <a:r>
                    <a:rPr lang="en-US" sz="1600" b="1" dirty="0">
                      <a:ln w="3175">
                        <a:noFill/>
                      </a:ln>
                      <a:latin typeface="Calibri" panose="020F0502020204030204" pitchFamily="34" charset="0"/>
                      <a:cs typeface="Calibri" panose="020F0502020204030204" pitchFamily="34" charset="0"/>
                    </a:rPr>
                    <a:t>Outputs</a:t>
                  </a:r>
                </a:p>
              </p:txBody>
            </p:sp>
          </p:grpSp>
          <p:grpSp>
            <p:nvGrpSpPr>
              <p:cNvPr id="54" name="Group 53">
                <a:extLst>
                  <a:ext uri="{FF2B5EF4-FFF2-40B4-BE49-F238E27FC236}">
                    <a16:creationId xmlns:a16="http://schemas.microsoft.com/office/drawing/2014/main" id="{BEEB3F2C-A270-0768-165F-9F9B79C38217}"/>
                  </a:ext>
                </a:extLst>
              </p:cNvPr>
              <p:cNvGrpSpPr/>
              <p:nvPr/>
            </p:nvGrpSpPr>
            <p:grpSpPr>
              <a:xfrm>
                <a:off x="3349439" y="2965738"/>
                <a:ext cx="457201" cy="1203273"/>
                <a:chOff x="3697124" y="2951601"/>
                <a:chExt cx="457201" cy="1203273"/>
              </a:xfrm>
            </p:grpSpPr>
            <p:sp>
              <p:nvSpPr>
                <p:cNvPr id="58" name="Rectangle 57">
                  <a:extLst>
                    <a:ext uri="{FF2B5EF4-FFF2-40B4-BE49-F238E27FC236}">
                      <a16:creationId xmlns:a16="http://schemas.microsoft.com/office/drawing/2014/main" id="{10C98FA1-F702-211B-598A-571340A11526}"/>
                    </a:ext>
                  </a:extLst>
                </p:cNvPr>
                <p:cNvSpPr/>
                <p:nvPr/>
              </p:nvSpPr>
              <p:spPr>
                <a:xfrm>
                  <a:off x="3697124" y="3267487"/>
                  <a:ext cx="457200" cy="571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Arrow: Chevron 58">
                  <a:extLst>
                    <a:ext uri="{FF2B5EF4-FFF2-40B4-BE49-F238E27FC236}">
                      <a16:creationId xmlns:a16="http://schemas.microsoft.com/office/drawing/2014/main" id="{0CFD613D-E6BC-41D5-D3D5-B6B54BB71239}"/>
                    </a:ext>
                  </a:extLst>
                </p:cNvPr>
                <p:cNvSpPr/>
                <p:nvPr/>
              </p:nvSpPr>
              <p:spPr>
                <a:xfrm>
                  <a:off x="3697125" y="2951601"/>
                  <a:ext cx="457200" cy="1203273"/>
                </a:xfrm>
                <a:prstGeom prst="chevr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55" name="Group 54">
                <a:extLst>
                  <a:ext uri="{FF2B5EF4-FFF2-40B4-BE49-F238E27FC236}">
                    <a16:creationId xmlns:a16="http://schemas.microsoft.com/office/drawing/2014/main" id="{9CBFBC72-145D-F892-D678-56DBE3090359}"/>
                  </a:ext>
                </a:extLst>
              </p:cNvPr>
              <p:cNvGrpSpPr/>
              <p:nvPr/>
            </p:nvGrpSpPr>
            <p:grpSpPr>
              <a:xfrm>
                <a:off x="8392989" y="2965738"/>
                <a:ext cx="457201" cy="1203273"/>
                <a:chOff x="3697124" y="2951601"/>
                <a:chExt cx="457201" cy="1203273"/>
              </a:xfrm>
            </p:grpSpPr>
            <p:sp>
              <p:nvSpPr>
                <p:cNvPr id="56" name="Rectangle 55">
                  <a:extLst>
                    <a:ext uri="{FF2B5EF4-FFF2-40B4-BE49-F238E27FC236}">
                      <a16:creationId xmlns:a16="http://schemas.microsoft.com/office/drawing/2014/main" id="{36A1BF87-6158-8DF2-4D83-A8280FC2F015}"/>
                    </a:ext>
                  </a:extLst>
                </p:cNvPr>
                <p:cNvSpPr/>
                <p:nvPr/>
              </p:nvSpPr>
              <p:spPr>
                <a:xfrm>
                  <a:off x="3697124" y="3267487"/>
                  <a:ext cx="457200" cy="571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Arrow: Chevron 56">
                  <a:extLst>
                    <a:ext uri="{FF2B5EF4-FFF2-40B4-BE49-F238E27FC236}">
                      <a16:creationId xmlns:a16="http://schemas.microsoft.com/office/drawing/2014/main" id="{476F4F53-DC02-3EEC-B9A9-78331CBDF362}"/>
                    </a:ext>
                  </a:extLst>
                </p:cNvPr>
                <p:cNvSpPr/>
                <p:nvPr/>
              </p:nvSpPr>
              <p:spPr>
                <a:xfrm>
                  <a:off x="3697125" y="2951601"/>
                  <a:ext cx="457200" cy="1203273"/>
                </a:xfrm>
                <a:prstGeom prst="chevr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grpSp>
    </p:spTree>
    <p:extLst>
      <p:ext uri="{BB962C8B-B14F-4D97-AF65-F5344CB8AC3E}">
        <p14:creationId xmlns:p14="http://schemas.microsoft.com/office/powerpoint/2010/main" val="39949525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54443-3EFC-577C-5FE0-D1260829889D}"/>
              </a:ext>
            </a:extLst>
          </p:cNvPr>
          <p:cNvSpPr>
            <a:spLocks noGrp="1"/>
          </p:cNvSpPr>
          <p:nvPr>
            <p:ph type="title"/>
          </p:nvPr>
        </p:nvSpPr>
        <p:spPr>
          <a:prstGeom prst="rect">
            <a:avLst/>
          </a:prstGeom>
        </p:spPr>
        <p:txBody>
          <a:bodyPr>
            <a:noAutofit/>
          </a:bodyPr>
          <a:lstStyle/>
          <a:p>
            <a:r>
              <a:rPr lang="en-US" dirty="0"/>
              <a:t>Agenda: LVC Integration Tutorial</a:t>
            </a:r>
          </a:p>
        </p:txBody>
      </p:sp>
      <p:graphicFrame>
        <p:nvGraphicFramePr>
          <p:cNvPr id="5" name="Table 5">
            <a:extLst>
              <a:ext uri="{FF2B5EF4-FFF2-40B4-BE49-F238E27FC236}">
                <a16:creationId xmlns:a16="http://schemas.microsoft.com/office/drawing/2014/main" id="{70BAB2AE-D177-A998-0522-0F8E0793EA00}"/>
              </a:ext>
            </a:extLst>
          </p:cNvPr>
          <p:cNvGraphicFramePr>
            <a:graphicFrameLocks noGrp="1"/>
          </p:cNvGraphicFramePr>
          <p:nvPr>
            <p:ph idx="1"/>
            <p:extLst>
              <p:ext uri="{D42A27DB-BD31-4B8C-83A1-F6EECF244321}">
                <p14:modId xmlns:p14="http://schemas.microsoft.com/office/powerpoint/2010/main" val="4147092159"/>
              </p:ext>
            </p:extLst>
          </p:nvPr>
        </p:nvGraphicFramePr>
        <p:xfrm>
          <a:off x="831457" y="984248"/>
          <a:ext cx="9995688" cy="5120640"/>
        </p:xfrm>
        <a:graphic>
          <a:graphicData uri="http://schemas.openxmlformats.org/drawingml/2006/table">
            <a:tbl>
              <a:tblPr firstRow="1" lastRow="1" bandRow="1">
                <a:tableStyleId>{5C22544A-7EE6-4342-B048-85BDC9FD1C3A}</a:tableStyleId>
              </a:tblPr>
              <a:tblGrid>
                <a:gridCol w="5208618">
                  <a:extLst>
                    <a:ext uri="{9D8B030D-6E8A-4147-A177-3AD203B41FA5}">
                      <a16:colId xmlns:a16="http://schemas.microsoft.com/office/drawing/2014/main" val="3907355299"/>
                    </a:ext>
                  </a:extLst>
                </a:gridCol>
                <a:gridCol w="1902389">
                  <a:extLst>
                    <a:ext uri="{9D8B030D-6E8A-4147-A177-3AD203B41FA5}">
                      <a16:colId xmlns:a16="http://schemas.microsoft.com/office/drawing/2014/main" val="1940945000"/>
                    </a:ext>
                  </a:extLst>
                </a:gridCol>
                <a:gridCol w="2884681">
                  <a:extLst>
                    <a:ext uri="{9D8B030D-6E8A-4147-A177-3AD203B41FA5}">
                      <a16:colId xmlns:a16="http://schemas.microsoft.com/office/drawing/2014/main" val="657878983"/>
                    </a:ext>
                  </a:extLst>
                </a:gridCol>
              </a:tblGrid>
              <a:tr h="283137">
                <a:tc>
                  <a:txBody>
                    <a:bodyPr/>
                    <a:lstStyle/>
                    <a:p>
                      <a:r>
                        <a:rPr lang="en-US" sz="1800" dirty="0">
                          <a:latin typeface="Calibri" panose="020F0502020204030204" pitchFamily="34" charset="0"/>
                          <a:cs typeface="Calibri" panose="020F0502020204030204" pitchFamily="34" charset="0"/>
                        </a:rPr>
                        <a:t>Topic</a:t>
                      </a:r>
                    </a:p>
                  </a:txBody>
                  <a:tcPr marL="95029" marR="95029"/>
                </a:tc>
                <a:tc>
                  <a:txBody>
                    <a:bodyPr/>
                    <a:lstStyle/>
                    <a:p>
                      <a:r>
                        <a:rPr lang="en-US" sz="1800" dirty="0">
                          <a:latin typeface="Calibri" panose="020F0502020204030204" pitchFamily="34" charset="0"/>
                          <a:cs typeface="Calibri" panose="020F0502020204030204" pitchFamily="34" charset="0"/>
                        </a:rPr>
                        <a:t>Presenter</a:t>
                      </a:r>
                    </a:p>
                  </a:txBody>
                  <a:tcPr marL="95029" marR="95029"/>
                </a:tc>
                <a:tc>
                  <a:txBody>
                    <a:bodyPr/>
                    <a:lstStyle/>
                    <a:p>
                      <a:r>
                        <a:rPr lang="en-US" sz="1800" dirty="0">
                          <a:latin typeface="Calibri" panose="020F0502020204030204" pitchFamily="34" charset="0"/>
                          <a:cs typeface="Calibri" panose="020F0502020204030204" pitchFamily="34" charset="0"/>
                        </a:rPr>
                        <a:t>Estimated time (min)</a:t>
                      </a:r>
                    </a:p>
                  </a:txBody>
                  <a:tcPr marL="95029" marR="95029"/>
                </a:tc>
                <a:extLst>
                  <a:ext uri="{0D108BD9-81ED-4DB2-BD59-A6C34878D82A}">
                    <a16:rowId xmlns:a16="http://schemas.microsoft.com/office/drawing/2014/main" val="1550930921"/>
                  </a:ext>
                </a:extLst>
              </a:tr>
              <a:tr h="327916">
                <a:tc>
                  <a:txBody>
                    <a:bodyPr/>
                    <a:lstStyle/>
                    <a:p>
                      <a:r>
                        <a:rPr lang="en-US" sz="1800" dirty="0">
                          <a:latin typeface="Calibri" panose="020F0502020204030204" pitchFamily="34" charset="0"/>
                          <a:cs typeface="Calibri" panose="020F0502020204030204" pitchFamily="34" charset="0"/>
                        </a:rPr>
                        <a:t>Purpose &amp; Background of the Process</a:t>
                      </a:r>
                    </a:p>
                  </a:txBody>
                  <a:tcPr marL="95029" marR="95029"/>
                </a:tc>
                <a:tc>
                  <a:txBody>
                    <a:bodyPr/>
                    <a:lstStyle/>
                    <a:p>
                      <a:r>
                        <a:rPr lang="en-US" sz="1800" dirty="0">
                          <a:latin typeface="Calibri" panose="020F0502020204030204" pitchFamily="34" charset="0"/>
                          <a:cs typeface="Calibri" panose="020F0502020204030204" pitchFamily="34" charset="0"/>
                        </a:rPr>
                        <a:t>Mike O’Connor</a:t>
                      </a:r>
                    </a:p>
                  </a:txBody>
                  <a:tcPr marL="95029" marR="95029"/>
                </a:tc>
                <a:tc>
                  <a:txBody>
                    <a:bodyPr/>
                    <a:lstStyle/>
                    <a:p>
                      <a:r>
                        <a:rPr lang="en-US" sz="1800" dirty="0">
                          <a:latin typeface="Calibri" panose="020F0502020204030204" pitchFamily="34" charset="0"/>
                          <a:cs typeface="Calibri" panose="020F0502020204030204" pitchFamily="34" charset="0"/>
                        </a:rPr>
                        <a:t>5</a:t>
                      </a:r>
                    </a:p>
                  </a:txBody>
                  <a:tcPr marL="95029" marR="95029"/>
                </a:tc>
                <a:extLst>
                  <a:ext uri="{0D108BD9-81ED-4DB2-BD59-A6C34878D82A}">
                    <a16:rowId xmlns:a16="http://schemas.microsoft.com/office/drawing/2014/main" val="1590444683"/>
                  </a:ext>
                </a:extLst>
              </a:tr>
              <a:tr h="283137">
                <a:tc>
                  <a:txBody>
                    <a:bodyPr/>
                    <a:lstStyle/>
                    <a:p>
                      <a:r>
                        <a:rPr lang="en-US" sz="1800" dirty="0">
                          <a:latin typeface="Calibri" panose="020F0502020204030204" pitchFamily="34" charset="0"/>
                          <a:cs typeface="Calibri" panose="020F0502020204030204" pitchFamily="34" charset="0"/>
                        </a:rPr>
                        <a:t>Step 1: Project Initiation</a:t>
                      </a:r>
                    </a:p>
                  </a:txBody>
                  <a:tcPr marL="95029" marR="95029"/>
                </a:tc>
                <a:tc>
                  <a:txBody>
                    <a:bodyPr/>
                    <a:lstStyle/>
                    <a:p>
                      <a:r>
                        <a:rPr lang="en-US" sz="1800" dirty="0">
                          <a:latin typeface="Calibri" panose="020F0502020204030204" pitchFamily="34" charset="0"/>
                          <a:cs typeface="Calibri" panose="020F0502020204030204" pitchFamily="34" charset="0"/>
                        </a:rPr>
                        <a:t>Brett Boren</a:t>
                      </a:r>
                    </a:p>
                  </a:txBody>
                  <a:tcPr marL="95029" marR="95029"/>
                </a:tc>
                <a:tc>
                  <a:txBody>
                    <a:bodyPr/>
                    <a:lstStyle/>
                    <a:p>
                      <a:r>
                        <a:rPr lang="en-US" sz="1800" dirty="0">
                          <a:latin typeface="Calibri" panose="020F0502020204030204" pitchFamily="34" charset="0"/>
                          <a:cs typeface="Calibri" panose="020F0502020204030204" pitchFamily="34" charset="0"/>
                        </a:rPr>
                        <a:t>5</a:t>
                      </a:r>
                    </a:p>
                  </a:txBody>
                  <a:tcPr marL="95029" marR="95029"/>
                </a:tc>
                <a:extLst>
                  <a:ext uri="{0D108BD9-81ED-4DB2-BD59-A6C34878D82A}">
                    <a16:rowId xmlns:a16="http://schemas.microsoft.com/office/drawing/2014/main" val="37666004"/>
                  </a:ext>
                </a:extLst>
              </a:tr>
              <a:tr h="283137">
                <a:tc>
                  <a:txBody>
                    <a:bodyPr/>
                    <a:lstStyle/>
                    <a:p>
                      <a:r>
                        <a:rPr lang="en-US" sz="1800" dirty="0">
                          <a:latin typeface="Calibri" panose="020F0502020204030204" pitchFamily="34" charset="0"/>
                          <a:cs typeface="Calibri" panose="020F0502020204030204" pitchFamily="34" charset="0"/>
                        </a:rPr>
                        <a:t>Step 2: Perform Conceptual Analysis</a:t>
                      </a:r>
                    </a:p>
                  </a:txBody>
                  <a:tcPr marL="95029" marR="95029"/>
                </a:tc>
                <a:tc>
                  <a:txBody>
                    <a:bodyPr/>
                    <a:lstStyle/>
                    <a:p>
                      <a:r>
                        <a:rPr lang="en-US" sz="1800" dirty="0">
                          <a:latin typeface="Calibri" panose="020F0502020204030204" pitchFamily="34" charset="0"/>
                          <a:cs typeface="Calibri" panose="020F0502020204030204" pitchFamily="34" charset="0"/>
                        </a:rPr>
                        <a:t>Brett Boren</a:t>
                      </a:r>
                    </a:p>
                  </a:txBody>
                  <a:tcPr marL="95029" marR="95029"/>
                </a:tc>
                <a:tc>
                  <a:txBody>
                    <a:bodyPr/>
                    <a:lstStyle/>
                    <a:p>
                      <a:r>
                        <a:rPr lang="en-US" sz="1800" dirty="0">
                          <a:latin typeface="Calibri" panose="020F0502020204030204" pitchFamily="34" charset="0"/>
                          <a:cs typeface="Calibri" panose="020F0502020204030204" pitchFamily="34" charset="0"/>
                        </a:rPr>
                        <a:t>3</a:t>
                      </a:r>
                    </a:p>
                  </a:txBody>
                  <a:tcPr marL="95029" marR="95029"/>
                </a:tc>
                <a:extLst>
                  <a:ext uri="{0D108BD9-81ED-4DB2-BD59-A6C34878D82A}">
                    <a16:rowId xmlns:a16="http://schemas.microsoft.com/office/drawing/2014/main" val="3342173302"/>
                  </a:ext>
                </a:extLst>
              </a:tr>
              <a:tr h="283137">
                <a:tc>
                  <a:txBody>
                    <a:bodyPr/>
                    <a:lstStyle/>
                    <a:p>
                      <a:r>
                        <a:rPr lang="en-US" sz="1800" dirty="0">
                          <a:latin typeface="Calibri" panose="020F0502020204030204" pitchFamily="34" charset="0"/>
                          <a:cs typeface="Calibri" panose="020F0502020204030204" pitchFamily="34" charset="0"/>
                        </a:rPr>
                        <a:t>Step 3: Conduct Wargame Exercise</a:t>
                      </a:r>
                    </a:p>
                  </a:txBody>
                  <a:tcPr marL="95029" marR="95029"/>
                </a:tc>
                <a:tc>
                  <a:txBody>
                    <a:bodyPr/>
                    <a:lstStyle/>
                    <a:p>
                      <a:r>
                        <a:rPr lang="en-US" sz="1800" dirty="0">
                          <a:latin typeface="Calibri" panose="020F0502020204030204" pitchFamily="34" charset="0"/>
                          <a:cs typeface="Calibri" panose="020F0502020204030204" pitchFamily="34" charset="0"/>
                        </a:rPr>
                        <a:t>Roy Zinser</a:t>
                      </a:r>
                    </a:p>
                  </a:txBody>
                  <a:tcPr marL="95029" marR="95029"/>
                </a:tc>
                <a:tc>
                  <a:txBody>
                    <a:bodyPr/>
                    <a:lstStyle/>
                    <a:p>
                      <a:r>
                        <a:rPr lang="en-US" sz="1800" dirty="0">
                          <a:latin typeface="Calibri" panose="020F0502020204030204" pitchFamily="34" charset="0"/>
                          <a:cs typeface="Calibri" panose="020F0502020204030204" pitchFamily="34" charset="0"/>
                        </a:rPr>
                        <a:t>3</a:t>
                      </a:r>
                    </a:p>
                  </a:txBody>
                  <a:tcPr marL="95029" marR="95029"/>
                </a:tc>
                <a:extLst>
                  <a:ext uri="{0D108BD9-81ED-4DB2-BD59-A6C34878D82A}">
                    <a16:rowId xmlns:a16="http://schemas.microsoft.com/office/drawing/2014/main" val="3063925075"/>
                  </a:ext>
                </a:extLst>
              </a:tr>
              <a:tr h="283137">
                <a:tc>
                  <a:txBody>
                    <a:bodyPr/>
                    <a:lstStyle/>
                    <a:p>
                      <a:r>
                        <a:rPr lang="en-US" sz="1800" dirty="0">
                          <a:latin typeface="Calibri" panose="020F0502020204030204" pitchFamily="34" charset="0"/>
                          <a:cs typeface="Calibri" panose="020F0502020204030204" pitchFamily="34" charset="0"/>
                        </a:rPr>
                        <a:t>Step 4: Develop Digital Twin</a:t>
                      </a:r>
                    </a:p>
                  </a:txBody>
                  <a:tcPr marL="95029" marR="95029"/>
                </a:tc>
                <a:tc>
                  <a:txBody>
                    <a:bodyPr/>
                    <a:lstStyle/>
                    <a:p>
                      <a:r>
                        <a:rPr lang="en-US" sz="1800" dirty="0">
                          <a:latin typeface="Calibri" panose="020F0502020204030204" pitchFamily="34" charset="0"/>
                          <a:cs typeface="Calibri" panose="020F0502020204030204" pitchFamily="34" charset="0"/>
                        </a:rPr>
                        <a:t>Roy Zinser</a:t>
                      </a:r>
                    </a:p>
                  </a:txBody>
                  <a:tcPr marL="95029" marR="95029"/>
                </a:tc>
                <a:tc>
                  <a:txBody>
                    <a:bodyPr/>
                    <a:lstStyle/>
                    <a:p>
                      <a:r>
                        <a:rPr lang="en-US" sz="1800" dirty="0">
                          <a:latin typeface="Calibri" panose="020F0502020204030204" pitchFamily="34" charset="0"/>
                          <a:cs typeface="Calibri" panose="020F0502020204030204" pitchFamily="34" charset="0"/>
                        </a:rPr>
                        <a:t>5</a:t>
                      </a:r>
                    </a:p>
                  </a:txBody>
                  <a:tcPr marL="95029" marR="95029"/>
                </a:tc>
                <a:extLst>
                  <a:ext uri="{0D108BD9-81ED-4DB2-BD59-A6C34878D82A}">
                    <a16:rowId xmlns:a16="http://schemas.microsoft.com/office/drawing/2014/main" val="684621459"/>
                  </a:ext>
                </a:extLst>
              </a:tr>
              <a:tr h="283137">
                <a:tc>
                  <a:txBody>
                    <a:bodyPr/>
                    <a:lstStyle/>
                    <a:p>
                      <a:r>
                        <a:rPr lang="en-US" sz="1800">
                          <a:latin typeface="Calibri" panose="020F0502020204030204" pitchFamily="34" charset="0"/>
                          <a:cs typeface="Calibri" panose="020F0502020204030204" pitchFamily="34" charset="0"/>
                        </a:rPr>
                        <a:t>Step 5: Design Operational Wrap-Around</a:t>
                      </a:r>
                    </a:p>
                  </a:txBody>
                  <a:tcPr marL="95029" marR="95029"/>
                </a:tc>
                <a:tc>
                  <a:txBody>
                    <a:bodyPr/>
                    <a:lstStyle/>
                    <a:p>
                      <a:r>
                        <a:rPr lang="en-US" sz="1800" dirty="0">
                          <a:latin typeface="Calibri" panose="020F0502020204030204" pitchFamily="34" charset="0"/>
                          <a:cs typeface="Calibri" panose="020F0502020204030204" pitchFamily="34" charset="0"/>
                        </a:rPr>
                        <a:t>Brett Boren</a:t>
                      </a:r>
                    </a:p>
                  </a:txBody>
                  <a:tcPr marL="95029" marR="95029"/>
                </a:tc>
                <a:tc>
                  <a:txBody>
                    <a:bodyPr/>
                    <a:lstStyle/>
                    <a:p>
                      <a:r>
                        <a:rPr lang="en-US" sz="1800" dirty="0">
                          <a:latin typeface="Calibri" panose="020F0502020204030204" pitchFamily="34" charset="0"/>
                          <a:cs typeface="Calibri" panose="020F0502020204030204" pitchFamily="34" charset="0"/>
                        </a:rPr>
                        <a:t>5</a:t>
                      </a:r>
                    </a:p>
                  </a:txBody>
                  <a:tcPr marL="95029" marR="95029"/>
                </a:tc>
                <a:extLst>
                  <a:ext uri="{0D108BD9-81ED-4DB2-BD59-A6C34878D82A}">
                    <a16:rowId xmlns:a16="http://schemas.microsoft.com/office/drawing/2014/main" val="339191754"/>
                  </a:ext>
                </a:extLst>
              </a:tr>
              <a:tr h="283137">
                <a:tc>
                  <a:txBody>
                    <a:bodyPr/>
                    <a:lstStyle/>
                    <a:p>
                      <a:r>
                        <a:rPr lang="en-US" sz="1800">
                          <a:latin typeface="Calibri" panose="020F0502020204030204" pitchFamily="34" charset="0"/>
                          <a:cs typeface="Calibri" panose="020F0502020204030204" pitchFamily="34" charset="0"/>
                        </a:rPr>
                        <a:t>Step 6: Develop Operational Wrap-Around</a:t>
                      </a:r>
                    </a:p>
                  </a:txBody>
                  <a:tcPr marL="95029" marR="95029"/>
                </a:tc>
                <a:tc>
                  <a:txBody>
                    <a:bodyPr/>
                    <a:lstStyle/>
                    <a:p>
                      <a:r>
                        <a:rPr lang="en-US" sz="1800" dirty="0">
                          <a:latin typeface="Calibri" panose="020F0502020204030204" pitchFamily="34" charset="0"/>
                          <a:cs typeface="Calibri" panose="020F0502020204030204" pitchFamily="34" charset="0"/>
                        </a:rPr>
                        <a:t>Brett Boren</a:t>
                      </a:r>
                    </a:p>
                  </a:txBody>
                  <a:tcPr marL="95029" marR="95029"/>
                </a:tc>
                <a:tc>
                  <a:txBody>
                    <a:bodyPr/>
                    <a:lstStyle/>
                    <a:p>
                      <a:r>
                        <a:rPr lang="en-US" sz="1800" dirty="0">
                          <a:latin typeface="Calibri" panose="020F0502020204030204" pitchFamily="34" charset="0"/>
                          <a:cs typeface="Calibri" panose="020F0502020204030204" pitchFamily="34" charset="0"/>
                        </a:rPr>
                        <a:t>5</a:t>
                      </a:r>
                    </a:p>
                  </a:txBody>
                  <a:tcPr marL="95029" marR="95029"/>
                </a:tc>
                <a:extLst>
                  <a:ext uri="{0D108BD9-81ED-4DB2-BD59-A6C34878D82A}">
                    <a16:rowId xmlns:a16="http://schemas.microsoft.com/office/drawing/2014/main" val="246421895"/>
                  </a:ext>
                </a:extLst>
              </a:tr>
              <a:tr h="283137">
                <a:tc>
                  <a:txBody>
                    <a:bodyPr/>
                    <a:lstStyle/>
                    <a:p>
                      <a:r>
                        <a:rPr lang="en-US" sz="1800" dirty="0">
                          <a:latin typeface="Calibri" panose="020F0502020204030204" pitchFamily="34" charset="0"/>
                          <a:cs typeface="Calibri" panose="020F0502020204030204" pitchFamily="34" charset="0"/>
                        </a:rPr>
                        <a:t>Step 7: Integrate &amp; Validate Environment</a:t>
                      </a:r>
                    </a:p>
                  </a:txBody>
                  <a:tcPr marL="95029" marR="95029"/>
                </a:tc>
                <a:tc>
                  <a:txBody>
                    <a:bodyPr/>
                    <a:lstStyle/>
                    <a:p>
                      <a:r>
                        <a:rPr lang="en-US" sz="1800" dirty="0">
                          <a:latin typeface="Calibri" panose="020F0502020204030204" pitchFamily="34" charset="0"/>
                          <a:cs typeface="Calibri" panose="020F0502020204030204" pitchFamily="34" charset="0"/>
                        </a:rPr>
                        <a:t>Ken LeSueur</a:t>
                      </a:r>
                    </a:p>
                  </a:txBody>
                  <a:tcPr marL="95029" marR="95029"/>
                </a:tc>
                <a:tc>
                  <a:txBody>
                    <a:bodyPr/>
                    <a:lstStyle/>
                    <a:p>
                      <a:r>
                        <a:rPr lang="en-US" sz="1800" dirty="0">
                          <a:latin typeface="Calibri" panose="020F0502020204030204" pitchFamily="34" charset="0"/>
                          <a:cs typeface="Calibri" panose="020F0502020204030204" pitchFamily="34" charset="0"/>
                        </a:rPr>
                        <a:t>45</a:t>
                      </a:r>
                    </a:p>
                  </a:txBody>
                  <a:tcPr marL="95029" marR="95029"/>
                </a:tc>
                <a:extLst>
                  <a:ext uri="{0D108BD9-81ED-4DB2-BD59-A6C34878D82A}">
                    <a16:rowId xmlns:a16="http://schemas.microsoft.com/office/drawing/2014/main" val="4121696161"/>
                  </a:ext>
                </a:extLst>
              </a:tr>
              <a:tr h="283137">
                <a:tc>
                  <a:txBody>
                    <a:bodyPr/>
                    <a:lstStyle/>
                    <a:p>
                      <a:r>
                        <a:rPr lang="en-US" sz="1800">
                          <a:latin typeface="Calibri" panose="020F0502020204030204" pitchFamily="34" charset="0"/>
                          <a:cs typeface="Calibri" panose="020F0502020204030204" pitchFamily="34" charset="0"/>
                        </a:rPr>
                        <a:t>Step 8: Plan &amp; Execute Event</a:t>
                      </a:r>
                    </a:p>
                  </a:txBody>
                  <a:tcPr marL="95029" marR="95029"/>
                </a:tc>
                <a:tc>
                  <a:txBody>
                    <a:bodyPr/>
                    <a:lstStyle/>
                    <a:p>
                      <a:r>
                        <a:rPr lang="en-US" sz="1800" dirty="0">
                          <a:latin typeface="Calibri" panose="020F0502020204030204" pitchFamily="34" charset="0"/>
                          <a:cs typeface="Calibri" panose="020F0502020204030204" pitchFamily="34" charset="0"/>
                        </a:rPr>
                        <a:t>Roy Zinser</a:t>
                      </a:r>
                    </a:p>
                  </a:txBody>
                  <a:tcPr marL="95029" marR="95029"/>
                </a:tc>
                <a:tc>
                  <a:txBody>
                    <a:bodyPr/>
                    <a:lstStyle/>
                    <a:p>
                      <a:r>
                        <a:rPr lang="en-US" sz="1800" dirty="0">
                          <a:latin typeface="Calibri" panose="020F0502020204030204" pitchFamily="34" charset="0"/>
                          <a:cs typeface="Calibri" panose="020F0502020204030204" pitchFamily="34" charset="0"/>
                        </a:rPr>
                        <a:t>2</a:t>
                      </a:r>
                    </a:p>
                  </a:txBody>
                  <a:tcPr marL="95029" marR="95029"/>
                </a:tc>
                <a:extLst>
                  <a:ext uri="{0D108BD9-81ED-4DB2-BD59-A6C34878D82A}">
                    <a16:rowId xmlns:a16="http://schemas.microsoft.com/office/drawing/2014/main" val="3224239223"/>
                  </a:ext>
                </a:extLst>
              </a:tr>
              <a:tr h="283137">
                <a:tc>
                  <a:txBody>
                    <a:bodyPr/>
                    <a:lstStyle/>
                    <a:p>
                      <a:r>
                        <a:rPr lang="en-US" sz="1800" dirty="0">
                          <a:latin typeface="Calibri" panose="020F0502020204030204" pitchFamily="34" charset="0"/>
                          <a:cs typeface="Calibri" panose="020F0502020204030204" pitchFamily="34" charset="0"/>
                        </a:rPr>
                        <a:t>Step 9: Analyze Data and Evaluate Results</a:t>
                      </a:r>
                    </a:p>
                  </a:txBody>
                  <a:tcPr marL="95029" marR="95029"/>
                </a:tc>
                <a:tc>
                  <a:txBody>
                    <a:bodyPr/>
                    <a:lstStyle/>
                    <a:p>
                      <a:r>
                        <a:rPr lang="en-US" sz="1800" dirty="0">
                          <a:latin typeface="Calibri" panose="020F0502020204030204" pitchFamily="34" charset="0"/>
                          <a:cs typeface="Calibri" panose="020F0502020204030204" pitchFamily="34" charset="0"/>
                        </a:rPr>
                        <a:t>Roy Zinser</a:t>
                      </a:r>
                    </a:p>
                  </a:txBody>
                  <a:tcPr marL="95029" marR="95029"/>
                </a:tc>
                <a:tc>
                  <a:txBody>
                    <a:bodyPr/>
                    <a:lstStyle/>
                    <a:p>
                      <a:r>
                        <a:rPr lang="en-US" sz="1800" dirty="0">
                          <a:latin typeface="Calibri" panose="020F0502020204030204" pitchFamily="34" charset="0"/>
                          <a:cs typeface="Calibri" panose="020F0502020204030204" pitchFamily="34" charset="0"/>
                        </a:rPr>
                        <a:t>2</a:t>
                      </a:r>
                    </a:p>
                  </a:txBody>
                  <a:tcPr marL="95029" marR="95029"/>
                </a:tc>
                <a:extLst>
                  <a:ext uri="{0D108BD9-81ED-4DB2-BD59-A6C34878D82A}">
                    <a16:rowId xmlns:a16="http://schemas.microsoft.com/office/drawing/2014/main" val="943802593"/>
                  </a:ext>
                </a:extLst>
              </a:tr>
              <a:tr h="283137">
                <a:tc>
                  <a:txBody>
                    <a:bodyPr/>
                    <a:lstStyle/>
                    <a:p>
                      <a:r>
                        <a:rPr lang="en-US" sz="1800" dirty="0">
                          <a:latin typeface="Calibri" panose="020F0502020204030204" pitchFamily="34" charset="0"/>
                          <a:cs typeface="Calibri" panose="020F0502020204030204" pitchFamily="34" charset="0"/>
                        </a:rPr>
                        <a:t>Applying the Process to the Stages of an Event Cycle</a:t>
                      </a:r>
                    </a:p>
                  </a:txBody>
                  <a:tcPr marL="95029" marR="95029"/>
                </a:tc>
                <a:tc>
                  <a:txBody>
                    <a:bodyPr/>
                    <a:lstStyle/>
                    <a:p>
                      <a:r>
                        <a:rPr lang="en-US" sz="1800" dirty="0">
                          <a:latin typeface="Calibri" panose="020F0502020204030204" pitchFamily="34" charset="0"/>
                          <a:cs typeface="Calibri" panose="020F0502020204030204" pitchFamily="34" charset="0"/>
                        </a:rPr>
                        <a:t>Roy Zinser</a:t>
                      </a:r>
                    </a:p>
                  </a:txBody>
                  <a:tcPr marL="95029" marR="95029"/>
                </a:tc>
                <a:tc>
                  <a:txBody>
                    <a:bodyPr/>
                    <a:lstStyle/>
                    <a:p>
                      <a:r>
                        <a:rPr lang="en-US" sz="1800" dirty="0">
                          <a:latin typeface="Calibri" panose="020F0502020204030204" pitchFamily="34" charset="0"/>
                          <a:cs typeface="Calibri" panose="020F0502020204030204" pitchFamily="34" charset="0"/>
                        </a:rPr>
                        <a:t>5</a:t>
                      </a:r>
                    </a:p>
                  </a:txBody>
                  <a:tcPr marL="95029" marR="95029"/>
                </a:tc>
                <a:extLst>
                  <a:ext uri="{0D108BD9-81ED-4DB2-BD59-A6C34878D82A}">
                    <a16:rowId xmlns:a16="http://schemas.microsoft.com/office/drawing/2014/main" val="418456191"/>
                  </a:ext>
                </a:extLst>
              </a:tr>
              <a:tr h="337060">
                <a:tc>
                  <a:txBody>
                    <a:bodyPr/>
                    <a:lstStyle/>
                    <a:p>
                      <a:r>
                        <a:rPr lang="en-US" sz="1800">
                          <a:latin typeface="Calibri" panose="020F0502020204030204" pitchFamily="34" charset="0"/>
                          <a:cs typeface="Calibri" panose="020F0502020204030204" pitchFamily="34" charset="0"/>
                        </a:rPr>
                        <a:t>Wrap –up</a:t>
                      </a:r>
                    </a:p>
                  </a:txBody>
                  <a:tcPr marL="95029" marR="95029"/>
                </a:tc>
                <a:tc>
                  <a:txBody>
                    <a:bodyPr/>
                    <a:lstStyle/>
                    <a:p>
                      <a:r>
                        <a:rPr lang="en-US" sz="1800" dirty="0">
                          <a:latin typeface="Calibri" panose="020F0502020204030204" pitchFamily="34" charset="0"/>
                          <a:cs typeface="Calibri" panose="020F0502020204030204" pitchFamily="34" charset="0"/>
                        </a:rPr>
                        <a:t>Mike O’Connor</a:t>
                      </a:r>
                    </a:p>
                  </a:txBody>
                  <a:tcPr marL="95029" marR="95029"/>
                </a:tc>
                <a:tc>
                  <a:txBody>
                    <a:bodyPr/>
                    <a:lstStyle/>
                    <a:p>
                      <a:r>
                        <a:rPr lang="en-US" sz="1800" dirty="0">
                          <a:latin typeface="Calibri" panose="020F0502020204030204" pitchFamily="34" charset="0"/>
                          <a:cs typeface="Calibri" panose="020F0502020204030204" pitchFamily="34" charset="0"/>
                        </a:rPr>
                        <a:t>5</a:t>
                      </a:r>
                    </a:p>
                  </a:txBody>
                  <a:tcPr marL="95029" marR="95029"/>
                </a:tc>
                <a:extLst>
                  <a:ext uri="{0D108BD9-81ED-4DB2-BD59-A6C34878D82A}">
                    <a16:rowId xmlns:a16="http://schemas.microsoft.com/office/drawing/2014/main" val="1226412515"/>
                  </a:ext>
                </a:extLst>
              </a:tr>
              <a:tr h="276083">
                <a:tc>
                  <a:txBody>
                    <a:bodyPr/>
                    <a:lstStyle/>
                    <a:p>
                      <a:endParaRPr lang="en-US" sz="1800" dirty="0">
                        <a:latin typeface="Calibri" panose="020F0502020204030204" pitchFamily="34" charset="0"/>
                        <a:cs typeface="Calibri" panose="020F0502020204030204" pitchFamily="34" charset="0"/>
                      </a:endParaRPr>
                    </a:p>
                  </a:txBody>
                  <a:tcPr marL="95029" marR="95029"/>
                </a:tc>
                <a:tc>
                  <a:txBody>
                    <a:bodyPr/>
                    <a:lstStyle/>
                    <a:p>
                      <a:endParaRPr lang="en-US" sz="1800" dirty="0">
                        <a:latin typeface="Calibri" panose="020F0502020204030204" pitchFamily="34" charset="0"/>
                        <a:cs typeface="Calibri" panose="020F0502020204030204" pitchFamily="34" charset="0"/>
                      </a:endParaRPr>
                    </a:p>
                  </a:txBody>
                  <a:tcPr marL="95029" marR="95029"/>
                </a:tc>
                <a:tc>
                  <a:txBody>
                    <a:bodyPr/>
                    <a:lstStyle/>
                    <a:p>
                      <a:r>
                        <a:rPr lang="en-US" sz="1800" dirty="0">
                          <a:latin typeface="Calibri" panose="020F0502020204030204" pitchFamily="34" charset="0"/>
                          <a:cs typeface="Calibri" panose="020F0502020204030204" pitchFamily="34" charset="0"/>
                        </a:rPr>
                        <a:t>90 min</a:t>
                      </a:r>
                    </a:p>
                  </a:txBody>
                  <a:tcPr marL="95029" marR="95029"/>
                </a:tc>
                <a:extLst>
                  <a:ext uri="{0D108BD9-81ED-4DB2-BD59-A6C34878D82A}">
                    <a16:rowId xmlns:a16="http://schemas.microsoft.com/office/drawing/2014/main" val="339401386"/>
                  </a:ext>
                </a:extLst>
              </a:tr>
            </a:tbl>
          </a:graphicData>
        </a:graphic>
      </p:graphicFrame>
      <p:sp>
        <p:nvSpPr>
          <p:cNvPr id="4" name="Slide Number Placeholder 3">
            <a:extLst>
              <a:ext uri="{FF2B5EF4-FFF2-40B4-BE49-F238E27FC236}">
                <a16:creationId xmlns:a16="http://schemas.microsoft.com/office/drawing/2014/main" id="{DC9C74E2-EA41-4AE0-2362-466FBF2748DB}"/>
              </a:ext>
            </a:extLst>
          </p:cNvPr>
          <p:cNvSpPr>
            <a:spLocks noGrp="1"/>
          </p:cNvSpPr>
          <p:nvPr>
            <p:ph type="sldNum" sz="quarter" idx="4"/>
          </p:nvPr>
        </p:nvSpPr>
        <p:spPr/>
        <p:txBody>
          <a:bodyPr/>
          <a:lstStyle/>
          <a:p>
            <a:pPr>
              <a:defRPr/>
            </a:pPr>
            <a:fld id="{3D961E9D-7CF7-4A08-AACD-B378DB7D4304}" type="slidenum">
              <a:rPr lang="en-US" smtClean="0"/>
              <a:pPr>
                <a:defRPr/>
              </a:pPr>
              <a:t>2</a:t>
            </a:fld>
            <a:endParaRPr lang="en-US" dirty="0"/>
          </a:p>
        </p:txBody>
      </p:sp>
    </p:spTree>
    <p:extLst>
      <p:ext uri="{BB962C8B-B14F-4D97-AF65-F5344CB8AC3E}">
        <p14:creationId xmlns:p14="http://schemas.microsoft.com/office/powerpoint/2010/main" val="27167728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7C932-F1AA-04B7-4507-ACA0562A9923}"/>
              </a:ext>
            </a:extLst>
          </p:cNvPr>
          <p:cNvSpPr>
            <a:spLocks noGrp="1"/>
          </p:cNvSpPr>
          <p:nvPr>
            <p:ph type="title"/>
          </p:nvPr>
        </p:nvSpPr>
        <p:spPr/>
        <p:txBody>
          <a:bodyPr>
            <a:normAutofit/>
          </a:bodyPr>
          <a:lstStyle/>
          <a:p>
            <a:r>
              <a:rPr lang="en-US" dirty="0"/>
              <a:t>Infrastructure Architecture </a:t>
            </a:r>
            <a:r>
              <a:rPr lang="en-US" i="1" dirty="0"/>
              <a:t>Diagrams</a:t>
            </a:r>
          </a:p>
        </p:txBody>
      </p:sp>
      <p:sp>
        <p:nvSpPr>
          <p:cNvPr id="3" name="Slide Number Placeholder 2">
            <a:extLst>
              <a:ext uri="{FF2B5EF4-FFF2-40B4-BE49-F238E27FC236}">
                <a16:creationId xmlns:a16="http://schemas.microsoft.com/office/drawing/2014/main" id="{FCB5E1BE-BB5C-E7C7-64B4-CA598953BE67}"/>
              </a:ext>
            </a:extLst>
          </p:cNvPr>
          <p:cNvSpPr>
            <a:spLocks noGrp="1"/>
          </p:cNvSpPr>
          <p:nvPr>
            <p:ph type="sldNum" sz="quarter" idx="12"/>
          </p:nvPr>
        </p:nvSpPr>
        <p:spPr/>
        <p:txBody>
          <a:bodyPr/>
          <a:lstStyle/>
          <a:p>
            <a:pPr>
              <a:defRPr/>
            </a:pPr>
            <a:fld id="{3D961E9D-7CF7-4A08-AACD-B378DB7D4304}" type="slidenum">
              <a:rPr lang="en-US" smtClean="0"/>
              <a:pPr>
                <a:defRPr/>
              </a:pPr>
              <a:t>20</a:t>
            </a:fld>
            <a:endParaRPr lang="en-US" dirty="0"/>
          </a:p>
        </p:txBody>
      </p:sp>
      <p:grpSp>
        <p:nvGrpSpPr>
          <p:cNvPr id="5" name="Group 4">
            <a:extLst>
              <a:ext uri="{FF2B5EF4-FFF2-40B4-BE49-F238E27FC236}">
                <a16:creationId xmlns:a16="http://schemas.microsoft.com/office/drawing/2014/main" id="{F7E9940E-7165-D36D-EB57-9206684529EE}"/>
              </a:ext>
            </a:extLst>
          </p:cNvPr>
          <p:cNvGrpSpPr/>
          <p:nvPr/>
        </p:nvGrpSpPr>
        <p:grpSpPr>
          <a:xfrm>
            <a:off x="10751820" y="266700"/>
            <a:ext cx="1097280" cy="685800"/>
            <a:chOff x="6771067" y="4966859"/>
            <a:chExt cx="1097280" cy="685800"/>
          </a:xfrm>
        </p:grpSpPr>
        <p:sp>
          <p:nvSpPr>
            <p:cNvPr id="6" name="Rectangle: Rounded Corners 5">
              <a:extLst>
                <a:ext uri="{FF2B5EF4-FFF2-40B4-BE49-F238E27FC236}">
                  <a16:creationId xmlns:a16="http://schemas.microsoft.com/office/drawing/2014/main" id="{7E491255-D959-49D5-978C-D36270FF8A09}"/>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Design</a:t>
              </a:r>
            </a:p>
            <a:p>
              <a:pPr algn="ctr">
                <a:lnSpc>
                  <a:spcPts val="1200"/>
                </a:lnSpc>
              </a:pPr>
              <a:r>
                <a:rPr lang="en-US" sz="1200" b="1" dirty="0">
                  <a:solidFill>
                    <a:schemeClr val="tx1"/>
                  </a:solidFill>
                </a:rPr>
                <a:t>Environment</a:t>
              </a:r>
            </a:p>
          </p:txBody>
        </p:sp>
        <p:sp>
          <p:nvSpPr>
            <p:cNvPr id="7" name="Oval 6">
              <a:extLst>
                <a:ext uri="{FF2B5EF4-FFF2-40B4-BE49-F238E27FC236}">
                  <a16:creationId xmlns:a16="http://schemas.microsoft.com/office/drawing/2014/main" id="{AF91FAE6-6A1D-C30E-97A3-1AC7F0886F0A}"/>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5.2</a:t>
              </a:r>
            </a:p>
          </p:txBody>
        </p:sp>
      </p:grpSp>
      <p:sp>
        <p:nvSpPr>
          <p:cNvPr id="11" name="TextBox 10">
            <a:extLst>
              <a:ext uri="{FF2B5EF4-FFF2-40B4-BE49-F238E27FC236}">
                <a16:creationId xmlns:a16="http://schemas.microsoft.com/office/drawing/2014/main" id="{CACBB258-7CA6-5192-5870-44B80CA05AA8}"/>
              </a:ext>
            </a:extLst>
          </p:cNvPr>
          <p:cNvSpPr txBox="1"/>
          <p:nvPr/>
        </p:nvSpPr>
        <p:spPr>
          <a:xfrm>
            <a:off x="439441" y="3023413"/>
            <a:ext cx="2023084" cy="369332"/>
          </a:xfrm>
          <a:prstGeom prst="rect">
            <a:avLst/>
          </a:prstGeom>
          <a:noFill/>
        </p:spPr>
        <p:txBody>
          <a:bodyPr wrap="square">
            <a:spAutoFit/>
          </a:bodyPr>
          <a:lstStyle/>
          <a:p>
            <a:r>
              <a:rPr lang="en-US" dirty="0"/>
              <a:t>Footprint Diagram</a:t>
            </a:r>
          </a:p>
        </p:txBody>
      </p:sp>
      <p:pic>
        <p:nvPicPr>
          <p:cNvPr id="15" name="Picture 14">
            <a:extLst>
              <a:ext uri="{FF2B5EF4-FFF2-40B4-BE49-F238E27FC236}">
                <a16:creationId xmlns:a16="http://schemas.microsoft.com/office/drawing/2014/main" id="{C7B528CC-1FFA-1062-1256-331620EB17C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90994" y="3157979"/>
            <a:ext cx="5268070" cy="3302227"/>
          </a:xfrm>
          <a:prstGeom prst="rect">
            <a:avLst/>
          </a:prstGeom>
          <a:solidFill>
            <a:schemeClr val="bg1"/>
          </a:solidFill>
          <a:effectLst>
            <a:outerShdw blurRad="50800" dist="38100" dir="2700000" algn="tl" rotWithShape="0">
              <a:prstClr val="black">
                <a:alpha val="40000"/>
              </a:prstClr>
            </a:outerShdw>
          </a:effectLst>
        </p:spPr>
      </p:pic>
      <p:sp>
        <p:nvSpPr>
          <p:cNvPr id="17" name="TextBox 16">
            <a:extLst>
              <a:ext uri="{FF2B5EF4-FFF2-40B4-BE49-F238E27FC236}">
                <a16:creationId xmlns:a16="http://schemas.microsoft.com/office/drawing/2014/main" id="{7A37F069-3976-0E0C-79F7-B57D871C0B43}"/>
              </a:ext>
            </a:extLst>
          </p:cNvPr>
          <p:cNvSpPr txBox="1"/>
          <p:nvPr/>
        </p:nvSpPr>
        <p:spPr>
          <a:xfrm>
            <a:off x="9113271" y="2788647"/>
            <a:ext cx="2059441" cy="369332"/>
          </a:xfrm>
          <a:prstGeom prst="rect">
            <a:avLst/>
          </a:prstGeom>
          <a:noFill/>
        </p:spPr>
        <p:txBody>
          <a:bodyPr wrap="square">
            <a:spAutoFit/>
          </a:bodyPr>
          <a:lstStyle/>
          <a:p>
            <a:r>
              <a:rPr lang="en-US" dirty="0"/>
              <a:t>Hardware diagram </a:t>
            </a:r>
          </a:p>
        </p:txBody>
      </p:sp>
      <p:pic>
        <p:nvPicPr>
          <p:cNvPr id="21" name="Picture 20">
            <a:extLst>
              <a:ext uri="{FF2B5EF4-FFF2-40B4-BE49-F238E27FC236}">
                <a16:creationId xmlns:a16="http://schemas.microsoft.com/office/drawing/2014/main" id="{8384DA95-8CF0-C9C6-A4CE-EE53D27EA09C}"/>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b="10460"/>
          <a:stretch/>
        </p:blipFill>
        <p:spPr>
          <a:xfrm>
            <a:off x="70701" y="3392744"/>
            <a:ext cx="5078856" cy="2998727"/>
          </a:xfrm>
          <a:prstGeom prst="rect">
            <a:avLst/>
          </a:prstGeom>
          <a:solidFill>
            <a:schemeClr val="bg1"/>
          </a:solidFill>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DFA08DD7-966F-FD1C-7F8D-0544EEB3DF81}"/>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856005" y="1268491"/>
            <a:ext cx="5742469" cy="3781902"/>
          </a:xfrm>
          <a:prstGeom prst="rect">
            <a:avLst/>
          </a:prstGeom>
          <a:solidFill>
            <a:schemeClr val="bg1"/>
          </a:solidFill>
          <a:effectLst>
            <a:outerShdw blurRad="50800" dist="38100" dir="2700000" algn="tl" rotWithShape="0">
              <a:prstClr val="black">
                <a:alpha val="40000"/>
              </a:prstClr>
            </a:outerShdw>
          </a:effectLst>
        </p:spPr>
      </p:pic>
      <p:sp>
        <p:nvSpPr>
          <p:cNvPr id="14" name="TextBox 13">
            <a:extLst>
              <a:ext uri="{FF2B5EF4-FFF2-40B4-BE49-F238E27FC236}">
                <a16:creationId xmlns:a16="http://schemas.microsoft.com/office/drawing/2014/main" id="{EA60663F-9EA6-8B97-AF87-A36EEC819C97}"/>
              </a:ext>
            </a:extLst>
          </p:cNvPr>
          <p:cNvSpPr txBox="1"/>
          <p:nvPr/>
        </p:nvSpPr>
        <p:spPr>
          <a:xfrm>
            <a:off x="3826966" y="952500"/>
            <a:ext cx="2023084" cy="369332"/>
          </a:xfrm>
          <a:prstGeom prst="rect">
            <a:avLst/>
          </a:prstGeom>
          <a:noFill/>
        </p:spPr>
        <p:txBody>
          <a:bodyPr wrap="square">
            <a:spAutoFit/>
          </a:bodyPr>
          <a:lstStyle/>
          <a:p>
            <a:r>
              <a:rPr lang="en-US" dirty="0"/>
              <a:t>Network Diagram</a:t>
            </a:r>
          </a:p>
        </p:txBody>
      </p:sp>
    </p:spTree>
    <p:extLst>
      <p:ext uri="{BB962C8B-B14F-4D97-AF65-F5344CB8AC3E}">
        <p14:creationId xmlns:p14="http://schemas.microsoft.com/office/powerpoint/2010/main" val="4487652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System Architecture: Connectivity Diagram</a:t>
            </a:r>
          </a:p>
        </p:txBody>
      </p:sp>
      <p:sp>
        <p:nvSpPr>
          <p:cNvPr id="4" name="Slide Number Placeholder 3"/>
          <p:cNvSpPr>
            <a:spLocks noGrp="1"/>
          </p:cNvSpPr>
          <p:nvPr>
            <p:ph type="sldNum" sz="quarter" idx="12"/>
          </p:nvPr>
        </p:nvSpPr>
        <p:spPr/>
        <p:txBody>
          <a:bodyPr/>
          <a:lstStyle/>
          <a:p>
            <a:pPr>
              <a:defRPr/>
            </a:pPr>
            <a:fld id="{A51840BD-C137-42AF-A883-7364683D4200}" type="slidenum">
              <a:rPr lang="en-US" smtClean="0"/>
              <a:pPr>
                <a:defRPr/>
              </a:pPr>
              <a:t>21</a:t>
            </a:fld>
            <a:endParaRPr lang="en-US" dirty="0"/>
          </a:p>
        </p:txBody>
      </p:sp>
      <p:sp>
        <p:nvSpPr>
          <p:cNvPr id="6" name="Content Placeholder 2"/>
          <p:cNvSpPr>
            <a:spLocks noGrp="1"/>
          </p:cNvSpPr>
          <p:nvPr>
            <p:ph idx="4294967295"/>
          </p:nvPr>
        </p:nvSpPr>
        <p:spPr>
          <a:xfrm>
            <a:off x="350838" y="1057275"/>
            <a:ext cx="11841162" cy="5119688"/>
          </a:xfrm>
        </p:spPr>
        <p:txBody>
          <a:bodyPr vert="horz" lIns="91440" tIns="45720" rIns="91440" bIns="45720" rtlCol="0" anchor="t">
            <a:normAutofit/>
          </a:bodyPr>
          <a:lstStyle/>
          <a:p>
            <a:pPr>
              <a:buFont typeface="Wingdings" panose="05000000000000000000" pitchFamily="2" charset="2"/>
              <a:buChar char="Ø"/>
            </a:pPr>
            <a:r>
              <a:rPr lang="en-US" dirty="0"/>
              <a:t>The purpose of this diagram is to convey the connectivity between systems</a:t>
            </a:r>
          </a:p>
          <a:p>
            <a:pPr>
              <a:buFont typeface="Wingdings" panose="05000000000000000000" pitchFamily="2" charset="2"/>
              <a:buChar char="Ø"/>
            </a:pPr>
            <a:r>
              <a:rPr lang="en-US" dirty="0"/>
              <a:t>The representation and data vary by event</a:t>
            </a:r>
          </a:p>
          <a:p>
            <a:pPr>
              <a:buFont typeface="Wingdings" panose="05000000000000000000" pitchFamily="2" charset="2"/>
              <a:buChar char="Ø"/>
            </a:pPr>
            <a:r>
              <a:rPr lang="en-US" dirty="0"/>
              <a:t>Key data: Protocol, messages, and system names</a:t>
            </a:r>
          </a:p>
          <a:p>
            <a:pPr>
              <a:buFont typeface="Wingdings" panose="05000000000000000000" pitchFamily="2" charset="2"/>
              <a:buChar char="Ø"/>
            </a:pPr>
            <a:r>
              <a:rPr lang="en-US" dirty="0"/>
              <a:t>Ease of briefing is a key consideration in selecting a diagram format or tool</a:t>
            </a:r>
            <a:endParaRPr lang="en-US" dirty="0">
              <a:cs typeface="Calibri"/>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9669" y="3962721"/>
            <a:ext cx="12017112" cy="2072321"/>
          </a:xfrm>
          <a:prstGeom prst="rect">
            <a:avLst/>
          </a:prstGeom>
        </p:spPr>
      </p:pic>
      <p:grpSp>
        <p:nvGrpSpPr>
          <p:cNvPr id="7" name="Group 6">
            <a:extLst>
              <a:ext uri="{FF2B5EF4-FFF2-40B4-BE49-F238E27FC236}">
                <a16:creationId xmlns:a16="http://schemas.microsoft.com/office/drawing/2014/main" id="{9959BFB4-60E5-087C-4553-B538A0357FF9}"/>
              </a:ext>
            </a:extLst>
          </p:cNvPr>
          <p:cNvGrpSpPr/>
          <p:nvPr/>
        </p:nvGrpSpPr>
        <p:grpSpPr>
          <a:xfrm>
            <a:off x="10744200" y="242040"/>
            <a:ext cx="1097280" cy="685800"/>
            <a:chOff x="6771067" y="4966859"/>
            <a:chExt cx="1097280" cy="685800"/>
          </a:xfrm>
        </p:grpSpPr>
        <p:sp>
          <p:nvSpPr>
            <p:cNvPr id="8" name="Rectangle: Rounded Corners 7">
              <a:extLst>
                <a:ext uri="{FF2B5EF4-FFF2-40B4-BE49-F238E27FC236}">
                  <a16:creationId xmlns:a16="http://schemas.microsoft.com/office/drawing/2014/main" id="{43EA0E54-40D0-0C2E-588C-457FCF561BD6}"/>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Design</a:t>
              </a:r>
            </a:p>
            <a:p>
              <a:pPr algn="ctr">
                <a:lnSpc>
                  <a:spcPts val="1200"/>
                </a:lnSpc>
              </a:pPr>
              <a:r>
                <a:rPr lang="en-US" sz="1200" b="1" dirty="0">
                  <a:solidFill>
                    <a:schemeClr val="tx1"/>
                  </a:solidFill>
                </a:rPr>
                <a:t>Environment</a:t>
              </a:r>
            </a:p>
          </p:txBody>
        </p:sp>
        <p:sp>
          <p:nvSpPr>
            <p:cNvPr id="9" name="Oval 8">
              <a:extLst>
                <a:ext uri="{FF2B5EF4-FFF2-40B4-BE49-F238E27FC236}">
                  <a16:creationId xmlns:a16="http://schemas.microsoft.com/office/drawing/2014/main" id="{A13CDF85-C5D6-5F05-2A8A-61F14F376055}"/>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5.2</a:t>
              </a:r>
            </a:p>
          </p:txBody>
        </p:sp>
      </p:grpSp>
    </p:spTree>
    <p:extLst>
      <p:ext uri="{BB962C8B-B14F-4D97-AF65-F5344CB8AC3E}">
        <p14:creationId xmlns:p14="http://schemas.microsoft.com/office/powerpoint/2010/main" val="2267037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Connectivity Diagram Detail</a:t>
            </a:r>
          </a:p>
        </p:txBody>
      </p:sp>
      <p:sp>
        <p:nvSpPr>
          <p:cNvPr id="5" name="Slide Number Placeholder 4"/>
          <p:cNvSpPr>
            <a:spLocks noGrp="1"/>
          </p:cNvSpPr>
          <p:nvPr>
            <p:ph type="sldNum" sz="quarter" idx="12"/>
          </p:nvPr>
        </p:nvSpPr>
        <p:spPr/>
        <p:txBody>
          <a:bodyPr/>
          <a:lstStyle/>
          <a:p>
            <a:pPr>
              <a:defRPr/>
            </a:pPr>
            <a:fld id="{A51840BD-C137-42AF-A883-7364683D4200}" type="slidenum">
              <a:rPr lang="en-US" smtClean="0"/>
              <a:pPr>
                <a:defRPr/>
              </a:pPr>
              <a:t>22</a:t>
            </a:fld>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734532" y="682723"/>
            <a:ext cx="9125293" cy="6175277"/>
          </a:xfrm>
          <a:prstGeom prst="rect">
            <a:avLst/>
          </a:prstGeom>
        </p:spPr>
      </p:pic>
      <p:grpSp>
        <p:nvGrpSpPr>
          <p:cNvPr id="6" name="Group 5">
            <a:extLst>
              <a:ext uri="{FF2B5EF4-FFF2-40B4-BE49-F238E27FC236}">
                <a16:creationId xmlns:a16="http://schemas.microsoft.com/office/drawing/2014/main" id="{C5D1F832-CBDB-5600-5664-06543FFBE8D9}"/>
              </a:ext>
            </a:extLst>
          </p:cNvPr>
          <p:cNvGrpSpPr/>
          <p:nvPr/>
        </p:nvGrpSpPr>
        <p:grpSpPr>
          <a:xfrm>
            <a:off x="10751820" y="266700"/>
            <a:ext cx="1097280" cy="685800"/>
            <a:chOff x="6771067" y="4966859"/>
            <a:chExt cx="1097280" cy="685800"/>
          </a:xfrm>
        </p:grpSpPr>
        <p:sp>
          <p:nvSpPr>
            <p:cNvPr id="7" name="Rectangle: Rounded Corners 6">
              <a:extLst>
                <a:ext uri="{FF2B5EF4-FFF2-40B4-BE49-F238E27FC236}">
                  <a16:creationId xmlns:a16="http://schemas.microsoft.com/office/drawing/2014/main" id="{B0F4CF08-3F44-DC16-FE97-850846CD65D2}"/>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Design</a:t>
              </a:r>
            </a:p>
            <a:p>
              <a:pPr algn="ctr">
                <a:lnSpc>
                  <a:spcPts val="1200"/>
                </a:lnSpc>
              </a:pPr>
              <a:r>
                <a:rPr lang="en-US" sz="1200" b="1" dirty="0">
                  <a:solidFill>
                    <a:schemeClr val="tx1"/>
                  </a:solidFill>
                </a:rPr>
                <a:t>Environment</a:t>
              </a:r>
            </a:p>
          </p:txBody>
        </p:sp>
        <p:sp>
          <p:nvSpPr>
            <p:cNvPr id="8" name="Oval 7">
              <a:extLst>
                <a:ext uri="{FF2B5EF4-FFF2-40B4-BE49-F238E27FC236}">
                  <a16:creationId xmlns:a16="http://schemas.microsoft.com/office/drawing/2014/main" id="{210037DD-34FA-0466-A1A1-E9DB844EAE88}"/>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5.2</a:t>
              </a:r>
            </a:p>
          </p:txBody>
        </p:sp>
      </p:grpSp>
    </p:spTree>
    <p:extLst>
      <p:ext uri="{BB962C8B-B14F-4D97-AF65-F5344CB8AC3E}">
        <p14:creationId xmlns:p14="http://schemas.microsoft.com/office/powerpoint/2010/main" val="21495457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A7890-D03E-4613-A0A5-ABE849E63778}"/>
              </a:ext>
            </a:extLst>
          </p:cNvPr>
          <p:cNvSpPr>
            <a:spLocks noGrp="1"/>
          </p:cNvSpPr>
          <p:nvPr>
            <p:ph type="title"/>
          </p:nvPr>
        </p:nvSpPr>
        <p:spPr/>
        <p:txBody>
          <a:bodyPr wrap="square" anchor="ctr">
            <a:normAutofit/>
          </a:bodyPr>
          <a:lstStyle/>
          <a:p>
            <a:r>
              <a:rPr lang="en-US" dirty="0"/>
              <a:t>Step 6 : Develop Operational Wrap-Around</a:t>
            </a:r>
          </a:p>
        </p:txBody>
      </p:sp>
      <p:sp>
        <p:nvSpPr>
          <p:cNvPr id="4" name="Slide Number Placeholder 3"/>
          <p:cNvSpPr>
            <a:spLocks noGrp="1"/>
          </p:cNvSpPr>
          <p:nvPr>
            <p:ph type="sldNum" sz="quarter" idx="12"/>
          </p:nvPr>
        </p:nvSpPr>
        <p:spPr/>
        <p:txBody>
          <a:bodyPr/>
          <a:lstStyle/>
          <a:p>
            <a:pPr>
              <a:defRPr/>
            </a:pPr>
            <a:fld id="{A51840BD-C137-42AF-A883-7364683D4200}" type="slidenum">
              <a:rPr lang="en-US" smtClean="0"/>
              <a:pPr>
                <a:defRPr/>
              </a:pPr>
              <a:t>23</a:t>
            </a:fld>
            <a:endParaRPr lang="en-US" dirty="0"/>
          </a:p>
        </p:txBody>
      </p:sp>
      <p:sp>
        <p:nvSpPr>
          <p:cNvPr id="164" name="Rectangle: Rounded Corners 163">
            <a:extLst>
              <a:ext uri="{FF2B5EF4-FFF2-40B4-BE49-F238E27FC236}">
                <a16:creationId xmlns:a16="http://schemas.microsoft.com/office/drawing/2014/main" id="{44AEDBC3-7B0B-2C3E-37F0-D6BC69B4A34C}"/>
              </a:ext>
            </a:extLst>
          </p:cNvPr>
          <p:cNvSpPr/>
          <p:nvPr/>
        </p:nvSpPr>
        <p:spPr>
          <a:xfrm>
            <a:off x="6779964" y="1649462"/>
            <a:ext cx="1097024" cy="4594673"/>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libri" panose="020F0502020204030204" pitchFamily="34" charset="0"/>
              <a:cs typeface="Calibri" panose="020F0502020204030204" pitchFamily="34" charset="0"/>
            </a:endParaRPr>
          </a:p>
        </p:txBody>
      </p:sp>
      <p:sp>
        <p:nvSpPr>
          <p:cNvPr id="166" name="Rectangle: Rounded Corners 165">
            <a:extLst>
              <a:ext uri="{FF2B5EF4-FFF2-40B4-BE49-F238E27FC236}">
                <a16:creationId xmlns:a16="http://schemas.microsoft.com/office/drawing/2014/main" id="{E586614F-6289-7F6D-0703-232A2CB63F41}"/>
              </a:ext>
            </a:extLst>
          </p:cNvPr>
          <p:cNvSpPr/>
          <p:nvPr/>
        </p:nvSpPr>
        <p:spPr>
          <a:xfrm>
            <a:off x="5499600" y="1661497"/>
            <a:ext cx="1103621" cy="36682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68" name="Rectangle: Rounded Corners 167">
            <a:extLst>
              <a:ext uri="{FF2B5EF4-FFF2-40B4-BE49-F238E27FC236}">
                <a16:creationId xmlns:a16="http://schemas.microsoft.com/office/drawing/2014/main" id="{9A85DB9D-EB4B-CFDA-4290-952DCE79788A}"/>
              </a:ext>
            </a:extLst>
          </p:cNvPr>
          <p:cNvSpPr/>
          <p:nvPr/>
        </p:nvSpPr>
        <p:spPr>
          <a:xfrm>
            <a:off x="4214980" y="1661499"/>
            <a:ext cx="1103621" cy="3668244"/>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70" name="Rectangle: Rounded Corners 169">
            <a:extLst>
              <a:ext uri="{FF2B5EF4-FFF2-40B4-BE49-F238E27FC236}">
                <a16:creationId xmlns:a16="http://schemas.microsoft.com/office/drawing/2014/main" id="{834FD9A5-22B6-3812-71F8-C5FBA8D53FD6}"/>
              </a:ext>
            </a:extLst>
          </p:cNvPr>
          <p:cNvSpPr/>
          <p:nvPr/>
        </p:nvSpPr>
        <p:spPr>
          <a:xfrm>
            <a:off x="2941432" y="1661498"/>
            <a:ext cx="1103621" cy="45826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71" name="Rectangle: Rounded Corners 170">
            <a:extLst>
              <a:ext uri="{FF2B5EF4-FFF2-40B4-BE49-F238E27FC236}">
                <a16:creationId xmlns:a16="http://schemas.microsoft.com/office/drawing/2014/main" id="{CB9C8CD8-9F09-EDD3-A34B-591C533780F8}"/>
              </a:ext>
            </a:extLst>
          </p:cNvPr>
          <p:cNvSpPr/>
          <p:nvPr/>
        </p:nvSpPr>
        <p:spPr>
          <a:xfrm>
            <a:off x="1656833" y="1661499"/>
            <a:ext cx="1103621" cy="3668243"/>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72" name="Rectangle: Rounded Corners 171">
            <a:extLst>
              <a:ext uri="{FF2B5EF4-FFF2-40B4-BE49-F238E27FC236}">
                <a16:creationId xmlns:a16="http://schemas.microsoft.com/office/drawing/2014/main" id="{B7EF7074-5D84-1D44-CDDB-4BA70C274B63}"/>
              </a:ext>
            </a:extLst>
          </p:cNvPr>
          <p:cNvSpPr/>
          <p:nvPr/>
        </p:nvSpPr>
        <p:spPr>
          <a:xfrm>
            <a:off x="378380" y="1672143"/>
            <a:ext cx="1101747" cy="274320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73" name="Rectangle: Rounded Corners 172">
            <a:extLst>
              <a:ext uri="{FF2B5EF4-FFF2-40B4-BE49-F238E27FC236}">
                <a16:creationId xmlns:a16="http://schemas.microsoft.com/office/drawing/2014/main" id="{62733EB0-0B1F-ABC9-2F2C-FD8CFB8B46BB}"/>
              </a:ext>
            </a:extLst>
          </p:cNvPr>
          <p:cNvSpPr/>
          <p:nvPr/>
        </p:nvSpPr>
        <p:spPr>
          <a:xfrm>
            <a:off x="6631154" y="1528257"/>
            <a:ext cx="1402446" cy="4859843"/>
          </a:xfrm>
          <a:prstGeom prst="roundRect">
            <a:avLst>
              <a:gd name="adj" fmla="val 11125"/>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libri" panose="020F0502020204030204" pitchFamily="34" charset="0"/>
              <a:cs typeface="Calibri" panose="020F0502020204030204" pitchFamily="34" charset="0"/>
            </a:endParaRPr>
          </a:p>
        </p:txBody>
      </p:sp>
      <p:sp>
        <p:nvSpPr>
          <p:cNvPr id="174" name="Rectangle: Rounded Corners 173">
            <a:extLst>
              <a:ext uri="{FF2B5EF4-FFF2-40B4-BE49-F238E27FC236}">
                <a16:creationId xmlns:a16="http://schemas.microsoft.com/office/drawing/2014/main" id="{56C115D6-C5CA-1C92-7AB9-EA1767504EC8}"/>
              </a:ext>
            </a:extLst>
          </p:cNvPr>
          <p:cNvSpPr/>
          <p:nvPr/>
        </p:nvSpPr>
        <p:spPr>
          <a:xfrm>
            <a:off x="10626767" y="1661497"/>
            <a:ext cx="1095187" cy="366824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75" name="Rectangle: Rounded Corners 174">
            <a:extLst>
              <a:ext uri="{FF2B5EF4-FFF2-40B4-BE49-F238E27FC236}">
                <a16:creationId xmlns:a16="http://schemas.microsoft.com/office/drawing/2014/main" id="{CF0D19B4-3825-2D73-EEB8-64B5E35E9FA1}"/>
              </a:ext>
            </a:extLst>
          </p:cNvPr>
          <p:cNvSpPr/>
          <p:nvPr/>
        </p:nvSpPr>
        <p:spPr>
          <a:xfrm>
            <a:off x="9344213" y="1661498"/>
            <a:ext cx="1095187" cy="366824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76" name="Rectangle: Rounded Corners 175">
            <a:extLst>
              <a:ext uri="{FF2B5EF4-FFF2-40B4-BE49-F238E27FC236}">
                <a16:creationId xmlns:a16="http://schemas.microsoft.com/office/drawing/2014/main" id="{301EF9D9-E700-EB73-521D-4858BB730C12}"/>
              </a:ext>
            </a:extLst>
          </p:cNvPr>
          <p:cNvSpPr/>
          <p:nvPr/>
        </p:nvSpPr>
        <p:spPr>
          <a:xfrm>
            <a:off x="8064637" y="1661497"/>
            <a:ext cx="1097024" cy="36682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grpSp>
        <p:nvGrpSpPr>
          <p:cNvPr id="177" name="Group 176">
            <a:extLst>
              <a:ext uri="{FF2B5EF4-FFF2-40B4-BE49-F238E27FC236}">
                <a16:creationId xmlns:a16="http://schemas.microsoft.com/office/drawing/2014/main" id="{3CCFBFEC-F5DB-211D-60CF-76AF234A5FFB}"/>
              </a:ext>
            </a:extLst>
          </p:cNvPr>
          <p:cNvGrpSpPr/>
          <p:nvPr/>
        </p:nvGrpSpPr>
        <p:grpSpPr>
          <a:xfrm>
            <a:off x="381000" y="1547963"/>
            <a:ext cx="1097280" cy="799337"/>
            <a:chOff x="560065" y="5025296"/>
            <a:chExt cx="1097280" cy="799337"/>
          </a:xfrm>
        </p:grpSpPr>
        <p:sp>
          <p:nvSpPr>
            <p:cNvPr id="179" name="Rectangle: Rounded Corners 178">
              <a:extLst>
                <a:ext uri="{FF2B5EF4-FFF2-40B4-BE49-F238E27FC236}">
                  <a16:creationId xmlns:a16="http://schemas.microsoft.com/office/drawing/2014/main" id="{33A6E374-01A7-8891-4354-C52085FAF353}"/>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latin typeface="Calibri" panose="020F0502020204030204" pitchFamily="34" charset="0"/>
                  <a:cs typeface="Calibri" panose="020F0502020204030204" pitchFamily="34" charset="0"/>
                </a:rPr>
                <a:t>Project Initiation</a:t>
              </a:r>
            </a:p>
          </p:txBody>
        </p:sp>
        <p:sp>
          <p:nvSpPr>
            <p:cNvPr id="180" name="Oval 179">
              <a:extLst>
                <a:ext uri="{FF2B5EF4-FFF2-40B4-BE49-F238E27FC236}">
                  <a16:creationId xmlns:a16="http://schemas.microsoft.com/office/drawing/2014/main" id="{29E78F57-FF1B-FADB-3C65-0D6BEBD1E057}"/>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Step 1</a:t>
              </a:r>
            </a:p>
          </p:txBody>
        </p:sp>
      </p:grpSp>
      <p:grpSp>
        <p:nvGrpSpPr>
          <p:cNvPr id="182" name="Group 181">
            <a:extLst>
              <a:ext uri="{FF2B5EF4-FFF2-40B4-BE49-F238E27FC236}">
                <a16:creationId xmlns:a16="http://schemas.microsoft.com/office/drawing/2014/main" id="{599D2745-4054-BC93-4D98-8AC11B70AEDF}"/>
              </a:ext>
            </a:extLst>
          </p:cNvPr>
          <p:cNvGrpSpPr/>
          <p:nvPr/>
        </p:nvGrpSpPr>
        <p:grpSpPr>
          <a:xfrm>
            <a:off x="10624674" y="1552255"/>
            <a:ext cx="1097280" cy="799337"/>
            <a:chOff x="560065" y="5025296"/>
            <a:chExt cx="1097280" cy="799337"/>
          </a:xfrm>
        </p:grpSpPr>
        <p:sp>
          <p:nvSpPr>
            <p:cNvPr id="183" name="Rectangle: Rounded Corners 182">
              <a:extLst>
                <a:ext uri="{FF2B5EF4-FFF2-40B4-BE49-F238E27FC236}">
                  <a16:creationId xmlns:a16="http://schemas.microsoft.com/office/drawing/2014/main" id="{167CA258-5727-6B0E-628D-C5C93ADF0CE5}"/>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200" b="1" dirty="0">
                  <a:latin typeface="Calibri" panose="020F0502020204030204" pitchFamily="34" charset="0"/>
                  <a:cs typeface="Calibri" panose="020F0502020204030204" pitchFamily="34" charset="0"/>
                </a:rPr>
                <a:t>Analyze Data and Evaluate Results</a:t>
              </a:r>
            </a:p>
          </p:txBody>
        </p:sp>
        <p:sp>
          <p:nvSpPr>
            <p:cNvPr id="184" name="Oval 183">
              <a:extLst>
                <a:ext uri="{FF2B5EF4-FFF2-40B4-BE49-F238E27FC236}">
                  <a16:creationId xmlns:a16="http://schemas.microsoft.com/office/drawing/2014/main" id="{A713FE69-1D4E-0B0F-AF24-B81EC02731CC}"/>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Step 9</a:t>
              </a:r>
            </a:p>
          </p:txBody>
        </p:sp>
      </p:grpSp>
      <p:grpSp>
        <p:nvGrpSpPr>
          <p:cNvPr id="185" name="Group 184">
            <a:extLst>
              <a:ext uri="{FF2B5EF4-FFF2-40B4-BE49-F238E27FC236}">
                <a16:creationId xmlns:a16="http://schemas.microsoft.com/office/drawing/2014/main" id="{00BCB570-F532-55D3-CA8F-84912C4326E4}"/>
              </a:ext>
            </a:extLst>
          </p:cNvPr>
          <p:cNvGrpSpPr/>
          <p:nvPr/>
        </p:nvGrpSpPr>
        <p:grpSpPr>
          <a:xfrm>
            <a:off x="9344213" y="1552255"/>
            <a:ext cx="1097280" cy="799337"/>
            <a:chOff x="560065" y="5025296"/>
            <a:chExt cx="1097280" cy="799337"/>
          </a:xfrm>
        </p:grpSpPr>
        <p:sp>
          <p:nvSpPr>
            <p:cNvPr id="186" name="Rectangle: Rounded Corners 185">
              <a:extLst>
                <a:ext uri="{FF2B5EF4-FFF2-40B4-BE49-F238E27FC236}">
                  <a16:creationId xmlns:a16="http://schemas.microsoft.com/office/drawing/2014/main" id="{1918BEE3-54A6-B837-607F-513A5FF8443D}"/>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latin typeface="Calibri" panose="020F0502020204030204" pitchFamily="34" charset="0"/>
                  <a:cs typeface="Calibri" panose="020F0502020204030204" pitchFamily="34" charset="0"/>
                </a:rPr>
                <a:t>Plan &amp; Execute</a:t>
              </a:r>
            </a:p>
            <a:p>
              <a:pPr algn="ctr">
                <a:lnSpc>
                  <a:spcPts val="1300"/>
                </a:lnSpc>
              </a:pPr>
              <a:r>
                <a:rPr lang="en-US" sz="1400" b="1" dirty="0">
                  <a:latin typeface="Calibri" panose="020F0502020204030204" pitchFamily="34" charset="0"/>
                  <a:cs typeface="Calibri" panose="020F0502020204030204" pitchFamily="34" charset="0"/>
                </a:rPr>
                <a:t>Event</a:t>
              </a:r>
            </a:p>
          </p:txBody>
        </p:sp>
        <p:sp>
          <p:nvSpPr>
            <p:cNvPr id="187" name="Oval 186">
              <a:extLst>
                <a:ext uri="{FF2B5EF4-FFF2-40B4-BE49-F238E27FC236}">
                  <a16:creationId xmlns:a16="http://schemas.microsoft.com/office/drawing/2014/main" id="{9BD28FBD-51F8-342F-3244-86FE1EEAB31A}"/>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Step 8</a:t>
              </a:r>
            </a:p>
          </p:txBody>
        </p:sp>
      </p:grpSp>
      <p:grpSp>
        <p:nvGrpSpPr>
          <p:cNvPr id="188" name="Group 187">
            <a:extLst>
              <a:ext uri="{FF2B5EF4-FFF2-40B4-BE49-F238E27FC236}">
                <a16:creationId xmlns:a16="http://schemas.microsoft.com/office/drawing/2014/main" id="{E0A57E93-ED0F-C854-D004-CC9E855FC35F}"/>
              </a:ext>
            </a:extLst>
          </p:cNvPr>
          <p:cNvGrpSpPr/>
          <p:nvPr/>
        </p:nvGrpSpPr>
        <p:grpSpPr>
          <a:xfrm>
            <a:off x="8063754" y="1547963"/>
            <a:ext cx="1097280" cy="799337"/>
            <a:chOff x="560065" y="5025296"/>
            <a:chExt cx="1097280" cy="799337"/>
          </a:xfrm>
        </p:grpSpPr>
        <p:sp>
          <p:nvSpPr>
            <p:cNvPr id="189" name="Rectangle: Rounded Corners 188">
              <a:extLst>
                <a:ext uri="{FF2B5EF4-FFF2-40B4-BE49-F238E27FC236}">
                  <a16:creationId xmlns:a16="http://schemas.microsoft.com/office/drawing/2014/main" id="{83D33BC2-9451-6FAA-E0BE-0470204FEF5E}"/>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latin typeface="Calibri" panose="020F0502020204030204" pitchFamily="34" charset="0"/>
                  <a:cs typeface="Calibri" panose="020F0502020204030204" pitchFamily="34" charset="0"/>
                </a:rPr>
                <a:t>Integrate &amp; Validate Environment</a:t>
              </a:r>
            </a:p>
          </p:txBody>
        </p:sp>
        <p:sp>
          <p:nvSpPr>
            <p:cNvPr id="190" name="Oval 189">
              <a:extLst>
                <a:ext uri="{FF2B5EF4-FFF2-40B4-BE49-F238E27FC236}">
                  <a16:creationId xmlns:a16="http://schemas.microsoft.com/office/drawing/2014/main" id="{897958B3-DF35-6C14-472E-CC84AA0F1B4B}"/>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Step 7</a:t>
              </a:r>
            </a:p>
          </p:txBody>
        </p:sp>
      </p:grpSp>
      <p:grpSp>
        <p:nvGrpSpPr>
          <p:cNvPr id="191" name="Group 190">
            <a:extLst>
              <a:ext uri="{FF2B5EF4-FFF2-40B4-BE49-F238E27FC236}">
                <a16:creationId xmlns:a16="http://schemas.microsoft.com/office/drawing/2014/main" id="{05A22F5E-3CB0-5F7C-2E6C-FCCD916985E1}"/>
              </a:ext>
            </a:extLst>
          </p:cNvPr>
          <p:cNvGrpSpPr/>
          <p:nvPr/>
        </p:nvGrpSpPr>
        <p:grpSpPr>
          <a:xfrm>
            <a:off x="6730742" y="1425912"/>
            <a:ext cx="1205056" cy="921388"/>
            <a:chOff x="507512" y="4903245"/>
            <a:chExt cx="1205056" cy="921388"/>
          </a:xfrm>
        </p:grpSpPr>
        <p:sp>
          <p:nvSpPr>
            <p:cNvPr id="192" name="Rectangle: Rounded Corners 191">
              <a:extLst>
                <a:ext uri="{FF2B5EF4-FFF2-40B4-BE49-F238E27FC236}">
                  <a16:creationId xmlns:a16="http://schemas.microsoft.com/office/drawing/2014/main" id="{216B518D-7C14-8873-F14F-D52EB09D12F5}"/>
                </a:ext>
              </a:extLst>
            </p:cNvPr>
            <p:cNvSpPr/>
            <p:nvPr/>
          </p:nvSpPr>
          <p:spPr>
            <a:xfrm>
              <a:off x="507512" y="5124249"/>
              <a:ext cx="1205056" cy="700384"/>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600" b="1" dirty="0">
                  <a:latin typeface="Calibri" panose="020F0502020204030204" pitchFamily="34" charset="0"/>
                  <a:cs typeface="Calibri" panose="020F0502020204030204" pitchFamily="34" charset="0"/>
                </a:rPr>
                <a:t>Develop Operational Wrap-Around</a:t>
              </a:r>
            </a:p>
          </p:txBody>
        </p:sp>
        <p:sp>
          <p:nvSpPr>
            <p:cNvPr id="193" name="Oval 192">
              <a:extLst>
                <a:ext uri="{FF2B5EF4-FFF2-40B4-BE49-F238E27FC236}">
                  <a16:creationId xmlns:a16="http://schemas.microsoft.com/office/drawing/2014/main" id="{D104F4FB-513C-E41C-8CA5-FE7891757232}"/>
                </a:ext>
              </a:extLst>
            </p:cNvPr>
            <p:cNvSpPr/>
            <p:nvPr/>
          </p:nvSpPr>
          <p:spPr>
            <a:xfrm>
              <a:off x="765566" y="4903245"/>
              <a:ext cx="64008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600" b="1" dirty="0">
                  <a:solidFill>
                    <a:schemeClr val="tx1"/>
                  </a:solidFill>
                  <a:latin typeface="Calibri" panose="020F0502020204030204" pitchFamily="34" charset="0"/>
                  <a:cs typeface="Calibri" panose="020F0502020204030204" pitchFamily="34" charset="0"/>
                </a:rPr>
                <a:t>Step 6</a:t>
              </a:r>
            </a:p>
          </p:txBody>
        </p:sp>
      </p:grpSp>
      <p:grpSp>
        <p:nvGrpSpPr>
          <p:cNvPr id="194" name="Group 193">
            <a:extLst>
              <a:ext uri="{FF2B5EF4-FFF2-40B4-BE49-F238E27FC236}">
                <a16:creationId xmlns:a16="http://schemas.microsoft.com/office/drawing/2014/main" id="{9A8D2372-99D7-6787-EF47-428C1AC260D8}"/>
              </a:ext>
            </a:extLst>
          </p:cNvPr>
          <p:cNvGrpSpPr/>
          <p:nvPr/>
        </p:nvGrpSpPr>
        <p:grpSpPr>
          <a:xfrm>
            <a:off x="5502836" y="1547963"/>
            <a:ext cx="1097280" cy="799337"/>
            <a:chOff x="560065" y="5025296"/>
            <a:chExt cx="1097280" cy="799337"/>
          </a:xfrm>
        </p:grpSpPr>
        <p:sp>
          <p:nvSpPr>
            <p:cNvPr id="195" name="Rectangle: Rounded Corners 194">
              <a:extLst>
                <a:ext uri="{FF2B5EF4-FFF2-40B4-BE49-F238E27FC236}">
                  <a16:creationId xmlns:a16="http://schemas.microsoft.com/office/drawing/2014/main" id="{544870BE-08AA-1ADD-4A58-A6836A077650}"/>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latin typeface="Calibri" panose="020F0502020204030204" pitchFamily="34" charset="0"/>
                  <a:cs typeface="Calibri" panose="020F0502020204030204" pitchFamily="34" charset="0"/>
                </a:rPr>
                <a:t>Design Operational Wrap-Around</a:t>
              </a:r>
            </a:p>
          </p:txBody>
        </p:sp>
        <p:sp>
          <p:nvSpPr>
            <p:cNvPr id="196" name="Oval 195">
              <a:extLst>
                <a:ext uri="{FF2B5EF4-FFF2-40B4-BE49-F238E27FC236}">
                  <a16:creationId xmlns:a16="http://schemas.microsoft.com/office/drawing/2014/main" id="{5EDF5547-C80A-BA28-BD46-A4CC8B4027E1}"/>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Step 5</a:t>
              </a:r>
            </a:p>
          </p:txBody>
        </p:sp>
      </p:grpSp>
      <p:grpSp>
        <p:nvGrpSpPr>
          <p:cNvPr id="197" name="Group 196">
            <a:extLst>
              <a:ext uri="{FF2B5EF4-FFF2-40B4-BE49-F238E27FC236}">
                <a16:creationId xmlns:a16="http://schemas.microsoft.com/office/drawing/2014/main" id="{D907ADDF-9835-7D94-E7B6-A9FD96E8A79D}"/>
              </a:ext>
            </a:extLst>
          </p:cNvPr>
          <p:cNvGrpSpPr/>
          <p:nvPr/>
        </p:nvGrpSpPr>
        <p:grpSpPr>
          <a:xfrm>
            <a:off x="4222377" y="1547963"/>
            <a:ext cx="1097280" cy="799337"/>
            <a:chOff x="560065" y="5025296"/>
            <a:chExt cx="1097280" cy="799337"/>
          </a:xfrm>
        </p:grpSpPr>
        <p:sp>
          <p:nvSpPr>
            <p:cNvPr id="198" name="Rectangle: Rounded Corners 197">
              <a:extLst>
                <a:ext uri="{FF2B5EF4-FFF2-40B4-BE49-F238E27FC236}">
                  <a16:creationId xmlns:a16="http://schemas.microsoft.com/office/drawing/2014/main" id="{A46B6362-4D25-1732-0FB0-3D2B097A88CA}"/>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latin typeface="Calibri" panose="020F0502020204030204" pitchFamily="34" charset="0"/>
                  <a:cs typeface="Calibri" panose="020F0502020204030204" pitchFamily="34" charset="0"/>
                </a:rPr>
                <a:t>Develop</a:t>
              </a:r>
            </a:p>
            <a:p>
              <a:pPr algn="ctr">
                <a:lnSpc>
                  <a:spcPts val="1300"/>
                </a:lnSpc>
              </a:pPr>
              <a:r>
                <a:rPr lang="en-US" sz="1400" b="1" dirty="0">
                  <a:latin typeface="Calibri" panose="020F0502020204030204" pitchFamily="34" charset="0"/>
                  <a:cs typeface="Calibri" panose="020F0502020204030204" pitchFamily="34" charset="0"/>
                </a:rPr>
                <a:t>Digital Twin</a:t>
              </a:r>
            </a:p>
          </p:txBody>
        </p:sp>
        <p:sp>
          <p:nvSpPr>
            <p:cNvPr id="199" name="Oval 198">
              <a:extLst>
                <a:ext uri="{FF2B5EF4-FFF2-40B4-BE49-F238E27FC236}">
                  <a16:creationId xmlns:a16="http://schemas.microsoft.com/office/drawing/2014/main" id="{D4063391-DDF6-A157-6D5E-CBF19A3FFDFB}"/>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Step 4</a:t>
              </a:r>
            </a:p>
          </p:txBody>
        </p:sp>
      </p:grpSp>
      <p:grpSp>
        <p:nvGrpSpPr>
          <p:cNvPr id="200" name="Group 199">
            <a:extLst>
              <a:ext uri="{FF2B5EF4-FFF2-40B4-BE49-F238E27FC236}">
                <a16:creationId xmlns:a16="http://schemas.microsoft.com/office/drawing/2014/main" id="{6121EE47-5195-11EA-3C9F-A952396BDB79}"/>
              </a:ext>
            </a:extLst>
          </p:cNvPr>
          <p:cNvGrpSpPr/>
          <p:nvPr/>
        </p:nvGrpSpPr>
        <p:grpSpPr>
          <a:xfrm>
            <a:off x="2941918" y="1547963"/>
            <a:ext cx="1097280" cy="799337"/>
            <a:chOff x="560065" y="5025296"/>
            <a:chExt cx="1097280" cy="799337"/>
          </a:xfrm>
        </p:grpSpPr>
        <p:sp>
          <p:nvSpPr>
            <p:cNvPr id="201" name="Rectangle: Rounded Corners 200">
              <a:extLst>
                <a:ext uri="{FF2B5EF4-FFF2-40B4-BE49-F238E27FC236}">
                  <a16:creationId xmlns:a16="http://schemas.microsoft.com/office/drawing/2014/main" id="{239290EA-A4EF-79A4-5012-3A6519C628B3}"/>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latin typeface="Calibri" panose="020F0502020204030204" pitchFamily="34" charset="0"/>
                  <a:cs typeface="Calibri" panose="020F0502020204030204" pitchFamily="34" charset="0"/>
                </a:rPr>
                <a:t>Conduct Wargame Exercise</a:t>
              </a:r>
            </a:p>
          </p:txBody>
        </p:sp>
        <p:sp>
          <p:nvSpPr>
            <p:cNvPr id="202" name="Oval 201">
              <a:extLst>
                <a:ext uri="{FF2B5EF4-FFF2-40B4-BE49-F238E27FC236}">
                  <a16:creationId xmlns:a16="http://schemas.microsoft.com/office/drawing/2014/main" id="{40C8976B-73BA-6DF0-933F-9D107782D078}"/>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Step 3</a:t>
              </a:r>
            </a:p>
          </p:txBody>
        </p:sp>
      </p:grpSp>
      <p:grpSp>
        <p:nvGrpSpPr>
          <p:cNvPr id="203" name="Group 202">
            <a:extLst>
              <a:ext uri="{FF2B5EF4-FFF2-40B4-BE49-F238E27FC236}">
                <a16:creationId xmlns:a16="http://schemas.microsoft.com/office/drawing/2014/main" id="{2C922462-4472-5990-33AC-C9398F16513F}"/>
              </a:ext>
            </a:extLst>
          </p:cNvPr>
          <p:cNvGrpSpPr/>
          <p:nvPr/>
        </p:nvGrpSpPr>
        <p:grpSpPr>
          <a:xfrm>
            <a:off x="1661459" y="1547963"/>
            <a:ext cx="1097280" cy="799337"/>
            <a:chOff x="560065" y="5025296"/>
            <a:chExt cx="1097280" cy="799337"/>
          </a:xfrm>
        </p:grpSpPr>
        <p:sp>
          <p:nvSpPr>
            <p:cNvPr id="204" name="Rectangle: Rounded Corners 203">
              <a:extLst>
                <a:ext uri="{FF2B5EF4-FFF2-40B4-BE49-F238E27FC236}">
                  <a16:creationId xmlns:a16="http://schemas.microsoft.com/office/drawing/2014/main" id="{6746F7BC-557B-EBD9-0BBF-92E97FF61E59}"/>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latin typeface="Calibri" panose="020F0502020204030204" pitchFamily="34" charset="0"/>
                  <a:cs typeface="Calibri" panose="020F0502020204030204" pitchFamily="34" charset="0"/>
                </a:rPr>
                <a:t>Perform Conceptual Analysis</a:t>
              </a:r>
            </a:p>
          </p:txBody>
        </p:sp>
        <p:sp>
          <p:nvSpPr>
            <p:cNvPr id="205" name="Oval 204">
              <a:extLst>
                <a:ext uri="{FF2B5EF4-FFF2-40B4-BE49-F238E27FC236}">
                  <a16:creationId xmlns:a16="http://schemas.microsoft.com/office/drawing/2014/main" id="{93E9C213-16C4-6D91-6596-8CDA1EC85D9A}"/>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Step 2</a:t>
              </a:r>
            </a:p>
          </p:txBody>
        </p:sp>
      </p:grpSp>
      <p:grpSp>
        <p:nvGrpSpPr>
          <p:cNvPr id="206" name="Group 205">
            <a:extLst>
              <a:ext uri="{FF2B5EF4-FFF2-40B4-BE49-F238E27FC236}">
                <a16:creationId xmlns:a16="http://schemas.microsoft.com/office/drawing/2014/main" id="{B76A3F35-99E5-EF1D-E12A-69D08AECA42D}"/>
              </a:ext>
            </a:extLst>
          </p:cNvPr>
          <p:cNvGrpSpPr/>
          <p:nvPr/>
        </p:nvGrpSpPr>
        <p:grpSpPr>
          <a:xfrm>
            <a:off x="8063754" y="4643943"/>
            <a:ext cx="1097280" cy="685800"/>
            <a:chOff x="6771067" y="4966859"/>
            <a:chExt cx="1097280" cy="685800"/>
          </a:xfrm>
        </p:grpSpPr>
        <p:sp>
          <p:nvSpPr>
            <p:cNvPr id="207" name="Rectangle: Rounded Corners 206">
              <a:extLst>
                <a:ext uri="{FF2B5EF4-FFF2-40B4-BE49-F238E27FC236}">
                  <a16:creationId xmlns:a16="http://schemas.microsoft.com/office/drawing/2014/main" id="{C451FC13-C428-9860-98A2-81BE4869C13F}"/>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Validate Environment</a:t>
              </a:r>
            </a:p>
          </p:txBody>
        </p:sp>
        <p:sp>
          <p:nvSpPr>
            <p:cNvPr id="208" name="Oval 207">
              <a:extLst>
                <a:ext uri="{FF2B5EF4-FFF2-40B4-BE49-F238E27FC236}">
                  <a16:creationId xmlns:a16="http://schemas.microsoft.com/office/drawing/2014/main" id="{1FD0B705-D812-BF49-9A6F-9A82CDF9A6E8}"/>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7.3</a:t>
              </a:r>
            </a:p>
          </p:txBody>
        </p:sp>
      </p:grpSp>
      <p:grpSp>
        <p:nvGrpSpPr>
          <p:cNvPr id="209" name="Group 208">
            <a:extLst>
              <a:ext uri="{FF2B5EF4-FFF2-40B4-BE49-F238E27FC236}">
                <a16:creationId xmlns:a16="http://schemas.microsoft.com/office/drawing/2014/main" id="{F2915154-22CD-86E6-BC05-11B6BCEF7016}"/>
              </a:ext>
            </a:extLst>
          </p:cNvPr>
          <p:cNvGrpSpPr/>
          <p:nvPr/>
        </p:nvGrpSpPr>
        <p:grpSpPr>
          <a:xfrm>
            <a:off x="8063754" y="3729543"/>
            <a:ext cx="1097280" cy="685800"/>
            <a:chOff x="6771067" y="4966859"/>
            <a:chExt cx="1097280" cy="685800"/>
          </a:xfrm>
        </p:grpSpPr>
        <p:sp>
          <p:nvSpPr>
            <p:cNvPr id="210" name="Rectangle: Rounded Corners 209">
              <a:extLst>
                <a:ext uri="{FF2B5EF4-FFF2-40B4-BE49-F238E27FC236}">
                  <a16:creationId xmlns:a16="http://schemas.microsoft.com/office/drawing/2014/main" id="{256723C2-51DF-1025-2549-DD414EC854CF}"/>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Integrate Environment</a:t>
              </a:r>
            </a:p>
          </p:txBody>
        </p:sp>
        <p:sp>
          <p:nvSpPr>
            <p:cNvPr id="211" name="Oval 210">
              <a:extLst>
                <a:ext uri="{FF2B5EF4-FFF2-40B4-BE49-F238E27FC236}">
                  <a16:creationId xmlns:a16="http://schemas.microsoft.com/office/drawing/2014/main" id="{D25DA335-8B51-72A6-9E54-5FF31053EA98}"/>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7.2</a:t>
              </a:r>
            </a:p>
          </p:txBody>
        </p:sp>
      </p:grpSp>
      <p:grpSp>
        <p:nvGrpSpPr>
          <p:cNvPr id="212" name="Group 211">
            <a:extLst>
              <a:ext uri="{FF2B5EF4-FFF2-40B4-BE49-F238E27FC236}">
                <a16:creationId xmlns:a16="http://schemas.microsoft.com/office/drawing/2014/main" id="{E5EAAECC-AC46-69C9-455F-42C2C8E8DB1F}"/>
              </a:ext>
            </a:extLst>
          </p:cNvPr>
          <p:cNvGrpSpPr/>
          <p:nvPr/>
        </p:nvGrpSpPr>
        <p:grpSpPr>
          <a:xfrm>
            <a:off x="8063754" y="2815143"/>
            <a:ext cx="1097280" cy="685800"/>
            <a:chOff x="6771067" y="4966859"/>
            <a:chExt cx="1097280" cy="685800"/>
          </a:xfrm>
        </p:grpSpPr>
        <p:sp>
          <p:nvSpPr>
            <p:cNvPr id="213" name="Rectangle: Rounded Corners 212">
              <a:extLst>
                <a:ext uri="{FF2B5EF4-FFF2-40B4-BE49-F238E27FC236}">
                  <a16:creationId xmlns:a16="http://schemas.microsoft.com/office/drawing/2014/main" id="{96989F2C-D755-ED11-D983-2613E042670C}"/>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Plan</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Integration</a:t>
              </a:r>
            </a:p>
          </p:txBody>
        </p:sp>
        <p:sp>
          <p:nvSpPr>
            <p:cNvPr id="214" name="Oval 213">
              <a:extLst>
                <a:ext uri="{FF2B5EF4-FFF2-40B4-BE49-F238E27FC236}">
                  <a16:creationId xmlns:a16="http://schemas.microsoft.com/office/drawing/2014/main" id="{B20CB6F5-C655-DF21-A5EE-7808E50B8306}"/>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7.1</a:t>
              </a:r>
            </a:p>
          </p:txBody>
        </p:sp>
      </p:grpSp>
      <p:grpSp>
        <p:nvGrpSpPr>
          <p:cNvPr id="215" name="Group 214">
            <a:extLst>
              <a:ext uri="{FF2B5EF4-FFF2-40B4-BE49-F238E27FC236}">
                <a16:creationId xmlns:a16="http://schemas.microsoft.com/office/drawing/2014/main" id="{9FF755B3-3917-310A-0CE9-C293689F2512}"/>
              </a:ext>
            </a:extLst>
          </p:cNvPr>
          <p:cNvGrpSpPr/>
          <p:nvPr/>
        </p:nvGrpSpPr>
        <p:grpSpPr>
          <a:xfrm>
            <a:off x="6703094" y="5558343"/>
            <a:ext cx="1250763" cy="693705"/>
            <a:chOff x="6690866" y="4966859"/>
            <a:chExt cx="1250763" cy="693705"/>
          </a:xfrm>
        </p:grpSpPr>
        <p:sp>
          <p:nvSpPr>
            <p:cNvPr id="216" name="Rectangle: Rounded Corners 215">
              <a:extLst>
                <a:ext uri="{FF2B5EF4-FFF2-40B4-BE49-F238E27FC236}">
                  <a16:creationId xmlns:a16="http://schemas.microsoft.com/office/drawing/2014/main" id="{93B325A6-3F27-DC50-38D3-0CA484B7CBDB}"/>
                </a:ext>
              </a:extLst>
            </p:cNvPr>
            <p:cNvSpPr/>
            <p:nvPr/>
          </p:nvSpPr>
          <p:spPr>
            <a:xfrm>
              <a:off x="6690866" y="4966859"/>
              <a:ext cx="1250763"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600" b="1" dirty="0">
                  <a:solidFill>
                    <a:schemeClr val="tx1"/>
                  </a:solidFill>
                  <a:latin typeface="Calibri" panose="020F0502020204030204" pitchFamily="34" charset="0"/>
                  <a:cs typeface="Calibri" panose="020F0502020204030204" pitchFamily="34" charset="0"/>
                </a:rPr>
                <a:t>Implement Wrap-Around Infrastructure</a:t>
              </a:r>
            </a:p>
          </p:txBody>
        </p:sp>
        <p:sp>
          <p:nvSpPr>
            <p:cNvPr id="217" name="Oval 216">
              <a:extLst>
                <a:ext uri="{FF2B5EF4-FFF2-40B4-BE49-F238E27FC236}">
                  <a16:creationId xmlns:a16="http://schemas.microsoft.com/office/drawing/2014/main" id="{30E649AD-E141-8BAA-6B46-E2D6D782FF43}"/>
                </a:ext>
              </a:extLst>
            </p:cNvPr>
            <p:cNvSpPr/>
            <p:nvPr/>
          </p:nvSpPr>
          <p:spPr>
            <a:xfrm>
              <a:off x="7141953" y="5477684"/>
              <a:ext cx="365760"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600" b="1" dirty="0">
                  <a:solidFill>
                    <a:schemeClr val="tx1"/>
                  </a:solidFill>
                  <a:latin typeface="Calibri" panose="020F0502020204030204" pitchFamily="34" charset="0"/>
                  <a:cs typeface="Calibri" panose="020F0502020204030204" pitchFamily="34" charset="0"/>
                </a:rPr>
                <a:t>6.4</a:t>
              </a:r>
            </a:p>
          </p:txBody>
        </p:sp>
      </p:grpSp>
      <p:grpSp>
        <p:nvGrpSpPr>
          <p:cNvPr id="218" name="Group 217">
            <a:extLst>
              <a:ext uri="{FF2B5EF4-FFF2-40B4-BE49-F238E27FC236}">
                <a16:creationId xmlns:a16="http://schemas.microsoft.com/office/drawing/2014/main" id="{979B3AE8-1177-DF6E-E002-683FCD2376BC}"/>
              </a:ext>
            </a:extLst>
          </p:cNvPr>
          <p:cNvGrpSpPr/>
          <p:nvPr/>
        </p:nvGrpSpPr>
        <p:grpSpPr>
          <a:xfrm>
            <a:off x="6695391" y="4643943"/>
            <a:ext cx="1272634" cy="707539"/>
            <a:chOff x="6683163" y="4966859"/>
            <a:chExt cx="1272634" cy="707539"/>
          </a:xfrm>
        </p:grpSpPr>
        <p:sp>
          <p:nvSpPr>
            <p:cNvPr id="219" name="Rectangle: Rounded Corners 218">
              <a:extLst>
                <a:ext uri="{FF2B5EF4-FFF2-40B4-BE49-F238E27FC236}">
                  <a16:creationId xmlns:a16="http://schemas.microsoft.com/office/drawing/2014/main" id="{D71064CE-7F3E-0C36-B379-91F7FE4E5DB5}"/>
                </a:ext>
              </a:extLst>
            </p:cNvPr>
            <p:cNvSpPr/>
            <p:nvPr/>
          </p:nvSpPr>
          <p:spPr>
            <a:xfrm>
              <a:off x="6683163" y="4966859"/>
              <a:ext cx="1272634"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600" b="1" dirty="0">
                  <a:solidFill>
                    <a:schemeClr val="tx1"/>
                  </a:solidFill>
                  <a:latin typeface="Calibri" panose="020F0502020204030204" pitchFamily="34" charset="0"/>
                  <a:cs typeface="Calibri" panose="020F0502020204030204" pitchFamily="34" charset="0"/>
                </a:rPr>
                <a:t>Develop</a:t>
              </a:r>
            </a:p>
            <a:p>
              <a:pPr algn="ctr">
                <a:lnSpc>
                  <a:spcPts val="1200"/>
                </a:lnSpc>
              </a:pPr>
              <a:r>
                <a:rPr lang="en-US" sz="1600" b="1" dirty="0">
                  <a:solidFill>
                    <a:schemeClr val="tx1"/>
                  </a:solidFill>
                  <a:latin typeface="Calibri" panose="020F0502020204030204" pitchFamily="34" charset="0"/>
                  <a:cs typeface="Calibri" panose="020F0502020204030204" pitchFamily="34" charset="0"/>
                </a:rPr>
                <a:t>Wrap-Around Applications</a:t>
              </a:r>
            </a:p>
          </p:txBody>
        </p:sp>
        <p:sp>
          <p:nvSpPr>
            <p:cNvPr id="220" name="Oval 219">
              <a:extLst>
                <a:ext uri="{FF2B5EF4-FFF2-40B4-BE49-F238E27FC236}">
                  <a16:creationId xmlns:a16="http://schemas.microsoft.com/office/drawing/2014/main" id="{951B425E-B2B4-D623-4520-8DC729330432}"/>
                </a:ext>
              </a:extLst>
            </p:cNvPr>
            <p:cNvSpPr/>
            <p:nvPr/>
          </p:nvSpPr>
          <p:spPr>
            <a:xfrm>
              <a:off x="7141953" y="5491518"/>
              <a:ext cx="365760"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600" b="1" dirty="0">
                  <a:solidFill>
                    <a:schemeClr val="tx1"/>
                  </a:solidFill>
                  <a:latin typeface="Calibri" panose="020F0502020204030204" pitchFamily="34" charset="0"/>
                  <a:cs typeface="Calibri" panose="020F0502020204030204" pitchFamily="34" charset="0"/>
                </a:rPr>
                <a:t>6.3</a:t>
              </a:r>
            </a:p>
          </p:txBody>
        </p:sp>
      </p:grpSp>
      <p:grpSp>
        <p:nvGrpSpPr>
          <p:cNvPr id="221" name="Group 220">
            <a:extLst>
              <a:ext uri="{FF2B5EF4-FFF2-40B4-BE49-F238E27FC236}">
                <a16:creationId xmlns:a16="http://schemas.microsoft.com/office/drawing/2014/main" id="{1B944E30-3F2D-872A-9059-0CD780B85DF1}"/>
              </a:ext>
            </a:extLst>
          </p:cNvPr>
          <p:cNvGrpSpPr/>
          <p:nvPr/>
        </p:nvGrpSpPr>
        <p:grpSpPr>
          <a:xfrm>
            <a:off x="6703094" y="3729543"/>
            <a:ext cx="1258021" cy="693396"/>
            <a:chOff x="6690866" y="4966859"/>
            <a:chExt cx="1258021" cy="693396"/>
          </a:xfrm>
        </p:grpSpPr>
        <p:sp>
          <p:nvSpPr>
            <p:cNvPr id="224" name="Rectangle: Rounded Corners 223">
              <a:extLst>
                <a:ext uri="{FF2B5EF4-FFF2-40B4-BE49-F238E27FC236}">
                  <a16:creationId xmlns:a16="http://schemas.microsoft.com/office/drawing/2014/main" id="{451A4D98-AD3B-4B0B-AD87-E2258121EC42}"/>
                </a:ext>
              </a:extLst>
            </p:cNvPr>
            <p:cNvSpPr/>
            <p:nvPr/>
          </p:nvSpPr>
          <p:spPr>
            <a:xfrm>
              <a:off x="6690866" y="4966859"/>
              <a:ext cx="1258021"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600" b="1" dirty="0">
                  <a:solidFill>
                    <a:schemeClr val="tx1"/>
                  </a:solidFill>
                  <a:latin typeface="Calibri" panose="020F0502020204030204" pitchFamily="34" charset="0"/>
                  <a:cs typeface="Calibri" panose="020F0502020204030204" pitchFamily="34" charset="0"/>
                </a:rPr>
                <a:t>Establish Environment Agreements</a:t>
              </a:r>
            </a:p>
          </p:txBody>
        </p:sp>
        <p:sp>
          <p:nvSpPr>
            <p:cNvPr id="225" name="Oval 224">
              <a:extLst>
                <a:ext uri="{FF2B5EF4-FFF2-40B4-BE49-F238E27FC236}">
                  <a16:creationId xmlns:a16="http://schemas.microsoft.com/office/drawing/2014/main" id="{65BD7AD1-DA2E-438C-DAE0-B949023D1900}"/>
                </a:ext>
              </a:extLst>
            </p:cNvPr>
            <p:cNvSpPr/>
            <p:nvPr/>
          </p:nvSpPr>
          <p:spPr>
            <a:xfrm>
              <a:off x="7125197" y="5477375"/>
              <a:ext cx="365760"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600" b="1" dirty="0">
                  <a:solidFill>
                    <a:schemeClr val="tx1"/>
                  </a:solidFill>
                  <a:latin typeface="Calibri" panose="020F0502020204030204" pitchFamily="34" charset="0"/>
                  <a:cs typeface="Calibri" panose="020F0502020204030204" pitchFamily="34" charset="0"/>
                </a:rPr>
                <a:t>6.2</a:t>
              </a:r>
            </a:p>
          </p:txBody>
        </p:sp>
      </p:grpSp>
      <p:grpSp>
        <p:nvGrpSpPr>
          <p:cNvPr id="227" name="Group 226">
            <a:extLst>
              <a:ext uri="{FF2B5EF4-FFF2-40B4-BE49-F238E27FC236}">
                <a16:creationId xmlns:a16="http://schemas.microsoft.com/office/drawing/2014/main" id="{FDC0464E-F7B6-0B0F-2AD4-2DFE32BA3B90}"/>
              </a:ext>
            </a:extLst>
          </p:cNvPr>
          <p:cNvGrpSpPr/>
          <p:nvPr/>
        </p:nvGrpSpPr>
        <p:grpSpPr>
          <a:xfrm>
            <a:off x="6681712" y="2815143"/>
            <a:ext cx="1286313" cy="803898"/>
            <a:chOff x="6771067" y="4966859"/>
            <a:chExt cx="1097280" cy="803898"/>
          </a:xfrm>
        </p:grpSpPr>
        <p:sp>
          <p:nvSpPr>
            <p:cNvPr id="228" name="Rectangle: Rounded Corners 227">
              <a:extLst>
                <a:ext uri="{FF2B5EF4-FFF2-40B4-BE49-F238E27FC236}">
                  <a16:creationId xmlns:a16="http://schemas.microsoft.com/office/drawing/2014/main" id="{07C39942-7499-75CE-343D-3B06DC78DA33}"/>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600" b="1" dirty="0">
                  <a:solidFill>
                    <a:schemeClr val="tx1"/>
                  </a:solidFill>
                  <a:latin typeface="Calibri" panose="020F0502020204030204" pitchFamily="34" charset="0"/>
                  <a:cs typeface="Calibri" panose="020F0502020204030204" pitchFamily="34" charset="0"/>
                </a:rPr>
                <a:t>Develop</a:t>
              </a:r>
            </a:p>
            <a:p>
              <a:pPr algn="ctr">
                <a:lnSpc>
                  <a:spcPts val="1200"/>
                </a:lnSpc>
              </a:pPr>
              <a:r>
                <a:rPr lang="en-US" sz="1600" b="1" dirty="0">
                  <a:solidFill>
                    <a:schemeClr val="tx1"/>
                  </a:solidFill>
                  <a:latin typeface="Calibri" panose="020F0502020204030204" pitchFamily="34" charset="0"/>
                  <a:cs typeface="Calibri" panose="020F0502020204030204" pitchFamily="34" charset="0"/>
                </a:rPr>
                <a:t>System Interface Model</a:t>
              </a:r>
            </a:p>
          </p:txBody>
        </p:sp>
        <p:sp>
          <p:nvSpPr>
            <p:cNvPr id="230" name="Oval 229">
              <a:extLst>
                <a:ext uri="{FF2B5EF4-FFF2-40B4-BE49-F238E27FC236}">
                  <a16:creationId xmlns:a16="http://schemas.microsoft.com/office/drawing/2014/main" id="{DA65585F-572F-B919-924A-35C8614A281C}"/>
                </a:ext>
              </a:extLst>
            </p:cNvPr>
            <p:cNvSpPr/>
            <p:nvPr/>
          </p:nvSpPr>
          <p:spPr>
            <a:xfrm>
              <a:off x="7176506" y="5587877"/>
              <a:ext cx="312009"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600" b="1" dirty="0">
                  <a:solidFill>
                    <a:schemeClr val="tx1"/>
                  </a:solidFill>
                  <a:latin typeface="Calibri" panose="020F0502020204030204" pitchFamily="34" charset="0"/>
                  <a:cs typeface="Calibri" panose="020F0502020204030204" pitchFamily="34" charset="0"/>
                </a:rPr>
                <a:t>6.1</a:t>
              </a:r>
            </a:p>
          </p:txBody>
        </p:sp>
      </p:grpSp>
      <p:grpSp>
        <p:nvGrpSpPr>
          <p:cNvPr id="231" name="Group 230">
            <a:extLst>
              <a:ext uri="{FF2B5EF4-FFF2-40B4-BE49-F238E27FC236}">
                <a16:creationId xmlns:a16="http://schemas.microsoft.com/office/drawing/2014/main" id="{509A5C55-5409-10B8-32BB-0B3E3868DF3D}"/>
              </a:ext>
            </a:extLst>
          </p:cNvPr>
          <p:cNvGrpSpPr/>
          <p:nvPr/>
        </p:nvGrpSpPr>
        <p:grpSpPr>
          <a:xfrm>
            <a:off x="5502836" y="4643943"/>
            <a:ext cx="1097280" cy="685800"/>
            <a:chOff x="6771067" y="4966859"/>
            <a:chExt cx="1097280" cy="685800"/>
          </a:xfrm>
        </p:grpSpPr>
        <p:sp>
          <p:nvSpPr>
            <p:cNvPr id="233" name="Rectangle: Rounded Corners 232">
              <a:extLst>
                <a:ext uri="{FF2B5EF4-FFF2-40B4-BE49-F238E27FC236}">
                  <a16:creationId xmlns:a16="http://schemas.microsoft.com/office/drawing/2014/main" id="{12AC0B65-2179-A8BF-9C9E-7DE2619B5283}"/>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Design</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Wrap-Around</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Applications</a:t>
              </a:r>
            </a:p>
          </p:txBody>
        </p:sp>
        <p:sp>
          <p:nvSpPr>
            <p:cNvPr id="234" name="Oval 233">
              <a:extLst>
                <a:ext uri="{FF2B5EF4-FFF2-40B4-BE49-F238E27FC236}">
                  <a16:creationId xmlns:a16="http://schemas.microsoft.com/office/drawing/2014/main" id="{612A0338-770E-6C61-8B21-1465708CB46A}"/>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5.3</a:t>
              </a:r>
            </a:p>
          </p:txBody>
        </p:sp>
      </p:grpSp>
      <p:grpSp>
        <p:nvGrpSpPr>
          <p:cNvPr id="236" name="Group 235">
            <a:extLst>
              <a:ext uri="{FF2B5EF4-FFF2-40B4-BE49-F238E27FC236}">
                <a16:creationId xmlns:a16="http://schemas.microsoft.com/office/drawing/2014/main" id="{7B72530F-200A-222F-8AD9-DA85387F592D}"/>
              </a:ext>
            </a:extLst>
          </p:cNvPr>
          <p:cNvGrpSpPr/>
          <p:nvPr/>
        </p:nvGrpSpPr>
        <p:grpSpPr>
          <a:xfrm>
            <a:off x="5502836" y="3729543"/>
            <a:ext cx="1097280" cy="685800"/>
            <a:chOff x="6771067" y="4966859"/>
            <a:chExt cx="1097280" cy="685800"/>
          </a:xfrm>
        </p:grpSpPr>
        <p:sp>
          <p:nvSpPr>
            <p:cNvPr id="237" name="Rectangle: Rounded Corners 236">
              <a:extLst>
                <a:ext uri="{FF2B5EF4-FFF2-40B4-BE49-F238E27FC236}">
                  <a16:creationId xmlns:a16="http://schemas.microsoft.com/office/drawing/2014/main" id="{345A2EB7-0F64-5716-11B2-AEE1D418DC91}"/>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Design</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Environment</a:t>
              </a:r>
            </a:p>
          </p:txBody>
        </p:sp>
        <p:sp>
          <p:nvSpPr>
            <p:cNvPr id="239" name="Oval 238">
              <a:extLst>
                <a:ext uri="{FF2B5EF4-FFF2-40B4-BE49-F238E27FC236}">
                  <a16:creationId xmlns:a16="http://schemas.microsoft.com/office/drawing/2014/main" id="{0E77CCE8-FCED-262A-989A-D333932B03C6}"/>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5.2</a:t>
              </a:r>
            </a:p>
          </p:txBody>
        </p:sp>
      </p:grpSp>
      <p:grpSp>
        <p:nvGrpSpPr>
          <p:cNvPr id="240" name="Group 239">
            <a:extLst>
              <a:ext uri="{FF2B5EF4-FFF2-40B4-BE49-F238E27FC236}">
                <a16:creationId xmlns:a16="http://schemas.microsoft.com/office/drawing/2014/main" id="{E14AD4CD-5A3D-A4E3-3EF2-D9BE21655480}"/>
              </a:ext>
            </a:extLst>
          </p:cNvPr>
          <p:cNvGrpSpPr/>
          <p:nvPr/>
        </p:nvGrpSpPr>
        <p:grpSpPr>
          <a:xfrm>
            <a:off x="5502836" y="2815143"/>
            <a:ext cx="1097280" cy="685800"/>
            <a:chOff x="6771067" y="4966859"/>
            <a:chExt cx="1097280" cy="685800"/>
          </a:xfrm>
        </p:grpSpPr>
        <p:sp>
          <p:nvSpPr>
            <p:cNvPr id="241" name="Rectangle: Rounded Corners 240">
              <a:extLst>
                <a:ext uri="{FF2B5EF4-FFF2-40B4-BE49-F238E27FC236}">
                  <a16:creationId xmlns:a16="http://schemas.microsoft.com/office/drawing/2014/main" id="{C51C09E5-F3E1-CAA7-A8CC-82255C72F6D0}"/>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Select</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Wrap-Around Applications</a:t>
              </a:r>
            </a:p>
          </p:txBody>
        </p:sp>
        <p:sp>
          <p:nvSpPr>
            <p:cNvPr id="242" name="Oval 241">
              <a:extLst>
                <a:ext uri="{FF2B5EF4-FFF2-40B4-BE49-F238E27FC236}">
                  <a16:creationId xmlns:a16="http://schemas.microsoft.com/office/drawing/2014/main" id="{8BAF39A1-7776-7B8B-9FFA-D30903D72178}"/>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5.1</a:t>
              </a:r>
            </a:p>
          </p:txBody>
        </p:sp>
      </p:grpSp>
      <p:grpSp>
        <p:nvGrpSpPr>
          <p:cNvPr id="244" name="Group 243">
            <a:extLst>
              <a:ext uri="{FF2B5EF4-FFF2-40B4-BE49-F238E27FC236}">
                <a16:creationId xmlns:a16="http://schemas.microsoft.com/office/drawing/2014/main" id="{9858E780-D674-E7D8-6910-CE0B2109957D}"/>
              </a:ext>
            </a:extLst>
          </p:cNvPr>
          <p:cNvGrpSpPr/>
          <p:nvPr/>
        </p:nvGrpSpPr>
        <p:grpSpPr>
          <a:xfrm>
            <a:off x="4222377" y="4643943"/>
            <a:ext cx="1097280" cy="685800"/>
            <a:chOff x="6771067" y="4966859"/>
            <a:chExt cx="1097280" cy="685800"/>
          </a:xfrm>
        </p:grpSpPr>
        <p:sp>
          <p:nvSpPr>
            <p:cNvPr id="245" name="Rectangle: Rounded Corners 244">
              <a:extLst>
                <a:ext uri="{FF2B5EF4-FFF2-40B4-BE49-F238E27FC236}">
                  <a16:creationId xmlns:a16="http://schemas.microsoft.com/office/drawing/2014/main" id="{97C6EDA9-AA66-8DF6-6412-8574098A1853}"/>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Build</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Digital Twin</a:t>
              </a:r>
            </a:p>
          </p:txBody>
        </p:sp>
        <p:sp>
          <p:nvSpPr>
            <p:cNvPr id="246" name="Oval 245">
              <a:extLst>
                <a:ext uri="{FF2B5EF4-FFF2-40B4-BE49-F238E27FC236}">
                  <a16:creationId xmlns:a16="http://schemas.microsoft.com/office/drawing/2014/main" id="{E36565B0-263A-3110-9D46-8F5903962F6B}"/>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4.3</a:t>
              </a:r>
            </a:p>
          </p:txBody>
        </p:sp>
      </p:grpSp>
      <p:grpSp>
        <p:nvGrpSpPr>
          <p:cNvPr id="247" name="Group 246">
            <a:extLst>
              <a:ext uri="{FF2B5EF4-FFF2-40B4-BE49-F238E27FC236}">
                <a16:creationId xmlns:a16="http://schemas.microsoft.com/office/drawing/2014/main" id="{5B7758CE-F07C-FBE7-9D75-46823E6A8221}"/>
              </a:ext>
            </a:extLst>
          </p:cNvPr>
          <p:cNvGrpSpPr/>
          <p:nvPr/>
        </p:nvGrpSpPr>
        <p:grpSpPr>
          <a:xfrm>
            <a:off x="4222377" y="3729543"/>
            <a:ext cx="1097280" cy="685800"/>
            <a:chOff x="6771067" y="4966859"/>
            <a:chExt cx="1097280" cy="685800"/>
          </a:xfrm>
        </p:grpSpPr>
        <p:sp>
          <p:nvSpPr>
            <p:cNvPr id="248" name="Rectangle: Rounded Corners 247">
              <a:extLst>
                <a:ext uri="{FF2B5EF4-FFF2-40B4-BE49-F238E27FC236}">
                  <a16:creationId xmlns:a16="http://schemas.microsoft.com/office/drawing/2014/main" id="{8DA666F6-C5E1-2630-A10F-8BD281915806}"/>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Acquire Resources</a:t>
              </a:r>
            </a:p>
          </p:txBody>
        </p:sp>
        <p:sp>
          <p:nvSpPr>
            <p:cNvPr id="249" name="Oval 248">
              <a:extLst>
                <a:ext uri="{FF2B5EF4-FFF2-40B4-BE49-F238E27FC236}">
                  <a16:creationId xmlns:a16="http://schemas.microsoft.com/office/drawing/2014/main" id="{262396F7-6F0A-7527-7013-A06DA1231EA3}"/>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4.2</a:t>
              </a:r>
            </a:p>
          </p:txBody>
        </p:sp>
      </p:grpSp>
      <p:grpSp>
        <p:nvGrpSpPr>
          <p:cNvPr id="250" name="Group 249">
            <a:extLst>
              <a:ext uri="{FF2B5EF4-FFF2-40B4-BE49-F238E27FC236}">
                <a16:creationId xmlns:a16="http://schemas.microsoft.com/office/drawing/2014/main" id="{21ED2CC7-D8EA-7864-F14A-BF3408F8E028}"/>
              </a:ext>
            </a:extLst>
          </p:cNvPr>
          <p:cNvGrpSpPr/>
          <p:nvPr/>
        </p:nvGrpSpPr>
        <p:grpSpPr>
          <a:xfrm>
            <a:off x="4222377" y="2815143"/>
            <a:ext cx="1097280" cy="685800"/>
            <a:chOff x="6771067" y="4966859"/>
            <a:chExt cx="1097280" cy="685800"/>
          </a:xfrm>
        </p:grpSpPr>
        <p:sp>
          <p:nvSpPr>
            <p:cNvPr id="251" name="Rectangle: Rounded Corners 250">
              <a:extLst>
                <a:ext uri="{FF2B5EF4-FFF2-40B4-BE49-F238E27FC236}">
                  <a16:creationId xmlns:a16="http://schemas.microsoft.com/office/drawing/2014/main" id="{E03FD9C8-9D4A-0F66-E4F4-84D38A68C7C6}"/>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Select</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Digital Twin Applications</a:t>
              </a:r>
            </a:p>
          </p:txBody>
        </p:sp>
        <p:sp>
          <p:nvSpPr>
            <p:cNvPr id="252" name="Oval 251">
              <a:extLst>
                <a:ext uri="{FF2B5EF4-FFF2-40B4-BE49-F238E27FC236}">
                  <a16:creationId xmlns:a16="http://schemas.microsoft.com/office/drawing/2014/main" id="{8596200A-C03D-B14E-672D-27AFBFEA3171}"/>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4.1</a:t>
              </a:r>
            </a:p>
          </p:txBody>
        </p:sp>
      </p:grpSp>
      <p:grpSp>
        <p:nvGrpSpPr>
          <p:cNvPr id="253" name="Group 252">
            <a:extLst>
              <a:ext uri="{FF2B5EF4-FFF2-40B4-BE49-F238E27FC236}">
                <a16:creationId xmlns:a16="http://schemas.microsoft.com/office/drawing/2014/main" id="{4B3208EC-0CE7-5B33-4C4B-B2AEE2951315}"/>
              </a:ext>
            </a:extLst>
          </p:cNvPr>
          <p:cNvGrpSpPr/>
          <p:nvPr/>
        </p:nvGrpSpPr>
        <p:grpSpPr>
          <a:xfrm>
            <a:off x="2941918" y="5558343"/>
            <a:ext cx="1097280" cy="685800"/>
            <a:chOff x="6771067" y="4966859"/>
            <a:chExt cx="1097280" cy="685800"/>
          </a:xfrm>
        </p:grpSpPr>
        <p:sp>
          <p:nvSpPr>
            <p:cNvPr id="254" name="Rectangle: Rounded Corners 253">
              <a:extLst>
                <a:ext uri="{FF2B5EF4-FFF2-40B4-BE49-F238E27FC236}">
                  <a16:creationId xmlns:a16="http://schemas.microsoft.com/office/drawing/2014/main" id="{BFF6B789-FB32-EFE1-4E69-6C3792C5007D}"/>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Wargame Reporting</a:t>
              </a:r>
            </a:p>
          </p:txBody>
        </p:sp>
        <p:sp>
          <p:nvSpPr>
            <p:cNvPr id="255" name="Oval 254">
              <a:extLst>
                <a:ext uri="{FF2B5EF4-FFF2-40B4-BE49-F238E27FC236}">
                  <a16:creationId xmlns:a16="http://schemas.microsoft.com/office/drawing/2014/main" id="{142DE937-7728-2148-B86B-CEC29A6E292E}"/>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3.4</a:t>
              </a:r>
            </a:p>
          </p:txBody>
        </p:sp>
      </p:grpSp>
      <p:grpSp>
        <p:nvGrpSpPr>
          <p:cNvPr id="256" name="Group 255">
            <a:extLst>
              <a:ext uri="{FF2B5EF4-FFF2-40B4-BE49-F238E27FC236}">
                <a16:creationId xmlns:a16="http://schemas.microsoft.com/office/drawing/2014/main" id="{03CCAA2D-28EE-EA44-33F4-E70628526303}"/>
              </a:ext>
            </a:extLst>
          </p:cNvPr>
          <p:cNvGrpSpPr/>
          <p:nvPr/>
        </p:nvGrpSpPr>
        <p:grpSpPr>
          <a:xfrm>
            <a:off x="2941918" y="4643943"/>
            <a:ext cx="1097280" cy="685800"/>
            <a:chOff x="6771067" y="4966859"/>
            <a:chExt cx="1097280" cy="685800"/>
          </a:xfrm>
        </p:grpSpPr>
        <p:sp>
          <p:nvSpPr>
            <p:cNvPr id="257" name="Rectangle: Rounded Corners 256">
              <a:extLst>
                <a:ext uri="{FF2B5EF4-FFF2-40B4-BE49-F238E27FC236}">
                  <a16:creationId xmlns:a16="http://schemas.microsoft.com/office/drawing/2014/main" id="{F2B8AB07-DACD-EF39-D8CC-D68B64858354}"/>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Post</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Wargame Analysis</a:t>
              </a:r>
            </a:p>
          </p:txBody>
        </p:sp>
        <p:sp>
          <p:nvSpPr>
            <p:cNvPr id="258" name="Oval 257">
              <a:extLst>
                <a:ext uri="{FF2B5EF4-FFF2-40B4-BE49-F238E27FC236}">
                  <a16:creationId xmlns:a16="http://schemas.microsoft.com/office/drawing/2014/main" id="{EFB960BC-C9BB-D7C6-A6E5-94BA40043C63}"/>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3.3</a:t>
              </a:r>
            </a:p>
          </p:txBody>
        </p:sp>
      </p:grpSp>
      <p:grpSp>
        <p:nvGrpSpPr>
          <p:cNvPr id="259" name="Group 258">
            <a:extLst>
              <a:ext uri="{FF2B5EF4-FFF2-40B4-BE49-F238E27FC236}">
                <a16:creationId xmlns:a16="http://schemas.microsoft.com/office/drawing/2014/main" id="{07C6219A-612B-BAD5-49B7-C5454A224F5A}"/>
              </a:ext>
            </a:extLst>
          </p:cNvPr>
          <p:cNvGrpSpPr/>
          <p:nvPr/>
        </p:nvGrpSpPr>
        <p:grpSpPr>
          <a:xfrm>
            <a:off x="2941918" y="3729543"/>
            <a:ext cx="1097280" cy="685800"/>
            <a:chOff x="6771067" y="4966859"/>
            <a:chExt cx="1097280" cy="685800"/>
          </a:xfrm>
        </p:grpSpPr>
        <p:sp>
          <p:nvSpPr>
            <p:cNvPr id="260" name="Rectangle: Rounded Corners 259">
              <a:extLst>
                <a:ext uri="{FF2B5EF4-FFF2-40B4-BE49-F238E27FC236}">
                  <a16:creationId xmlns:a16="http://schemas.microsoft.com/office/drawing/2014/main" id="{9955FCF0-1F4D-D435-075F-1B630AB378EC}"/>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Conduct Wargame</a:t>
              </a:r>
            </a:p>
          </p:txBody>
        </p:sp>
        <p:sp>
          <p:nvSpPr>
            <p:cNvPr id="261" name="Oval 260">
              <a:extLst>
                <a:ext uri="{FF2B5EF4-FFF2-40B4-BE49-F238E27FC236}">
                  <a16:creationId xmlns:a16="http://schemas.microsoft.com/office/drawing/2014/main" id="{2D9EE27F-22ED-0C4B-2883-2FEF4AB9DB39}"/>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3.2</a:t>
              </a:r>
            </a:p>
          </p:txBody>
        </p:sp>
      </p:grpSp>
      <p:grpSp>
        <p:nvGrpSpPr>
          <p:cNvPr id="262" name="Group 261">
            <a:extLst>
              <a:ext uri="{FF2B5EF4-FFF2-40B4-BE49-F238E27FC236}">
                <a16:creationId xmlns:a16="http://schemas.microsoft.com/office/drawing/2014/main" id="{EB219EDD-13B9-6253-9721-45896E59DD7D}"/>
              </a:ext>
            </a:extLst>
          </p:cNvPr>
          <p:cNvGrpSpPr/>
          <p:nvPr/>
        </p:nvGrpSpPr>
        <p:grpSpPr>
          <a:xfrm>
            <a:off x="2941918" y="2815143"/>
            <a:ext cx="1097280" cy="685800"/>
            <a:chOff x="6771067" y="4966859"/>
            <a:chExt cx="1097280" cy="685800"/>
          </a:xfrm>
        </p:grpSpPr>
        <p:sp>
          <p:nvSpPr>
            <p:cNvPr id="263" name="Rectangle: Rounded Corners 262">
              <a:extLst>
                <a:ext uri="{FF2B5EF4-FFF2-40B4-BE49-F238E27FC236}">
                  <a16:creationId xmlns:a16="http://schemas.microsoft.com/office/drawing/2014/main" id="{A728EC0D-2DF0-70B0-53B5-681EDD8B4068}"/>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Wargame Preparation</a:t>
              </a:r>
            </a:p>
          </p:txBody>
        </p:sp>
        <p:sp>
          <p:nvSpPr>
            <p:cNvPr id="264" name="Oval 263">
              <a:extLst>
                <a:ext uri="{FF2B5EF4-FFF2-40B4-BE49-F238E27FC236}">
                  <a16:creationId xmlns:a16="http://schemas.microsoft.com/office/drawing/2014/main" id="{BE5AEB9A-F3CD-2BCF-B308-395BE61C7CA2}"/>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3.1</a:t>
              </a:r>
            </a:p>
          </p:txBody>
        </p:sp>
      </p:grpSp>
      <p:grpSp>
        <p:nvGrpSpPr>
          <p:cNvPr id="265" name="Group 264">
            <a:extLst>
              <a:ext uri="{FF2B5EF4-FFF2-40B4-BE49-F238E27FC236}">
                <a16:creationId xmlns:a16="http://schemas.microsoft.com/office/drawing/2014/main" id="{8A19944A-7BF2-57B4-1568-D221AB0342B6}"/>
              </a:ext>
            </a:extLst>
          </p:cNvPr>
          <p:cNvGrpSpPr/>
          <p:nvPr/>
        </p:nvGrpSpPr>
        <p:grpSpPr>
          <a:xfrm>
            <a:off x="1661459" y="4643943"/>
            <a:ext cx="1097280" cy="685800"/>
            <a:chOff x="6771067" y="4966859"/>
            <a:chExt cx="1097280" cy="685800"/>
          </a:xfrm>
        </p:grpSpPr>
        <p:sp>
          <p:nvSpPr>
            <p:cNvPr id="266" name="Rectangle: Rounded Corners 265">
              <a:extLst>
                <a:ext uri="{FF2B5EF4-FFF2-40B4-BE49-F238E27FC236}">
                  <a16:creationId xmlns:a16="http://schemas.microsoft.com/office/drawing/2014/main" id="{6BC43655-9926-217D-948E-61E65E33CF5D}"/>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Develop Environment Requirements</a:t>
              </a:r>
            </a:p>
          </p:txBody>
        </p:sp>
        <p:sp>
          <p:nvSpPr>
            <p:cNvPr id="267" name="Oval 266">
              <a:extLst>
                <a:ext uri="{FF2B5EF4-FFF2-40B4-BE49-F238E27FC236}">
                  <a16:creationId xmlns:a16="http://schemas.microsoft.com/office/drawing/2014/main" id="{08773AD4-F545-B631-1DD5-2FDD821E74C7}"/>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2.3</a:t>
              </a:r>
            </a:p>
          </p:txBody>
        </p:sp>
      </p:grpSp>
      <p:grpSp>
        <p:nvGrpSpPr>
          <p:cNvPr id="268" name="Group 267">
            <a:extLst>
              <a:ext uri="{FF2B5EF4-FFF2-40B4-BE49-F238E27FC236}">
                <a16:creationId xmlns:a16="http://schemas.microsoft.com/office/drawing/2014/main" id="{AB747C30-D450-E4CA-6A94-18FCDFA96367}"/>
              </a:ext>
            </a:extLst>
          </p:cNvPr>
          <p:cNvGrpSpPr/>
          <p:nvPr/>
        </p:nvGrpSpPr>
        <p:grpSpPr>
          <a:xfrm>
            <a:off x="1661459" y="3729543"/>
            <a:ext cx="1097280" cy="685800"/>
            <a:chOff x="6771067" y="4966859"/>
            <a:chExt cx="1097280" cy="685800"/>
          </a:xfrm>
        </p:grpSpPr>
        <p:sp>
          <p:nvSpPr>
            <p:cNvPr id="269" name="Rectangle: Rounded Corners 268">
              <a:extLst>
                <a:ext uri="{FF2B5EF4-FFF2-40B4-BE49-F238E27FC236}">
                  <a16:creationId xmlns:a16="http://schemas.microsoft.com/office/drawing/2014/main" id="{A4475255-67AF-52F3-3CEC-4E12812F96B8}"/>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Develop</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Conceptual Model</a:t>
              </a:r>
            </a:p>
          </p:txBody>
        </p:sp>
        <p:sp>
          <p:nvSpPr>
            <p:cNvPr id="270" name="Oval 269">
              <a:extLst>
                <a:ext uri="{FF2B5EF4-FFF2-40B4-BE49-F238E27FC236}">
                  <a16:creationId xmlns:a16="http://schemas.microsoft.com/office/drawing/2014/main" id="{BA4D5847-A766-A940-9DF9-D975E88CBDE0}"/>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2.2</a:t>
              </a:r>
            </a:p>
          </p:txBody>
        </p:sp>
      </p:grpSp>
      <p:grpSp>
        <p:nvGrpSpPr>
          <p:cNvPr id="271" name="Group 270">
            <a:extLst>
              <a:ext uri="{FF2B5EF4-FFF2-40B4-BE49-F238E27FC236}">
                <a16:creationId xmlns:a16="http://schemas.microsoft.com/office/drawing/2014/main" id="{CD2BC004-8FBC-A67C-5B09-9BE9440BC12C}"/>
              </a:ext>
            </a:extLst>
          </p:cNvPr>
          <p:cNvGrpSpPr/>
          <p:nvPr/>
        </p:nvGrpSpPr>
        <p:grpSpPr>
          <a:xfrm>
            <a:off x="1661459" y="2815143"/>
            <a:ext cx="1097280" cy="685800"/>
            <a:chOff x="6771067" y="4966859"/>
            <a:chExt cx="1097280" cy="685800"/>
          </a:xfrm>
        </p:grpSpPr>
        <p:sp>
          <p:nvSpPr>
            <p:cNvPr id="272" name="Rectangle: Rounded Corners 271">
              <a:extLst>
                <a:ext uri="{FF2B5EF4-FFF2-40B4-BE49-F238E27FC236}">
                  <a16:creationId xmlns:a16="http://schemas.microsoft.com/office/drawing/2014/main" id="{710D247E-8B3A-0772-ADD0-AB217566122B}"/>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Develop</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Scenario</a:t>
              </a:r>
            </a:p>
          </p:txBody>
        </p:sp>
        <p:sp>
          <p:nvSpPr>
            <p:cNvPr id="306" name="Oval 305">
              <a:extLst>
                <a:ext uri="{FF2B5EF4-FFF2-40B4-BE49-F238E27FC236}">
                  <a16:creationId xmlns:a16="http://schemas.microsoft.com/office/drawing/2014/main" id="{1CFBABD5-89A1-70C2-3123-20A3CB733E5B}"/>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2.1</a:t>
              </a:r>
            </a:p>
          </p:txBody>
        </p:sp>
      </p:grpSp>
      <p:grpSp>
        <p:nvGrpSpPr>
          <p:cNvPr id="307" name="Group 306">
            <a:extLst>
              <a:ext uri="{FF2B5EF4-FFF2-40B4-BE49-F238E27FC236}">
                <a16:creationId xmlns:a16="http://schemas.microsoft.com/office/drawing/2014/main" id="{7F45A3E6-F584-CFB6-A125-2749995CDE94}"/>
              </a:ext>
            </a:extLst>
          </p:cNvPr>
          <p:cNvGrpSpPr/>
          <p:nvPr/>
        </p:nvGrpSpPr>
        <p:grpSpPr>
          <a:xfrm>
            <a:off x="381000" y="3729543"/>
            <a:ext cx="1097280" cy="685800"/>
            <a:chOff x="6771067" y="4966859"/>
            <a:chExt cx="1097280" cy="685800"/>
          </a:xfrm>
        </p:grpSpPr>
        <p:sp>
          <p:nvSpPr>
            <p:cNvPr id="308" name="Rectangle: Rounded Corners 307">
              <a:extLst>
                <a:ext uri="{FF2B5EF4-FFF2-40B4-BE49-F238E27FC236}">
                  <a16:creationId xmlns:a16="http://schemas.microsoft.com/office/drawing/2014/main" id="{762E0ABC-722F-95F4-1CDC-C04F073BB4A2}"/>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Conduct</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Initial Planning</a:t>
              </a:r>
            </a:p>
          </p:txBody>
        </p:sp>
        <p:sp>
          <p:nvSpPr>
            <p:cNvPr id="309" name="Oval 308">
              <a:extLst>
                <a:ext uri="{FF2B5EF4-FFF2-40B4-BE49-F238E27FC236}">
                  <a16:creationId xmlns:a16="http://schemas.microsoft.com/office/drawing/2014/main" id="{A844E18D-B4B6-98BE-C915-F91A130DE9D0}"/>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1.2</a:t>
              </a:r>
            </a:p>
          </p:txBody>
        </p:sp>
      </p:grpSp>
      <p:grpSp>
        <p:nvGrpSpPr>
          <p:cNvPr id="310" name="Group 309">
            <a:extLst>
              <a:ext uri="{FF2B5EF4-FFF2-40B4-BE49-F238E27FC236}">
                <a16:creationId xmlns:a16="http://schemas.microsoft.com/office/drawing/2014/main" id="{91E2737E-B888-18A4-1392-24B0FE8AF99F}"/>
              </a:ext>
            </a:extLst>
          </p:cNvPr>
          <p:cNvGrpSpPr/>
          <p:nvPr/>
        </p:nvGrpSpPr>
        <p:grpSpPr>
          <a:xfrm>
            <a:off x="381000" y="2815143"/>
            <a:ext cx="1097280" cy="685800"/>
            <a:chOff x="6771067" y="4966859"/>
            <a:chExt cx="1097280" cy="685800"/>
          </a:xfrm>
        </p:grpSpPr>
        <p:sp>
          <p:nvSpPr>
            <p:cNvPr id="311" name="Rectangle: Rounded Corners 310">
              <a:extLst>
                <a:ext uri="{FF2B5EF4-FFF2-40B4-BE49-F238E27FC236}">
                  <a16:creationId xmlns:a16="http://schemas.microsoft.com/office/drawing/2014/main" id="{8A41ABA6-61B3-A993-E4F7-88A896057F82}"/>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Develop</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Objectives</a:t>
              </a:r>
            </a:p>
          </p:txBody>
        </p:sp>
        <p:sp>
          <p:nvSpPr>
            <p:cNvPr id="312" name="Oval 311">
              <a:extLst>
                <a:ext uri="{FF2B5EF4-FFF2-40B4-BE49-F238E27FC236}">
                  <a16:creationId xmlns:a16="http://schemas.microsoft.com/office/drawing/2014/main" id="{4B34A6D8-2383-4E01-B227-A3F0B7071C9C}"/>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1.1</a:t>
              </a:r>
            </a:p>
          </p:txBody>
        </p:sp>
      </p:grpSp>
      <p:grpSp>
        <p:nvGrpSpPr>
          <p:cNvPr id="313" name="Group 312">
            <a:extLst>
              <a:ext uri="{FF2B5EF4-FFF2-40B4-BE49-F238E27FC236}">
                <a16:creationId xmlns:a16="http://schemas.microsoft.com/office/drawing/2014/main" id="{0E9C878E-29A2-F607-8D61-3A683780464D}"/>
              </a:ext>
            </a:extLst>
          </p:cNvPr>
          <p:cNvGrpSpPr/>
          <p:nvPr/>
        </p:nvGrpSpPr>
        <p:grpSpPr>
          <a:xfrm>
            <a:off x="10624674" y="4643943"/>
            <a:ext cx="1097280" cy="685800"/>
            <a:chOff x="6771067" y="4966859"/>
            <a:chExt cx="1097280" cy="685800"/>
          </a:xfrm>
        </p:grpSpPr>
        <p:sp>
          <p:nvSpPr>
            <p:cNvPr id="314" name="Rectangle: Rounded Corners 313">
              <a:extLst>
                <a:ext uri="{FF2B5EF4-FFF2-40B4-BE49-F238E27FC236}">
                  <a16:creationId xmlns:a16="http://schemas.microsoft.com/office/drawing/2014/main" id="{C4ACBF77-C965-D865-1877-50885B47547F}"/>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Lessons Learned &amp; Retirement</a:t>
              </a:r>
            </a:p>
          </p:txBody>
        </p:sp>
        <p:sp>
          <p:nvSpPr>
            <p:cNvPr id="315" name="Oval 314">
              <a:extLst>
                <a:ext uri="{FF2B5EF4-FFF2-40B4-BE49-F238E27FC236}">
                  <a16:creationId xmlns:a16="http://schemas.microsoft.com/office/drawing/2014/main" id="{D8F2DBD8-0D5B-8326-70EB-C832F8E8765C}"/>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9.3</a:t>
              </a:r>
            </a:p>
          </p:txBody>
        </p:sp>
      </p:grpSp>
      <p:grpSp>
        <p:nvGrpSpPr>
          <p:cNvPr id="316" name="Group 315">
            <a:extLst>
              <a:ext uri="{FF2B5EF4-FFF2-40B4-BE49-F238E27FC236}">
                <a16:creationId xmlns:a16="http://schemas.microsoft.com/office/drawing/2014/main" id="{3616A47A-B7CB-6FE4-E4F8-1259865C5D3E}"/>
              </a:ext>
            </a:extLst>
          </p:cNvPr>
          <p:cNvGrpSpPr/>
          <p:nvPr/>
        </p:nvGrpSpPr>
        <p:grpSpPr>
          <a:xfrm>
            <a:off x="10624674" y="3729543"/>
            <a:ext cx="1097280" cy="685800"/>
            <a:chOff x="6771067" y="4966859"/>
            <a:chExt cx="1097280" cy="685800"/>
          </a:xfrm>
        </p:grpSpPr>
        <p:sp>
          <p:nvSpPr>
            <p:cNvPr id="317" name="Rectangle: Rounded Corners 316">
              <a:extLst>
                <a:ext uri="{FF2B5EF4-FFF2-40B4-BE49-F238E27FC236}">
                  <a16:creationId xmlns:a16="http://schemas.microsoft.com/office/drawing/2014/main" id="{59ADF03E-0CAA-9E5B-19E7-057407FBB1F8}"/>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Reporting</a:t>
              </a:r>
            </a:p>
          </p:txBody>
        </p:sp>
        <p:sp>
          <p:nvSpPr>
            <p:cNvPr id="318" name="Oval 317">
              <a:extLst>
                <a:ext uri="{FF2B5EF4-FFF2-40B4-BE49-F238E27FC236}">
                  <a16:creationId xmlns:a16="http://schemas.microsoft.com/office/drawing/2014/main" id="{34EFE503-62D7-EFE3-5801-D0169B9B0BF8}"/>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9.2</a:t>
              </a:r>
            </a:p>
          </p:txBody>
        </p:sp>
      </p:grpSp>
      <p:grpSp>
        <p:nvGrpSpPr>
          <p:cNvPr id="319" name="Group 318">
            <a:extLst>
              <a:ext uri="{FF2B5EF4-FFF2-40B4-BE49-F238E27FC236}">
                <a16:creationId xmlns:a16="http://schemas.microsoft.com/office/drawing/2014/main" id="{D965A789-3489-4DA0-90C7-547B0FAE9CA2}"/>
              </a:ext>
            </a:extLst>
          </p:cNvPr>
          <p:cNvGrpSpPr/>
          <p:nvPr/>
        </p:nvGrpSpPr>
        <p:grpSpPr>
          <a:xfrm>
            <a:off x="10624674" y="2815143"/>
            <a:ext cx="1097280" cy="685800"/>
            <a:chOff x="6771067" y="4966859"/>
            <a:chExt cx="1097280" cy="685800"/>
          </a:xfrm>
        </p:grpSpPr>
        <p:sp>
          <p:nvSpPr>
            <p:cNvPr id="320" name="Rectangle: Rounded Corners 319">
              <a:extLst>
                <a:ext uri="{FF2B5EF4-FFF2-40B4-BE49-F238E27FC236}">
                  <a16:creationId xmlns:a16="http://schemas.microsoft.com/office/drawing/2014/main" id="{CB77397E-2C6F-F115-E802-92C539E6E2C2}"/>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Analysis &amp; Evaluation</a:t>
              </a:r>
            </a:p>
          </p:txBody>
        </p:sp>
        <p:sp>
          <p:nvSpPr>
            <p:cNvPr id="321" name="Oval 320">
              <a:extLst>
                <a:ext uri="{FF2B5EF4-FFF2-40B4-BE49-F238E27FC236}">
                  <a16:creationId xmlns:a16="http://schemas.microsoft.com/office/drawing/2014/main" id="{C67B7B4A-CD5E-0212-7212-48EFC44BB9EA}"/>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9.1</a:t>
              </a:r>
            </a:p>
          </p:txBody>
        </p:sp>
      </p:grpSp>
      <p:cxnSp>
        <p:nvCxnSpPr>
          <p:cNvPr id="322" name="Straight Arrow Connector 321">
            <a:extLst>
              <a:ext uri="{FF2B5EF4-FFF2-40B4-BE49-F238E27FC236}">
                <a16:creationId xmlns:a16="http://schemas.microsoft.com/office/drawing/2014/main" id="{65F71F3D-5EB3-E267-2266-1BC58383FE27}"/>
              </a:ext>
            </a:extLst>
          </p:cNvPr>
          <p:cNvCxnSpPr>
            <a:stCxn id="179" idx="3"/>
            <a:endCxn id="204" idx="1"/>
          </p:cNvCxnSpPr>
          <p:nvPr/>
        </p:nvCxnSpPr>
        <p:spPr>
          <a:xfrm>
            <a:off x="1478280"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3" name="Straight Arrow Connector 322">
            <a:extLst>
              <a:ext uri="{FF2B5EF4-FFF2-40B4-BE49-F238E27FC236}">
                <a16:creationId xmlns:a16="http://schemas.microsoft.com/office/drawing/2014/main" id="{23EBAC1C-AC27-F21C-A661-EFDDF385A879}"/>
              </a:ext>
            </a:extLst>
          </p:cNvPr>
          <p:cNvCxnSpPr>
            <a:stCxn id="204" idx="3"/>
            <a:endCxn id="201" idx="1"/>
          </p:cNvCxnSpPr>
          <p:nvPr/>
        </p:nvCxnSpPr>
        <p:spPr>
          <a:xfrm>
            <a:off x="2758739"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4" name="Straight Arrow Connector 323">
            <a:extLst>
              <a:ext uri="{FF2B5EF4-FFF2-40B4-BE49-F238E27FC236}">
                <a16:creationId xmlns:a16="http://schemas.microsoft.com/office/drawing/2014/main" id="{FB99E776-42E7-3EBF-DCF4-FBDFD18721C7}"/>
              </a:ext>
            </a:extLst>
          </p:cNvPr>
          <p:cNvCxnSpPr>
            <a:stCxn id="201" idx="3"/>
            <a:endCxn id="198" idx="1"/>
          </p:cNvCxnSpPr>
          <p:nvPr/>
        </p:nvCxnSpPr>
        <p:spPr>
          <a:xfrm>
            <a:off x="4039198"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5" name="Straight Arrow Connector 324">
            <a:extLst>
              <a:ext uri="{FF2B5EF4-FFF2-40B4-BE49-F238E27FC236}">
                <a16:creationId xmlns:a16="http://schemas.microsoft.com/office/drawing/2014/main" id="{450924DB-9B02-63DF-1A47-EF576439C2A5}"/>
              </a:ext>
            </a:extLst>
          </p:cNvPr>
          <p:cNvCxnSpPr>
            <a:stCxn id="198" idx="3"/>
            <a:endCxn id="195" idx="1"/>
          </p:cNvCxnSpPr>
          <p:nvPr/>
        </p:nvCxnSpPr>
        <p:spPr>
          <a:xfrm>
            <a:off x="5319657"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6" name="Straight Arrow Connector 325">
            <a:extLst>
              <a:ext uri="{FF2B5EF4-FFF2-40B4-BE49-F238E27FC236}">
                <a16:creationId xmlns:a16="http://schemas.microsoft.com/office/drawing/2014/main" id="{A1F6DC01-D13B-4091-2AFA-0D28BE7E031B}"/>
              </a:ext>
            </a:extLst>
          </p:cNvPr>
          <p:cNvCxnSpPr>
            <a:cxnSpLocks/>
            <a:stCxn id="195" idx="3"/>
            <a:endCxn id="192" idx="1"/>
          </p:cNvCxnSpPr>
          <p:nvPr/>
        </p:nvCxnSpPr>
        <p:spPr>
          <a:xfrm flipV="1">
            <a:off x="6600116" y="1997108"/>
            <a:ext cx="130626" cy="7292"/>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7" name="Straight Arrow Connector 326">
            <a:extLst>
              <a:ext uri="{FF2B5EF4-FFF2-40B4-BE49-F238E27FC236}">
                <a16:creationId xmlns:a16="http://schemas.microsoft.com/office/drawing/2014/main" id="{13FB6175-765C-7273-01CB-6E4FF42F4647}"/>
              </a:ext>
            </a:extLst>
          </p:cNvPr>
          <p:cNvCxnSpPr>
            <a:cxnSpLocks/>
            <a:stCxn id="192" idx="3"/>
            <a:endCxn id="189" idx="1"/>
          </p:cNvCxnSpPr>
          <p:nvPr/>
        </p:nvCxnSpPr>
        <p:spPr>
          <a:xfrm>
            <a:off x="7935798" y="1997108"/>
            <a:ext cx="127956" cy="7292"/>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8" name="Straight Arrow Connector 327">
            <a:extLst>
              <a:ext uri="{FF2B5EF4-FFF2-40B4-BE49-F238E27FC236}">
                <a16:creationId xmlns:a16="http://schemas.microsoft.com/office/drawing/2014/main" id="{EA263AE5-A979-7600-A4E0-A0E1C822115C}"/>
              </a:ext>
            </a:extLst>
          </p:cNvPr>
          <p:cNvCxnSpPr>
            <a:cxnSpLocks/>
            <a:stCxn id="189" idx="3"/>
            <a:endCxn id="186" idx="1"/>
          </p:cNvCxnSpPr>
          <p:nvPr/>
        </p:nvCxnSpPr>
        <p:spPr>
          <a:xfrm>
            <a:off x="9161034" y="2004400"/>
            <a:ext cx="183179" cy="4292"/>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9" name="Straight Arrow Connector 328">
            <a:extLst>
              <a:ext uri="{FF2B5EF4-FFF2-40B4-BE49-F238E27FC236}">
                <a16:creationId xmlns:a16="http://schemas.microsoft.com/office/drawing/2014/main" id="{7BE4844C-3FC5-C2F5-EDBF-C1D94490B5CD}"/>
              </a:ext>
            </a:extLst>
          </p:cNvPr>
          <p:cNvCxnSpPr>
            <a:stCxn id="186" idx="3"/>
            <a:endCxn id="183" idx="1"/>
          </p:cNvCxnSpPr>
          <p:nvPr/>
        </p:nvCxnSpPr>
        <p:spPr>
          <a:xfrm>
            <a:off x="10441493" y="2008692"/>
            <a:ext cx="183181"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330" name="Group 329">
            <a:extLst>
              <a:ext uri="{FF2B5EF4-FFF2-40B4-BE49-F238E27FC236}">
                <a16:creationId xmlns:a16="http://schemas.microsoft.com/office/drawing/2014/main" id="{9E110797-978E-C571-D16A-FA0F1E075FA6}"/>
              </a:ext>
            </a:extLst>
          </p:cNvPr>
          <p:cNvGrpSpPr/>
          <p:nvPr/>
        </p:nvGrpSpPr>
        <p:grpSpPr>
          <a:xfrm>
            <a:off x="1035384" y="2338345"/>
            <a:ext cx="10070573" cy="210099"/>
            <a:chOff x="1035384" y="2037802"/>
            <a:chExt cx="10070573" cy="210099"/>
          </a:xfrm>
        </p:grpSpPr>
        <p:cxnSp>
          <p:nvCxnSpPr>
            <p:cNvPr id="331" name="Straight Connector 330">
              <a:extLst>
                <a:ext uri="{FF2B5EF4-FFF2-40B4-BE49-F238E27FC236}">
                  <a16:creationId xmlns:a16="http://schemas.microsoft.com/office/drawing/2014/main" id="{00B66EA7-F418-F859-7A37-F05448C43FD8}"/>
                </a:ext>
              </a:extLst>
            </p:cNvPr>
            <p:cNvCxnSpPr>
              <a:cxnSpLocks/>
            </p:cNvCxnSpPr>
            <p:nvPr/>
          </p:nvCxnSpPr>
          <p:spPr>
            <a:xfrm flipH="1">
              <a:off x="9782564" y="2247900"/>
              <a:ext cx="225556"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2" name="Straight Connector 331">
              <a:extLst>
                <a:ext uri="{FF2B5EF4-FFF2-40B4-BE49-F238E27FC236}">
                  <a16:creationId xmlns:a16="http://schemas.microsoft.com/office/drawing/2014/main" id="{486BF845-D97D-D6A8-E6A5-DCFC0B48B2A4}"/>
                </a:ext>
              </a:extLst>
            </p:cNvPr>
            <p:cNvCxnSpPr>
              <a:cxnSpLocks/>
            </p:cNvCxnSpPr>
            <p:nvPr/>
          </p:nvCxnSpPr>
          <p:spPr>
            <a:xfrm flipH="1">
              <a:off x="8505436" y="2247901"/>
              <a:ext cx="210328"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3" name="Straight Connector 332">
              <a:extLst>
                <a:ext uri="{FF2B5EF4-FFF2-40B4-BE49-F238E27FC236}">
                  <a16:creationId xmlns:a16="http://schemas.microsoft.com/office/drawing/2014/main" id="{D6A3F8DC-277B-3689-855A-2623ECECF565}"/>
                </a:ext>
              </a:extLst>
            </p:cNvPr>
            <p:cNvCxnSpPr>
              <a:cxnSpLocks/>
            </p:cNvCxnSpPr>
            <p:nvPr/>
          </p:nvCxnSpPr>
          <p:spPr>
            <a:xfrm flipH="1" flipV="1">
              <a:off x="7225105" y="2247900"/>
              <a:ext cx="213531"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4" name="Straight Connector 333">
              <a:extLst>
                <a:ext uri="{FF2B5EF4-FFF2-40B4-BE49-F238E27FC236}">
                  <a16:creationId xmlns:a16="http://schemas.microsoft.com/office/drawing/2014/main" id="{C0F93917-3F32-DFEC-4D40-BB026DFE7D60}"/>
                </a:ext>
              </a:extLst>
            </p:cNvPr>
            <p:cNvCxnSpPr>
              <a:cxnSpLocks/>
            </p:cNvCxnSpPr>
            <p:nvPr/>
          </p:nvCxnSpPr>
          <p:spPr>
            <a:xfrm flipH="1">
              <a:off x="5947267" y="2247900"/>
              <a:ext cx="211038"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5" name="Straight Connector 334">
              <a:extLst>
                <a:ext uri="{FF2B5EF4-FFF2-40B4-BE49-F238E27FC236}">
                  <a16:creationId xmlns:a16="http://schemas.microsoft.com/office/drawing/2014/main" id="{EB80F84E-D875-CE7E-70E1-836D3B9C3087}"/>
                </a:ext>
              </a:extLst>
            </p:cNvPr>
            <p:cNvCxnSpPr>
              <a:cxnSpLocks/>
            </p:cNvCxnSpPr>
            <p:nvPr/>
          </p:nvCxnSpPr>
          <p:spPr>
            <a:xfrm flipH="1" flipV="1">
              <a:off x="4664187" y="2247900"/>
              <a:ext cx="216280"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6" name="Straight Connector 335">
              <a:extLst>
                <a:ext uri="{FF2B5EF4-FFF2-40B4-BE49-F238E27FC236}">
                  <a16:creationId xmlns:a16="http://schemas.microsoft.com/office/drawing/2014/main" id="{7FC57D1B-BCD1-E37F-DBD9-E5B3B2834898}"/>
                </a:ext>
              </a:extLst>
            </p:cNvPr>
            <p:cNvCxnSpPr>
              <a:cxnSpLocks/>
            </p:cNvCxnSpPr>
            <p:nvPr/>
          </p:nvCxnSpPr>
          <p:spPr>
            <a:xfrm flipH="1">
              <a:off x="3381160" y="2247900"/>
              <a:ext cx="216227"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7" name="Straight Connector 336">
              <a:extLst>
                <a:ext uri="{FF2B5EF4-FFF2-40B4-BE49-F238E27FC236}">
                  <a16:creationId xmlns:a16="http://schemas.microsoft.com/office/drawing/2014/main" id="{17D9A05B-474E-1276-FC2E-88BFEBFC4FAF}"/>
                </a:ext>
              </a:extLst>
            </p:cNvPr>
            <p:cNvCxnSpPr>
              <a:cxnSpLocks/>
            </p:cNvCxnSpPr>
            <p:nvPr/>
          </p:nvCxnSpPr>
          <p:spPr>
            <a:xfrm flipH="1" flipV="1">
              <a:off x="2102184" y="2247900"/>
              <a:ext cx="212176"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8" name="Straight Connector 337">
              <a:extLst>
                <a:ext uri="{FF2B5EF4-FFF2-40B4-BE49-F238E27FC236}">
                  <a16:creationId xmlns:a16="http://schemas.microsoft.com/office/drawing/2014/main" id="{CFB3CB41-EE6E-F309-AA19-E9751ADCA47C}"/>
                </a:ext>
              </a:extLst>
            </p:cNvPr>
            <p:cNvCxnSpPr>
              <a:cxnSpLocks/>
            </p:cNvCxnSpPr>
            <p:nvPr/>
          </p:nvCxnSpPr>
          <p:spPr>
            <a:xfrm>
              <a:off x="1035384"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9" name="Straight Arrow Connector 338">
              <a:extLst>
                <a:ext uri="{FF2B5EF4-FFF2-40B4-BE49-F238E27FC236}">
                  <a16:creationId xmlns:a16="http://schemas.microsoft.com/office/drawing/2014/main" id="{E612C395-04F1-FF10-D258-983C4D6CC877}"/>
                </a:ext>
              </a:extLst>
            </p:cNvPr>
            <p:cNvCxnSpPr>
              <a:cxnSpLocks/>
            </p:cNvCxnSpPr>
            <p:nvPr/>
          </p:nvCxnSpPr>
          <p:spPr>
            <a:xfrm>
              <a:off x="11074920" y="20621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40" name="Straight Arrow Connector 339">
              <a:extLst>
                <a:ext uri="{FF2B5EF4-FFF2-40B4-BE49-F238E27FC236}">
                  <a16:creationId xmlns:a16="http://schemas.microsoft.com/office/drawing/2014/main" id="{EE7509D3-93B7-1C64-C67C-F12787482428}"/>
                </a:ext>
              </a:extLst>
            </p:cNvPr>
            <p:cNvCxnSpPr>
              <a:cxnSpLocks/>
            </p:cNvCxnSpPr>
            <p:nvPr/>
          </p:nvCxnSpPr>
          <p:spPr>
            <a:xfrm>
              <a:off x="9782564"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41" name="Straight Arrow Connector 340">
              <a:extLst>
                <a:ext uri="{FF2B5EF4-FFF2-40B4-BE49-F238E27FC236}">
                  <a16:creationId xmlns:a16="http://schemas.microsoft.com/office/drawing/2014/main" id="{2D4C1B02-EDEB-0571-0218-1AE3ED0BAF13}"/>
                </a:ext>
              </a:extLst>
            </p:cNvPr>
            <p:cNvCxnSpPr>
              <a:cxnSpLocks/>
            </p:cNvCxnSpPr>
            <p:nvPr/>
          </p:nvCxnSpPr>
          <p:spPr>
            <a:xfrm>
              <a:off x="8505436"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42" name="Straight Arrow Connector 341">
              <a:extLst>
                <a:ext uri="{FF2B5EF4-FFF2-40B4-BE49-F238E27FC236}">
                  <a16:creationId xmlns:a16="http://schemas.microsoft.com/office/drawing/2014/main" id="{E758E4DB-49DC-1503-71BA-04BCC0071422}"/>
                </a:ext>
              </a:extLst>
            </p:cNvPr>
            <p:cNvCxnSpPr>
              <a:cxnSpLocks/>
            </p:cNvCxnSpPr>
            <p:nvPr/>
          </p:nvCxnSpPr>
          <p:spPr>
            <a:xfrm>
              <a:off x="7225105"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43" name="Straight Arrow Connector 342">
              <a:extLst>
                <a:ext uri="{FF2B5EF4-FFF2-40B4-BE49-F238E27FC236}">
                  <a16:creationId xmlns:a16="http://schemas.microsoft.com/office/drawing/2014/main" id="{16BA8EFF-2D52-DBBB-9213-B6448486C31A}"/>
                </a:ext>
              </a:extLst>
            </p:cNvPr>
            <p:cNvCxnSpPr>
              <a:cxnSpLocks/>
            </p:cNvCxnSpPr>
            <p:nvPr/>
          </p:nvCxnSpPr>
          <p:spPr>
            <a:xfrm>
              <a:off x="5947267"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44" name="Straight Arrow Connector 343">
              <a:extLst>
                <a:ext uri="{FF2B5EF4-FFF2-40B4-BE49-F238E27FC236}">
                  <a16:creationId xmlns:a16="http://schemas.microsoft.com/office/drawing/2014/main" id="{D4055F3B-C6C7-3990-BD2B-7954A393DE90}"/>
                </a:ext>
              </a:extLst>
            </p:cNvPr>
            <p:cNvCxnSpPr>
              <a:cxnSpLocks/>
            </p:cNvCxnSpPr>
            <p:nvPr/>
          </p:nvCxnSpPr>
          <p:spPr>
            <a:xfrm>
              <a:off x="4664187" y="20621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45" name="Straight Arrow Connector 344">
              <a:extLst>
                <a:ext uri="{FF2B5EF4-FFF2-40B4-BE49-F238E27FC236}">
                  <a16:creationId xmlns:a16="http://schemas.microsoft.com/office/drawing/2014/main" id="{B1FC28FF-238E-AD2B-A5F1-B6C9692F98C7}"/>
                </a:ext>
              </a:extLst>
            </p:cNvPr>
            <p:cNvCxnSpPr>
              <a:cxnSpLocks/>
            </p:cNvCxnSpPr>
            <p:nvPr/>
          </p:nvCxnSpPr>
          <p:spPr>
            <a:xfrm>
              <a:off x="3381160"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46" name="Straight Arrow Connector 345">
              <a:extLst>
                <a:ext uri="{FF2B5EF4-FFF2-40B4-BE49-F238E27FC236}">
                  <a16:creationId xmlns:a16="http://schemas.microsoft.com/office/drawing/2014/main" id="{E9A6A765-4B61-14D6-C6BC-D1824F3EB74B}"/>
                </a:ext>
              </a:extLst>
            </p:cNvPr>
            <p:cNvCxnSpPr>
              <a:cxnSpLocks/>
            </p:cNvCxnSpPr>
            <p:nvPr/>
          </p:nvCxnSpPr>
          <p:spPr>
            <a:xfrm>
              <a:off x="2102184"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47" name="Straight Arrow Connector 346">
              <a:extLst>
                <a:ext uri="{FF2B5EF4-FFF2-40B4-BE49-F238E27FC236}">
                  <a16:creationId xmlns:a16="http://schemas.microsoft.com/office/drawing/2014/main" id="{5EEA4F9D-7394-0BCD-9667-3FCCE4A70B30}"/>
                </a:ext>
              </a:extLst>
            </p:cNvPr>
            <p:cNvCxnSpPr>
              <a:cxnSpLocks/>
            </p:cNvCxnSpPr>
            <p:nvPr/>
          </p:nvCxnSpPr>
          <p:spPr>
            <a:xfrm>
              <a:off x="1035384" y="2060939"/>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48" name="Straight Arrow Connector 347">
              <a:extLst>
                <a:ext uri="{FF2B5EF4-FFF2-40B4-BE49-F238E27FC236}">
                  <a16:creationId xmlns:a16="http://schemas.microsoft.com/office/drawing/2014/main" id="{78082A47-003E-6DC7-DF5A-7CFB18ACE813}"/>
                </a:ext>
              </a:extLst>
            </p:cNvPr>
            <p:cNvCxnSpPr>
              <a:cxnSpLocks/>
            </p:cNvCxnSpPr>
            <p:nvPr/>
          </p:nvCxnSpPr>
          <p:spPr>
            <a:xfrm>
              <a:off x="2314360" y="2054670"/>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49" name="Straight Arrow Connector 348">
              <a:extLst>
                <a:ext uri="{FF2B5EF4-FFF2-40B4-BE49-F238E27FC236}">
                  <a16:creationId xmlns:a16="http://schemas.microsoft.com/office/drawing/2014/main" id="{A854F410-93FB-CB81-73DE-56AD31B57251}"/>
                </a:ext>
              </a:extLst>
            </p:cNvPr>
            <p:cNvCxnSpPr>
              <a:cxnSpLocks/>
            </p:cNvCxnSpPr>
            <p:nvPr/>
          </p:nvCxnSpPr>
          <p:spPr>
            <a:xfrm>
              <a:off x="3595536" y="2037802"/>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50" name="Straight Arrow Connector 349">
              <a:extLst>
                <a:ext uri="{FF2B5EF4-FFF2-40B4-BE49-F238E27FC236}">
                  <a16:creationId xmlns:a16="http://schemas.microsoft.com/office/drawing/2014/main" id="{73E5A6A1-406E-A8D8-ED3D-357A104F0EEF}"/>
                </a:ext>
              </a:extLst>
            </p:cNvPr>
            <p:cNvCxnSpPr>
              <a:cxnSpLocks/>
            </p:cNvCxnSpPr>
            <p:nvPr/>
          </p:nvCxnSpPr>
          <p:spPr>
            <a:xfrm>
              <a:off x="4880467" y="2053760"/>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51" name="Straight Arrow Connector 350">
              <a:extLst>
                <a:ext uri="{FF2B5EF4-FFF2-40B4-BE49-F238E27FC236}">
                  <a16:creationId xmlns:a16="http://schemas.microsoft.com/office/drawing/2014/main" id="{4870F509-447B-FDCD-D6B6-0363F31B1969}"/>
                </a:ext>
              </a:extLst>
            </p:cNvPr>
            <p:cNvCxnSpPr>
              <a:cxnSpLocks/>
            </p:cNvCxnSpPr>
            <p:nvPr/>
          </p:nvCxnSpPr>
          <p:spPr>
            <a:xfrm>
              <a:off x="6165552" y="2046757"/>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52" name="Straight Arrow Connector 351">
              <a:extLst>
                <a:ext uri="{FF2B5EF4-FFF2-40B4-BE49-F238E27FC236}">
                  <a16:creationId xmlns:a16="http://schemas.microsoft.com/office/drawing/2014/main" id="{6F0378C6-6745-D6A5-EB82-D4BEC1506AAE}"/>
                </a:ext>
              </a:extLst>
            </p:cNvPr>
            <p:cNvCxnSpPr>
              <a:cxnSpLocks/>
            </p:cNvCxnSpPr>
            <p:nvPr/>
          </p:nvCxnSpPr>
          <p:spPr>
            <a:xfrm>
              <a:off x="7438636" y="2054670"/>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53" name="Straight Arrow Connector 352">
              <a:extLst>
                <a:ext uri="{FF2B5EF4-FFF2-40B4-BE49-F238E27FC236}">
                  <a16:creationId xmlns:a16="http://schemas.microsoft.com/office/drawing/2014/main" id="{C0EA39EE-9884-3515-6899-F27009535AF9}"/>
                </a:ext>
              </a:extLst>
            </p:cNvPr>
            <p:cNvCxnSpPr>
              <a:cxnSpLocks/>
            </p:cNvCxnSpPr>
            <p:nvPr/>
          </p:nvCxnSpPr>
          <p:spPr>
            <a:xfrm>
              <a:off x="8715764" y="2046756"/>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54" name="Straight Arrow Connector 353">
              <a:extLst>
                <a:ext uri="{FF2B5EF4-FFF2-40B4-BE49-F238E27FC236}">
                  <a16:creationId xmlns:a16="http://schemas.microsoft.com/office/drawing/2014/main" id="{A734B562-2D42-6E27-30D3-0049E9AE04E8}"/>
                </a:ext>
              </a:extLst>
            </p:cNvPr>
            <p:cNvCxnSpPr>
              <a:cxnSpLocks/>
            </p:cNvCxnSpPr>
            <p:nvPr/>
          </p:nvCxnSpPr>
          <p:spPr>
            <a:xfrm>
              <a:off x="10008120" y="2046756"/>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55" name="Straight Connector 354">
              <a:extLst>
                <a:ext uri="{FF2B5EF4-FFF2-40B4-BE49-F238E27FC236}">
                  <a16:creationId xmlns:a16="http://schemas.microsoft.com/office/drawing/2014/main" id="{31A20FF5-CC83-F038-C8E8-E1A539E1362C}"/>
                </a:ext>
              </a:extLst>
            </p:cNvPr>
            <p:cNvCxnSpPr>
              <a:cxnSpLocks/>
            </p:cNvCxnSpPr>
            <p:nvPr/>
          </p:nvCxnSpPr>
          <p:spPr>
            <a:xfrm>
              <a:off x="2356403"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6" name="Straight Connector 355">
              <a:extLst>
                <a:ext uri="{FF2B5EF4-FFF2-40B4-BE49-F238E27FC236}">
                  <a16:creationId xmlns:a16="http://schemas.microsoft.com/office/drawing/2014/main" id="{9E7D0D4C-44DA-2462-8CD0-9364AFB50037}"/>
                </a:ext>
              </a:extLst>
            </p:cNvPr>
            <p:cNvCxnSpPr>
              <a:cxnSpLocks/>
            </p:cNvCxnSpPr>
            <p:nvPr/>
          </p:nvCxnSpPr>
          <p:spPr>
            <a:xfrm>
              <a:off x="3595536"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7" name="Straight Connector 356">
              <a:extLst>
                <a:ext uri="{FF2B5EF4-FFF2-40B4-BE49-F238E27FC236}">
                  <a16:creationId xmlns:a16="http://schemas.microsoft.com/office/drawing/2014/main" id="{15452081-FC4D-5927-C971-B412435F3745}"/>
                </a:ext>
              </a:extLst>
            </p:cNvPr>
            <p:cNvCxnSpPr>
              <a:cxnSpLocks/>
            </p:cNvCxnSpPr>
            <p:nvPr/>
          </p:nvCxnSpPr>
          <p:spPr>
            <a:xfrm>
              <a:off x="4880467"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8" name="Straight Connector 357">
              <a:extLst>
                <a:ext uri="{FF2B5EF4-FFF2-40B4-BE49-F238E27FC236}">
                  <a16:creationId xmlns:a16="http://schemas.microsoft.com/office/drawing/2014/main" id="{EE46D2F6-8C73-6834-E357-B683E5079D04}"/>
                </a:ext>
              </a:extLst>
            </p:cNvPr>
            <p:cNvCxnSpPr>
              <a:cxnSpLocks/>
            </p:cNvCxnSpPr>
            <p:nvPr/>
          </p:nvCxnSpPr>
          <p:spPr>
            <a:xfrm>
              <a:off x="6215219"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9" name="Straight Connector 358">
              <a:extLst>
                <a:ext uri="{FF2B5EF4-FFF2-40B4-BE49-F238E27FC236}">
                  <a16:creationId xmlns:a16="http://schemas.microsoft.com/office/drawing/2014/main" id="{AD3DE78D-7071-8930-D392-0172980D2262}"/>
                </a:ext>
              </a:extLst>
            </p:cNvPr>
            <p:cNvCxnSpPr>
              <a:cxnSpLocks/>
            </p:cNvCxnSpPr>
            <p:nvPr/>
          </p:nvCxnSpPr>
          <p:spPr>
            <a:xfrm>
              <a:off x="7478239"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60" name="Straight Connector 359">
              <a:extLst>
                <a:ext uri="{FF2B5EF4-FFF2-40B4-BE49-F238E27FC236}">
                  <a16:creationId xmlns:a16="http://schemas.microsoft.com/office/drawing/2014/main" id="{69F18076-5934-8AB5-83CF-DD8FCBEAC6F0}"/>
                </a:ext>
              </a:extLst>
            </p:cNvPr>
            <p:cNvCxnSpPr>
              <a:cxnSpLocks/>
            </p:cNvCxnSpPr>
            <p:nvPr/>
          </p:nvCxnSpPr>
          <p:spPr>
            <a:xfrm>
              <a:off x="8758698"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61" name="Straight Connector 360">
              <a:extLst>
                <a:ext uri="{FF2B5EF4-FFF2-40B4-BE49-F238E27FC236}">
                  <a16:creationId xmlns:a16="http://schemas.microsoft.com/office/drawing/2014/main" id="{BE5C7DE4-CA2C-5429-1136-5B7275BC9C8B}"/>
                </a:ext>
              </a:extLst>
            </p:cNvPr>
            <p:cNvCxnSpPr>
              <a:cxnSpLocks/>
            </p:cNvCxnSpPr>
            <p:nvPr/>
          </p:nvCxnSpPr>
          <p:spPr>
            <a:xfrm>
              <a:off x="10039157"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363" name="Group 362">
            <a:extLst>
              <a:ext uri="{FF2B5EF4-FFF2-40B4-BE49-F238E27FC236}">
                <a16:creationId xmlns:a16="http://schemas.microsoft.com/office/drawing/2014/main" id="{1C6929FD-09A1-B50C-F196-A822C4A07BFD}"/>
              </a:ext>
            </a:extLst>
          </p:cNvPr>
          <p:cNvGrpSpPr/>
          <p:nvPr/>
        </p:nvGrpSpPr>
        <p:grpSpPr>
          <a:xfrm>
            <a:off x="9344213" y="4643943"/>
            <a:ext cx="1097280" cy="685800"/>
            <a:chOff x="6771067" y="4966859"/>
            <a:chExt cx="1097280" cy="685800"/>
          </a:xfrm>
        </p:grpSpPr>
        <p:sp>
          <p:nvSpPr>
            <p:cNvPr id="364" name="Rectangle: Rounded Corners 363">
              <a:extLst>
                <a:ext uri="{FF2B5EF4-FFF2-40B4-BE49-F238E27FC236}">
                  <a16:creationId xmlns:a16="http://schemas.microsoft.com/office/drawing/2014/main" id="{430532BB-899E-A858-4405-5A1650BD3789}"/>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Prepare</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Data Outputs</a:t>
              </a:r>
            </a:p>
          </p:txBody>
        </p:sp>
        <p:sp>
          <p:nvSpPr>
            <p:cNvPr id="365" name="Oval 364">
              <a:extLst>
                <a:ext uri="{FF2B5EF4-FFF2-40B4-BE49-F238E27FC236}">
                  <a16:creationId xmlns:a16="http://schemas.microsoft.com/office/drawing/2014/main" id="{CFC0EEA0-17C0-B357-3ED0-858353D2E498}"/>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8.3</a:t>
              </a:r>
            </a:p>
          </p:txBody>
        </p:sp>
      </p:grpSp>
      <p:grpSp>
        <p:nvGrpSpPr>
          <p:cNvPr id="366" name="Group 365">
            <a:extLst>
              <a:ext uri="{FF2B5EF4-FFF2-40B4-BE49-F238E27FC236}">
                <a16:creationId xmlns:a16="http://schemas.microsoft.com/office/drawing/2014/main" id="{E415DCC2-920E-E7F0-C6A1-1EFE7E45AE21}"/>
              </a:ext>
            </a:extLst>
          </p:cNvPr>
          <p:cNvGrpSpPr/>
          <p:nvPr/>
        </p:nvGrpSpPr>
        <p:grpSpPr>
          <a:xfrm>
            <a:off x="9344213" y="3729543"/>
            <a:ext cx="1097280" cy="685800"/>
            <a:chOff x="6771067" y="4966859"/>
            <a:chExt cx="1097280" cy="685800"/>
          </a:xfrm>
        </p:grpSpPr>
        <p:sp>
          <p:nvSpPr>
            <p:cNvPr id="367" name="Rectangle: Rounded Corners 366">
              <a:extLst>
                <a:ext uri="{FF2B5EF4-FFF2-40B4-BE49-F238E27FC236}">
                  <a16:creationId xmlns:a16="http://schemas.microsoft.com/office/drawing/2014/main" id="{8D67C168-C935-2DC3-92C5-A141751289D3}"/>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Conduct</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Record Runs</a:t>
              </a:r>
            </a:p>
          </p:txBody>
        </p:sp>
        <p:sp>
          <p:nvSpPr>
            <p:cNvPr id="368" name="Oval 367">
              <a:extLst>
                <a:ext uri="{FF2B5EF4-FFF2-40B4-BE49-F238E27FC236}">
                  <a16:creationId xmlns:a16="http://schemas.microsoft.com/office/drawing/2014/main" id="{B3CDA593-C4BB-49F6-D164-46A56F0A5A6A}"/>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8.2</a:t>
              </a:r>
            </a:p>
          </p:txBody>
        </p:sp>
      </p:grpSp>
      <p:grpSp>
        <p:nvGrpSpPr>
          <p:cNvPr id="369" name="Group 368">
            <a:extLst>
              <a:ext uri="{FF2B5EF4-FFF2-40B4-BE49-F238E27FC236}">
                <a16:creationId xmlns:a16="http://schemas.microsoft.com/office/drawing/2014/main" id="{D0FA6196-A6EC-9935-8B1B-2071C382BF7F}"/>
              </a:ext>
            </a:extLst>
          </p:cNvPr>
          <p:cNvGrpSpPr/>
          <p:nvPr/>
        </p:nvGrpSpPr>
        <p:grpSpPr>
          <a:xfrm>
            <a:off x="9327273" y="2808445"/>
            <a:ext cx="1097280" cy="685800"/>
            <a:chOff x="6771067" y="4966859"/>
            <a:chExt cx="1097280" cy="685800"/>
          </a:xfrm>
        </p:grpSpPr>
        <p:sp>
          <p:nvSpPr>
            <p:cNvPr id="370" name="Rectangle: Rounded Corners 369">
              <a:extLst>
                <a:ext uri="{FF2B5EF4-FFF2-40B4-BE49-F238E27FC236}">
                  <a16:creationId xmlns:a16="http://schemas.microsoft.com/office/drawing/2014/main" id="{0D4A6620-5577-949B-28EC-EC3B923405C4}"/>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Plan</a:t>
              </a:r>
              <a:br>
                <a:rPr lang="en-US" sz="1200" b="1" dirty="0">
                  <a:solidFill>
                    <a:schemeClr val="tx1"/>
                  </a:solidFill>
                  <a:latin typeface="Calibri" panose="020F0502020204030204" pitchFamily="34" charset="0"/>
                  <a:cs typeface="Calibri" panose="020F0502020204030204" pitchFamily="34" charset="0"/>
                </a:rPr>
              </a:br>
              <a:r>
                <a:rPr lang="en-US" sz="1200" b="1" dirty="0">
                  <a:solidFill>
                    <a:schemeClr val="tx1"/>
                  </a:solidFill>
                  <a:latin typeface="Calibri" panose="020F0502020204030204" pitchFamily="34" charset="0"/>
                  <a:cs typeface="Calibri" panose="020F0502020204030204" pitchFamily="34" charset="0"/>
                </a:rPr>
                <a:t>Execution</a:t>
              </a:r>
            </a:p>
          </p:txBody>
        </p:sp>
        <p:sp>
          <p:nvSpPr>
            <p:cNvPr id="371" name="Oval 370">
              <a:extLst>
                <a:ext uri="{FF2B5EF4-FFF2-40B4-BE49-F238E27FC236}">
                  <a16:creationId xmlns:a16="http://schemas.microsoft.com/office/drawing/2014/main" id="{C1ACF54A-C97D-6958-CB8B-BDD533300DC6}"/>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8.1</a:t>
              </a:r>
            </a:p>
          </p:txBody>
        </p:sp>
      </p:grpSp>
    </p:spTree>
    <p:extLst>
      <p:ext uri="{BB962C8B-B14F-4D97-AF65-F5344CB8AC3E}">
        <p14:creationId xmlns:p14="http://schemas.microsoft.com/office/powerpoint/2010/main" val="19113332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93559-2DD2-4BD8-BD35-47B7E39A465C}"/>
              </a:ext>
            </a:extLst>
          </p:cNvPr>
          <p:cNvSpPr>
            <a:spLocks noGrp="1"/>
          </p:cNvSpPr>
          <p:nvPr>
            <p:ph type="title"/>
          </p:nvPr>
        </p:nvSpPr>
        <p:spPr/>
        <p:txBody>
          <a:bodyPr>
            <a:normAutofit/>
          </a:bodyPr>
          <a:lstStyle/>
          <a:p>
            <a:r>
              <a:rPr lang="en-US" dirty="0"/>
              <a:t>Activity 6.1: Develop the System Interface Model</a:t>
            </a:r>
          </a:p>
        </p:txBody>
      </p:sp>
      <p:sp>
        <p:nvSpPr>
          <p:cNvPr id="3" name="Slide Number Placeholder 2"/>
          <p:cNvSpPr>
            <a:spLocks noGrp="1"/>
          </p:cNvSpPr>
          <p:nvPr>
            <p:ph type="sldNum" sz="quarter" idx="12"/>
          </p:nvPr>
        </p:nvSpPr>
        <p:spPr/>
        <p:txBody>
          <a:bodyPr/>
          <a:lstStyle/>
          <a:p>
            <a:pPr>
              <a:defRPr/>
            </a:pPr>
            <a:fld id="{3D961E9D-7CF7-4A08-AACD-B378DB7D4304}" type="slidenum">
              <a:rPr lang="en-US" smtClean="0"/>
              <a:pPr>
                <a:defRPr/>
              </a:pPr>
              <a:t>24</a:t>
            </a:fld>
            <a:endParaRPr lang="en-US" dirty="0"/>
          </a:p>
        </p:txBody>
      </p:sp>
      <p:grpSp>
        <p:nvGrpSpPr>
          <p:cNvPr id="48" name="Group 47">
            <a:extLst>
              <a:ext uri="{FF2B5EF4-FFF2-40B4-BE49-F238E27FC236}">
                <a16:creationId xmlns:a16="http://schemas.microsoft.com/office/drawing/2014/main" id="{A4FE9FEE-B088-899E-CF3D-01EAA7048B62}"/>
              </a:ext>
            </a:extLst>
          </p:cNvPr>
          <p:cNvGrpSpPr/>
          <p:nvPr/>
        </p:nvGrpSpPr>
        <p:grpSpPr>
          <a:xfrm>
            <a:off x="149038" y="983376"/>
            <a:ext cx="11911118" cy="5603690"/>
            <a:chOff x="149038" y="983376"/>
            <a:chExt cx="11911118" cy="5603690"/>
          </a:xfrm>
        </p:grpSpPr>
        <p:grpSp>
          <p:nvGrpSpPr>
            <p:cNvPr id="49" name="Group 48">
              <a:extLst>
                <a:ext uri="{FF2B5EF4-FFF2-40B4-BE49-F238E27FC236}">
                  <a16:creationId xmlns:a16="http://schemas.microsoft.com/office/drawing/2014/main" id="{258DB0FE-DCB6-F42E-5F1F-57F64E92EEFA}"/>
                </a:ext>
              </a:extLst>
            </p:cNvPr>
            <p:cNvGrpSpPr/>
            <p:nvPr/>
          </p:nvGrpSpPr>
          <p:grpSpPr>
            <a:xfrm>
              <a:off x="3367994" y="983376"/>
              <a:ext cx="5021780" cy="1178492"/>
              <a:chOff x="3360220" y="1729537"/>
              <a:chExt cx="5021780" cy="1178492"/>
            </a:xfrm>
          </p:grpSpPr>
          <p:sp>
            <p:nvSpPr>
              <p:cNvPr id="66" name="Rectangle: Rounded Corners 65">
                <a:extLst>
                  <a:ext uri="{FF2B5EF4-FFF2-40B4-BE49-F238E27FC236}">
                    <a16:creationId xmlns:a16="http://schemas.microsoft.com/office/drawing/2014/main" id="{54BE9529-7864-B3C7-A3C2-D99AE61C9655}"/>
                  </a:ext>
                </a:extLst>
              </p:cNvPr>
              <p:cNvSpPr/>
              <p:nvPr/>
            </p:nvSpPr>
            <p:spPr bwMode="auto">
              <a:xfrm>
                <a:off x="3810000" y="2450829"/>
                <a:ext cx="4572000" cy="457200"/>
              </a:xfrm>
              <a:prstGeom prst="roundRect">
                <a:avLst>
                  <a:gd name="adj" fmla="val 50000"/>
                </a:avLst>
              </a:prstGeom>
              <a:solidFill>
                <a:schemeClr val="accent6">
                  <a:lumMod val="40000"/>
                  <a:lumOff val="60000"/>
                </a:schemeClr>
              </a:solidFill>
              <a:ln w="9525" cap="flat" cmpd="sng" algn="ctr">
                <a:noFill/>
                <a:prstDash val="solid"/>
                <a:miter lim="800000"/>
                <a:headEnd type="none" w="med" len="med"/>
                <a:tailEnd type="none" w="med" len="med"/>
              </a:ln>
              <a:effectLst/>
            </p:spPr>
            <p:txBody>
              <a:bodyPr vert="horz" wrap="square" lIns="0" tIns="0" rIns="0" bIns="0" numCol="1" rtlCol="0" anchor="ctr" anchorCtr="1" compatLnSpc="1">
                <a:prstTxWarp prst="textNoShape">
                  <a:avLst/>
                </a:prstTxWarp>
              </a:bodyPr>
              <a:lstStyle/>
              <a:p>
                <a:pPr algn="ctr"/>
                <a:r>
                  <a:rPr lang="en-US" sz="1600" dirty="0">
                    <a:ln w="3175">
                      <a:noFill/>
                    </a:ln>
                    <a:latin typeface="Calibri" panose="020F0502020204030204" pitchFamily="34" charset="0"/>
                    <a:cs typeface="Calibri" panose="020F0502020204030204" pitchFamily="34" charset="0"/>
                  </a:rPr>
                  <a:t>6.1 Lead Role: Technical Coordinator</a:t>
                </a:r>
              </a:p>
            </p:txBody>
          </p:sp>
          <p:sp>
            <p:nvSpPr>
              <p:cNvPr id="67" name="Rectangle: Rounded Corners 66">
                <a:extLst>
                  <a:ext uri="{FF2B5EF4-FFF2-40B4-BE49-F238E27FC236}">
                    <a16:creationId xmlns:a16="http://schemas.microsoft.com/office/drawing/2014/main" id="{D1CDEC39-92B2-D3FF-2DB8-B330023D8C12}"/>
                  </a:ext>
                </a:extLst>
              </p:cNvPr>
              <p:cNvSpPr/>
              <p:nvPr/>
            </p:nvSpPr>
            <p:spPr bwMode="auto">
              <a:xfrm>
                <a:off x="3810000" y="1997267"/>
                <a:ext cx="4572000" cy="457200"/>
              </a:xfrm>
              <a:prstGeom prst="roundRect">
                <a:avLst>
                  <a:gd name="adj" fmla="val 50000"/>
                </a:avLst>
              </a:prstGeom>
              <a:solidFill>
                <a:schemeClr val="accent5">
                  <a:lumMod val="60000"/>
                  <a:lumOff val="40000"/>
                </a:schemeClr>
              </a:solidFill>
              <a:ln w="9525" cap="flat" cmpd="sng" algn="ctr">
                <a:noFill/>
                <a:prstDash val="solid"/>
                <a:miter lim="800000"/>
                <a:headEnd type="none" w="med" len="med"/>
                <a:tailEnd type="none" w="med" len="med"/>
              </a:ln>
              <a:effectLst/>
            </p:spPr>
            <p:txBody>
              <a:bodyPr vert="horz" wrap="square" lIns="0" tIns="0" rIns="0" bIns="0" numCol="1" rtlCol="0" anchor="t" anchorCtr="1" compatLnSpc="1">
                <a:prstTxWarp prst="textNoShape">
                  <a:avLst/>
                </a:prstTxWarp>
              </a:bodyPr>
              <a:lstStyle/>
              <a:p>
                <a:pPr algn="ctr">
                  <a:lnSpc>
                    <a:spcPts val="2400"/>
                  </a:lnSpc>
                </a:pPr>
                <a:r>
                  <a:rPr lang="en-US" sz="2200" b="1" dirty="0">
                    <a:ln w="3175">
                      <a:noFill/>
                    </a:ln>
                    <a:latin typeface="Calibri" panose="020F0502020204030204" pitchFamily="34" charset="0"/>
                    <a:cs typeface="Calibri" panose="020F0502020204030204" pitchFamily="34" charset="0"/>
                  </a:rPr>
                  <a:t>6.1 Develop System Interface Model </a:t>
                </a:r>
              </a:p>
            </p:txBody>
          </p:sp>
          <p:sp>
            <p:nvSpPr>
              <p:cNvPr id="68" name="Rectangle: Rounded Corners 67">
                <a:extLst>
                  <a:ext uri="{FF2B5EF4-FFF2-40B4-BE49-F238E27FC236}">
                    <a16:creationId xmlns:a16="http://schemas.microsoft.com/office/drawing/2014/main" id="{2C50D7A1-6D84-50E9-C2ED-4E291192E653}"/>
                  </a:ext>
                </a:extLst>
              </p:cNvPr>
              <p:cNvSpPr/>
              <p:nvPr/>
            </p:nvSpPr>
            <p:spPr bwMode="auto">
              <a:xfrm>
                <a:off x="3810000" y="1740638"/>
                <a:ext cx="4572000" cy="260268"/>
              </a:xfrm>
              <a:prstGeom prst="roundRect">
                <a:avLst>
                  <a:gd name="adj" fmla="val 45912"/>
                </a:avLst>
              </a:prstGeom>
              <a:solidFill>
                <a:schemeClr val="bg1">
                  <a:lumMod val="50000"/>
                </a:schemeClr>
              </a:solidFill>
              <a:ln w="9525" cap="flat" cmpd="sng" algn="ctr">
                <a:noFill/>
                <a:prstDash val="solid"/>
                <a:miter lim="800000"/>
                <a:headEnd type="none" w="med" len="med"/>
                <a:tailEnd type="none" w="med" len="med"/>
              </a:ln>
              <a:effectLst/>
            </p:spPr>
            <p:txBody>
              <a:bodyPr vert="horz" wrap="none" lIns="0" tIns="0" rIns="0" bIns="0" numCol="1" rtlCol="0" anchor="t" anchorCtr="1" compatLnSpc="1">
                <a:prstTxWarp prst="textNoShape">
                  <a:avLst/>
                </a:prstTxWarp>
              </a:bodyPr>
              <a:lstStyle/>
              <a:p>
                <a:pPr algn="ctr">
                  <a:lnSpc>
                    <a:spcPts val="1800"/>
                  </a:lnSpc>
                </a:pPr>
                <a:r>
                  <a:rPr lang="en-US" sz="1800" b="1" i="0" u="none" strike="noStrike" baseline="0" dirty="0">
                    <a:solidFill>
                      <a:srgbClr val="FFFFFF"/>
                    </a:solidFill>
                    <a:latin typeface="Calibri" panose="020F0502020204030204" pitchFamily="34" charset="0"/>
                  </a:rPr>
                  <a:t>Develop Operational Wrap-Around</a:t>
                </a:r>
              </a:p>
            </p:txBody>
          </p:sp>
          <p:sp>
            <p:nvSpPr>
              <p:cNvPr id="70" name="Oval 69">
                <a:extLst>
                  <a:ext uri="{FF2B5EF4-FFF2-40B4-BE49-F238E27FC236}">
                    <a16:creationId xmlns:a16="http://schemas.microsoft.com/office/drawing/2014/main" id="{E359DC65-B51B-5EF3-F486-CE8EDDC5596A}"/>
                  </a:ext>
                </a:extLst>
              </p:cNvPr>
              <p:cNvSpPr/>
              <p:nvPr/>
            </p:nvSpPr>
            <p:spPr bwMode="auto">
              <a:xfrm rot="20565932">
                <a:off x="3360220" y="1729537"/>
                <a:ext cx="876300" cy="260268"/>
              </a:xfrm>
              <a:prstGeom prst="ellipse">
                <a:avLst/>
              </a:prstGeom>
              <a:solidFill>
                <a:schemeClr val="bg1">
                  <a:lumMod val="95000"/>
                </a:schemeClr>
              </a:solidFill>
              <a:ln w="9525" cap="flat" cmpd="sng" algn="ctr">
                <a:solidFill>
                  <a:schemeClr val="bg1">
                    <a:lumMod val="50000"/>
                  </a:schemeClr>
                </a:solidFill>
                <a:prstDash val="solid"/>
                <a:miter lim="800000"/>
                <a:headEnd type="none" w="med" len="med"/>
                <a:tailEnd type="none" w="med" len="med"/>
              </a:ln>
              <a:effectLst/>
            </p:spPr>
            <p:txBody>
              <a:bodyPr vert="horz" wrap="none" lIns="0" tIns="0" rIns="0" bIns="0" numCol="1" rtlCol="0" anchor="ctr" anchorCtr="1" compatLnSpc="1">
                <a:prstTxWarp prst="textNoShape">
                  <a:avLst/>
                </a:prstTxWarp>
              </a:bodyPr>
              <a:lstStyle/>
              <a:p>
                <a:pPr algn="ctr"/>
                <a:r>
                  <a:rPr lang="en-US" sz="1400" b="1" dirty="0">
                    <a:ln w="3175">
                      <a:noFill/>
                    </a:ln>
                    <a:solidFill>
                      <a:schemeClr val="tx1">
                        <a:alpha val="75000"/>
                      </a:schemeClr>
                    </a:solidFill>
                    <a:cs typeface="Calibri" panose="020F0502020204030204" pitchFamily="34" charset="0"/>
                  </a:rPr>
                  <a:t>Step 6</a:t>
                </a:r>
              </a:p>
            </p:txBody>
          </p:sp>
        </p:grpSp>
        <p:grpSp>
          <p:nvGrpSpPr>
            <p:cNvPr id="50" name="Group 49">
              <a:extLst>
                <a:ext uri="{FF2B5EF4-FFF2-40B4-BE49-F238E27FC236}">
                  <a16:creationId xmlns:a16="http://schemas.microsoft.com/office/drawing/2014/main" id="{C6ED2537-5097-ED3E-45DF-28F8307447D5}"/>
                </a:ext>
              </a:extLst>
            </p:cNvPr>
            <p:cNvGrpSpPr/>
            <p:nvPr/>
          </p:nvGrpSpPr>
          <p:grpSpPr>
            <a:xfrm>
              <a:off x="149038" y="2335203"/>
              <a:ext cx="11911118" cy="4251863"/>
              <a:chOff x="149038" y="2335203"/>
              <a:chExt cx="11911118" cy="4251863"/>
            </a:xfrm>
          </p:grpSpPr>
          <p:grpSp>
            <p:nvGrpSpPr>
              <p:cNvPr id="51" name="Group 50">
                <a:extLst>
                  <a:ext uri="{FF2B5EF4-FFF2-40B4-BE49-F238E27FC236}">
                    <a16:creationId xmlns:a16="http://schemas.microsoft.com/office/drawing/2014/main" id="{E081B536-B507-1C94-CB06-4CC3804954BC}"/>
                  </a:ext>
                </a:extLst>
              </p:cNvPr>
              <p:cNvGrpSpPr/>
              <p:nvPr/>
            </p:nvGrpSpPr>
            <p:grpSpPr>
              <a:xfrm>
                <a:off x="149038" y="2335203"/>
                <a:ext cx="3200400" cy="4251863"/>
                <a:chOff x="953924" y="2335203"/>
                <a:chExt cx="2743200" cy="4251863"/>
              </a:xfrm>
            </p:grpSpPr>
            <p:sp>
              <p:nvSpPr>
                <p:cNvPr id="64" name="Rectangle: Rounded Corners 63">
                  <a:extLst>
                    <a:ext uri="{FF2B5EF4-FFF2-40B4-BE49-F238E27FC236}">
                      <a16:creationId xmlns:a16="http://schemas.microsoft.com/office/drawing/2014/main" id="{F64171D6-EEA7-D3FE-DDC3-183AEB08EC2E}"/>
                    </a:ext>
                  </a:extLst>
                </p:cNvPr>
                <p:cNvSpPr/>
                <p:nvPr/>
              </p:nvSpPr>
              <p:spPr bwMode="auto">
                <a:xfrm>
                  <a:off x="953924" y="2938899"/>
                  <a:ext cx="2743200" cy="3648167"/>
                </a:xfrm>
                <a:prstGeom prst="roundRect">
                  <a:avLst/>
                </a:prstGeom>
                <a:solidFill>
                  <a:schemeClr val="accent5">
                    <a:lumMod val="20000"/>
                    <a:lumOff val="80000"/>
                  </a:schemeClr>
                </a:solidFill>
                <a:ln w="9525" cap="flat" cmpd="sng" algn="ctr">
                  <a:noFill/>
                  <a:prstDash val="solid"/>
                  <a:miter lim="800000"/>
                  <a:headEnd type="none" w="med" len="med"/>
                  <a:tailEnd type="none" w="med" len="med"/>
                </a:ln>
                <a:effectLst/>
              </p:spPr>
              <p:txBody>
                <a:bodyPr vert="horz" wrap="square" lIns="0" tIns="45720" rIns="0" bIns="45720" numCol="1" rtlCol="0" anchor="t" anchorCtr="0" compatLnSpc="1">
                  <a:prstTxWarp prst="textNoShape">
                    <a:avLst/>
                  </a:prstTxWarp>
                </a:bodyPr>
                <a:lstStyle/>
                <a:p>
                  <a:pPr marL="91440" indent="-91440" fontAlgn="base">
                    <a:spcBef>
                      <a:spcPct val="0"/>
                    </a:spcBef>
                    <a:spcAft>
                      <a:spcPct val="0"/>
                    </a:spcAft>
                    <a:buFont typeface="Arial" panose="020B0604020202020204" pitchFamily="34" charset="0"/>
                    <a:buChar char="•"/>
                  </a:pPr>
                  <a:r>
                    <a:rPr lang="en-US" sz="1600" dirty="0">
                      <a:latin typeface="Calibri" panose="020F0502020204030204" pitchFamily="34" charset="0"/>
                      <a:cs typeface="Calibri" panose="020F0502020204030204" pitchFamily="34" charset="0"/>
                    </a:rPr>
                    <a:t>Conceptual Model</a:t>
                  </a:r>
                </a:p>
                <a:p>
                  <a:pPr marL="91440" indent="-91440" fontAlgn="base">
                    <a:spcBef>
                      <a:spcPct val="0"/>
                    </a:spcBef>
                    <a:spcAft>
                      <a:spcPct val="0"/>
                    </a:spcAft>
                    <a:buFont typeface="Arial" panose="020B0604020202020204" pitchFamily="34" charset="0"/>
                    <a:buChar char="•"/>
                  </a:pPr>
                  <a:r>
                    <a:rPr lang="en-US" sz="1600" dirty="0">
                      <a:latin typeface="Calibri" panose="020F0502020204030204" pitchFamily="34" charset="0"/>
                      <a:cs typeface="Calibri" panose="020F0502020204030204" pitchFamily="34" charset="0"/>
                    </a:rPr>
                    <a:t>Event Environment design &amp; Connectivity Diagrams</a:t>
                  </a:r>
                </a:p>
                <a:p>
                  <a:pPr marL="91440" indent="-91440" fontAlgn="base">
                    <a:spcBef>
                      <a:spcPct val="0"/>
                    </a:spcBef>
                    <a:spcAft>
                      <a:spcPct val="0"/>
                    </a:spcAft>
                    <a:buFont typeface="Arial" panose="020B0604020202020204" pitchFamily="34" charset="0"/>
                    <a:buChar char="•"/>
                  </a:pPr>
                  <a:r>
                    <a:rPr lang="en-US" sz="1600" dirty="0">
                      <a:latin typeface="Calibri" panose="020F0502020204030204" pitchFamily="34" charset="0"/>
                      <a:cs typeface="Calibri" panose="020F0502020204030204" pitchFamily="34" charset="0"/>
                    </a:rPr>
                    <a:t>Application Interfaces from Digital Twin, M&amp;S applications, and Analysis Applications</a:t>
                  </a:r>
                </a:p>
                <a:p>
                  <a:pPr marL="91440" indent="-91440" fontAlgn="base">
                    <a:spcBef>
                      <a:spcPct val="0"/>
                    </a:spcBef>
                    <a:spcAft>
                      <a:spcPct val="0"/>
                    </a:spcAft>
                    <a:buFont typeface="Arial" panose="020B0604020202020204" pitchFamily="34" charset="0"/>
                    <a:buChar char="•"/>
                  </a:pPr>
                  <a:r>
                    <a:rPr lang="en-US" sz="1600" dirty="0">
                      <a:latin typeface="Calibri" panose="020F0502020204030204" pitchFamily="34" charset="0"/>
                      <a:cs typeface="Calibri" panose="020F0502020204030204" pitchFamily="34" charset="0"/>
                    </a:rPr>
                    <a:t>Environment agreements on simulation or interoperability models / standards, enumerations, formats, etc.</a:t>
                  </a:r>
                </a:p>
                <a:p>
                  <a:pPr marL="91440" indent="-91440" fontAlgn="base">
                    <a:spcBef>
                      <a:spcPct val="0"/>
                    </a:spcBef>
                    <a:spcAft>
                      <a:spcPct val="0"/>
                    </a:spcAft>
                    <a:buFont typeface="Arial" panose="020B0604020202020204" pitchFamily="34" charset="0"/>
                    <a:buChar char="•"/>
                  </a:pPr>
                  <a:r>
                    <a:rPr lang="en-US" sz="1600" dirty="0">
                      <a:latin typeface="Calibri" panose="020F0502020204030204" pitchFamily="34" charset="0"/>
                      <a:cs typeface="Calibri" panose="020F0502020204030204" pitchFamily="34" charset="0"/>
                    </a:rPr>
                    <a:t>Data dictionary elements from existing repositories</a:t>
                  </a:r>
                </a:p>
                <a:p>
                  <a:pPr marL="91440" indent="-91440" fontAlgn="base">
                    <a:spcBef>
                      <a:spcPct val="0"/>
                    </a:spcBef>
                    <a:spcAft>
                      <a:spcPct val="0"/>
                    </a:spcAft>
                    <a:buFont typeface="Arial" panose="020B0604020202020204" pitchFamily="34" charset="0"/>
                    <a:buChar char="•"/>
                  </a:pPr>
                  <a:r>
                    <a:rPr lang="en-US" sz="1600" dirty="0">
                      <a:latin typeface="Calibri" panose="020F0502020204030204" pitchFamily="34" charset="0"/>
                      <a:cs typeface="Calibri" panose="020F0502020204030204" pitchFamily="34" charset="0"/>
                    </a:rPr>
                    <a:t>Data Collection, Reduction, Analysis Plan</a:t>
                  </a:r>
                </a:p>
                <a:p>
                  <a:pPr marL="91440" indent="-91440" fontAlgn="base">
                    <a:spcBef>
                      <a:spcPct val="0"/>
                    </a:spcBef>
                    <a:spcAft>
                      <a:spcPct val="0"/>
                    </a:spcAft>
                    <a:buFont typeface="Arial" panose="020B0604020202020204" pitchFamily="34" charset="0"/>
                    <a:buChar char="•"/>
                  </a:pPr>
                  <a:endParaRPr lang="en-US" sz="1600" dirty="0">
                    <a:latin typeface="Calibri" panose="020F0502020204030204" pitchFamily="34" charset="0"/>
                    <a:cs typeface="Calibri" panose="020F0502020204030204" pitchFamily="34" charset="0"/>
                  </a:endParaRPr>
                </a:p>
                <a:p>
                  <a:pPr marL="91440" indent="-91440" fontAlgn="base">
                    <a:spcBef>
                      <a:spcPct val="0"/>
                    </a:spcBef>
                    <a:spcAft>
                      <a:spcPct val="0"/>
                    </a:spcAft>
                    <a:buFont typeface="Arial" panose="020B0604020202020204" pitchFamily="34" charset="0"/>
                    <a:buChar char="•"/>
                  </a:pPr>
                  <a:endParaRPr lang="en-US" sz="1600" dirty="0">
                    <a:latin typeface="Calibri" panose="020F0502020204030204" pitchFamily="34" charset="0"/>
                    <a:cs typeface="Calibri" panose="020F0502020204030204" pitchFamily="34" charset="0"/>
                  </a:endParaRPr>
                </a:p>
              </p:txBody>
            </p:sp>
            <p:sp>
              <p:nvSpPr>
                <p:cNvPr id="65" name="Rectangle: Rounded Corners 64">
                  <a:extLst>
                    <a:ext uri="{FF2B5EF4-FFF2-40B4-BE49-F238E27FC236}">
                      <a16:creationId xmlns:a16="http://schemas.microsoft.com/office/drawing/2014/main" id="{6DA0D55E-8392-987F-F678-A24FB7D1F939}"/>
                    </a:ext>
                  </a:extLst>
                </p:cNvPr>
                <p:cNvSpPr/>
                <p:nvPr/>
              </p:nvSpPr>
              <p:spPr bwMode="auto">
                <a:xfrm>
                  <a:off x="953924" y="2335203"/>
                  <a:ext cx="2743200" cy="457200"/>
                </a:xfrm>
                <a:prstGeom prst="roundRect">
                  <a:avLst>
                    <a:gd name="adj" fmla="val 50000"/>
                  </a:avLst>
                </a:prstGeom>
                <a:solidFill>
                  <a:schemeClr val="accent5">
                    <a:lumMod val="60000"/>
                    <a:lumOff val="40000"/>
                  </a:schemeClr>
                </a:solidFill>
                <a:ln w="9525" cap="flat" cmpd="sng" algn="ctr">
                  <a:noFill/>
                  <a:prstDash val="solid"/>
                  <a:miter lim="800000"/>
                  <a:headEnd type="none" w="med" len="med"/>
                  <a:tailEnd type="none" w="med" len="med"/>
                </a:ln>
                <a:effectLst/>
              </p:spPr>
              <p:txBody>
                <a:bodyPr vert="horz" wrap="square" lIns="0" tIns="0" rIns="0" bIns="0" numCol="1" rtlCol="0" anchor="t" anchorCtr="1" compatLnSpc="1">
                  <a:prstTxWarp prst="textNoShape">
                    <a:avLst/>
                  </a:prstTxWarp>
                </a:bodyPr>
                <a:lstStyle/>
                <a:p>
                  <a:pPr algn="ctr"/>
                  <a:r>
                    <a:rPr lang="en-US" sz="1600" b="1" dirty="0">
                      <a:ln w="3175">
                        <a:noFill/>
                      </a:ln>
                      <a:latin typeface="Calibri" panose="020F0502020204030204" pitchFamily="34" charset="0"/>
                      <a:cs typeface="Calibri" panose="020F0502020204030204" pitchFamily="34" charset="0"/>
                    </a:rPr>
                    <a:t>Inputs</a:t>
                  </a:r>
                </a:p>
              </p:txBody>
            </p:sp>
          </p:grpSp>
          <p:grpSp>
            <p:nvGrpSpPr>
              <p:cNvPr id="52" name="Group 51">
                <a:extLst>
                  <a:ext uri="{FF2B5EF4-FFF2-40B4-BE49-F238E27FC236}">
                    <a16:creationId xmlns:a16="http://schemas.microsoft.com/office/drawing/2014/main" id="{E459C0B3-4FA9-F0EA-EBA6-D3DEA0E53C7C}"/>
                  </a:ext>
                </a:extLst>
              </p:cNvPr>
              <p:cNvGrpSpPr/>
              <p:nvPr/>
            </p:nvGrpSpPr>
            <p:grpSpPr>
              <a:xfrm>
                <a:off x="3811423" y="2335203"/>
                <a:ext cx="4572000" cy="4046743"/>
                <a:chOff x="4554451" y="2335203"/>
                <a:chExt cx="4572000" cy="4396386"/>
              </a:xfrm>
            </p:grpSpPr>
            <p:sp>
              <p:nvSpPr>
                <p:cNvPr id="62" name="Rectangle: Rounded Corners 61">
                  <a:extLst>
                    <a:ext uri="{FF2B5EF4-FFF2-40B4-BE49-F238E27FC236}">
                      <a16:creationId xmlns:a16="http://schemas.microsoft.com/office/drawing/2014/main" id="{15AB13A7-C6BB-CFE2-AD56-FB7B35B953D1}"/>
                    </a:ext>
                  </a:extLst>
                </p:cNvPr>
                <p:cNvSpPr/>
                <p:nvPr/>
              </p:nvSpPr>
              <p:spPr bwMode="auto">
                <a:xfrm>
                  <a:off x="4554451" y="2992995"/>
                  <a:ext cx="4572000" cy="3738594"/>
                </a:xfrm>
                <a:prstGeom prst="roundRect">
                  <a:avLst/>
                </a:prstGeom>
                <a:solidFill>
                  <a:schemeClr val="accent5">
                    <a:lumMod val="20000"/>
                    <a:lumOff val="80000"/>
                  </a:schemeClr>
                </a:solidFill>
                <a:ln w="9525" cap="flat" cmpd="sng" algn="ctr">
                  <a:noFill/>
                  <a:prstDash val="solid"/>
                  <a:miter lim="800000"/>
                  <a:headEnd type="none" w="med" len="med"/>
                  <a:tailEnd type="none" w="med" len="med"/>
                </a:ln>
                <a:effectLst/>
              </p:spPr>
              <p:txBody>
                <a:bodyPr vert="horz" wrap="square" lIns="0" tIns="45720" rIns="0" bIns="45720" numCol="1" rtlCol="0" anchor="t" anchorCtr="0" compatLnSpc="1">
                  <a:prstTxWarp prst="textNoShape">
                    <a:avLst/>
                  </a:prstTxWarp>
                </a:bodyPr>
                <a:lstStyle/>
                <a:p>
                  <a:pPr marL="91440" marR="0" indent="-9144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Review applicable member applications and data dictionaries to identify relevant protocol and message</a:t>
                  </a:r>
                </a:p>
                <a:p>
                  <a:pPr marL="91440" marR="0" indent="-9144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Identify and diagram the sequence of data, message pathways, and data flow between member applications elements</a:t>
                  </a:r>
                </a:p>
                <a:p>
                  <a:pPr marL="91440" marR="0" indent="-9144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sz="1600" dirty="0">
                      <a:latin typeface="Calibri" panose="020F0502020204030204" pitchFamily="34" charset="0"/>
                      <a:cs typeface="Calibri" panose="020F0502020204030204" pitchFamily="34" charset="0"/>
                    </a:rPr>
                    <a:t>Develop a system interface matrix that documents each pair of sender, receiver, message data types, protocol, and network</a:t>
                  </a:r>
                </a:p>
                <a:p>
                  <a:pPr marL="91440" marR="0" indent="-9144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sz="1600" dirty="0">
                      <a:latin typeface="Calibri" panose="020F0502020204030204" pitchFamily="34" charset="0"/>
                      <a:cs typeface="Calibri" panose="020F0502020204030204" pitchFamily="34" charset="0"/>
                    </a:rPr>
                    <a:t>Verify that the System Interface Matrix supports the Event environment design and the conceptual model</a:t>
                  </a:r>
                </a:p>
              </p:txBody>
            </p:sp>
            <p:sp>
              <p:nvSpPr>
                <p:cNvPr id="63" name="Rectangle: Rounded Corners 62">
                  <a:extLst>
                    <a:ext uri="{FF2B5EF4-FFF2-40B4-BE49-F238E27FC236}">
                      <a16:creationId xmlns:a16="http://schemas.microsoft.com/office/drawing/2014/main" id="{ED85A1FC-8CB8-44C3-154E-DD02C558345C}"/>
                    </a:ext>
                  </a:extLst>
                </p:cNvPr>
                <p:cNvSpPr/>
                <p:nvPr/>
              </p:nvSpPr>
              <p:spPr bwMode="auto">
                <a:xfrm>
                  <a:off x="4554451" y="2335203"/>
                  <a:ext cx="4572000" cy="457200"/>
                </a:xfrm>
                <a:prstGeom prst="roundRect">
                  <a:avLst>
                    <a:gd name="adj" fmla="val 50000"/>
                  </a:avLst>
                </a:prstGeom>
                <a:solidFill>
                  <a:schemeClr val="accent5">
                    <a:lumMod val="60000"/>
                    <a:lumOff val="40000"/>
                  </a:schemeClr>
                </a:solidFill>
                <a:ln w="9525" cap="flat" cmpd="sng" algn="ctr">
                  <a:noFill/>
                  <a:prstDash val="solid"/>
                  <a:miter lim="800000"/>
                  <a:headEnd type="none" w="med" len="med"/>
                  <a:tailEnd type="none" w="med" len="med"/>
                </a:ln>
                <a:effectLst/>
              </p:spPr>
              <p:txBody>
                <a:bodyPr vert="horz" wrap="square" lIns="0" tIns="0" rIns="0" bIns="0" numCol="1" rtlCol="0" anchor="t" anchorCtr="1" compatLnSpc="1">
                  <a:prstTxWarp prst="textNoShape">
                    <a:avLst/>
                  </a:prstTxWarp>
                </a:bodyPr>
                <a:lstStyle/>
                <a:p>
                  <a:pPr algn="ctr"/>
                  <a:r>
                    <a:rPr lang="en-US" sz="1600" b="1" dirty="0">
                      <a:ln w="3175">
                        <a:noFill/>
                      </a:ln>
                      <a:latin typeface="Calibri" panose="020F0502020204030204" pitchFamily="34" charset="0"/>
                      <a:cs typeface="Calibri" panose="020F0502020204030204" pitchFamily="34" charset="0"/>
                    </a:rPr>
                    <a:t>Tasks &amp; Techniques</a:t>
                  </a:r>
                </a:p>
              </p:txBody>
            </p:sp>
          </p:grpSp>
          <p:grpSp>
            <p:nvGrpSpPr>
              <p:cNvPr id="53" name="Group 52">
                <a:extLst>
                  <a:ext uri="{FF2B5EF4-FFF2-40B4-BE49-F238E27FC236}">
                    <a16:creationId xmlns:a16="http://schemas.microsoft.com/office/drawing/2014/main" id="{855FFAD9-994E-2F54-09B9-9B8BCA589377}"/>
                  </a:ext>
                </a:extLst>
              </p:cNvPr>
              <p:cNvGrpSpPr/>
              <p:nvPr/>
            </p:nvGrpSpPr>
            <p:grpSpPr>
              <a:xfrm>
                <a:off x="8859756" y="2335203"/>
                <a:ext cx="3200400" cy="3661614"/>
                <a:chOff x="8269124" y="2335203"/>
                <a:chExt cx="3200400" cy="3661614"/>
              </a:xfrm>
            </p:grpSpPr>
            <p:sp>
              <p:nvSpPr>
                <p:cNvPr id="60" name="Rectangle: Rounded Corners 59">
                  <a:extLst>
                    <a:ext uri="{FF2B5EF4-FFF2-40B4-BE49-F238E27FC236}">
                      <a16:creationId xmlns:a16="http://schemas.microsoft.com/office/drawing/2014/main" id="{ABAE5E25-ED23-ECBC-9B9B-A929EAB035D9}"/>
                    </a:ext>
                  </a:extLst>
                </p:cNvPr>
                <p:cNvSpPr/>
                <p:nvPr/>
              </p:nvSpPr>
              <p:spPr bwMode="auto">
                <a:xfrm>
                  <a:off x="8269124" y="2938900"/>
                  <a:ext cx="3200400" cy="3057917"/>
                </a:xfrm>
                <a:prstGeom prst="roundRect">
                  <a:avLst/>
                </a:prstGeom>
                <a:solidFill>
                  <a:schemeClr val="accent5">
                    <a:lumMod val="20000"/>
                    <a:lumOff val="80000"/>
                  </a:schemeClr>
                </a:solidFill>
                <a:ln w="9525" cap="flat" cmpd="sng" algn="ctr">
                  <a:noFill/>
                  <a:prstDash val="solid"/>
                  <a:miter lim="800000"/>
                  <a:headEnd type="none" w="med" len="med"/>
                  <a:tailEnd type="none" w="med" len="med"/>
                </a:ln>
                <a:effectLst/>
              </p:spPr>
              <p:txBody>
                <a:bodyPr vert="horz" wrap="square" lIns="0" tIns="45720" rIns="91440" bIns="45720" numCol="1" rtlCol="0" anchor="t" anchorCtr="0" compatLnSpc="1">
                  <a:prstTxWarp prst="textNoShape">
                    <a:avLst/>
                  </a:prstTxWarp>
                </a:bodyPr>
                <a:lstStyle/>
                <a:p>
                  <a:pPr marL="91440" marR="0" indent="-9144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sz="1600" dirty="0">
                      <a:latin typeface="Calibri" panose="020F0502020204030204" pitchFamily="34" charset="0"/>
                      <a:cs typeface="Calibri" panose="020F0502020204030204" pitchFamily="34" charset="0"/>
                    </a:rPr>
                    <a:t>System interface model including interface matrix</a:t>
                  </a:r>
                </a:p>
              </p:txBody>
            </p:sp>
            <p:sp>
              <p:nvSpPr>
                <p:cNvPr id="61" name="Rectangle: Rounded Corners 60">
                  <a:extLst>
                    <a:ext uri="{FF2B5EF4-FFF2-40B4-BE49-F238E27FC236}">
                      <a16:creationId xmlns:a16="http://schemas.microsoft.com/office/drawing/2014/main" id="{B00FA349-7C96-0479-A5B5-5DF088F091F1}"/>
                    </a:ext>
                  </a:extLst>
                </p:cNvPr>
                <p:cNvSpPr/>
                <p:nvPr/>
              </p:nvSpPr>
              <p:spPr bwMode="auto">
                <a:xfrm>
                  <a:off x="8269124" y="2335203"/>
                  <a:ext cx="3200400" cy="457200"/>
                </a:xfrm>
                <a:prstGeom prst="roundRect">
                  <a:avLst>
                    <a:gd name="adj" fmla="val 50000"/>
                  </a:avLst>
                </a:prstGeom>
                <a:solidFill>
                  <a:schemeClr val="accent5">
                    <a:lumMod val="60000"/>
                    <a:lumOff val="40000"/>
                  </a:schemeClr>
                </a:solidFill>
                <a:ln w="9525" cap="flat" cmpd="sng" algn="ctr">
                  <a:noFill/>
                  <a:prstDash val="solid"/>
                  <a:miter lim="800000"/>
                  <a:headEnd type="none" w="med" len="med"/>
                  <a:tailEnd type="none" w="med" len="med"/>
                </a:ln>
                <a:effectLst/>
              </p:spPr>
              <p:txBody>
                <a:bodyPr vert="horz" wrap="square" lIns="0" tIns="0" rIns="0" bIns="0" numCol="1" rtlCol="0" anchor="t" anchorCtr="1" compatLnSpc="1">
                  <a:prstTxWarp prst="textNoShape">
                    <a:avLst/>
                  </a:prstTxWarp>
                </a:bodyPr>
                <a:lstStyle/>
                <a:p>
                  <a:pPr algn="ctr"/>
                  <a:r>
                    <a:rPr lang="en-US" sz="1600" b="1" dirty="0">
                      <a:ln w="3175">
                        <a:noFill/>
                      </a:ln>
                      <a:latin typeface="Calibri" panose="020F0502020204030204" pitchFamily="34" charset="0"/>
                      <a:cs typeface="Calibri" panose="020F0502020204030204" pitchFamily="34" charset="0"/>
                    </a:rPr>
                    <a:t>Outputs</a:t>
                  </a:r>
                </a:p>
              </p:txBody>
            </p:sp>
          </p:grpSp>
          <p:grpSp>
            <p:nvGrpSpPr>
              <p:cNvPr id="54" name="Group 53">
                <a:extLst>
                  <a:ext uri="{FF2B5EF4-FFF2-40B4-BE49-F238E27FC236}">
                    <a16:creationId xmlns:a16="http://schemas.microsoft.com/office/drawing/2014/main" id="{269E0BC1-A3F3-97E9-0C57-935AEEDD352D}"/>
                  </a:ext>
                </a:extLst>
              </p:cNvPr>
              <p:cNvGrpSpPr/>
              <p:nvPr/>
            </p:nvGrpSpPr>
            <p:grpSpPr>
              <a:xfrm>
                <a:off x="3349439" y="2965738"/>
                <a:ext cx="457201" cy="1203273"/>
                <a:chOff x="3697124" y="2951601"/>
                <a:chExt cx="457201" cy="1203273"/>
              </a:xfrm>
            </p:grpSpPr>
            <p:sp>
              <p:nvSpPr>
                <p:cNvPr id="58" name="Rectangle 57">
                  <a:extLst>
                    <a:ext uri="{FF2B5EF4-FFF2-40B4-BE49-F238E27FC236}">
                      <a16:creationId xmlns:a16="http://schemas.microsoft.com/office/drawing/2014/main" id="{D2EAC0D2-21C9-816D-D276-20511F9738BC}"/>
                    </a:ext>
                  </a:extLst>
                </p:cNvPr>
                <p:cNvSpPr/>
                <p:nvPr/>
              </p:nvSpPr>
              <p:spPr>
                <a:xfrm>
                  <a:off x="3697124" y="3267487"/>
                  <a:ext cx="457200" cy="571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Arrow: Chevron 58">
                  <a:extLst>
                    <a:ext uri="{FF2B5EF4-FFF2-40B4-BE49-F238E27FC236}">
                      <a16:creationId xmlns:a16="http://schemas.microsoft.com/office/drawing/2014/main" id="{0F93B01E-8F60-7728-CE28-B1B5C94A1FC5}"/>
                    </a:ext>
                  </a:extLst>
                </p:cNvPr>
                <p:cNvSpPr/>
                <p:nvPr/>
              </p:nvSpPr>
              <p:spPr>
                <a:xfrm>
                  <a:off x="3697125" y="2951601"/>
                  <a:ext cx="457200" cy="1203273"/>
                </a:xfrm>
                <a:prstGeom prst="chevr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55" name="Group 54">
                <a:extLst>
                  <a:ext uri="{FF2B5EF4-FFF2-40B4-BE49-F238E27FC236}">
                    <a16:creationId xmlns:a16="http://schemas.microsoft.com/office/drawing/2014/main" id="{1D7B1D4E-C67D-45A5-1A16-C078E15D9F35}"/>
                  </a:ext>
                </a:extLst>
              </p:cNvPr>
              <p:cNvGrpSpPr/>
              <p:nvPr/>
            </p:nvGrpSpPr>
            <p:grpSpPr>
              <a:xfrm>
                <a:off x="8392989" y="2965738"/>
                <a:ext cx="457201" cy="1203273"/>
                <a:chOff x="3697124" y="2951601"/>
                <a:chExt cx="457201" cy="1203273"/>
              </a:xfrm>
            </p:grpSpPr>
            <p:sp>
              <p:nvSpPr>
                <p:cNvPr id="56" name="Rectangle 55">
                  <a:extLst>
                    <a:ext uri="{FF2B5EF4-FFF2-40B4-BE49-F238E27FC236}">
                      <a16:creationId xmlns:a16="http://schemas.microsoft.com/office/drawing/2014/main" id="{FD38066C-8F2E-F685-2BA0-F1C03A6EE4F3}"/>
                    </a:ext>
                  </a:extLst>
                </p:cNvPr>
                <p:cNvSpPr/>
                <p:nvPr/>
              </p:nvSpPr>
              <p:spPr>
                <a:xfrm>
                  <a:off x="3697124" y="3267487"/>
                  <a:ext cx="457200" cy="571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Arrow: Chevron 56">
                  <a:extLst>
                    <a:ext uri="{FF2B5EF4-FFF2-40B4-BE49-F238E27FC236}">
                      <a16:creationId xmlns:a16="http://schemas.microsoft.com/office/drawing/2014/main" id="{3F709B92-B581-E1A2-89C0-CF6AFA7885B5}"/>
                    </a:ext>
                  </a:extLst>
                </p:cNvPr>
                <p:cNvSpPr/>
                <p:nvPr/>
              </p:nvSpPr>
              <p:spPr>
                <a:xfrm>
                  <a:off x="3697125" y="2951601"/>
                  <a:ext cx="457200" cy="1203273"/>
                </a:xfrm>
                <a:prstGeom prst="chevr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grpSp>
    </p:spTree>
    <p:extLst>
      <p:ext uri="{BB962C8B-B14F-4D97-AF65-F5344CB8AC3E}">
        <p14:creationId xmlns:p14="http://schemas.microsoft.com/office/powerpoint/2010/main" val="37338957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53745-D463-4442-8484-A7A3A65114FD}"/>
              </a:ext>
            </a:extLst>
          </p:cNvPr>
          <p:cNvSpPr>
            <a:spLocks noGrp="1"/>
          </p:cNvSpPr>
          <p:nvPr>
            <p:ph type="title"/>
          </p:nvPr>
        </p:nvSpPr>
        <p:spPr/>
        <p:txBody>
          <a:bodyPr>
            <a:normAutofit/>
          </a:bodyPr>
          <a:lstStyle/>
          <a:p>
            <a:r>
              <a:rPr lang="en-US" dirty="0"/>
              <a:t>Interface Matrix</a:t>
            </a:r>
          </a:p>
        </p:txBody>
      </p:sp>
      <p:sp>
        <p:nvSpPr>
          <p:cNvPr id="3" name="Content Placeholder 2">
            <a:extLst>
              <a:ext uri="{FF2B5EF4-FFF2-40B4-BE49-F238E27FC236}">
                <a16:creationId xmlns:a16="http://schemas.microsoft.com/office/drawing/2014/main" id="{37160830-8BB0-4870-873E-74CA2D74CF77}"/>
              </a:ext>
            </a:extLst>
          </p:cNvPr>
          <p:cNvSpPr>
            <a:spLocks noGrp="1"/>
          </p:cNvSpPr>
          <p:nvPr>
            <p:ph idx="1"/>
          </p:nvPr>
        </p:nvSpPr>
        <p:spPr/>
        <p:txBody>
          <a:bodyPr vert="horz" lIns="91440" tIns="45720" rIns="91440" bIns="45720" rtlCol="0" anchor="t">
            <a:normAutofit/>
          </a:bodyPr>
          <a:lstStyle/>
          <a:p>
            <a:r>
              <a:rPr lang="en-US" dirty="0"/>
              <a:t>The Interface Matrix documents all messages sent and received in the distributed LVC environment</a:t>
            </a:r>
          </a:p>
          <a:p>
            <a:pPr lvl="1"/>
            <a:r>
              <a:rPr lang="en-US" dirty="0"/>
              <a:t>This includes all simulation and tactical messages</a:t>
            </a:r>
          </a:p>
          <a:p>
            <a:r>
              <a:rPr lang="en-US" dirty="0"/>
              <a:t>It is based on the data documented in the Connectivity Diagram</a:t>
            </a:r>
          </a:p>
          <a:p>
            <a:pPr lvl="1"/>
            <a:r>
              <a:rPr lang="en-US" dirty="0"/>
              <a:t>Update the Connectivity Diagram if the team finds more interfaces when creating the Interface Matrix</a:t>
            </a:r>
            <a:endParaRPr lang="en-US" dirty="0">
              <a:cs typeface="Calibri"/>
            </a:endParaRPr>
          </a:p>
          <a:p>
            <a:r>
              <a:rPr lang="en-US" dirty="0"/>
              <a:t>Heavily used in Activity 7.2 to integrate the environment</a:t>
            </a:r>
          </a:p>
          <a:p>
            <a:r>
              <a:rPr lang="en-US" dirty="0"/>
              <a:t>In addition to listing each Source / Target / Message, the matrix includes all the configuration information for the interface</a:t>
            </a:r>
          </a:p>
          <a:p>
            <a:pPr lvl="1"/>
            <a:r>
              <a:rPr lang="en-US" dirty="0"/>
              <a:t>All the configuration data may not be known in the first versions of the matrix</a:t>
            </a:r>
          </a:p>
        </p:txBody>
      </p:sp>
      <p:sp>
        <p:nvSpPr>
          <p:cNvPr id="5" name="Slide Number Placeholder 4"/>
          <p:cNvSpPr>
            <a:spLocks noGrp="1"/>
          </p:cNvSpPr>
          <p:nvPr>
            <p:ph type="sldNum" sz="quarter" idx="4"/>
          </p:nvPr>
        </p:nvSpPr>
        <p:spPr/>
        <p:txBody>
          <a:bodyPr/>
          <a:lstStyle/>
          <a:p>
            <a:pPr>
              <a:defRPr/>
            </a:pPr>
            <a:fld id="{3D961E9D-7CF7-4A08-AACD-B378DB7D4304}" type="slidenum">
              <a:rPr lang="en-US" smtClean="0"/>
              <a:pPr>
                <a:defRPr/>
              </a:pPr>
              <a:t>25</a:t>
            </a:fld>
            <a:endParaRPr lang="en-US" dirty="0"/>
          </a:p>
        </p:txBody>
      </p:sp>
      <p:grpSp>
        <p:nvGrpSpPr>
          <p:cNvPr id="6" name="Group 5">
            <a:extLst>
              <a:ext uri="{FF2B5EF4-FFF2-40B4-BE49-F238E27FC236}">
                <a16:creationId xmlns:a16="http://schemas.microsoft.com/office/drawing/2014/main" id="{0E3FFFA1-162C-B9DC-797B-079CD80C4C66}"/>
              </a:ext>
            </a:extLst>
          </p:cNvPr>
          <p:cNvGrpSpPr/>
          <p:nvPr/>
        </p:nvGrpSpPr>
        <p:grpSpPr>
          <a:xfrm>
            <a:off x="10744200" y="266700"/>
            <a:ext cx="1097280" cy="685800"/>
            <a:chOff x="6771067" y="4966859"/>
            <a:chExt cx="1097280" cy="685800"/>
          </a:xfrm>
        </p:grpSpPr>
        <p:sp>
          <p:nvSpPr>
            <p:cNvPr id="7" name="Rectangle: Rounded Corners 6">
              <a:extLst>
                <a:ext uri="{FF2B5EF4-FFF2-40B4-BE49-F238E27FC236}">
                  <a16:creationId xmlns:a16="http://schemas.microsoft.com/office/drawing/2014/main" id="{748119FC-88D1-A70A-000E-51060D3071DF}"/>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a:t>
              </a:r>
            </a:p>
            <a:p>
              <a:pPr algn="ctr">
                <a:lnSpc>
                  <a:spcPts val="1200"/>
                </a:lnSpc>
              </a:pPr>
              <a:r>
                <a:rPr lang="en-US" sz="1200" b="1" dirty="0">
                  <a:solidFill>
                    <a:schemeClr val="tx1"/>
                  </a:solidFill>
                </a:rPr>
                <a:t>System Interface Model</a:t>
              </a:r>
            </a:p>
          </p:txBody>
        </p:sp>
        <p:sp>
          <p:nvSpPr>
            <p:cNvPr id="8" name="Oval 7">
              <a:extLst>
                <a:ext uri="{FF2B5EF4-FFF2-40B4-BE49-F238E27FC236}">
                  <a16:creationId xmlns:a16="http://schemas.microsoft.com/office/drawing/2014/main" id="{E42E6B13-0F4B-BEA7-9B6C-E5F5DEF8BEDF}"/>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6.1</a:t>
              </a:r>
            </a:p>
          </p:txBody>
        </p:sp>
      </p:grpSp>
    </p:spTree>
    <p:extLst>
      <p:ext uri="{BB962C8B-B14F-4D97-AF65-F5344CB8AC3E}">
        <p14:creationId xmlns:p14="http://schemas.microsoft.com/office/powerpoint/2010/main" val="27280687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Interface Matrix (Sample)</a:t>
            </a:r>
          </a:p>
        </p:txBody>
      </p:sp>
      <p:sp>
        <p:nvSpPr>
          <p:cNvPr id="4" name="Slide Number Placeholder 3"/>
          <p:cNvSpPr>
            <a:spLocks noGrp="1"/>
          </p:cNvSpPr>
          <p:nvPr>
            <p:ph type="sldNum" sz="quarter" idx="12"/>
          </p:nvPr>
        </p:nvSpPr>
        <p:spPr/>
        <p:txBody>
          <a:bodyPr/>
          <a:lstStyle/>
          <a:p>
            <a:pPr>
              <a:defRPr/>
            </a:pPr>
            <a:fld id="{A51840BD-C137-42AF-A883-7364683D4200}" type="slidenum">
              <a:rPr lang="en-US" smtClean="0"/>
              <a:pPr>
                <a:defRPr/>
              </a:pPr>
              <a:t>26</a:t>
            </a:fld>
            <a:endParaRPr lang="en-US" dirty="0"/>
          </a:p>
        </p:txBody>
      </p:sp>
      <p:sp>
        <p:nvSpPr>
          <p:cNvPr id="5" name="Content Placeholder 2"/>
          <p:cNvSpPr>
            <a:spLocks noGrp="1"/>
          </p:cNvSpPr>
          <p:nvPr>
            <p:ph idx="4294967295"/>
          </p:nvPr>
        </p:nvSpPr>
        <p:spPr>
          <a:xfrm>
            <a:off x="0" y="954088"/>
            <a:ext cx="10761663" cy="757237"/>
          </a:xfrm>
        </p:spPr>
        <p:txBody>
          <a:bodyPr vert="horz" lIns="91440" tIns="45720" rIns="91440" bIns="45720" rtlCol="0" anchor="t">
            <a:normAutofit fontScale="85000" lnSpcReduction="20000"/>
          </a:bodyPr>
          <a:lstStyle/>
          <a:p>
            <a:r>
              <a:rPr lang="en-US" dirty="0"/>
              <a:t>One row for each data message by source and target</a:t>
            </a:r>
          </a:p>
          <a:p>
            <a:r>
              <a:rPr lang="en-US" dirty="0"/>
              <a:t>Columns for all information needed to configure and test the systems</a:t>
            </a:r>
          </a:p>
        </p:txBody>
      </p:sp>
      <p:sp>
        <p:nvSpPr>
          <p:cNvPr id="3" name="TextBox 2"/>
          <p:cNvSpPr txBox="1"/>
          <p:nvPr/>
        </p:nvSpPr>
        <p:spPr>
          <a:xfrm>
            <a:off x="8768079" y="6493933"/>
            <a:ext cx="1891453" cy="261610"/>
          </a:xfrm>
          <a:prstGeom prst="rect">
            <a:avLst/>
          </a:prstGeom>
          <a:noFill/>
        </p:spPr>
        <p:txBody>
          <a:bodyPr wrap="square" rtlCol="0">
            <a:spAutoFit/>
          </a:bodyPr>
          <a:lstStyle/>
          <a:p>
            <a:r>
              <a:rPr lang="en-US" sz="1100" dirty="0"/>
              <a:t>All addresses are notional</a:t>
            </a:r>
          </a:p>
        </p:txBody>
      </p:sp>
      <p:pic>
        <p:nvPicPr>
          <p:cNvPr id="8" name="Picture 7" descr="Table&#10;&#10;Description automatically generated">
            <a:extLst>
              <a:ext uri="{FF2B5EF4-FFF2-40B4-BE49-F238E27FC236}">
                <a16:creationId xmlns:a16="http://schemas.microsoft.com/office/drawing/2014/main" id="{4E79EED2-A38A-404D-A6D7-F92011AF861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879251"/>
            <a:ext cx="12192000" cy="4567764"/>
          </a:xfrm>
          <a:prstGeom prst="rect">
            <a:avLst/>
          </a:prstGeom>
        </p:spPr>
      </p:pic>
      <p:grpSp>
        <p:nvGrpSpPr>
          <p:cNvPr id="9" name="Group 8">
            <a:extLst>
              <a:ext uri="{FF2B5EF4-FFF2-40B4-BE49-F238E27FC236}">
                <a16:creationId xmlns:a16="http://schemas.microsoft.com/office/drawing/2014/main" id="{CCC78B69-D6CB-15FE-696D-0944D3CF75BB}"/>
              </a:ext>
            </a:extLst>
          </p:cNvPr>
          <p:cNvGrpSpPr/>
          <p:nvPr/>
        </p:nvGrpSpPr>
        <p:grpSpPr>
          <a:xfrm>
            <a:off x="10744200" y="258691"/>
            <a:ext cx="1097280" cy="685800"/>
            <a:chOff x="6771067" y="4966859"/>
            <a:chExt cx="1097280" cy="685800"/>
          </a:xfrm>
        </p:grpSpPr>
        <p:sp>
          <p:nvSpPr>
            <p:cNvPr id="10" name="Rectangle: Rounded Corners 9">
              <a:extLst>
                <a:ext uri="{FF2B5EF4-FFF2-40B4-BE49-F238E27FC236}">
                  <a16:creationId xmlns:a16="http://schemas.microsoft.com/office/drawing/2014/main" id="{653B38F7-7AA6-5385-26F1-1C76D1730BFC}"/>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a:t>
              </a:r>
            </a:p>
            <a:p>
              <a:pPr algn="ctr">
                <a:lnSpc>
                  <a:spcPts val="1200"/>
                </a:lnSpc>
              </a:pPr>
              <a:r>
                <a:rPr lang="en-US" sz="1200" b="1" dirty="0">
                  <a:solidFill>
                    <a:schemeClr val="tx1"/>
                  </a:solidFill>
                </a:rPr>
                <a:t>System Interface Model</a:t>
              </a:r>
            </a:p>
          </p:txBody>
        </p:sp>
        <p:sp>
          <p:nvSpPr>
            <p:cNvPr id="11" name="Oval 10">
              <a:extLst>
                <a:ext uri="{FF2B5EF4-FFF2-40B4-BE49-F238E27FC236}">
                  <a16:creationId xmlns:a16="http://schemas.microsoft.com/office/drawing/2014/main" id="{B8F0099F-7BC0-1DBE-D2B1-0E103712D6F5}"/>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6.1</a:t>
              </a:r>
            </a:p>
          </p:txBody>
        </p:sp>
      </p:grpSp>
    </p:spTree>
    <p:extLst>
      <p:ext uri="{BB962C8B-B14F-4D97-AF65-F5344CB8AC3E}">
        <p14:creationId xmlns:p14="http://schemas.microsoft.com/office/powerpoint/2010/main" val="12815888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Table&#10;&#10;Description automatically generated">
            <a:extLst>
              <a:ext uri="{FF2B5EF4-FFF2-40B4-BE49-F238E27FC236}">
                <a16:creationId xmlns:a16="http://schemas.microsoft.com/office/drawing/2014/main" id="{E4D01BFE-4682-4664-9B28-0A1A65870AF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466982" y="984968"/>
            <a:ext cx="5119934" cy="5740950"/>
          </a:xfrm>
          <a:prstGeom prst="rect">
            <a:avLst/>
          </a:prstGeom>
        </p:spPr>
      </p:pic>
      <p:sp>
        <p:nvSpPr>
          <p:cNvPr id="2" name="Title 1"/>
          <p:cNvSpPr>
            <a:spLocks noGrp="1"/>
          </p:cNvSpPr>
          <p:nvPr>
            <p:ph type="title"/>
          </p:nvPr>
        </p:nvSpPr>
        <p:spPr/>
        <p:txBody>
          <a:bodyPr>
            <a:normAutofit/>
          </a:bodyPr>
          <a:lstStyle/>
          <a:p>
            <a:r>
              <a:rPr lang="en-US" dirty="0"/>
              <a:t>Interface Matrix Detail </a:t>
            </a:r>
            <a:r>
              <a:rPr lang="en-US" b="0" dirty="0"/>
              <a:t>(1 of 3)</a:t>
            </a:r>
          </a:p>
        </p:txBody>
      </p:sp>
      <p:sp>
        <p:nvSpPr>
          <p:cNvPr id="3" name="Slide Number Placeholder 2"/>
          <p:cNvSpPr>
            <a:spLocks noGrp="1"/>
          </p:cNvSpPr>
          <p:nvPr>
            <p:ph type="sldNum" sz="quarter" idx="12"/>
          </p:nvPr>
        </p:nvSpPr>
        <p:spPr/>
        <p:txBody>
          <a:bodyPr/>
          <a:lstStyle/>
          <a:p>
            <a:pPr>
              <a:defRPr/>
            </a:pPr>
            <a:fld id="{A51840BD-C137-42AF-A883-7364683D4200}" type="slidenum">
              <a:rPr lang="en-US" smtClean="0"/>
              <a:pPr>
                <a:defRPr/>
              </a:pPr>
              <a:t>27</a:t>
            </a:fld>
            <a:endParaRPr lang="en-US" dirty="0"/>
          </a:p>
        </p:txBody>
      </p:sp>
      <p:sp>
        <p:nvSpPr>
          <p:cNvPr id="5" name="TextBox 4"/>
          <p:cNvSpPr txBox="1"/>
          <p:nvPr/>
        </p:nvSpPr>
        <p:spPr>
          <a:xfrm>
            <a:off x="347472" y="1545336"/>
            <a:ext cx="2834640" cy="707886"/>
          </a:xfrm>
          <a:prstGeom prst="rect">
            <a:avLst/>
          </a:prstGeom>
          <a:noFill/>
        </p:spPr>
        <p:txBody>
          <a:bodyPr wrap="square" rtlCol="0">
            <a:spAutoFit/>
          </a:bodyPr>
          <a:lstStyle/>
          <a:p>
            <a:pPr algn="ctr"/>
            <a:r>
              <a:rPr lang="en-US" sz="2000" dirty="0">
                <a:solidFill>
                  <a:srgbClr val="FF0000"/>
                </a:solidFill>
                <a:latin typeface="Arial Narrow" panose="020B0606020202030204" pitchFamily="34" charset="0"/>
              </a:rPr>
              <a:t>System that is the source of the message</a:t>
            </a:r>
          </a:p>
        </p:txBody>
      </p:sp>
      <p:sp>
        <p:nvSpPr>
          <p:cNvPr id="6" name="TextBox 5"/>
          <p:cNvSpPr txBox="1"/>
          <p:nvPr/>
        </p:nvSpPr>
        <p:spPr>
          <a:xfrm>
            <a:off x="9094934" y="3321789"/>
            <a:ext cx="2834640" cy="1015663"/>
          </a:xfrm>
          <a:prstGeom prst="rect">
            <a:avLst/>
          </a:prstGeom>
          <a:noFill/>
        </p:spPr>
        <p:txBody>
          <a:bodyPr wrap="square" rtlCol="0">
            <a:spAutoFit/>
          </a:bodyPr>
          <a:lstStyle/>
          <a:p>
            <a:pPr algn="ctr"/>
            <a:r>
              <a:rPr lang="en-US" sz="2000" dirty="0">
                <a:solidFill>
                  <a:srgbClr val="FF0000"/>
                </a:solidFill>
                <a:latin typeface="Arial Narrow" panose="020B0606020202030204" pitchFamily="34" charset="0"/>
              </a:rPr>
              <a:t>There may be more than one instance of the system potentially at different sites</a:t>
            </a:r>
          </a:p>
        </p:txBody>
      </p:sp>
      <p:sp>
        <p:nvSpPr>
          <p:cNvPr id="7" name="TextBox 6"/>
          <p:cNvSpPr txBox="1"/>
          <p:nvPr/>
        </p:nvSpPr>
        <p:spPr>
          <a:xfrm>
            <a:off x="289560" y="2538984"/>
            <a:ext cx="2834640" cy="707886"/>
          </a:xfrm>
          <a:prstGeom prst="rect">
            <a:avLst/>
          </a:prstGeom>
          <a:noFill/>
        </p:spPr>
        <p:txBody>
          <a:bodyPr wrap="square" rtlCol="0">
            <a:spAutoFit/>
          </a:bodyPr>
          <a:lstStyle/>
          <a:p>
            <a:pPr algn="ctr"/>
            <a:r>
              <a:rPr lang="en-US" sz="2000" dirty="0">
                <a:solidFill>
                  <a:srgbClr val="FF0000"/>
                </a:solidFill>
                <a:latin typeface="Arial Narrow" panose="020B0606020202030204" pitchFamily="34" charset="0"/>
              </a:rPr>
              <a:t>System that is the Target of the message</a:t>
            </a:r>
          </a:p>
        </p:txBody>
      </p:sp>
      <p:sp>
        <p:nvSpPr>
          <p:cNvPr id="9" name="TextBox 8"/>
          <p:cNvSpPr txBox="1"/>
          <p:nvPr/>
        </p:nvSpPr>
        <p:spPr>
          <a:xfrm>
            <a:off x="149352" y="4300728"/>
            <a:ext cx="2834640" cy="1015663"/>
          </a:xfrm>
          <a:prstGeom prst="rect">
            <a:avLst/>
          </a:prstGeom>
          <a:noFill/>
        </p:spPr>
        <p:txBody>
          <a:bodyPr wrap="square" rtlCol="0">
            <a:spAutoFit/>
          </a:bodyPr>
          <a:lstStyle/>
          <a:p>
            <a:pPr algn="ctr"/>
            <a:r>
              <a:rPr lang="en-US" sz="2000" dirty="0">
                <a:solidFill>
                  <a:srgbClr val="FF0000"/>
                </a:solidFill>
                <a:latin typeface="Arial Narrow" panose="020B0606020202030204" pitchFamily="34" charset="0"/>
              </a:rPr>
              <a:t>There is a line for every source/target pair even if it is the same message</a:t>
            </a:r>
          </a:p>
        </p:txBody>
      </p:sp>
      <p:sp>
        <p:nvSpPr>
          <p:cNvPr id="10" name="TextBox 9"/>
          <p:cNvSpPr txBox="1"/>
          <p:nvPr/>
        </p:nvSpPr>
        <p:spPr>
          <a:xfrm>
            <a:off x="9696659" y="2222550"/>
            <a:ext cx="2179065" cy="707886"/>
          </a:xfrm>
          <a:prstGeom prst="rect">
            <a:avLst/>
          </a:prstGeom>
          <a:noFill/>
        </p:spPr>
        <p:txBody>
          <a:bodyPr wrap="square" lIns="91440" tIns="45720" rIns="91440" bIns="45720" rtlCol="0" anchor="t">
            <a:spAutoFit/>
          </a:bodyPr>
          <a:lstStyle/>
          <a:p>
            <a:pPr algn="ctr"/>
            <a:r>
              <a:rPr lang="en-US" sz="2000" dirty="0">
                <a:solidFill>
                  <a:srgbClr val="FF0000"/>
                </a:solidFill>
                <a:latin typeface="Arial Narrow"/>
              </a:rPr>
              <a:t>It is critical to list how to log the message</a:t>
            </a:r>
          </a:p>
        </p:txBody>
      </p:sp>
      <p:cxnSp>
        <p:nvCxnSpPr>
          <p:cNvPr id="12" name="Straight Arrow Connector 11"/>
          <p:cNvCxnSpPr/>
          <p:nvPr/>
        </p:nvCxnSpPr>
        <p:spPr bwMode="auto">
          <a:xfrm flipV="1">
            <a:off x="2706624" y="1947672"/>
            <a:ext cx="1124712" cy="64008"/>
          </a:xfrm>
          <a:prstGeom prst="straightConnector1">
            <a:avLst/>
          </a:prstGeom>
          <a:solidFill>
            <a:schemeClr val="accent1"/>
          </a:solidFill>
          <a:ln w="38100" cap="flat" cmpd="sng" algn="ctr">
            <a:solidFill>
              <a:srgbClr val="FF0000"/>
            </a:solidFill>
            <a:prstDash val="solid"/>
            <a:miter lim="800000"/>
            <a:headEnd type="none" w="med" len="med"/>
            <a:tailEnd type="triangle"/>
          </a:ln>
          <a:effectLst/>
        </p:spPr>
      </p:cxnSp>
      <p:cxnSp>
        <p:nvCxnSpPr>
          <p:cNvPr id="13" name="Straight Arrow Connector 12"/>
          <p:cNvCxnSpPr/>
          <p:nvPr/>
        </p:nvCxnSpPr>
        <p:spPr bwMode="auto">
          <a:xfrm flipV="1">
            <a:off x="2895600" y="2212848"/>
            <a:ext cx="3313176" cy="765048"/>
          </a:xfrm>
          <a:prstGeom prst="straightConnector1">
            <a:avLst/>
          </a:prstGeom>
          <a:solidFill>
            <a:schemeClr val="accent1"/>
          </a:solidFill>
          <a:ln w="38100" cap="flat" cmpd="sng" algn="ctr">
            <a:solidFill>
              <a:srgbClr val="FF0000"/>
            </a:solidFill>
            <a:prstDash val="solid"/>
            <a:miter lim="800000"/>
            <a:headEnd type="none" w="med" len="med"/>
            <a:tailEnd type="triangle"/>
          </a:ln>
          <a:effectLst/>
        </p:spPr>
      </p:cxnSp>
      <p:cxnSp>
        <p:nvCxnSpPr>
          <p:cNvPr id="15" name="Straight Arrow Connector 14"/>
          <p:cNvCxnSpPr>
            <a:cxnSpLocks/>
          </p:cNvCxnSpPr>
          <p:nvPr/>
        </p:nvCxnSpPr>
        <p:spPr bwMode="auto">
          <a:xfrm flipH="1" flipV="1">
            <a:off x="5307496" y="1947673"/>
            <a:ext cx="3817650" cy="1968344"/>
          </a:xfrm>
          <a:prstGeom prst="straightConnector1">
            <a:avLst/>
          </a:prstGeom>
          <a:solidFill>
            <a:schemeClr val="accent1"/>
          </a:solidFill>
          <a:ln w="38100" cap="flat" cmpd="sng" algn="ctr">
            <a:solidFill>
              <a:srgbClr val="FF0000"/>
            </a:solidFill>
            <a:prstDash val="solid"/>
            <a:miter lim="800000"/>
            <a:headEnd type="none" w="med" len="med"/>
            <a:tailEnd type="triangle"/>
          </a:ln>
          <a:effectLst/>
        </p:spPr>
      </p:cxnSp>
      <p:cxnSp>
        <p:nvCxnSpPr>
          <p:cNvPr id="17" name="Straight Arrow Connector 16"/>
          <p:cNvCxnSpPr>
            <a:cxnSpLocks/>
          </p:cNvCxnSpPr>
          <p:nvPr/>
        </p:nvCxnSpPr>
        <p:spPr bwMode="auto">
          <a:xfrm flipH="1" flipV="1">
            <a:off x="8020878" y="1979676"/>
            <a:ext cx="1792962" cy="576018"/>
          </a:xfrm>
          <a:prstGeom prst="straightConnector1">
            <a:avLst/>
          </a:prstGeom>
          <a:solidFill>
            <a:schemeClr val="accent1"/>
          </a:solidFill>
          <a:ln w="38100" cap="flat" cmpd="sng" algn="ctr">
            <a:solidFill>
              <a:srgbClr val="FF0000"/>
            </a:solidFill>
            <a:prstDash val="solid"/>
            <a:miter lim="800000"/>
            <a:headEnd type="none" w="med" len="med"/>
            <a:tailEnd type="triangle"/>
          </a:ln>
          <a:effectLst/>
        </p:spPr>
      </p:cxnSp>
      <p:cxnSp>
        <p:nvCxnSpPr>
          <p:cNvPr id="19" name="Straight Arrow Connector 18"/>
          <p:cNvCxnSpPr>
            <a:cxnSpLocks/>
          </p:cNvCxnSpPr>
          <p:nvPr/>
        </p:nvCxnSpPr>
        <p:spPr bwMode="auto">
          <a:xfrm flipH="1" flipV="1">
            <a:off x="7371654" y="2011681"/>
            <a:ext cx="1819480" cy="1904336"/>
          </a:xfrm>
          <a:prstGeom prst="straightConnector1">
            <a:avLst/>
          </a:prstGeom>
          <a:solidFill>
            <a:schemeClr val="accent1"/>
          </a:solidFill>
          <a:ln w="38100" cap="flat" cmpd="sng" algn="ctr">
            <a:solidFill>
              <a:srgbClr val="FF0000"/>
            </a:solidFill>
            <a:prstDash val="solid"/>
            <a:miter lim="800000"/>
            <a:headEnd type="none" w="med" len="med"/>
            <a:tailEnd type="triangle"/>
          </a:ln>
          <a:effectLst/>
        </p:spPr>
      </p:cxnSp>
      <p:sp>
        <p:nvSpPr>
          <p:cNvPr id="22" name="Left Brace 21"/>
          <p:cNvSpPr/>
          <p:nvPr/>
        </p:nvSpPr>
        <p:spPr bwMode="auto">
          <a:xfrm>
            <a:off x="3310128" y="3483864"/>
            <a:ext cx="356616" cy="1152144"/>
          </a:xfrm>
          <a:prstGeom prst="leftBrace">
            <a:avLst>
              <a:gd name="adj1" fmla="val 8333"/>
              <a:gd name="adj2" fmla="val 45775"/>
            </a:avLst>
          </a:prstGeom>
          <a:noFill/>
          <a:ln w="1905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cxnSp>
        <p:nvCxnSpPr>
          <p:cNvPr id="23" name="Straight Arrow Connector 22"/>
          <p:cNvCxnSpPr/>
          <p:nvPr/>
        </p:nvCxnSpPr>
        <p:spPr bwMode="auto">
          <a:xfrm flipV="1">
            <a:off x="2002536" y="4020312"/>
            <a:ext cx="1203960" cy="359664"/>
          </a:xfrm>
          <a:prstGeom prst="straightConnector1">
            <a:avLst/>
          </a:prstGeom>
          <a:solidFill>
            <a:schemeClr val="accent1"/>
          </a:solidFill>
          <a:ln w="38100" cap="flat" cmpd="sng" algn="ctr">
            <a:solidFill>
              <a:srgbClr val="FF0000"/>
            </a:solidFill>
            <a:prstDash val="solid"/>
            <a:miter lim="800000"/>
            <a:headEnd type="none" w="med" len="med"/>
            <a:tailEnd type="triangle"/>
          </a:ln>
          <a:effectLst/>
        </p:spPr>
      </p:cxnSp>
      <p:grpSp>
        <p:nvGrpSpPr>
          <p:cNvPr id="18" name="Group 17">
            <a:extLst>
              <a:ext uri="{FF2B5EF4-FFF2-40B4-BE49-F238E27FC236}">
                <a16:creationId xmlns:a16="http://schemas.microsoft.com/office/drawing/2014/main" id="{58A1CBF8-ED56-4071-AF2B-992BBDCC9BA3}"/>
              </a:ext>
            </a:extLst>
          </p:cNvPr>
          <p:cNvGrpSpPr/>
          <p:nvPr/>
        </p:nvGrpSpPr>
        <p:grpSpPr>
          <a:xfrm>
            <a:off x="10744200" y="266700"/>
            <a:ext cx="1097280" cy="685800"/>
            <a:chOff x="6771067" y="4966859"/>
            <a:chExt cx="1097280" cy="685800"/>
          </a:xfrm>
        </p:grpSpPr>
        <p:sp>
          <p:nvSpPr>
            <p:cNvPr id="20" name="Rectangle: Rounded Corners 19">
              <a:extLst>
                <a:ext uri="{FF2B5EF4-FFF2-40B4-BE49-F238E27FC236}">
                  <a16:creationId xmlns:a16="http://schemas.microsoft.com/office/drawing/2014/main" id="{BE8BFFB7-73BD-980F-BB75-BA35CA661142}"/>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a:t>
              </a:r>
            </a:p>
            <a:p>
              <a:pPr algn="ctr">
                <a:lnSpc>
                  <a:spcPts val="1200"/>
                </a:lnSpc>
              </a:pPr>
              <a:r>
                <a:rPr lang="en-US" sz="1200" b="1" dirty="0">
                  <a:solidFill>
                    <a:schemeClr val="tx1"/>
                  </a:solidFill>
                </a:rPr>
                <a:t>System Interface Model</a:t>
              </a:r>
            </a:p>
          </p:txBody>
        </p:sp>
        <p:sp>
          <p:nvSpPr>
            <p:cNvPr id="21" name="Oval 20">
              <a:extLst>
                <a:ext uri="{FF2B5EF4-FFF2-40B4-BE49-F238E27FC236}">
                  <a16:creationId xmlns:a16="http://schemas.microsoft.com/office/drawing/2014/main" id="{A2A9E2DC-AD51-056A-6FCE-78801F0F4F27}"/>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6.1</a:t>
              </a:r>
            </a:p>
          </p:txBody>
        </p:sp>
      </p:grpSp>
    </p:spTree>
    <p:extLst>
      <p:ext uri="{BB962C8B-B14F-4D97-AF65-F5344CB8AC3E}">
        <p14:creationId xmlns:p14="http://schemas.microsoft.com/office/powerpoint/2010/main" val="40445768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024AB66-A326-4BE8-B314-709C1051EFB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675558" y="1565985"/>
            <a:ext cx="9171299" cy="4259214"/>
          </a:xfrm>
          <a:prstGeom prst="rect">
            <a:avLst/>
          </a:prstGeom>
        </p:spPr>
      </p:pic>
      <p:sp>
        <p:nvSpPr>
          <p:cNvPr id="2" name="Title 1"/>
          <p:cNvSpPr>
            <a:spLocks noGrp="1"/>
          </p:cNvSpPr>
          <p:nvPr>
            <p:ph type="title"/>
          </p:nvPr>
        </p:nvSpPr>
        <p:spPr/>
        <p:txBody>
          <a:bodyPr>
            <a:normAutofit/>
          </a:bodyPr>
          <a:lstStyle/>
          <a:p>
            <a:r>
              <a:rPr lang="en-US" dirty="0"/>
              <a:t>Interface Matrix Detail </a:t>
            </a:r>
            <a:r>
              <a:rPr lang="en-US" b="0" dirty="0"/>
              <a:t>(2 of 3)</a:t>
            </a:r>
          </a:p>
        </p:txBody>
      </p:sp>
      <p:sp>
        <p:nvSpPr>
          <p:cNvPr id="3" name="Slide Number Placeholder 2"/>
          <p:cNvSpPr>
            <a:spLocks noGrp="1"/>
          </p:cNvSpPr>
          <p:nvPr>
            <p:ph type="sldNum" sz="quarter" idx="12"/>
          </p:nvPr>
        </p:nvSpPr>
        <p:spPr/>
        <p:txBody>
          <a:bodyPr/>
          <a:lstStyle/>
          <a:p>
            <a:pPr>
              <a:defRPr/>
            </a:pPr>
            <a:fld id="{A51840BD-C137-42AF-A883-7364683D4200}" type="slidenum">
              <a:rPr lang="en-US" smtClean="0"/>
              <a:pPr>
                <a:defRPr/>
              </a:pPr>
              <a:t>28</a:t>
            </a:fld>
            <a:endParaRPr lang="en-US" dirty="0"/>
          </a:p>
        </p:txBody>
      </p:sp>
      <p:sp>
        <p:nvSpPr>
          <p:cNvPr id="5" name="TextBox 4"/>
          <p:cNvSpPr txBox="1"/>
          <p:nvPr/>
        </p:nvSpPr>
        <p:spPr>
          <a:xfrm>
            <a:off x="367050" y="1173335"/>
            <a:ext cx="2168060" cy="1015663"/>
          </a:xfrm>
          <a:prstGeom prst="rect">
            <a:avLst/>
          </a:prstGeom>
          <a:noFill/>
        </p:spPr>
        <p:txBody>
          <a:bodyPr wrap="square" rtlCol="0">
            <a:spAutoFit/>
          </a:bodyPr>
          <a:lstStyle/>
          <a:p>
            <a:pPr algn="ctr"/>
            <a:r>
              <a:rPr lang="en-US" sz="2000" dirty="0">
                <a:solidFill>
                  <a:srgbClr val="FF0000"/>
                </a:solidFill>
                <a:latin typeface="Arial Narrow" panose="020B0606020202030204" pitchFamily="34" charset="0"/>
              </a:rPr>
              <a:t>Protocol can be distributed sim or tactical</a:t>
            </a:r>
          </a:p>
        </p:txBody>
      </p:sp>
      <p:sp>
        <p:nvSpPr>
          <p:cNvPr id="6" name="TextBox 5"/>
          <p:cNvSpPr txBox="1"/>
          <p:nvPr/>
        </p:nvSpPr>
        <p:spPr>
          <a:xfrm>
            <a:off x="489097" y="2254991"/>
            <a:ext cx="1877293" cy="1015663"/>
          </a:xfrm>
          <a:prstGeom prst="rect">
            <a:avLst/>
          </a:prstGeom>
          <a:noFill/>
        </p:spPr>
        <p:txBody>
          <a:bodyPr wrap="square" rtlCol="0">
            <a:spAutoFit/>
          </a:bodyPr>
          <a:lstStyle/>
          <a:p>
            <a:pPr algn="ctr"/>
            <a:r>
              <a:rPr lang="en-US" sz="2000" dirty="0">
                <a:solidFill>
                  <a:srgbClr val="FF0000"/>
                </a:solidFill>
                <a:latin typeface="Arial Narrow" panose="020B0606020202030204" pitchFamily="34" charset="0"/>
              </a:rPr>
              <a:t>The actual message being sent</a:t>
            </a:r>
          </a:p>
        </p:txBody>
      </p:sp>
      <p:sp>
        <p:nvSpPr>
          <p:cNvPr id="7" name="TextBox 6"/>
          <p:cNvSpPr txBox="1"/>
          <p:nvPr/>
        </p:nvSpPr>
        <p:spPr>
          <a:xfrm>
            <a:off x="439293" y="3274295"/>
            <a:ext cx="2071433" cy="1631216"/>
          </a:xfrm>
          <a:prstGeom prst="rect">
            <a:avLst/>
          </a:prstGeom>
          <a:noFill/>
        </p:spPr>
        <p:txBody>
          <a:bodyPr wrap="square" rtlCol="0">
            <a:spAutoFit/>
          </a:bodyPr>
          <a:lstStyle/>
          <a:p>
            <a:pPr algn="ctr"/>
            <a:r>
              <a:rPr lang="en-US" sz="2000" dirty="0">
                <a:solidFill>
                  <a:srgbClr val="FF0000"/>
                </a:solidFill>
                <a:latin typeface="Arial Narrow" panose="020B0606020202030204" pitchFamily="34" charset="0"/>
              </a:rPr>
              <a:t>Transport Examples: UDP Multicast, UDP Broadcast, TCP Unicast</a:t>
            </a:r>
          </a:p>
        </p:txBody>
      </p:sp>
      <p:sp>
        <p:nvSpPr>
          <p:cNvPr id="8" name="TextBox 7"/>
          <p:cNvSpPr txBox="1"/>
          <p:nvPr/>
        </p:nvSpPr>
        <p:spPr>
          <a:xfrm>
            <a:off x="391434" y="5003087"/>
            <a:ext cx="1851103" cy="707886"/>
          </a:xfrm>
          <a:prstGeom prst="rect">
            <a:avLst/>
          </a:prstGeom>
          <a:noFill/>
        </p:spPr>
        <p:txBody>
          <a:bodyPr wrap="square" lIns="91440" tIns="45720" rIns="91440" bIns="45720" rtlCol="0" anchor="t">
            <a:spAutoFit/>
          </a:bodyPr>
          <a:lstStyle/>
          <a:p>
            <a:pPr algn="ctr"/>
            <a:r>
              <a:rPr lang="en-US" sz="2000" dirty="0">
                <a:solidFill>
                  <a:srgbClr val="FF0000"/>
                </a:solidFill>
                <a:latin typeface="Arial Narrow"/>
              </a:rPr>
              <a:t>Address to send message to</a:t>
            </a:r>
          </a:p>
        </p:txBody>
      </p:sp>
      <p:sp>
        <p:nvSpPr>
          <p:cNvPr id="10" name="TextBox 9"/>
          <p:cNvSpPr txBox="1"/>
          <p:nvPr/>
        </p:nvSpPr>
        <p:spPr>
          <a:xfrm>
            <a:off x="235744" y="5808566"/>
            <a:ext cx="1880723" cy="707886"/>
          </a:xfrm>
          <a:prstGeom prst="rect">
            <a:avLst/>
          </a:prstGeom>
          <a:noFill/>
        </p:spPr>
        <p:txBody>
          <a:bodyPr wrap="square" lIns="91440" tIns="45720" rIns="91440" bIns="45720" rtlCol="0" anchor="t">
            <a:spAutoFit/>
          </a:bodyPr>
          <a:lstStyle/>
          <a:p>
            <a:pPr algn="ctr"/>
            <a:r>
              <a:rPr lang="en-US" sz="2000" dirty="0">
                <a:solidFill>
                  <a:srgbClr val="FF0000"/>
                </a:solidFill>
                <a:latin typeface="Arial Narrow"/>
              </a:rPr>
              <a:t>Port to send the message to</a:t>
            </a:r>
          </a:p>
        </p:txBody>
      </p:sp>
      <p:cxnSp>
        <p:nvCxnSpPr>
          <p:cNvPr id="11" name="Straight Arrow Connector 10"/>
          <p:cNvCxnSpPr>
            <a:cxnSpLocks/>
          </p:cNvCxnSpPr>
          <p:nvPr/>
        </p:nvCxnSpPr>
        <p:spPr bwMode="auto">
          <a:xfrm>
            <a:off x="1799499" y="1942743"/>
            <a:ext cx="1044779" cy="48447"/>
          </a:xfrm>
          <a:prstGeom prst="straightConnector1">
            <a:avLst/>
          </a:prstGeom>
          <a:solidFill>
            <a:schemeClr val="accent1"/>
          </a:solidFill>
          <a:ln w="38100" cap="flat" cmpd="sng" algn="ctr">
            <a:solidFill>
              <a:srgbClr val="FF0000"/>
            </a:solidFill>
            <a:prstDash val="solid"/>
            <a:miter lim="800000"/>
            <a:headEnd type="none" w="med" len="med"/>
            <a:tailEnd type="triangle"/>
          </a:ln>
          <a:effectLst/>
        </p:spPr>
      </p:cxnSp>
      <p:cxnSp>
        <p:nvCxnSpPr>
          <p:cNvPr id="14" name="Straight Arrow Connector 13"/>
          <p:cNvCxnSpPr>
            <a:cxnSpLocks/>
          </p:cNvCxnSpPr>
          <p:nvPr/>
        </p:nvCxnSpPr>
        <p:spPr bwMode="auto">
          <a:xfrm flipV="1">
            <a:off x="2194888" y="2343160"/>
            <a:ext cx="1525444" cy="353226"/>
          </a:xfrm>
          <a:prstGeom prst="straightConnector1">
            <a:avLst/>
          </a:prstGeom>
          <a:solidFill>
            <a:schemeClr val="accent1"/>
          </a:solidFill>
          <a:ln w="38100" cap="flat" cmpd="sng" algn="ctr">
            <a:solidFill>
              <a:srgbClr val="FF0000"/>
            </a:solidFill>
            <a:prstDash val="solid"/>
            <a:miter lim="800000"/>
            <a:headEnd type="none" w="med" len="med"/>
            <a:tailEnd type="triangle"/>
          </a:ln>
          <a:effectLst/>
        </p:spPr>
      </p:cxnSp>
      <p:cxnSp>
        <p:nvCxnSpPr>
          <p:cNvPr id="16" name="Straight Arrow Connector 15"/>
          <p:cNvCxnSpPr>
            <a:cxnSpLocks/>
          </p:cNvCxnSpPr>
          <p:nvPr/>
        </p:nvCxnSpPr>
        <p:spPr bwMode="auto">
          <a:xfrm flipV="1">
            <a:off x="2194888" y="2294188"/>
            <a:ext cx="2326564" cy="1749582"/>
          </a:xfrm>
          <a:prstGeom prst="straightConnector1">
            <a:avLst/>
          </a:prstGeom>
          <a:solidFill>
            <a:schemeClr val="accent1"/>
          </a:solidFill>
          <a:ln w="38100" cap="flat" cmpd="sng" algn="ctr">
            <a:solidFill>
              <a:srgbClr val="FF0000"/>
            </a:solidFill>
            <a:prstDash val="solid"/>
            <a:miter lim="800000"/>
            <a:headEnd type="none" w="med" len="med"/>
            <a:tailEnd type="triangle"/>
          </a:ln>
          <a:effectLst/>
        </p:spPr>
      </p:cxnSp>
      <p:cxnSp>
        <p:nvCxnSpPr>
          <p:cNvPr id="18" name="Straight Arrow Connector 17"/>
          <p:cNvCxnSpPr>
            <a:cxnSpLocks/>
          </p:cNvCxnSpPr>
          <p:nvPr/>
        </p:nvCxnSpPr>
        <p:spPr bwMode="auto">
          <a:xfrm flipV="1">
            <a:off x="2127885" y="2491996"/>
            <a:ext cx="3184895" cy="2685597"/>
          </a:xfrm>
          <a:prstGeom prst="straightConnector1">
            <a:avLst/>
          </a:prstGeom>
          <a:solidFill>
            <a:schemeClr val="accent1"/>
          </a:solidFill>
          <a:ln w="38100" cap="flat" cmpd="sng" algn="ctr">
            <a:solidFill>
              <a:srgbClr val="FF0000"/>
            </a:solidFill>
            <a:prstDash val="solid"/>
            <a:miter lim="800000"/>
            <a:headEnd type="none" w="med" len="med"/>
            <a:tailEnd type="triangle"/>
          </a:ln>
          <a:effectLst/>
        </p:spPr>
      </p:cxnSp>
      <p:cxnSp>
        <p:nvCxnSpPr>
          <p:cNvPr id="23" name="Straight Arrow Connector 22"/>
          <p:cNvCxnSpPr>
            <a:cxnSpLocks/>
            <a:stCxn id="10" idx="3"/>
          </p:cNvCxnSpPr>
          <p:nvPr/>
        </p:nvCxnSpPr>
        <p:spPr bwMode="auto">
          <a:xfrm flipV="1">
            <a:off x="2116467" y="2557989"/>
            <a:ext cx="4249609" cy="3604520"/>
          </a:xfrm>
          <a:prstGeom prst="straightConnector1">
            <a:avLst/>
          </a:prstGeom>
          <a:solidFill>
            <a:schemeClr val="accent1"/>
          </a:solidFill>
          <a:ln w="38100" cap="flat" cmpd="sng" algn="ctr">
            <a:solidFill>
              <a:srgbClr val="FF0000"/>
            </a:solidFill>
            <a:prstDash val="solid"/>
            <a:miter lim="800000"/>
            <a:headEnd type="none" w="med" len="med"/>
            <a:tailEnd type="triangle"/>
          </a:ln>
          <a:effectLst/>
        </p:spPr>
      </p:cxnSp>
      <p:sp>
        <p:nvSpPr>
          <p:cNvPr id="17" name="TextBox 16"/>
          <p:cNvSpPr txBox="1"/>
          <p:nvPr/>
        </p:nvSpPr>
        <p:spPr>
          <a:xfrm>
            <a:off x="9026541" y="6596054"/>
            <a:ext cx="2130552" cy="261610"/>
          </a:xfrm>
          <a:prstGeom prst="rect">
            <a:avLst/>
          </a:prstGeom>
          <a:noFill/>
        </p:spPr>
        <p:txBody>
          <a:bodyPr wrap="square" rtlCol="0">
            <a:spAutoFit/>
          </a:bodyPr>
          <a:lstStyle/>
          <a:p>
            <a:r>
              <a:rPr lang="en-US" sz="1100" dirty="0"/>
              <a:t>All addresses are notional</a:t>
            </a:r>
          </a:p>
        </p:txBody>
      </p:sp>
      <p:sp>
        <p:nvSpPr>
          <p:cNvPr id="32" name="TextBox 31"/>
          <p:cNvSpPr txBox="1"/>
          <p:nvPr/>
        </p:nvSpPr>
        <p:spPr>
          <a:xfrm>
            <a:off x="7009183" y="3790532"/>
            <a:ext cx="4665159" cy="2554545"/>
          </a:xfrm>
          <a:prstGeom prst="rect">
            <a:avLst/>
          </a:prstGeom>
          <a:solidFill>
            <a:schemeClr val="bg1"/>
          </a:solidFill>
          <a:ln w="76200">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marL="342900" indent="-342900">
              <a:buFont typeface="Arial" panose="020B0604020202020204" pitchFamily="34" charset="0"/>
              <a:buChar char="•"/>
            </a:pPr>
            <a:r>
              <a:rPr lang="en-US" sz="2000" dirty="0">
                <a:latin typeface="Arial Narrow" panose="020B0606020202030204" pitchFamily="34" charset="0"/>
              </a:rPr>
              <a:t>There may be a “middle-man” between the sending and receiving applications</a:t>
            </a:r>
          </a:p>
          <a:p>
            <a:pPr marL="342900" indent="-342900">
              <a:buFont typeface="Arial" panose="020B0604020202020204" pitchFamily="34" charset="0"/>
              <a:buChar char="•"/>
            </a:pPr>
            <a:r>
              <a:rPr lang="en-US" sz="2000" dirty="0">
                <a:latin typeface="Arial Narrow" panose="020B0606020202030204" pitchFamily="34" charset="0"/>
              </a:rPr>
              <a:t>Therefore the address the message is sent to may not be the one the target application receives it on</a:t>
            </a:r>
          </a:p>
          <a:p>
            <a:pPr marL="342900" indent="-342900">
              <a:buFont typeface="Arial" panose="020B0604020202020204" pitchFamily="34" charset="0"/>
              <a:buChar char="•"/>
            </a:pPr>
            <a:r>
              <a:rPr lang="en-US" sz="2000" dirty="0">
                <a:latin typeface="Arial Narrow" panose="020B0606020202030204" pitchFamily="34" charset="0"/>
              </a:rPr>
              <a:t>The most common example of this is distributed simulation gateways, but is also used for some tactical systems as well</a:t>
            </a:r>
          </a:p>
        </p:txBody>
      </p:sp>
      <p:sp>
        <p:nvSpPr>
          <p:cNvPr id="25" name="TextBox 24">
            <a:extLst>
              <a:ext uri="{FF2B5EF4-FFF2-40B4-BE49-F238E27FC236}">
                <a16:creationId xmlns:a16="http://schemas.microsoft.com/office/drawing/2014/main" id="{3A240334-BA43-44C4-A318-2F4E38E893F0}"/>
              </a:ext>
            </a:extLst>
          </p:cNvPr>
          <p:cNvSpPr txBox="1"/>
          <p:nvPr/>
        </p:nvSpPr>
        <p:spPr>
          <a:xfrm>
            <a:off x="7712090" y="787505"/>
            <a:ext cx="2119292" cy="707886"/>
          </a:xfrm>
          <a:prstGeom prst="rect">
            <a:avLst/>
          </a:prstGeom>
          <a:noFill/>
        </p:spPr>
        <p:txBody>
          <a:bodyPr wrap="square" rtlCol="0">
            <a:spAutoFit/>
          </a:bodyPr>
          <a:lstStyle/>
          <a:p>
            <a:pPr algn="ctr"/>
            <a:r>
              <a:rPr lang="en-US" sz="2000" dirty="0">
                <a:solidFill>
                  <a:srgbClr val="FF0000"/>
                </a:solidFill>
                <a:latin typeface="Arial Narrow" panose="020B0606020202030204" pitchFamily="34" charset="0"/>
              </a:rPr>
              <a:t>Name of Gateway Application </a:t>
            </a:r>
          </a:p>
        </p:txBody>
      </p:sp>
      <p:cxnSp>
        <p:nvCxnSpPr>
          <p:cNvPr id="26" name="Straight Arrow Connector 25">
            <a:extLst>
              <a:ext uri="{FF2B5EF4-FFF2-40B4-BE49-F238E27FC236}">
                <a16:creationId xmlns:a16="http://schemas.microsoft.com/office/drawing/2014/main" id="{DA3274B4-CCF9-4EAD-B176-9AB4B904842C}"/>
              </a:ext>
            </a:extLst>
          </p:cNvPr>
          <p:cNvCxnSpPr>
            <a:cxnSpLocks/>
          </p:cNvCxnSpPr>
          <p:nvPr/>
        </p:nvCxnSpPr>
        <p:spPr bwMode="auto">
          <a:xfrm flipH="1">
            <a:off x="7419196" y="1253362"/>
            <a:ext cx="764105" cy="608968"/>
          </a:xfrm>
          <a:prstGeom prst="straightConnector1">
            <a:avLst/>
          </a:prstGeom>
          <a:solidFill>
            <a:schemeClr val="accent1"/>
          </a:solidFill>
          <a:ln w="38100" cap="flat" cmpd="sng" algn="ctr">
            <a:solidFill>
              <a:srgbClr val="FF0000"/>
            </a:solidFill>
            <a:prstDash val="solid"/>
            <a:miter lim="800000"/>
            <a:headEnd type="none" w="med" len="med"/>
            <a:tailEnd type="triangle"/>
          </a:ln>
          <a:effectLst/>
        </p:spPr>
      </p:cxnSp>
      <p:grpSp>
        <p:nvGrpSpPr>
          <p:cNvPr id="21" name="Group 20">
            <a:extLst>
              <a:ext uri="{FF2B5EF4-FFF2-40B4-BE49-F238E27FC236}">
                <a16:creationId xmlns:a16="http://schemas.microsoft.com/office/drawing/2014/main" id="{B015BDE6-99F8-BDB0-A6A0-38798FCDDADA}"/>
              </a:ext>
            </a:extLst>
          </p:cNvPr>
          <p:cNvGrpSpPr/>
          <p:nvPr/>
        </p:nvGrpSpPr>
        <p:grpSpPr>
          <a:xfrm>
            <a:off x="10751820" y="255331"/>
            <a:ext cx="1097280" cy="685800"/>
            <a:chOff x="6771067" y="4966859"/>
            <a:chExt cx="1097280" cy="685800"/>
          </a:xfrm>
        </p:grpSpPr>
        <p:sp>
          <p:nvSpPr>
            <p:cNvPr id="22" name="Rectangle: Rounded Corners 21">
              <a:extLst>
                <a:ext uri="{FF2B5EF4-FFF2-40B4-BE49-F238E27FC236}">
                  <a16:creationId xmlns:a16="http://schemas.microsoft.com/office/drawing/2014/main" id="{89E14D4C-0D69-51E4-52D4-19171E9BCFB5}"/>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a:t>
              </a:r>
            </a:p>
            <a:p>
              <a:pPr algn="ctr">
                <a:lnSpc>
                  <a:spcPts val="1200"/>
                </a:lnSpc>
              </a:pPr>
              <a:r>
                <a:rPr lang="en-US" sz="1200" b="1" dirty="0">
                  <a:solidFill>
                    <a:schemeClr val="tx1"/>
                  </a:solidFill>
                </a:rPr>
                <a:t>System Interface Model</a:t>
              </a:r>
            </a:p>
          </p:txBody>
        </p:sp>
        <p:sp>
          <p:nvSpPr>
            <p:cNvPr id="24" name="Oval 23">
              <a:extLst>
                <a:ext uri="{FF2B5EF4-FFF2-40B4-BE49-F238E27FC236}">
                  <a16:creationId xmlns:a16="http://schemas.microsoft.com/office/drawing/2014/main" id="{8D854C2D-274B-F673-6970-235F243F457F}"/>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6.1</a:t>
              </a:r>
            </a:p>
          </p:txBody>
        </p:sp>
      </p:grpSp>
    </p:spTree>
    <p:extLst>
      <p:ext uri="{BB962C8B-B14F-4D97-AF65-F5344CB8AC3E}">
        <p14:creationId xmlns:p14="http://schemas.microsoft.com/office/powerpoint/2010/main" val="35813322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able&#10;&#10;Description automatically generated">
            <a:extLst>
              <a:ext uri="{FF2B5EF4-FFF2-40B4-BE49-F238E27FC236}">
                <a16:creationId xmlns:a16="http://schemas.microsoft.com/office/drawing/2014/main" id="{0098210F-CB86-4E08-A9A4-B39B3A3D9BC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005063" y="933678"/>
            <a:ext cx="6974122" cy="5278056"/>
          </a:xfrm>
          <a:prstGeom prst="rect">
            <a:avLst/>
          </a:prstGeom>
        </p:spPr>
      </p:pic>
      <p:sp>
        <p:nvSpPr>
          <p:cNvPr id="2" name="Title 1"/>
          <p:cNvSpPr>
            <a:spLocks noGrp="1"/>
          </p:cNvSpPr>
          <p:nvPr>
            <p:ph type="title"/>
          </p:nvPr>
        </p:nvSpPr>
        <p:spPr/>
        <p:txBody>
          <a:bodyPr>
            <a:normAutofit/>
          </a:bodyPr>
          <a:lstStyle/>
          <a:p>
            <a:r>
              <a:rPr lang="en-US" dirty="0"/>
              <a:t>Interface Matrix Detail </a:t>
            </a:r>
            <a:r>
              <a:rPr lang="en-US" b="0" dirty="0"/>
              <a:t>(3 of 3)</a:t>
            </a:r>
          </a:p>
        </p:txBody>
      </p:sp>
      <p:sp>
        <p:nvSpPr>
          <p:cNvPr id="3" name="Slide Number Placeholder 2"/>
          <p:cNvSpPr>
            <a:spLocks noGrp="1"/>
          </p:cNvSpPr>
          <p:nvPr>
            <p:ph type="sldNum" sz="quarter" idx="12"/>
          </p:nvPr>
        </p:nvSpPr>
        <p:spPr/>
        <p:txBody>
          <a:bodyPr/>
          <a:lstStyle/>
          <a:p>
            <a:pPr>
              <a:defRPr/>
            </a:pPr>
            <a:fld id="{A51840BD-C137-42AF-A883-7364683D4200}" type="slidenum">
              <a:rPr lang="en-US" smtClean="0"/>
              <a:pPr>
                <a:defRPr/>
              </a:pPr>
              <a:t>29</a:t>
            </a:fld>
            <a:endParaRPr lang="en-US" dirty="0"/>
          </a:p>
        </p:txBody>
      </p:sp>
      <p:sp>
        <p:nvSpPr>
          <p:cNvPr id="5" name="TextBox 4"/>
          <p:cNvSpPr txBox="1"/>
          <p:nvPr/>
        </p:nvSpPr>
        <p:spPr>
          <a:xfrm>
            <a:off x="-42028" y="1331405"/>
            <a:ext cx="2834640" cy="400110"/>
          </a:xfrm>
          <a:prstGeom prst="rect">
            <a:avLst/>
          </a:prstGeom>
          <a:noFill/>
        </p:spPr>
        <p:txBody>
          <a:bodyPr wrap="square" rtlCol="0">
            <a:spAutoFit/>
          </a:bodyPr>
          <a:lstStyle/>
          <a:p>
            <a:pPr algn="ctr"/>
            <a:r>
              <a:rPr lang="en-US" sz="1800" dirty="0">
                <a:solidFill>
                  <a:srgbClr val="FF0000"/>
                </a:solidFill>
                <a:latin typeface="Arial Narrow" panose="020B0606020202030204" pitchFamily="34" charset="0"/>
              </a:rPr>
              <a:t>Description </a:t>
            </a:r>
            <a:r>
              <a:rPr lang="en-US" sz="2000" dirty="0">
                <a:solidFill>
                  <a:srgbClr val="FF0000"/>
                </a:solidFill>
                <a:latin typeface="Arial Narrow" panose="020B0606020202030204" pitchFamily="34" charset="0"/>
              </a:rPr>
              <a:t>of</a:t>
            </a:r>
            <a:r>
              <a:rPr lang="en-US" sz="1800" dirty="0">
                <a:solidFill>
                  <a:srgbClr val="FF0000"/>
                </a:solidFill>
                <a:latin typeface="Arial Narrow" panose="020B0606020202030204" pitchFamily="34" charset="0"/>
              </a:rPr>
              <a:t> the message</a:t>
            </a:r>
          </a:p>
        </p:txBody>
      </p:sp>
      <p:sp>
        <p:nvSpPr>
          <p:cNvPr id="6" name="TextBox 5"/>
          <p:cNvSpPr txBox="1"/>
          <p:nvPr/>
        </p:nvSpPr>
        <p:spPr>
          <a:xfrm>
            <a:off x="-21639" y="3429000"/>
            <a:ext cx="2834640" cy="1631216"/>
          </a:xfrm>
          <a:prstGeom prst="rect">
            <a:avLst/>
          </a:prstGeom>
          <a:noFill/>
        </p:spPr>
        <p:txBody>
          <a:bodyPr wrap="square" rtlCol="0">
            <a:spAutoFit/>
          </a:bodyPr>
          <a:lstStyle/>
          <a:p>
            <a:pPr algn="ctr"/>
            <a:r>
              <a:rPr lang="en-US" sz="2000" dirty="0">
                <a:solidFill>
                  <a:srgbClr val="FF0000"/>
                </a:solidFill>
                <a:latin typeface="Arial Narrow" panose="020B0606020202030204" pitchFamily="34" charset="0"/>
              </a:rPr>
              <a:t>The specific purpose of the message for the event, the same message may have different purposes based on the source/target pair</a:t>
            </a:r>
          </a:p>
        </p:txBody>
      </p:sp>
      <p:cxnSp>
        <p:nvCxnSpPr>
          <p:cNvPr id="7" name="Straight Arrow Connector 6"/>
          <p:cNvCxnSpPr>
            <a:cxnSpLocks/>
          </p:cNvCxnSpPr>
          <p:nvPr/>
        </p:nvCxnSpPr>
        <p:spPr bwMode="auto">
          <a:xfrm flipV="1">
            <a:off x="2526556" y="1417638"/>
            <a:ext cx="783803" cy="113822"/>
          </a:xfrm>
          <a:prstGeom prst="straightConnector1">
            <a:avLst/>
          </a:prstGeom>
          <a:solidFill>
            <a:schemeClr val="accent1"/>
          </a:solidFill>
          <a:ln w="38100" cap="flat" cmpd="sng" algn="ctr">
            <a:solidFill>
              <a:srgbClr val="FF0000"/>
            </a:solidFill>
            <a:prstDash val="solid"/>
            <a:miter lim="800000"/>
            <a:headEnd type="none" w="med" len="med"/>
            <a:tailEnd type="triangle"/>
          </a:ln>
          <a:effectLst/>
        </p:spPr>
      </p:cxnSp>
      <p:cxnSp>
        <p:nvCxnSpPr>
          <p:cNvPr id="9" name="Straight Arrow Connector 8"/>
          <p:cNvCxnSpPr>
            <a:cxnSpLocks/>
          </p:cNvCxnSpPr>
          <p:nvPr/>
        </p:nvCxnSpPr>
        <p:spPr bwMode="auto">
          <a:xfrm flipV="1">
            <a:off x="2526556" y="1883664"/>
            <a:ext cx="2438983" cy="1689042"/>
          </a:xfrm>
          <a:prstGeom prst="straightConnector1">
            <a:avLst/>
          </a:prstGeom>
          <a:solidFill>
            <a:schemeClr val="accent1"/>
          </a:solidFill>
          <a:ln w="38100" cap="flat" cmpd="sng" algn="ctr">
            <a:solidFill>
              <a:srgbClr val="FF0000"/>
            </a:solidFill>
            <a:prstDash val="solid"/>
            <a:miter lim="800000"/>
            <a:headEnd type="none" w="med" len="med"/>
            <a:tailEnd type="triangle"/>
          </a:ln>
          <a:effectLst/>
        </p:spPr>
      </p:cxnSp>
      <p:sp>
        <p:nvSpPr>
          <p:cNvPr id="11" name="TextBox 10"/>
          <p:cNvSpPr txBox="1"/>
          <p:nvPr/>
        </p:nvSpPr>
        <p:spPr>
          <a:xfrm>
            <a:off x="10026010" y="5102891"/>
            <a:ext cx="2127933" cy="954107"/>
          </a:xfrm>
          <a:prstGeom prst="rect">
            <a:avLst/>
          </a:prstGeom>
          <a:noFill/>
        </p:spPr>
        <p:txBody>
          <a:bodyPr wrap="square" rtlCol="0">
            <a:spAutoFit/>
          </a:bodyPr>
          <a:lstStyle/>
          <a:p>
            <a:pPr algn="ctr"/>
            <a:r>
              <a:rPr lang="en-US" sz="1800" dirty="0">
                <a:solidFill>
                  <a:srgbClr val="FF0000"/>
                </a:solidFill>
                <a:latin typeface="Arial Narrow" panose="020B0606020202030204" pitchFamily="34" charset="0"/>
              </a:rPr>
              <a:t>Update condition may be trigger </a:t>
            </a:r>
            <a:r>
              <a:rPr lang="en-US" sz="2000" dirty="0">
                <a:solidFill>
                  <a:srgbClr val="FF0000"/>
                </a:solidFill>
                <a:latin typeface="Arial Narrow" panose="020B0606020202030204" pitchFamily="34" charset="0"/>
              </a:rPr>
              <a:t>based</a:t>
            </a:r>
            <a:r>
              <a:rPr lang="en-US" sz="1800" dirty="0">
                <a:solidFill>
                  <a:srgbClr val="FF0000"/>
                </a:solidFill>
                <a:latin typeface="Arial Narrow" panose="020B0606020202030204" pitchFamily="34" charset="0"/>
              </a:rPr>
              <a:t> or rate based</a:t>
            </a:r>
          </a:p>
        </p:txBody>
      </p:sp>
      <p:sp>
        <p:nvSpPr>
          <p:cNvPr id="12" name="TextBox 11"/>
          <p:cNvSpPr txBox="1"/>
          <p:nvPr/>
        </p:nvSpPr>
        <p:spPr>
          <a:xfrm>
            <a:off x="10062449" y="1621452"/>
            <a:ext cx="2008702" cy="1538883"/>
          </a:xfrm>
          <a:prstGeom prst="rect">
            <a:avLst/>
          </a:prstGeom>
          <a:noFill/>
        </p:spPr>
        <p:txBody>
          <a:bodyPr wrap="square" lIns="91440" tIns="45720" rIns="91440" bIns="45720" rtlCol="0" anchor="t">
            <a:spAutoFit/>
          </a:bodyPr>
          <a:lstStyle/>
          <a:p>
            <a:pPr algn="ctr"/>
            <a:r>
              <a:rPr lang="en-US" sz="2000" dirty="0">
                <a:solidFill>
                  <a:srgbClr val="FF0000"/>
                </a:solidFill>
                <a:latin typeface="Arial Narrow"/>
              </a:rPr>
              <a:t>Indicates confirmation </a:t>
            </a:r>
            <a:r>
              <a:rPr lang="en-US" dirty="0">
                <a:solidFill>
                  <a:srgbClr val="FF0000"/>
                </a:solidFill>
                <a:latin typeface="Arial Narrow"/>
              </a:rPr>
              <a:t>of</a:t>
            </a:r>
            <a:r>
              <a:rPr lang="en-US" sz="1800" dirty="0">
                <a:solidFill>
                  <a:srgbClr val="FF0000"/>
                </a:solidFill>
                <a:latin typeface="Arial Narrow"/>
              </a:rPr>
              <a:t> receipt of the message by the target</a:t>
            </a:r>
          </a:p>
        </p:txBody>
      </p:sp>
      <p:cxnSp>
        <p:nvCxnSpPr>
          <p:cNvPr id="13" name="Straight Arrow Connector 12"/>
          <p:cNvCxnSpPr>
            <a:cxnSpLocks/>
            <a:stCxn id="11" idx="1"/>
          </p:cNvCxnSpPr>
          <p:nvPr/>
        </p:nvCxnSpPr>
        <p:spPr bwMode="auto">
          <a:xfrm flipH="1" flipV="1">
            <a:off x="6342927" y="2076678"/>
            <a:ext cx="3683083" cy="3503267"/>
          </a:xfrm>
          <a:prstGeom prst="straightConnector1">
            <a:avLst/>
          </a:prstGeom>
          <a:solidFill>
            <a:schemeClr val="accent1"/>
          </a:solidFill>
          <a:ln w="38100" cap="flat" cmpd="sng" algn="ctr">
            <a:solidFill>
              <a:srgbClr val="FF0000"/>
            </a:solidFill>
            <a:prstDash val="solid"/>
            <a:miter lim="800000"/>
            <a:headEnd type="none" w="med" len="med"/>
            <a:tailEnd type="triangle"/>
          </a:ln>
          <a:effectLst/>
        </p:spPr>
      </p:cxnSp>
      <p:cxnSp>
        <p:nvCxnSpPr>
          <p:cNvPr id="16" name="Straight Arrow Connector 15"/>
          <p:cNvCxnSpPr>
            <a:cxnSpLocks/>
          </p:cNvCxnSpPr>
          <p:nvPr/>
        </p:nvCxnSpPr>
        <p:spPr bwMode="auto">
          <a:xfrm flipH="1" flipV="1">
            <a:off x="8424007" y="1792224"/>
            <a:ext cx="1726989" cy="580586"/>
          </a:xfrm>
          <a:prstGeom prst="straightConnector1">
            <a:avLst/>
          </a:prstGeom>
          <a:solidFill>
            <a:schemeClr val="accent1"/>
          </a:solidFill>
          <a:ln w="38100" cap="flat" cmpd="sng" algn="ctr">
            <a:solidFill>
              <a:srgbClr val="FF0000"/>
            </a:solidFill>
            <a:prstDash val="solid"/>
            <a:miter lim="800000"/>
            <a:headEnd type="none" w="med" len="med"/>
            <a:tailEnd type="triangle"/>
          </a:ln>
          <a:effectLst/>
        </p:spPr>
      </p:cxnSp>
      <p:sp>
        <p:nvSpPr>
          <p:cNvPr id="25" name="TextBox 24">
            <a:extLst>
              <a:ext uri="{FF2B5EF4-FFF2-40B4-BE49-F238E27FC236}">
                <a16:creationId xmlns:a16="http://schemas.microsoft.com/office/drawing/2014/main" id="{830FE210-8AFA-43DA-84FD-964526676BBB}"/>
              </a:ext>
            </a:extLst>
          </p:cNvPr>
          <p:cNvSpPr txBox="1"/>
          <p:nvPr/>
        </p:nvSpPr>
        <p:spPr>
          <a:xfrm>
            <a:off x="10066471" y="3222325"/>
            <a:ext cx="1953361" cy="1477328"/>
          </a:xfrm>
          <a:prstGeom prst="rect">
            <a:avLst/>
          </a:prstGeom>
          <a:noFill/>
        </p:spPr>
        <p:txBody>
          <a:bodyPr wrap="square" rtlCol="0">
            <a:spAutoFit/>
          </a:bodyPr>
          <a:lstStyle/>
          <a:p>
            <a:pPr algn="ctr"/>
            <a:r>
              <a:rPr lang="en-US" sz="1800" dirty="0">
                <a:solidFill>
                  <a:srgbClr val="FF0000"/>
                </a:solidFill>
                <a:latin typeface="Arial Narrow" panose="020B0606020202030204" pitchFamily="34" charset="0"/>
              </a:rPr>
              <a:t>The name of real network the message would be sent on, or the VLAN used in the Event</a:t>
            </a:r>
          </a:p>
        </p:txBody>
      </p:sp>
      <p:cxnSp>
        <p:nvCxnSpPr>
          <p:cNvPr id="26" name="Straight Arrow Connector 25">
            <a:extLst>
              <a:ext uri="{FF2B5EF4-FFF2-40B4-BE49-F238E27FC236}">
                <a16:creationId xmlns:a16="http://schemas.microsoft.com/office/drawing/2014/main" id="{7FBCA290-0AF5-4EE8-8E3D-4B07D25F452D}"/>
              </a:ext>
            </a:extLst>
          </p:cNvPr>
          <p:cNvCxnSpPr>
            <a:cxnSpLocks/>
          </p:cNvCxnSpPr>
          <p:nvPr/>
        </p:nvCxnSpPr>
        <p:spPr bwMode="auto">
          <a:xfrm flipH="1" flipV="1">
            <a:off x="7639291" y="1971425"/>
            <a:ext cx="2552345" cy="1716814"/>
          </a:xfrm>
          <a:prstGeom prst="straightConnector1">
            <a:avLst/>
          </a:prstGeom>
          <a:solidFill>
            <a:schemeClr val="accent1"/>
          </a:solidFill>
          <a:ln w="38100" cap="flat" cmpd="sng" algn="ctr">
            <a:solidFill>
              <a:srgbClr val="FF0000"/>
            </a:solidFill>
            <a:prstDash val="solid"/>
            <a:miter lim="800000"/>
            <a:headEnd type="none" w="med" len="med"/>
            <a:tailEnd type="triangle"/>
          </a:ln>
          <a:effectLst/>
        </p:spPr>
      </p:cxnSp>
      <p:grpSp>
        <p:nvGrpSpPr>
          <p:cNvPr id="17" name="Group 16">
            <a:extLst>
              <a:ext uri="{FF2B5EF4-FFF2-40B4-BE49-F238E27FC236}">
                <a16:creationId xmlns:a16="http://schemas.microsoft.com/office/drawing/2014/main" id="{6DE8FEAC-88B1-72D8-D6E0-F505223EB553}"/>
              </a:ext>
            </a:extLst>
          </p:cNvPr>
          <p:cNvGrpSpPr/>
          <p:nvPr/>
        </p:nvGrpSpPr>
        <p:grpSpPr>
          <a:xfrm>
            <a:off x="10751820" y="247878"/>
            <a:ext cx="1097280" cy="685800"/>
            <a:chOff x="6771067" y="4966859"/>
            <a:chExt cx="1097280" cy="685800"/>
          </a:xfrm>
        </p:grpSpPr>
        <p:sp>
          <p:nvSpPr>
            <p:cNvPr id="18" name="Rectangle: Rounded Corners 17">
              <a:extLst>
                <a:ext uri="{FF2B5EF4-FFF2-40B4-BE49-F238E27FC236}">
                  <a16:creationId xmlns:a16="http://schemas.microsoft.com/office/drawing/2014/main" id="{56AA0E2C-A549-3EDA-EBD3-EFEB9626442B}"/>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a:t>
              </a:r>
            </a:p>
            <a:p>
              <a:pPr algn="ctr">
                <a:lnSpc>
                  <a:spcPts val="1200"/>
                </a:lnSpc>
              </a:pPr>
              <a:r>
                <a:rPr lang="en-US" sz="1200" b="1" dirty="0">
                  <a:solidFill>
                    <a:schemeClr val="tx1"/>
                  </a:solidFill>
                </a:rPr>
                <a:t>System Interface Model</a:t>
              </a:r>
            </a:p>
          </p:txBody>
        </p:sp>
        <p:sp>
          <p:nvSpPr>
            <p:cNvPr id="19" name="Oval 18">
              <a:extLst>
                <a:ext uri="{FF2B5EF4-FFF2-40B4-BE49-F238E27FC236}">
                  <a16:creationId xmlns:a16="http://schemas.microsoft.com/office/drawing/2014/main" id="{973CCF76-57E0-E7F2-5F40-3123EA6B791C}"/>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6.1</a:t>
              </a:r>
            </a:p>
          </p:txBody>
        </p:sp>
      </p:grpSp>
    </p:spTree>
    <p:extLst>
      <p:ext uri="{BB962C8B-B14F-4D97-AF65-F5344CB8AC3E}">
        <p14:creationId xmlns:p14="http://schemas.microsoft.com/office/powerpoint/2010/main" val="2070859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841248"/>
          </a:xfrm>
          <a:prstGeom prst="rect">
            <a:avLst/>
          </a:prstGeom>
        </p:spPr>
        <p:txBody>
          <a:bodyPr>
            <a:noAutofit/>
          </a:bodyPr>
          <a:lstStyle/>
          <a:p>
            <a:r>
              <a:rPr lang="en-US" dirty="0">
                <a:cs typeface="Calibri Light"/>
              </a:rPr>
              <a:t>Typical </a:t>
            </a:r>
            <a:r>
              <a:rPr lang="en-US" dirty="0">
                <a:ea typeface="+mj-lt"/>
                <a:cs typeface="+mj-lt"/>
              </a:rPr>
              <a:t>Distributed LVC Event Common </a:t>
            </a:r>
            <a:r>
              <a:rPr lang="en-US" dirty="0">
                <a:cs typeface="Calibri Light"/>
              </a:rPr>
              <a:t>Problems</a:t>
            </a:r>
            <a:endParaRPr lang="en-US" dirty="0"/>
          </a:p>
        </p:txBody>
      </p:sp>
      <p:sp>
        <p:nvSpPr>
          <p:cNvPr id="3" name="Content Placeholder 2"/>
          <p:cNvSpPr>
            <a:spLocks noGrp="1"/>
          </p:cNvSpPr>
          <p:nvPr>
            <p:ph idx="1"/>
          </p:nvPr>
        </p:nvSpPr>
        <p:spPr>
          <a:xfrm>
            <a:off x="342900" y="952500"/>
            <a:ext cx="11506200" cy="5524500"/>
          </a:xfrm>
        </p:spPr>
        <p:txBody>
          <a:bodyPr vert="horz" lIns="91440" tIns="45720" rIns="91440" bIns="45720" rtlCol="0" anchor="t">
            <a:normAutofit fontScale="92500" lnSpcReduction="20000"/>
          </a:bodyPr>
          <a:lstStyle/>
          <a:p>
            <a:r>
              <a:rPr lang="en-US" sz="2400" dirty="0">
                <a:latin typeface="Calibri" panose="020F0502020204030204" pitchFamily="34" charset="0"/>
                <a:cs typeface="Calibri" panose="020F0502020204030204" pitchFamily="34" charset="0"/>
              </a:rPr>
              <a:t>Conducted to support many different domains: </a:t>
            </a:r>
          </a:p>
          <a:p>
            <a:pPr lvl="1"/>
            <a:r>
              <a:rPr lang="en-US" sz="2100" dirty="0">
                <a:latin typeface="Calibri" panose="020F0502020204030204" pitchFamily="34" charset="0"/>
                <a:cs typeface="Calibri" panose="020F0502020204030204" pitchFamily="34" charset="0"/>
              </a:rPr>
              <a:t>Training, testing &amp; evaluation, research &amp; development, concept development, acquisition, and mission rehearsal</a:t>
            </a:r>
          </a:p>
          <a:p>
            <a:r>
              <a:rPr lang="en-US" sz="2400" dirty="0">
                <a:latin typeface="Calibri" panose="020F0502020204030204" pitchFamily="34" charset="0"/>
                <a:cs typeface="Calibri" panose="020F0502020204030204" pitchFamily="34" charset="0"/>
              </a:rPr>
              <a:t>Complex environments</a:t>
            </a:r>
          </a:p>
          <a:p>
            <a:pPr lvl="1"/>
            <a:r>
              <a:rPr lang="en-US" sz="2100" dirty="0">
                <a:latin typeface="Calibri" panose="020F0502020204030204" pitchFamily="34" charset="0"/>
                <a:cs typeface="Calibri" panose="020F0502020204030204" pitchFamily="34" charset="0"/>
              </a:rPr>
              <a:t>Unique networks</a:t>
            </a:r>
          </a:p>
          <a:p>
            <a:pPr lvl="1"/>
            <a:r>
              <a:rPr lang="en-US" sz="2100" dirty="0">
                <a:latin typeface="Calibri" panose="020F0502020204030204" pitchFamily="34" charset="0"/>
                <a:cs typeface="Calibri" panose="020F0502020204030204" pitchFamily="34" charset="0"/>
              </a:rPr>
              <a:t>Multiple Security Classifications</a:t>
            </a:r>
          </a:p>
          <a:p>
            <a:pPr lvl="1"/>
            <a:r>
              <a:rPr lang="en-US" sz="2100" dirty="0">
                <a:latin typeface="Calibri" panose="020F0502020204030204" pitchFamily="34" charset="0"/>
                <a:cs typeface="Calibri" panose="020F0502020204030204" pitchFamily="34" charset="0"/>
              </a:rPr>
              <a:t>Encroaching cyber / information security controls (RMF, ATOs, etc.)</a:t>
            </a:r>
          </a:p>
          <a:p>
            <a:pPr lvl="1"/>
            <a:r>
              <a:rPr lang="en-US" sz="2100" dirty="0">
                <a:latin typeface="Calibri" panose="020F0502020204030204" pitchFamily="34" charset="0"/>
                <a:cs typeface="Calibri" panose="020F0502020204030204" pitchFamily="34" charset="0"/>
              </a:rPr>
              <a:t>Evolving Mission Command / C4I Systems</a:t>
            </a:r>
          </a:p>
          <a:p>
            <a:pPr lvl="1"/>
            <a:r>
              <a:rPr lang="en-US" sz="2100" dirty="0">
                <a:latin typeface="Calibri" panose="020F0502020204030204" pitchFamily="34" charset="0"/>
                <a:cs typeface="Calibri" panose="020F0502020204030204" pitchFamily="34" charset="0"/>
              </a:rPr>
              <a:t>Need to develop novel M&amp;S and data</a:t>
            </a:r>
          </a:p>
          <a:p>
            <a:pPr lvl="1"/>
            <a:r>
              <a:rPr lang="en-US" sz="2100" dirty="0">
                <a:latin typeface="Calibri" panose="020F0502020204030204" pitchFamily="34" charset="0"/>
                <a:cs typeface="Calibri" panose="020F0502020204030204" pitchFamily="34" charset="0"/>
              </a:rPr>
              <a:t>Vague and/or conflicting Objectives</a:t>
            </a:r>
          </a:p>
          <a:p>
            <a:pPr lvl="1"/>
            <a:r>
              <a:rPr lang="en-US" sz="2100" dirty="0">
                <a:latin typeface="Calibri" panose="020F0502020204030204" pitchFamily="34" charset="0"/>
                <a:ea typeface="+mn-lt"/>
                <a:cs typeface="Calibri" panose="020F0502020204030204" pitchFamily="34" charset="0"/>
              </a:rPr>
              <a:t>Multiple Stakeholders</a:t>
            </a:r>
          </a:p>
          <a:p>
            <a:r>
              <a:rPr lang="en-US" sz="2400" dirty="0">
                <a:latin typeface="Calibri" panose="020F0502020204030204" pitchFamily="34" charset="0"/>
                <a:ea typeface="+mn-lt"/>
                <a:cs typeface="Calibri" panose="020F0502020204030204" pitchFamily="34" charset="0"/>
              </a:rPr>
              <a:t>For many years, a small set of very experienced teams created these environments</a:t>
            </a:r>
            <a:endParaRPr lang="en-US" sz="1800" dirty="0">
              <a:latin typeface="Calibri" panose="020F0502020204030204" pitchFamily="34" charset="0"/>
              <a:ea typeface="+mn-lt"/>
              <a:cs typeface="Calibri" panose="020F0502020204030204" pitchFamily="34" charset="0"/>
            </a:endParaRPr>
          </a:p>
          <a:p>
            <a:pPr lvl="1"/>
            <a:r>
              <a:rPr lang="en-US" sz="2100" dirty="0">
                <a:latin typeface="Calibri" panose="020F0502020204030204" pitchFamily="34" charset="0"/>
                <a:ea typeface="+mn-lt"/>
                <a:cs typeface="Calibri" panose="020F0502020204030204" pitchFamily="34" charset="0"/>
              </a:rPr>
              <a:t>Events with less skilled teams often failed, overran costs, or did not meet schedule</a:t>
            </a:r>
          </a:p>
          <a:p>
            <a:r>
              <a:rPr lang="en-US" sz="2400" dirty="0">
                <a:latin typeface="Calibri" panose="020F0502020204030204" pitchFamily="34" charset="0"/>
                <a:ea typeface="+mn-lt"/>
                <a:cs typeface="Calibri" panose="020F0502020204030204" pitchFamily="34" charset="0"/>
              </a:rPr>
              <a:t>Short timelines, busy schedules, &amp; other ongoing work and events </a:t>
            </a:r>
          </a:p>
          <a:p>
            <a:pPr lvl="1"/>
            <a:r>
              <a:rPr lang="en-US" sz="2100" dirty="0">
                <a:latin typeface="Calibri" panose="020F0502020204030204" pitchFamily="34" charset="0"/>
                <a:ea typeface="+mn-lt"/>
                <a:cs typeface="Calibri" panose="020F0502020204030204" pitchFamily="34" charset="0"/>
              </a:rPr>
              <a:t>These all distract from the detailed work needed to build and integrate complex environments</a:t>
            </a:r>
            <a:endParaRPr lang="en-US" sz="2100" dirty="0">
              <a:latin typeface="Calibri" panose="020F0502020204030204" pitchFamily="34" charset="0"/>
              <a:cs typeface="Calibri" panose="020F0502020204030204" pitchFamily="34" charset="0"/>
            </a:endParaRPr>
          </a:p>
          <a:p>
            <a:r>
              <a:rPr lang="en-US" sz="2400" dirty="0">
                <a:latin typeface="Calibri" panose="020F0502020204030204" pitchFamily="34" charset="0"/>
                <a:ea typeface="+mn-lt"/>
                <a:cs typeface="Calibri" panose="020F0502020204030204" pitchFamily="34" charset="0"/>
              </a:rPr>
              <a:t>Must generate trusted data and results</a:t>
            </a:r>
            <a:endParaRPr lang="en-US" sz="2400" dirty="0">
              <a:latin typeface="Calibri" panose="020F0502020204030204" pitchFamily="34" charset="0"/>
              <a:cs typeface="Calibri" panose="020F0502020204030204" pitchFamily="34" charset="0"/>
            </a:endParaRPr>
          </a:p>
          <a:p>
            <a:pPr lvl="1"/>
            <a:r>
              <a:rPr lang="en-US" sz="2100" dirty="0">
                <a:latin typeface="Calibri" panose="020F0502020204030204" pitchFamily="34" charset="0"/>
                <a:ea typeface="+mn-lt"/>
                <a:cs typeface="Calibri" panose="020F0502020204030204" pitchFamily="34" charset="0"/>
              </a:rPr>
              <a:t>An incorrectly created environment can lead to negative training, false test results, bad research, and failed missions</a:t>
            </a:r>
          </a:p>
        </p:txBody>
      </p:sp>
      <p:sp>
        <p:nvSpPr>
          <p:cNvPr id="4" name="Slide Number Placeholder 3"/>
          <p:cNvSpPr>
            <a:spLocks noGrp="1"/>
          </p:cNvSpPr>
          <p:nvPr>
            <p:ph type="sldNum" sz="quarter" idx="4"/>
          </p:nvPr>
        </p:nvSpPr>
        <p:spPr/>
        <p:txBody>
          <a:bodyPr/>
          <a:lstStyle/>
          <a:p>
            <a:pPr>
              <a:defRPr/>
            </a:pPr>
            <a:fld id="{A51840BD-C137-42AF-A883-7364683D4200}" type="slidenum">
              <a:rPr lang="en-US" smtClean="0"/>
              <a:pPr>
                <a:defRPr/>
              </a:pPr>
              <a:t>3</a:t>
            </a:fld>
            <a:endParaRPr lang="en-US" dirty="0"/>
          </a:p>
        </p:txBody>
      </p:sp>
    </p:spTree>
    <p:extLst>
      <p:ext uri="{BB962C8B-B14F-4D97-AF65-F5344CB8AC3E}">
        <p14:creationId xmlns:p14="http://schemas.microsoft.com/office/powerpoint/2010/main" val="4301154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A7890-D03E-4613-A0A5-ABE849E63778}"/>
              </a:ext>
            </a:extLst>
          </p:cNvPr>
          <p:cNvSpPr>
            <a:spLocks noGrp="1"/>
          </p:cNvSpPr>
          <p:nvPr>
            <p:ph type="title"/>
          </p:nvPr>
        </p:nvSpPr>
        <p:spPr/>
        <p:txBody>
          <a:bodyPr wrap="square" anchor="ctr">
            <a:normAutofit/>
          </a:bodyPr>
          <a:lstStyle/>
          <a:p>
            <a:r>
              <a:rPr lang="en-US" dirty="0"/>
              <a:t>Step 7 : Integrate &amp; Validate Environment</a:t>
            </a:r>
          </a:p>
        </p:txBody>
      </p:sp>
      <p:sp>
        <p:nvSpPr>
          <p:cNvPr id="4" name="Slide Number Placeholder 3"/>
          <p:cNvSpPr>
            <a:spLocks noGrp="1"/>
          </p:cNvSpPr>
          <p:nvPr>
            <p:ph type="sldNum" sz="quarter" idx="12"/>
          </p:nvPr>
        </p:nvSpPr>
        <p:spPr/>
        <p:txBody>
          <a:bodyPr/>
          <a:lstStyle/>
          <a:p>
            <a:pPr>
              <a:defRPr/>
            </a:pPr>
            <a:fld id="{A51840BD-C137-42AF-A883-7364683D4200}" type="slidenum">
              <a:rPr lang="en-US" smtClean="0"/>
              <a:pPr>
                <a:defRPr/>
              </a:pPr>
              <a:t>30</a:t>
            </a:fld>
            <a:endParaRPr lang="en-US" dirty="0"/>
          </a:p>
        </p:txBody>
      </p:sp>
      <p:sp>
        <p:nvSpPr>
          <p:cNvPr id="162" name="Rectangle: Rounded Corners 161">
            <a:extLst>
              <a:ext uri="{FF2B5EF4-FFF2-40B4-BE49-F238E27FC236}">
                <a16:creationId xmlns:a16="http://schemas.microsoft.com/office/drawing/2014/main" id="{C97070C6-CE31-D9F7-CB96-3AB54132523E}"/>
              </a:ext>
            </a:extLst>
          </p:cNvPr>
          <p:cNvSpPr/>
          <p:nvPr/>
        </p:nvSpPr>
        <p:spPr>
          <a:xfrm>
            <a:off x="8064637" y="1661497"/>
            <a:ext cx="1097024" cy="36682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libri" panose="020F0502020204030204" pitchFamily="34" charset="0"/>
              <a:cs typeface="Calibri" panose="020F0502020204030204" pitchFamily="34" charset="0"/>
            </a:endParaRPr>
          </a:p>
        </p:txBody>
      </p:sp>
      <p:sp>
        <p:nvSpPr>
          <p:cNvPr id="164" name="Rectangle: Rounded Corners 163">
            <a:extLst>
              <a:ext uri="{FF2B5EF4-FFF2-40B4-BE49-F238E27FC236}">
                <a16:creationId xmlns:a16="http://schemas.microsoft.com/office/drawing/2014/main" id="{575814C4-B49C-32DA-2FAD-4A29AFFFDDFD}"/>
              </a:ext>
            </a:extLst>
          </p:cNvPr>
          <p:cNvSpPr/>
          <p:nvPr/>
        </p:nvSpPr>
        <p:spPr>
          <a:xfrm>
            <a:off x="6779964" y="1649462"/>
            <a:ext cx="1097024" cy="4594673"/>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66" name="Rectangle: Rounded Corners 165">
            <a:extLst>
              <a:ext uri="{FF2B5EF4-FFF2-40B4-BE49-F238E27FC236}">
                <a16:creationId xmlns:a16="http://schemas.microsoft.com/office/drawing/2014/main" id="{C0C1E1AC-55EB-9CC6-2DAD-6D3511BA201E}"/>
              </a:ext>
            </a:extLst>
          </p:cNvPr>
          <p:cNvSpPr/>
          <p:nvPr/>
        </p:nvSpPr>
        <p:spPr>
          <a:xfrm>
            <a:off x="5499600" y="1661497"/>
            <a:ext cx="1103621" cy="36682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68" name="Rectangle: Rounded Corners 167">
            <a:extLst>
              <a:ext uri="{FF2B5EF4-FFF2-40B4-BE49-F238E27FC236}">
                <a16:creationId xmlns:a16="http://schemas.microsoft.com/office/drawing/2014/main" id="{3AE5BE28-A950-F087-EFE9-1727B35C0848}"/>
              </a:ext>
            </a:extLst>
          </p:cNvPr>
          <p:cNvSpPr/>
          <p:nvPr/>
        </p:nvSpPr>
        <p:spPr>
          <a:xfrm>
            <a:off x="4214980" y="1661499"/>
            <a:ext cx="1103621" cy="3668244"/>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70" name="Rectangle: Rounded Corners 169">
            <a:extLst>
              <a:ext uri="{FF2B5EF4-FFF2-40B4-BE49-F238E27FC236}">
                <a16:creationId xmlns:a16="http://schemas.microsoft.com/office/drawing/2014/main" id="{C699B846-3714-F5B6-849B-5BCAFEF4243C}"/>
              </a:ext>
            </a:extLst>
          </p:cNvPr>
          <p:cNvSpPr/>
          <p:nvPr/>
        </p:nvSpPr>
        <p:spPr>
          <a:xfrm>
            <a:off x="2941432" y="1661498"/>
            <a:ext cx="1103621" cy="45826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71" name="Rectangle: Rounded Corners 170">
            <a:extLst>
              <a:ext uri="{FF2B5EF4-FFF2-40B4-BE49-F238E27FC236}">
                <a16:creationId xmlns:a16="http://schemas.microsoft.com/office/drawing/2014/main" id="{2FFF1112-DE02-7A91-ED3E-96D8704B983E}"/>
              </a:ext>
            </a:extLst>
          </p:cNvPr>
          <p:cNvSpPr/>
          <p:nvPr/>
        </p:nvSpPr>
        <p:spPr>
          <a:xfrm>
            <a:off x="1656833" y="1661499"/>
            <a:ext cx="1103621" cy="3668243"/>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72" name="Rectangle: Rounded Corners 171">
            <a:extLst>
              <a:ext uri="{FF2B5EF4-FFF2-40B4-BE49-F238E27FC236}">
                <a16:creationId xmlns:a16="http://schemas.microsoft.com/office/drawing/2014/main" id="{F1ECE0B4-2E32-86DB-B0A6-45D77BD64389}"/>
              </a:ext>
            </a:extLst>
          </p:cNvPr>
          <p:cNvSpPr/>
          <p:nvPr/>
        </p:nvSpPr>
        <p:spPr>
          <a:xfrm>
            <a:off x="378380" y="1672143"/>
            <a:ext cx="1101747" cy="274320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73" name="Rectangle: Rounded Corners 172">
            <a:extLst>
              <a:ext uri="{FF2B5EF4-FFF2-40B4-BE49-F238E27FC236}">
                <a16:creationId xmlns:a16="http://schemas.microsoft.com/office/drawing/2014/main" id="{16ED073B-523A-59BC-A4DE-ADCCE7B32E08}"/>
              </a:ext>
            </a:extLst>
          </p:cNvPr>
          <p:cNvSpPr/>
          <p:nvPr/>
        </p:nvSpPr>
        <p:spPr>
          <a:xfrm>
            <a:off x="7916590" y="1552256"/>
            <a:ext cx="1408589" cy="3942612"/>
          </a:xfrm>
          <a:prstGeom prst="roundRect">
            <a:avLst>
              <a:gd name="adj" fmla="val 11125"/>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libri" panose="020F0502020204030204" pitchFamily="34" charset="0"/>
              <a:cs typeface="Calibri" panose="020F0502020204030204" pitchFamily="34" charset="0"/>
            </a:endParaRPr>
          </a:p>
        </p:txBody>
      </p:sp>
      <p:sp>
        <p:nvSpPr>
          <p:cNvPr id="174" name="Rectangle: Rounded Corners 173">
            <a:extLst>
              <a:ext uri="{FF2B5EF4-FFF2-40B4-BE49-F238E27FC236}">
                <a16:creationId xmlns:a16="http://schemas.microsoft.com/office/drawing/2014/main" id="{6790361F-01F5-3646-0D2B-F23AD1815CD1}"/>
              </a:ext>
            </a:extLst>
          </p:cNvPr>
          <p:cNvSpPr/>
          <p:nvPr/>
        </p:nvSpPr>
        <p:spPr>
          <a:xfrm>
            <a:off x="10626767" y="1661497"/>
            <a:ext cx="1095187" cy="366824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75" name="Rectangle: Rounded Corners 174">
            <a:extLst>
              <a:ext uri="{FF2B5EF4-FFF2-40B4-BE49-F238E27FC236}">
                <a16:creationId xmlns:a16="http://schemas.microsoft.com/office/drawing/2014/main" id="{EF7525E8-CCDD-E0BF-B0F3-F88B42438968}"/>
              </a:ext>
            </a:extLst>
          </p:cNvPr>
          <p:cNvSpPr/>
          <p:nvPr/>
        </p:nvSpPr>
        <p:spPr>
          <a:xfrm>
            <a:off x="9344213" y="1661498"/>
            <a:ext cx="1095187" cy="366824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grpSp>
        <p:nvGrpSpPr>
          <p:cNvPr id="176" name="Group 175">
            <a:extLst>
              <a:ext uri="{FF2B5EF4-FFF2-40B4-BE49-F238E27FC236}">
                <a16:creationId xmlns:a16="http://schemas.microsoft.com/office/drawing/2014/main" id="{BB2AAFED-EF1C-20A2-E17A-91E41EF2DA05}"/>
              </a:ext>
            </a:extLst>
          </p:cNvPr>
          <p:cNvGrpSpPr/>
          <p:nvPr/>
        </p:nvGrpSpPr>
        <p:grpSpPr>
          <a:xfrm>
            <a:off x="381000" y="1547963"/>
            <a:ext cx="1097280" cy="799337"/>
            <a:chOff x="560065" y="5025296"/>
            <a:chExt cx="1097280" cy="799337"/>
          </a:xfrm>
        </p:grpSpPr>
        <p:sp>
          <p:nvSpPr>
            <p:cNvPr id="177" name="Rectangle: Rounded Corners 176">
              <a:extLst>
                <a:ext uri="{FF2B5EF4-FFF2-40B4-BE49-F238E27FC236}">
                  <a16:creationId xmlns:a16="http://schemas.microsoft.com/office/drawing/2014/main" id="{56257E52-7D01-C25E-6702-D97C91291926}"/>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latin typeface="Calibri" panose="020F0502020204030204" pitchFamily="34" charset="0"/>
                  <a:cs typeface="Calibri" panose="020F0502020204030204" pitchFamily="34" charset="0"/>
                </a:rPr>
                <a:t>Project Initiation</a:t>
              </a:r>
            </a:p>
          </p:txBody>
        </p:sp>
        <p:sp>
          <p:nvSpPr>
            <p:cNvPr id="179" name="Oval 178">
              <a:extLst>
                <a:ext uri="{FF2B5EF4-FFF2-40B4-BE49-F238E27FC236}">
                  <a16:creationId xmlns:a16="http://schemas.microsoft.com/office/drawing/2014/main" id="{FBAD785D-D2E1-7F2D-7DE6-4845621256C8}"/>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Step 1</a:t>
              </a:r>
            </a:p>
          </p:txBody>
        </p:sp>
      </p:grpSp>
      <p:grpSp>
        <p:nvGrpSpPr>
          <p:cNvPr id="180" name="Group 179">
            <a:extLst>
              <a:ext uri="{FF2B5EF4-FFF2-40B4-BE49-F238E27FC236}">
                <a16:creationId xmlns:a16="http://schemas.microsoft.com/office/drawing/2014/main" id="{37844AA8-C079-763F-5DBE-8132BF888BBC}"/>
              </a:ext>
            </a:extLst>
          </p:cNvPr>
          <p:cNvGrpSpPr/>
          <p:nvPr/>
        </p:nvGrpSpPr>
        <p:grpSpPr>
          <a:xfrm>
            <a:off x="10624674" y="1552255"/>
            <a:ext cx="1097280" cy="799337"/>
            <a:chOff x="560065" y="5025296"/>
            <a:chExt cx="1097280" cy="799337"/>
          </a:xfrm>
        </p:grpSpPr>
        <p:sp>
          <p:nvSpPr>
            <p:cNvPr id="181" name="Rectangle: Rounded Corners 180">
              <a:extLst>
                <a:ext uri="{FF2B5EF4-FFF2-40B4-BE49-F238E27FC236}">
                  <a16:creationId xmlns:a16="http://schemas.microsoft.com/office/drawing/2014/main" id="{EB1F50DA-D757-C5E9-F78C-2053CF510C46}"/>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200" b="1" dirty="0">
                  <a:latin typeface="Calibri" panose="020F0502020204030204" pitchFamily="34" charset="0"/>
                  <a:cs typeface="Calibri" panose="020F0502020204030204" pitchFamily="34" charset="0"/>
                </a:rPr>
                <a:t>Analyze Data and Evaluate Results</a:t>
              </a:r>
            </a:p>
          </p:txBody>
        </p:sp>
        <p:sp>
          <p:nvSpPr>
            <p:cNvPr id="182" name="Oval 181">
              <a:extLst>
                <a:ext uri="{FF2B5EF4-FFF2-40B4-BE49-F238E27FC236}">
                  <a16:creationId xmlns:a16="http://schemas.microsoft.com/office/drawing/2014/main" id="{80FFF38E-C700-C8C0-31E9-BCF2426DCAAD}"/>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Step 9</a:t>
              </a:r>
            </a:p>
          </p:txBody>
        </p:sp>
      </p:grpSp>
      <p:grpSp>
        <p:nvGrpSpPr>
          <p:cNvPr id="183" name="Group 182">
            <a:extLst>
              <a:ext uri="{FF2B5EF4-FFF2-40B4-BE49-F238E27FC236}">
                <a16:creationId xmlns:a16="http://schemas.microsoft.com/office/drawing/2014/main" id="{3E34ECDE-8029-1C72-103B-82DD23766C1A}"/>
              </a:ext>
            </a:extLst>
          </p:cNvPr>
          <p:cNvGrpSpPr/>
          <p:nvPr/>
        </p:nvGrpSpPr>
        <p:grpSpPr>
          <a:xfrm>
            <a:off x="9344213" y="1552255"/>
            <a:ext cx="1097280" cy="799337"/>
            <a:chOff x="560065" y="5025296"/>
            <a:chExt cx="1097280" cy="799337"/>
          </a:xfrm>
        </p:grpSpPr>
        <p:sp>
          <p:nvSpPr>
            <p:cNvPr id="184" name="Rectangle: Rounded Corners 183">
              <a:extLst>
                <a:ext uri="{FF2B5EF4-FFF2-40B4-BE49-F238E27FC236}">
                  <a16:creationId xmlns:a16="http://schemas.microsoft.com/office/drawing/2014/main" id="{4A9DA2BC-2EC0-C511-CC2D-C0A734D1DFDF}"/>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latin typeface="Calibri" panose="020F0502020204030204" pitchFamily="34" charset="0"/>
                  <a:cs typeface="Calibri" panose="020F0502020204030204" pitchFamily="34" charset="0"/>
                </a:rPr>
                <a:t>Plan &amp; Execute</a:t>
              </a:r>
            </a:p>
            <a:p>
              <a:pPr algn="ctr">
                <a:lnSpc>
                  <a:spcPts val="1300"/>
                </a:lnSpc>
              </a:pPr>
              <a:r>
                <a:rPr lang="en-US" sz="1400" b="1" dirty="0">
                  <a:latin typeface="Calibri" panose="020F0502020204030204" pitchFamily="34" charset="0"/>
                  <a:cs typeface="Calibri" panose="020F0502020204030204" pitchFamily="34" charset="0"/>
                </a:rPr>
                <a:t>Event</a:t>
              </a:r>
            </a:p>
          </p:txBody>
        </p:sp>
        <p:sp>
          <p:nvSpPr>
            <p:cNvPr id="185" name="Oval 184">
              <a:extLst>
                <a:ext uri="{FF2B5EF4-FFF2-40B4-BE49-F238E27FC236}">
                  <a16:creationId xmlns:a16="http://schemas.microsoft.com/office/drawing/2014/main" id="{7F160512-B658-4628-D215-24FD6D6C3F79}"/>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Step 8</a:t>
              </a:r>
            </a:p>
          </p:txBody>
        </p:sp>
      </p:grpSp>
      <p:grpSp>
        <p:nvGrpSpPr>
          <p:cNvPr id="186" name="Group 185">
            <a:extLst>
              <a:ext uri="{FF2B5EF4-FFF2-40B4-BE49-F238E27FC236}">
                <a16:creationId xmlns:a16="http://schemas.microsoft.com/office/drawing/2014/main" id="{96C55CC6-A984-DF35-DBA8-54F85A84D88F}"/>
              </a:ext>
            </a:extLst>
          </p:cNvPr>
          <p:cNvGrpSpPr/>
          <p:nvPr/>
        </p:nvGrpSpPr>
        <p:grpSpPr>
          <a:xfrm>
            <a:off x="7981059" y="1477680"/>
            <a:ext cx="1251910" cy="869620"/>
            <a:chOff x="477370" y="4955013"/>
            <a:chExt cx="1251910" cy="869620"/>
          </a:xfrm>
        </p:grpSpPr>
        <p:sp>
          <p:nvSpPr>
            <p:cNvPr id="187" name="Rectangle: Rounded Corners 186">
              <a:extLst>
                <a:ext uri="{FF2B5EF4-FFF2-40B4-BE49-F238E27FC236}">
                  <a16:creationId xmlns:a16="http://schemas.microsoft.com/office/drawing/2014/main" id="{9AF6699F-52F4-5609-A876-F0FDC87E5E73}"/>
                </a:ext>
              </a:extLst>
            </p:cNvPr>
            <p:cNvSpPr/>
            <p:nvPr/>
          </p:nvSpPr>
          <p:spPr>
            <a:xfrm>
              <a:off x="477370" y="5138833"/>
              <a:ext cx="125191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600" b="1" dirty="0">
                  <a:latin typeface="Calibri" panose="020F0502020204030204" pitchFamily="34" charset="0"/>
                  <a:cs typeface="Calibri" panose="020F0502020204030204" pitchFamily="34" charset="0"/>
                </a:rPr>
                <a:t>Integrate &amp; Validate Environment</a:t>
              </a:r>
            </a:p>
          </p:txBody>
        </p:sp>
        <p:sp>
          <p:nvSpPr>
            <p:cNvPr id="188" name="Oval 187">
              <a:extLst>
                <a:ext uri="{FF2B5EF4-FFF2-40B4-BE49-F238E27FC236}">
                  <a16:creationId xmlns:a16="http://schemas.microsoft.com/office/drawing/2014/main" id="{3D6DCB3F-C2D3-BC45-4882-9E6E39C133F6}"/>
                </a:ext>
              </a:extLst>
            </p:cNvPr>
            <p:cNvSpPr/>
            <p:nvPr/>
          </p:nvSpPr>
          <p:spPr>
            <a:xfrm>
              <a:off x="776648" y="4955013"/>
              <a:ext cx="64008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600" b="1" dirty="0">
                  <a:solidFill>
                    <a:schemeClr val="tx1"/>
                  </a:solidFill>
                  <a:latin typeface="Calibri" panose="020F0502020204030204" pitchFamily="34" charset="0"/>
                  <a:cs typeface="Calibri" panose="020F0502020204030204" pitchFamily="34" charset="0"/>
                </a:rPr>
                <a:t>Step 7</a:t>
              </a:r>
            </a:p>
          </p:txBody>
        </p:sp>
      </p:grpSp>
      <p:grpSp>
        <p:nvGrpSpPr>
          <p:cNvPr id="189" name="Group 188">
            <a:extLst>
              <a:ext uri="{FF2B5EF4-FFF2-40B4-BE49-F238E27FC236}">
                <a16:creationId xmlns:a16="http://schemas.microsoft.com/office/drawing/2014/main" id="{700FBBC9-725D-2CE2-DD07-886DA04033B0}"/>
              </a:ext>
            </a:extLst>
          </p:cNvPr>
          <p:cNvGrpSpPr/>
          <p:nvPr/>
        </p:nvGrpSpPr>
        <p:grpSpPr>
          <a:xfrm>
            <a:off x="6783295" y="1547963"/>
            <a:ext cx="1097280" cy="799337"/>
            <a:chOff x="560065" y="5025296"/>
            <a:chExt cx="1097280" cy="799337"/>
          </a:xfrm>
        </p:grpSpPr>
        <p:sp>
          <p:nvSpPr>
            <p:cNvPr id="190" name="Rectangle: Rounded Corners 189">
              <a:extLst>
                <a:ext uri="{FF2B5EF4-FFF2-40B4-BE49-F238E27FC236}">
                  <a16:creationId xmlns:a16="http://schemas.microsoft.com/office/drawing/2014/main" id="{23F0AFB4-9F87-F23B-2D02-09FDCCDEC9D3}"/>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latin typeface="Calibri" panose="020F0502020204030204" pitchFamily="34" charset="0"/>
                  <a:cs typeface="Calibri" panose="020F0502020204030204" pitchFamily="34" charset="0"/>
                </a:rPr>
                <a:t>Develop Operational Wrap-Around</a:t>
              </a:r>
            </a:p>
          </p:txBody>
        </p:sp>
        <p:sp>
          <p:nvSpPr>
            <p:cNvPr id="191" name="Oval 190">
              <a:extLst>
                <a:ext uri="{FF2B5EF4-FFF2-40B4-BE49-F238E27FC236}">
                  <a16:creationId xmlns:a16="http://schemas.microsoft.com/office/drawing/2014/main" id="{6FA010B5-CFAA-A0D0-096D-A0D02E02727F}"/>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Step 6</a:t>
              </a:r>
            </a:p>
          </p:txBody>
        </p:sp>
      </p:grpSp>
      <p:grpSp>
        <p:nvGrpSpPr>
          <p:cNvPr id="192" name="Group 191">
            <a:extLst>
              <a:ext uri="{FF2B5EF4-FFF2-40B4-BE49-F238E27FC236}">
                <a16:creationId xmlns:a16="http://schemas.microsoft.com/office/drawing/2014/main" id="{10D91848-A22D-2558-823B-CE9407BDFEDA}"/>
              </a:ext>
            </a:extLst>
          </p:cNvPr>
          <p:cNvGrpSpPr/>
          <p:nvPr/>
        </p:nvGrpSpPr>
        <p:grpSpPr>
          <a:xfrm>
            <a:off x="5502836" y="1547963"/>
            <a:ext cx="1097280" cy="799337"/>
            <a:chOff x="560065" y="5025296"/>
            <a:chExt cx="1097280" cy="799337"/>
          </a:xfrm>
        </p:grpSpPr>
        <p:sp>
          <p:nvSpPr>
            <p:cNvPr id="193" name="Rectangle: Rounded Corners 192">
              <a:extLst>
                <a:ext uri="{FF2B5EF4-FFF2-40B4-BE49-F238E27FC236}">
                  <a16:creationId xmlns:a16="http://schemas.microsoft.com/office/drawing/2014/main" id="{173E3DD7-8ADC-819D-06FF-B25AD19782A0}"/>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latin typeface="Calibri" panose="020F0502020204030204" pitchFamily="34" charset="0"/>
                  <a:cs typeface="Calibri" panose="020F0502020204030204" pitchFamily="34" charset="0"/>
                </a:rPr>
                <a:t>Design Operational Wrap-Around</a:t>
              </a:r>
            </a:p>
          </p:txBody>
        </p:sp>
        <p:sp>
          <p:nvSpPr>
            <p:cNvPr id="194" name="Oval 193">
              <a:extLst>
                <a:ext uri="{FF2B5EF4-FFF2-40B4-BE49-F238E27FC236}">
                  <a16:creationId xmlns:a16="http://schemas.microsoft.com/office/drawing/2014/main" id="{E74D08B2-0E25-A13C-5661-374BA028D11C}"/>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Step 5</a:t>
              </a:r>
            </a:p>
          </p:txBody>
        </p:sp>
      </p:grpSp>
      <p:grpSp>
        <p:nvGrpSpPr>
          <p:cNvPr id="195" name="Group 194">
            <a:extLst>
              <a:ext uri="{FF2B5EF4-FFF2-40B4-BE49-F238E27FC236}">
                <a16:creationId xmlns:a16="http://schemas.microsoft.com/office/drawing/2014/main" id="{BA23A75D-D57C-B05A-979E-EFE30C7A2BBD}"/>
              </a:ext>
            </a:extLst>
          </p:cNvPr>
          <p:cNvGrpSpPr/>
          <p:nvPr/>
        </p:nvGrpSpPr>
        <p:grpSpPr>
          <a:xfrm>
            <a:off x="4222377" y="1547963"/>
            <a:ext cx="1097280" cy="799337"/>
            <a:chOff x="560065" y="5025296"/>
            <a:chExt cx="1097280" cy="799337"/>
          </a:xfrm>
        </p:grpSpPr>
        <p:sp>
          <p:nvSpPr>
            <p:cNvPr id="196" name="Rectangle: Rounded Corners 195">
              <a:extLst>
                <a:ext uri="{FF2B5EF4-FFF2-40B4-BE49-F238E27FC236}">
                  <a16:creationId xmlns:a16="http://schemas.microsoft.com/office/drawing/2014/main" id="{55FEB7CC-2F74-B55E-0180-298A80573ED5}"/>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latin typeface="Calibri" panose="020F0502020204030204" pitchFamily="34" charset="0"/>
                  <a:cs typeface="Calibri" panose="020F0502020204030204" pitchFamily="34" charset="0"/>
                </a:rPr>
                <a:t>Develop</a:t>
              </a:r>
            </a:p>
            <a:p>
              <a:pPr algn="ctr">
                <a:lnSpc>
                  <a:spcPts val="1300"/>
                </a:lnSpc>
              </a:pPr>
              <a:r>
                <a:rPr lang="en-US" sz="1400" b="1" dirty="0">
                  <a:latin typeface="Calibri" panose="020F0502020204030204" pitchFamily="34" charset="0"/>
                  <a:cs typeface="Calibri" panose="020F0502020204030204" pitchFamily="34" charset="0"/>
                </a:rPr>
                <a:t>Digital Twin</a:t>
              </a:r>
            </a:p>
          </p:txBody>
        </p:sp>
        <p:sp>
          <p:nvSpPr>
            <p:cNvPr id="197" name="Oval 196">
              <a:extLst>
                <a:ext uri="{FF2B5EF4-FFF2-40B4-BE49-F238E27FC236}">
                  <a16:creationId xmlns:a16="http://schemas.microsoft.com/office/drawing/2014/main" id="{AB86D513-7DAF-0D1F-6BAB-19D8B3D81BBE}"/>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Step 4</a:t>
              </a:r>
            </a:p>
          </p:txBody>
        </p:sp>
      </p:grpSp>
      <p:grpSp>
        <p:nvGrpSpPr>
          <p:cNvPr id="198" name="Group 197">
            <a:extLst>
              <a:ext uri="{FF2B5EF4-FFF2-40B4-BE49-F238E27FC236}">
                <a16:creationId xmlns:a16="http://schemas.microsoft.com/office/drawing/2014/main" id="{11AE61E7-0A45-B213-CA9E-E4DA0D0B09AE}"/>
              </a:ext>
            </a:extLst>
          </p:cNvPr>
          <p:cNvGrpSpPr/>
          <p:nvPr/>
        </p:nvGrpSpPr>
        <p:grpSpPr>
          <a:xfrm>
            <a:off x="2941918" y="1547963"/>
            <a:ext cx="1097280" cy="799337"/>
            <a:chOff x="560065" y="5025296"/>
            <a:chExt cx="1097280" cy="799337"/>
          </a:xfrm>
        </p:grpSpPr>
        <p:sp>
          <p:nvSpPr>
            <p:cNvPr id="199" name="Rectangle: Rounded Corners 198">
              <a:extLst>
                <a:ext uri="{FF2B5EF4-FFF2-40B4-BE49-F238E27FC236}">
                  <a16:creationId xmlns:a16="http://schemas.microsoft.com/office/drawing/2014/main" id="{FF5BDDF9-8699-17B4-47A2-12770A5B1BEA}"/>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latin typeface="Calibri" panose="020F0502020204030204" pitchFamily="34" charset="0"/>
                  <a:cs typeface="Calibri" panose="020F0502020204030204" pitchFamily="34" charset="0"/>
                </a:rPr>
                <a:t>Conduct Wargame Exercise</a:t>
              </a:r>
            </a:p>
          </p:txBody>
        </p:sp>
        <p:sp>
          <p:nvSpPr>
            <p:cNvPr id="200" name="Oval 199">
              <a:extLst>
                <a:ext uri="{FF2B5EF4-FFF2-40B4-BE49-F238E27FC236}">
                  <a16:creationId xmlns:a16="http://schemas.microsoft.com/office/drawing/2014/main" id="{EB4165FF-6E04-B42C-4684-9A50E96036B2}"/>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Step 3</a:t>
              </a:r>
            </a:p>
          </p:txBody>
        </p:sp>
      </p:grpSp>
      <p:grpSp>
        <p:nvGrpSpPr>
          <p:cNvPr id="201" name="Group 200">
            <a:extLst>
              <a:ext uri="{FF2B5EF4-FFF2-40B4-BE49-F238E27FC236}">
                <a16:creationId xmlns:a16="http://schemas.microsoft.com/office/drawing/2014/main" id="{8C5A96E8-C573-0A9D-52F6-EF8358C7ECCC}"/>
              </a:ext>
            </a:extLst>
          </p:cNvPr>
          <p:cNvGrpSpPr/>
          <p:nvPr/>
        </p:nvGrpSpPr>
        <p:grpSpPr>
          <a:xfrm>
            <a:off x="1661459" y="1547963"/>
            <a:ext cx="1097280" cy="799337"/>
            <a:chOff x="560065" y="5025296"/>
            <a:chExt cx="1097280" cy="799337"/>
          </a:xfrm>
        </p:grpSpPr>
        <p:sp>
          <p:nvSpPr>
            <p:cNvPr id="202" name="Rectangle: Rounded Corners 201">
              <a:extLst>
                <a:ext uri="{FF2B5EF4-FFF2-40B4-BE49-F238E27FC236}">
                  <a16:creationId xmlns:a16="http://schemas.microsoft.com/office/drawing/2014/main" id="{2C654E0B-2EF8-9957-43E4-4BCD61F4DEAB}"/>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latin typeface="Calibri" panose="020F0502020204030204" pitchFamily="34" charset="0"/>
                  <a:cs typeface="Calibri" panose="020F0502020204030204" pitchFamily="34" charset="0"/>
                </a:rPr>
                <a:t>Perform Conceptual Analysis</a:t>
              </a:r>
            </a:p>
          </p:txBody>
        </p:sp>
        <p:sp>
          <p:nvSpPr>
            <p:cNvPr id="203" name="Oval 202">
              <a:extLst>
                <a:ext uri="{FF2B5EF4-FFF2-40B4-BE49-F238E27FC236}">
                  <a16:creationId xmlns:a16="http://schemas.microsoft.com/office/drawing/2014/main" id="{DA42033F-C465-CB6B-7218-05C5A895FC40}"/>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Step 2</a:t>
              </a:r>
            </a:p>
          </p:txBody>
        </p:sp>
      </p:grpSp>
      <p:grpSp>
        <p:nvGrpSpPr>
          <p:cNvPr id="204" name="Group 203">
            <a:extLst>
              <a:ext uri="{FF2B5EF4-FFF2-40B4-BE49-F238E27FC236}">
                <a16:creationId xmlns:a16="http://schemas.microsoft.com/office/drawing/2014/main" id="{7A672CBC-BA8C-9160-69D0-C8E513152DBF}"/>
              </a:ext>
            </a:extLst>
          </p:cNvPr>
          <p:cNvGrpSpPr/>
          <p:nvPr/>
        </p:nvGrpSpPr>
        <p:grpSpPr>
          <a:xfrm>
            <a:off x="7981058" y="4643943"/>
            <a:ext cx="1251910" cy="694926"/>
            <a:chOff x="6688371" y="4966859"/>
            <a:chExt cx="1251910" cy="694926"/>
          </a:xfrm>
        </p:grpSpPr>
        <p:sp>
          <p:nvSpPr>
            <p:cNvPr id="205" name="Rectangle: Rounded Corners 204">
              <a:extLst>
                <a:ext uri="{FF2B5EF4-FFF2-40B4-BE49-F238E27FC236}">
                  <a16:creationId xmlns:a16="http://schemas.microsoft.com/office/drawing/2014/main" id="{0408CBEB-3311-30FB-4512-034EC4C9B17D}"/>
                </a:ext>
              </a:extLst>
            </p:cNvPr>
            <p:cNvSpPr/>
            <p:nvPr/>
          </p:nvSpPr>
          <p:spPr>
            <a:xfrm>
              <a:off x="6688371" y="4966859"/>
              <a:ext cx="125191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600" b="1" dirty="0">
                  <a:solidFill>
                    <a:schemeClr val="tx1"/>
                  </a:solidFill>
                  <a:latin typeface="Calibri" panose="020F0502020204030204" pitchFamily="34" charset="0"/>
                  <a:cs typeface="Calibri" panose="020F0502020204030204" pitchFamily="34" charset="0"/>
                </a:rPr>
                <a:t>Validate Environment</a:t>
              </a:r>
            </a:p>
          </p:txBody>
        </p:sp>
        <p:sp>
          <p:nvSpPr>
            <p:cNvPr id="206" name="Oval 205">
              <a:extLst>
                <a:ext uri="{FF2B5EF4-FFF2-40B4-BE49-F238E27FC236}">
                  <a16:creationId xmlns:a16="http://schemas.microsoft.com/office/drawing/2014/main" id="{2CD3F5A9-7B8F-98FD-B49F-B2EBE3FAC05F}"/>
                </a:ext>
              </a:extLst>
            </p:cNvPr>
            <p:cNvSpPr/>
            <p:nvPr/>
          </p:nvSpPr>
          <p:spPr>
            <a:xfrm>
              <a:off x="7118912" y="5478905"/>
              <a:ext cx="365760"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600" b="1" dirty="0">
                  <a:solidFill>
                    <a:schemeClr val="tx1"/>
                  </a:solidFill>
                  <a:latin typeface="Calibri" panose="020F0502020204030204" pitchFamily="34" charset="0"/>
                  <a:cs typeface="Calibri" panose="020F0502020204030204" pitchFamily="34" charset="0"/>
                </a:rPr>
                <a:t>7.3</a:t>
              </a:r>
            </a:p>
          </p:txBody>
        </p:sp>
      </p:grpSp>
      <p:grpSp>
        <p:nvGrpSpPr>
          <p:cNvPr id="207" name="Group 206">
            <a:extLst>
              <a:ext uri="{FF2B5EF4-FFF2-40B4-BE49-F238E27FC236}">
                <a16:creationId xmlns:a16="http://schemas.microsoft.com/office/drawing/2014/main" id="{689888E5-B299-4773-8322-3F7BC271D3C4}"/>
              </a:ext>
            </a:extLst>
          </p:cNvPr>
          <p:cNvGrpSpPr/>
          <p:nvPr/>
        </p:nvGrpSpPr>
        <p:grpSpPr>
          <a:xfrm>
            <a:off x="7981059" y="3729543"/>
            <a:ext cx="1251910" cy="685800"/>
            <a:chOff x="6688372" y="4966859"/>
            <a:chExt cx="1251910" cy="685800"/>
          </a:xfrm>
        </p:grpSpPr>
        <p:sp>
          <p:nvSpPr>
            <p:cNvPr id="208" name="Rectangle: Rounded Corners 207">
              <a:extLst>
                <a:ext uri="{FF2B5EF4-FFF2-40B4-BE49-F238E27FC236}">
                  <a16:creationId xmlns:a16="http://schemas.microsoft.com/office/drawing/2014/main" id="{8F25E437-9DDA-9792-FA24-ED9D85261317}"/>
                </a:ext>
              </a:extLst>
            </p:cNvPr>
            <p:cNvSpPr/>
            <p:nvPr/>
          </p:nvSpPr>
          <p:spPr>
            <a:xfrm>
              <a:off x="6688372" y="4966859"/>
              <a:ext cx="125191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600" b="1" dirty="0">
                  <a:solidFill>
                    <a:schemeClr val="tx1"/>
                  </a:solidFill>
                  <a:latin typeface="Calibri" panose="020F0502020204030204" pitchFamily="34" charset="0"/>
                  <a:cs typeface="Calibri" panose="020F0502020204030204" pitchFamily="34" charset="0"/>
                </a:rPr>
                <a:t>Integrate Environment</a:t>
              </a:r>
            </a:p>
          </p:txBody>
        </p:sp>
        <p:sp>
          <p:nvSpPr>
            <p:cNvPr id="209" name="Oval 208">
              <a:extLst>
                <a:ext uri="{FF2B5EF4-FFF2-40B4-BE49-F238E27FC236}">
                  <a16:creationId xmlns:a16="http://schemas.microsoft.com/office/drawing/2014/main" id="{E4204BCF-9A23-F71C-E86A-722EB740181C}"/>
                </a:ext>
              </a:extLst>
            </p:cNvPr>
            <p:cNvSpPr/>
            <p:nvPr/>
          </p:nvSpPr>
          <p:spPr>
            <a:xfrm>
              <a:off x="7111974" y="5456339"/>
              <a:ext cx="365760"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600" b="1" dirty="0">
                  <a:solidFill>
                    <a:schemeClr val="tx1"/>
                  </a:solidFill>
                  <a:latin typeface="Calibri" panose="020F0502020204030204" pitchFamily="34" charset="0"/>
                  <a:cs typeface="Calibri" panose="020F0502020204030204" pitchFamily="34" charset="0"/>
                </a:rPr>
                <a:t>7.2</a:t>
              </a:r>
            </a:p>
          </p:txBody>
        </p:sp>
      </p:grpSp>
      <p:grpSp>
        <p:nvGrpSpPr>
          <p:cNvPr id="210" name="Group 209">
            <a:extLst>
              <a:ext uri="{FF2B5EF4-FFF2-40B4-BE49-F238E27FC236}">
                <a16:creationId xmlns:a16="http://schemas.microsoft.com/office/drawing/2014/main" id="{A1AE9918-1B1A-8A96-12C1-9DB9360B0C8D}"/>
              </a:ext>
            </a:extLst>
          </p:cNvPr>
          <p:cNvGrpSpPr/>
          <p:nvPr/>
        </p:nvGrpSpPr>
        <p:grpSpPr>
          <a:xfrm>
            <a:off x="7993329" y="2815143"/>
            <a:ext cx="1239639" cy="685800"/>
            <a:chOff x="6771067" y="4966859"/>
            <a:chExt cx="1097280" cy="685800"/>
          </a:xfrm>
        </p:grpSpPr>
        <p:sp>
          <p:nvSpPr>
            <p:cNvPr id="211" name="Rectangle: Rounded Corners 210">
              <a:extLst>
                <a:ext uri="{FF2B5EF4-FFF2-40B4-BE49-F238E27FC236}">
                  <a16:creationId xmlns:a16="http://schemas.microsoft.com/office/drawing/2014/main" id="{E8D35677-69AD-85C3-3509-5B3519575873}"/>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600" b="1" dirty="0">
                  <a:solidFill>
                    <a:schemeClr val="tx1"/>
                  </a:solidFill>
                  <a:latin typeface="Calibri" panose="020F0502020204030204" pitchFamily="34" charset="0"/>
                  <a:cs typeface="Calibri" panose="020F0502020204030204" pitchFamily="34" charset="0"/>
                </a:rPr>
                <a:t>Plan</a:t>
              </a:r>
            </a:p>
            <a:p>
              <a:pPr algn="ctr">
                <a:lnSpc>
                  <a:spcPts val="1200"/>
                </a:lnSpc>
              </a:pPr>
              <a:r>
                <a:rPr lang="en-US" sz="1600" b="1" dirty="0">
                  <a:solidFill>
                    <a:schemeClr val="tx1"/>
                  </a:solidFill>
                  <a:latin typeface="Calibri" panose="020F0502020204030204" pitchFamily="34" charset="0"/>
                  <a:cs typeface="Calibri" panose="020F0502020204030204" pitchFamily="34" charset="0"/>
                </a:rPr>
                <a:t>Integration</a:t>
              </a:r>
            </a:p>
          </p:txBody>
        </p:sp>
        <p:sp>
          <p:nvSpPr>
            <p:cNvPr id="212" name="Oval 211">
              <a:extLst>
                <a:ext uri="{FF2B5EF4-FFF2-40B4-BE49-F238E27FC236}">
                  <a16:creationId xmlns:a16="http://schemas.microsoft.com/office/drawing/2014/main" id="{0629D5C8-BC03-3682-F993-468BE9E6C486}"/>
                </a:ext>
              </a:extLst>
            </p:cNvPr>
            <p:cNvSpPr/>
            <p:nvPr/>
          </p:nvSpPr>
          <p:spPr>
            <a:xfrm>
              <a:off x="7120302" y="5469779"/>
              <a:ext cx="365760"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600" b="1" dirty="0">
                  <a:solidFill>
                    <a:schemeClr val="tx1"/>
                  </a:solidFill>
                  <a:latin typeface="Calibri" panose="020F0502020204030204" pitchFamily="34" charset="0"/>
                  <a:cs typeface="Calibri" panose="020F0502020204030204" pitchFamily="34" charset="0"/>
                </a:rPr>
                <a:t>7.1</a:t>
              </a:r>
            </a:p>
          </p:txBody>
        </p:sp>
      </p:grpSp>
      <p:grpSp>
        <p:nvGrpSpPr>
          <p:cNvPr id="213" name="Group 212">
            <a:extLst>
              <a:ext uri="{FF2B5EF4-FFF2-40B4-BE49-F238E27FC236}">
                <a16:creationId xmlns:a16="http://schemas.microsoft.com/office/drawing/2014/main" id="{F1220622-C115-1064-B7F7-FBB3993DC104}"/>
              </a:ext>
            </a:extLst>
          </p:cNvPr>
          <p:cNvGrpSpPr/>
          <p:nvPr/>
        </p:nvGrpSpPr>
        <p:grpSpPr>
          <a:xfrm>
            <a:off x="6783295" y="5558343"/>
            <a:ext cx="1097280" cy="685800"/>
            <a:chOff x="6771067" y="4966859"/>
            <a:chExt cx="1097280" cy="685800"/>
          </a:xfrm>
        </p:grpSpPr>
        <p:sp>
          <p:nvSpPr>
            <p:cNvPr id="214" name="Rectangle: Rounded Corners 213">
              <a:extLst>
                <a:ext uri="{FF2B5EF4-FFF2-40B4-BE49-F238E27FC236}">
                  <a16:creationId xmlns:a16="http://schemas.microsoft.com/office/drawing/2014/main" id="{71B44271-E1E6-A168-CE69-6629BF630CC3}"/>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Implement Wrap-Around Infrastructure</a:t>
              </a:r>
            </a:p>
          </p:txBody>
        </p:sp>
        <p:sp>
          <p:nvSpPr>
            <p:cNvPr id="215" name="Oval 214">
              <a:extLst>
                <a:ext uri="{FF2B5EF4-FFF2-40B4-BE49-F238E27FC236}">
                  <a16:creationId xmlns:a16="http://schemas.microsoft.com/office/drawing/2014/main" id="{2F0B208E-322E-55A9-8A56-4E3F1FE00C0E}"/>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6.4</a:t>
              </a:r>
            </a:p>
          </p:txBody>
        </p:sp>
      </p:grpSp>
      <p:grpSp>
        <p:nvGrpSpPr>
          <p:cNvPr id="216" name="Group 215">
            <a:extLst>
              <a:ext uri="{FF2B5EF4-FFF2-40B4-BE49-F238E27FC236}">
                <a16:creationId xmlns:a16="http://schemas.microsoft.com/office/drawing/2014/main" id="{BEF29548-4098-2F65-0D69-508A33919199}"/>
              </a:ext>
            </a:extLst>
          </p:cNvPr>
          <p:cNvGrpSpPr/>
          <p:nvPr/>
        </p:nvGrpSpPr>
        <p:grpSpPr>
          <a:xfrm>
            <a:off x="6783295" y="4643943"/>
            <a:ext cx="1097280" cy="685800"/>
            <a:chOff x="6771067" y="4966859"/>
            <a:chExt cx="1097280" cy="685800"/>
          </a:xfrm>
        </p:grpSpPr>
        <p:sp>
          <p:nvSpPr>
            <p:cNvPr id="217" name="Rectangle: Rounded Corners 216">
              <a:extLst>
                <a:ext uri="{FF2B5EF4-FFF2-40B4-BE49-F238E27FC236}">
                  <a16:creationId xmlns:a16="http://schemas.microsoft.com/office/drawing/2014/main" id="{047708F7-D61A-0BD0-307E-A9803859B378}"/>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Develop</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Wrap-Around Applications</a:t>
              </a:r>
            </a:p>
          </p:txBody>
        </p:sp>
        <p:sp>
          <p:nvSpPr>
            <p:cNvPr id="218" name="Oval 217">
              <a:extLst>
                <a:ext uri="{FF2B5EF4-FFF2-40B4-BE49-F238E27FC236}">
                  <a16:creationId xmlns:a16="http://schemas.microsoft.com/office/drawing/2014/main" id="{BB086ADB-E27F-E16C-B588-6F9F8DB46837}"/>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6.3</a:t>
              </a:r>
            </a:p>
          </p:txBody>
        </p:sp>
      </p:grpSp>
      <p:grpSp>
        <p:nvGrpSpPr>
          <p:cNvPr id="219" name="Group 218">
            <a:extLst>
              <a:ext uri="{FF2B5EF4-FFF2-40B4-BE49-F238E27FC236}">
                <a16:creationId xmlns:a16="http://schemas.microsoft.com/office/drawing/2014/main" id="{F9671554-FC65-8720-72BA-600998410283}"/>
              </a:ext>
            </a:extLst>
          </p:cNvPr>
          <p:cNvGrpSpPr/>
          <p:nvPr/>
        </p:nvGrpSpPr>
        <p:grpSpPr>
          <a:xfrm>
            <a:off x="6783295" y="3729543"/>
            <a:ext cx="1097280" cy="685800"/>
            <a:chOff x="6771067" y="4966859"/>
            <a:chExt cx="1097280" cy="685800"/>
          </a:xfrm>
        </p:grpSpPr>
        <p:sp>
          <p:nvSpPr>
            <p:cNvPr id="220" name="Rectangle: Rounded Corners 219">
              <a:extLst>
                <a:ext uri="{FF2B5EF4-FFF2-40B4-BE49-F238E27FC236}">
                  <a16:creationId xmlns:a16="http://schemas.microsoft.com/office/drawing/2014/main" id="{DDF5A74C-E17A-76D5-E663-7AC0241D3A11}"/>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Establish Environment Agreements</a:t>
              </a:r>
            </a:p>
          </p:txBody>
        </p:sp>
        <p:sp>
          <p:nvSpPr>
            <p:cNvPr id="221" name="Oval 220">
              <a:extLst>
                <a:ext uri="{FF2B5EF4-FFF2-40B4-BE49-F238E27FC236}">
                  <a16:creationId xmlns:a16="http://schemas.microsoft.com/office/drawing/2014/main" id="{9A008EB1-E23A-D0B9-027E-5B112E1C9753}"/>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6.2</a:t>
              </a:r>
            </a:p>
          </p:txBody>
        </p:sp>
      </p:grpSp>
      <p:grpSp>
        <p:nvGrpSpPr>
          <p:cNvPr id="224" name="Group 223">
            <a:extLst>
              <a:ext uri="{FF2B5EF4-FFF2-40B4-BE49-F238E27FC236}">
                <a16:creationId xmlns:a16="http://schemas.microsoft.com/office/drawing/2014/main" id="{B1ED4BC9-3DFF-7236-17D3-D052CB8AD0A8}"/>
              </a:ext>
            </a:extLst>
          </p:cNvPr>
          <p:cNvGrpSpPr/>
          <p:nvPr/>
        </p:nvGrpSpPr>
        <p:grpSpPr>
          <a:xfrm>
            <a:off x="6783295" y="2815143"/>
            <a:ext cx="1097280" cy="685800"/>
            <a:chOff x="6771067" y="4966859"/>
            <a:chExt cx="1097280" cy="685800"/>
          </a:xfrm>
        </p:grpSpPr>
        <p:sp>
          <p:nvSpPr>
            <p:cNvPr id="225" name="Rectangle: Rounded Corners 224">
              <a:extLst>
                <a:ext uri="{FF2B5EF4-FFF2-40B4-BE49-F238E27FC236}">
                  <a16:creationId xmlns:a16="http://schemas.microsoft.com/office/drawing/2014/main" id="{6AF20927-3166-1EB9-34E8-B7326060369C}"/>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Develop</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System Interface Model</a:t>
              </a:r>
            </a:p>
          </p:txBody>
        </p:sp>
        <p:sp>
          <p:nvSpPr>
            <p:cNvPr id="227" name="Oval 226">
              <a:extLst>
                <a:ext uri="{FF2B5EF4-FFF2-40B4-BE49-F238E27FC236}">
                  <a16:creationId xmlns:a16="http://schemas.microsoft.com/office/drawing/2014/main" id="{7D9DFF7B-D2EB-0141-D645-8356D77EE2F9}"/>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6.1</a:t>
              </a:r>
            </a:p>
          </p:txBody>
        </p:sp>
      </p:grpSp>
      <p:grpSp>
        <p:nvGrpSpPr>
          <p:cNvPr id="228" name="Group 227">
            <a:extLst>
              <a:ext uri="{FF2B5EF4-FFF2-40B4-BE49-F238E27FC236}">
                <a16:creationId xmlns:a16="http://schemas.microsoft.com/office/drawing/2014/main" id="{31C59AE1-D007-78DB-E70D-4DA16214BE5B}"/>
              </a:ext>
            </a:extLst>
          </p:cNvPr>
          <p:cNvGrpSpPr/>
          <p:nvPr/>
        </p:nvGrpSpPr>
        <p:grpSpPr>
          <a:xfrm>
            <a:off x="5502836" y="4643943"/>
            <a:ext cx="1097280" cy="685800"/>
            <a:chOff x="6771067" y="4966859"/>
            <a:chExt cx="1097280" cy="685800"/>
          </a:xfrm>
        </p:grpSpPr>
        <p:sp>
          <p:nvSpPr>
            <p:cNvPr id="230" name="Rectangle: Rounded Corners 229">
              <a:extLst>
                <a:ext uri="{FF2B5EF4-FFF2-40B4-BE49-F238E27FC236}">
                  <a16:creationId xmlns:a16="http://schemas.microsoft.com/office/drawing/2014/main" id="{9FC25109-0D89-3423-732F-A8877ECB9E48}"/>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Design</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Wrap-Around</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Applications</a:t>
              </a:r>
            </a:p>
          </p:txBody>
        </p:sp>
        <p:sp>
          <p:nvSpPr>
            <p:cNvPr id="231" name="Oval 230">
              <a:extLst>
                <a:ext uri="{FF2B5EF4-FFF2-40B4-BE49-F238E27FC236}">
                  <a16:creationId xmlns:a16="http://schemas.microsoft.com/office/drawing/2014/main" id="{A974F424-3219-F088-1A5E-11324E6AA449}"/>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5.3</a:t>
              </a:r>
            </a:p>
          </p:txBody>
        </p:sp>
      </p:grpSp>
      <p:grpSp>
        <p:nvGrpSpPr>
          <p:cNvPr id="233" name="Group 232">
            <a:extLst>
              <a:ext uri="{FF2B5EF4-FFF2-40B4-BE49-F238E27FC236}">
                <a16:creationId xmlns:a16="http://schemas.microsoft.com/office/drawing/2014/main" id="{C6B90BA4-7EA0-E172-9BCF-B91D6A49CEAE}"/>
              </a:ext>
            </a:extLst>
          </p:cNvPr>
          <p:cNvGrpSpPr/>
          <p:nvPr/>
        </p:nvGrpSpPr>
        <p:grpSpPr>
          <a:xfrm>
            <a:off x="5502836" y="3729543"/>
            <a:ext cx="1097280" cy="685800"/>
            <a:chOff x="6771067" y="4966859"/>
            <a:chExt cx="1097280" cy="685800"/>
          </a:xfrm>
        </p:grpSpPr>
        <p:sp>
          <p:nvSpPr>
            <p:cNvPr id="234" name="Rectangle: Rounded Corners 233">
              <a:extLst>
                <a:ext uri="{FF2B5EF4-FFF2-40B4-BE49-F238E27FC236}">
                  <a16:creationId xmlns:a16="http://schemas.microsoft.com/office/drawing/2014/main" id="{232C93FF-89BB-FA9C-236F-96C501C414C0}"/>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Design</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Environment</a:t>
              </a:r>
            </a:p>
          </p:txBody>
        </p:sp>
        <p:sp>
          <p:nvSpPr>
            <p:cNvPr id="236" name="Oval 235">
              <a:extLst>
                <a:ext uri="{FF2B5EF4-FFF2-40B4-BE49-F238E27FC236}">
                  <a16:creationId xmlns:a16="http://schemas.microsoft.com/office/drawing/2014/main" id="{6E048B9C-9819-8E87-C8B1-D3128D0552F4}"/>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5.2</a:t>
              </a:r>
            </a:p>
          </p:txBody>
        </p:sp>
      </p:grpSp>
      <p:grpSp>
        <p:nvGrpSpPr>
          <p:cNvPr id="237" name="Group 236">
            <a:extLst>
              <a:ext uri="{FF2B5EF4-FFF2-40B4-BE49-F238E27FC236}">
                <a16:creationId xmlns:a16="http://schemas.microsoft.com/office/drawing/2014/main" id="{99C8919E-9A5F-B243-6960-AC67C754D205}"/>
              </a:ext>
            </a:extLst>
          </p:cNvPr>
          <p:cNvGrpSpPr/>
          <p:nvPr/>
        </p:nvGrpSpPr>
        <p:grpSpPr>
          <a:xfrm>
            <a:off x="5502836" y="2815143"/>
            <a:ext cx="1097280" cy="685800"/>
            <a:chOff x="6771067" y="4966859"/>
            <a:chExt cx="1097280" cy="685800"/>
          </a:xfrm>
        </p:grpSpPr>
        <p:sp>
          <p:nvSpPr>
            <p:cNvPr id="239" name="Rectangle: Rounded Corners 238">
              <a:extLst>
                <a:ext uri="{FF2B5EF4-FFF2-40B4-BE49-F238E27FC236}">
                  <a16:creationId xmlns:a16="http://schemas.microsoft.com/office/drawing/2014/main" id="{85D0E3EB-45C4-5032-5AA7-6E34CE818006}"/>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Select</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Wrap-Around Applications</a:t>
              </a:r>
            </a:p>
          </p:txBody>
        </p:sp>
        <p:sp>
          <p:nvSpPr>
            <p:cNvPr id="240" name="Oval 239">
              <a:extLst>
                <a:ext uri="{FF2B5EF4-FFF2-40B4-BE49-F238E27FC236}">
                  <a16:creationId xmlns:a16="http://schemas.microsoft.com/office/drawing/2014/main" id="{7140AE39-EC8C-047C-A60E-3969703F0E5E}"/>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5.1</a:t>
              </a:r>
            </a:p>
          </p:txBody>
        </p:sp>
      </p:grpSp>
      <p:grpSp>
        <p:nvGrpSpPr>
          <p:cNvPr id="241" name="Group 240">
            <a:extLst>
              <a:ext uri="{FF2B5EF4-FFF2-40B4-BE49-F238E27FC236}">
                <a16:creationId xmlns:a16="http://schemas.microsoft.com/office/drawing/2014/main" id="{715AF26B-B472-73D2-EB10-FFFEACF921EA}"/>
              </a:ext>
            </a:extLst>
          </p:cNvPr>
          <p:cNvGrpSpPr/>
          <p:nvPr/>
        </p:nvGrpSpPr>
        <p:grpSpPr>
          <a:xfrm>
            <a:off x="4222377" y="4643943"/>
            <a:ext cx="1097280" cy="685800"/>
            <a:chOff x="6771067" y="4966859"/>
            <a:chExt cx="1097280" cy="685800"/>
          </a:xfrm>
        </p:grpSpPr>
        <p:sp>
          <p:nvSpPr>
            <p:cNvPr id="242" name="Rectangle: Rounded Corners 241">
              <a:extLst>
                <a:ext uri="{FF2B5EF4-FFF2-40B4-BE49-F238E27FC236}">
                  <a16:creationId xmlns:a16="http://schemas.microsoft.com/office/drawing/2014/main" id="{EE72FA5B-4F10-EEC5-F9FB-7EBEBC5F5AAC}"/>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Build</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Digital Twin</a:t>
              </a:r>
            </a:p>
          </p:txBody>
        </p:sp>
        <p:sp>
          <p:nvSpPr>
            <p:cNvPr id="244" name="Oval 243">
              <a:extLst>
                <a:ext uri="{FF2B5EF4-FFF2-40B4-BE49-F238E27FC236}">
                  <a16:creationId xmlns:a16="http://schemas.microsoft.com/office/drawing/2014/main" id="{A65BDAF7-A6E1-5D2D-A006-CAEE97757962}"/>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4.3</a:t>
              </a:r>
            </a:p>
          </p:txBody>
        </p:sp>
      </p:grpSp>
      <p:grpSp>
        <p:nvGrpSpPr>
          <p:cNvPr id="245" name="Group 244">
            <a:extLst>
              <a:ext uri="{FF2B5EF4-FFF2-40B4-BE49-F238E27FC236}">
                <a16:creationId xmlns:a16="http://schemas.microsoft.com/office/drawing/2014/main" id="{02DA9BBA-37A9-DF82-4EE9-15A06398AC96}"/>
              </a:ext>
            </a:extLst>
          </p:cNvPr>
          <p:cNvGrpSpPr/>
          <p:nvPr/>
        </p:nvGrpSpPr>
        <p:grpSpPr>
          <a:xfrm>
            <a:off x="4222377" y="3729543"/>
            <a:ext cx="1097280" cy="685800"/>
            <a:chOff x="6771067" y="4966859"/>
            <a:chExt cx="1097280" cy="685800"/>
          </a:xfrm>
        </p:grpSpPr>
        <p:sp>
          <p:nvSpPr>
            <p:cNvPr id="246" name="Rectangle: Rounded Corners 245">
              <a:extLst>
                <a:ext uri="{FF2B5EF4-FFF2-40B4-BE49-F238E27FC236}">
                  <a16:creationId xmlns:a16="http://schemas.microsoft.com/office/drawing/2014/main" id="{2E63C8A4-0B8A-BE41-72FD-F4D1A48E6125}"/>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Acquire Resources</a:t>
              </a:r>
            </a:p>
          </p:txBody>
        </p:sp>
        <p:sp>
          <p:nvSpPr>
            <p:cNvPr id="247" name="Oval 246">
              <a:extLst>
                <a:ext uri="{FF2B5EF4-FFF2-40B4-BE49-F238E27FC236}">
                  <a16:creationId xmlns:a16="http://schemas.microsoft.com/office/drawing/2014/main" id="{C55752B2-A372-177C-18B3-0FD8A813252C}"/>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4.2</a:t>
              </a:r>
            </a:p>
          </p:txBody>
        </p:sp>
      </p:grpSp>
      <p:grpSp>
        <p:nvGrpSpPr>
          <p:cNvPr id="248" name="Group 247">
            <a:extLst>
              <a:ext uri="{FF2B5EF4-FFF2-40B4-BE49-F238E27FC236}">
                <a16:creationId xmlns:a16="http://schemas.microsoft.com/office/drawing/2014/main" id="{BD7776C9-4300-5CFE-7A38-607504696E76}"/>
              </a:ext>
            </a:extLst>
          </p:cNvPr>
          <p:cNvGrpSpPr/>
          <p:nvPr/>
        </p:nvGrpSpPr>
        <p:grpSpPr>
          <a:xfrm>
            <a:off x="4222377" y="2815143"/>
            <a:ext cx="1097280" cy="685800"/>
            <a:chOff x="6771067" y="4966859"/>
            <a:chExt cx="1097280" cy="685800"/>
          </a:xfrm>
        </p:grpSpPr>
        <p:sp>
          <p:nvSpPr>
            <p:cNvPr id="249" name="Rectangle: Rounded Corners 248">
              <a:extLst>
                <a:ext uri="{FF2B5EF4-FFF2-40B4-BE49-F238E27FC236}">
                  <a16:creationId xmlns:a16="http://schemas.microsoft.com/office/drawing/2014/main" id="{B86FCE12-1CA2-1DC5-BD6C-0890FC457020}"/>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Select</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Digital Twin Applications</a:t>
              </a:r>
            </a:p>
          </p:txBody>
        </p:sp>
        <p:sp>
          <p:nvSpPr>
            <p:cNvPr id="250" name="Oval 249">
              <a:extLst>
                <a:ext uri="{FF2B5EF4-FFF2-40B4-BE49-F238E27FC236}">
                  <a16:creationId xmlns:a16="http://schemas.microsoft.com/office/drawing/2014/main" id="{6F7BC73C-8959-059C-9605-789BC0BF006B}"/>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4.1</a:t>
              </a:r>
            </a:p>
          </p:txBody>
        </p:sp>
      </p:grpSp>
      <p:grpSp>
        <p:nvGrpSpPr>
          <p:cNvPr id="251" name="Group 250">
            <a:extLst>
              <a:ext uri="{FF2B5EF4-FFF2-40B4-BE49-F238E27FC236}">
                <a16:creationId xmlns:a16="http://schemas.microsoft.com/office/drawing/2014/main" id="{356CC515-6789-D3C8-864A-1A905D572655}"/>
              </a:ext>
            </a:extLst>
          </p:cNvPr>
          <p:cNvGrpSpPr/>
          <p:nvPr/>
        </p:nvGrpSpPr>
        <p:grpSpPr>
          <a:xfrm>
            <a:off x="2941918" y="5558343"/>
            <a:ext cx="1097280" cy="685800"/>
            <a:chOff x="6771067" y="4966859"/>
            <a:chExt cx="1097280" cy="685800"/>
          </a:xfrm>
        </p:grpSpPr>
        <p:sp>
          <p:nvSpPr>
            <p:cNvPr id="252" name="Rectangle: Rounded Corners 251">
              <a:extLst>
                <a:ext uri="{FF2B5EF4-FFF2-40B4-BE49-F238E27FC236}">
                  <a16:creationId xmlns:a16="http://schemas.microsoft.com/office/drawing/2014/main" id="{E387CE25-AF90-291A-0ACC-AE90610B5BE7}"/>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Wargame Reporting</a:t>
              </a:r>
            </a:p>
          </p:txBody>
        </p:sp>
        <p:sp>
          <p:nvSpPr>
            <p:cNvPr id="253" name="Oval 252">
              <a:extLst>
                <a:ext uri="{FF2B5EF4-FFF2-40B4-BE49-F238E27FC236}">
                  <a16:creationId xmlns:a16="http://schemas.microsoft.com/office/drawing/2014/main" id="{6143E448-290B-6AF1-77AC-713B082A25C4}"/>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3.4</a:t>
              </a:r>
            </a:p>
          </p:txBody>
        </p:sp>
      </p:grpSp>
      <p:grpSp>
        <p:nvGrpSpPr>
          <p:cNvPr id="254" name="Group 253">
            <a:extLst>
              <a:ext uri="{FF2B5EF4-FFF2-40B4-BE49-F238E27FC236}">
                <a16:creationId xmlns:a16="http://schemas.microsoft.com/office/drawing/2014/main" id="{44A2A124-67FC-7908-1D43-83108334CB1D}"/>
              </a:ext>
            </a:extLst>
          </p:cNvPr>
          <p:cNvGrpSpPr/>
          <p:nvPr/>
        </p:nvGrpSpPr>
        <p:grpSpPr>
          <a:xfrm>
            <a:off x="2941918" y="4643943"/>
            <a:ext cx="1097280" cy="685800"/>
            <a:chOff x="6771067" y="4966859"/>
            <a:chExt cx="1097280" cy="685800"/>
          </a:xfrm>
        </p:grpSpPr>
        <p:sp>
          <p:nvSpPr>
            <p:cNvPr id="255" name="Rectangle: Rounded Corners 254">
              <a:extLst>
                <a:ext uri="{FF2B5EF4-FFF2-40B4-BE49-F238E27FC236}">
                  <a16:creationId xmlns:a16="http://schemas.microsoft.com/office/drawing/2014/main" id="{B05DD039-FFC0-A1C8-0713-EFBC609EA6A5}"/>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Post</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Wargame Analysis</a:t>
              </a:r>
            </a:p>
          </p:txBody>
        </p:sp>
        <p:sp>
          <p:nvSpPr>
            <p:cNvPr id="256" name="Oval 255">
              <a:extLst>
                <a:ext uri="{FF2B5EF4-FFF2-40B4-BE49-F238E27FC236}">
                  <a16:creationId xmlns:a16="http://schemas.microsoft.com/office/drawing/2014/main" id="{80962580-2AF8-0C48-951B-C4F5F20CD8EF}"/>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3.3</a:t>
              </a:r>
            </a:p>
          </p:txBody>
        </p:sp>
      </p:grpSp>
      <p:grpSp>
        <p:nvGrpSpPr>
          <p:cNvPr id="257" name="Group 256">
            <a:extLst>
              <a:ext uri="{FF2B5EF4-FFF2-40B4-BE49-F238E27FC236}">
                <a16:creationId xmlns:a16="http://schemas.microsoft.com/office/drawing/2014/main" id="{9C232471-CE5E-CBEA-56F8-6C39EEC81E34}"/>
              </a:ext>
            </a:extLst>
          </p:cNvPr>
          <p:cNvGrpSpPr/>
          <p:nvPr/>
        </p:nvGrpSpPr>
        <p:grpSpPr>
          <a:xfrm>
            <a:off x="2941918" y="3729543"/>
            <a:ext cx="1097280" cy="685800"/>
            <a:chOff x="6771067" y="4966859"/>
            <a:chExt cx="1097280" cy="685800"/>
          </a:xfrm>
        </p:grpSpPr>
        <p:sp>
          <p:nvSpPr>
            <p:cNvPr id="258" name="Rectangle: Rounded Corners 257">
              <a:extLst>
                <a:ext uri="{FF2B5EF4-FFF2-40B4-BE49-F238E27FC236}">
                  <a16:creationId xmlns:a16="http://schemas.microsoft.com/office/drawing/2014/main" id="{31BD7443-DF4E-E91A-F81B-9A735926B63B}"/>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Conduct Wargame</a:t>
              </a:r>
            </a:p>
          </p:txBody>
        </p:sp>
        <p:sp>
          <p:nvSpPr>
            <p:cNvPr id="259" name="Oval 258">
              <a:extLst>
                <a:ext uri="{FF2B5EF4-FFF2-40B4-BE49-F238E27FC236}">
                  <a16:creationId xmlns:a16="http://schemas.microsoft.com/office/drawing/2014/main" id="{93089284-5266-6BF9-3646-136B90851981}"/>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3.2</a:t>
              </a:r>
            </a:p>
          </p:txBody>
        </p:sp>
      </p:grpSp>
      <p:grpSp>
        <p:nvGrpSpPr>
          <p:cNvPr id="260" name="Group 259">
            <a:extLst>
              <a:ext uri="{FF2B5EF4-FFF2-40B4-BE49-F238E27FC236}">
                <a16:creationId xmlns:a16="http://schemas.microsoft.com/office/drawing/2014/main" id="{1D94EC72-8110-3D2F-A05F-8484090DFAC7}"/>
              </a:ext>
            </a:extLst>
          </p:cNvPr>
          <p:cNvGrpSpPr/>
          <p:nvPr/>
        </p:nvGrpSpPr>
        <p:grpSpPr>
          <a:xfrm>
            <a:off x="2941918" y="2815143"/>
            <a:ext cx="1097280" cy="685800"/>
            <a:chOff x="6771067" y="4966859"/>
            <a:chExt cx="1097280" cy="685800"/>
          </a:xfrm>
        </p:grpSpPr>
        <p:sp>
          <p:nvSpPr>
            <p:cNvPr id="261" name="Rectangle: Rounded Corners 260">
              <a:extLst>
                <a:ext uri="{FF2B5EF4-FFF2-40B4-BE49-F238E27FC236}">
                  <a16:creationId xmlns:a16="http://schemas.microsoft.com/office/drawing/2014/main" id="{976FD5B0-922D-2342-8695-0D63EDAC3D1E}"/>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Wargame Preparation</a:t>
              </a:r>
            </a:p>
          </p:txBody>
        </p:sp>
        <p:sp>
          <p:nvSpPr>
            <p:cNvPr id="262" name="Oval 261">
              <a:extLst>
                <a:ext uri="{FF2B5EF4-FFF2-40B4-BE49-F238E27FC236}">
                  <a16:creationId xmlns:a16="http://schemas.microsoft.com/office/drawing/2014/main" id="{CEAF3516-EC12-ECA8-831A-ED8F122949B9}"/>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3.1</a:t>
              </a:r>
            </a:p>
          </p:txBody>
        </p:sp>
      </p:grpSp>
      <p:grpSp>
        <p:nvGrpSpPr>
          <p:cNvPr id="263" name="Group 262">
            <a:extLst>
              <a:ext uri="{FF2B5EF4-FFF2-40B4-BE49-F238E27FC236}">
                <a16:creationId xmlns:a16="http://schemas.microsoft.com/office/drawing/2014/main" id="{C9107499-0ABB-72A0-F14A-F09C3A20B0DF}"/>
              </a:ext>
            </a:extLst>
          </p:cNvPr>
          <p:cNvGrpSpPr/>
          <p:nvPr/>
        </p:nvGrpSpPr>
        <p:grpSpPr>
          <a:xfrm>
            <a:off x="1661459" y="4643943"/>
            <a:ext cx="1097280" cy="685800"/>
            <a:chOff x="6771067" y="4966859"/>
            <a:chExt cx="1097280" cy="685800"/>
          </a:xfrm>
        </p:grpSpPr>
        <p:sp>
          <p:nvSpPr>
            <p:cNvPr id="264" name="Rectangle: Rounded Corners 263">
              <a:extLst>
                <a:ext uri="{FF2B5EF4-FFF2-40B4-BE49-F238E27FC236}">
                  <a16:creationId xmlns:a16="http://schemas.microsoft.com/office/drawing/2014/main" id="{8FA13C61-E49D-2FE3-20E9-67BD021043F6}"/>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Develop Environment Requirements</a:t>
              </a:r>
            </a:p>
          </p:txBody>
        </p:sp>
        <p:sp>
          <p:nvSpPr>
            <p:cNvPr id="265" name="Oval 264">
              <a:extLst>
                <a:ext uri="{FF2B5EF4-FFF2-40B4-BE49-F238E27FC236}">
                  <a16:creationId xmlns:a16="http://schemas.microsoft.com/office/drawing/2014/main" id="{43B54EEB-123F-73F8-50C2-F696427E80A0}"/>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2.3</a:t>
              </a:r>
            </a:p>
          </p:txBody>
        </p:sp>
      </p:grpSp>
      <p:grpSp>
        <p:nvGrpSpPr>
          <p:cNvPr id="266" name="Group 265">
            <a:extLst>
              <a:ext uri="{FF2B5EF4-FFF2-40B4-BE49-F238E27FC236}">
                <a16:creationId xmlns:a16="http://schemas.microsoft.com/office/drawing/2014/main" id="{C77B9F46-4271-7D4A-A80F-42A5504FAE93}"/>
              </a:ext>
            </a:extLst>
          </p:cNvPr>
          <p:cNvGrpSpPr/>
          <p:nvPr/>
        </p:nvGrpSpPr>
        <p:grpSpPr>
          <a:xfrm>
            <a:off x="1661459" y="3729543"/>
            <a:ext cx="1097280" cy="685800"/>
            <a:chOff x="6771067" y="4966859"/>
            <a:chExt cx="1097280" cy="685800"/>
          </a:xfrm>
        </p:grpSpPr>
        <p:sp>
          <p:nvSpPr>
            <p:cNvPr id="267" name="Rectangle: Rounded Corners 266">
              <a:extLst>
                <a:ext uri="{FF2B5EF4-FFF2-40B4-BE49-F238E27FC236}">
                  <a16:creationId xmlns:a16="http://schemas.microsoft.com/office/drawing/2014/main" id="{204AB26E-9DA5-057E-7E02-7491E378A7FD}"/>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Develop</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Conceptual Model</a:t>
              </a:r>
            </a:p>
          </p:txBody>
        </p:sp>
        <p:sp>
          <p:nvSpPr>
            <p:cNvPr id="268" name="Oval 267">
              <a:extLst>
                <a:ext uri="{FF2B5EF4-FFF2-40B4-BE49-F238E27FC236}">
                  <a16:creationId xmlns:a16="http://schemas.microsoft.com/office/drawing/2014/main" id="{3827D981-9202-2885-487B-CA99F5AFBA3E}"/>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2.2</a:t>
              </a:r>
            </a:p>
          </p:txBody>
        </p:sp>
      </p:grpSp>
      <p:grpSp>
        <p:nvGrpSpPr>
          <p:cNvPr id="269" name="Group 268">
            <a:extLst>
              <a:ext uri="{FF2B5EF4-FFF2-40B4-BE49-F238E27FC236}">
                <a16:creationId xmlns:a16="http://schemas.microsoft.com/office/drawing/2014/main" id="{BC2710E8-0079-6133-C7C1-F0FFA1349580}"/>
              </a:ext>
            </a:extLst>
          </p:cNvPr>
          <p:cNvGrpSpPr/>
          <p:nvPr/>
        </p:nvGrpSpPr>
        <p:grpSpPr>
          <a:xfrm>
            <a:off x="1661459" y="2815143"/>
            <a:ext cx="1097280" cy="685800"/>
            <a:chOff x="6771067" y="4966859"/>
            <a:chExt cx="1097280" cy="685800"/>
          </a:xfrm>
        </p:grpSpPr>
        <p:sp>
          <p:nvSpPr>
            <p:cNvPr id="270" name="Rectangle: Rounded Corners 269">
              <a:extLst>
                <a:ext uri="{FF2B5EF4-FFF2-40B4-BE49-F238E27FC236}">
                  <a16:creationId xmlns:a16="http://schemas.microsoft.com/office/drawing/2014/main" id="{609E1CBA-1AD6-8DCA-57D3-54EF0FB9C853}"/>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Develop</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Scenario</a:t>
              </a:r>
            </a:p>
          </p:txBody>
        </p:sp>
        <p:sp>
          <p:nvSpPr>
            <p:cNvPr id="271" name="Oval 270">
              <a:extLst>
                <a:ext uri="{FF2B5EF4-FFF2-40B4-BE49-F238E27FC236}">
                  <a16:creationId xmlns:a16="http://schemas.microsoft.com/office/drawing/2014/main" id="{6F1C8D79-45ED-0D37-9398-282AB96365C4}"/>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2.1</a:t>
              </a:r>
            </a:p>
          </p:txBody>
        </p:sp>
      </p:grpSp>
      <p:grpSp>
        <p:nvGrpSpPr>
          <p:cNvPr id="272" name="Group 271">
            <a:extLst>
              <a:ext uri="{FF2B5EF4-FFF2-40B4-BE49-F238E27FC236}">
                <a16:creationId xmlns:a16="http://schemas.microsoft.com/office/drawing/2014/main" id="{6F60A581-F819-CA78-7AFF-79A1C71EA30E}"/>
              </a:ext>
            </a:extLst>
          </p:cNvPr>
          <p:cNvGrpSpPr/>
          <p:nvPr/>
        </p:nvGrpSpPr>
        <p:grpSpPr>
          <a:xfrm>
            <a:off x="381000" y="3729543"/>
            <a:ext cx="1097280" cy="685800"/>
            <a:chOff x="6771067" y="4966859"/>
            <a:chExt cx="1097280" cy="685800"/>
          </a:xfrm>
        </p:grpSpPr>
        <p:sp>
          <p:nvSpPr>
            <p:cNvPr id="306" name="Rectangle: Rounded Corners 305">
              <a:extLst>
                <a:ext uri="{FF2B5EF4-FFF2-40B4-BE49-F238E27FC236}">
                  <a16:creationId xmlns:a16="http://schemas.microsoft.com/office/drawing/2014/main" id="{A373DA5B-F81C-13F3-4BEA-C690BC9F61F6}"/>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Conduct</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Initial Planning</a:t>
              </a:r>
            </a:p>
          </p:txBody>
        </p:sp>
        <p:sp>
          <p:nvSpPr>
            <p:cNvPr id="307" name="Oval 306">
              <a:extLst>
                <a:ext uri="{FF2B5EF4-FFF2-40B4-BE49-F238E27FC236}">
                  <a16:creationId xmlns:a16="http://schemas.microsoft.com/office/drawing/2014/main" id="{3CA6F3A7-F410-2D86-F329-92BDFF43161B}"/>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1.2</a:t>
              </a:r>
            </a:p>
          </p:txBody>
        </p:sp>
      </p:grpSp>
      <p:grpSp>
        <p:nvGrpSpPr>
          <p:cNvPr id="308" name="Group 307">
            <a:extLst>
              <a:ext uri="{FF2B5EF4-FFF2-40B4-BE49-F238E27FC236}">
                <a16:creationId xmlns:a16="http://schemas.microsoft.com/office/drawing/2014/main" id="{178F69CA-34E5-EA80-1041-933DFA237D92}"/>
              </a:ext>
            </a:extLst>
          </p:cNvPr>
          <p:cNvGrpSpPr/>
          <p:nvPr/>
        </p:nvGrpSpPr>
        <p:grpSpPr>
          <a:xfrm>
            <a:off x="381000" y="2815143"/>
            <a:ext cx="1097280" cy="685800"/>
            <a:chOff x="6771067" y="4966859"/>
            <a:chExt cx="1097280" cy="685800"/>
          </a:xfrm>
        </p:grpSpPr>
        <p:sp>
          <p:nvSpPr>
            <p:cNvPr id="309" name="Rectangle: Rounded Corners 308">
              <a:extLst>
                <a:ext uri="{FF2B5EF4-FFF2-40B4-BE49-F238E27FC236}">
                  <a16:creationId xmlns:a16="http://schemas.microsoft.com/office/drawing/2014/main" id="{8FAA8254-E64D-59FB-F131-E4B913EB261D}"/>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Develop</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Objectives</a:t>
              </a:r>
            </a:p>
          </p:txBody>
        </p:sp>
        <p:sp>
          <p:nvSpPr>
            <p:cNvPr id="310" name="Oval 309">
              <a:extLst>
                <a:ext uri="{FF2B5EF4-FFF2-40B4-BE49-F238E27FC236}">
                  <a16:creationId xmlns:a16="http://schemas.microsoft.com/office/drawing/2014/main" id="{2157B872-B910-1560-C414-9BCBFE6F1370}"/>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1.1</a:t>
              </a:r>
            </a:p>
          </p:txBody>
        </p:sp>
      </p:grpSp>
      <p:grpSp>
        <p:nvGrpSpPr>
          <p:cNvPr id="311" name="Group 310">
            <a:extLst>
              <a:ext uri="{FF2B5EF4-FFF2-40B4-BE49-F238E27FC236}">
                <a16:creationId xmlns:a16="http://schemas.microsoft.com/office/drawing/2014/main" id="{C8132880-2156-B841-1E9D-0398AE02D21A}"/>
              </a:ext>
            </a:extLst>
          </p:cNvPr>
          <p:cNvGrpSpPr/>
          <p:nvPr/>
        </p:nvGrpSpPr>
        <p:grpSpPr>
          <a:xfrm>
            <a:off x="10624674" y="4643943"/>
            <a:ext cx="1097280" cy="685800"/>
            <a:chOff x="6771067" y="4966859"/>
            <a:chExt cx="1097280" cy="685800"/>
          </a:xfrm>
        </p:grpSpPr>
        <p:sp>
          <p:nvSpPr>
            <p:cNvPr id="312" name="Rectangle: Rounded Corners 311">
              <a:extLst>
                <a:ext uri="{FF2B5EF4-FFF2-40B4-BE49-F238E27FC236}">
                  <a16:creationId xmlns:a16="http://schemas.microsoft.com/office/drawing/2014/main" id="{8972CA1F-A220-7A45-5C62-FABDDD04EC0D}"/>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Lessons Learned &amp; Retirement</a:t>
              </a:r>
            </a:p>
          </p:txBody>
        </p:sp>
        <p:sp>
          <p:nvSpPr>
            <p:cNvPr id="313" name="Oval 312">
              <a:extLst>
                <a:ext uri="{FF2B5EF4-FFF2-40B4-BE49-F238E27FC236}">
                  <a16:creationId xmlns:a16="http://schemas.microsoft.com/office/drawing/2014/main" id="{0AEC6E09-CD7B-5846-6AC4-2936ED51AE0F}"/>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9.3</a:t>
              </a:r>
            </a:p>
          </p:txBody>
        </p:sp>
      </p:grpSp>
      <p:grpSp>
        <p:nvGrpSpPr>
          <p:cNvPr id="314" name="Group 313">
            <a:extLst>
              <a:ext uri="{FF2B5EF4-FFF2-40B4-BE49-F238E27FC236}">
                <a16:creationId xmlns:a16="http://schemas.microsoft.com/office/drawing/2014/main" id="{CB50C40E-3F32-E206-F6A9-8E3848EBD34E}"/>
              </a:ext>
            </a:extLst>
          </p:cNvPr>
          <p:cNvGrpSpPr/>
          <p:nvPr/>
        </p:nvGrpSpPr>
        <p:grpSpPr>
          <a:xfrm>
            <a:off x="10624674" y="3729543"/>
            <a:ext cx="1097280" cy="685800"/>
            <a:chOff x="6771067" y="4966859"/>
            <a:chExt cx="1097280" cy="685800"/>
          </a:xfrm>
        </p:grpSpPr>
        <p:sp>
          <p:nvSpPr>
            <p:cNvPr id="315" name="Rectangle: Rounded Corners 314">
              <a:extLst>
                <a:ext uri="{FF2B5EF4-FFF2-40B4-BE49-F238E27FC236}">
                  <a16:creationId xmlns:a16="http://schemas.microsoft.com/office/drawing/2014/main" id="{EA540921-860E-49B8-4AD6-76E00FD1EF8A}"/>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Reporting</a:t>
              </a:r>
            </a:p>
          </p:txBody>
        </p:sp>
        <p:sp>
          <p:nvSpPr>
            <p:cNvPr id="316" name="Oval 315">
              <a:extLst>
                <a:ext uri="{FF2B5EF4-FFF2-40B4-BE49-F238E27FC236}">
                  <a16:creationId xmlns:a16="http://schemas.microsoft.com/office/drawing/2014/main" id="{FF685F32-9712-56CE-BC9F-2AE38898F485}"/>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9.2</a:t>
              </a:r>
            </a:p>
          </p:txBody>
        </p:sp>
      </p:grpSp>
      <p:grpSp>
        <p:nvGrpSpPr>
          <p:cNvPr id="317" name="Group 316">
            <a:extLst>
              <a:ext uri="{FF2B5EF4-FFF2-40B4-BE49-F238E27FC236}">
                <a16:creationId xmlns:a16="http://schemas.microsoft.com/office/drawing/2014/main" id="{85B580CD-4AD3-F3FC-2324-A551E6AEBCA6}"/>
              </a:ext>
            </a:extLst>
          </p:cNvPr>
          <p:cNvGrpSpPr/>
          <p:nvPr/>
        </p:nvGrpSpPr>
        <p:grpSpPr>
          <a:xfrm>
            <a:off x="10624674" y="2815143"/>
            <a:ext cx="1097280" cy="685800"/>
            <a:chOff x="6771067" y="4966859"/>
            <a:chExt cx="1097280" cy="685800"/>
          </a:xfrm>
        </p:grpSpPr>
        <p:sp>
          <p:nvSpPr>
            <p:cNvPr id="318" name="Rectangle: Rounded Corners 317">
              <a:extLst>
                <a:ext uri="{FF2B5EF4-FFF2-40B4-BE49-F238E27FC236}">
                  <a16:creationId xmlns:a16="http://schemas.microsoft.com/office/drawing/2014/main" id="{3F6FEE6D-D1F2-222F-54E2-E5635A13F2F3}"/>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Analysis &amp; Evaluation</a:t>
              </a:r>
            </a:p>
          </p:txBody>
        </p:sp>
        <p:sp>
          <p:nvSpPr>
            <p:cNvPr id="319" name="Oval 318">
              <a:extLst>
                <a:ext uri="{FF2B5EF4-FFF2-40B4-BE49-F238E27FC236}">
                  <a16:creationId xmlns:a16="http://schemas.microsoft.com/office/drawing/2014/main" id="{114915DF-60FE-8A2C-EB3D-94B95965BE93}"/>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9.1</a:t>
              </a:r>
            </a:p>
          </p:txBody>
        </p:sp>
      </p:grpSp>
      <p:cxnSp>
        <p:nvCxnSpPr>
          <p:cNvPr id="320" name="Straight Arrow Connector 319">
            <a:extLst>
              <a:ext uri="{FF2B5EF4-FFF2-40B4-BE49-F238E27FC236}">
                <a16:creationId xmlns:a16="http://schemas.microsoft.com/office/drawing/2014/main" id="{6856BB9C-475D-E1C1-1A01-F0F85AADC932}"/>
              </a:ext>
            </a:extLst>
          </p:cNvPr>
          <p:cNvCxnSpPr>
            <a:stCxn id="177" idx="3"/>
            <a:endCxn id="202" idx="1"/>
          </p:cNvCxnSpPr>
          <p:nvPr/>
        </p:nvCxnSpPr>
        <p:spPr>
          <a:xfrm>
            <a:off x="1478280"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1" name="Straight Arrow Connector 320">
            <a:extLst>
              <a:ext uri="{FF2B5EF4-FFF2-40B4-BE49-F238E27FC236}">
                <a16:creationId xmlns:a16="http://schemas.microsoft.com/office/drawing/2014/main" id="{9345D736-C8C1-11B3-A1BA-64D3F041C7E7}"/>
              </a:ext>
            </a:extLst>
          </p:cNvPr>
          <p:cNvCxnSpPr>
            <a:stCxn id="202" idx="3"/>
            <a:endCxn id="199" idx="1"/>
          </p:cNvCxnSpPr>
          <p:nvPr/>
        </p:nvCxnSpPr>
        <p:spPr>
          <a:xfrm>
            <a:off x="2758739"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2" name="Straight Arrow Connector 321">
            <a:extLst>
              <a:ext uri="{FF2B5EF4-FFF2-40B4-BE49-F238E27FC236}">
                <a16:creationId xmlns:a16="http://schemas.microsoft.com/office/drawing/2014/main" id="{0CACBC5F-A155-BD86-7789-63041F51841F}"/>
              </a:ext>
            </a:extLst>
          </p:cNvPr>
          <p:cNvCxnSpPr>
            <a:stCxn id="199" idx="3"/>
            <a:endCxn id="196" idx="1"/>
          </p:cNvCxnSpPr>
          <p:nvPr/>
        </p:nvCxnSpPr>
        <p:spPr>
          <a:xfrm>
            <a:off x="4039198"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3" name="Straight Arrow Connector 322">
            <a:extLst>
              <a:ext uri="{FF2B5EF4-FFF2-40B4-BE49-F238E27FC236}">
                <a16:creationId xmlns:a16="http://schemas.microsoft.com/office/drawing/2014/main" id="{26517E69-4AFB-D9CE-D323-0FD3C1F7C0E8}"/>
              </a:ext>
            </a:extLst>
          </p:cNvPr>
          <p:cNvCxnSpPr>
            <a:stCxn id="196" idx="3"/>
            <a:endCxn id="193" idx="1"/>
          </p:cNvCxnSpPr>
          <p:nvPr/>
        </p:nvCxnSpPr>
        <p:spPr>
          <a:xfrm>
            <a:off x="5319657"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4" name="Straight Arrow Connector 323">
            <a:extLst>
              <a:ext uri="{FF2B5EF4-FFF2-40B4-BE49-F238E27FC236}">
                <a16:creationId xmlns:a16="http://schemas.microsoft.com/office/drawing/2014/main" id="{F76DD4F7-CA1D-C29B-21D7-D715B823998F}"/>
              </a:ext>
            </a:extLst>
          </p:cNvPr>
          <p:cNvCxnSpPr>
            <a:stCxn id="193" idx="3"/>
            <a:endCxn id="190" idx="1"/>
          </p:cNvCxnSpPr>
          <p:nvPr/>
        </p:nvCxnSpPr>
        <p:spPr>
          <a:xfrm>
            <a:off x="6600116"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5" name="Straight Arrow Connector 324">
            <a:extLst>
              <a:ext uri="{FF2B5EF4-FFF2-40B4-BE49-F238E27FC236}">
                <a16:creationId xmlns:a16="http://schemas.microsoft.com/office/drawing/2014/main" id="{EFB918D1-AC2B-C03F-D339-4B03B72B2E69}"/>
              </a:ext>
            </a:extLst>
          </p:cNvPr>
          <p:cNvCxnSpPr>
            <a:cxnSpLocks/>
            <a:stCxn id="190" idx="3"/>
            <a:endCxn id="187" idx="1"/>
          </p:cNvCxnSpPr>
          <p:nvPr/>
        </p:nvCxnSpPr>
        <p:spPr>
          <a:xfrm>
            <a:off x="7880575" y="2004400"/>
            <a:ext cx="100484"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6" name="Straight Arrow Connector 325">
            <a:extLst>
              <a:ext uri="{FF2B5EF4-FFF2-40B4-BE49-F238E27FC236}">
                <a16:creationId xmlns:a16="http://schemas.microsoft.com/office/drawing/2014/main" id="{DF1E0FD7-A0C3-881A-4EC4-AAC32A50B882}"/>
              </a:ext>
            </a:extLst>
          </p:cNvPr>
          <p:cNvCxnSpPr>
            <a:cxnSpLocks/>
            <a:stCxn id="187" idx="3"/>
            <a:endCxn id="184" idx="1"/>
          </p:cNvCxnSpPr>
          <p:nvPr/>
        </p:nvCxnSpPr>
        <p:spPr>
          <a:xfrm>
            <a:off x="9232969" y="2004400"/>
            <a:ext cx="111244" cy="4292"/>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7" name="Straight Arrow Connector 326">
            <a:extLst>
              <a:ext uri="{FF2B5EF4-FFF2-40B4-BE49-F238E27FC236}">
                <a16:creationId xmlns:a16="http://schemas.microsoft.com/office/drawing/2014/main" id="{3319461C-3D71-A161-A859-E4CA5B943801}"/>
              </a:ext>
            </a:extLst>
          </p:cNvPr>
          <p:cNvCxnSpPr>
            <a:stCxn id="184" idx="3"/>
            <a:endCxn id="181" idx="1"/>
          </p:cNvCxnSpPr>
          <p:nvPr/>
        </p:nvCxnSpPr>
        <p:spPr>
          <a:xfrm>
            <a:off x="10441493" y="2008692"/>
            <a:ext cx="183181"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328" name="Group 327">
            <a:extLst>
              <a:ext uri="{FF2B5EF4-FFF2-40B4-BE49-F238E27FC236}">
                <a16:creationId xmlns:a16="http://schemas.microsoft.com/office/drawing/2014/main" id="{8F650F33-9440-6327-4050-2D76A8FCC034}"/>
              </a:ext>
            </a:extLst>
          </p:cNvPr>
          <p:cNvGrpSpPr/>
          <p:nvPr/>
        </p:nvGrpSpPr>
        <p:grpSpPr>
          <a:xfrm>
            <a:off x="1035384" y="2338345"/>
            <a:ext cx="10070573" cy="210099"/>
            <a:chOff x="1035384" y="2037802"/>
            <a:chExt cx="10070573" cy="210099"/>
          </a:xfrm>
        </p:grpSpPr>
        <p:cxnSp>
          <p:nvCxnSpPr>
            <p:cNvPr id="329" name="Straight Connector 328">
              <a:extLst>
                <a:ext uri="{FF2B5EF4-FFF2-40B4-BE49-F238E27FC236}">
                  <a16:creationId xmlns:a16="http://schemas.microsoft.com/office/drawing/2014/main" id="{26B6039D-B2E6-B6C0-0261-D25C0F026FAB}"/>
                </a:ext>
              </a:extLst>
            </p:cNvPr>
            <p:cNvCxnSpPr>
              <a:cxnSpLocks/>
            </p:cNvCxnSpPr>
            <p:nvPr/>
          </p:nvCxnSpPr>
          <p:spPr>
            <a:xfrm flipH="1">
              <a:off x="9782564" y="2247900"/>
              <a:ext cx="225556"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0" name="Straight Connector 329">
              <a:extLst>
                <a:ext uri="{FF2B5EF4-FFF2-40B4-BE49-F238E27FC236}">
                  <a16:creationId xmlns:a16="http://schemas.microsoft.com/office/drawing/2014/main" id="{E45D93EB-9CB4-A476-C82A-F852A4AF2143}"/>
                </a:ext>
              </a:extLst>
            </p:cNvPr>
            <p:cNvCxnSpPr>
              <a:cxnSpLocks/>
            </p:cNvCxnSpPr>
            <p:nvPr/>
          </p:nvCxnSpPr>
          <p:spPr>
            <a:xfrm flipH="1">
              <a:off x="8505436" y="2247901"/>
              <a:ext cx="210328"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1" name="Straight Connector 330">
              <a:extLst>
                <a:ext uri="{FF2B5EF4-FFF2-40B4-BE49-F238E27FC236}">
                  <a16:creationId xmlns:a16="http://schemas.microsoft.com/office/drawing/2014/main" id="{526D7527-1136-4D22-C96B-94D001B6E5C7}"/>
                </a:ext>
              </a:extLst>
            </p:cNvPr>
            <p:cNvCxnSpPr>
              <a:cxnSpLocks/>
            </p:cNvCxnSpPr>
            <p:nvPr/>
          </p:nvCxnSpPr>
          <p:spPr>
            <a:xfrm flipH="1" flipV="1">
              <a:off x="7225105" y="2247900"/>
              <a:ext cx="213531"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2" name="Straight Connector 331">
              <a:extLst>
                <a:ext uri="{FF2B5EF4-FFF2-40B4-BE49-F238E27FC236}">
                  <a16:creationId xmlns:a16="http://schemas.microsoft.com/office/drawing/2014/main" id="{A473CD1C-7FA4-DA4C-60F9-4E8B7CB0F64A}"/>
                </a:ext>
              </a:extLst>
            </p:cNvPr>
            <p:cNvCxnSpPr>
              <a:cxnSpLocks/>
            </p:cNvCxnSpPr>
            <p:nvPr/>
          </p:nvCxnSpPr>
          <p:spPr>
            <a:xfrm flipH="1">
              <a:off x="5947267" y="2247900"/>
              <a:ext cx="211038"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3" name="Straight Connector 332">
              <a:extLst>
                <a:ext uri="{FF2B5EF4-FFF2-40B4-BE49-F238E27FC236}">
                  <a16:creationId xmlns:a16="http://schemas.microsoft.com/office/drawing/2014/main" id="{F86502C8-D93D-EC77-83BA-0A63CEAF5F9E}"/>
                </a:ext>
              </a:extLst>
            </p:cNvPr>
            <p:cNvCxnSpPr>
              <a:cxnSpLocks/>
            </p:cNvCxnSpPr>
            <p:nvPr/>
          </p:nvCxnSpPr>
          <p:spPr>
            <a:xfrm flipH="1" flipV="1">
              <a:off x="4664187" y="2247900"/>
              <a:ext cx="216280"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4" name="Straight Connector 333">
              <a:extLst>
                <a:ext uri="{FF2B5EF4-FFF2-40B4-BE49-F238E27FC236}">
                  <a16:creationId xmlns:a16="http://schemas.microsoft.com/office/drawing/2014/main" id="{A8CA5E5F-7E15-16BE-433B-268C56E6369E}"/>
                </a:ext>
              </a:extLst>
            </p:cNvPr>
            <p:cNvCxnSpPr>
              <a:cxnSpLocks/>
            </p:cNvCxnSpPr>
            <p:nvPr/>
          </p:nvCxnSpPr>
          <p:spPr>
            <a:xfrm flipH="1">
              <a:off x="3381160" y="2247900"/>
              <a:ext cx="216227"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5" name="Straight Connector 334">
              <a:extLst>
                <a:ext uri="{FF2B5EF4-FFF2-40B4-BE49-F238E27FC236}">
                  <a16:creationId xmlns:a16="http://schemas.microsoft.com/office/drawing/2014/main" id="{6C791474-D95A-3840-49B2-257AD024AF46}"/>
                </a:ext>
              </a:extLst>
            </p:cNvPr>
            <p:cNvCxnSpPr>
              <a:cxnSpLocks/>
            </p:cNvCxnSpPr>
            <p:nvPr/>
          </p:nvCxnSpPr>
          <p:spPr>
            <a:xfrm flipH="1" flipV="1">
              <a:off x="2102184" y="2247900"/>
              <a:ext cx="212176"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6" name="Straight Connector 335">
              <a:extLst>
                <a:ext uri="{FF2B5EF4-FFF2-40B4-BE49-F238E27FC236}">
                  <a16:creationId xmlns:a16="http://schemas.microsoft.com/office/drawing/2014/main" id="{B43AC412-AB22-4826-C0A7-81E653CBBC5E}"/>
                </a:ext>
              </a:extLst>
            </p:cNvPr>
            <p:cNvCxnSpPr>
              <a:cxnSpLocks/>
            </p:cNvCxnSpPr>
            <p:nvPr/>
          </p:nvCxnSpPr>
          <p:spPr>
            <a:xfrm>
              <a:off x="1035384"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7" name="Straight Arrow Connector 336">
              <a:extLst>
                <a:ext uri="{FF2B5EF4-FFF2-40B4-BE49-F238E27FC236}">
                  <a16:creationId xmlns:a16="http://schemas.microsoft.com/office/drawing/2014/main" id="{18672843-CA55-B4E1-7CCE-60BB36CAC66E}"/>
                </a:ext>
              </a:extLst>
            </p:cNvPr>
            <p:cNvCxnSpPr>
              <a:cxnSpLocks/>
            </p:cNvCxnSpPr>
            <p:nvPr/>
          </p:nvCxnSpPr>
          <p:spPr>
            <a:xfrm>
              <a:off x="11074920" y="20621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38" name="Straight Arrow Connector 337">
              <a:extLst>
                <a:ext uri="{FF2B5EF4-FFF2-40B4-BE49-F238E27FC236}">
                  <a16:creationId xmlns:a16="http://schemas.microsoft.com/office/drawing/2014/main" id="{FFF14FCF-657E-5DD2-CF55-95DC9D084C52}"/>
                </a:ext>
              </a:extLst>
            </p:cNvPr>
            <p:cNvCxnSpPr>
              <a:cxnSpLocks/>
            </p:cNvCxnSpPr>
            <p:nvPr/>
          </p:nvCxnSpPr>
          <p:spPr>
            <a:xfrm>
              <a:off x="9782564"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39" name="Straight Arrow Connector 338">
              <a:extLst>
                <a:ext uri="{FF2B5EF4-FFF2-40B4-BE49-F238E27FC236}">
                  <a16:creationId xmlns:a16="http://schemas.microsoft.com/office/drawing/2014/main" id="{47BEA465-0456-FF60-8748-3A37616BD5D7}"/>
                </a:ext>
              </a:extLst>
            </p:cNvPr>
            <p:cNvCxnSpPr>
              <a:cxnSpLocks/>
            </p:cNvCxnSpPr>
            <p:nvPr/>
          </p:nvCxnSpPr>
          <p:spPr>
            <a:xfrm>
              <a:off x="8505436"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40" name="Straight Arrow Connector 339">
              <a:extLst>
                <a:ext uri="{FF2B5EF4-FFF2-40B4-BE49-F238E27FC236}">
                  <a16:creationId xmlns:a16="http://schemas.microsoft.com/office/drawing/2014/main" id="{5A0D21A4-C37C-80F2-8965-981D224C9D11}"/>
                </a:ext>
              </a:extLst>
            </p:cNvPr>
            <p:cNvCxnSpPr>
              <a:cxnSpLocks/>
            </p:cNvCxnSpPr>
            <p:nvPr/>
          </p:nvCxnSpPr>
          <p:spPr>
            <a:xfrm>
              <a:off x="7225105"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41" name="Straight Arrow Connector 340">
              <a:extLst>
                <a:ext uri="{FF2B5EF4-FFF2-40B4-BE49-F238E27FC236}">
                  <a16:creationId xmlns:a16="http://schemas.microsoft.com/office/drawing/2014/main" id="{C2A8572A-A45B-0B9C-63AC-91D2D77A9B3F}"/>
                </a:ext>
              </a:extLst>
            </p:cNvPr>
            <p:cNvCxnSpPr>
              <a:cxnSpLocks/>
            </p:cNvCxnSpPr>
            <p:nvPr/>
          </p:nvCxnSpPr>
          <p:spPr>
            <a:xfrm>
              <a:off x="5947267"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42" name="Straight Arrow Connector 341">
              <a:extLst>
                <a:ext uri="{FF2B5EF4-FFF2-40B4-BE49-F238E27FC236}">
                  <a16:creationId xmlns:a16="http://schemas.microsoft.com/office/drawing/2014/main" id="{DFB18B63-FB66-2863-3D85-37718924C152}"/>
                </a:ext>
              </a:extLst>
            </p:cNvPr>
            <p:cNvCxnSpPr>
              <a:cxnSpLocks/>
            </p:cNvCxnSpPr>
            <p:nvPr/>
          </p:nvCxnSpPr>
          <p:spPr>
            <a:xfrm>
              <a:off x="4664187" y="20621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43" name="Straight Arrow Connector 342">
              <a:extLst>
                <a:ext uri="{FF2B5EF4-FFF2-40B4-BE49-F238E27FC236}">
                  <a16:creationId xmlns:a16="http://schemas.microsoft.com/office/drawing/2014/main" id="{4B417C60-0BAD-719D-2117-2AA0D39E71B6}"/>
                </a:ext>
              </a:extLst>
            </p:cNvPr>
            <p:cNvCxnSpPr>
              <a:cxnSpLocks/>
            </p:cNvCxnSpPr>
            <p:nvPr/>
          </p:nvCxnSpPr>
          <p:spPr>
            <a:xfrm>
              <a:off x="3381160"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44" name="Straight Arrow Connector 343">
              <a:extLst>
                <a:ext uri="{FF2B5EF4-FFF2-40B4-BE49-F238E27FC236}">
                  <a16:creationId xmlns:a16="http://schemas.microsoft.com/office/drawing/2014/main" id="{939A7111-4488-2638-E60A-127328FE2919}"/>
                </a:ext>
              </a:extLst>
            </p:cNvPr>
            <p:cNvCxnSpPr>
              <a:cxnSpLocks/>
            </p:cNvCxnSpPr>
            <p:nvPr/>
          </p:nvCxnSpPr>
          <p:spPr>
            <a:xfrm>
              <a:off x="2102184"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45" name="Straight Arrow Connector 344">
              <a:extLst>
                <a:ext uri="{FF2B5EF4-FFF2-40B4-BE49-F238E27FC236}">
                  <a16:creationId xmlns:a16="http://schemas.microsoft.com/office/drawing/2014/main" id="{1871D56D-3B6B-6C15-8409-024067F25222}"/>
                </a:ext>
              </a:extLst>
            </p:cNvPr>
            <p:cNvCxnSpPr>
              <a:cxnSpLocks/>
            </p:cNvCxnSpPr>
            <p:nvPr/>
          </p:nvCxnSpPr>
          <p:spPr>
            <a:xfrm>
              <a:off x="1035384" y="2060939"/>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46" name="Straight Arrow Connector 345">
              <a:extLst>
                <a:ext uri="{FF2B5EF4-FFF2-40B4-BE49-F238E27FC236}">
                  <a16:creationId xmlns:a16="http://schemas.microsoft.com/office/drawing/2014/main" id="{842B1BEA-BA01-14D0-FB5C-762E719A912E}"/>
                </a:ext>
              </a:extLst>
            </p:cNvPr>
            <p:cNvCxnSpPr>
              <a:cxnSpLocks/>
            </p:cNvCxnSpPr>
            <p:nvPr/>
          </p:nvCxnSpPr>
          <p:spPr>
            <a:xfrm>
              <a:off x="2314360" y="2054670"/>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47" name="Straight Arrow Connector 346">
              <a:extLst>
                <a:ext uri="{FF2B5EF4-FFF2-40B4-BE49-F238E27FC236}">
                  <a16:creationId xmlns:a16="http://schemas.microsoft.com/office/drawing/2014/main" id="{FDCE0C47-8D41-39E5-CC05-DB7BC9D51EDB}"/>
                </a:ext>
              </a:extLst>
            </p:cNvPr>
            <p:cNvCxnSpPr>
              <a:cxnSpLocks/>
            </p:cNvCxnSpPr>
            <p:nvPr/>
          </p:nvCxnSpPr>
          <p:spPr>
            <a:xfrm>
              <a:off x="3595536" y="2037802"/>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48" name="Straight Arrow Connector 347">
              <a:extLst>
                <a:ext uri="{FF2B5EF4-FFF2-40B4-BE49-F238E27FC236}">
                  <a16:creationId xmlns:a16="http://schemas.microsoft.com/office/drawing/2014/main" id="{23215E48-4F8E-68DA-2DA7-3D83CDF6D812}"/>
                </a:ext>
              </a:extLst>
            </p:cNvPr>
            <p:cNvCxnSpPr>
              <a:cxnSpLocks/>
            </p:cNvCxnSpPr>
            <p:nvPr/>
          </p:nvCxnSpPr>
          <p:spPr>
            <a:xfrm>
              <a:off x="4880467" y="2053760"/>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49" name="Straight Arrow Connector 348">
              <a:extLst>
                <a:ext uri="{FF2B5EF4-FFF2-40B4-BE49-F238E27FC236}">
                  <a16:creationId xmlns:a16="http://schemas.microsoft.com/office/drawing/2014/main" id="{53F08D34-A8B4-FC6F-08C2-799F847C5898}"/>
                </a:ext>
              </a:extLst>
            </p:cNvPr>
            <p:cNvCxnSpPr>
              <a:cxnSpLocks/>
            </p:cNvCxnSpPr>
            <p:nvPr/>
          </p:nvCxnSpPr>
          <p:spPr>
            <a:xfrm>
              <a:off x="6165552" y="2046757"/>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50" name="Straight Arrow Connector 349">
              <a:extLst>
                <a:ext uri="{FF2B5EF4-FFF2-40B4-BE49-F238E27FC236}">
                  <a16:creationId xmlns:a16="http://schemas.microsoft.com/office/drawing/2014/main" id="{1FE3A8A3-82C1-1B9C-9933-569907A46C69}"/>
                </a:ext>
              </a:extLst>
            </p:cNvPr>
            <p:cNvCxnSpPr>
              <a:cxnSpLocks/>
            </p:cNvCxnSpPr>
            <p:nvPr/>
          </p:nvCxnSpPr>
          <p:spPr>
            <a:xfrm>
              <a:off x="7438636" y="2054670"/>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51" name="Straight Arrow Connector 350">
              <a:extLst>
                <a:ext uri="{FF2B5EF4-FFF2-40B4-BE49-F238E27FC236}">
                  <a16:creationId xmlns:a16="http://schemas.microsoft.com/office/drawing/2014/main" id="{2C540ABC-6C45-96CB-A8C6-D462EDCF1343}"/>
                </a:ext>
              </a:extLst>
            </p:cNvPr>
            <p:cNvCxnSpPr>
              <a:cxnSpLocks/>
            </p:cNvCxnSpPr>
            <p:nvPr/>
          </p:nvCxnSpPr>
          <p:spPr>
            <a:xfrm>
              <a:off x="8715764" y="2046756"/>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52" name="Straight Arrow Connector 351">
              <a:extLst>
                <a:ext uri="{FF2B5EF4-FFF2-40B4-BE49-F238E27FC236}">
                  <a16:creationId xmlns:a16="http://schemas.microsoft.com/office/drawing/2014/main" id="{4CD6DB9E-A573-CB5D-8AD0-940B4705F747}"/>
                </a:ext>
              </a:extLst>
            </p:cNvPr>
            <p:cNvCxnSpPr>
              <a:cxnSpLocks/>
            </p:cNvCxnSpPr>
            <p:nvPr/>
          </p:nvCxnSpPr>
          <p:spPr>
            <a:xfrm>
              <a:off x="10008120" y="2046756"/>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53" name="Straight Connector 352">
              <a:extLst>
                <a:ext uri="{FF2B5EF4-FFF2-40B4-BE49-F238E27FC236}">
                  <a16:creationId xmlns:a16="http://schemas.microsoft.com/office/drawing/2014/main" id="{970D3929-723F-3BB6-1BC8-D9DD87C56933}"/>
                </a:ext>
              </a:extLst>
            </p:cNvPr>
            <p:cNvCxnSpPr>
              <a:cxnSpLocks/>
            </p:cNvCxnSpPr>
            <p:nvPr/>
          </p:nvCxnSpPr>
          <p:spPr>
            <a:xfrm>
              <a:off x="2356403"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4" name="Straight Connector 353">
              <a:extLst>
                <a:ext uri="{FF2B5EF4-FFF2-40B4-BE49-F238E27FC236}">
                  <a16:creationId xmlns:a16="http://schemas.microsoft.com/office/drawing/2014/main" id="{FFC30B44-50D1-25C3-DA7E-8C0BC9D6E658}"/>
                </a:ext>
              </a:extLst>
            </p:cNvPr>
            <p:cNvCxnSpPr>
              <a:cxnSpLocks/>
            </p:cNvCxnSpPr>
            <p:nvPr/>
          </p:nvCxnSpPr>
          <p:spPr>
            <a:xfrm>
              <a:off x="3595536"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5" name="Straight Connector 354">
              <a:extLst>
                <a:ext uri="{FF2B5EF4-FFF2-40B4-BE49-F238E27FC236}">
                  <a16:creationId xmlns:a16="http://schemas.microsoft.com/office/drawing/2014/main" id="{41D9D4DB-D1D1-C76C-3F34-CD6A36E36CB9}"/>
                </a:ext>
              </a:extLst>
            </p:cNvPr>
            <p:cNvCxnSpPr>
              <a:cxnSpLocks/>
            </p:cNvCxnSpPr>
            <p:nvPr/>
          </p:nvCxnSpPr>
          <p:spPr>
            <a:xfrm>
              <a:off x="4880467"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6" name="Straight Connector 355">
              <a:extLst>
                <a:ext uri="{FF2B5EF4-FFF2-40B4-BE49-F238E27FC236}">
                  <a16:creationId xmlns:a16="http://schemas.microsoft.com/office/drawing/2014/main" id="{0FD956C6-AF8A-B746-F253-8D307B630884}"/>
                </a:ext>
              </a:extLst>
            </p:cNvPr>
            <p:cNvCxnSpPr>
              <a:cxnSpLocks/>
            </p:cNvCxnSpPr>
            <p:nvPr/>
          </p:nvCxnSpPr>
          <p:spPr>
            <a:xfrm>
              <a:off x="6215219"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7" name="Straight Connector 356">
              <a:extLst>
                <a:ext uri="{FF2B5EF4-FFF2-40B4-BE49-F238E27FC236}">
                  <a16:creationId xmlns:a16="http://schemas.microsoft.com/office/drawing/2014/main" id="{40FF1559-DE48-4E65-323A-7D5082014C68}"/>
                </a:ext>
              </a:extLst>
            </p:cNvPr>
            <p:cNvCxnSpPr>
              <a:cxnSpLocks/>
            </p:cNvCxnSpPr>
            <p:nvPr/>
          </p:nvCxnSpPr>
          <p:spPr>
            <a:xfrm>
              <a:off x="7478239"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8" name="Straight Connector 357">
              <a:extLst>
                <a:ext uri="{FF2B5EF4-FFF2-40B4-BE49-F238E27FC236}">
                  <a16:creationId xmlns:a16="http://schemas.microsoft.com/office/drawing/2014/main" id="{ABA90FBE-A05E-E0D7-3EF0-65088E98A7C7}"/>
                </a:ext>
              </a:extLst>
            </p:cNvPr>
            <p:cNvCxnSpPr>
              <a:cxnSpLocks/>
            </p:cNvCxnSpPr>
            <p:nvPr/>
          </p:nvCxnSpPr>
          <p:spPr>
            <a:xfrm>
              <a:off x="8758698"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9" name="Straight Connector 358">
              <a:extLst>
                <a:ext uri="{FF2B5EF4-FFF2-40B4-BE49-F238E27FC236}">
                  <a16:creationId xmlns:a16="http://schemas.microsoft.com/office/drawing/2014/main" id="{215E00E8-48F6-AA34-2EEF-8493A64400B1}"/>
                </a:ext>
              </a:extLst>
            </p:cNvPr>
            <p:cNvCxnSpPr>
              <a:cxnSpLocks/>
            </p:cNvCxnSpPr>
            <p:nvPr/>
          </p:nvCxnSpPr>
          <p:spPr>
            <a:xfrm>
              <a:off x="10039157"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360" name="Group 359">
            <a:extLst>
              <a:ext uri="{FF2B5EF4-FFF2-40B4-BE49-F238E27FC236}">
                <a16:creationId xmlns:a16="http://schemas.microsoft.com/office/drawing/2014/main" id="{3669BF69-FD3A-3444-CD7D-6BBB01C1C9CD}"/>
              </a:ext>
            </a:extLst>
          </p:cNvPr>
          <p:cNvGrpSpPr/>
          <p:nvPr/>
        </p:nvGrpSpPr>
        <p:grpSpPr>
          <a:xfrm>
            <a:off x="9344213" y="4643943"/>
            <a:ext cx="1097280" cy="685800"/>
            <a:chOff x="6771067" y="4966859"/>
            <a:chExt cx="1097280" cy="685800"/>
          </a:xfrm>
        </p:grpSpPr>
        <p:sp>
          <p:nvSpPr>
            <p:cNvPr id="361" name="Rectangle: Rounded Corners 360">
              <a:extLst>
                <a:ext uri="{FF2B5EF4-FFF2-40B4-BE49-F238E27FC236}">
                  <a16:creationId xmlns:a16="http://schemas.microsoft.com/office/drawing/2014/main" id="{9A71E67C-0055-C6DF-7989-5B6B37B387A6}"/>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Prepare</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Data Outputs</a:t>
              </a:r>
            </a:p>
          </p:txBody>
        </p:sp>
        <p:sp>
          <p:nvSpPr>
            <p:cNvPr id="362" name="Oval 361">
              <a:extLst>
                <a:ext uri="{FF2B5EF4-FFF2-40B4-BE49-F238E27FC236}">
                  <a16:creationId xmlns:a16="http://schemas.microsoft.com/office/drawing/2014/main" id="{ADDB84ED-822C-3D22-CEDD-CC453960BC9F}"/>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8.3</a:t>
              </a:r>
            </a:p>
          </p:txBody>
        </p:sp>
      </p:grpSp>
      <p:grpSp>
        <p:nvGrpSpPr>
          <p:cNvPr id="363" name="Group 362">
            <a:extLst>
              <a:ext uri="{FF2B5EF4-FFF2-40B4-BE49-F238E27FC236}">
                <a16:creationId xmlns:a16="http://schemas.microsoft.com/office/drawing/2014/main" id="{1F24AB08-1A0B-1903-2CC5-FC978A52307F}"/>
              </a:ext>
            </a:extLst>
          </p:cNvPr>
          <p:cNvGrpSpPr/>
          <p:nvPr/>
        </p:nvGrpSpPr>
        <p:grpSpPr>
          <a:xfrm>
            <a:off x="9344213" y="3729543"/>
            <a:ext cx="1097280" cy="685800"/>
            <a:chOff x="6771067" y="4966859"/>
            <a:chExt cx="1097280" cy="685800"/>
          </a:xfrm>
        </p:grpSpPr>
        <p:sp>
          <p:nvSpPr>
            <p:cNvPr id="364" name="Rectangle: Rounded Corners 363">
              <a:extLst>
                <a:ext uri="{FF2B5EF4-FFF2-40B4-BE49-F238E27FC236}">
                  <a16:creationId xmlns:a16="http://schemas.microsoft.com/office/drawing/2014/main" id="{160ABEEB-3E27-AEF3-99A8-C670473417DA}"/>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Conduct</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Record Runs</a:t>
              </a:r>
            </a:p>
          </p:txBody>
        </p:sp>
        <p:sp>
          <p:nvSpPr>
            <p:cNvPr id="365" name="Oval 364">
              <a:extLst>
                <a:ext uri="{FF2B5EF4-FFF2-40B4-BE49-F238E27FC236}">
                  <a16:creationId xmlns:a16="http://schemas.microsoft.com/office/drawing/2014/main" id="{33F2C0D8-E0AB-A518-DAF6-4123D4F57418}"/>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8.2</a:t>
              </a:r>
            </a:p>
          </p:txBody>
        </p:sp>
      </p:grpSp>
      <p:grpSp>
        <p:nvGrpSpPr>
          <p:cNvPr id="366" name="Group 365">
            <a:extLst>
              <a:ext uri="{FF2B5EF4-FFF2-40B4-BE49-F238E27FC236}">
                <a16:creationId xmlns:a16="http://schemas.microsoft.com/office/drawing/2014/main" id="{580A86E5-D08C-8944-24E8-8051177E6BE5}"/>
              </a:ext>
            </a:extLst>
          </p:cNvPr>
          <p:cNvGrpSpPr/>
          <p:nvPr/>
        </p:nvGrpSpPr>
        <p:grpSpPr>
          <a:xfrm>
            <a:off x="9327273" y="2808445"/>
            <a:ext cx="1097280" cy="685800"/>
            <a:chOff x="6771067" y="4966859"/>
            <a:chExt cx="1097280" cy="685800"/>
          </a:xfrm>
        </p:grpSpPr>
        <p:sp>
          <p:nvSpPr>
            <p:cNvPr id="367" name="Rectangle: Rounded Corners 366">
              <a:extLst>
                <a:ext uri="{FF2B5EF4-FFF2-40B4-BE49-F238E27FC236}">
                  <a16:creationId xmlns:a16="http://schemas.microsoft.com/office/drawing/2014/main" id="{AE0C200B-E6BC-B51B-C8F0-0B183ED3C3A4}"/>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Plan</a:t>
              </a:r>
              <a:br>
                <a:rPr lang="en-US" sz="1200" b="1" dirty="0">
                  <a:solidFill>
                    <a:schemeClr val="tx1"/>
                  </a:solidFill>
                  <a:latin typeface="Calibri" panose="020F0502020204030204" pitchFamily="34" charset="0"/>
                  <a:cs typeface="Calibri" panose="020F0502020204030204" pitchFamily="34" charset="0"/>
                </a:rPr>
              </a:br>
              <a:r>
                <a:rPr lang="en-US" sz="1200" b="1" dirty="0">
                  <a:solidFill>
                    <a:schemeClr val="tx1"/>
                  </a:solidFill>
                  <a:latin typeface="Calibri" panose="020F0502020204030204" pitchFamily="34" charset="0"/>
                  <a:cs typeface="Calibri" panose="020F0502020204030204" pitchFamily="34" charset="0"/>
                </a:rPr>
                <a:t>Execution</a:t>
              </a:r>
            </a:p>
          </p:txBody>
        </p:sp>
        <p:sp>
          <p:nvSpPr>
            <p:cNvPr id="368" name="Oval 367">
              <a:extLst>
                <a:ext uri="{FF2B5EF4-FFF2-40B4-BE49-F238E27FC236}">
                  <a16:creationId xmlns:a16="http://schemas.microsoft.com/office/drawing/2014/main" id="{1DF21C32-383C-6A1E-9DDD-BAC8DF063E34}"/>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8.1</a:t>
              </a:r>
            </a:p>
          </p:txBody>
        </p:sp>
      </p:grpSp>
    </p:spTree>
    <p:extLst>
      <p:ext uri="{BB962C8B-B14F-4D97-AF65-F5344CB8AC3E}">
        <p14:creationId xmlns:p14="http://schemas.microsoft.com/office/powerpoint/2010/main" val="13918180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96D1B-E9AD-4AB0-BB04-5BF570D75F0A}"/>
              </a:ext>
            </a:extLst>
          </p:cNvPr>
          <p:cNvSpPr>
            <a:spLocks noGrp="1"/>
          </p:cNvSpPr>
          <p:nvPr>
            <p:ph type="title"/>
          </p:nvPr>
        </p:nvSpPr>
        <p:spPr/>
        <p:txBody>
          <a:bodyPr>
            <a:normAutofit/>
          </a:bodyPr>
          <a:lstStyle/>
          <a:p>
            <a:r>
              <a:rPr lang="en-US" dirty="0"/>
              <a:t>Activity 7.1: Plan Integration</a:t>
            </a:r>
          </a:p>
        </p:txBody>
      </p:sp>
      <p:sp>
        <p:nvSpPr>
          <p:cNvPr id="3" name="Slide Number Placeholder 2"/>
          <p:cNvSpPr>
            <a:spLocks noGrp="1"/>
          </p:cNvSpPr>
          <p:nvPr>
            <p:ph type="sldNum" sz="quarter" idx="12"/>
          </p:nvPr>
        </p:nvSpPr>
        <p:spPr/>
        <p:txBody>
          <a:bodyPr/>
          <a:lstStyle/>
          <a:p>
            <a:pPr>
              <a:defRPr/>
            </a:pPr>
            <a:fld id="{3D961E9D-7CF7-4A08-AACD-B378DB7D4304}" type="slidenum">
              <a:rPr lang="en-US" smtClean="0"/>
              <a:pPr>
                <a:defRPr/>
              </a:pPr>
              <a:t>31</a:t>
            </a:fld>
            <a:endParaRPr lang="en-US" dirty="0"/>
          </a:p>
        </p:txBody>
      </p:sp>
      <p:grpSp>
        <p:nvGrpSpPr>
          <p:cNvPr id="26" name="Group 25">
            <a:extLst>
              <a:ext uri="{FF2B5EF4-FFF2-40B4-BE49-F238E27FC236}">
                <a16:creationId xmlns:a16="http://schemas.microsoft.com/office/drawing/2014/main" id="{801AA25C-57CE-3CD2-F2B1-9BC6093ECB57}"/>
              </a:ext>
            </a:extLst>
          </p:cNvPr>
          <p:cNvGrpSpPr/>
          <p:nvPr/>
        </p:nvGrpSpPr>
        <p:grpSpPr>
          <a:xfrm>
            <a:off x="149038" y="983376"/>
            <a:ext cx="11911118" cy="5231157"/>
            <a:chOff x="149038" y="983376"/>
            <a:chExt cx="11911118" cy="5231157"/>
          </a:xfrm>
        </p:grpSpPr>
        <p:grpSp>
          <p:nvGrpSpPr>
            <p:cNvPr id="27" name="Group 26">
              <a:extLst>
                <a:ext uri="{FF2B5EF4-FFF2-40B4-BE49-F238E27FC236}">
                  <a16:creationId xmlns:a16="http://schemas.microsoft.com/office/drawing/2014/main" id="{D5F93BA8-C8A7-F974-0B76-67CFC63D61CC}"/>
                </a:ext>
              </a:extLst>
            </p:cNvPr>
            <p:cNvGrpSpPr/>
            <p:nvPr/>
          </p:nvGrpSpPr>
          <p:grpSpPr>
            <a:xfrm>
              <a:off x="3367994" y="983376"/>
              <a:ext cx="5021780" cy="1178492"/>
              <a:chOff x="3360220" y="1729537"/>
              <a:chExt cx="5021780" cy="1178492"/>
            </a:xfrm>
          </p:grpSpPr>
          <p:sp>
            <p:nvSpPr>
              <p:cNvPr id="44" name="Rectangle: Rounded Corners 43">
                <a:extLst>
                  <a:ext uri="{FF2B5EF4-FFF2-40B4-BE49-F238E27FC236}">
                    <a16:creationId xmlns:a16="http://schemas.microsoft.com/office/drawing/2014/main" id="{099A6F30-31D2-5C4E-A45B-4B5853479DCD}"/>
                  </a:ext>
                </a:extLst>
              </p:cNvPr>
              <p:cNvSpPr/>
              <p:nvPr/>
            </p:nvSpPr>
            <p:spPr bwMode="auto">
              <a:xfrm>
                <a:off x="3810000" y="2450829"/>
                <a:ext cx="4572000" cy="457200"/>
              </a:xfrm>
              <a:prstGeom prst="roundRect">
                <a:avLst>
                  <a:gd name="adj" fmla="val 50000"/>
                </a:avLst>
              </a:prstGeom>
              <a:solidFill>
                <a:schemeClr val="accent6">
                  <a:lumMod val="40000"/>
                  <a:lumOff val="60000"/>
                </a:schemeClr>
              </a:solidFill>
              <a:ln w="9525" cap="flat" cmpd="sng" algn="ctr">
                <a:noFill/>
                <a:prstDash val="solid"/>
                <a:miter lim="800000"/>
                <a:headEnd type="none" w="med" len="med"/>
                <a:tailEnd type="none" w="med" len="med"/>
              </a:ln>
              <a:effectLst/>
            </p:spPr>
            <p:txBody>
              <a:bodyPr vert="horz" wrap="square" lIns="0" tIns="0" rIns="0" bIns="0" numCol="1" rtlCol="0" anchor="ctr" anchorCtr="1" compatLnSpc="1">
                <a:prstTxWarp prst="textNoShape">
                  <a:avLst/>
                </a:prstTxWarp>
              </a:bodyPr>
              <a:lstStyle/>
              <a:p>
                <a:pPr algn="ctr"/>
                <a:r>
                  <a:rPr lang="en-US" sz="1600" dirty="0">
                    <a:ln w="3175">
                      <a:noFill/>
                    </a:ln>
                    <a:latin typeface="Calibri" panose="020F0502020204030204" pitchFamily="34" charset="0"/>
                    <a:cs typeface="Calibri" panose="020F0502020204030204" pitchFamily="34" charset="0"/>
                  </a:rPr>
                  <a:t>7.1 Lead Role: Technical Coordinator</a:t>
                </a:r>
              </a:p>
            </p:txBody>
          </p:sp>
          <p:sp>
            <p:nvSpPr>
              <p:cNvPr id="45" name="Rectangle: Rounded Corners 44">
                <a:extLst>
                  <a:ext uri="{FF2B5EF4-FFF2-40B4-BE49-F238E27FC236}">
                    <a16:creationId xmlns:a16="http://schemas.microsoft.com/office/drawing/2014/main" id="{5444BAED-1BBB-11D2-B5D1-1D2F9E2AFD3D}"/>
                  </a:ext>
                </a:extLst>
              </p:cNvPr>
              <p:cNvSpPr/>
              <p:nvPr/>
            </p:nvSpPr>
            <p:spPr bwMode="auto">
              <a:xfrm>
                <a:off x="3810000" y="1997267"/>
                <a:ext cx="4572000" cy="457200"/>
              </a:xfrm>
              <a:prstGeom prst="roundRect">
                <a:avLst>
                  <a:gd name="adj" fmla="val 50000"/>
                </a:avLst>
              </a:prstGeom>
              <a:solidFill>
                <a:schemeClr val="accent5">
                  <a:lumMod val="60000"/>
                  <a:lumOff val="40000"/>
                </a:schemeClr>
              </a:solidFill>
              <a:ln w="9525" cap="flat" cmpd="sng" algn="ctr">
                <a:noFill/>
                <a:prstDash val="solid"/>
                <a:miter lim="800000"/>
                <a:headEnd type="none" w="med" len="med"/>
                <a:tailEnd type="none" w="med" len="med"/>
              </a:ln>
              <a:effectLst/>
            </p:spPr>
            <p:txBody>
              <a:bodyPr vert="horz" wrap="square" lIns="0" tIns="0" rIns="0" bIns="0" numCol="1" rtlCol="0" anchor="t" anchorCtr="1" compatLnSpc="1">
                <a:prstTxWarp prst="textNoShape">
                  <a:avLst/>
                </a:prstTxWarp>
              </a:bodyPr>
              <a:lstStyle/>
              <a:p>
                <a:pPr algn="ctr">
                  <a:lnSpc>
                    <a:spcPts val="2600"/>
                  </a:lnSpc>
                </a:pPr>
                <a:r>
                  <a:rPr lang="en-US" sz="2400" b="1" dirty="0">
                    <a:ln w="3175">
                      <a:noFill/>
                    </a:ln>
                    <a:latin typeface="Calibri" panose="020F0502020204030204" pitchFamily="34" charset="0"/>
                    <a:cs typeface="Calibri" panose="020F0502020204030204" pitchFamily="34" charset="0"/>
                  </a:rPr>
                  <a:t>7.1 Plan Integration</a:t>
                </a:r>
              </a:p>
            </p:txBody>
          </p:sp>
          <p:sp>
            <p:nvSpPr>
              <p:cNvPr id="46" name="Rectangle: Rounded Corners 45">
                <a:extLst>
                  <a:ext uri="{FF2B5EF4-FFF2-40B4-BE49-F238E27FC236}">
                    <a16:creationId xmlns:a16="http://schemas.microsoft.com/office/drawing/2014/main" id="{BF3B7B5A-59FB-A003-36AF-4CE2AD71D6E1}"/>
                  </a:ext>
                </a:extLst>
              </p:cNvPr>
              <p:cNvSpPr/>
              <p:nvPr/>
            </p:nvSpPr>
            <p:spPr bwMode="auto">
              <a:xfrm>
                <a:off x="3810000" y="1740638"/>
                <a:ext cx="4572000" cy="260268"/>
              </a:xfrm>
              <a:prstGeom prst="roundRect">
                <a:avLst>
                  <a:gd name="adj" fmla="val 45912"/>
                </a:avLst>
              </a:prstGeom>
              <a:solidFill>
                <a:schemeClr val="bg1">
                  <a:lumMod val="50000"/>
                </a:schemeClr>
              </a:solidFill>
              <a:ln w="9525" cap="flat" cmpd="sng" algn="ctr">
                <a:noFill/>
                <a:prstDash val="solid"/>
                <a:miter lim="800000"/>
                <a:headEnd type="none" w="med" len="med"/>
                <a:tailEnd type="none" w="med" len="med"/>
              </a:ln>
              <a:effectLst/>
            </p:spPr>
            <p:txBody>
              <a:bodyPr vert="horz" wrap="none" lIns="0" tIns="0" rIns="0" bIns="0" numCol="1" rtlCol="0" anchor="t" anchorCtr="1" compatLnSpc="1">
                <a:prstTxWarp prst="textNoShape">
                  <a:avLst/>
                </a:prstTxWarp>
              </a:bodyPr>
              <a:lstStyle/>
              <a:p>
                <a:pPr algn="ctr">
                  <a:lnSpc>
                    <a:spcPts val="1800"/>
                  </a:lnSpc>
                </a:pPr>
                <a:r>
                  <a:rPr lang="en-US" sz="1800" b="1" i="0" u="none" strike="noStrike" baseline="0" dirty="0">
                    <a:solidFill>
                      <a:srgbClr val="FFFFFF"/>
                    </a:solidFill>
                    <a:latin typeface="Calibri" panose="020F0502020204030204" pitchFamily="34" charset="0"/>
                  </a:rPr>
                  <a:t>Integrate &amp; Validate Event Environment</a:t>
                </a:r>
              </a:p>
            </p:txBody>
          </p:sp>
          <p:sp>
            <p:nvSpPr>
              <p:cNvPr id="48" name="Oval 47">
                <a:extLst>
                  <a:ext uri="{FF2B5EF4-FFF2-40B4-BE49-F238E27FC236}">
                    <a16:creationId xmlns:a16="http://schemas.microsoft.com/office/drawing/2014/main" id="{593C87FB-A881-11C5-8161-981E5817EE64}"/>
                  </a:ext>
                </a:extLst>
              </p:cNvPr>
              <p:cNvSpPr/>
              <p:nvPr/>
            </p:nvSpPr>
            <p:spPr bwMode="auto">
              <a:xfrm rot="20565932">
                <a:off x="3360220" y="1729537"/>
                <a:ext cx="876300" cy="260268"/>
              </a:xfrm>
              <a:prstGeom prst="ellipse">
                <a:avLst/>
              </a:prstGeom>
              <a:solidFill>
                <a:schemeClr val="bg1">
                  <a:lumMod val="95000"/>
                </a:schemeClr>
              </a:solidFill>
              <a:ln w="9525" cap="flat" cmpd="sng" algn="ctr">
                <a:solidFill>
                  <a:schemeClr val="bg1">
                    <a:lumMod val="50000"/>
                  </a:schemeClr>
                </a:solidFill>
                <a:prstDash val="solid"/>
                <a:miter lim="800000"/>
                <a:headEnd type="none" w="med" len="med"/>
                <a:tailEnd type="none" w="med" len="med"/>
              </a:ln>
              <a:effectLst/>
            </p:spPr>
            <p:txBody>
              <a:bodyPr vert="horz" wrap="none" lIns="0" tIns="0" rIns="0" bIns="0" numCol="1" rtlCol="0" anchor="ctr" anchorCtr="1" compatLnSpc="1">
                <a:prstTxWarp prst="textNoShape">
                  <a:avLst/>
                </a:prstTxWarp>
              </a:bodyPr>
              <a:lstStyle/>
              <a:p>
                <a:pPr algn="ctr"/>
                <a:r>
                  <a:rPr lang="en-US" sz="1400" b="1" dirty="0">
                    <a:ln w="3175">
                      <a:noFill/>
                    </a:ln>
                    <a:solidFill>
                      <a:schemeClr val="tx1">
                        <a:alpha val="75000"/>
                      </a:schemeClr>
                    </a:solidFill>
                    <a:cs typeface="Calibri" panose="020F0502020204030204" pitchFamily="34" charset="0"/>
                  </a:rPr>
                  <a:t>Step 7</a:t>
                </a:r>
              </a:p>
            </p:txBody>
          </p:sp>
        </p:grpSp>
        <p:grpSp>
          <p:nvGrpSpPr>
            <p:cNvPr id="28" name="Group 27">
              <a:extLst>
                <a:ext uri="{FF2B5EF4-FFF2-40B4-BE49-F238E27FC236}">
                  <a16:creationId xmlns:a16="http://schemas.microsoft.com/office/drawing/2014/main" id="{530E0CBE-CC92-37E7-3EA4-CD6811F71E74}"/>
                </a:ext>
              </a:extLst>
            </p:cNvPr>
            <p:cNvGrpSpPr/>
            <p:nvPr/>
          </p:nvGrpSpPr>
          <p:grpSpPr>
            <a:xfrm>
              <a:off x="149038" y="2335203"/>
              <a:ext cx="11911118" cy="3879330"/>
              <a:chOff x="149038" y="2335203"/>
              <a:chExt cx="11911118" cy="3879330"/>
            </a:xfrm>
          </p:grpSpPr>
          <p:grpSp>
            <p:nvGrpSpPr>
              <p:cNvPr id="29" name="Group 28">
                <a:extLst>
                  <a:ext uri="{FF2B5EF4-FFF2-40B4-BE49-F238E27FC236}">
                    <a16:creationId xmlns:a16="http://schemas.microsoft.com/office/drawing/2014/main" id="{66CFCDF1-C80D-BFC9-211A-76ACF69D09C0}"/>
                  </a:ext>
                </a:extLst>
              </p:cNvPr>
              <p:cNvGrpSpPr/>
              <p:nvPr/>
            </p:nvGrpSpPr>
            <p:grpSpPr>
              <a:xfrm>
                <a:off x="149038" y="2335203"/>
                <a:ext cx="3200400" cy="3661614"/>
                <a:chOff x="953924" y="2335203"/>
                <a:chExt cx="2743200" cy="3661614"/>
              </a:xfrm>
            </p:grpSpPr>
            <p:sp>
              <p:nvSpPr>
                <p:cNvPr id="42" name="Rectangle: Rounded Corners 41">
                  <a:extLst>
                    <a:ext uri="{FF2B5EF4-FFF2-40B4-BE49-F238E27FC236}">
                      <a16:creationId xmlns:a16="http://schemas.microsoft.com/office/drawing/2014/main" id="{40C25B55-765C-6004-48A5-1DA7536BEADE}"/>
                    </a:ext>
                  </a:extLst>
                </p:cNvPr>
                <p:cNvSpPr/>
                <p:nvPr/>
              </p:nvSpPr>
              <p:spPr bwMode="auto">
                <a:xfrm>
                  <a:off x="953924" y="2938900"/>
                  <a:ext cx="2743200" cy="3057917"/>
                </a:xfrm>
                <a:prstGeom prst="roundRect">
                  <a:avLst/>
                </a:prstGeom>
                <a:solidFill>
                  <a:schemeClr val="accent5">
                    <a:lumMod val="20000"/>
                    <a:lumOff val="80000"/>
                  </a:schemeClr>
                </a:solidFill>
                <a:ln w="9525" cap="flat" cmpd="sng" algn="ctr">
                  <a:noFill/>
                  <a:prstDash val="solid"/>
                  <a:miter lim="800000"/>
                  <a:headEnd type="none" w="med" len="med"/>
                  <a:tailEnd type="none" w="med" len="med"/>
                </a:ln>
                <a:effectLst/>
              </p:spPr>
              <p:txBody>
                <a:bodyPr vert="horz" wrap="square" lIns="0" tIns="45720" rIns="0" bIns="45720" numCol="1" rtlCol="0" anchor="t" anchorCtr="0" compatLnSpc="1">
                  <a:prstTxWarp prst="textNoShape">
                    <a:avLst/>
                  </a:prstTxWarp>
                </a:bodyPr>
                <a:lstStyle/>
                <a:p>
                  <a:pPr marL="91440" indent="-91440" fontAlgn="base">
                    <a:spcBef>
                      <a:spcPct val="0"/>
                    </a:spcBef>
                    <a:spcAft>
                      <a:spcPct val="0"/>
                    </a:spcAft>
                    <a:buFont typeface="Arial" panose="020B0604020202020204" pitchFamily="34" charset="0"/>
                    <a:buChar char="•"/>
                  </a:pPr>
                  <a:r>
                    <a:rPr lang="en-US" sz="1600" dirty="0">
                      <a:latin typeface="Calibri" panose="020F0502020204030204" pitchFamily="34" charset="0"/>
                      <a:cs typeface="Calibri" panose="020F0502020204030204" pitchFamily="34" charset="0"/>
                    </a:rPr>
                    <a:t>Scenario</a:t>
                  </a:r>
                </a:p>
                <a:p>
                  <a:pPr marL="91440" indent="-91440" fontAlgn="base">
                    <a:spcBef>
                      <a:spcPct val="0"/>
                    </a:spcBef>
                    <a:spcAft>
                      <a:spcPct val="0"/>
                    </a:spcAft>
                    <a:buFont typeface="Arial" panose="020B0604020202020204" pitchFamily="34" charset="0"/>
                    <a:buChar char="•"/>
                  </a:pPr>
                  <a:r>
                    <a:rPr lang="en-US" sz="1600" dirty="0">
                      <a:latin typeface="Calibri" panose="020F0502020204030204" pitchFamily="34" charset="0"/>
                      <a:cs typeface="Calibri" panose="020F0502020204030204" pitchFamily="34" charset="0"/>
                    </a:rPr>
                    <a:t>Event Environment requirements</a:t>
                  </a:r>
                </a:p>
                <a:p>
                  <a:pPr marL="91440" indent="-91440" fontAlgn="base">
                    <a:spcBef>
                      <a:spcPct val="0"/>
                    </a:spcBef>
                    <a:spcAft>
                      <a:spcPct val="0"/>
                    </a:spcAft>
                    <a:buFont typeface="Arial" panose="020B0604020202020204" pitchFamily="34" charset="0"/>
                    <a:buChar char="•"/>
                  </a:pPr>
                  <a:r>
                    <a:rPr lang="en-US" sz="1600" dirty="0">
                      <a:latin typeface="Calibri" panose="020F0502020204030204" pitchFamily="34" charset="0"/>
                      <a:cs typeface="Calibri" panose="020F0502020204030204" pitchFamily="34" charset="0"/>
                    </a:rPr>
                    <a:t>Validation Criteria</a:t>
                  </a:r>
                </a:p>
                <a:p>
                  <a:pPr marL="91440" indent="-91440" fontAlgn="base">
                    <a:spcBef>
                      <a:spcPct val="0"/>
                    </a:spcBef>
                    <a:spcAft>
                      <a:spcPct val="0"/>
                    </a:spcAft>
                    <a:buFont typeface="Arial" panose="020B0604020202020204" pitchFamily="34" charset="0"/>
                    <a:buChar char="•"/>
                  </a:pPr>
                  <a:r>
                    <a:rPr lang="en-US" sz="1600" dirty="0">
                      <a:latin typeface="Calibri" panose="020F0502020204030204" pitchFamily="34" charset="0"/>
                      <a:cs typeface="Calibri" panose="020F0502020204030204" pitchFamily="34" charset="0"/>
                    </a:rPr>
                    <a:t>Event Environment design documentation and diagrams</a:t>
                  </a:r>
                </a:p>
                <a:p>
                  <a:pPr marL="91440" indent="-91440" fontAlgn="base">
                    <a:spcBef>
                      <a:spcPct val="0"/>
                    </a:spcBef>
                    <a:spcAft>
                      <a:spcPct val="0"/>
                    </a:spcAft>
                    <a:buFont typeface="Arial" panose="020B0604020202020204" pitchFamily="34" charset="0"/>
                    <a:buChar char="•"/>
                  </a:pPr>
                  <a:r>
                    <a:rPr lang="en-US" sz="1600" dirty="0">
                      <a:latin typeface="Calibri" panose="020F0502020204030204" pitchFamily="34" charset="0"/>
                      <a:cs typeface="Calibri" panose="020F0502020204030204" pitchFamily="34" charset="0"/>
                    </a:rPr>
                    <a:t>System Interface Model</a:t>
                  </a:r>
                </a:p>
                <a:p>
                  <a:pPr marL="91440" indent="-91440" fontAlgn="base">
                    <a:spcBef>
                      <a:spcPct val="0"/>
                    </a:spcBef>
                    <a:spcAft>
                      <a:spcPct val="0"/>
                    </a:spcAft>
                    <a:buFont typeface="Arial" panose="020B0604020202020204" pitchFamily="34" charset="0"/>
                    <a:buChar char="•"/>
                  </a:pPr>
                  <a:r>
                    <a:rPr lang="en-US" sz="1600" dirty="0">
                      <a:latin typeface="Calibri" panose="020F0502020204030204" pitchFamily="34" charset="0"/>
                      <a:cs typeface="Calibri" panose="020F0502020204030204" pitchFamily="34" charset="0"/>
                    </a:rPr>
                    <a:t>Event Environment Agreements</a:t>
                  </a:r>
                </a:p>
                <a:p>
                  <a:pPr marL="91440" indent="-91440" fontAlgn="base">
                    <a:spcBef>
                      <a:spcPct val="0"/>
                    </a:spcBef>
                    <a:spcAft>
                      <a:spcPct val="0"/>
                    </a:spcAft>
                    <a:buFont typeface="Arial" panose="020B0604020202020204" pitchFamily="34" charset="0"/>
                    <a:buChar char="•"/>
                  </a:pPr>
                  <a:r>
                    <a:rPr lang="en-US" sz="1600" dirty="0">
                      <a:latin typeface="Calibri" panose="020F0502020204030204" pitchFamily="34" charset="0"/>
                      <a:cs typeface="Calibri" panose="020F0502020204030204" pitchFamily="34" charset="0"/>
                    </a:rPr>
                    <a:t>Draft Data Collection, Reduction, and Analysis Plan</a:t>
                  </a:r>
                </a:p>
              </p:txBody>
            </p:sp>
            <p:sp>
              <p:nvSpPr>
                <p:cNvPr id="43" name="Rectangle: Rounded Corners 42">
                  <a:extLst>
                    <a:ext uri="{FF2B5EF4-FFF2-40B4-BE49-F238E27FC236}">
                      <a16:creationId xmlns:a16="http://schemas.microsoft.com/office/drawing/2014/main" id="{B422C7C4-AA4E-25A0-5ADA-859377169C64}"/>
                    </a:ext>
                  </a:extLst>
                </p:cNvPr>
                <p:cNvSpPr/>
                <p:nvPr/>
              </p:nvSpPr>
              <p:spPr bwMode="auto">
                <a:xfrm>
                  <a:off x="953924" y="2335203"/>
                  <a:ext cx="2743200" cy="457200"/>
                </a:xfrm>
                <a:prstGeom prst="roundRect">
                  <a:avLst>
                    <a:gd name="adj" fmla="val 50000"/>
                  </a:avLst>
                </a:prstGeom>
                <a:solidFill>
                  <a:schemeClr val="accent5">
                    <a:lumMod val="60000"/>
                    <a:lumOff val="40000"/>
                  </a:schemeClr>
                </a:solidFill>
                <a:ln w="9525" cap="flat" cmpd="sng" algn="ctr">
                  <a:noFill/>
                  <a:prstDash val="solid"/>
                  <a:miter lim="800000"/>
                  <a:headEnd type="none" w="med" len="med"/>
                  <a:tailEnd type="none" w="med" len="med"/>
                </a:ln>
                <a:effectLst/>
              </p:spPr>
              <p:txBody>
                <a:bodyPr vert="horz" wrap="square" lIns="0" tIns="0" rIns="0" bIns="0" numCol="1" rtlCol="0" anchor="t" anchorCtr="1" compatLnSpc="1">
                  <a:prstTxWarp prst="textNoShape">
                    <a:avLst/>
                  </a:prstTxWarp>
                </a:bodyPr>
                <a:lstStyle/>
                <a:p>
                  <a:pPr algn="ctr"/>
                  <a:r>
                    <a:rPr lang="en-US" sz="1600" b="1" dirty="0">
                      <a:ln w="3175">
                        <a:noFill/>
                      </a:ln>
                      <a:latin typeface="Calibri" panose="020F0502020204030204" pitchFamily="34" charset="0"/>
                      <a:cs typeface="Calibri" panose="020F0502020204030204" pitchFamily="34" charset="0"/>
                    </a:rPr>
                    <a:t>Inputs</a:t>
                  </a:r>
                </a:p>
              </p:txBody>
            </p:sp>
          </p:grpSp>
          <p:grpSp>
            <p:nvGrpSpPr>
              <p:cNvPr id="30" name="Group 29">
                <a:extLst>
                  <a:ext uri="{FF2B5EF4-FFF2-40B4-BE49-F238E27FC236}">
                    <a16:creationId xmlns:a16="http://schemas.microsoft.com/office/drawing/2014/main" id="{06920170-7A0B-ED82-57F2-47669605DBAA}"/>
                  </a:ext>
                </a:extLst>
              </p:cNvPr>
              <p:cNvGrpSpPr/>
              <p:nvPr/>
            </p:nvGrpSpPr>
            <p:grpSpPr>
              <a:xfrm>
                <a:off x="3811423" y="2335203"/>
                <a:ext cx="4572000" cy="3879330"/>
                <a:chOff x="4554451" y="2335203"/>
                <a:chExt cx="4572000" cy="4214508"/>
              </a:xfrm>
            </p:grpSpPr>
            <p:sp>
              <p:nvSpPr>
                <p:cNvPr id="40" name="Rectangle: Rounded Corners 39">
                  <a:extLst>
                    <a:ext uri="{FF2B5EF4-FFF2-40B4-BE49-F238E27FC236}">
                      <a16:creationId xmlns:a16="http://schemas.microsoft.com/office/drawing/2014/main" id="{43B773F8-BD7B-03FF-9697-923F0947D4BA}"/>
                    </a:ext>
                  </a:extLst>
                </p:cNvPr>
                <p:cNvSpPr/>
                <p:nvPr/>
              </p:nvSpPr>
              <p:spPr bwMode="auto">
                <a:xfrm>
                  <a:off x="4554451" y="2992995"/>
                  <a:ext cx="4572000" cy="3556716"/>
                </a:xfrm>
                <a:prstGeom prst="roundRect">
                  <a:avLst/>
                </a:prstGeom>
                <a:solidFill>
                  <a:schemeClr val="accent5">
                    <a:lumMod val="20000"/>
                    <a:lumOff val="80000"/>
                  </a:schemeClr>
                </a:solidFill>
                <a:ln w="9525" cap="flat" cmpd="sng" algn="ctr">
                  <a:noFill/>
                  <a:prstDash val="solid"/>
                  <a:miter lim="800000"/>
                  <a:headEnd type="none" w="med" len="med"/>
                  <a:tailEnd type="none" w="med" len="med"/>
                </a:ln>
                <a:effectLst/>
              </p:spPr>
              <p:txBody>
                <a:bodyPr vert="horz" wrap="square" lIns="0" tIns="45720" rIns="0" bIns="45720" numCol="1" rtlCol="0" anchor="t" anchorCtr="0" compatLnSpc="1">
                  <a:prstTxWarp prst="textNoShape">
                    <a:avLst/>
                  </a:prstTxWarp>
                </a:bodyPr>
                <a:lstStyle/>
                <a:p>
                  <a:pPr marL="91440" marR="0" indent="-9144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Develop the Integration methodology for Event Environment integration </a:t>
                  </a:r>
                </a:p>
                <a:p>
                  <a:pPr marL="91440" marR="0" indent="-9144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sz="1600" dirty="0">
                      <a:latin typeface="Calibri" panose="020F0502020204030204" pitchFamily="34" charset="0"/>
                      <a:cs typeface="Calibri" panose="020F0502020204030204" pitchFamily="34" charset="0"/>
                    </a:rPr>
                    <a:t>Write the Integration plan and publish to the event CoP</a:t>
                  </a:r>
                </a:p>
                <a:p>
                  <a:pPr marL="91440" marR="0" indent="-9144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Write the Spiral </a:t>
                  </a:r>
                  <a:r>
                    <a:rPr lang="en-US" sz="1600" dirty="0">
                      <a:latin typeface="Calibri" panose="020F0502020204030204" pitchFamily="34" charset="0"/>
                      <a:cs typeface="Calibri" panose="020F0502020204030204" pitchFamily="34" charset="0"/>
                    </a:rPr>
                    <a:t>Integration plans for each scheduled Spiral</a:t>
                  </a:r>
                </a:p>
                <a:p>
                  <a:pPr marL="91440" marR="0" indent="-9144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sz="1600" dirty="0">
                      <a:latin typeface="Calibri" panose="020F0502020204030204" pitchFamily="34" charset="0"/>
                      <a:cs typeface="Calibri" panose="020F0502020204030204" pitchFamily="34" charset="0"/>
                    </a:rPr>
                    <a:t>Update the Configuration Management plan with procedures for establishing and managing configuration baselines</a:t>
                  </a:r>
                </a:p>
                <a:p>
                  <a:pPr marL="91440" marR="0" indent="-9144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sz="1600" dirty="0">
                      <a:latin typeface="Calibri" panose="020F0502020204030204" pitchFamily="34" charset="0"/>
                      <a:cs typeface="Calibri" panose="020F0502020204030204" pitchFamily="34" charset="0"/>
                    </a:rPr>
                    <a:t>Conduct the Technical Integration Meeting (TIM)</a:t>
                  </a:r>
                </a:p>
                <a:p>
                  <a:pPr marL="91440" marR="0" indent="-9144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Conduct the Integration Readiness Review (IRR)</a:t>
                  </a:r>
                </a:p>
                <a:p>
                  <a:pPr marL="91440" marR="0" indent="-9144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sz="1600" dirty="0">
                      <a:latin typeface="Calibri" panose="020F0502020204030204" pitchFamily="34" charset="0"/>
                      <a:cs typeface="Calibri" panose="020F0502020204030204" pitchFamily="34" charset="0"/>
                    </a:rPr>
                    <a:t>Updated the VV&amp;A Plan</a:t>
                  </a:r>
                  <a:endParaRPr kumimoji="0" lang="en-US"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91440" marR="0" indent="-9144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endParaRPr kumimoji="0" lang="en-US"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41" name="Rectangle: Rounded Corners 40">
                  <a:extLst>
                    <a:ext uri="{FF2B5EF4-FFF2-40B4-BE49-F238E27FC236}">
                      <a16:creationId xmlns:a16="http://schemas.microsoft.com/office/drawing/2014/main" id="{5ECEFF10-2FC7-3C8B-9532-2A7A0EC90FD5}"/>
                    </a:ext>
                  </a:extLst>
                </p:cNvPr>
                <p:cNvSpPr/>
                <p:nvPr/>
              </p:nvSpPr>
              <p:spPr bwMode="auto">
                <a:xfrm>
                  <a:off x="4554451" y="2335203"/>
                  <a:ext cx="4572000" cy="457200"/>
                </a:xfrm>
                <a:prstGeom prst="roundRect">
                  <a:avLst>
                    <a:gd name="adj" fmla="val 50000"/>
                  </a:avLst>
                </a:prstGeom>
                <a:solidFill>
                  <a:schemeClr val="accent5">
                    <a:lumMod val="60000"/>
                    <a:lumOff val="40000"/>
                  </a:schemeClr>
                </a:solidFill>
                <a:ln w="9525" cap="flat" cmpd="sng" algn="ctr">
                  <a:noFill/>
                  <a:prstDash val="solid"/>
                  <a:miter lim="800000"/>
                  <a:headEnd type="none" w="med" len="med"/>
                  <a:tailEnd type="none" w="med" len="med"/>
                </a:ln>
                <a:effectLst/>
              </p:spPr>
              <p:txBody>
                <a:bodyPr vert="horz" wrap="square" lIns="0" tIns="0" rIns="0" bIns="0" numCol="1" rtlCol="0" anchor="t" anchorCtr="1" compatLnSpc="1">
                  <a:prstTxWarp prst="textNoShape">
                    <a:avLst/>
                  </a:prstTxWarp>
                </a:bodyPr>
                <a:lstStyle/>
                <a:p>
                  <a:pPr algn="ctr"/>
                  <a:r>
                    <a:rPr lang="en-US" sz="1600" b="1" dirty="0">
                      <a:ln w="3175">
                        <a:noFill/>
                      </a:ln>
                      <a:latin typeface="Calibri" panose="020F0502020204030204" pitchFamily="34" charset="0"/>
                      <a:cs typeface="Calibri" panose="020F0502020204030204" pitchFamily="34" charset="0"/>
                    </a:rPr>
                    <a:t>Tasks &amp; Techniques</a:t>
                  </a:r>
                </a:p>
              </p:txBody>
            </p:sp>
          </p:grpSp>
          <p:grpSp>
            <p:nvGrpSpPr>
              <p:cNvPr id="31" name="Group 30">
                <a:extLst>
                  <a:ext uri="{FF2B5EF4-FFF2-40B4-BE49-F238E27FC236}">
                    <a16:creationId xmlns:a16="http://schemas.microsoft.com/office/drawing/2014/main" id="{B054BD05-DD77-B7BC-73CE-3801547C09C1}"/>
                  </a:ext>
                </a:extLst>
              </p:cNvPr>
              <p:cNvGrpSpPr/>
              <p:nvPr/>
            </p:nvGrpSpPr>
            <p:grpSpPr>
              <a:xfrm>
                <a:off x="8859756" y="2335203"/>
                <a:ext cx="3200400" cy="3661614"/>
                <a:chOff x="8269124" y="2335203"/>
                <a:chExt cx="3200400" cy="3661614"/>
              </a:xfrm>
            </p:grpSpPr>
            <p:sp>
              <p:nvSpPr>
                <p:cNvPr id="38" name="Rectangle: Rounded Corners 37">
                  <a:extLst>
                    <a:ext uri="{FF2B5EF4-FFF2-40B4-BE49-F238E27FC236}">
                      <a16:creationId xmlns:a16="http://schemas.microsoft.com/office/drawing/2014/main" id="{FE22562D-C643-E7DD-5697-2420BFD8F542}"/>
                    </a:ext>
                  </a:extLst>
                </p:cNvPr>
                <p:cNvSpPr/>
                <p:nvPr/>
              </p:nvSpPr>
              <p:spPr bwMode="auto">
                <a:xfrm>
                  <a:off x="8269124" y="2938900"/>
                  <a:ext cx="3200400" cy="3057917"/>
                </a:xfrm>
                <a:prstGeom prst="roundRect">
                  <a:avLst/>
                </a:prstGeom>
                <a:solidFill>
                  <a:schemeClr val="accent5">
                    <a:lumMod val="20000"/>
                    <a:lumOff val="80000"/>
                  </a:schemeClr>
                </a:solidFill>
                <a:ln w="9525" cap="flat" cmpd="sng" algn="ctr">
                  <a:noFill/>
                  <a:prstDash val="solid"/>
                  <a:miter lim="800000"/>
                  <a:headEnd type="none" w="med" len="med"/>
                  <a:tailEnd type="none" w="med" len="med"/>
                </a:ln>
                <a:effectLst/>
              </p:spPr>
              <p:txBody>
                <a:bodyPr vert="horz" wrap="square" lIns="0" tIns="45720" rIns="91440" bIns="45720" numCol="1" rtlCol="0" anchor="t" anchorCtr="0" compatLnSpc="1">
                  <a:prstTxWarp prst="textNoShape">
                    <a:avLst/>
                  </a:prstTxWarp>
                </a:bodyPr>
                <a:lstStyle/>
                <a:p>
                  <a:pPr marL="91440" marR="0" indent="-9144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sz="1600" dirty="0">
                      <a:latin typeface="Calibri" panose="020F0502020204030204" pitchFamily="34" charset="0"/>
                      <a:cs typeface="Calibri" panose="020F0502020204030204" pitchFamily="34" charset="0"/>
                    </a:rPr>
                    <a:t>Integration plan including each Spiral Plan</a:t>
                  </a:r>
                </a:p>
                <a:p>
                  <a:pPr marL="91440" marR="0" indent="-9144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sz="1600" dirty="0">
                      <a:latin typeface="Calibri" panose="020F0502020204030204" pitchFamily="34" charset="0"/>
                      <a:cs typeface="Calibri" panose="020F0502020204030204" pitchFamily="34" charset="0"/>
                    </a:rPr>
                    <a:t>Formal VV&amp;A Plans</a:t>
                  </a:r>
                </a:p>
                <a:p>
                  <a:pPr marL="91440" marR="0" indent="-9144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sz="1600" dirty="0">
                      <a:latin typeface="Calibri" panose="020F0502020204030204" pitchFamily="34" charset="0"/>
                      <a:cs typeface="Calibri" panose="020F0502020204030204" pitchFamily="34" charset="0"/>
                    </a:rPr>
                    <a:t>Configuration Management Plan</a:t>
                  </a:r>
                </a:p>
                <a:p>
                  <a:pPr marL="91440" marR="0" indent="-9144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IRR Approval to begin Integration</a:t>
                  </a:r>
                </a:p>
              </p:txBody>
            </p:sp>
            <p:sp>
              <p:nvSpPr>
                <p:cNvPr id="39" name="Rectangle: Rounded Corners 38">
                  <a:extLst>
                    <a:ext uri="{FF2B5EF4-FFF2-40B4-BE49-F238E27FC236}">
                      <a16:creationId xmlns:a16="http://schemas.microsoft.com/office/drawing/2014/main" id="{211EF4ED-9988-AF6D-578E-B88723049D81}"/>
                    </a:ext>
                  </a:extLst>
                </p:cNvPr>
                <p:cNvSpPr/>
                <p:nvPr/>
              </p:nvSpPr>
              <p:spPr bwMode="auto">
                <a:xfrm>
                  <a:off x="8269124" y="2335203"/>
                  <a:ext cx="3200400" cy="457200"/>
                </a:xfrm>
                <a:prstGeom prst="roundRect">
                  <a:avLst>
                    <a:gd name="adj" fmla="val 50000"/>
                  </a:avLst>
                </a:prstGeom>
                <a:solidFill>
                  <a:schemeClr val="accent5">
                    <a:lumMod val="60000"/>
                    <a:lumOff val="40000"/>
                  </a:schemeClr>
                </a:solidFill>
                <a:ln w="9525" cap="flat" cmpd="sng" algn="ctr">
                  <a:noFill/>
                  <a:prstDash val="solid"/>
                  <a:miter lim="800000"/>
                  <a:headEnd type="none" w="med" len="med"/>
                  <a:tailEnd type="none" w="med" len="med"/>
                </a:ln>
                <a:effectLst/>
              </p:spPr>
              <p:txBody>
                <a:bodyPr vert="horz" wrap="square" lIns="0" tIns="0" rIns="0" bIns="0" numCol="1" rtlCol="0" anchor="t" anchorCtr="1" compatLnSpc="1">
                  <a:prstTxWarp prst="textNoShape">
                    <a:avLst/>
                  </a:prstTxWarp>
                </a:bodyPr>
                <a:lstStyle/>
                <a:p>
                  <a:pPr algn="ctr"/>
                  <a:r>
                    <a:rPr lang="en-US" sz="1600" b="1" dirty="0">
                      <a:ln w="3175">
                        <a:noFill/>
                      </a:ln>
                      <a:latin typeface="Calibri" panose="020F0502020204030204" pitchFamily="34" charset="0"/>
                      <a:cs typeface="Calibri" panose="020F0502020204030204" pitchFamily="34" charset="0"/>
                    </a:rPr>
                    <a:t>Outputs</a:t>
                  </a:r>
                </a:p>
              </p:txBody>
            </p:sp>
          </p:grpSp>
          <p:grpSp>
            <p:nvGrpSpPr>
              <p:cNvPr id="32" name="Group 31">
                <a:extLst>
                  <a:ext uri="{FF2B5EF4-FFF2-40B4-BE49-F238E27FC236}">
                    <a16:creationId xmlns:a16="http://schemas.microsoft.com/office/drawing/2014/main" id="{4FDEEDCE-CA20-06AA-2D24-B09D4BE578E3}"/>
                  </a:ext>
                </a:extLst>
              </p:cNvPr>
              <p:cNvGrpSpPr/>
              <p:nvPr/>
            </p:nvGrpSpPr>
            <p:grpSpPr>
              <a:xfrm>
                <a:off x="3349439" y="2965738"/>
                <a:ext cx="457201" cy="1203273"/>
                <a:chOff x="3697124" y="2951601"/>
                <a:chExt cx="457201" cy="1203273"/>
              </a:xfrm>
            </p:grpSpPr>
            <p:sp>
              <p:nvSpPr>
                <p:cNvPr id="36" name="Rectangle 35">
                  <a:extLst>
                    <a:ext uri="{FF2B5EF4-FFF2-40B4-BE49-F238E27FC236}">
                      <a16:creationId xmlns:a16="http://schemas.microsoft.com/office/drawing/2014/main" id="{15B9F187-F2EA-355C-1103-93A1468B9427}"/>
                    </a:ext>
                  </a:extLst>
                </p:cNvPr>
                <p:cNvSpPr/>
                <p:nvPr/>
              </p:nvSpPr>
              <p:spPr>
                <a:xfrm>
                  <a:off x="3697124" y="3267487"/>
                  <a:ext cx="457200" cy="571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Arrow: Chevron 36">
                  <a:extLst>
                    <a:ext uri="{FF2B5EF4-FFF2-40B4-BE49-F238E27FC236}">
                      <a16:creationId xmlns:a16="http://schemas.microsoft.com/office/drawing/2014/main" id="{843CB8D7-9180-B004-F94E-A25814F7DE03}"/>
                    </a:ext>
                  </a:extLst>
                </p:cNvPr>
                <p:cNvSpPr/>
                <p:nvPr/>
              </p:nvSpPr>
              <p:spPr>
                <a:xfrm>
                  <a:off x="3697125" y="2951601"/>
                  <a:ext cx="457200" cy="1203273"/>
                </a:xfrm>
                <a:prstGeom prst="chevr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3" name="Group 32">
                <a:extLst>
                  <a:ext uri="{FF2B5EF4-FFF2-40B4-BE49-F238E27FC236}">
                    <a16:creationId xmlns:a16="http://schemas.microsoft.com/office/drawing/2014/main" id="{F1719E38-3727-B5CB-0939-7D5177F59F88}"/>
                  </a:ext>
                </a:extLst>
              </p:cNvPr>
              <p:cNvGrpSpPr/>
              <p:nvPr/>
            </p:nvGrpSpPr>
            <p:grpSpPr>
              <a:xfrm>
                <a:off x="8392989" y="2965738"/>
                <a:ext cx="457201" cy="1203273"/>
                <a:chOff x="3697124" y="2951601"/>
                <a:chExt cx="457201" cy="1203273"/>
              </a:xfrm>
            </p:grpSpPr>
            <p:sp>
              <p:nvSpPr>
                <p:cNvPr id="34" name="Rectangle 33">
                  <a:extLst>
                    <a:ext uri="{FF2B5EF4-FFF2-40B4-BE49-F238E27FC236}">
                      <a16:creationId xmlns:a16="http://schemas.microsoft.com/office/drawing/2014/main" id="{DBB268BB-D46B-0526-9A37-5523F6D71DA5}"/>
                    </a:ext>
                  </a:extLst>
                </p:cNvPr>
                <p:cNvSpPr/>
                <p:nvPr/>
              </p:nvSpPr>
              <p:spPr>
                <a:xfrm>
                  <a:off x="3697124" y="3267487"/>
                  <a:ext cx="457200" cy="571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Chevron 34">
                  <a:extLst>
                    <a:ext uri="{FF2B5EF4-FFF2-40B4-BE49-F238E27FC236}">
                      <a16:creationId xmlns:a16="http://schemas.microsoft.com/office/drawing/2014/main" id="{71362233-871F-B315-F935-06E83D5EE7B3}"/>
                    </a:ext>
                  </a:extLst>
                </p:cNvPr>
                <p:cNvSpPr/>
                <p:nvPr/>
              </p:nvSpPr>
              <p:spPr>
                <a:xfrm>
                  <a:off x="3697125" y="2951601"/>
                  <a:ext cx="457200" cy="1203273"/>
                </a:xfrm>
                <a:prstGeom prst="chevr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grpSp>
    </p:spTree>
    <p:extLst>
      <p:ext uri="{BB962C8B-B14F-4D97-AF65-F5344CB8AC3E}">
        <p14:creationId xmlns:p14="http://schemas.microsoft.com/office/powerpoint/2010/main" val="23996015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Integration Planning</a:t>
            </a:r>
          </a:p>
        </p:txBody>
      </p:sp>
      <p:sp>
        <p:nvSpPr>
          <p:cNvPr id="3" name="Content Placeholder 2"/>
          <p:cNvSpPr>
            <a:spLocks noGrp="1"/>
          </p:cNvSpPr>
          <p:nvPr>
            <p:ph idx="1"/>
          </p:nvPr>
        </p:nvSpPr>
        <p:spPr/>
        <p:txBody>
          <a:bodyPr>
            <a:normAutofit/>
          </a:bodyPr>
          <a:lstStyle/>
          <a:p>
            <a:r>
              <a:rPr lang="en-US" dirty="0"/>
              <a:t>Integration Plan </a:t>
            </a:r>
          </a:p>
          <a:p>
            <a:r>
              <a:rPr lang="en-US" dirty="0"/>
              <a:t>Integration Blocks</a:t>
            </a:r>
          </a:p>
          <a:p>
            <a:pPr lvl="1"/>
            <a:r>
              <a:rPr lang="en-US" dirty="0"/>
              <a:t>Set of activity blocks to integrate a distributed simulation system</a:t>
            </a:r>
          </a:p>
          <a:p>
            <a:r>
              <a:rPr lang="en-US" dirty="0"/>
              <a:t>Integration Planning</a:t>
            </a:r>
          </a:p>
          <a:p>
            <a:pPr lvl="1"/>
            <a:r>
              <a:rPr lang="en-US" dirty="0"/>
              <a:t>Mapping activity blocks to integration spirals</a:t>
            </a:r>
          </a:p>
          <a:p>
            <a:pPr lvl="1"/>
            <a:r>
              <a:rPr lang="en-US" dirty="0"/>
              <a:t>Scheduling integration spirals</a:t>
            </a:r>
          </a:p>
          <a:p>
            <a:pPr lvl="1"/>
            <a:r>
              <a:rPr lang="en-US" dirty="0"/>
              <a:t>Integration Plan development</a:t>
            </a:r>
          </a:p>
          <a:p>
            <a:r>
              <a:rPr lang="en-US" dirty="0"/>
              <a:t>Spiral Planning</a:t>
            </a:r>
          </a:p>
          <a:p>
            <a:pPr lvl="1"/>
            <a:r>
              <a:rPr lang="en-US" dirty="0"/>
              <a:t>Expanding Integration Plan</a:t>
            </a:r>
          </a:p>
          <a:p>
            <a:pPr lvl="1"/>
            <a:r>
              <a:rPr lang="en-US" dirty="0"/>
              <a:t>Developing detailed integration spiral plan</a:t>
            </a:r>
          </a:p>
          <a:p>
            <a:endParaRPr lang="en-US" dirty="0"/>
          </a:p>
        </p:txBody>
      </p:sp>
      <p:sp>
        <p:nvSpPr>
          <p:cNvPr id="5" name="Slide Number Placeholder 4"/>
          <p:cNvSpPr>
            <a:spLocks noGrp="1"/>
          </p:cNvSpPr>
          <p:nvPr>
            <p:ph type="sldNum" sz="quarter" idx="4"/>
          </p:nvPr>
        </p:nvSpPr>
        <p:spPr/>
        <p:txBody>
          <a:bodyPr/>
          <a:lstStyle/>
          <a:p>
            <a:pPr>
              <a:defRPr/>
            </a:pPr>
            <a:fld id="{A51840BD-C137-42AF-A883-7364683D4200}" type="slidenum">
              <a:rPr lang="en-US" smtClean="0"/>
              <a:pPr>
                <a:defRPr/>
              </a:pPr>
              <a:t>32</a:t>
            </a:fld>
            <a:endParaRPr lang="en-US" dirty="0"/>
          </a:p>
        </p:txBody>
      </p:sp>
      <p:grpSp>
        <p:nvGrpSpPr>
          <p:cNvPr id="6" name="Group 5">
            <a:extLst>
              <a:ext uri="{FF2B5EF4-FFF2-40B4-BE49-F238E27FC236}">
                <a16:creationId xmlns:a16="http://schemas.microsoft.com/office/drawing/2014/main" id="{6F6E0031-B3E0-8BD3-AB49-526CDFD5792A}"/>
              </a:ext>
            </a:extLst>
          </p:cNvPr>
          <p:cNvGrpSpPr/>
          <p:nvPr/>
        </p:nvGrpSpPr>
        <p:grpSpPr>
          <a:xfrm>
            <a:off x="10744200" y="266700"/>
            <a:ext cx="1097280" cy="685800"/>
            <a:chOff x="6771067" y="4966859"/>
            <a:chExt cx="1097280" cy="685800"/>
          </a:xfrm>
        </p:grpSpPr>
        <p:sp>
          <p:nvSpPr>
            <p:cNvPr id="7" name="Rectangle: Rounded Corners 6">
              <a:extLst>
                <a:ext uri="{FF2B5EF4-FFF2-40B4-BE49-F238E27FC236}">
                  <a16:creationId xmlns:a16="http://schemas.microsoft.com/office/drawing/2014/main" id="{FF7BB1A3-B4AE-815D-13B5-F5C0131B1508}"/>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Plan</a:t>
              </a:r>
            </a:p>
            <a:p>
              <a:pPr algn="ctr">
                <a:lnSpc>
                  <a:spcPts val="1200"/>
                </a:lnSpc>
              </a:pPr>
              <a:r>
                <a:rPr lang="en-US" sz="1200" b="1" dirty="0">
                  <a:solidFill>
                    <a:schemeClr val="tx1"/>
                  </a:solidFill>
                </a:rPr>
                <a:t>Integration</a:t>
              </a:r>
            </a:p>
          </p:txBody>
        </p:sp>
        <p:sp>
          <p:nvSpPr>
            <p:cNvPr id="8" name="Oval 7">
              <a:extLst>
                <a:ext uri="{FF2B5EF4-FFF2-40B4-BE49-F238E27FC236}">
                  <a16:creationId xmlns:a16="http://schemas.microsoft.com/office/drawing/2014/main" id="{56ADF140-DBC2-66F7-9FF7-B64DCD916E94}"/>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grpSp>
    </p:spTree>
    <p:extLst>
      <p:ext uri="{BB962C8B-B14F-4D97-AF65-F5344CB8AC3E}">
        <p14:creationId xmlns:p14="http://schemas.microsoft.com/office/powerpoint/2010/main" val="20424201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712099" y="868680"/>
            <a:ext cx="7718662" cy="5423263"/>
          </a:xfrm>
          <a:prstGeom prst="rect">
            <a:avLst/>
          </a:prstGeom>
        </p:spPr>
      </p:pic>
      <p:sp>
        <p:nvSpPr>
          <p:cNvPr id="2" name="Title 1"/>
          <p:cNvSpPr>
            <a:spLocks noGrp="1"/>
          </p:cNvSpPr>
          <p:nvPr>
            <p:ph type="title"/>
          </p:nvPr>
        </p:nvSpPr>
        <p:spPr/>
        <p:txBody>
          <a:bodyPr>
            <a:normAutofit/>
          </a:bodyPr>
          <a:lstStyle/>
          <a:p>
            <a:r>
              <a:rPr lang="en-US" dirty="0"/>
              <a:t>Integration Blocks </a:t>
            </a:r>
            <a:r>
              <a:rPr lang="en-US" b="0" dirty="0"/>
              <a:t>(Overview 1 of 2)</a:t>
            </a:r>
          </a:p>
        </p:txBody>
      </p:sp>
      <p:sp>
        <p:nvSpPr>
          <p:cNvPr id="3" name="Slide Number Placeholder 2"/>
          <p:cNvSpPr>
            <a:spLocks noGrp="1"/>
          </p:cNvSpPr>
          <p:nvPr>
            <p:ph type="sldNum" sz="quarter" idx="12"/>
          </p:nvPr>
        </p:nvSpPr>
        <p:spPr/>
        <p:txBody>
          <a:bodyPr/>
          <a:lstStyle/>
          <a:p>
            <a:pPr>
              <a:defRPr/>
            </a:pPr>
            <a:fld id="{A51840BD-C137-42AF-A883-7364683D4200}" type="slidenum">
              <a:rPr lang="en-US" smtClean="0"/>
              <a:pPr>
                <a:defRPr/>
              </a:pPr>
              <a:t>33</a:t>
            </a:fld>
            <a:endParaRPr lang="en-US" dirty="0"/>
          </a:p>
        </p:txBody>
      </p:sp>
      <p:sp>
        <p:nvSpPr>
          <p:cNvPr id="9" name="Content Placeholder 2">
            <a:extLst>
              <a:ext uri="{FF2B5EF4-FFF2-40B4-BE49-F238E27FC236}">
                <a16:creationId xmlns:a16="http://schemas.microsoft.com/office/drawing/2014/main" id="{F26EB92D-795E-490F-8503-D9A3A8B8960C}"/>
              </a:ext>
            </a:extLst>
          </p:cNvPr>
          <p:cNvSpPr txBox="1">
            <a:spLocks/>
          </p:cNvSpPr>
          <p:nvPr/>
        </p:nvSpPr>
        <p:spPr>
          <a:xfrm>
            <a:off x="342900" y="1254089"/>
            <a:ext cx="7567450" cy="1584435"/>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Wingdings" panose="05000000000000000000" pitchFamily="2" charset="2"/>
              <a:buChar char="Ø"/>
            </a:pPr>
            <a:r>
              <a:rPr lang="en-US" dirty="0"/>
              <a:t>We divide the activities to integrate the system  into a series of seven blocks</a:t>
            </a:r>
          </a:p>
          <a:p>
            <a:pPr marL="457200" indent="-457200">
              <a:buFont typeface="Wingdings" panose="05000000000000000000" pitchFamily="2" charset="2"/>
              <a:buChar char="Ø"/>
            </a:pPr>
            <a:r>
              <a:rPr lang="en-US" dirty="0"/>
              <a:t>Each block has a focus </a:t>
            </a:r>
          </a:p>
        </p:txBody>
      </p:sp>
      <p:sp>
        <p:nvSpPr>
          <p:cNvPr id="10" name="TextBox 9">
            <a:extLst>
              <a:ext uri="{FF2B5EF4-FFF2-40B4-BE49-F238E27FC236}">
                <a16:creationId xmlns:a16="http://schemas.microsoft.com/office/drawing/2014/main" id="{834FDB3D-7EE0-0D12-39CE-51A4F3C33319}"/>
              </a:ext>
            </a:extLst>
          </p:cNvPr>
          <p:cNvSpPr txBox="1"/>
          <p:nvPr/>
        </p:nvSpPr>
        <p:spPr>
          <a:xfrm>
            <a:off x="342900" y="2838524"/>
            <a:ext cx="6101256" cy="480131"/>
          </a:xfrm>
          <a:prstGeom prst="rect">
            <a:avLst/>
          </a:prstGeom>
          <a:noFill/>
        </p:spPr>
        <p:txBody>
          <a:bodyPr wrap="square" lIns="91440" tIns="45720" rIns="91440" bIns="45720" anchor="t">
            <a:spAutoFit/>
          </a:bodyPr>
          <a:lstStyle/>
          <a:p>
            <a:pPr marL="457200" indent="-457200">
              <a:lnSpc>
                <a:spcPct val="90000"/>
              </a:lnSpc>
              <a:spcBef>
                <a:spcPts val="1000"/>
              </a:spcBef>
              <a:buFont typeface="Wingdings" panose="05000000000000000000" pitchFamily="2" charset="2"/>
              <a:buChar char="Ø"/>
            </a:pPr>
            <a:r>
              <a:rPr lang="en-US" sz="2800" dirty="0"/>
              <a:t>Each block builds on earlier blocks</a:t>
            </a:r>
          </a:p>
        </p:txBody>
      </p:sp>
      <p:sp>
        <p:nvSpPr>
          <p:cNvPr id="11" name="TextBox 10">
            <a:extLst>
              <a:ext uri="{FF2B5EF4-FFF2-40B4-BE49-F238E27FC236}">
                <a16:creationId xmlns:a16="http://schemas.microsoft.com/office/drawing/2014/main" id="{5E52CC63-E24D-D6A4-EB96-0BB4C85B3099}"/>
              </a:ext>
            </a:extLst>
          </p:cNvPr>
          <p:cNvSpPr txBox="1"/>
          <p:nvPr/>
        </p:nvSpPr>
        <p:spPr>
          <a:xfrm>
            <a:off x="342900" y="3810557"/>
            <a:ext cx="4043856" cy="1255728"/>
          </a:xfrm>
          <a:prstGeom prst="rect">
            <a:avLst/>
          </a:prstGeom>
          <a:noFill/>
        </p:spPr>
        <p:txBody>
          <a:bodyPr wrap="square" lIns="91440" tIns="45720" rIns="91440" bIns="45720" anchor="t">
            <a:spAutoFit/>
          </a:bodyPr>
          <a:lstStyle/>
          <a:p>
            <a:pPr marL="457200" indent="-457200">
              <a:lnSpc>
                <a:spcPct val="90000"/>
              </a:lnSpc>
              <a:spcBef>
                <a:spcPts val="1000"/>
              </a:spcBef>
              <a:buFont typeface="Wingdings" panose="05000000000000000000" pitchFamily="2" charset="2"/>
              <a:buChar char="Ø"/>
            </a:pPr>
            <a:r>
              <a:rPr lang="en-US" sz="2800" dirty="0"/>
              <a:t>Tailor the block activities based on the nature of the event</a:t>
            </a:r>
            <a:endParaRPr lang="en-US" sz="2800" dirty="0">
              <a:cs typeface="Calibri"/>
            </a:endParaRPr>
          </a:p>
        </p:txBody>
      </p:sp>
      <p:grpSp>
        <p:nvGrpSpPr>
          <p:cNvPr id="8" name="Group 7">
            <a:extLst>
              <a:ext uri="{FF2B5EF4-FFF2-40B4-BE49-F238E27FC236}">
                <a16:creationId xmlns:a16="http://schemas.microsoft.com/office/drawing/2014/main" id="{72D54696-CD6D-CEC7-E5C5-11FFA5FFE35E}"/>
              </a:ext>
            </a:extLst>
          </p:cNvPr>
          <p:cNvGrpSpPr/>
          <p:nvPr/>
        </p:nvGrpSpPr>
        <p:grpSpPr>
          <a:xfrm>
            <a:off x="10751702" y="266700"/>
            <a:ext cx="1097280" cy="685800"/>
            <a:chOff x="6771067" y="4966859"/>
            <a:chExt cx="1097280" cy="685800"/>
          </a:xfrm>
        </p:grpSpPr>
        <p:sp>
          <p:nvSpPr>
            <p:cNvPr id="12" name="Rectangle: Rounded Corners 11">
              <a:extLst>
                <a:ext uri="{FF2B5EF4-FFF2-40B4-BE49-F238E27FC236}">
                  <a16:creationId xmlns:a16="http://schemas.microsoft.com/office/drawing/2014/main" id="{82A39FE3-B86F-2C9B-65C9-2F4CF4F3CCA9}"/>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Plan</a:t>
              </a:r>
            </a:p>
            <a:p>
              <a:pPr algn="ctr">
                <a:lnSpc>
                  <a:spcPts val="1200"/>
                </a:lnSpc>
              </a:pPr>
              <a:r>
                <a:rPr lang="en-US" sz="1200" b="1" dirty="0">
                  <a:solidFill>
                    <a:schemeClr val="tx1"/>
                  </a:solidFill>
                </a:rPr>
                <a:t>Integration</a:t>
              </a:r>
            </a:p>
          </p:txBody>
        </p:sp>
        <p:sp>
          <p:nvSpPr>
            <p:cNvPr id="13" name="Oval 12">
              <a:extLst>
                <a:ext uri="{FF2B5EF4-FFF2-40B4-BE49-F238E27FC236}">
                  <a16:creationId xmlns:a16="http://schemas.microsoft.com/office/drawing/2014/main" id="{914B1556-58A8-1FBC-09C4-B704F8BE2406}"/>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grpSp>
    </p:spTree>
    <p:extLst>
      <p:ext uri="{BB962C8B-B14F-4D97-AF65-F5344CB8AC3E}">
        <p14:creationId xmlns:p14="http://schemas.microsoft.com/office/powerpoint/2010/main" val="22225690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118170" y="746728"/>
            <a:ext cx="8722954" cy="6128895"/>
          </a:xfrm>
          <a:prstGeom prst="rect">
            <a:avLst/>
          </a:prstGeom>
        </p:spPr>
      </p:pic>
      <p:sp>
        <p:nvSpPr>
          <p:cNvPr id="2" name="Title 1"/>
          <p:cNvSpPr>
            <a:spLocks noGrp="1"/>
          </p:cNvSpPr>
          <p:nvPr>
            <p:ph type="title"/>
          </p:nvPr>
        </p:nvSpPr>
        <p:spPr/>
        <p:txBody>
          <a:bodyPr>
            <a:normAutofit/>
          </a:bodyPr>
          <a:lstStyle/>
          <a:p>
            <a:r>
              <a:rPr lang="en-US" dirty="0"/>
              <a:t>Integration Blocks </a:t>
            </a:r>
            <a:r>
              <a:rPr lang="en-US" b="0" dirty="0"/>
              <a:t>(Overview 2 of 2)</a:t>
            </a:r>
            <a:endParaRPr lang="en-US" dirty="0"/>
          </a:p>
        </p:txBody>
      </p:sp>
      <p:sp>
        <p:nvSpPr>
          <p:cNvPr id="3" name="Slide Number Placeholder 2"/>
          <p:cNvSpPr>
            <a:spLocks noGrp="1"/>
          </p:cNvSpPr>
          <p:nvPr>
            <p:ph type="sldNum" sz="quarter" idx="12"/>
          </p:nvPr>
        </p:nvSpPr>
        <p:spPr>
          <a:xfrm>
            <a:off x="11404574" y="6591300"/>
            <a:ext cx="423621" cy="228600"/>
          </a:xfrm>
        </p:spPr>
        <p:txBody>
          <a:bodyPr/>
          <a:lstStyle/>
          <a:p>
            <a:pPr>
              <a:defRPr/>
            </a:pPr>
            <a:fld id="{A51840BD-C137-42AF-A883-7364683D4200}" type="slidenum">
              <a:rPr lang="en-US" smtClean="0">
                <a:solidFill>
                  <a:schemeClr val="tx1"/>
                </a:solidFill>
              </a:rPr>
              <a:pPr>
                <a:defRPr/>
              </a:pPr>
              <a:t>34</a:t>
            </a:fld>
            <a:endParaRPr lang="en-US" dirty="0">
              <a:solidFill>
                <a:schemeClr val="tx1"/>
              </a:solidFill>
            </a:endParaRPr>
          </a:p>
        </p:txBody>
      </p:sp>
      <p:sp>
        <p:nvSpPr>
          <p:cNvPr id="5" name="Content Placeholder 2"/>
          <p:cNvSpPr>
            <a:spLocks noGrp="1"/>
          </p:cNvSpPr>
          <p:nvPr>
            <p:ph idx="4294967295"/>
          </p:nvPr>
        </p:nvSpPr>
        <p:spPr>
          <a:xfrm>
            <a:off x="0" y="1354138"/>
            <a:ext cx="7567613" cy="1585912"/>
          </a:xfrm>
        </p:spPr>
        <p:txBody>
          <a:bodyPr vert="horz" lIns="91440" tIns="45720" rIns="91440" bIns="45720" rtlCol="0" anchor="t">
            <a:normAutofit/>
          </a:bodyPr>
          <a:lstStyle/>
          <a:p>
            <a:pPr marL="457200" indent="-457200">
              <a:buFont typeface="Wingdings" panose="05000000000000000000" pitchFamily="2" charset="2"/>
              <a:buChar char="Ø"/>
            </a:pPr>
            <a:r>
              <a:rPr lang="en-US" dirty="0"/>
              <a:t>Here we show the major tasks that occur during each block</a:t>
            </a:r>
            <a:endParaRPr lang="en-US" dirty="0">
              <a:cs typeface="Calibri"/>
            </a:endParaRPr>
          </a:p>
        </p:txBody>
      </p:sp>
      <p:grpSp>
        <p:nvGrpSpPr>
          <p:cNvPr id="9" name="Group 8">
            <a:extLst>
              <a:ext uri="{FF2B5EF4-FFF2-40B4-BE49-F238E27FC236}">
                <a16:creationId xmlns:a16="http://schemas.microsoft.com/office/drawing/2014/main" id="{3C4DE8EF-31EC-7416-368A-A966EFE554AA}"/>
              </a:ext>
            </a:extLst>
          </p:cNvPr>
          <p:cNvGrpSpPr/>
          <p:nvPr/>
        </p:nvGrpSpPr>
        <p:grpSpPr>
          <a:xfrm>
            <a:off x="10743844" y="266700"/>
            <a:ext cx="1097280" cy="685800"/>
            <a:chOff x="6771067" y="4966859"/>
            <a:chExt cx="1097280" cy="685800"/>
          </a:xfrm>
        </p:grpSpPr>
        <p:sp>
          <p:nvSpPr>
            <p:cNvPr id="10" name="Rectangle: Rounded Corners 9">
              <a:extLst>
                <a:ext uri="{FF2B5EF4-FFF2-40B4-BE49-F238E27FC236}">
                  <a16:creationId xmlns:a16="http://schemas.microsoft.com/office/drawing/2014/main" id="{44EB42FF-2381-7739-EE74-421BADC5BF05}"/>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Plan</a:t>
              </a:r>
            </a:p>
            <a:p>
              <a:pPr algn="ctr">
                <a:lnSpc>
                  <a:spcPts val="1200"/>
                </a:lnSpc>
              </a:pPr>
              <a:r>
                <a:rPr lang="en-US" sz="1200" b="1" dirty="0">
                  <a:solidFill>
                    <a:schemeClr val="tx1"/>
                  </a:solidFill>
                </a:rPr>
                <a:t>Integration</a:t>
              </a:r>
            </a:p>
          </p:txBody>
        </p:sp>
        <p:sp>
          <p:nvSpPr>
            <p:cNvPr id="11" name="Oval 10">
              <a:extLst>
                <a:ext uri="{FF2B5EF4-FFF2-40B4-BE49-F238E27FC236}">
                  <a16:creationId xmlns:a16="http://schemas.microsoft.com/office/drawing/2014/main" id="{148B6F9E-3206-63BC-B723-FA0B3AECB293}"/>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grpSp>
    </p:spTree>
    <p:extLst>
      <p:ext uri="{BB962C8B-B14F-4D97-AF65-F5344CB8AC3E}">
        <p14:creationId xmlns:p14="http://schemas.microsoft.com/office/powerpoint/2010/main" val="23780058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Integration Blocks – Cyber, Live, &amp; Multi Architecture</a:t>
            </a:r>
          </a:p>
        </p:txBody>
      </p:sp>
      <p:sp>
        <p:nvSpPr>
          <p:cNvPr id="3" name="Slide Number Placeholder 2"/>
          <p:cNvSpPr>
            <a:spLocks noGrp="1"/>
          </p:cNvSpPr>
          <p:nvPr>
            <p:ph type="sldNum" sz="quarter" idx="12"/>
          </p:nvPr>
        </p:nvSpPr>
        <p:spPr/>
        <p:txBody>
          <a:bodyPr/>
          <a:lstStyle/>
          <a:p>
            <a:pPr>
              <a:defRPr/>
            </a:pPr>
            <a:fld id="{A51840BD-C137-42AF-A883-7364683D4200}" type="slidenum">
              <a:rPr lang="en-US" smtClean="0"/>
              <a:pPr>
                <a:defRPr/>
              </a:pPr>
              <a:t>35</a:t>
            </a:fld>
            <a:endParaRPr lang="en-US" dirty="0"/>
          </a:p>
        </p:txBody>
      </p:sp>
      <p:sp>
        <p:nvSpPr>
          <p:cNvPr id="5" name="Content Placeholder 2"/>
          <p:cNvSpPr>
            <a:spLocks noGrp="1"/>
          </p:cNvSpPr>
          <p:nvPr>
            <p:ph idx="4294967295"/>
          </p:nvPr>
        </p:nvSpPr>
        <p:spPr>
          <a:xfrm>
            <a:off x="0" y="1230313"/>
            <a:ext cx="11312525" cy="4908550"/>
          </a:xfrm>
        </p:spPr>
        <p:txBody>
          <a:bodyPr vert="horz" lIns="91440" tIns="45720" rIns="91440" bIns="45720" rtlCol="0" anchor="t">
            <a:normAutofit/>
          </a:bodyPr>
          <a:lstStyle/>
          <a:p>
            <a:r>
              <a:rPr lang="en-US" dirty="0"/>
              <a:t>Some events may need more tasks</a:t>
            </a:r>
          </a:p>
          <a:p>
            <a:pPr lvl="1"/>
            <a:r>
              <a:rPr lang="en-US" dirty="0"/>
              <a:t>Live systems </a:t>
            </a:r>
            <a:endParaRPr lang="en-US" dirty="0">
              <a:cs typeface="Calibri"/>
            </a:endParaRPr>
          </a:p>
          <a:p>
            <a:pPr lvl="1"/>
            <a:r>
              <a:rPr lang="en-US" dirty="0"/>
              <a:t>Multiple distributed simulation architectures                                                           </a:t>
            </a:r>
            <a:endParaRPr lang="en-US" dirty="0">
              <a:cs typeface="Calibri"/>
            </a:endParaRPr>
          </a:p>
          <a:p>
            <a:pPr lvl="1"/>
            <a:r>
              <a:rPr lang="en-US" dirty="0"/>
              <a:t>Cyber events </a:t>
            </a:r>
            <a:endParaRPr lang="en-US" dirty="0">
              <a:cs typeface="Calibri" panose="020F0502020204030204"/>
            </a:endParaRPr>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033189" y="913361"/>
            <a:ext cx="8414360" cy="5944639"/>
          </a:xfrm>
          <a:prstGeom prst="rect">
            <a:avLst/>
          </a:prstGeom>
        </p:spPr>
      </p:pic>
      <p:grpSp>
        <p:nvGrpSpPr>
          <p:cNvPr id="6" name="Group 5">
            <a:extLst>
              <a:ext uri="{FF2B5EF4-FFF2-40B4-BE49-F238E27FC236}">
                <a16:creationId xmlns:a16="http://schemas.microsoft.com/office/drawing/2014/main" id="{33DC6513-7FF6-8CE2-9FFD-1FB5BD45ADAA}"/>
              </a:ext>
            </a:extLst>
          </p:cNvPr>
          <p:cNvGrpSpPr/>
          <p:nvPr/>
        </p:nvGrpSpPr>
        <p:grpSpPr>
          <a:xfrm>
            <a:off x="10744200" y="570461"/>
            <a:ext cx="1097280" cy="685800"/>
            <a:chOff x="6771067" y="4966859"/>
            <a:chExt cx="1097280" cy="685800"/>
          </a:xfrm>
        </p:grpSpPr>
        <p:sp>
          <p:nvSpPr>
            <p:cNvPr id="7" name="Rectangle: Rounded Corners 6">
              <a:extLst>
                <a:ext uri="{FF2B5EF4-FFF2-40B4-BE49-F238E27FC236}">
                  <a16:creationId xmlns:a16="http://schemas.microsoft.com/office/drawing/2014/main" id="{60D3E745-03C4-591F-07CC-24F26829CFD1}"/>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Plan</a:t>
              </a:r>
            </a:p>
            <a:p>
              <a:pPr algn="ctr">
                <a:lnSpc>
                  <a:spcPts val="1200"/>
                </a:lnSpc>
              </a:pPr>
              <a:r>
                <a:rPr lang="en-US" sz="1200" b="1" dirty="0">
                  <a:solidFill>
                    <a:schemeClr val="tx1"/>
                  </a:solidFill>
                </a:rPr>
                <a:t>Integration</a:t>
              </a:r>
            </a:p>
          </p:txBody>
        </p:sp>
        <p:sp>
          <p:nvSpPr>
            <p:cNvPr id="8" name="Oval 7">
              <a:extLst>
                <a:ext uri="{FF2B5EF4-FFF2-40B4-BE49-F238E27FC236}">
                  <a16:creationId xmlns:a16="http://schemas.microsoft.com/office/drawing/2014/main" id="{E1D4796F-9670-5630-5650-3B43B302EE50}"/>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grpSp>
      <p:sp>
        <p:nvSpPr>
          <p:cNvPr id="9" name="Slide Number Placeholder 3">
            <a:extLst>
              <a:ext uri="{FF2B5EF4-FFF2-40B4-BE49-F238E27FC236}">
                <a16:creationId xmlns:a16="http://schemas.microsoft.com/office/drawing/2014/main" id="{952F8DFF-6BCB-8064-AD03-1403208FF3CF}"/>
              </a:ext>
            </a:extLst>
          </p:cNvPr>
          <p:cNvSpPr txBox="1">
            <a:spLocks/>
          </p:cNvSpPr>
          <p:nvPr/>
        </p:nvSpPr>
        <p:spPr>
          <a:xfrm>
            <a:off x="11029121" y="6508750"/>
            <a:ext cx="847243" cy="365125"/>
          </a:xfrm>
          <a:prstGeom prst="rect">
            <a:avLst/>
          </a:prstGeom>
        </p:spPr>
        <p:txBody>
          <a:bodyPr vert="horz" lIns="91440" tIns="45720" rIns="91440" bIns="45720" rtlCol="0" anchor="ctr"/>
          <a:lstStyle>
            <a:defPPr>
              <a:defRPr lang="en-US"/>
            </a:defPPr>
            <a:lvl1pPr marL="0" algn="ct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A51840BD-C137-42AF-A883-7364683D4200}" type="slidenum">
              <a:rPr lang="en-US" smtClean="0"/>
              <a:pPr>
                <a:defRPr/>
              </a:pPr>
              <a:t>35</a:t>
            </a:fld>
            <a:endParaRPr lang="en-US" dirty="0"/>
          </a:p>
        </p:txBody>
      </p:sp>
    </p:spTree>
    <p:extLst>
      <p:ext uri="{BB962C8B-B14F-4D97-AF65-F5344CB8AC3E}">
        <p14:creationId xmlns:p14="http://schemas.microsoft.com/office/powerpoint/2010/main" val="8337861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Block 1: Network Characterization, Collaboration Tools</a:t>
            </a:r>
          </a:p>
        </p:txBody>
      </p:sp>
      <p:sp>
        <p:nvSpPr>
          <p:cNvPr id="3" name="Content Placeholder 2"/>
          <p:cNvSpPr>
            <a:spLocks noGrp="1"/>
          </p:cNvSpPr>
          <p:nvPr>
            <p:ph idx="1"/>
          </p:nvPr>
        </p:nvSpPr>
        <p:spPr/>
        <p:txBody>
          <a:bodyPr vert="horz" lIns="91440" tIns="45720" rIns="91440" bIns="45720" rtlCol="0" anchor="t">
            <a:normAutofit/>
          </a:bodyPr>
          <a:lstStyle/>
          <a:p>
            <a:r>
              <a:rPr lang="en-US" dirty="0"/>
              <a:t>Block 1 activities focus on establishing:</a:t>
            </a:r>
          </a:p>
          <a:p>
            <a:pPr lvl="1"/>
            <a:r>
              <a:rPr lang="en-US" dirty="0"/>
              <a:t>the network</a:t>
            </a:r>
          </a:p>
          <a:p>
            <a:pPr lvl="1"/>
            <a:r>
              <a:rPr lang="en-US" dirty="0"/>
              <a:t>infrastructure tools  </a:t>
            </a:r>
          </a:p>
          <a:p>
            <a:r>
              <a:rPr lang="en-US" dirty="0"/>
              <a:t>The minimum entrance requirements for this block are:</a:t>
            </a:r>
          </a:p>
          <a:p>
            <a:pPr lvl="1"/>
            <a:r>
              <a:rPr lang="en-US" dirty="0"/>
              <a:t>all sites on the network </a:t>
            </a:r>
          </a:p>
          <a:p>
            <a:pPr lvl="1"/>
            <a:r>
              <a:rPr lang="en-US" dirty="0"/>
              <a:t>infrastructure tools installed</a:t>
            </a:r>
          </a:p>
        </p:txBody>
      </p:sp>
      <p:sp>
        <p:nvSpPr>
          <p:cNvPr id="4" name="Slide Number Placeholder 3"/>
          <p:cNvSpPr>
            <a:spLocks noGrp="1"/>
          </p:cNvSpPr>
          <p:nvPr>
            <p:ph type="sldNum" sz="quarter" idx="4"/>
          </p:nvPr>
        </p:nvSpPr>
        <p:spPr/>
        <p:txBody>
          <a:bodyPr/>
          <a:lstStyle/>
          <a:p>
            <a:pPr>
              <a:defRPr/>
            </a:pPr>
            <a:fld id="{A51840BD-C137-42AF-A883-7364683D4200}" type="slidenum">
              <a:rPr lang="en-US" smtClean="0"/>
              <a:pPr>
                <a:defRPr/>
              </a:pPr>
              <a:t>36</a:t>
            </a:fld>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507805" y="4471299"/>
            <a:ext cx="2602841" cy="1828800"/>
          </a:xfrm>
          <a:prstGeom prst="rect">
            <a:avLst/>
          </a:prstGeom>
        </p:spPr>
      </p:pic>
      <p:grpSp>
        <p:nvGrpSpPr>
          <p:cNvPr id="7" name="Group 6">
            <a:extLst>
              <a:ext uri="{FF2B5EF4-FFF2-40B4-BE49-F238E27FC236}">
                <a16:creationId xmlns:a16="http://schemas.microsoft.com/office/drawing/2014/main" id="{9381CA24-E708-FE00-E230-7236A3FD2AF5}"/>
              </a:ext>
            </a:extLst>
          </p:cNvPr>
          <p:cNvGrpSpPr/>
          <p:nvPr/>
        </p:nvGrpSpPr>
        <p:grpSpPr>
          <a:xfrm>
            <a:off x="10744200" y="557901"/>
            <a:ext cx="1097280" cy="685800"/>
            <a:chOff x="6771067" y="4966859"/>
            <a:chExt cx="1097280" cy="685800"/>
          </a:xfrm>
        </p:grpSpPr>
        <p:sp>
          <p:nvSpPr>
            <p:cNvPr id="8" name="Rectangle: Rounded Corners 7">
              <a:extLst>
                <a:ext uri="{FF2B5EF4-FFF2-40B4-BE49-F238E27FC236}">
                  <a16:creationId xmlns:a16="http://schemas.microsoft.com/office/drawing/2014/main" id="{0B651844-F900-CECA-8089-BD9B13EC5F9A}"/>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Plan</a:t>
              </a:r>
            </a:p>
            <a:p>
              <a:pPr algn="ctr">
                <a:lnSpc>
                  <a:spcPts val="1200"/>
                </a:lnSpc>
              </a:pPr>
              <a:r>
                <a:rPr lang="en-US" sz="1200" b="1" dirty="0">
                  <a:solidFill>
                    <a:schemeClr val="tx1"/>
                  </a:solidFill>
                </a:rPr>
                <a:t>Integration</a:t>
              </a:r>
            </a:p>
          </p:txBody>
        </p:sp>
        <p:sp>
          <p:nvSpPr>
            <p:cNvPr id="9" name="Oval 8">
              <a:extLst>
                <a:ext uri="{FF2B5EF4-FFF2-40B4-BE49-F238E27FC236}">
                  <a16:creationId xmlns:a16="http://schemas.microsoft.com/office/drawing/2014/main" id="{2939C670-5D3F-044A-757D-356915182FE0}"/>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grpSp>
    </p:spTree>
    <p:extLst>
      <p:ext uri="{BB962C8B-B14F-4D97-AF65-F5344CB8AC3E}">
        <p14:creationId xmlns:p14="http://schemas.microsoft.com/office/powerpoint/2010/main" val="26892746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Block 1 : Network Characterization, Collaboration Tools</a:t>
            </a:r>
            <a:br>
              <a:rPr lang="en-US" sz="2800" dirty="0"/>
            </a:br>
            <a:r>
              <a:rPr lang="en-US" sz="2800" b="0" dirty="0"/>
              <a:t>(1 of 3)</a:t>
            </a:r>
          </a:p>
        </p:txBody>
      </p:sp>
      <p:sp>
        <p:nvSpPr>
          <p:cNvPr id="3" name="Content Placeholder 2"/>
          <p:cNvSpPr>
            <a:spLocks noGrp="1"/>
          </p:cNvSpPr>
          <p:nvPr>
            <p:ph idx="1"/>
          </p:nvPr>
        </p:nvSpPr>
        <p:spPr/>
        <p:txBody>
          <a:bodyPr vert="horz" lIns="91440" tIns="45720" rIns="91440" bIns="45720" rtlCol="0" anchor="t">
            <a:normAutofit/>
          </a:bodyPr>
          <a:lstStyle/>
          <a:p>
            <a:pPr marL="0" lvl="0" indent="0">
              <a:buNone/>
            </a:pPr>
            <a:r>
              <a:rPr lang="en-US" b="1" u="sng" dirty="0"/>
              <a:t>General</a:t>
            </a:r>
          </a:p>
          <a:p>
            <a:pPr lvl="0"/>
            <a:r>
              <a:rPr lang="en-US" dirty="0"/>
              <a:t>Ping all sites from all other sites to verify full mesh connectivity</a:t>
            </a:r>
          </a:p>
          <a:p>
            <a:r>
              <a:rPr lang="en-US" dirty="0">
                <a:ea typeface="+mn-lt"/>
                <a:cs typeface="+mn-lt"/>
              </a:rPr>
              <a:t>Find network latencies, jitter, and bandwidth by performing</a:t>
            </a:r>
            <a:r>
              <a:rPr lang="en-US" dirty="0"/>
              <a:t> full mesh network characterization</a:t>
            </a:r>
            <a:endParaRPr lang="en-US" dirty="0">
              <a:cs typeface="Calibri"/>
            </a:endParaRPr>
          </a:p>
          <a:p>
            <a:r>
              <a:rPr lang="en-US" dirty="0"/>
              <a:t>Checkout commercial voice and VOIP coordination lines</a:t>
            </a:r>
            <a:endParaRPr lang="en-US" dirty="0">
              <a:cs typeface="Calibri"/>
            </a:endParaRPr>
          </a:p>
          <a:p>
            <a:r>
              <a:rPr lang="en-US" dirty="0"/>
              <a:t>If multicast transport is needed, verify at least one multicast address is working to make sure the rendezvous point is </a:t>
            </a:r>
            <a:r>
              <a:rPr lang="en-US" dirty="0">
                <a:ea typeface="+mn-lt"/>
                <a:cs typeface="+mn-lt"/>
              </a:rPr>
              <a:t>configured </a:t>
            </a:r>
            <a:r>
              <a:rPr lang="en-US" dirty="0"/>
              <a:t>correctly </a:t>
            </a:r>
            <a:endParaRPr lang="en-US" dirty="0">
              <a:cs typeface="Calibri"/>
            </a:endParaRPr>
          </a:p>
          <a:p>
            <a:pPr lvl="0"/>
            <a:r>
              <a:rPr lang="en-US" dirty="0"/>
              <a:t>Determine the correct Maximum Transmission Unit (MTU) size for the network, and make sure all computers have correctly set the MTU</a:t>
            </a:r>
          </a:p>
          <a:p>
            <a:pPr lvl="1"/>
            <a:r>
              <a:rPr lang="en-US" dirty="0"/>
              <a:t>MTU size is critical when using tunnels or encryptors</a:t>
            </a:r>
          </a:p>
          <a:p>
            <a:r>
              <a:rPr lang="en-US" dirty="0"/>
              <a:t>Verify systems have Time-to-Live (TTL) set based on network configuration</a:t>
            </a:r>
            <a:endParaRPr lang="en-US"/>
          </a:p>
        </p:txBody>
      </p:sp>
      <p:sp>
        <p:nvSpPr>
          <p:cNvPr id="4" name="Slide Number Placeholder 3"/>
          <p:cNvSpPr>
            <a:spLocks noGrp="1"/>
          </p:cNvSpPr>
          <p:nvPr>
            <p:ph type="sldNum" sz="quarter" idx="4"/>
          </p:nvPr>
        </p:nvSpPr>
        <p:spPr/>
        <p:txBody>
          <a:bodyPr/>
          <a:lstStyle/>
          <a:p>
            <a:pPr>
              <a:defRPr/>
            </a:pPr>
            <a:fld id="{A51840BD-C137-42AF-A883-7364683D4200}" type="slidenum">
              <a:rPr lang="en-US" smtClean="0"/>
              <a:pPr>
                <a:defRPr/>
              </a:pPr>
              <a:t>37</a:t>
            </a:fld>
            <a:endParaRPr lang="en-US" dirty="0"/>
          </a:p>
        </p:txBody>
      </p:sp>
      <p:grpSp>
        <p:nvGrpSpPr>
          <p:cNvPr id="5" name="Group 4">
            <a:extLst>
              <a:ext uri="{FF2B5EF4-FFF2-40B4-BE49-F238E27FC236}">
                <a16:creationId xmlns:a16="http://schemas.microsoft.com/office/drawing/2014/main" id="{5DDBD9D9-E67B-6681-EBE6-44E32640ADED}"/>
              </a:ext>
            </a:extLst>
          </p:cNvPr>
          <p:cNvGrpSpPr/>
          <p:nvPr/>
        </p:nvGrpSpPr>
        <p:grpSpPr>
          <a:xfrm>
            <a:off x="10744200" y="442325"/>
            <a:ext cx="1097280" cy="685800"/>
            <a:chOff x="6771067" y="4966859"/>
            <a:chExt cx="1097280" cy="685800"/>
          </a:xfrm>
        </p:grpSpPr>
        <p:sp>
          <p:nvSpPr>
            <p:cNvPr id="6" name="Rectangle: Rounded Corners 5">
              <a:extLst>
                <a:ext uri="{FF2B5EF4-FFF2-40B4-BE49-F238E27FC236}">
                  <a16:creationId xmlns:a16="http://schemas.microsoft.com/office/drawing/2014/main" id="{7CDA9568-8651-9AEE-30D0-733930749889}"/>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Plan</a:t>
              </a:r>
            </a:p>
            <a:p>
              <a:pPr algn="ctr">
                <a:lnSpc>
                  <a:spcPts val="1200"/>
                </a:lnSpc>
              </a:pPr>
              <a:r>
                <a:rPr lang="en-US" sz="1200" b="1" dirty="0">
                  <a:solidFill>
                    <a:schemeClr val="tx1"/>
                  </a:solidFill>
                </a:rPr>
                <a:t>Integration</a:t>
              </a:r>
            </a:p>
          </p:txBody>
        </p:sp>
        <p:sp>
          <p:nvSpPr>
            <p:cNvPr id="7" name="Oval 6">
              <a:extLst>
                <a:ext uri="{FF2B5EF4-FFF2-40B4-BE49-F238E27FC236}">
                  <a16:creationId xmlns:a16="http://schemas.microsoft.com/office/drawing/2014/main" id="{ECE7445A-241A-7296-C36C-3A11DCB5645A}"/>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grpSp>
    </p:spTree>
    <p:extLst>
      <p:ext uri="{BB962C8B-B14F-4D97-AF65-F5344CB8AC3E}">
        <p14:creationId xmlns:p14="http://schemas.microsoft.com/office/powerpoint/2010/main" val="16828238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a:t>Block 1 : Network Characterization, Collaboration Tools</a:t>
            </a:r>
            <a:br>
              <a:rPr lang="en-US" sz="3000" dirty="0"/>
            </a:br>
            <a:r>
              <a:rPr lang="en-US" sz="3000" b="0" dirty="0"/>
              <a:t>(2 of 3)</a:t>
            </a:r>
            <a:endParaRPr lang="en-US" sz="3000" dirty="0"/>
          </a:p>
        </p:txBody>
      </p:sp>
      <p:sp>
        <p:nvSpPr>
          <p:cNvPr id="3" name="Content Placeholder 2"/>
          <p:cNvSpPr>
            <a:spLocks noGrp="1"/>
          </p:cNvSpPr>
          <p:nvPr>
            <p:ph idx="1"/>
          </p:nvPr>
        </p:nvSpPr>
        <p:spPr/>
        <p:txBody>
          <a:bodyPr vert="horz" lIns="91440" tIns="45720" rIns="91440" bIns="45720" rtlCol="0" anchor="t">
            <a:normAutofit/>
          </a:bodyPr>
          <a:lstStyle/>
          <a:p>
            <a:pPr marL="0" lvl="0" indent="0">
              <a:buNone/>
            </a:pPr>
            <a:r>
              <a:rPr lang="en-US" b="1" u="sng" dirty="0"/>
              <a:t>General</a:t>
            </a:r>
          </a:p>
          <a:p>
            <a:pPr lvl="0"/>
            <a:r>
              <a:rPr lang="en-US" dirty="0"/>
              <a:t>Check out connectivity using the selected distributed simulation architecture(s)</a:t>
            </a:r>
          </a:p>
          <a:p>
            <a:pPr lvl="0"/>
            <a:r>
              <a:rPr lang="en-US" dirty="0"/>
              <a:t>Verify all sites have access to coordination/collaboration tools </a:t>
            </a:r>
          </a:p>
          <a:p>
            <a:r>
              <a:rPr lang="en-US" dirty="0"/>
              <a:t>Train the team on coordination tools including chat, file share, Time Ordered Event List (TOEL) server, visualization, and VTC</a:t>
            </a:r>
          </a:p>
          <a:p>
            <a:pPr lvl="0"/>
            <a:r>
              <a:rPr lang="en-US" dirty="0"/>
              <a:t>Implement and test network monitoring system</a:t>
            </a:r>
          </a:p>
          <a:p>
            <a:r>
              <a:rPr lang="en-US" dirty="0"/>
              <a:t>Verify all sites have access to a time server </a:t>
            </a:r>
            <a:endParaRPr lang="en-US" dirty="0">
              <a:cs typeface="Calibri" panose="020F0502020204030204"/>
            </a:endParaRPr>
          </a:p>
          <a:p>
            <a:r>
              <a:rPr lang="en-US" dirty="0"/>
              <a:t>If using emulated networks – verify routes through the emulated network</a:t>
            </a:r>
            <a:endParaRPr lang="en-US">
              <a:cs typeface="Calibri"/>
            </a:endParaRPr>
          </a:p>
          <a:p>
            <a:pPr marL="0" indent="0">
              <a:buNone/>
            </a:pPr>
            <a:r>
              <a:rPr lang="en-US" b="1" u="sng" dirty="0"/>
              <a:t>Live</a:t>
            </a:r>
          </a:p>
          <a:p>
            <a:r>
              <a:rPr lang="en-US" dirty="0"/>
              <a:t>Test connectivity to software and systems used to convert live data to simulation</a:t>
            </a:r>
          </a:p>
          <a:p>
            <a:pPr lvl="0"/>
            <a:endParaRPr lang="en-US" dirty="0"/>
          </a:p>
          <a:p>
            <a:endParaRPr lang="en-US" dirty="0"/>
          </a:p>
        </p:txBody>
      </p:sp>
      <p:sp>
        <p:nvSpPr>
          <p:cNvPr id="4" name="Slide Number Placeholder 3"/>
          <p:cNvSpPr>
            <a:spLocks noGrp="1"/>
          </p:cNvSpPr>
          <p:nvPr>
            <p:ph type="sldNum" sz="quarter" idx="4"/>
          </p:nvPr>
        </p:nvSpPr>
        <p:spPr/>
        <p:txBody>
          <a:bodyPr/>
          <a:lstStyle/>
          <a:p>
            <a:pPr>
              <a:defRPr/>
            </a:pPr>
            <a:fld id="{A51840BD-C137-42AF-A883-7364683D4200}" type="slidenum">
              <a:rPr lang="en-US" smtClean="0"/>
              <a:pPr>
                <a:defRPr/>
              </a:pPr>
              <a:t>38</a:t>
            </a:fld>
            <a:endParaRPr lang="en-US" dirty="0"/>
          </a:p>
        </p:txBody>
      </p:sp>
      <p:grpSp>
        <p:nvGrpSpPr>
          <p:cNvPr id="5" name="Group 4">
            <a:extLst>
              <a:ext uri="{FF2B5EF4-FFF2-40B4-BE49-F238E27FC236}">
                <a16:creationId xmlns:a16="http://schemas.microsoft.com/office/drawing/2014/main" id="{149B214B-C8E0-45D4-AAF4-C880FDF0F5B8}"/>
              </a:ext>
            </a:extLst>
          </p:cNvPr>
          <p:cNvGrpSpPr/>
          <p:nvPr/>
        </p:nvGrpSpPr>
        <p:grpSpPr>
          <a:xfrm>
            <a:off x="10733846" y="532018"/>
            <a:ext cx="1097280" cy="685800"/>
            <a:chOff x="6771067" y="4966859"/>
            <a:chExt cx="1097280" cy="685800"/>
          </a:xfrm>
        </p:grpSpPr>
        <p:sp>
          <p:nvSpPr>
            <p:cNvPr id="6" name="Rectangle: Rounded Corners 5">
              <a:extLst>
                <a:ext uri="{FF2B5EF4-FFF2-40B4-BE49-F238E27FC236}">
                  <a16:creationId xmlns:a16="http://schemas.microsoft.com/office/drawing/2014/main" id="{F3CF589B-3CBC-64C9-29FE-20D07E7D90BC}"/>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Plan</a:t>
              </a:r>
            </a:p>
            <a:p>
              <a:pPr algn="ctr">
                <a:lnSpc>
                  <a:spcPts val="1200"/>
                </a:lnSpc>
              </a:pPr>
              <a:r>
                <a:rPr lang="en-US" sz="1200" b="1" dirty="0">
                  <a:solidFill>
                    <a:schemeClr val="tx1"/>
                  </a:solidFill>
                </a:rPr>
                <a:t>Integration</a:t>
              </a:r>
            </a:p>
          </p:txBody>
        </p:sp>
        <p:sp>
          <p:nvSpPr>
            <p:cNvPr id="7" name="Oval 6">
              <a:extLst>
                <a:ext uri="{FF2B5EF4-FFF2-40B4-BE49-F238E27FC236}">
                  <a16:creationId xmlns:a16="http://schemas.microsoft.com/office/drawing/2014/main" id="{B3522BFC-97FA-7B14-1626-5AE8E8960680}"/>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grpSp>
    </p:spTree>
    <p:extLst>
      <p:ext uri="{BB962C8B-B14F-4D97-AF65-F5344CB8AC3E}">
        <p14:creationId xmlns:p14="http://schemas.microsoft.com/office/powerpoint/2010/main" val="23430494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a:t>Block 1 : Network Characterization, Collaboration Tools</a:t>
            </a:r>
            <a:br>
              <a:rPr lang="en-US" sz="3000" dirty="0"/>
            </a:br>
            <a:r>
              <a:rPr lang="en-US" sz="3000" b="0" dirty="0"/>
              <a:t>(3 of 3)</a:t>
            </a:r>
            <a:endParaRPr lang="en-US" sz="3000" dirty="0"/>
          </a:p>
        </p:txBody>
      </p:sp>
      <p:sp>
        <p:nvSpPr>
          <p:cNvPr id="3" name="Content Placeholder 2"/>
          <p:cNvSpPr>
            <a:spLocks noGrp="1"/>
          </p:cNvSpPr>
          <p:nvPr>
            <p:ph idx="1"/>
          </p:nvPr>
        </p:nvSpPr>
        <p:spPr/>
        <p:txBody>
          <a:bodyPr vert="horz" lIns="91440" tIns="45720" rIns="91440" bIns="45720" rtlCol="0" anchor="t">
            <a:normAutofit/>
          </a:bodyPr>
          <a:lstStyle/>
          <a:p>
            <a:pPr marL="0" lvl="0" indent="0">
              <a:buNone/>
            </a:pPr>
            <a:r>
              <a:rPr lang="en-US" b="1" u="sng" dirty="0"/>
              <a:t>Multi-Architecture</a:t>
            </a:r>
          </a:p>
          <a:p>
            <a:r>
              <a:rPr lang="en-US" dirty="0"/>
              <a:t>Verify each Architecture / </a:t>
            </a:r>
            <a:r>
              <a:rPr lang="en-US" dirty="0" err="1"/>
              <a:t>SDEM</a:t>
            </a:r>
            <a:r>
              <a:rPr lang="en-US" dirty="0"/>
              <a:t> Federation individually</a:t>
            </a:r>
          </a:p>
          <a:p>
            <a:pPr lvl="0"/>
            <a:r>
              <a:rPr lang="en-US" dirty="0"/>
              <a:t>Integrate Architecture/SDEM enclaves at all sites</a:t>
            </a:r>
          </a:p>
          <a:p>
            <a:pPr lvl="0"/>
            <a:r>
              <a:rPr lang="en-US" dirty="0"/>
              <a:t>Verify basic connectivity across all Architecture/SDEM enclaves</a:t>
            </a:r>
          </a:p>
          <a:p>
            <a:pPr lvl="0"/>
            <a:r>
              <a:rPr lang="en-US" dirty="0"/>
              <a:t>Test an instance of each Gateway</a:t>
            </a:r>
          </a:p>
          <a:p>
            <a:r>
              <a:rPr lang="en-US" dirty="0"/>
              <a:t>Verify there are no loops between enclaves</a:t>
            </a:r>
          </a:p>
          <a:p>
            <a:pPr marL="0" indent="0">
              <a:buNone/>
            </a:pPr>
            <a:r>
              <a:rPr lang="en-US" b="1" u="sng" dirty="0"/>
              <a:t>Cyber</a:t>
            </a:r>
          </a:p>
          <a:p>
            <a:pPr lvl="0"/>
            <a:r>
              <a:rPr lang="en-US" dirty="0"/>
              <a:t>Verify Cyber systems network connectivity</a:t>
            </a:r>
          </a:p>
          <a:p>
            <a:endParaRPr lang="en-US" dirty="0"/>
          </a:p>
        </p:txBody>
      </p:sp>
      <p:sp>
        <p:nvSpPr>
          <p:cNvPr id="5" name="Slide Number Placeholder 4"/>
          <p:cNvSpPr>
            <a:spLocks noGrp="1"/>
          </p:cNvSpPr>
          <p:nvPr>
            <p:ph type="sldNum" sz="quarter" idx="4"/>
          </p:nvPr>
        </p:nvSpPr>
        <p:spPr/>
        <p:txBody>
          <a:bodyPr/>
          <a:lstStyle/>
          <a:p>
            <a:pPr>
              <a:defRPr/>
            </a:pPr>
            <a:fld id="{A51840BD-C137-42AF-A883-7364683D4200}" type="slidenum">
              <a:rPr lang="en-US" smtClean="0"/>
              <a:pPr>
                <a:defRPr/>
              </a:pPr>
              <a:t>39</a:t>
            </a:fld>
            <a:endParaRPr lang="en-US" dirty="0"/>
          </a:p>
        </p:txBody>
      </p:sp>
      <p:sp>
        <p:nvSpPr>
          <p:cNvPr id="4" name="TextBox 3"/>
          <p:cNvSpPr txBox="1"/>
          <p:nvPr/>
        </p:nvSpPr>
        <p:spPr>
          <a:xfrm>
            <a:off x="5258348" y="6488668"/>
            <a:ext cx="4268669" cy="369332"/>
          </a:xfrm>
          <a:prstGeom prst="rect">
            <a:avLst/>
          </a:prstGeom>
          <a:noFill/>
        </p:spPr>
        <p:txBody>
          <a:bodyPr wrap="none" rtlCol="0">
            <a:spAutoFit/>
          </a:bodyPr>
          <a:lstStyle/>
          <a:p>
            <a:r>
              <a:rPr lang="en-US" sz="1800" dirty="0"/>
              <a:t>SDEM: Simulation Data Exchange Model</a:t>
            </a:r>
          </a:p>
        </p:txBody>
      </p:sp>
      <p:grpSp>
        <p:nvGrpSpPr>
          <p:cNvPr id="6" name="Group 5">
            <a:extLst>
              <a:ext uri="{FF2B5EF4-FFF2-40B4-BE49-F238E27FC236}">
                <a16:creationId xmlns:a16="http://schemas.microsoft.com/office/drawing/2014/main" id="{4905A749-A7A2-6759-6EE6-566C274FA5CE}"/>
              </a:ext>
            </a:extLst>
          </p:cNvPr>
          <p:cNvGrpSpPr/>
          <p:nvPr/>
        </p:nvGrpSpPr>
        <p:grpSpPr>
          <a:xfrm>
            <a:off x="10744200" y="532018"/>
            <a:ext cx="1097280" cy="685800"/>
            <a:chOff x="6771067" y="4966859"/>
            <a:chExt cx="1097280" cy="685800"/>
          </a:xfrm>
        </p:grpSpPr>
        <p:sp>
          <p:nvSpPr>
            <p:cNvPr id="7" name="Rectangle: Rounded Corners 6">
              <a:extLst>
                <a:ext uri="{FF2B5EF4-FFF2-40B4-BE49-F238E27FC236}">
                  <a16:creationId xmlns:a16="http://schemas.microsoft.com/office/drawing/2014/main" id="{9B3BD33D-184F-28B2-2398-0AD643061C6D}"/>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Plan</a:t>
              </a:r>
            </a:p>
            <a:p>
              <a:pPr algn="ctr">
                <a:lnSpc>
                  <a:spcPts val="1200"/>
                </a:lnSpc>
              </a:pPr>
              <a:r>
                <a:rPr lang="en-US" sz="1200" b="1" dirty="0">
                  <a:solidFill>
                    <a:schemeClr val="tx1"/>
                  </a:solidFill>
                </a:rPr>
                <a:t>Integration</a:t>
              </a:r>
            </a:p>
          </p:txBody>
        </p:sp>
        <p:sp>
          <p:nvSpPr>
            <p:cNvPr id="8" name="Oval 7">
              <a:extLst>
                <a:ext uri="{FF2B5EF4-FFF2-40B4-BE49-F238E27FC236}">
                  <a16:creationId xmlns:a16="http://schemas.microsoft.com/office/drawing/2014/main" id="{C32F207C-89A8-DCD5-B048-73846267A3E7}"/>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grpSp>
    </p:spTree>
    <p:extLst>
      <p:ext uri="{BB962C8B-B14F-4D97-AF65-F5344CB8AC3E}">
        <p14:creationId xmlns:p14="http://schemas.microsoft.com/office/powerpoint/2010/main" val="14408828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3" y="0"/>
            <a:ext cx="12192000" cy="841248"/>
          </a:xfrm>
          <a:prstGeom prst="rect">
            <a:avLst/>
          </a:prstGeom>
        </p:spPr>
        <p:txBody>
          <a:bodyPr>
            <a:normAutofit/>
          </a:bodyPr>
          <a:lstStyle/>
          <a:p>
            <a:r>
              <a:rPr lang="en-US" dirty="0"/>
              <a:t>Purpose of a Defined LVC Event Process</a:t>
            </a:r>
          </a:p>
        </p:txBody>
      </p:sp>
      <p:sp>
        <p:nvSpPr>
          <p:cNvPr id="3" name="Content Placeholder 2"/>
          <p:cNvSpPr>
            <a:spLocks noGrp="1"/>
          </p:cNvSpPr>
          <p:nvPr>
            <p:ph idx="1"/>
          </p:nvPr>
        </p:nvSpPr>
        <p:spPr>
          <a:xfrm>
            <a:off x="838200" y="1583267"/>
            <a:ext cx="10515600" cy="4593696"/>
          </a:xfrm>
        </p:spPr>
        <p:txBody>
          <a:bodyPr vert="horz" lIns="91440" tIns="45720" rIns="91440" bIns="45720" rtlCol="0" anchor="t">
            <a:normAutofit/>
          </a:bodyPr>
          <a:lstStyle/>
          <a:p>
            <a:pPr marL="457200" indent="-457200"/>
            <a:r>
              <a:rPr lang="en-US" dirty="0"/>
              <a:t>A useful Life Cycle framework to reduce risk when building complex M&amp;S environments</a:t>
            </a:r>
            <a:endParaRPr lang="en-US" dirty="0">
              <a:cs typeface="Calibri" panose="020F0502020204030204"/>
            </a:endParaRPr>
          </a:p>
          <a:p>
            <a:pPr marL="456565" indent="-456565"/>
            <a:r>
              <a:rPr lang="en-US" dirty="0"/>
              <a:t>A well-defined process that:</a:t>
            </a:r>
          </a:p>
          <a:p>
            <a:pPr lvl="1"/>
            <a:r>
              <a:rPr lang="en-US" dirty="0"/>
              <a:t>Allows for less reliance on highly skilled practitioners</a:t>
            </a:r>
            <a:endParaRPr lang="en-US" dirty="0">
              <a:cs typeface="Calibri"/>
            </a:endParaRPr>
          </a:p>
          <a:p>
            <a:pPr lvl="1"/>
            <a:r>
              <a:rPr lang="en-US" dirty="0"/>
              <a:t>Is comprehensive, but easy to tailor</a:t>
            </a:r>
            <a:endParaRPr lang="en-US" dirty="0">
              <a:cs typeface="Calibri"/>
            </a:endParaRPr>
          </a:p>
          <a:p>
            <a:pPr lvl="1"/>
            <a:r>
              <a:rPr lang="en-US" dirty="0"/>
              <a:t>Is repeatable</a:t>
            </a:r>
            <a:endParaRPr lang="en-US" dirty="0">
              <a:cs typeface="Calibri"/>
            </a:endParaRPr>
          </a:p>
        </p:txBody>
      </p:sp>
      <p:sp>
        <p:nvSpPr>
          <p:cNvPr id="4" name="Slide Number Placeholder 3"/>
          <p:cNvSpPr>
            <a:spLocks noGrp="1"/>
          </p:cNvSpPr>
          <p:nvPr>
            <p:ph type="sldNum" sz="quarter" idx="4"/>
          </p:nvPr>
        </p:nvSpPr>
        <p:spPr/>
        <p:txBody>
          <a:bodyPr/>
          <a:lstStyle/>
          <a:p>
            <a:pPr>
              <a:defRPr/>
            </a:pPr>
            <a:fld id="{A51840BD-C137-42AF-A883-7364683D4200}" type="slidenum">
              <a:rPr lang="en-US" smtClean="0"/>
              <a:pPr>
                <a:defRPr/>
              </a:pPr>
              <a:t>4</a:t>
            </a:fld>
            <a:endParaRPr lang="en-US" dirty="0"/>
          </a:p>
        </p:txBody>
      </p:sp>
      <p:sp>
        <p:nvSpPr>
          <p:cNvPr id="6" name="TextBox 5">
            <a:extLst>
              <a:ext uri="{FF2B5EF4-FFF2-40B4-BE49-F238E27FC236}">
                <a16:creationId xmlns:a16="http://schemas.microsoft.com/office/drawing/2014/main" id="{18C89F1F-CF3D-8B64-2342-8EB3EA6DD1A7}"/>
              </a:ext>
            </a:extLst>
          </p:cNvPr>
          <p:cNvSpPr txBox="1"/>
          <p:nvPr/>
        </p:nvSpPr>
        <p:spPr>
          <a:xfrm>
            <a:off x="342900" y="952500"/>
            <a:ext cx="11506200" cy="461665"/>
          </a:xfrm>
          <a:prstGeom prst="rect">
            <a:avLst/>
          </a:prstGeom>
          <a:noFill/>
        </p:spPr>
        <p:txBody>
          <a:bodyPr wrap="square">
            <a:spAutoFit/>
          </a:bodyPr>
          <a:lstStyle/>
          <a:p>
            <a:pPr marL="0" indent="0">
              <a:buNone/>
            </a:pPr>
            <a:r>
              <a:rPr lang="en-US" sz="2400" b="1" i="1" dirty="0">
                <a:latin typeface="Arial" panose="020B0604020202020204" pitchFamily="34" charset="0"/>
                <a:cs typeface="Arial" panose="020B0604020202020204" pitchFamily="34" charset="0"/>
              </a:rPr>
              <a:t>Solving the common problems of Distributed LVC events requires:</a:t>
            </a:r>
          </a:p>
        </p:txBody>
      </p:sp>
    </p:spTree>
    <p:extLst>
      <p:ext uri="{BB962C8B-B14F-4D97-AF65-F5344CB8AC3E}">
        <p14:creationId xmlns:p14="http://schemas.microsoft.com/office/powerpoint/2010/main" val="39670760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994799" y="4437857"/>
            <a:ext cx="2602841" cy="1828800"/>
          </a:xfrm>
          <a:prstGeom prst="rect">
            <a:avLst/>
          </a:prstGeom>
        </p:spPr>
      </p:pic>
      <p:sp>
        <p:nvSpPr>
          <p:cNvPr id="2" name="Title 1"/>
          <p:cNvSpPr>
            <a:spLocks noGrp="1"/>
          </p:cNvSpPr>
          <p:nvPr>
            <p:ph type="title"/>
          </p:nvPr>
        </p:nvSpPr>
        <p:spPr/>
        <p:txBody>
          <a:bodyPr>
            <a:normAutofit/>
          </a:bodyPr>
          <a:lstStyle/>
          <a:p>
            <a:r>
              <a:rPr lang="en-US" dirty="0"/>
              <a:t>Block 2: System/Simulation Interoperability </a:t>
            </a:r>
            <a:r>
              <a:rPr lang="en-US" b="0" dirty="0"/>
              <a:t>(1 of 4)</a:t>
            </a:r>
          </a:p>
        </p:txBody>
      </p:sp>
      <p:sp>
        <p:nvSpPr>
          <p:cNvPr id="3" name="Content Placeholder 2"/>
          <p:cNvSpPr>
            <a:spLocks noGrp="1"/>
          </p:cNvSpPr>
          <p:nvPr>
            <p:ph idx="1"/>
          </p:nvPr>
        </p:nvSpPr>
        <p:spPr/>
        <p:txBody>
          <a:bodyPr vert="horz" lIns="91440" tIns="45720" rIns="91440" bIns="45720" rtlCol="0" anchor="t">
            <a:normAutofit/>
          </a:bodyPr>
          <a:lstStyle/>
          <a:p>
            <a:r>
              <a:rPr lang="en-US" dirty="0"/>
              <a:t>Block 2 Activities focus on: integration and testing   the message interchanges between systems; checking enumerations between applications, testing parametric data and performance interactions between entities, and terrain correlation</a:t>
            </a:r>
          </a:p>
          <a:p>
            <a:r>
              <a:rPr lang="en-US" dirty="0"/>
              <a:t>The minimum entrance requirement for this block is an interface matrix showing all data exchanged between systems</a:t>
            </a:r>
          </a:p>
          <a:p>
            <a:r>
              <a:rPr lang="en-US" dirty="0"/>
              <a:t>It may be necessary to develop temporary data files, configurations, or stimulations to test pair-wise          messaging between simulations/systems</a:t>
            </a:r>
          </a:p>
          <a:p>
            <a:endParaRPr lang="en-US" dirty="0"/>
          </a:p>
        </p:txBody>
      </p:sp>
      <p:sp>
        <p:nvSpPr>
          <p:cNvPr id="5" name="Slide Number Placeholder 4"/>
          <p:cNvSpPr>
            <a:spLocks noGrp="1"/>
          </p:cNvSpPr>
          <p:nvPr>
            <p:ph type="sldNum" sz="quarter" idx="4"/>
          </p:nvPr>
        </p:nvSpPr>
        <p:spPr/>
        <p:txBody>
          <a:bodyPr/>
          <a:lstStyle/>
          <a:p>
            <a:pPr>
              <a:defRPr/>
            </a:pPr>
            <a:fld id="{A51840BD-C137-42AF-A883-7364683D4200}" type="slidenum">
              <a:rPr lang="en-US" smtClean="0"/>
              <a:pPr>
                <a:defRPr/>
              </a:pPr>
              <a:t>40</a:t>
            </a:fld>
            <a:endParaRPr lang="en-US" dirty="0"/>
          </a:p>
        </p:txBody>
      </p:sp>
      <p:grpSp>
        <p:nvGrpSpPr>
          <p:cNvPr id="6" name="Group 5">
            <a:extLst>
              <a:ext uri="{FF2B5EF4-FFF2-40B4-BE49-F238E27FC236}">
                <a16:creationId xmlns:a16="http://schemas.microsoft.com/office/drawing/2014/main" id="{2EBAF857-F352-3C5E-7C97-192F8C7B459C}"/>
              </a:ext>
            </a:extLst>
          </p:cNvPr>
          <p:cNvGrpSpPr/>
          <p:nvPr/>
        </p:nvGrpSpPr>
        <p:grpSpPr>
          <a:xfrm>
            <a:off x="10744200" y="681037"/>
            <a:ext cx="1097280" cy="685800"/>
            <a:chOff x="6771067" y="4966859"/>
            <a:chExt cx="1097280" cy="685800"/>
          </a:xfrm>
        </p:grpSpPr>
        <p:sp>
          <p:nvSpPr>
            <p:cNvPr id="7" name="Rectangle: Rounded Corners 6">
              <a:extLst>
                <a:ext uri="{FF2B5EF4-FFF2-40B4-BE49-F238E27FC236}">
                  <a16:creationId xmlns:a16="http://schemas.microsoft.com/office/drawing/2014/main" id="{1FAAFC2D-8EDD-6F0D-906F-D91430B8B42F}"/>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Plan</a:t>
              </a:r>
            </a:p>
            <a:p>
              <a:pPr algn="ctr">
                <a:lnSpc>
                  <a:spcPts val="1200"/>
                </a:lnSpc>
              </a:pPr>
              <a:r>
                <a:rPr lang="en-US" sz="1200" b="1" dirty="0">
                  <a:solidFill>
                    <a:schemeClr val="tx1"/>
                  </a:solidFill>
                </a:rPr>
                <a:t>Integration</a:t>
              </a:r>
            </a:p>
          </p:txBody>
        </p:sp>
        <p:sp>
          <p:nvSpPr>
            <p:cNvPr id="8" name="Oval 7">
              <a:extLst>
                <a:ext uri="{FF2B5EF4-FFF2-40B4-BE49-F238E27FC236}">
                  <a16:creationId xmlns:a16="http://schemas.microsoft.com/office/drawing/2014/main" id="{7C015183-E334-9F25-7E87-B779BE31582D}"/>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grpSp>
    </p:spTree>
    <p:extLst>
      <p:ext uri="{BB962C8B-B14F-4D97-AF65-F5344CB8AC3E}">
        <p14:creationId xmlns:p14="http://schemas.microsoft.com/office/powerpoint/2010/main" val="28288002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Block 2: System/Simulation Interoperability </a:t>
            </a:r>
            <a:r>
              <a:rPr lang="en-US" b="0" dirty="0"/>
              <a:t>(2 of 4)</a:t>
            </a:r>
            <a:endParaRPr lang="en-US" dirty="0"/>
          </a:p>
        </p:txBody>
      </p:sp>
      <p:sp>
        <p:nvSpPr>
          <p:cNvPr id="3" name="Content Placeholder 2"/>
          <p:cNvSpPr>
            <a:spLocks noGrp="1"/>
          </p:cNvSpPr>
          <p:nvPr>
            <p:ph idx="1"/>
          </p:nvPr>
        </p:nvSpPr>
        <p:spPr/>
        <p:txBody>
          <a:bodyPr vert="horz" lIns="91440" tIns="45720" rIns="91440" bIns="45720" rtlCol="0" anchor="t">
            <a:normAutofit/>
          </a:bodyPr>
          <a:lstStyle/>
          <a:p>
            <a:pPr marL="0" indent="0">
              <a:buNone/>
            </a:pPr>
            <a:r>
              <a:rPr lang="en-US" u="sng" dirty="0"/>
              <a:t>General</a:t>
            </a:r>
            <a:endParaRPr lang="en-US" dirty="0"/>
          </a:p>
          <a:p>
            <a:pPr lvl="0"/>
            <a:r>
              <a:rPr lang="en-US" dirty="0"/>
              <a:t>Perform pairwise tests of all defined interfaces</a:t>
            </a:r>
          </a:p>
          <a:p>
            <a:pPr lvl="0"/>
            <a:r>
              <a:rPr lang="en-US" dirty="0"/>
              <a:t>Verify that all weapon/target pairs work as expected</a:t>
            </a:r>
          </a:p>
          <a:p>
            <a:pPr lvl="0"/>
            <a:r>
              <a:rPr lang="en-US" dirty="0"/>
              <a:t>Verify that critical enumerations process correctly</a:t>
            </a:r>
          </a:p>
          <a:p>
            <a:pPr lvl="0"/>
            <a:r>
              <a:rPr lang="en-US" dirty="0"/>
              <a:t>Perform terrain correlation to the level needed for the event</a:t>
            </a:r>
          </a:p>
          <a:p>
            <a:pPr lvl="0"/>
            <a:r>
              <a:rPr lang="en-US" dirty="0"/>
              <a:t>Test all multicast addresses</a:t>
            </a:r>
            <a:endParaRPr lang="en-US" dirty="0">
              <a:cs typeface="Calibri"/>
            </a:endParaRPr>
          </a:p>
          <a:p>
            <a:pPr lvl="0"/>
            <a:r>
              <a:rPr lang="en-US" dirty="0"/>
              <a:t>Fully test distributed simulation architecture</a:t>
            </a:r>
          </a:p>
          <a:p>
            <a:pPr lvl="0"/>
            <a:r>
              <a:rPr lang="en-US" dirty="0"/>
              <a:t>Collect data for simulation initialization activities</a:t>
            </a:r>
          </a:p>
          <a:p>
            <a:pPr lvl="0"/>
            <a:r>
              <a:rPr lang="en-US" dirty="0"/>
              <a:t>Check critical data collection requirements</a:t>
            </a:r>
          </a:p>
          <a:p>
            <a:pPr lvl="0"/>
            <a:r>
              <a:rPr lang="en-US" dirty="0"/>
              <a:t>Perform limited analysis using collected data</a:t>
            </a:r>
          </a:p>
        </p:txBody>
      </p:sp>
      <p:sp>
        <p:nvSpPr>
          <p:cNvPr id="4" name="Slide Number Placeholder 3"/>
          <p:cNvSpPr>
            <a:spLocks noGrp="1"/>
          </p:cNvSpPr>
          <p:nvPr>
            <p:ph type="sldNum" sz="quarter" idx="4"/>
          </p:nvPr>
        </p:nvSpPr>
        <p:spPr/>
        <p:txBody>
          <a:bodyPr/>
          <a:lstStyle/>
          <a:p>
            <a:pPr>
              <a:defRPr/>
            </a:pPr>
            <a:fld id="{A51840BD-C137-42AF-A883-7364683D4200}" type="slidenum">
              <a:rPr lang="en-US" smtClean="0"/>
              <a:pPr>
                <a:defRPr/>
              </a:pPr>
              <a:t>41</a:t>
            </a:fld>
            <a:endParaRPr lang="en-US" dirty="0"/>
          </a:p>
        </p:txBody>
      </p:sp>
      <p:grpSp>
        <p:nvGrpSpPr>
          <p:cNvPr id="5" name="Group 4">
            <a:extLst>
              <a:ext uri="{FF2B5EF4-FFF2-40B4-BE49-F238E27FC236}">
                <a16:creationId xmlns:a16="http://schemas.microsoft.com/office/drawing/2014/main" id="{AFFBFB86-7D31-C9BB-0069-82DBAD417D1F}"/>
              </a:ext>
            </a:extLst>
          </p:cNvPr>
          <p:cNvGrpSpPr/>
          <p:nvPr/>
        </p:nvGrpSpPr>
        <p:grpSpPr>
          <a:xfrm>
            <a:off x="10744200" y="650326"/>
            <a:ext cx="1097280" cy="685800"/>
            <a:chOff x="6771067" y="4966859"/>
            <a:chExt cx="1097280" cy="685800"/>
          </a:xfrm>
        </p:grpSpPr>
        <p:sp>
          <p:nvSpPr>
            <p:cNvPr id="6" name="Rectangle: Rounded Corners 5">
              <a:extLst>
                <a:ext uri="{FF2B5EF4-FFF2-40B4-BE49-F238E27FC236}">
                  <a16:creationId xmlns:a16="http://schemas.microsoft.com/office/drawing/2014/main" id="{5AF3A195-455C-B7AC-BAC1-17B3A61E47D3}"/>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Plan</a:t>
              </a:r>
            </a:p>
            <a:p>
              <a:pPr algn="ctr">
                <a:lnSpc>
                  <a:spcPts val="1200"/>
                </a:lnSpc>
              </a:pPr>
              <a:r>
                <a:rPr lang="en-US" sz="1200" b="1" dirty="0">
                  <a:solidFill>
                    <a:schemeClr val="tx1"/>
                  </a:solidFill>
                </a:rPr>
                <a:t>Integration</a:t>
              </a:r>
            </a:p>
          </p:txBody>
        </p:sp>
        <p:sp>
          <p:nvSpPr>
            <p:cNvPr id="7" name="Oval 6">
              <a:extLst>
                <a:ext uri="{FF2B5EF4-FFF2-40B4-BE49-F238E27FC236}">
                  <a16:creationId xmlns:a16="http://schemas.microsoft.com/office/drawing/2014/main" id="{40722FCB-1230-FB7A-1CE4-E46BBAC18EA9}"/>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grpSp>
    </p:spTree>
    <p:extLst>
      <p:ext uri="{BB962C8B-B14F-4D97-AF65-F5344CB8AC3E}">
        <p14:creationId xmlns:p14="http://schemas.microsoft.com/office/powerpoint/2010/main" val="9835508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Block 2: System/Simulation Interoperability </a:t>
            </a:r>
            <a:r>
              <a:rPr lang="en-US" b="0" dirty="0"/>
              <a:t>(3 of 4)</a:t>
            </a:r>
            <a:endParaRPr lang="en-US" dirty="0"/>
          </a:p>
        </p:txBody>
      </p:sp>
      <p:sp>
        <p:nvSpPr>
          <p:cNvPr id="3" name="Content Placeholder 2"/>
          <p:cNvSpPr>
            <a:spLocks noGrp="1"/>
          </p:cNvSpPr>
          <p:nvPr>
            <p:ph idx="1"/>
          </p:nvPr>
        </p:nvSpPr>
        <p:spPr/>
        <p:txBody>
          <a:bodyPr vert="horz" lIns="91440" tIns="45720" rIns="91440" bIns="45720" rtlCol="0" anchor="t">
            <a:normAutofit/>
          </a:bodyPr>
          <a:lstStyle/>
          <a:p>
            <a:pPr marL="0" indent="0">
              <a:buNone/>
            </a:pPr>
            <a:r>
              <a:rPr lang="en-US" u="sng" dirty="0"/>
              <a:t>Live</a:t>
            </a:r>
            <a:endParaRPr lang="en-US" dirty="0"/>
          </a:p>
          <a:p>
            <a:r>
              <a:rPr lang="en-US" dirty="0"/>
              <a:t>Use surrogates to perform pairwise tests with live interface systems if the live systems are not available</a:t>
            </a:r>
            <a:endParaRPr lang="en-US" dirty="0">
              <a:cs typeface="Calibri"/>
            </a:endParaRPr>
          </a:p>
          <a:p>
            <a:pPr lvl="0"/>
            <a:r>
              <a:rPr lang="en-US" dirty="0"/>
              <a:t>Verify terrain correlation with live systems in critical areas</a:t>
            </a:r>
          </a:p>
          <a:p>
            <a:pPr marL="0" indent="0">
              <a:buNone/>
            </a:pPr>
            <a:r>
              <a:rPr lang="en-US" u="sng" dirty="0"/>
              <a:t>Multi-Architecture</a:t>
            </a:r>
            <a:endParaRPr lang="en-US" dirty="0"/>
          </a:p>
          <a:p>
            <a:pPr lvl="0"/>
            <a:r>
              <a:rPr lang="en-US" dirty="0"/>
              <a:t>Fully test distributed sim architectures across all sites</a:t>
            </a:r>
          </a:p>
          <a:p>
            <a:pPr lvl="0"/>
            <a:r>
              <a:rPr lang="en-US" dirty="0"/>
              <a:t>Test all gateway instances</a:t>
            </a:r>
          </a:p>
          <a:p>
            <a:pPr lvl="0"/>
            <a:r>
              <a:rPr lang="en-US" dirty="0"/>
              <a:t>Verify gateway enumeration translations</a:t>
            </a:r>
          </a:p>
          <a:p>
            <a:pPr lvl="0"/>
            <a:r>
              <a:rPr lang="en-US" dirty="0"/>
              <a:t>Verify all objects in Interoperability Intersection</a:t>
            </a:r>
          </a:p>
          <a:p>
            <a:pPr lvl="0"/>
            <a:endParaRPr lang="en-US" dirty="0"/>
          </a:p>
          <a:p>
            <a:endParaRPr lang="en-US" dirty="0"/>
          </a:p>
        </p:txBody>
      </p:sp>
      <p:sp>
        <p:nvSpPr>
          <p:cNvPr id="4" name="Slide Number Placeholder 3"/>
          <p:cNvSpPr>
            <a:spLocks noGrp="1"/>
          </p:cNvSpPr>
          <p:nvPr>
            <p:ph type="sldNum" sz="quarter" idx="4"/>
          </p:nvPr>
        </p:nvSpPr>
        <p:spPr/>
        <p:txBody>
          <a:bodyPr/>
          <a:lstStyle/>
          <a:p>
            <a:pPr>
              <a:defRPr/>
            </a:pPr>
            <a:fld id="{A51840BD-C137-42AF-A883-7364683D4200}" type="slidenum">
              <a:rPr lang="en-US" smtClean="0"/>
              <a:pPr>
                <a:defRPr/>
              </a:pPr>
              <a:t>42</a:t>
            </a:fld>
            <a:endParaRPr lang="en-US" dirty="0"/>
          </a:p>
        </p:txBody>
      </p:sp>
      <p:grpSp>
        <p:nvGrpSpPr>
          <p:cNvPr id="5" name="Group 4">
            <a:extLst>
              <a:ext uri="{FF2B5EF4-FFF2-40B4-BE49-F238E27FC236}">
                <a16:creationId xmlns:a16="http://schemas.microsoft.com/office/drawing/2014/main" id="{74C372FD-00F4-00C9-731C-4E7C2F374062}"/>
              </a:ext>
            </a:extLst>
          </p:cNvPr>
          <p:cNvGrpSpPr/>
          <p:nvPr/>
        </p:nvGrpSpPr>
        <p:grpSpPr>
          <a:xfrm>
            <a:off x="10751820" y="615652"/>
            <a:ext cx="1097280" cy="685800"/>
            <a:chOff x="6771067" y="4966859"/>
            <a:chExt cx="1097280" cy="685800"/>
          </a:xfrm>
        </p:grpSpPr>
        <p:sp>
          <p:nvSpPr>
            <p:cNvPr id="6" name="Rectangle: Rounded Corners 5">
              <a:extLst>
                <a:ext uri="{FF2B5EF4-FFF2-40B4-BE49-F238E27FC236}">
                  <a16:creationId xmlns:a16="http://schemas.microsoft.com/office/drawing/2014/main" id="{26B410B1-BDB5-DC21-DBED-6F88E1592FD5}"/>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Plan</a:t>
              </a:r>
            </a:p>
            <a:p>
              <a:pPr algn="ctr">
                <a:lnSpc>
                  <a:spcPts val="1200"/>
                </a:lnSpc>
              </a:pPr>
              <a:r>
                <a:rPr lang="en-US" sz="1200" b="1" dirty="0">
                  <a:solidFill>
                    <a:schemeClr val="tx1"/>
                  </a:solidFill>
                </a:rPr>
                <a:t>Integration</a:t>
              </a:r>
            </a:p>
          </p:txBody>
        </p:sp>
        <p:sp>
          <p:nvSpPr>
            <p:cNvPr id="7" name="Oval 6">
              <a:extLst>
                <a:ext uri="{FF2B5EF4-FFF2-40B4-BE49-F238E27FC236}">
                  <a16:creationId xmlns:a16="http://schemas.microsoft.com/office/drawing/2014/main" id="{57B19113-5068-A878-4CFF-DB5E4AFCD5E3}"/>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grpSp>
    </p:spTree>
    <p:extLst>
      <p:ext uri="{BB962C8B-B14F-4D97-AF65-F5344CB8AC3E}">
        <p14:creationId xmlns:p14="http://schemas.microsoft.com/office/powerpoint/2010/main" val="39979447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Block 2: System/Simulation Interoperability </a:t>
            </a:r>
            <a:r>
              <a:rPr lang="en-US" b="0" dirty="0"/>
              <a:t>(4 of 4)</a:t>
            </a:r>
            <a:endParaRPr lang="en-US" dirty="0"/>
          </a:p>
        </p:txBody>
      </p:sp>
      <p:sp>
        <p:nvSpPr>
          <p:cNvPr id="3" name="Content Placeholder 2"/>
          <p:cNvSpPr>
            <a:spLocks noGrp="1"/>
          </p:cNvSpPr>
          <p:nvPr>
            <p:ph idx="1"/>
          </p:nvPr>
        </p:nvSpPr>
        <p:spPr/>
        <p:txBody>
          <a:bodyPr/>
          <a:lstStyle/>
          <a:p>
            <a:pPr marL="0" indent="0">
              <a:buNone/>
            </a:pPr>
            <a:r>
              <a:rPr lang="en-US" u="sng" dirty="0"/>
              <a:t>Cyber</a:t>
            </a:r>
            <a:endParaRPr lang="en-US" dirty="0"/>
          </a:p>
          <a:p>
            <a:pPr lvl="0"/>
            <a:r>
              <a:rPr lang="en-US" dirty="0"/>
              <a:t>Verify cyber threat tools</a:t>
            </a:r>
          </a:p>
          <a:p>
            <a:pPr lvl="0"/>
            <a:r>
              <a:rPr lang="en-US" dirty="0"/>
              <a:t>Verify cyber data collection tools</a:t>
            </a:r>
          </a:p>
          <a:p>
            <a:r>
              <a:rPr lang="en-US" dirty="0"/>
              <a:t>If cyber threat tools send messages to other systems, include the cyber tools in pair-wise testing</a:t>
            </a:r>
          </a:p>
          <a:p>
            <a:endParaRPr lang="en-US" dirty="0"/>
          </a:p>
        </p:txBody>
      </p:sp>
      <p:sp>
        <p:nvSpPr>
          <p:cNvPr id="4" name="Slide Number Placeholder 3"/>
          <p:cNvSpPr>
            <a:spLocks noGrp="1"/>
          </p:cNvSpPr>
          <p:nvPr>
            <p:ph type="sldNum" sz="quarter" idx="4"/>
          </p:nvPr>
        </p:nvSpPr>
        <p:spPr/>
        <p:txBody>
          <a:bodyPr/>
          <a:lstStyle/>
          <a:p>
            <a:pPr>
              <a:defRPr/>
            </a:pPr>
            <a:fld id="{A51840BD-C137-42AF-A883-7364683D4200}" type="slidenum">
              <a:rPr lang="en-US" smtClean="0"/>
              <a:pPr>
                <a:defRPr/>
              </a:pPr>
              <a:t>43</a:t>
            </a:fld>
            <a:endParaRPr lang="en-US" dirty="0"/>
          </a:p>
        </p:txBody>
      </p:sp>
      <p:grpSp>
        <p:nvGrpSpPr>
          <p:cNvPr id="5" name="Group 4">
            <a:extLst>
              <a:ext uri="{FF2B5EF4-FFF2-40B4-BE49-F238E27FC236}">
                <a16:creationId xmlns:a16="http://schemas.microsoft.com/office/drawing/2014/main" id="{F99153BC-1358-A092-8DE6-D7D6E79591D3}"/>
              </a:ext>
            </a:extLst>
          </p:cNvPr>
          <p:cNvGrpSpPr/>
          <p:nvPr/>
        </p:nvGrpSpPr>
        <p:grpSpPr>
          <a:xfrm>
            <a:off x="10744200" y="681037"/>
            <a:ext cx="1097280" cy="685800"/>
            <a:chOff x="6771067" y="4966859"/>
            <a:chExt cx="1097280" cy="685800"/>
          </a:xfrm>
        </p:grpSpPr>
        <p:sp>
          <p:nvSpPr>
            <p:cNvPr id="6" name="Rectangle: Rounded Corners 5">
              <a:extLst>
                <a:ext uri="{FF2B5EF4-FFF2-40B4-BE49-F238E27FC236}">
                  <a16:creationId xmlns:a16="http://schemas.microsoft.com/office/drawing/2014/main" id="{6D21539C-8B56-EEF7-8A9E-1493993C5B2B}"/>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Plan</a:t>
              </a:r>
            </a:p>
            <a:p>
              <a:pPr algn="ctr">
                <a:lnSpc>
                  <a:spcPts val="1200"/>
                </a:lnSpc>
              </a:pPr>
              <a:r>
                <a:rPr lang="en-US" sz="1200" b="1" dirty="0">
                  <a:solidFill>
                    <a:schemeClr val="tx1"/>
                  </a:solidFill>
                </a:rPr>
                <a:t>Integration</a:t>
              </a:r>
            </a:p>
          </p:txBody>
        </p:sp>
        <p:sp>
          <p:nvSpPr>
            <p:cNvPr id="7" name="Oval 6">
              <a:extLst>
                <a:ext uri="{FF2B5EF4-FFF2-40B4-BE49-F238E27FC236}">
                  <a16:creationId xmlns:a16="http://schemas.microsoft.com/office/drawing/2014/main" id="{6C1C0E96-337E-202B-D484-601DBF3993E6}"/>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grpSp>
    </p:spTree>
    <p:extLst>
      <p:ext uri="{BB962C8B-B14F-4D97-AF65-F5344CB8AC3E}">
        <p14:creationId xmlns:p14="http://schemas.microsoft.com/office/powerpoint/2010/main" val="42177460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912503" y="4437857"/>
            <a:ext cx="2602841" cy="1828800"/>
          </a:xfrm>
          <a:prstGeom prst="rect">
            <a:avLst/>
          </a:prstGeom>
        </p:spPr>
      </p:pic>
      <p:sp>
        <p:nvSpPr>
          <p:cNvPr id="2" name="Title 1"/>
          <p:cNvSpPr>
            <a:spLocks noGrp="1"/>
          </p:cNvSpPr>
          <p:nvPr>
            <p:ph type="title"/>
          </p:nvPr>
        </p:nvSpPr>
        <p:spPr/>
        <p:txBody>
          <a:bodyPr>
            <a:normAutofit/>
          </a:bodyPr>
          <a:lstStyle/>
          <a:p>
            <a:r>
              <a:rPr lang="en-US" dirty="0"/>
              <a:t>Block 3: Scenario Thread &amp; Data Collection</a:t>
            </a:r>
          </a:p>
        </p:txBody>
      </p:sp>
      <p:sp>
        <p:nvSpPr>
          <p:cNvPr id="3" name="Content Placeholder 2"/>
          <p:cNvSpPr>
            <a:spLocks noGrp="1"/>
          </p:cNvSpPr>
          <p:nvPr>
            <p:ph idx="1"/>
          </p:nvPr>
        </p:nvSpPr>
        <p:spPr/>
        <p:txBody>
          <a:bodyPr vert="horz" lIns="91440" tIns="45720" rIns="91440" bIns="45720" rtlCol="0" anchor="t">
            <a:normAutofit lnSpcReduction="10000"/>
          </a:bodyPr>
          <a:lstStyle/>
          <a:p>
            <a:r>
              <a:rPr lang="en-US" dirty="0"/>
              <a:t>Block 3 Activities focus on testing scenario threads</a:t>
            </a:r>
          </a:p>
          <a:p>
            <a:r>
              <a:rPr lang="en-US" dirty="0"/>
              <a:t>The minimum entrance requirement is having all scenarios defined</a:t>
            </a:r>
          </a:p>
          <a:p>
            <a:r>
              <a:rPr lang="en-US" dirty="0"/>
              <a:t>Develop a set of configuration files in advance to execute the test  threads</a:t>
            </a:r>
          </a:p>
          <a:p>
            <a:r>
              <a:rPr lang="en-US" dirty="0"/>
              <a:t>Issues found in thread testing include</a:t>
            </a:r>
          </a:p>
          <a:p>
            <a:pPr lvl="1">
              <a:spcBef>
                <a:spcPts val="0"/>
              </a:spcBef>
            </a:pPr>
            <a:r>
              <a:rPr lang="en-US" dirty="0"/>
              <a:t>Timing issues: Cannot perform all activities in the time specified</a:t>
            </a:r>
          </a:p>
          <a:p>
            <a:pPr lvl="1">
              <a:spcBef>
                <a:spcPts val="0"/>
              </a:spcBef>
            </a:pPr>
            <a:r>
              <a:rPr lang="en-US" dirty="0"/>
              <a:t>Message issues: The simulations or tactical systems do not generate the expected output from the inputs</a:t>
            </a:r>
          </a:p>
          <a:p>
            <a:pPr lvl="1">
              <a:spcBef>
                <a:spcPts val="0"/>
              </a:spcBef>
            </a:pPr>
            <a:r>
              <a:rPr lang="en-US" dirty="0"/>
              <a:t>Capability issues: The simulations or tactical systems cannot or do not perform the activities</a:t>
            </a:r>
          </a:p>
          <a:p>
            <a:r>
              <a:rPr lang="en-US" dirty="0"/>
              <a:t>Resolution of issues may require:</a:t>
            </a:r>
          </a:p>
          <a:p>
            <a:pPr lvl="1">
              <a:spcBef>
                <a:spcPts val="0"/>
              </a:spcBef>
            </a:pPr>
            <a:r>
              <a:rPr lang="en-US" dirty="0"/>
              <a:t>Changes to the simulations</a:t>
            </a:r>
          </a:p>
          <a:p>
            <a:pPr lvl="1">
              <a:spcBef>
                <a:spcPts val="0"/>
              </a:spcBef>
            </a:pPr>
            <a:r>
              <a:rPr lang="en-US" dirty="0"/>
              <a:t>Change in tactics</a:t>
            </a:r>
          </a:p>
          <a:p>
            <a:pPr lvl="1">
              <a:spcBef>
                <a:spcPts val="0"/>
              </a:spcBef>
            </a:pPr>
            <a:r>
              <a:rPr lang="en-US" dirty="0"/>
              <a:t>Modification of the scenario</a:t>
            </a:r>
          </a:p>
        </p:txBody>
      </p:sp>
      <p:sp>
        <p:nvSpPr>
          <p:cNvPr id="5" name="Slide Number Placeholder 4"/>
          <p:cNvSpPr>
            <a:spLocks noGrp="1"/>
          </p:cNvSpPr>
          <p:nvPr>
            <p:ph type="sldNum" sz="quarter" idx="4"/>
          </p:nvPr>
        </p:nvSpPr>
        <p:spPr/>
        <p:txBody>
          <a:bodyPr/>
          <a:lstStyle/>
          <a:p>
            <a:pPr>
              <a:defRPr/>
            </a:pPr>
            <a:fld id="{A51840BD-C137-42AF-A883-7364683D4200}" type="slidenum">
              <a:rPr lang="en-US" smtClean="0"/>
              <a:pPr>
                <a:defRPr/>
              </a:pPr>
              <a:t>44</a:t>
            </a:fld>
            <a:endParaRPr lang="en-US" dirty="0"/>
          </a:p>
        </p:txBody>
      </p:sp>
      <p:grpSp>
        <p:nvGrpSpPr>
          <p:cNvPr id="6" name="Group 5">
            <a:extLst>
              <a:ext uri="{FF2B5EF4-FFF2-40B4-BE49-F238E27FC236}">
                <a16:creationId xmlns:a16="http://schemas.microsoft.com/office/drawing/2014/main" id="{4B15FD0C-221B-E2DD-CF20-7B127F135774}"/>
              </a:ext>
            </a:extLst>
          </p:cNvPr>
          <p:cNvGrpSpPr/>
          <p:nvPr/>
        </p:nvGrpSpPr>
        <p:grpSpPr>
          <a:xfrm>
            <a:off x="10744200" y="615652"/>
            <a:ext cx="1097280" cy="685800"/>
            <a:chOff x="6771067" y="4966859"/>
            <a:chExt cx="1097280" cy="685800"/>
          </a:xfrm>
        </p:grpSpPr>
        <p:sp>
          <p:nvSpPr>
            <p:cNvPr id="7" name="Rectangle: Rounded Corners 6">
              <a:extLst>
                <a:ext uri="{FF2B5EF4-FFF2-40B4-BE49-F238E27FC236}">
                  <a16:creationId xmlns:a16="http://schemas.microsoft.com/office/drawing/2014/main" id="{477C8D18-A88C-C0A7-A215-141911513459}"/>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Plan</a:t>
              </a:r>
            </a:p>
            <a:p>
              <a:pPr algn="ctr">
                <a:lnSpc>
                  <a:spcPts val="1200"/>
                </a:lnSpc>
              </a:pPr>
              <a:r>
                <a:rPr lang="en-US" sz="1200" b="1" dirty="0">
                  <a:solidFill>
                    <a:schemeClr val="tx1"/>
                  </a:solidFill>
                </a:rPr>
                <a:t>Integration</a:t>
              </a:r>
            </a:p>
          </p:txBody>
        </p:sp>
        <p:sp>
          <p:nvSpPr>
            <p:cNvPr id="8" name="Oval 7">
              <a:extLst>
                <a:ext uri="{FF2B5EF4-FFF2-40B4-BE49-F238E27FC236}">
                  <a16:creationId xmlns:a16="http://schemas.microsoft.com/office/drawing/2014/main" id="{CADBBD14-55FE-8926-A78C-94A039B9917D}"/>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grpSp>
    </p:spTree>
    <p:extLst>
      <p:ext uri="{BB962C8B-B14F-4D97-AF65-F5344CB8AC3E}">
        <p14:creationId xmlns:p14="http://schemas.microsoft.com/office/powerpoint/2010/main" val="38702128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Scenario Testing Concept</a:t>
            </a:r>
          </a:p>
        </p:txBody>
      </p:sp>
      <p:sp>
        <p:nvSpPr>
          <p:cNvPr id="3" name="Content Placeholder 2"/>
          <p:cNvSpPr>
            <a:spLocks noGrp="1"/>
          </p:cNvSpPr>
          <p:nvPr>
            <p:ph idx="1"/>
          </p:nvPr>
        </p:nvSpPr>
        <p:spPr/>
        <p:txBody>
          <a:bodyPr vert="horz" lIns="91440" tIns="45720" rIns="91440" bIns="45720" rtlCol="0" anchor="t">
            <a:normAutofit/>
          </a:bodyPr>
          <a:lstStyle/>
          <a:p>
            <a:r>
              <a:rPr lang="en-US" dirty="0"/>
              <a:t>Avoid the “Big-Bang” approach, running the scenario full up the first time</a:t>
            </a:r>
          </a:p>
          <a:p>
            <a:r>
              <a:rPr lang="en-US" dirty="0"/>
              <a:t>Review the scenario to look for: </a:t>
            </a:r>
          </a:p>
          <a:p>
            <a:pPr lvl="1"/>
            <a:r>
              <a:rPr lang="en-US" dirty="0"/>
              <a:t>Activities that repeat multiple times</a:t>
            </a:r>
          </a:p>
          <a:p>
            <a:pPr lvl="1"/>
            <a:r>
              <a:rPr lang="en-US" dirty="0"/>
              <a:t>Critical activities that are key to the scenario</a:t>
            </a:r>
          </a:p>
          <a:p>
            <a:pPr lvl="1"/>
            <a:r>
              <a:rPr lang="en-US" dirty="0"/>
              <a:t>New or novel activities, not exercised before</a:t>
            </a:r>
            <a:endParaRPr lang="en-US" dirty="0">
              <a:cs typeface="Calibri"/>
            </a:endParaRPr>
          </a:p>
          <a:p>
            <a:pPr lvl="1"/>
            <a:r>
              <a:rPr lang="en-US" dirty="0"/>
              <a:t>Very complex activities</a:t>
            </a:r>
          </a:p>
          <a:p>
            <a:pPr lvl="1"/>
            <a:r>
              <a:rPr lang="en-US" dirty="0"/>
              <a:t>Activities that involve many participants</a:t>
            </a:r>
          </a:p>
          <a:p>
            <a:r>
              <a:rPr lang="en-US" dirty="0"/>
              <a:t>Document the message flows and actions needed for each of the identified threads</a:t>
            </a:r>
          </a:p>
          <a:p>
            <a:r>
              <a:rPr lang="en-US" dirty="0"/>
              <a:t>GOAL: eliminate issues at a small scale before attempting the full scenario</a:t>
            </a:r>
          </a:p>
        </p:txBody>
      </p:sp>
      <p:sp>
        <p:nvSpPr>
          <p:cNvPr id="4" name="Slide Number Placeholder 3"/>
          <p:cNvSpPr>
            <a:spLocks noGrp="1"/>
          </p:cNvSpPr>
          <p:nvPr>
            <p:ph type="sldNum" sz="quarter" idx="4"/>
          </p:nvPr>
        </p:nvSpPr>
        <p:spPr/>
        <p:txBody>
          <a:bodyPr/>
          <a:lstStyle/>
          <a:p>
            <a:pPr>
              <a:defRPr/>
            </a:pPr>
            <a:fld id="{3D961E9D-7CF7-4A08-AACD-B378DB7D4304}" type="slidenum">
              <a:rPr lang="en-US" smtClean="0"/>
              <a:pPr>
                <a:defRPr/>
              </a:pPr>
              <a:t>45</a:t>
            </a:fld>
            <a:endParaRPr lang="en-US" dirty="0"/>
          </a:p>
        </p:txBody>
      </p:sp>
      <p:grpSp>
        <p:nvGrpSpPr>
          <p:cNvPr id="5" name="Group 4">
            <a:extLst>
              <a:ext uri="{FF2B5EF4-FFF2-40B4-BE49-F238E27FC236}">
                <a16:creationId xmlns:a16="http://schemas.microsoft.com/office/drawing/2014/main" id="{136C80E0-9FAF-690D-3D88-A7478B592924}"/>
              </a:ext>
            </a:extLst>
          </p:cNvPr>
          <p:cNvGrpSpPr/>
          <p:nvPr/>
        </p:nvGrpSpPr>
        <p:grpSpPr>
          <a:xfrm>
            <a:off x="10744200" y="266700"/>
            <a:ext cx="1097280" cy="685800"/>
            <a:chOff x="6771067" y="4966859"/>
            <a:chExt cx="1097280" cy="685800"/>
          </a:xfrm>
        </p:grpSpPr>
        <p:sp>
          <p:nvSpPr>
            <p:cNvPr id="6" name="Rectangle: Rounded Corners 5">
              <a:extLst>
                <a:ext uri="{FF2B5EF4-FFF2-40B4-BE49-F238E27FC236}">
                  <a16:creationId xmlns:a16="http://schemas.microsoft.com/office/drawing/2014/main" id="{64BAD68F-E167-6FDF-37B1-9A5143B7E1B7}"/>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Plan</a:t>
              </a:r>
            </a:p>
            <a:p>
              <a:pPr algn="ctr">
                <a:lnSpc>
                  <a:spcPts val="1200"/>
                </a:lnSpc>
              </a:pPr>
              <a:r>
                <a:rPr lang="en-US" sz="1200" b="1" dirty="0">
                  <a:solidFill>
                    <a:schemeClr val="tx1"/>
                  </a:solidFill>
                </a:rPr>
                <a:t>Integration</a:t>
              </a:r>
            </a:p>
          </p:txBody>
        </p:sp>
        <p:sp>
          <p:nvSpPr>
            <p:cNvPr id="7" name="Oval 6">
              <a:extLst>
                <a:ext uri="{FF2B5EF4-FFF2-40B4-BE49-F238E27FC236}">
                  <a16:creationId xmlns:a16="http://schemas.microsoft.com/office/drawing/2014/main" id="{ED34DA18-5683-647F-8424-BD02838B737C}"/>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grpSp>
    </p:spTree>
    <p:extLst>
      <p:ext uri="{BB962C8B-B14F-4D97-AF65-F5344CB8AC3E}">
        <p14:creationId xmlns:p14="http://schemas.microsoft.com/office/powerpoint/2010/main" val="30763170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Definitions</a:t>
            </a:r>
          </a:p>
        </p:txBody>
      </p:sp>
      <p:sp>
        <p:nvSpPr>
          <p:cNvPr id="3" name="Content Placeholder 2"/>
          <p:cNvSpPr>
            <a:spLocks noGrp="1"/>
          </p:cNvSpPr>
          <p:nvPr>
            <p:ph idx="1"/>
          </p:nvPr>
        </p:nvSpPr>
        <p:spPr/>
        <p:txBody>
          <a:bodyPr vert="horz" lIns="91440" tIns="45720" rIns="91440" bIns="45720" rtlCol="0" anchor="t">
            <a:normAutofit fontScale="92500" lnSpcReduction="10000"/>
          </a:bodyPr>
          <a:lstStyle/>
          <a:p>
            <a:r>
              <a:rPr lang="en-US" dirty="0"/>
              <a:t>Scenario: The scenario is the overall set of simulation and tactical activities that create an operationally relevant LVC environment</a:t>
            </a:r>
          </a:p>
          <a:p>
            <a:pPr lvl="1"/>
            <a:r>
              <a:rPr lang="en-US" dirty="0"/>
              <a:t>Multiple similar activities that occur simultaneously</a:t>
            </a:r>
            <a:endParaRPr lang="en-US">
              <a:cs typeface="Calibri"/>
            </a:endParaRPr>
          </a:p>
          <a:p>
            <a:pPr lvl="1"/>
            <a:r>
              <a:rPr lang="en-US" dirty="0"/>
              <a:t>Multiple different activities that occur simultaneously</a:t>
            </a:r>
            <a:endParaRPr lang="en-US">
              <a:cs typeface="Calibri" panose="020F0502020204030204"/>
            </a:endParaRPr>
          </a:p>
          <a:p>
            <a:pPr lvl="1"/>
            <a:r>
              <a:rPr lang="en-US" dirty="0"/>
              <a:t>Involves all participants in the event</a:t>
            </a:r>
          </a:p>
          <a:p>
            <a:pPr lvl="1"/>
            <a:r>
              <a:rPr lang="en-US" dirty="0"/>
              <a:t>Is long in duration</a:t>
            </a:r>
          </a:p>
          <a:p>
            <a:pPr lvl="1"/>
            <a:r>
              <a:rPr lang="en-US" dirty="0"/>
              <a:t>Includes initial conditions for all entities (i.e., starting location, fuel state, etc.)</a:t>
            </a:r>
          </a:p>
          <a:p>
            <a:r>
              <a:rPr lang="en-US" dirty="0"/>
              <a:t>Thread: A thread is a single important scenario chain of actions, or actions that are likely to repeat throughout the scenario.  </a:t>
            </a:r>
          </a:p>
          <a:p>
            <a:pPr lvl="1"/>
            <a:r>
              <a:rPr lang="en-US" dirty="0"/>
              <a:t>Is a single activity</a:t>
            </a:r>
          </a:p>
          <a:p>
            <a:pPr lvl="1"/>
            <a:r>
              <a:rPr lang="en-US" dirty="0"/>
              <a:t>Involves a subset of participants in the event</a:t>
            </a:r>
          </a:p>
          <a:p>
            <a:pPr lvl="1"/>
            <a:r>
              <a:rPr lang="en-US" dirty="0"/>
              <a:t>Is short in duration</a:t>
            </a:r>
          </a:p>
          <a:p>
            <a:pPr lvl="1"/>
            <a:r>
              <a:rPr lang="en-US" dirty="0"/>
              <a:t>Includes the conditions for the entities involved in the thread at start of the thread</a:t>
            </a:r>
          </a:p>
        </p:txBody>
      </p:sp>
      <p:sp>
        <p:nvSpPr>
          <p:cNvPr id="4" name="Slide Number Placeholder 3"/>
          <p:cNvSpPr>
            <a:spLocks noGrp="1"/>
          </p:cNvSpPr>
          <p:nvPr>
            <p:ph type="sldNum" sz="quarter" idx="4"/>
          </p:nvPr>
        </p:nvSpPr>
        <p:spPr/>
        <p:txBody>
          <a:bodyPr/>
          <a:lstStyle/>
          <a:p>
            <a:pPr>
              <a:defRPr/>
            </a:pPr>
            <a:fld id="{3D961E9D-7CF7-4A08-AACD-B378DB7D4304}" type="slidenum">
              <a:rPr lang="en-US" smtClean="0"/>
              <a:pPr>
                <a:defRPr/>
              </a:pPr>
              <a:t>46</a:t>
            </a:fld>
            <a:endParaRPr lang="en-US" dirty="0"/>
          </a:p>
        </p:txBody>
      </p:sp>
      <p:grpSp>
        <p:nvGrpSpPr>
          <p:cNvPr id="5" name="Group 4">
            <a:extLst>
              <a:ext uri="{FF2B5EF4-FFF2-40B4-BE49-F238E27FC236}">
                <a16:creationId xmlns:a16="http://schemas.microsoft.com/office/drawing/2014/main" id="{55EE44A8-55B8-E7D2-D52E-CF4D8DD8E2AE}"/>
              </a:ext>
            </a:extLst>
          </p:cNvPr>
          <p:cNvGrpSpPr/>
          <p:nvPr/>
        </p:nvGrpSpPr>
        <p:grpSpPr>
          <a:xfrm>
            <a:off x="10744200" y="266700"/>
            <a:ext cx="1097280" cy="685800"/>
            <a:chOff x="6771067" y="4966859"/>
            <a:chExt cx="1097280" cy="685800"/>
          </a:xfrm>
        </p:grpSpPr>
        <p:sp>
          <p:nvSpPr>
            <p:cNvPr id="6" name="Rectangle: Rounded Corners 5">
              <a:extLst>
                <a:ext uri="{FF2B5EF4-FFF2-40B4-BE49-F238E27FC236}">
                  <a16:creationId xmlns:a16="http://schemas.microsoft.com/office/drawing/2014/main" id="{A4EABA24-8185-89E8-CF06-FB8CBADB79FC}"/>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Plan</a:t>
              </a:r>
            </a:p>
            <a:p>
              <a:pPr algn="ctr">
                <a:lnSpc>
                  <a:spcPts val="1200"/>
                </a:lnSpc>
              </a:pPr>
              <a:r>
                <a:rPr lang="en-US" sz="1200" b="1" dirty="0">
                  <a:solidFill>
                    <a:schemeClr val="tx1"/>
                  </a:solidFill>
                </a:rPr>
                <a:t>Integration</a:t>
              </a:r>
            </a:p>
          </p:txBody>
        </p:sp>
        <p:sp>
          <p:nvSpPr>
            <p:cNvPr id="7" name="Oval 6">
              <a:extLst>
                <a:ext uri="{FF2B5EF4-FFF2-40B4-BE49-F238E27FC236}">
                  <a16:creationId xmlns:a16="http://schemas.microsoft.com/office/drawing/2014/main" id="{DF9B5FD8-794D-DCB2-C617-E50656BC76D5}"/>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grpSp>
    </p:spTree>
    <p:extLst>
      <p:ext uri="{BB962C8B-B14F-4D97-AF65-F5344CB8AC3E}">
        <p14:creationId xmlns:p14="http://schemas.microsoft.com/office/powerpoint/2010/main" val="24021395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Block 3: Scenario Thread &amp; Data Collection </a:t>
            </a:r>
            <a:r>
              <a:rPr lang="en-US" b="0" dirty="0"/>
              <a:t>(1 of 2)</a:t>
            </a:r>
            <a:endParaRPr lang="en-US" dirty="0"/>
          </a:p>
        </p:txBody>
      </p:sp>
      <p:sp>
        <p:nvSpPr>
          <p:cNvPr id="3" name="Content Placeholder 2"/>
          <p:cNvSpPr>
            <a:spLocks noGrp="1"/>
          </p:cNvSpPr>
          <p:nvPr>
            <p:ph idx="1"/>
          </p:nvPr>
        </p:nvSpPr>
        <p:spPr/>
        <p:txBody>
          <a:bodyPr vert="horz" lIns="91440" tIns="45720" rIns="91440" bIns="45720" rtlCol="0" anchor="t">
            <a:normAutofit/>
          </a:bodyPr>
          <a:lstStyle/>
          <a:p>
            <a:pPr marL="0" indent="0">
              <a:buNone/>
            </a:pPr>
            <a:r>
              <a:rPr lang="en-US" u="sng" dirty="0"/>
              <a:t>General</a:t>
            </a:r>
            <a:endParaRPr lang="en-US" dirty="0"/>
          </a:p>
          <a:p>
            <a:pPr lvl="0"/>
            <a:r>
              <a:rPr lang="en-US" dirty="0"/>
              <a:t>Execute all scenario threads and verify correct execution</a:t>
            </a:r>
          </a:p>
          <a:p>
            <a:pPr lvl="0"/>
            <a:r>
              <a:rPr lang="en-US" dirty="0"/>
              <a:t>Perform full data collection for each thread</a:t>
            </a:r>
          </a:p>
          <a:p>
            <a:r>
              <a:rPr lang="en-US" dirty="0"/>
              <a:t>Verify data collection needed analysis for each thread</a:t>
            </a:r>
          </a:p>
          <a:p>
            <a:r>
              <a:rPr lang="en-US" dirty="0"/>
              <a:t>Verify analysts can perform needed analysis</a:t>
            </a:r>
            <a:endParaRPr lang="en-US">
              <a:cs typeface="Calibri"/>
            </a:endParaRPr>
          </a:p>
          <a:p>
            <a:r>
              <a:rPr lang="en-US" dirty="0"/>
              <a:t>Initialize the environment using the defined procedures</a:t>
            </a:r>
          </a:p>
          <a:p>
            <a:pPr marL="0" indent="0">
              <a:buNone/>
            </a:pPr>
            <a:r>
              <a:rPr lang="en-US" u="sng" dirty="0"/>
              <a:t>Live</a:t>
            </a:r>
            <a:endParaRPr lang="en-US" dirty="0"/>
          </a:p>
          <a:p>
            <a:pPr lvl="0"/>
            <a:r>
              <a:rPr lang="en-US" dirty="0"/>
              <a:t>Operate live systems as part of threads</a:t>
            </a:r>
          </a:p>
          <a:p>
            <a:r>
              <a:rPr lang="en-US" dirty="0"/>
              <a:t>Plan the timelines to get live vehicles on station</a:t>
            </a:r>
            <a:endParaRPr lang="en-US" dirty="0">
              <a:cs typeface="Calibri"/>
            </a:endParaRPr>
          </a:p>
          <a:p>
            <a:pPr lvl="0"/>
            <a:r>
              <a:rPr lang="en-US" dirty="0"/>
              <a:t>Ensure threads do not violate range safety constraints</a:t>
            </a:r>
          </a:p>
          <a:p>
            <a:endParaRPr lang="en-US" dirty="0"/>
          </a:p>
        </p:txBody>
      </p:sp>
      <p:sp>
        <p:nvSpPr>
          <p:cNvPr id="4" name="Slide Number Placeholder 3"/>
          <p:cNvSpPr>
            <a:spLocks noGrp="1"/>
          </p:cNvSpPr>
          <p:nvPr>
            <p:ph type="sldNum" sz="quarter" idx="4"/>
          </p:nvPr>
        </p:nvSpPr>
        <p:spPr/>
        <p:txBody>
          <a:bodyPr/>
          <a:lstStyle/>
          <a:p>
            <a:pPr>
              <a:defRPr/>
            </a:pPr>
            <a:fld id="{A51840BD-C137-42AF-A883-7364683D4200}" type="slidenum">
              <a:rPr lang="en-US" smtClean="0"/>
              <a:pPr>
                <a:defRPr/>
              </a:pPr>
              <a:t>47</a:t>
            </a:fld>
            <a:endParaRPr lang="en-US" dirty="0"/>
          </a:p>
        </p:txBody>
      </p:sp>
      <p:grpSp>
        <p:nvGrpSpPr>
          <p:cNvPr id="5" name="Group 4">
            <a:extLst>
              <a:ext uri="{FF2B5EF4-FFF2-40B4-BE49-F238E27FC236}">
                <a16:creationId xmlns:a16="http://schemas.microsoft.com/office/drawing/2014/main" id="{A8C100D5-8888-62D3-D675-F0D1483FCFD5}"/>
              </a:ext>
            </a:extLst>
          </p:cNvPr>
          <p:cNvGrpSpPr/>
          <p:nvPr/>
        </p:nvGrpSpPr>
        <p:grpSpPr>
          <a:xfrm>
            <a:off x="10744200" y="609600"/>
            <a:ext cx="1097280" cy="685800"/>
            <a:chOff x="6771067" y="4966859"/>
            <a:chExt cx="1097280" cy="685800"/>
          </a:xfrm>
        </p:grpSpPr>
        <p:sp>
          <p:nvSpPr>
            <p:cNvPr id="6" name="Rectangle: Rounded Corners 5">
              <a:extLst>
                <a:ext uri="{FF2B5EF4-FFF2-40B4-BE49-F238E27FC236}">
                  <a16:creationId xmlns:a16="http://schemas.microsoft.com/office/drawing/2014/main" id="{E8395AA3-4C6F-E5BD-5EE2-5662E530D29B}"/>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Plan</a:t>
              </a:r>
            </a:p>
            <a:p>
              <a:pPr algn="ctr">
                <a:lnSpc>
                  <a:spcPts val="1200"/>
                </a:lnSpc>
              </a:pPr>
              <a:r>
                <a:rPr lang="en-US" sz="1200" b="1" dirty="0">
                  <a:solidFill>
                    <a:schemeClr val="tx1"/>
                  </a:solidFill>
                </a:rPr>
                <a:t>Integration</a:t>
              </a:r>
            </a:p>
          </p:txBody>
        </p:sp>
        <p:sp>
          <p:nvSpPr>
            <p:cNvPr id="7" name="Oval 6">
              <a:extLst>
                <a:ext uri="{FF2B5EF4-FFF2-40B4-BE49-F238E27FC236}">
                  <a16:creationId xmlns:a16="http://schemas.microsoft.com/office/drawing/2014/main" id="{7F9DCC90-96AD-3AFF-0A1A-5F657EFAAD46}"/>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grpSp>
    </p:spTree>
    <p:extLst>
      <p:ext uri="{BB962C8B-B14F-4D97-AF65-F5344CB8AC3E}">
        <p14:creationId xmlns:p14="http://schemas.microsoft.com/office/powerpoint/2010/main" val="41873588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Block 3: Scenario Thread &amp; Data Collection </a:t>
            </a:r>
            <a:r>
              <a:rPr lang="en-US" b="0" dirty="0"/>
              <a:t>(2 of 4)</a:t>
            </a:r>
            <a:endParaRPr lang="en-US" dirty="0"/>
          </a:p>
        </p:txBody>
      </p:sp>
      <p:sp>
        <p:nvSpPr>
          <p:cNvPr id="3" name="Content Placeholder 2"/>
          <p:cNvSpPr>
            <a:spLocks noGrp="1"/>
          </p:cNvSpPr>
          <p:nvPr>
            <p:ph idx="1"/>
          </p:nvPr>
        </p:nvSpPr>
        <p:spPr/>
        <p:txBody>
          <a:bodyPr/>
          <a:lstStyle/>
          <a:p>
            <a:pPr marL="0" indent="0">
              <a:buNone/>
            </a:pPr>
            <a:r>
              <a:rPr lang="en-US" u="sng" dirty="0"/>
              <a:t>Multi-Architecture</a:t>
            </a:r>
            <a:endParaRPr lang="en-US" dirty="0"/>
          </a:p>
          <a:p>
            <a:r>
              <a:rPr lang="en-US" dirty="0"/>
              <a:t>Verify data collection across multiple architectures</a:t>
            </a:r>
          </a:p>
          <a:p>
            <a:r>
              <a:rPr lang="en-US" dirty="0"/>
              <a:t>Verify startup procedures are correct for the multi-architectures</a:t>
            </a:r>
          </a:p>
          <a:p>
            <a:pPr marL="0" indent="0">
              <a:buNone/>
            </a:pPr>
            <a:r>
              <a:rPr lang="en-US" u="sng" dirty="0"/>
              <a:t>Cyber</a:t>
            </a:r>
            <a:endParaRPr lang="en-US" dirty="0"/>
          </a:p>
          <a:p>
            <a:pPr lvl="0"/>
            <a:r>
              <a:rPr lang="en-US" dirty="0"/>
              <a:t>Execute cyber specific threads</a:t>
            </a:r>
          </a:p>
          <a:p>
            <a:pPr lvl="0"/>
            <a:r>
              <a:rPr lang="en-US" dirty="0"/>
              <a:t>Perform cyber data collection</a:t>
            </a:r>
          </a:p>
          <a:p>
            <a:r>
              <a:rPr lang="en-US" dirty="0"/>
              <a:t>Test cyber visualization tools</a:t>
            </a:r>
          </a:p>
        </p:txBody>
      </p:sp>
      <p:sp>
        <p:nvSpPr>
          <p:cNvPr id="4" name="Slide Number Placeholder 3"/>
          <p:cNvSpPr>
            <a:spLocks noGrp="1"/>
          </p:cNvSpPr>
          <p:nvPr>
            <p:ph type="sldNum" sz="quarter" idx="4"/>
          </p:nvPr>
        </p:nvSpPr>
        <p:spPr/>
        <p:txBody>
          <a:bodyPr/>
          <a:lstStyle/>
          <a:p>
            <a:pPr>
              <a:defRPr/>
            </a:pPr>
            <a:fld id="{A51840BD-C137-42AF-A883-7364683D4200}" type="slidenum">
              <a:rPr lang="en-US" smtClean="0"/>
              <a:pPr>
                <a:defRPr/>
              </a:pPr>
              <a:t>48</a:t>
            </a:fld>
            <a:endParaRPr lang="en-US" dirty="0"/>
          </a:p>
        </p:txBody>
      </p:sp>
      <p:grpSp>
        <p:nvGrpSpPr>
          <p:cNvPr id="5" name="Group 4">
            <a:extLst>
              <a:ext uri="{FF2B5EF4-FFF2-40B4-BE49-F238E27FC236}">
                <a16:creationId xmlns:a16="http://schemas.microsoft.com/office/drawing/2014/main" id="{7BAB82AF-280A-C792-20F5-A409F853A988}"/>
              </a:ext>
            </a:extLst>
          </p:cNvPr>
          <p:cNvGrpSpPr/>
          <p:nvPr/>
        </p:nvGrpSpPr>
        <p:grpSpPr>
          <a:xfrm>
            <a:off x="10751820" y="609600"/>
            <a:ext cx="1097280" cy="685800"/>
            <a:chOff x="6771067" y="4966859"/>
            <a:chExt cx="1097280" cy="685800"/>
          </a:xfrm>
        </p:grpSpPr>
        <p:sp>
          <p:nvSpPr>
            <p:cNvPr id="6" name="Rectangle: Rounded Corners 5">
              <a:extLst>
                <a:ext uri="{FF2B5EF4-FFF2-40B4-BE49-F238E27FC236}">
                  <a16:creationId xmlns:a16="http://schemas.microsoft.com/office/drawing/2014/main" id="{99EC8FE8-EEC3-B76F-ADDF-470667FA62C6}"/>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Plan</a:t>
              </a:r>
            </a:p>
            <a:p>
              <a:pPr algn="ctr">
                <a:lnSpc>
                  <a:spcPts val="1200"/>
                </a:lnSpc>
              </a:pPr>
              <a:r>
                <a:rPr lang="en-US" sz="1200" b="1" dirty="0">
                  <a:solidFill>
                    <a:schemeClr val="tx1"/>
                  </a:solidFill>
                </a:rPr>
                <a:t>Integration</a:t>
              </a:r>
            </a:p>
          </p:txBody>
        </p:sp>
        <p:sp>
          <p:nvSpPr>
            <p:cNvPr id="7" name="Oval 6">
              <a:extLst>
                <a:ext uri="{FF2B5EF4-FFF2-40B4-BE49-F238E27FC236}">
                  <a16:creationId xmlns:a16="http://schemas.microsoft.com/office/drawing/2014/main" id="{6E287132-748D-F28C-D0B5-D8173A5450D9}"/>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grpSp>
    </p:spTree>
    <p:extLst>
      <p:ext uri="{BB962C8B-B14F-4D97-AF65-F5344CB8AC3E}">
        <p14:creationId xmlns:p14="http://schemas.microsoft.com/office/powerpoint/2010/main" val="22777492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Block 4: Full Scenario &amp; Analysis </a:t>
            </a:r>
            <a:r>
              <a:rPr lang="en-US" b="0" dirty="0"/>
              <a:t>(1 of 3)</a:t>
            </a:r>
            <a:endParaRPr lang="en-US" dirty="0"/>
          </a:p>
        </p:txBody>
      </p:sp>
      <p:sp>
        <p:nvSpPr>
          <p:cNvPr id="3" name="Content Placeholder 2"/>
          <p:cNvSpPr>
            <a:spLocks noGrp="1"/>
          </p:cNvSpPr>
          <p:nvPr>
            <p:ph idx="1"/>
          </p:nvPr>
        </p:nvSpPr>
        <p:spPr/>
        <p:txBody>
          <a:bodyPr vert="horz" lIns="91440" tIns="45720" rIns="91440" bIns="45720" rtlCol="0" anchor="t">
            <a:normAutofit/>
          </a:bodyPr>
          <a:lstStyle/>
          <a:p>
            <a:r>
              <a:rPr lang="en-US" dirty="0"/>
              <a:t>Block 4 activities focus on executing full scenarios</a:t>
            </a:r>
          </a:p>
          <a:p>
            <a:r>
              <a:rPr lang="en-US" dirty="0"/>
              <a:t>Conduct complete data analysis</a:t>
            </a:r>
            <a:endParaRPr lang="en-US" dirty="0">
              <a:cs typeface="Calibri"/>
            </a:endParaRPr>
          </a:p>
          <a:p>
            <a:r>
              <a:rPr lang="en-US" dirty="0"/>
              <a:t>The minimum entrance requirement is to verify all scenario threads</a:t>
            </a:r>
            <a:endParaRPr lang="en-US" dirty="0">
              <a:cs typeface="Calibri"/>
            </a:endParaRPr>
          </a:p>
        </p:txBody>
      </p:sp>
      <p:sp>
        <p:nvSpPr>
          <p:cNvPr id="5" name="Slide Number Placeholder 4"/>
          <p:cNvSpPr>
            <a:spLocks noGrp="1"/>
          </p:cNvSpPr>
          <p:nvPr>
            <p:ph type="sldNum" sz="quarter" idx="4"/>
          </p:nvPr>
        </p:nvSpPr>
        <p:spPr/>
        <p:txBody>
          <a:bodyPr/>
          <a:lstStyle/>
          <a:p>
            <a:pPr>
              <a:defRPr/>
            </a:pPr>
            <a:fld id="{A51840BD-C137-42AF-A883-7364683D4200}" type="slidenum">
              <a:rPr lang="en-US" smtClean="0"/>
              <a:pPr>
                <a:defRPr/>
              </a:pPr>
              <a:t>49</a:t>
            </a:fld>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513375" y="4445586"/>
            <a:ext cx="2602841" cy="1828800"/>
          </a:xfrm>
          <a:prstGeom prst="rect">
            <a:avLst/>
          </a:prstGeom>
        </p:spPr>
      </p:pic>
      <p:grpSp>
        <p:nvGrpSpPr>
          <p:cNvPr id="6" name="Group 5">
            <a:extLst>
              <a:ext uri="{FF2B5EF4-FFF2-40B4-BE49-F238E27FC236}">
                <a16:creationId xmlns:a16="http://schemas.microsoft.com/office/drawing/2014/main" id="{4D1FA1AF-737A-E1F9-AA32-C7EEBE4A2475}"/>
              </a:ext>
            </a:extLst>
          </p:cNvPr>
          <p:cNvGrpSpPr/>
          <p:nvPr/>
        </p:nvGrpSpPr>
        <p:grpSpPr>
          <a:xfrm>
            <a:off x="10744200" y="266700"/>
            <a:ext cx="1097280" cy="685800"/>
            <a:chOff x="6771067" y="4966859"/>
            <a:chExt cx="1097280" cy="685800"/>
          </a:xfrm>
        </p:grpSpPr>
        <p:sp>
          <p:nvSpPr>
            <p:cNvPr id="7" name="Rectangle: Rounded Corners 6">
              <a:extLst>
                <a:ext uri="{FF2B5EF4-FFF2-40B4-BE49-F238E27FC236}">
                  <a16:creationId xmlns:a16="http://schemas.microsoft.com/office/drawing/2014/main" id="{69C43F2E-CA4C-FC7D-1427-1FA4D8740622}"/>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Plan</a:t>
              </a:r>
            </a:p>
            <a:p>
              <a:pPr algn="ctr">
                <a:lnSpc>
                  <a:spcPts val="1200"/>
                </a:lnSpc>
              </a:pPr>
              <a:r>
                <a:rPr lang="en-US" sz="1200" b="1" dirty="0">
                  <a:solidFill>
                    <a:schemeClr val="tx1"/>
                  </a:solidFill>
                </a:rPr>
                <a:t>Integration</a:t>
              </a:r>
            </a:p>
          </p:txBody>
        </p:sp>
        <p:sp>
          <p:nvSpPr>
            <p:cNvPr id="8" name="Oval 7">
              <a:extLst>
                <a:ext uri="{FF2B5EF4-FFF2-40B4-BE49-F238E27FC236}">
                  <a16:creationId xmlns:a16="http://schemas.microsoft.com/office/drawing/2014/main" id="{BCA32123-CFA4-7F2B-A51F-B8096C546F9D}"/>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grpSp>
    </p:spTree>
    <p:extLst>
      <p:ext uri="{BB962C8B-B14F-4D97-AF65-F5344CB8AC3E}">
        <p14:creationId xmlns:p14="http://schemas.microsoft.com/office/powerpoint/2010/main" val="9697172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prstGeom prst="rect">
            <a:avLst/>
          </a:prstGeom>
        </p:spPr>
        <p:txBody>
          <a:bodyPr>
            <a:normAutofit/>
          </a:bodyPr>
          <a:lstStyle/>
          <a:p>
            <a:r>
              <a:rPr lang="en-US" dirty="0"/>
              <a:t>Distributed LVC Event Life Cycle</a:t>
            </a:r>
          </a:p>
        </p:txBody>
      </p:sp>
      <p:sp>
        <p:nvSpPr>
          <p:cNvPr id="2" name="Slide Number Placeholder 1"/>
          <p:cNvSpPr>
            <a:spLocks noGrp="1"/>
          </p:cNvSpPr>
          <p:nvPr>
            <p:ph type="sldNum" sz="quarter" idx="12"/>
          </p:nvPr>
        </p:nvSpPr>
        <p:spPr/>
        <p:txBody>
          <a:bodyPr/>
          <a:lstStyle/>
          <a:p>
            <a:pPr>
              <a:defRPr/>
            </a:pPr>
            <a:fld id="{A51840BD-C137-42AF-A883-7364683D4200}" type="slidenum">
              <a:rPr lang="en-US" smtClean="0"/>
              <a:pPr>
                <a:defRPr/>
              </a:pPr>
              <a:t>5</a:t>
            </a:fld>
            <a:endParaRPr lang="en-US" dirty="0"/>
          </a:p>
        </p:txBody>
      </p:sp>
      <p:sp>
        <p:nvSpPr>
          <p:cNvPr id="29" name="Content Placeholder 2">
            <a:extLst>
              <a:ext uri="{FF2B5EF4-FFF2-40B4-BE49-F238E27FC236}">
                <a16:creationId xmlns:a16="http://schemas.microsoft.com/office/drawing/2014/main" id="{CC3DF9DE-4642-AE86-599C-88E1E4E115C3}"/>
              </a:ext>
            </a:extLst>
          </p:cNvPr>
          <p:cNvSpPr txBox="1">
            <a:spLocks/>
          </p:cNvSpPr>
          <p:nvPr/>
        </p:nvSpPr>
        <p:spPr>
          <a:xfrm>
            <a:off x="527338" y="2417197"/>
            <a:ext cx="11225854" cy="3759766"/>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b="1" dirty="0">
                <a:latin typeface="Calibri" panose="020F0502020204030204" pitchFamily="34" charset="0"/>
                <a:cs typeface="Calibri" panose="020F0502020204030204" pitchFamily="34" charset="0"/>
              </a:rPr>
              <a:t>The Event Life Cycle provides a framework for building and conducting a distributed LVC event</a:t>
            </a:r>
          </a:p>
          <a:p>
            <a:pPr>
              <a:buFont typeface="Wingdings" panose="05000000000000000000" pitchFamily="2" charset="2"/>
              <a:buChar char="Ø"/>
            </a:pPr>
            <a:r>
              <a:rPr lang="en-US" b="1" dirty="0">
                <a:latin typeface="Calibri" panose="020F0502020204030204" pitchFamily="34" charset="0"/>
                <a:cs typeface="Calibri" panose="020F0502020204030204" pitchFamily="34" charset="0"/>
              </a:rPr>
              <a:t>Based on the Joint Exercise Life Cycle (JELC)</a:t>
            </a:r>
          </a:p>
          <a:p>
            <a:pPr>
              <a:buFont typeface="Wingdings" panose="05000000000000000000" pitchFamily="2" charset="2"/>
              <a:buChar char="Ø"/>
            </a:pPr>
            <a:r>
              <a:rPr lang="en-US" b="1" dirty="0">
                <a:latin typeface="Calibri" panose="020F0502020204030204" pitchFamily="34" charset="0"/>
                <a:cs typeface="Calibri" panose="020F0502020204030204" pitchFamily="34" charset="0"/>
              </a:rPr>
              <a:t>The Life Cycle by itself is missing the detailed process for how to create and test the products needed for the Event</a:t>
            </a:r>
          </a:p>
        </p:txBody>
      </p:sp>
      <p:grpSp>
        <p:nvGrpSpPr>
          <p:cNvPr id="6" name="Group 5" descr="Diagram of the Event Life Cycle">
            <a:extLst>
              <a:ext uri="{FF2B5EF4-FFF2-40B4-BE49-F238E27FC236}">
                <a16:creationId xmlns:a16="http://schemas.microsoft.com/office/drawing/2014/main" id="{8ED11BCC-A72D-8C9D-0A80-06041711CAD6}"/>
              </a:ext>
            </a:extLst>
          </p:cNvPr>
          <p:cNvGrpSpPr/>
          <p:nvPr/>
        </p:nvGrpSpPr>
        <p:grpSpPr>
          <a:xfrm>
            <a:off x="118935" y="977882"/>
            <a:ext cx="11728555" cy="1137865"/>
            <a:chOff x="118935" y="977882"/>
            <a:chExt cx="11728555" cy="1137865"/>
          </a:xfrm>
        </p:grpSpPr>
        <p:grpSp>
          <p:nvGrpSpPr>
            <p:cNvPr id="27" name="Group 26">
              <a:extLst>
                <a:ext uri="{FF2B5EF4-FFF2-40B4-BE49-F238E27FC236}">
                  <a16:creationId xmlns:a16="http://schemas.microsoft.com/office/drawing/2014/main" id="{DFE5ED94-4334-C111-9815-518C7D993938}"/>
                </a:ext>
              </a:extLst>
            </p:cNvPr>
            <p:cNvGrpSpPr/>
            <p:nvPr/>
          </p:nvGrpSpPr>
          <p:grpSpPr>
            <a:xfrm>
              <a:off x="118935" y="977882"/>
              <a:ext cx="11728555" cy="1063229"/>
              <a:chOff x="118935" y="977882"/>
              <a:chExt cx="11728555" cy="1063229"/>
            </a:xfrm>
          </p:grpSpPr>
          <p:grpSp>
            <p:nvGrpSpPr>
              <p:cNvPr id="28" name="Group 27">
                <a:extLst>
                  <a:ext uri="{FF2B5EF4-FFF2-40B4-BE49-F238E27FC236}">
                    <a16:creationId xmlns:a16="http://schemas.microsoft.com/office/drawing/2014/main" id="{C0FA4EBB-D2EA-D881-3A88-2BD070CC2920}"/>
                  </a:ext>
                </a:extLst>
              </p:cNvPr>
              <p:cNvGrpSpPr/>
              <p:nvPr/>
            </p:nvGrpSpPr>
            <p:grpSpPr>
              <a:xfrm>
                <a:off x="118935" y="977882"/>
                <a:ext cx="11645682" cy="1063229"/>
                <a:chOff x="118935" y="977882"/>
                <a:chExt cx="11645682" cy="1063229"/>
              </a:xfrm>
            </p:grpSpPr>
            <p:grpSp>
              <p:nvGrpSpPr>
                <p:cNvPr id="32" name="Group 31">
                  <a:extLst>
                    <a:ext uri="{FF2B5EF4-FFF2-40B4-BE49-F238E27FC236}">
                      <a16:creationId xmlns:a16="http://schemas.microsoft.com/office/drawing/2014/main" id="{EBAE6DBE-DDD8-02BF-E2EA-3C5F81AEF67C}"/>
                    </a:ext>
                  </a:extLst>
                </p:cNvPr>
                <p:cNvGrpSpPr/>
                <p:nvPr/>
              </p:nvGrpSpPr>
              <p:grpSpPr>
                <a:xfrm>
                  <a:off x="118935" y="977882"/>
                  <a:ext cx="11645682" cy="977485"/>
                  <a:chOff x="89118" y="268851"/>
                  <a:chExt cx="11645682" cy="977485"/>
                </a:xfrm>
              </p:grpSpPr>
              <p:sp>
                <p:nvSpPr>
                  <p:cNvPr id="36" name="Rectangle 35">
                    <a:extLst>
                      <a:ext uri="{FF2B5EF4-FFF2-40B4-BE49-F238E27FC236}">
                        <a16:creationId xmlns:a16="http://schemas.microsoft.com/office/drawing/2014/main" id="{46EC0021-220F-CEF8-F854-494DA68E005A}"/>
                      </a:ext>
                    </a:extLst>
                  </p:cNvPr>
                  <p:cNvSpPr/>
                  <p:nvPr/>
                </p:nvSpPr>
                <p:spPr>
                  <a:xfrm>
                    <a:off x="4222377" y="571500"/>
                    <a:ext cx="4388224" cy="390552"/>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1600" b="1" dirty="0"/>
                      <a:t>PREPARE</a:t>
                    </a:r>
                  </a:p>
                </p:txBody>
              </p:sp>
              <p:sp>
                <p:nvSpPr>
                  <p:cNvPr id="37" name="Rectangle 36">
                    <a:extLst>
                      <a:ext uri="{FF2B5EF4-FFF2-40B4-BE49-F238E27FC236}">
                        <a16:creationId xmlns:a16="http://schemas.microsoft.com/office/drawing/2014/main" id="{4768F90A-A946-C9D9-0755-7588417ECC40}"/>
                      </a:ext>
                    </a:extLst>
                  </p:cNvPr>
                  <p:cNvSpPr/>
                  <p:nvPr/>
                </p:nvSpPr>
                <p:spPr>
                  <a:xfrm>
                    <a:off x="8839199" y="571500"/>
                    <a:ext cx="1602293" cy="390552"/>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1600" b="1" dirty="0"/>
                      <a:t>EXECUTE</a:t>
                    </a:r>
                  </a:p>
                </p:txBody>
              </p:sp>
              <p:sp>
                <p:nvSpPr>
                  <p:cNvPr id="38" name="Rectangle 37">
                    <a:extLst>
                      <a:ext uri="{FF2B5EF4-FFF2-40B4-BE49-F238E27FC236}">
                        <a16:creationId xmlns:a16="http://schemas.microsoft.com/office/drawing/2014/main" id="{6E81FCC9-262E-C902-1B33-A2F625DC52E0}"/>
                      </a:ext>
                    </a:extLst>
                  </p:cNvPr>
                  <p:cNvSpPr/>
                  <p:nvPr/>
                </p:nvSpPr>
                <p:spPr>
                  <a:xfrm>
                    <a:off x="10637520" y="571500"/>
                    <a:ext cx="1097280" cy="390552"/>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1600" b="1" dirty="0"/>
                      <a:t>ASSESS</a:t>
                    </a:r>
                  </a:p>
                </p:txBody>
              </p:sp>
              <p:sp>
                <p:nvSpPr>
                  <p:cNvPr id="39" name="Rectangle 38">
                    <a:extLst>
                      <a:ext uri="{FF2B5EF4-FFF2-40B4-BE49-F238E27FC236}">
                        <a16:creationId xmlns:a16="http://schemas.microsoft.com/office/drawing/2014/main" id="{F749B618-7473-C1AC-ADE3-F39181B0431C}"/>
                      </a:ext>
                    </a:extLst>
                  </p:cNvPr>
                  <p:cNvSpPr/>
                  <p:nvPr/>
                </p:nvSpPr>
                <p:spPr>
                  <a:xfrm>
                    <a:off x="1676400" y="571500"/>
                    <a:ext cx="2362200" cy="390552"/>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1600" b="1" dirty="0"/>
                      <a:t>PLAN</a:t>
                    </a:r>
                  </a:p>
                </p:txBody>
              </p:sp>
              <p:sp>
                <p:nvSpPr>
                  <p:cNvPr id="40" name="Rectangle 39">
                    <a:extLst>
                      <a:ext uri="{FF2B5EF4-FFF2-40B4-BE49-F238E27FC236}">
                        <a16:creationId xmlns:a16="http://schemas.microsoft.com/office/drawing/2014/main" id="{6E730B12-26C7-7A57-0640-413FD1057E36}"/>
                      </a:ext>
                    </a:extLst>
                  </p:cNvPr>
                  <p:cNvSpPr/>
                  <p:nvPr/>
                </p:nvSpPr>
                <p:spPr>
                  <a:xfrm>
                    <a:off x="376058" y="571500"/>
                    <a:ext cx="1097280" cy="390552"/>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1600" b="1" dirty="0"/>
                      <a:t>DESIGN</a:t>
                    </a:r>
                  </a:p>
                </p:txBody>
              </p:sp>
              <p:sp>
                <p:nvSpPr>
                  <p:cNvPr id="41" name="Oval 40">
                    <a:extLst>
                      <a:ext uri="{FF2B5EF4-FFF2-40B4-BE49-F238E27FC236}">
                        <a16:creationId xmlns:a16="http://schemas.microsoft.com/office/drawing/2014/main" id="{98B33490-C8E6-9C7C-0EE5-7B5E919C03C4}"/>
                      </a:ext>
                    </a:extLst>
                  </p:cNvPr>
                  <p:cNvSpPr/>
                  <p:nvPr/>
                </p:nvSpPr>
                <p:spPr>
                  <a:xfrm>
                    <a:off x="89118" y="268851"/>
                    <a:ext cx="988100" cy="266868"/>
                  </a:xfrm>
                  <a:prstGeom prst="ellipse">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600" b="1" dirty="0">
                        <a:solidFill>
                          <a:schemeClr val="bg1">
                            <a:lumMod val="50000"/>
                          </a:schemeClr>
                        </a:solidFill>
                      </a:rPr>
                      <a:t>5 Stages</a:t>
                    </a:r>
                  </a:p>
                </p:txBody>
              </p:sp>
              <p:sp>
                <p:nvSpPr>
                  <p:cNvPr id="42" name="Pentagon 41">
                    <a:extLst>
                      <a:ext uri="{FF2B5EF4-FFF2-40B4-BE49-F238E27FC236}">
                        <a16:creationId xmlns:a16="http://schemas.microsoft.com/office/drawing/2014/main" id="{1EEDB37B-E350-C8F9-34BF-6818240C8712}"/>
                      </a:ext>
                    </a:extLst>
                  </p:cNvPr>
                  <p:cNvSpPr/>
                  <p:nvPr/>
                </p:nvSpPr>
                <p:spPr>
                  <a:xfrm>
                    <a:off x="172996" y="880576"/>
                    <a:ext cx="457200" cy="365760"/>
                  </a:xfrm>
                  <a:prstGeom prst="pentagon">
                    <a:avLst/>
                  </a:prstGeom>
                  <a:solidFill>
                    <a:schemeClr val="accent6">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600" dirty="0">
                        <a:solidFill>
                          <a:schemeClr val="tx1"/>
                        </a:solidFill>
                      </a:rPr>
                      <a:t>CDC</a:t>
                    </a:r>
                  </a:p>
                </p:txBody>
              </p:sp>
              <p:sp>
                <p:nvSpPr>
                  <p:cNvPr id="43" name="Pentagon 42">
                    <a:extLst>
                      <a:ext uri="{FF2B5EF4-FFF2-40B4-BE49-F238E27FC236}">
                        <a16:creationId xmlns:a16="http://schemas.microsoft.com/office/drawing/2014/main" id="{44AAFDE6-4A67-95EF-DE2E-57F868B04369}"/>
                      </a:ext>
                    </a:extLst>
                  </p:cNvPr>
                  <p:cNvSpPr/>
                  <p:nvPr/>
                </p:nvSpPr>
                <p:spPr>
                  <a:xfrm>
                    <a:off x="1362041" y="880576"/>
                    <a:ext cx="457200" cy="365760"/>
                  </a:xfrm>
                  <a:prstGeom prst="pentagon">
                    <a:avLst/>
                  </a:prstGeom>
                  <a:solidFill>
                    <a:schemeClr val="accent6">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600" dirty="0">
                        <a:solidFill>
                          <a:schemeClr val="tx1"/>
                        </a:solidFill>
                      </a:rPr>
                      <a:t>IPC</a:t>
                    </a:r>
                  </a:p>
                </p:txBody>
              </p:sp>
              <p:sp>
                <p:nvSpPr>
                  <p:cNvPr id="44" name="Pentagon 43">
                    <a:extLst>
                      <a:ext uri="{FF2B5EF4-FFF2-40B4-BE49-F238E27FC236}">
                        <a16:creationId xmlns:a16="http://schemas.microsoft.com/office/drawing/2014/main" id="{5E1514C9-42F3-C5AA-791D-BF2214787E3B}"/>
                      </a:ext>
                    </a:extLst>
                  </p:cNvPr>
                  <p:cNvSpPr/>
                  <p:nvPr/>
                </p:nvSpPr>
                <p:spPr>
                  <a:xfrm>
                    <a:off x="3897235" y="880576"/>
                    <a:ext cx="457200" cy="365760"/>
                  </a:xfrm>
                  <a:prstGeom prst="pentagon">
                    <a:avLst/>
                  </a:prstGeom>
                  <a:solidFill>
                    <a:schemeClr val="accent6">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600" dirty="0">
                        <a:solidFill>
                          <a:schemeClr val="tx1"/>
                        </a:solidFill>
                      </a:rPr>
                      <a:t>MPC</a:t>
                    </a:r>
                  </a:p>
                </p:txBody>
              </p:sp>
              <p:sp>
                <p:nvSpPr>
                  <p:cNvPr id="45" name="Pentagon 44">
                    <a:extLst>
                      <a:ext uri="{FF2B5EF4-FFF2-40B4-BE49-F238E27FC236}">
                        <a16:creationId xmlns:a16="http://schemas.microsoft.com/office/drawing/2014/main" id="{AA2E5CA7-07B4-9207-BEE2-20E0FEE09951}"/>
                      </a:ext>
                    </a:extLst>
                  </p:cNvPr>
                  <p:cNvSpPr/>
                  <p:nvPr/>
                </p:nvSpPr>
                <p:spPr>
                  <a:xfrm>
                    <a:off x="3086814" y="880576"/>
                    <a:ext cx="457200" cy="365760"/>
                  </a:xfrm>
                  <a:prstGeom prst="pentagon">
                    <a:avLst/>
                  </a:prstGeom>
                  <a:solidFill>
                    <a:schemeClr val="accent6">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600" dirty="0">
                        <a:solidFill>
                          <a:schemeClr val="tx1"/>
                        </a:solidFill>
                      </a:rPr>
                      <a:t>MDC</a:t>
                    </a:r>
                  </a:p>
                </p:txBody>
              </p:sp>
              <p:sp>
                <p:nvSpPr>
                  <p:cNvPr id="46" name="Pentagon 45">
                    <a:extLst>
                      <a:ext uri="{FF2B5EF4-FFF2-40B4-BE49-F238E27FC236}">
                        <a16:creationId xmlns:a16="http://schemas.microsoft.com/office/drawing/2014/main" id="{C745EBD2-F4A3-FA56-F9B2-1AA6B31CE210}"/>
                      </a:ext>
                    </a:extLst>
                  </p:cNvPr>
                  <p:cNvSpPr/>
                  <p:nvPr/>
                </p:nvSpPr>
                <p:spPr>
                  <a:xfrm>
                    <a:off x="6341220" y="880576"/>
                    <a:ext cx="457200" cy="365760"/>
                  </a:xfrm>
                  <a:prstGeom prst="pentagon">
                    <a:avLst/>
                  </a:prstGeom>
                  <a:solidFill>
                    <a:schemeClr val="accent6">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600" dirty="0">
                        <a:solidFill>
                          <a:schemeClr val="tx1"/>
                        </a:solidFill>
                      </a:rPr>
                      <a:t>FPC</a:t>
                    </a:r>
                  </a:p>
                </p:txBody>
              </p:sp>
              <p:sp>
                <p:nvSpPr>
                  <p:cNvPr id="47" name="Pentagon 46">
                    <a:extLst>
                      <a:ext uri="{FF2B5EF4-FFF2-40B4-BE49-F238E27FC236}">
                        <a16:creationId xmlns:a16="http://schemas.microsoft.com/office/drawing/2014/main" id="{268383BD-E5FB-6D5F-B06D-70278F65D5CC}"/>
                      </a:ext>
                    </a:extLst>
                  </p:cNvPr>
                  <p:cNvSpPr/>
                  <p:nvPr/>
                </p:nvSpPr>
                <p:spPr>
                  <a:xfrm>
                    <a:off x="7443388" y="880576"/>
                    <a:ext cx="457200" cy="365760"/>
                  </a:xfrm>
                  <a:prstGeom prst="pentagon">
                    <a:avLst/>
                  </a:prstGeom>
                  <a:solidFill>
                    <a:schemeClr val="accent6">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600" dirty="0">
                        <a:solidFill>
                          <a:schemeClr val="tx1"/>
                        </a:solidFill>
                      </a:rPr>
                      <a:t>IRR</a:t>
                    </a:r>
                  </a:p>
                </p:txBody>
              </p:sp>
              <p:sp>
                <p:nvSpPr>
                  <p:cNvPr id="48" name="Pentagon 47">
                    <a:extLst>
                      <a:ext uri="{FF2B5EF4-FFF2-40B4-BE49-F238E27FC236}">
                        <a16:creationId xmlns:a16="http://schemas.microsoft.com/office/drawing/2014/main" id="{D561D764-A81A-412F-ED93-6E67E56EA2E6}"/>
                      </a:ext>
                    </a:extLst>
                  </p:cNvPr>
                  <p:cNvSpPr/>
                  <p:nvPr/>
                </p:nvSpPr>
                <p:spPr>
                  <a:xfrm>
                    <a:off x="9098010" y="880576"/>
                    <a:ext cx="457200" cy="365760"/>
                  </a:xfrm>
                  <a:prstGeom prst="pentagon">
                    <a:avLst/>
                  </a:prstGeom>
                  <a:solidFill>
                    <a:schemeClr val="accent6">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600" dirty="0">
                        <a:solidFill>
                          <a:schemeClr val="tx1"/>
                        </a:solidFill>
                      </a:rPr>
                      <a:t>ERR</a:t>
                    </a:r>
                  </a:p>
                </p:txBody>
              </p:sp>
              <p:sp>
                <p:nvSpPr>
                  <p:cNvPr id="49" name="Pentagon 48">
                    <a:extLst>
                      <a:ext uri="{FF2B5EF4-FFF2-40B4-BE49-F238E27FC236}">
                        <a16:creationId xmlns:a16="http://schemas.microsoft.com/office/drawing/2014/main" id="{B89D10C8-C9BE-446D-89BA-5E3EBDA9464B}"/>
                      </a:ext>
                    </a:extLst>
                  </p:cNvPr>
                  <p:cNvSpPr/>
                  <p:nvPr/>
                </p:nvSpPr>
                <p:spPr>
                  <a:xfrm>
                    <a:off x="5328125" y="880576"/>
                    <a:ext cx="457200" cy="365760"/>
                  </a:xfrm>
                  <a:prstGeom prst="pentagon">
                    <a:avLst/>
                  </a:prstGeom>
                  <a:solidFill>
                    <a:schemeClr val="accent6">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600" dirty="0">
                        <a:solidFill>
                          <a:schemeClr val="tx1"/>
                        </a:solidFill>
                      </a:rPr>
                      <a:t>MSC</a:t>
                    </a:r>
                  </a:p>
                </p:txBody>
              </p:sp>
            </p:grpSp>
            <p:sp>
              <p:nvSpPr>
                <p:cNvPr id="33" name="Diamond 32">
                  <a:extLst>
                    <a:ext uri="{FF2B5EF4-FFF2-40B4-BE49-F238E27FC236}">
                      <a16:creationId xmlns:a16="http://schemas.microsoft.com/office/drawing/2014/main" id="{1F3F28D6-22C0-A69B-2833-9701DF6737DB}"/>
                    </a:ext>
                  </a:extLst>
                </p:cNvPr>
                <p:cNvSpPr/>
                <p:nvPr/>
              </p:nvSpPr>
              <p:spPr>
                <a:xfrm>
                  <a:off x="1883125" y="1602231"/>
                  <a:ext cx="1195773" cy="340511"/>
                </a:xfrm>
                <a:prstGeom prst="diamond">
                  <a:avLst/>
                </a:prstGeom>
                <a:solidFill>
                  <a:srgbClr val="A9D18E"/>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i="1" dirty="0">
                      <a:solidFill>
                        <a:schemeClr val="tx1"/>
                      </a:solidFill>
                    </a:rPr>
                    <a:t>Wargame</a:t>
                  </a:r>
                </a:p>
              </p:txBody>
            </p:sp>
            <p:sp>
              <p:nvSpPr>
                <p:cNvPr id="34" name="Diamond 33">
                  <a:extLst>
                    <a:ext uri="{FF2B5EF4-FFF2-40B4-BE49-F238E27FC236}">
                      <a16:creationId xmlns:a16="http://schemas.microsoft.com/office/drawing/2014/main" id="{989C1543-FC40-AA39-0AAF-E681C2189DE6}"/>
                    </a:ext>
                  </a:extLst>
                </p:cNvPr>
                <p:cNvSpPr/>
                <p:nvPr/>
              </p:nvSpPr>
              <p:spPr>
                <a:xfrm>
                  <a:off x="6859820" y="1587983"/>
                  <a:ext cx="621987" cy="390552"/>
                </a:xfrm>
                <a:prstGeom prst="diamond">
                  <a:avLst/>
                </a:prstGeom>
                <a:solidFill>
                  <a:srgbClr val="A9D18E"/>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i="1" dirty="0">
                      <a:solidFill>
                        <a:schemeClr val="tx1"/>
                      </a:solidFill>
                    </a:rPr>
                    <a:t>TIM</a:t>
                  </a:r>
                </a:p>
              </p:txBody>
            </p:sp>
            <p:pic>
              <p:nvPicPr>
                <p:cNvPr id="35" name="Picture 4" descr="Spiral Icon Flat Black Sign On Stock Vector 428290399 - ">
                  <a:extLst>
                    <a:ext uri="{FF2B5EF4-FFF2-40B4-BE49-F238E27FC236}">
                      <a16:creationId xmlns:a16="http://schemas.microsoft.com/office/drawing/2014/main" id="{C44E795F-7696-D994-EB1A-6725698171C8}"/>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910491" y="1355311"/>
                  <a:ext cx="1300641" cy="685800"/>
                </a:xfrm>
                <a:prstGeom prst="rect">
                  <a:avLst/>
                </a:prstGeom>
                <a:noFill/>
                <a:ln>
                  <a:noFill/>
                </a:ln>
                <a:extLst>
                  <a:ext uri="{909E8E84-426E-40DD-AFC4-6F175D3DCCD1}">
                    <a14:hiddenFill xmlns:a14="http://schemas.microsoft.com/office/drawing/2010/main">
                      <a:solidFill>
                        <a:srgbClr val="FFFFFF"/>
                      </a:solidFill>
                    </a14:hiddenFill>
                  </a:ext>
                </a:extLst>
              </p:spPr>
            </p:pic>
          </p:grpSp>
          <p:pic>
            <p:nvPicPr>
              <p:cNvPr id="30" name="Graphic 29" descr="Document with solid fill">
                <a:extLst>
                  <a:ext uri="{FF2B5EF4-FFF2-40B4-BE49-F238E27FC236}">
                    <a16:creationId xmlns:a16="http://schemas.microsoft.com/office/drawing/2014/main" id="{6AC422AB-526D-779B-01BF-3E96A402ADC2}"/>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062261" y="1671083"/>
                <a:ext cx="328029" cy="328029"/>
              </a:xfrm>
              <a:prstGeom prst="rect">
                <a:avLst/>
              </a:prstGeom>
            </p:spPr>
          </p:pic>
          <p:sp>
            <p:nvSpPr>
              <p:cNvPr id="31" name="Pentagon 30">
                <a:extLst>
                  <a:ext uri="{FF2B5EF4-FFF2-40B4-BE49-F238E27FC236}">
                    <a16:creationId xmlns:a16="http://schemas.microsoft.com/office/drawing/2014/main" id="{7EE9CEEC-A01E-1149-60C8-38730260EE0B}"/>
                  </a:ext>
                </a:extLst>
              </p:cNvPr>
              <p:cNvSpPr/>
              <p:nvPr/>
            </p:nvSpPr>
            <p:spPr>
              <a:xfrm>
                <a:off x="11390290" y="1589607"/>
                <a:ext cx="457200" cy="365760"/>
              </a:xfrm>
              <a:prstGeom prst="pentagon">
                <a:avLst/>
              </a:prstGeom>
              <a:solidFill>
                <a:srgbClr val="A9D18E"/>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600" dirty="0">
                    <a:solidFill>
                      <a:schemeClr val="tx1"/>
                    </a:solidFill>
                  </a:rPr>
                  <a:t>AAR</a:t>
                </a:r>
              </a:p>
            </p:txBody>
          </p:sp>
        </p:grpSp>
        <p:pic>
          <p:nvPicPr>
            <p:cNvPr id="5" name="Graphic 4" descr="Run with solid fill">
              <a:extLst>
                <a:ext uri="{FF2B5EF4-FFF2-40B4-BE49-F238E27FC236}">
                  <a16:creationId xmlns:a16="http://schemas.microsoft.com/office/drawing/2014/main" id="{D8824EE9-FAB0-2E7D-5ED4-D5A871302171}"/>
                </a:ext>
              </a:extLst>
            </p:cNvPr>
            <p:cNvPicPr>
              <a:picLocks noChangeAspect="1"/>
            </p:cNvPicPr>
            <p:nvPr/>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9474256" y="1658547"/>
              <a:ext cx="457200" cy="457200"/>
            </a:xfrm>
            <a:prstGeom prst="rect">
              <a:avLst/>
            </a:prstGeom>
          </p:spPr>
        </p:pic>
      </p:grpSp>
      <p:sp>
        <p:nvSpPr>
          <p:cNvPr id="7" name="TextBox 6">
            <a:extLst>
              <a:ext uri="{FF2B5EF4-FFF2-40B4-BE49-F238E27FC236}">
                <a16:creationId xmlns:a16="http://schemas.microsoft.com/office/drawing/2014/main" id="{C706E6AB-1B1B-542B-58C0-DA4ACB149A78}"/>
              </a:ext>
            </a:extLst>
          </p:cNvPr>
          <p:cNvSpPr txBox="1"/>
          <p:nvPr/>
        </p:nvSpPr>
        <p:spPr>
          <a:xfrm>
            <a:off x="7406636" y="4846972"/>
            <a:ext cx="2633173" cy="1938992"/>
          </a:xfrm>
          <a:prstGeom prst="rect">
            <a:avLst/>
          </a:prstGeom>
          <a:noFill/>
        </p:spPr>
        <p:txBody>
          <a:bodyPr wrap="square">
            <a:spAutoFit/>
          </a:bodyPr>
          <a:lstStyle/>
          <a:p>
            <a:pPr marR="0" algn="l" rtl="0"/>
            <a:r>
              <a:rPr lang="en-US" sz="1200" b="0" i="0" u="none" strike="noStrike" baseline="0" dirty="0">
                <a:solidFill>
                  <a:srgbClr val="000000"/>
                </a:solidFill>
                <a:latin typeface="Arial" panose="020B0604020202020204" pitchFamily="34" charset="0"/>
                <a:cs typeface="Arial" panose="020B0604020202020204" pitchFamily="34" charset="0"/>
              </a:rPr>
              <a:t>AAR: After Action Review</a:t>
            </a:r>
          </a:p>
          <a:p>
            <a:pPr marR="0" algn="l" rtl="0"/>
            <a:r>
              <a:rPr lang="en-US" sz="1200" b="0" i="0" u="none" strike="noStrike" baseline="0" dirty="0">
                <a:solidFill>
                  <a:srgbClr val="000000"/>
                </a:solidFill>
                <a:latin typeface="Arial" panose="020B0604020202020204" pitchFamily="34" charset="0"/>
                <a:cs typeface="Arial" panose="020B0604020202020204" pitchFamily="34" charset="0"/>
              </a:rPr>
              <a:t>CDC: Concept Development Conf.</a:t>
            </a:r>
          </a:p>
          <a:p>
            <a:pPr marR="0" algn="l" rtl="0"/>
            <a:r>
              <a:rPr lang="en-US" sz="1200" b="0" i="0" u="none" strike="noStrike" baseline="0" dirty="0">
                <a:solidFill>
                  <a:srgbClr val="000000"/>
                </a:solidFill>
                <a:latin typeface="Arial" panose="020B0604020202020204" pitchFamily="34" charset="0"/>
                <a:cs typeface="Arial" panose="020B0604020202020204" pitchFamily="34" charset="0"/>
              </a:rPr>
              <a:t>ERR: Execution Readiness Review</a:t>
            </a:r>
          </a:p>
          <a:p>
            <a:pPr marR="0" algn="l" rtl="0"/>
            <a:r>
              <a:rPr lang="en-US" sz="1200" b="0" i="0" u="none" strike="noStrike" baseline="0" dirty="0">
                <a:solidFill>
                  <a:srgbClr val="000000"/>
                </a:solidFill>
                <a:latin typeface="Arial" panose="020B0604020202020204" pitchFamily="34" charset="0"/>
                <a:cs typeface="Arial" panose="020B0604020202020204" pitchFamily="34" charset="0"/>
              </a:rPr>
              <a:t>FPC: Final Planning Conf.</a:t>
            </a:r>
          </a:p>
          <a:p>
            <a:pPr marR="0" algn="l" rtl="0"/>
            <a:r>
              <a:rPr lang="en-US" sz="1200" b="0" i="0" u="none" strike="noStrike" baseline="0" dirty="0">
                <a:solidFill>
                  <a:srgbClr val="000000"/>
                </a:solidFill>
                <a:latin typeface="Arial" panose="020B0604020202020204" pitchFamily="34" charset="0"/>
                <a:cs typeface="Arial" panose="020B0604020202020204" pitchFamily="34" charset="0"/>
              </a:rPr>
              <a:t>IPC: Initial Planning Conf.</a:t>
            </a:r>
          </a:p>
          <a:p>
            <a:pPr marR="0" algn="l" rtl="0"/>
            <a:r>
              <a:rPr lang="en-US" sz="1200" b="0" i="0" u="none" strike="noStrike" baseline="0" dirty="0">
                <a:solidFill>
                  <a:srgbClr val="000000"/>
                </a:solidFill>
                <a:latin typeface="Arial" panose="020B0604020202020204" pitchFamily="34" charset="0"/>
                <a:cs typeface="Arial" panose="020B0604020202020204" pitchFamily="34" charset="0"/>
              </a:rPr>
              <a:t>IRR: Integration Readiness Review</a:t>
            </a:r>
          </a:p>
          <a:p>
            <a:pPr marR="0" algn="l" rtl="0"/>
            <a:r>
              <a:rPr lang="en-US" sz="1200" b="0" i="0" u="none" strike="noStrike" baseline="0" dirty="0">
                <a:solidFill>
                  <a:srgbClr val="000000"/>
                </a:solidFill>
                <a:latin typeface="Arial" panose="020B0604020202020204" pitchFamily="34" charset="0"/>
                <a:cs typeface="Arial" panose="020B0604020202020204" pitchFamily="34" charset="0"/>
              </a:rPr>
              <a:t>MDC: MSEL Development Conf.</a:t>
            </a:r>
          </a:p>
          <a:p>
            <a:pPr marR="0" algn="l" rtl="0"/>
            <a:r>
              <a:rPr lang="en-US" sz="1200" b="0" i="0" u="none" strike="noStrike" baseline="0" dirty="0">
                <a:solidFill>
                  <a:srgbClr val="000000"/>
                </a:solidFill>
                <a:latin typeface="Arial" panose="020B0604020202020204" pitchFamily="34" charset="0"/>
                <a:cs typeface="Arial" panose="020B0604020202020204" pitchFamily="34" charset="0"/>
              </a:rPr>
              <a:t>MPC: Mid Planning Conf.</a:t>
            </a:r>
          </a:p>
          <a:p>
            <a:pPr marR="0" algn="l" rtl="0"/>
            <a:r>
              <a:rPr lang="en-US" sz="1200" b="0" i="0" u="none" strike="noStrike" baseline="0" dirty="0">
                <a:solidFill>
                  <a:srgbClr val="000000"/>
                </a:solidFill>
                <a:latin typeface="Arial" panose="020B0604020202020204" pitchFamily="34" charset="0"/>
                <a:cs typeface="Arial" panose="020B0604020202020204" pitchFamily="34" charset="0"/>
              </a:rPr>
              <a:t>MSC: MSEL Synch Conference</a:t>
            </a:r>
          </a:p>
          <a:p>
            <a:pPr marR="0" algn="l" rtl="0"/>
            <a:r>
              <a:rPr lang="en-US" sz="1200" b="0" i="0" u="none" strike="noStrike" baseline="0" dirty="0">
                <a:solidFill>
                  <a:srgbClr val="000000"/>
                </a:solidFill>
                <a:latin typeface="Arial" panose="020B0604020202020204" pitchFamily="34" charset="0"/>
                <a:cs typeface="Arial" panose="020B0604020202020204" pitchFamily="34" charset="0"/>
              </a:rPr>
              <a:t>TIM: Technical Interchange Meeting</a:t>
            </a:r>
          </a:p>
        </p:txBody>
      </p:sp>
    </p:spTree>
    <p:extLst>
      <p:ext uri="{BB962C8B-B14F-4D97-AF65-F5344CB8AC3E}">
        <p14:creationId xmlns:p14="http://schemas.microsoft.com/office/powerpoint/2010/main" val="62569248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Block 4: Full Scenario &amp; Analysis </a:t>
            </a:r>
            <a:r>
              <a:rPr lang="en-US" b="0" dirty="0"/>
              <a:t>(2 of 3)</a:t>
            </a:r>
            <a:endParaRPr lang="en-US" dirty="0"/>
          </a:p>
        </p:txBody>
      </p:sp>
      <p:sp>
        <p:nvSpPr>
          <p:cNvPr id="3" name="Content Placeholder 2"/>
          <p:cNvSpPr>
            <a:spLocks noGrp="1"/>
          </p:cNvSpPr>
          <p:nvPr>
            <p:ph idx="1"/>
          </p:nvPr>
        </p:nvSpPr>
        <p:spPr/>
        <p:txBody>
          <a:bodyPr vert="horz" lIns="91440" tIns="45720" rIns="91440" bIns="45720" rtlCol="0" anchor="t">
            <a:normAutofit/>
          </a:bodyPr>
          <a:lstStyle/>
          <a:p>
            <a:pPr marL="0" indent="0">
              <a:buNone/>
            </a:pPr>
            <a:r>
              <a:rPr lang="en-US" u="sng" dirty="0"/>
              <a:t>General</a:t>
            </a:r>
            <a:endParaRPr lang="en-US" dirty="0"/>
          </a:p>
          <a:p>
            <a:pPr lvl="0"/>
            <a:r>
              <a:rPr lang="en-US" dirty="0"/>
              <a:t>Execute each scenario to verify event timing</a:t>
            </a:r>
          </a:p>
          <a:p>
            <a:pPr lvl="0"/>
            <a:r>
              <a:rPr lang="en-US" dirty="0"/>
              <a:t>Perform full data collection for each scenario</a:t>
            </a:r>
          </a:p>
          <a:p>
            <a:pPr lvl="0"/>
            <a:r>
              <a:rPr lang="en-US" dirty="0"/>
              <a:t>Perform full data analysis for each scenario</a:t>
            </a:r>
          </a:p>
          <a:p>
            <a:r>
              <a:rPr lang="en-US" dirty="0"/>
              <a:t>Verify that the team can execute required number of scenarios in the allotted time</a:t>
            </a:r>
          </a:p>
          <a:p>
            <a:pPr lvl="0"/>
            <a:r>
              <a:rPr lang="en-US" dirty="0"/>
              <a:t>Verify that the network can support the load of the full scenario</a:t>
            </a:r>
          </a:p>
          <a:p>
            <a:pPr lvl="0"/>
            <a:r>
              <a:rPr lang="en-US" dirty="0"/>
              <a:t>Verify there is no extraneous network traffic</a:t>
            </a:r>
          </a:p>
          <a:p>
            <a:pPr marL="0" indent="0">
              <a:buNone/>
            </a:pPr>
            <a:r>
              <a:rPr lang="en-US" u="sng" dirty="0"/>
              <a:t>Live</a:t>
            </a:r>
            <a:endParaRPr lang="en-US" dirty="0"/>
          </a:p>
          <a:p>
            <a:pPr lvl="0"/>
            <a:r>
              <a:rPr lang="en-US" dirty="0"/>
              <a:t>Verify timing of live vehicles as part of the scenario</a:t>
            </a:r>
          </a:p>
          <a:p>
            <a:endParaRPr lang="en-US" dirty="0"/>
          </a:p>
        </p:txBody>
      </p:sp>
      <p:sp>
        <p:nvSpPr>
          <p:cNvPr id="4" name="Slide Number Placeholder 3"/>
          <p:cNvSpPr>
            <a:spLocks noGrp="1"/>
          </p:cNvSpPr>
          <p:nvPr>
            <p:ph type="sldNum" sz="quarter" idx="4"/>
          </p:nvPr>
        </p:nvSpPr>
        <p:spPr/>
        <p:txBody>
          <a:bodyPr/>
          <a:lstStyle/>
          <a:p>
            <a:pPr>
              <a:defRPr/>
            </a:pPr>
            <a:fld id="{A51840BD-C137-42AF-A883-7364683D4200}" type="slidenum">
              <a:rPr lang="en-US" smtClean="0"/>
              <a:pPr>
                <a:defRPr/>
              </a:pPr>
              <a:t>50</a:t>
            </a:fld>
            <a:endParaRPr lang="en-US" dirty="0"/>
          </a:p>
        </p:txBody>
      </p:sp>
      <p:grpSp>
        <p:nvGrpSpPr>
          <p:cNvPr id="5" name="Group 4">
            <a:extLst>
              <a:ext uri="{FF2B5EF4-FFF2-40B4-BE49-F238E27FC236}">
                <a16:creationId xmlns:a16="http://schemas.microsoft.com/office/drawing/2014/main" id="{C118DD05-9F20-393B-3ADA-179162E35A9B}"/>
              </a:ext>
            </a:extLst>
          </p:cNvPr>
          <p:cNvGrpSpPr/>
          <p:nvPr/>
        </p:nvGrpSpPr>
        <p:grpSpPr>
          <a:xfrm>
            <a:off x="10744200" y="272752"/>
            <a:ext cx="1097280" cy="685800"/>
            <a:chOff x="6771067" y="4966859"/>
            <a:chExt cx="1097280" cy="685800"/>
          </a:xfrm>
        </p:grpSpPr>
        <p:sp>
          <p:nvSpPr>
            <p:cNvPr id="6" name="Rectangle: Rounded Corners 5">
              <a:extLst>
                <a:ext uri="{FF2B5EF4-FFF2-40B4-BE49-F238E27FC236}">
                  <a16:creationId xmlns:a16="http://schemas.microsoft.com/office/drawing/2014/main" id="{66DA9DD9-9549-058B-A093-72BB934BC633}"/>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Plan</a:t>
              </a:r>
            </a:p>
            <a:p>
              <a:pPr algn="ctr">
                <a:lnSpc>
                  <a:spcPts val="1200"/>
                </a:lnSpc>
              </a:pPr>
              <a:r>
                <a:rPr lang="en-US" sz="1200" b="1" dirty="0">
                  <a:solidFill>
                    <a:schemeClr val="tx1"/>
                  </a:solidFill>
                </a:rPr>
                <a:t>Integration</a:t>
              </a:r>
            </a:p>
          </p:txBody>
        </p:sp>
        <p:sp>
          <p:nvSpPr>
            <p:cNvPr id="7" name="Oval 6">
              <a:extLst>
                <a:ext uri="{FF2B5EF4-FFF2-40B4-BE49-F238E27FC236}">
                  <a16:creationId xmlns:a16="http://schemas.microsoft.com/office/drawing/2014/main" id="{2252847E-1458-12D8-60F2-B737A0FF58CD}"/>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grpSp>
    </p:spTree>
    <p:extLst>
      <p:ext uri="{BB962C8B-B14F-4D97-AF65-F5344CB8AC3E}">
        <p14:creationId xmlns:p14="http://schemas.microsoft.com/office/powerpoint/2010/main" val="72789678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Block 4: Full Scenario &amp; Analysis </a:t>
            </a:r>
            <a:r>
              <a:rPr lang="en-US" b="0" dirty="0"/>
              <a:t>(3 of 3)</a:t>
            </a:r>
            <a:endParaRPr lang="en-US" dirty="0"/>
          </a:p>
        </p:txBody>
      </p:sp>
      <p:sp>
        <p:nvSpPr>
          <p:cNvPr id="3" name="Content Placeholder 2"/>
          <p:cNvSpPr>
            <a:spLocks noGrp="1"/>
          </p:cNvSpPr>
          <p:nvPr>
            <p:ph idx="1"/>
          </p:nvPr>
        </p:nvSpPr>
        <p:spPr/>
        <p:txBody>
          <a:bodyPr/>
          <a:lstStyle/>
          <a:p>
            <a:pPr marL="0" indent="0">
              <a:buNone/>
            </a:pPr>
            <a:r>
              <a:rPr lang="en-US" u="sng" dirty="0"/>
              <a:t>Multi-Architecture</a:t>
            </a:r>
            <a:endParaRPr lang="en-US" dirty="0"/>
          </a:p>
          <a:p>
            <a:pPr lvl="0"/>
            <a:r>
              <a:rPr lang="en-US" dirty="0"/>
              <a:t>Verify there are no data collection issues across the multiple architectures</a:t>
            </a:r>
          </a:p>
          <a:p>
            <a:pPr marL="0" indent="0">
              <a:buNone/>
            </a:pPr>
            <a:r>
              <a:rPr lang="en-US" u="sng" dirty="0"/>
              <a:t>Cyber</a:t>
            </a:r>
            <a:endParaRPr lang="en-US" dirty="0"/>
          </a:p>
          <a:p>
            <a:pPr lvl="0"/>
            <a:r>
              <a:rPr lang="en-US" dirty="0"/>
              <a:t>Repeat each verified scenario with cyber threats</a:t>
            </a:r>
          </a:p>
          <a:p>
            <a:r>
              <a:rPr lang="en-US" dirty="0"/>
              <a:t>Perform full cyber data collection</a:t>
            </a:r>
          </a:p>
          <a:p>
            <a:r>
              <a:rPr lang="en-US" dirty="0"/>
              <a:t>Perform full cyber analysis for each scenario</a:t>
            </a:r>
          </a:p>
        </p:txBody>
      </p:sp>
      <p:sp>
        <p:nvSpPr>
          <p:cNvPr id="4" name="Slide Number Placeholder 3"/>
          <p:cNvSpPr>
            <a:spLocks noGrp="1"/>
          </p:cNvSpPr>
          <p:nvPr>
            <p:ph type="sldNum" sz="quarter" idx="4"/>
          </p:nvPr>
        </p:nvSpPr>
        <p:spPr/>
        <p:txBody>
          <a:bodyPr/>
          <a:lstStyle/>
          <a:p>
            <a:pPr>
              <a:defRPr/>
            </a:pPr>
            <a:fld id="{A51840BD-C137-42AF-A883-7364683D4200}" type="slidenum">
              <a:rPr lang="en-US" smtClean="0"/>
              <a:pPr>
                <a:defRPr/>
              </a:pPr>
              <a:t>51</a:t>
            </a:fld>
            <a:endParaRPr lang="en-US" dirty="0"/>
          </a:p>
        </p:txBody>
      </p:sp>
      <p:grpSp>
        <p:nvGrpSpPr>
          <p:cNvPr id="5" name="Group 4">
            <a:extLst>
              <a:ext uri="{FF2B5EF4-FFF2-40B4-BE49-F238E27FC236}">
                <a16:creationId xmlns:a16="http://schemas.microsoft.com/office/drawing/2014/main" id="{AEE08655-6315-8404-6534-E5E8430E4E01}"/>
              </a:ext>
            </a:extLst>
          </p:cNvPr>
          <p:cNvGrpSpPr/>
          <p:nvPr/>
        </p:nvGrpSpPr>
        <p:grpSpPr>
          <a:xfrm>
            <a:off x="10744200" y="266700"/>
            <a:ext cx="1097280" cy="685800"/>
            <a:chOff x="6771067" y="4966859"/>
            <a:chExt cx="1097280" cy="685800"/>
          </a:xfrm>
        </p:grpSpPr>
        <p:sp>
          <p:nvSpPr>
            <p:cNvPr id="6" name="Rectangle: Rounded Corners 5">
              <a:extLst>
                <a:ext uri="{FF2B5EF4-FFF2-40B4-BE49-F238E27FC236}">
                  <a16:creationId xmlns:a16="http://schemas.microsoft.com/office/drawing/2014/main" id="{354EE4BB-8C71-1C25-6D09-EA0CA630D865}"/>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Plan</a:t>
              </a:r>
            </a:p>
            <a:p>
              <a:pPr algn="ctr">
                <a:lnSpc>
                  <a:spcPts val="1200"/>
                </a:lnSpc>
              </a:pPr>
              <a:r>
                <a:rPr lang="en-US" sz="1200" b="1" dirty="0">
                  <a:solidFill>
                    <a:schemeClr val="tx1"/>
                  </a:solidFill>
                </a:rPr>
                <a:t>Integration</a:t>
              </a:r>
            </a:p>
          </p:txBody>
        </p:sp>
        <p:sp>
          <p:nvSpPr>
            <p:cNvPr id="7" name="Oval 6">
              <a:extLst>
                <a:ext uri="{FF2B5EF4-FFF2-40B4-BE49-F238E27FC236}">
                  <a16:creationId xmlns:a16="http://schemas.microsoft.com/office/drawing/2014/main" id="{34CBA6A3-88A3-18A0-BEA5-532F3C41A40A}"/>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grpSp>
    </p:spTree>
    <p:extLst>
      <p:ext uri="{BB962C8B-B14F-4D97-AF65-F5344CB8AC3E}">
        <p14:creationId xmlns:p14="http://schemas.microsoft.com/office/powerpoint/2010/main" val="213506382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Block 5: Operator Training </a:t>
            </a:r>
            <a:r>
              <a:rPr lang="en-US" b="0" dirty="0"/>
              <a:t>(1 of 2)</a:t>
            </a:r>
          </a:p>
        </p:txBody>
      </p:sp>
      <p:sp>
        <p:nvSpPr>
          <p:cNvPr id="3" name="Content Placeholder 2"/>
          <p:cNvSpPr>
            <a:spLocks noGrp="1"/>
          </p:cNvSpPr>
          <p:nvPr>
            <p:ph idx="1"/>
          </p:nvPr>
        </p:nvSpPr>
        <p:spPr/>
        <p:txBody>
          <a:bodyPr vert="horz" lIns="91440" tIns="45720" rIns="91440" bIns="45720" rtlCol="0" anchor="t">
            <a:normAutofit/>
          </a:bodyPr>
          <a:lstStyle/>
          <a:p>
            <a:r>
              <a:rPr lang="en-US" dirty="0"/>
              <a:t>Block 5 activities focus on training simulation operators on the systems and tools </a:t>
            </a:r>
          </a:p>
          <a:p>
            <a:r>
              <a:rPr lang="en-US" dirty="0"/>
              <a:t>Depending on the requirements for the event, operator training may occur during prior activities</a:t>
            </a:r>
            <a:endParaRPr lang="en-US" dirty="0">
              <a:cs typeface="Calibri"/>
            </a:endParaRPr>
          </a:p>
        </p:txBody>
      </p:sp>
      <p:sp>
        <p:nvSpPr>
          <p:cNvPr id="5" name="Slide Number Placeholder 4"/>
          <p:cNvSpPr>
            <a:spLocks noGrp="1"/>
          </p:cNvSpPr>
          <p:nvPr>
            <p:ph type="sldNum" sz="quarter" idx="4"/>
          </p:nvPr>
        </p:nvSpPr>
        <p:spPr/>
        <p:txBody>
          <a:bodyPr/>
          <a:lstStyle/>
          <a:p>
            <a:pPr>
              <a:defRPr/>
            </a:pPr>
            <a:fld id="{A51840BD-C137-42AF-A883-7364683D4200}" type="slidenum">
              <a:rPr lang="en-US" smtClean="0"/>
              <a:pPr>
                <a:defRPr/>
              </a:pPr>
              <a:t>52</a:t>
            </a:fld>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252332" y="4270581"/>
            <a:ext cx="2602841" cy="1828800"/>
          </a:xfrm>
          <a:prstGeom prst="rect">
            <a:avLst/>
          </a:prstGeom>
        </p:spPr>
      </p:pic>
      <p:grpSp>
        <p:nvGrpSpPr>
          <p:cNvPr id="6" name="Group 5">
            <a:extLst>
              <a:ext uri="{FF2B5EF4-FFF2-40B4-BE49-F238E27FC236}">
                <a16:creationId xmlns:a16="http://schemas.microsoft.com/office/drawing/2014/main" id="{7CFF9564-B31C-3343-470E-311B07E9696A}"/>
              </a:ext>
            </a:extLst>
          </p:cNvPr>
          <p:cNvGrpSpPr/>
          <p:nvPr/>
        </p:nvGrpSpPr>
        <p:grpSpPr>
          <a:xfrm>
            <a:off x="10744200" y="266700"/>
            <a:ext cx="1097280" cy="685800"/>
            <a:chOff x="6771067" y="4966859"/>
            <a:chExt cx="1097280" cy="685800"/>
          </a:xfrm>
        </p:grpSpPr>
        <p:sp>
          <p:nvSpPr>
            <p:cNvPr id="7" name="Rectangle: Rounded Corners 6">
              <a:extLst>
                <a:ext uri="{FF2B5EF4-FFF2-40B4-BE49-F238E27FC236}">
                  <a16:creationId xmlns:a16="http://schemas.microsoft.com/office/drawing/2014/main" id="{00A8D1D5-E01E-5F5B-809B-070DD72B4016}"/>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Plan</a:t>
              </a:r>
            </a:p>
            <a:p>
              <a:pPr algn="ctr">
                <a:lnSpc>
                  <a:spcPts val="1200"/>
                </a:lnSpc>
              </a:pPr>
              <a:r>
                <a:rPr lang="en-US" sz="1200" b="1" dirty="0">
                  <a:solidFill>
                    <a:schemeClr val="tx1"/>
                  </a:solidFill>
                </a:rPr>
                <a:t>Integration</a:t>
              </a:r>
            </a:p>
          </p:txBody>
        </p:sp>
        <p:sp>
          <p:nvSpPr>
            <p:cNvPr id="8" name="Oval 7">
              <a:extLst>
                <a:ext uri="{FF2B5EF4-FFF2-40B4-BE49-F238E27FC236}">
                  <a16:creationId xmlns:a16="http://schemas.microsoft.com/office/drawing/2014/main" id="{8D2674F0-CC0C-AE2A-C465-5FD76DF7D660}"/>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grpSp>
    </p:spTree>
    <p:extLst>
      <p:ext uri="{BB962C8B-B14F-4D97-AF65-F5344CB8AC3E}">
        <p14:creationId xmlns:p14="http://schemas.microsoft.com/office/powerpoint/2010/main" val="169257696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Block 5: Operator Training </a:t>
            </a:r>
            <a:r>
              <a:rPr lang="en-US" b="0" dirty="0"/>
              <a:t>(2 of 2)</a:t>
            </a:r>
            <a:endParaRPr lang="en-US" dirty="0"/>
          </a:p>
        </p:txBody>
      </p:sp>
      <p:sp>
        <p:nvSpPr>
          <p:cNvPr id="3" name="Content Placeholder 2"/>
          <p:cNvSpPr>
            <a:spLocks noGrp="1"/>
          </p:cNvSpPr>
          <p:nvPr>
            <p:ph idx="1"/>
          </p:nvPr>
        </p:nvSpPr>
        <p:spPr/>
        <p:txBody>
          <a:bodyPr>
            <a:normAutofit/>
          </a:bodyPr>
          <a:lstStyle/>
          <a:p>
            <a:pPr marL="0" indent="0">
              <a:buNone/>
            </a:pPr>
            <a:r>
              <a:rPr lang="en-US" u="sng" dirty="0"/>
              <a:t>General</a:t>
            </a:r>
            <a:endParaRPr lang="en-US" dirty="0"/>
          </a:p>
          <a:p>
            <a:pPr lvl="0"/>
            <a:r>
              <a:rPr lang="en-US" dirty="0"/>
              <a:t>Train all operators on the simulation or tactical system they will be using</a:t>
            </a:r>
          </a:p>
          <a:p>
            <a:pPr lvl="0"/>
            <a:r>
              <a:rPr lang="en-US" dirty="0"/>
              <a:t>Train data collection operators on required tools including digital and manual collection</a:t>
            </a:r>
          </a:p>
          <a:p>
            <a:pPr lvl="0"/>
            <a:r>
              <a:rPr lang="en-US" dirty="0"/>
              <a:t>Train operators on processes they will be executing</a:t>
            </a:r>
          </a:p>
          <a:p>
            <a:pPr marL="0" indent="0">
              <a:buNone/>
            </a:pPr>
            <a:r>
              <a:rPr lang="en-US" u="sng" dirty="0"/>
              <a:t>Live</a:t>
            </a:r>
            <a:endParaRPr lang="en-US" dirty="0"/>
          </a:p>
          <a:p>
            <a:pPr lvl="0"/>
            <a:r>
              <a:rPr lang="en-US" dirty="0"/>
              <a:t>Train all operators on the use and safety requirements of live systems</a:t>
            </a:r>
          </a:p>
          <a:p>
            <a:pPr marL="0" lvl="0" indent="0">
              <a:buNone/>
            </a:pPr>
            <a:r>
              <a:rPr lang="en-US" u="sng" dirty="0"/>
              <a:t>Cyber</a:t>
            </a:r>
          </a:p>
          <a:p>
            <a:r>
              <a:rPr lang="en-US" dirty="0"/>
              <a:t>Train red threat operators</a:t>
            </a:r>
          </a:p>
        </p:txBody>
      </p:sp>
      <p:sp>
        <p:nvSpPr>
          <p:cNvPr id="4" name="Slide Number Placeholder 3"/>
          <p:cNvSpPr>
            <a:spLocks noGrp="1"/>
          </p:cNvSpPr>
          <p:nvPr>
            <p:ph type="sldNum" sz="quarter" idx="4"/>
          </p:nvPr>
        </p:nvSpPr>
        <p:spPr/>
        <p:txBody>
          <a:bodyPr/>
          <a:lstStyle/>
          <a:p>
            <a:pPr>
              <a:defRPr/>
            </a:pPr>
            <a:fld id="{A51840BD-C137-42AF-A883-7364683D4200}" type="slidenum">
              <a:rPr lang="en-US" smtClean="0"/>
              <a:pPr>
                <a:defRPr/>
              </a:pPr>
              <a:t>53</a:t>
            </a:fld>
            <a:endParaRPr lang="en-US" dirty="0"/>
          </a:p>
        </p:txBody>
      </p:sp>
      <p:grpSp>
        <p:nvGrpSpPr>
          <p:cNvPr id="5" name="Group 4">
            <a:extLst>
              <a:ext uri="{FF2B5EF4-FFF2-40B4-BE49-F238E27FC236}">
                <a16:creationId xmlns:a16="http://schemas.microsoft.com/office/drawing/2014/main" id="{9DF0BA4F-0D7D-421B-3124-2D8D28900B9B}"/>
              </a:ext>
            </a:extLst>
          </p:cNvPr>
          <p:cNvGrpSpPr/>
          <p:nvPr/>
        </p:nvGrpSpPr>
        <p:grpSpPr>
          <a:xfrm>
            <a:off x="10744200" y="257214"/>
            <a:ext cx="1097280" cy="685800"/>
            <a:chOff x="6771067" y="4966859"/>
            <a:chExt cx="1097280" cy="685800"/>
          </a:xfrm>
        </p:grpSpPr>
        <p:sp>
          <p:nvSpPr>
            <p:cNvPr id="6" name="Rectangle: Rounded Corners 5">
              <a:extLst>
                <a:ext uri="{FF2B5EF4-FFF2-40B4-BE49-F238E27FC236}">
                  <a16:creationId xmlns:a16="http://schemas.microsoft.com/office/drawing/2014/main" id="{0269DA65-7F37-70E7-F1E9-57D171210363}"/>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Plan</a:t>
              </a:r>
            </a:p>
            <a:p>
              <a:pPr algn="ctr">
                <a:lnSpc>
                  <a:spcPts val="1200"/>
                </a:lnSpc>
              </a:pPr>
              <a:r>
                <a:rPr lang="en-US" sz="1200" b="1" dirty="0">
                  <a:solidFill>
                    <a:schemeClr val="tx1"/>
                  </a:solidFill>
                </a:rPr>
                <a:t>Integration</a:t>
              </a:r>
            </a:p>
          </p:txBody>
        </p:sp>
        <p:sp>
          <p:nvSpPr>
            <p:cNvPr id="7" name="Oval 6">
              <a:extLst>
                <a:ext uri="{FF2B5EF4-FFF2-40B4-BE49-F238E27FC236}">
                  <a16:creationId xmlns:a16="http://schemas.microsoft.com/office/drawing/2014/main" id="{606E2BC9-D6C7-B421-A0C7-DDF36FC4EE09}"/>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grpSp>
    </p:spTree>
    <p:extLst>
      <p:ext uri="{BB962C8B-B14F-4D97-AF65-F5344CB8AC3E}">
        <p14:creationId xmlns:p14="http://schemas.microsoft.com/office/powerpoint/2010/main" val="360596645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Block 6: Role Player Training </a:t>
            </a:r>
            <a:r>
              <a:rPr lang="en-US" b="0" dirty="0"/>
              <a:t>(1 of 2)</a:t>
            </a:r>
            <a:endParaRPr lang="en-US" dirty="0"/>
          </a:p>
        </p:txBody>
      </p:sp>
      <p:sp>
        <p:nvSpPr>
          <p:cNvPr id="3" name="Content Placeholder 2"/>
          <p:cNvSpPr>
            <a:spLocks noGrp="1"/>
          </p:cNvSpPr>
          <p:nvPr>
            <p:ph idx="1"/>
          </p:nvPr>
        </p:nvSpPr>
        <p:spPr/>
        <p:txBody>
          <a:bodyPr vert="horz" lIns="91440" tIns="45720" rIns="91440" bIns="45720" rtlCol="0" anchor="t">
            <a:normAutofit/>
          </a:bodyPr>
          <a:lstStyle/>
          <a:p>
            <a:r>
              <a:rPr lang="en-US" dirty="0"/>
              <a:t>Block 6 activities focus on training role players</a:t>
            </a:r>
          </a:p>
          <a:p>
            <a:r>
              <a:rPr lang="en-US" dirty="0"/>
              <a:t>Omit this block if there are no role players</a:t>
            </a:r>
          </a:p>
          <a:p>
            <a:r>
              <a:rPr lang="en-US" dirty="0"/>
              <a:t>Conduct dedicated Role Player training when:</a:t>
            </a:r>
            <a:endParaRPr lang="en-US" dirty="0">
              <a:cs typeface="Calibri"/>
            </a:endParaRPr>
          </a:p>
          <a:p>
            <a:pPr lvl="1"/>
            <a:r>
              <a:rPr lang="en-US" dirty="0"/>
              <a:t>The event equipment is new to the role players</a:t>
            </a:r>
            <a:endParaRPr lang="en-US" sz="3200" dirty="0"/>
          </a:p>
          <a:p>
            <a:pPr lvl="1"/>
            <a:r>
              <a:rPr lang="en-US" dirty="0"/>
              <a:t>If the event Tactics, Techniques, or Procedures (TTPs) are different than the ones the role players normally use</a:t>
            </a:r>
            <a:endParaRPr lang="en-US"/>
          </a:p>
          <a:p>
            <a:r>
              <a:rPr lang="en-US" dirty="0"/>
              <a:t>Cyber threat introduction if applicable to the event</a:t>
            </a:r>
          </a:p>
        </p:txBody>
      </p:sp>
      <p:sp>
        <p:nvSpPr>
          <p:cNvPr id="5" name="Slide Number Placeholder 4"/>
          <p:cNvSpPr>
            <a:spLocks noGrp="1"/>
          </p:cNvSpPr>
          <p:nvPr>
            <p:ph type="sldNum" sz="quarter" idx="4"/>
          </p:nvPr>
        </p:nvSpPr>
        <p:spPr/>
        <p:txBody>
          <a:bodyPr/>
          <a:lstStyle/>
          <a:p>
            <a:pPr>
              <a:defRPr/>
            </a:pPr>
            <a:fld id="{A51840BD-C137-42AF-A883-7364683D4200}" type="slidenum">
              <a:rPr lang="en-US" smtClean="0"/>
              <a:pPr>
                <a:defRPr/>
              </a:pPr>
              <a:t>54</a:t>
            </a:fld>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513376" y="4544737"/>
            <a:ext cx="2602841" cy="1828800"/>
          </a:xfrm>
          <a:prstGeom prst="rect">
            <a:avLst/>
          </a:prstGeom>
        </p:spPr>
      </p:pic>
      <p:grpSp>
        <p:nvGrpSpPr>
          <p:cNvPr id="6" name="Group 5">
            <a:extLst>
              <a:ext uri="{FF2B5EF4-FFF2-40B4-BE49-F238E27FC236}">
                <a16:creationId xmlns:a16="http://schemas.microsoft.com/office/drawing/2014/main" id="{2CCDE055-7D54-2835-16FD-96D26FB7D5B4}"/>
              </a:ext>
            </a:extLst>
          </p:cNvPr>
          <p:cNvGrpSpPr/>
          <p:nvPr/>
        </p:nvGrpSpPr>
        <p:grpSpPr>
          <a:xfrm>
            <a:off x="10751820" y="266700"/>
            <a:ext cx="1097280" cy="685800"/>
            <a:chOff x="6771067" y="4966859"/>
            <a:chExt cx="1097280" cy="685800"/>
          </a:xfrm>
        </p:grpSpPr>
        <p:sp>
          <p:nvSpPr>
            <p:cNvPr id="7" name="Rectangle: Rounded Corners 6">
              <a:extLst>
                <a:ext uri="{FF2B5EF4-FFF2-40B4-BE49-F238E27FC236}">
                  <a16:creationId xmlns:a16="http://schemas.microsoft.com/office/drawing/2014/main" id="{0203014C-139A-6F9E-E950-2BDE4405EF9E}"/>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Plan</a:t>
              </a:r>
            </a:p>
            <a:p>
              <a:pPr algn="ctr">
                <a:lnSpc>
                  <a:spcPts val="1200"/>
                </a:lnSpc>
              </a:pPr>
              <a:r>
                <a:rPr lang="en-US" sz="1200" b="1" dirty="0">
                  <a:solidFill>
                    <a:schemeClr val="tx1"/>
                  </a:solidFill>
                </a:rPr>
                <a:t>Integration</a:t>
              </a:r>
            </a:p>
          </p:txBody>
        </p:sp>
        <p:sp>
          <p:nvSpPr>
            <p:cNvPr id="8" name="Oval 7">
              <a:extLst>
                <a:ext uri="{FF2B5EF4-FFF2-40B4-BE49-F238E27FC236}">
                  <a16:creationId xmlns:a16="http://schemas.microsoft.com/office/drawing/2014/main" id="{3D9F971E-16DC-8636-5CED-07CA2F5E8163}"/>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grpSp>
    </p:spTree>
    <p:extLst>
      <p:ext uri="{BB962C8B-B14F-4D97-AF65-F5344CB8AC3E}">
        <p14:creationId xmlns:p14="http://schemas.microsoft.com/office/powerpoint/2010/main" val="190480868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Block 6: Role Player Training </a:t>
            </a:r>
            <a:r>
              <a:rPr lang="en-US" b="0" dirty="0"/>
              <a:t>(2 of 2)</a:t>
            </a:r>
            <a:endParaRPr lang="en-US" dirty="0"/>
          </a:p>
        </p:txBody>
      </p:sp>
      <p:sp>
        <p:nvSpPr>
          <p:cNvPr id="3" name="Content Placeholder 2"/>
          <p:cNvSpPr>
            <a:spLocks noGrp="1"/>
          </p:cNvSpPr>
          <p:nvPr>
            <p:ph idx="1"/>
          </p:nvPr>
        </p:nvSpPr>
        <p:spPr/>
        <p:txBody>
          <a:bodyPr vert="horz" lIns="91440" tIns="45720" rIns="91440" bIns="45720" rtlCol="0" anchor="t">
            <a:normAutofit/>
          </a:bodyPr>
          <a:lstStyle/>
          <a:p>
            <a:pPr marL="0" indent="0">
              <a:buNone/>
            </a:pPr>
            <a:r>
              <a:rPr lang="en-US" u="sng" dirty="0"/>
              <a:t>General</a:t>
            </a:r>
            <a:endParaRPr lang="en-US" dirty="0"/>
          </a:p>
          <a:p>
            <a:pPr lvl="0"/>
            <a:r>
              <a:rPr lang="en-US" dirty="0"/>
              <a:t>Train role players on new equipment</a:t>
            </a:r>
          </a:p>
          <a:p>
            <a:pPr lvl="0"/>
            <a:r>
              <a:rPr lang="en-US" dirty="0"/>
              <a:t>Train role players on new processes</a:t>
            </a:r>
          </a:p>
          <a:p>
            <a:pPr lvl="0"/>
            <a:r>
              <a:rPr lang="en-US" dirty="0"/>
              <a:t>Verify scenario timing with role players</a:t>
            </a:r>
          </a:p>
          <a:p>
            <a:r>
              <a:rPr lang="en-US" dirty="0"/>
              <a:t>Verify role players can perform or react to cyber threats</a:t>
            </a:r>
            <a:endParaRPr lang="en-US" dirty="0">
              <a:cs typeface="Calibri" panose="020F0502020204030204"/>
            </a:endParaRPr>
          </a:p>
          <a:p>
            <a:pPr marL="0" indent="0">
              <a:buNone/>
            </a:pPr>
            <a:r>
              <a:rPr lang="en-US" u="sng" dirty="0"/>
              <a:t>Live</a:t>
            </a:r>
            <a:endParaRPr lang="en-US" dirty="0"/>
          </a:p>
          <a:p>
            <a:r>
              <a:rPr lang="en-US" dirty="0"/>
              <a:t>Train and/or certify roles players to operate the live systems</a:t>
            </a:r>
          </a:p>
          <a:p>
            <a:pPr marL="0" indent="0">
              <a:buNone/>
            </a:pPr>
            <a:r>
              <a:rPr lang="en-US" u="sng" dirty="0"/>
              <a:t>Cyber</a:t>
            </a:r>
            <a:endParaRPr lang="en-US" dirty="0"/>
          </a:p>
          <a:p>
            <a:pPr lvl="0"/>
            <a:r>
              <a:rPr lang="en-US" dirty="0"/>
              <a:t>Verify red threats</a:t>
            </a:r>
          </a:p>
          <a:p>
            <a:r>
              <a:rPr lang="en-US" dirty="0"/>
              <a:t>Cyber defense team training</a:t>
            </a:r>
          </a:p>
          <a:p>
            <a:endParaRPr lang="en-US" dirty="0"/>
          </a:p>
        </p:txBody>
      </p:sp>
      <p:sp>
        <p:nvSpPr>
          <p:cNvPr id="4" name="Slide Number Placeholder 3"/>
          <p:cNvSpPr>
            <a:spLocks noGrp="1"/>
          </p:cNvSpPr>
          <p:nvPr>
            <p:ph type="sldNum" sz="quarter" idx="4"/>
          </p:nvPr>
        </p:nvSpPr>
        <p:spPr/>
        <p:txBody>
          <a:bodyPr/>
          <a:lstStyle/>
          <a:p>
            <a:pPr>
              <a:defRPr/>
            </a:pPr>
            <a:fld id="{A51840BD-C137-42AF-A883-7364683D4200}" type="slidenum">
              <a:rPr lang="en-US" smtClean="0"/>
              <a:pPr>
                <a:defRPr/>
              </a:pPr>
              <a:t>55</a:t>
            </a:fld>
            <a:endParaRPr lang="en-US" dirty="0"/>
          </a:p>
        </p:txBody>
      </p:sp>
      <p:grpSp>
        <p:nvGrpSpPr>
          <p:cNvPr id="5" name="Group 4">
            <a:extLst>
              <a:ext uri="{FF2B5EF4-FFF2-40B4-BE49-F238E27FC236}">
                <a16:creationId xmlns:a16="http://schemas.microsoft.com/office/drawing/2014/main" id="{AE2B3C1D-9C92-B441-D75B-D68C90168B96}"/>
              </a:ext>
            </a:extLst>
          </p:cNvPr>
          <p:cNvGrpSpPr/>
          <p:nvPr/>
        </p:nvGrpSpPr>
        <p:grpSpPr>
          <a:xfrm>
            <a:off x="10751820" y="266700"/>
            <a:ext cx="1097280" cy="685800"/>
            <a:chOff x="6771067" y="4966859"/>
            <a:chExt cx="1097280" cy="685800"/>
          </a:xfrm>
        </p:grpSpPr>
        <p:sp>
          <p:nvSpPr>
            <p:cNvPr id="6" name="Rectangle: Rounded Corners 5">
              <a:extLst>
                <a:ext uri="{FF2B5EF4-FFF2-40B4-BE49-F238E27FC236}">
                  <a16:creationId xmlns:a16="http://schemas.microsoft.com/office/drawing/2014/main" id="{735CA359-96BB-B0CF-E543-780C03B103F7}"/>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Plan</a:t>
              </a:r>
            </a:p>
            <a:p>
              <a:pPr algn="ctr">
                <a:lnSpc>
                  <a:spcPts val="1200"/>
                </a:lnSpc>
              </a:pPr>
              <a:r>
                <a:rPr lang="en-US" sz="1200" b="1" dirty="0">
                  <a:solidFill>
                    <a:schemeClr val="tx1"/>
                  </a:solidFill>
                </a:rPr>
                <a:t>Integration</a:t>
              </a:r>
            </a:p>
          </p:txBody>
        </p:sp>
        <p:sp>
          <p:nvSpPr>
            <p:cNvPr id="7" name="Oval 6">
              <a:extLst>
                <a:ext uri="{FF2B5EF4-FFF2-40B4-BE49-F238E27FC236}">
                  <a16:creationId xmlns:a16="http://schemas.microsoft.com/office/drawing/2014/main" id="{A86AA9DA-E747-D83A-D5C1-0073792C6AAB}"/>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grpSp>
    </p:spTree>
    <p:extLst>
      <p:ext uri="{BB962C8B-B14F-4D97-AF65-F5344CB8AC3E}">
        <p14:creationId xmlns:p14="http://schemas.microsoft.com/office/powerpoint/2010/main" val="133096629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Block 7: Dry Runs </a:t>
            </a:r>
            <a:r>
              <a:rPr lang="en-US" b="0" dirty="0"/>
              <a:t>(1 of 2)</a:t>
            </a:r>
            <a:endParaRPr lang="en-US" dirty="0"/>
          </a:p>
        </p:txBody>
      </p:sp>
      <p:sp>
        <p:nvSpPr>
          <p:cNvPr id="3" name="Content Placeholder 2"/>
          <p:cNvSpPr>
            <a:spLocks noGrp="1"/>
          </p:cNvSpPr>
          <p:nvPr>
            <p:ph idx="1"/>
          </p:nvPr>
        </p:nvSpPr>
        <p:spPr/>
        <p:txBody>
          <a:bodyPr vert="horz" lIns="91440" tIns="45720" rIns="91440" bIns="45720" rtlCol="0" anchor="t">
            <a:normAutofit/>
          </a:bodyPr>
          <a:lstStyle/>
          <a:p>
            <a:r>
              <a:rPr lang="en-US" dirty="0"/>
              <a:t>Block 7 activities focus on conducting dry-runs of scenarios</a:t>
            </a:r>
          </a:p>
          <a:p>
            <a:r>
              <a:rPr lang="en-US" dirty="0"/>
              <a:t>This set of activities is required when data collection, test, or training requirements are dependent on an exact scenario execution</a:t>
            </a:r>
          </a:p>
        </p:txBody>
      </p:sp>
      <p:sp>
        <p:nvSpPr>
          <p:cNvPr id="5" name="Slide Number Placeholder 4"/>
          <p:cNvSpPr>
            <a:spLocks noGrp="1"/>
          </p:cNvSpPr>
          <p:nvPr>
            <p:ph type="sldNum" sz="quarter" idx="4"/>
          </p:nvPr>
        </p:nvSpPr>
        <p:spPr/>
        <p:txBody>
          <a:bodyPr/>
          <a:lstStyle/>
          <a:p>
            <a:pPr>
              <a:defRPr/>
            </a:pPr>
            <a:fld id="{A51840BD-C137-42AF-A883-7364683D4200}" type="slidenum">
              <a:rPr lang="en-US" smtClean="0"/>
              <a:pPr>
                <a:defRPr/>
              </a:pPr>
              <a:t>56</a:t>
            </a:fld>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521191" y="4484663"/>
            <a:ext cx="2602841" cy="1828800"/>
          </a:xfrm>
          <a:prstGeom prst="rect">
            <a:avLst/>
          </a:prstGeom>
        </p:spPr>
      </p:pic>
      <p:grpSp>
        <p:nvGrpSpPr>
          <p:cNvPr id="6" name="Group 5">
            <a:extLst>
              <a:ext uri="{FF2B5EF4-FFF2-40B4-BE49-F238E27FC236}">
                <a16:creationId xmlns:a16="http://schemas.microsoft.com/office/drawing/2014/main" id="{956358A9-DB0C-83A8-69A2-72A7673E874D}"/>
              </a:ext>
            </a:extLst>
          </p:cNvPr>
          <p:cNvGrpSpPr/>
          <p:nvPr/>
        </p:nvGrpSpPr>
        <p:grpSpPr>
          <a:xfrm>
            <a:off x="10751702" y="266700"/>
            <a:ext cx="1097280" cy="685800"/>
            <a:chOff x="6771067" y="4966859"/>
            <a:chExt cx="1097280" cy="685800"/>
          </a:xfrm>
        </p:grpSpPr>
        <p:sp>
          <p:nvSpPr>
            <p:cNvPr id="7" name="Rectangle: Rounded Corners 6">
              <a:extLst>
                <a:ext uri="{FF2B5EF4-FFF2-40B4-BE49-F238E27FC236}">
                  <a16:creationId xmlns:a16="http://schemas.microsoft.com/office/drawing/2014/main" id="{35946491-B631-08C6-8B01-184880CFBBED}"/>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Plan</a:t>
              </a:r>
            </a:p>
            <a:p>
              <a:pPr algn="ctr">
                <a:lnSpc>
                  <a:spcPts val="1200"/>
                </a:lnSpc>
              </a:pPr>
              <a:r>
                <a:rPr lang="en-US" sz="1200" b="1" dirty="0">
                  <a:solidFill>
                    <a:schemeClr val="tx1"/>
                  </a:solidFill>
                </a:rPr>
                <a:t>Integration</a:t>
              </a:r>
            </a:p>
          </p:txBody>
        </p:sp>
        <p:sp>
          <p:nvSpPr>
            <p:cNvPr id="8" name="Oval 7">
              <a:extLst>
                <a:ext uri="{FF2B5EF4-FFF2-40B4-BE49-F238E27FC236}">
                  <a16:creationId xmlns:a16="http://schemas.microsoft.com/office/drawing/2014/main" id="{A419E0A7-E8C4-30A9-DD13-22EDFEEACE56}"/>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grpSp>
    </p:spTree>
    <p:extLst>
      <p:ext uri="{BB962C8B-B14F-4D97-AF65-F5344CB8AC3E}">
        <p14:creationId xmlns:p14="http://schemas.microsoft.com/office/powerpoint/2010/main" val="155000914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Block 7: Dry Runs </a:t>
            </a:r>
            <a:r>
              <a:rPr lang="en-US" b="0" dirty="0"/>
              <a:t>(2 of 2)</a:t>
            </a:r>
            <a:endParaRPr lang="en-US" dirty="0"/>
          </a:p>
        </p:txBody>
      </p:sp>
      <p:sp>
        <p:nvSpPr>
          <p:cNvPr id="3" name="Content Placeholder 2"/>
          <p:cNvSpPr>
            <a:spLocks noGrp="1"/>
          </p:cNvSpPr>
          <p:nvPr>
            <p:ph idx="1"/>
          </p:nvPr>
        </p:nvSpPr>
        <p:spPr/>
        <p:txBody>
          <a:bodyPr>
            <a:normAutofit/>
          </a:bodyPr>
          <a:lstStyle/>
          <a:p>
            <a:pPr marL="0" indent="0">
              <a:buNone/>
            </a:pPr>
            <a:r>
              <a:rPr lang="en-US" u="sng" dirty="0"/>
              <a:t>General</a:t>
            </a:r>
            <a:endParaRPr lang="en-US" dirty="0"/>
          </a:p>
          <a:p>
            <a:pPr lvl="0"/>
            <a:r>
              <a:rPr lang="en-US" dirty="0"/>
              <a:t>Run each scenario with full data collection and role players</a:t>
            </a:r>
          </a:p>
          <a:p>
            <a:pPr marL="0" indent="0">
              <a:buNone/>
            </a:pPr>
            <a:r>
              <a:rPr lang="en-US" u="sng" dirty="0"/>
              <a:t>Live</a:t>
            </a:r>
            <a:endParaRPr lang="en-US" dirty="0"/>
          </a:p>
          <a:p>
            <a:pPr lvl="0"/>
            <a:r>
              <a:rPr lang="en-US" dirty="0"/>
              <a:t>For each of the scenarios, conduct at least one dry run with all live systems</a:t>
            </a:r>
          </a:p>
          <a:p>
            <a:pPr marL="0" indent="0">
              <a:buNone/>
            </a:pPr>
            <a:r>
              <a:rPr lang="en-US" u="sng" dirty="0"/>
              <a:t>Multi-Architecture</a:t>
            </a:r>
            <a:endParaRPr lang="en-US" dirty="0"/>
          </a:p>
          <a:p>
            <a:pPr lvl="0"/>
            <a:r>
              <a:rPr lang="en-US" dirty="0"/>
              <a:t>Final verification of distributed simulation architectures used in the event</a:t>
            </a:r>
          </a:p>
          <a:p>
            <a:pPr marL="0" lvl="0" indent="0">
              <a:buNone/>
            </a:pPr>
            <a:r>
              <a:rPr lang="en-US" u="sng" dirty="0"/>
              <a:t>Cyber</a:t>
            </a:r>
            <a:endParaRPr lang="en-US" dirty="0"/>
          </a:p>
          <a:p>
            <a:pPr lvl="0"/>
            <a:r>
              <a:rPr lang="en-US" dirty="0"/>
              <a:t>Execute complete red threats</a:t>
            </a:r>
          </a:p>
          <a:p>
            <a:endParaRPr lang="en-US" dirty="0"/>
          </a:p>
        </p:txBody>
      </p:sp>
      <p:sp>
        <p:nvSpPr>
          <p:cNvPr id="4" name="Slide Number Placeholder 3"/>
          <p:cNvSpPr>
            <a:spLocks noGrp="1"/>
          </p:cNvSpPr>
          <p:nvPr>
            <p:ph type="sldNum" sz="quarter" idx="4"/>
          </p:nvPr>
        </p:nvSpPr>
        <p:spPr/>
        <p:txBody>
          <a:bodyPr/>
          <a:lstStyle/>
          <a:p>
            <a:pPr>
              <a:defRPr/>
            </a:pPr>
            <a:fld id="{A51840BD-C137-42AF-A883-7364683D4200}" type="slidenum">
              <a:rPr lang="en-US" smtClean="0"/>
              <a:pPr>
                <a:defRPr/>
              </a:pPr>
              <a:t>57</a:t>
            </a:fld>
            <a:endParaRPr lang="en-US" dirty="0"/>
          </a:p>
        </p:txBody>
      </p:sp>
      <p:grpSp>
        <p:nvGrpSpPr>
          <p:cNvPr id="5" name="Group 4">
            <a:extLst>
              <a:ext uri="{FF2B5EF4-FFF2-40B4-BE49-F238E27FC236}">
                <a16:creationId xmlns:a16="http://schemas.microsoft.com/office/drawing/2014/main" id="{8EC4FDE9-67B2-6742-0871-21A40699AC4B}"/>
              </a:ext>
            </a:extLst>
          </p:cNvPr>
          <p:cNvGrpSpPr/>
          <p:nvPr/>
        </p:nvGrpSpPr>
        <p:grpSpPr>
          <a:xfrm>
            <a:off x="10744200" y="242926"/>
            <a:ext cx="1097280" cy="685800"/>
            <a:chOff x="6771067" y="4966859"/>
            <a:chExt cx="1097280" cy="685800"/>
          </a:xfrm>
        </p:grpSpPr>
        <p:sp>
          <p:nvSpPr>
            <p:cNvPr id="6" name="Rectangle: Rounded Corners 5">
              <a:extLst>
                <a:ext uri="{FF2B5EF4-FFF2-40B4-BE49-F238E27FC236}">
                  <a16:creationId xmlns:a16="http://schemas.microsoft.com/office/drawing/2014/main" id="{9A729EE4-52F0-225F-3B4E-62B13C9CABE9}"/>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Plan</a:t>
              </a:r>
            </a:p>
            <a:p>
              <a:pPr algn="ctr">
                <a:lnSpc>
                  <a:spcPts val="1200"/>
                </a:lnSpc>
              </a:pPr>
              <a:r>
                <a:rPr lang="en-US" sz="1200" b="1" dirty="0">
                  <a:solidFill>
                    <a:schemeClr val="tx1"/>
                  </a:solidFill>
                </a:rPr>
                <a:t>Integration</a:t>
              </a:r>
            </a:p>
          </p:txBody>
        </p:sp>
        <p:sp>
          <p:nvSpPr>
            <p:cNvPr id="7" name="Oval 6">
              <a:extLst>
                <a:ext uri="{FF2B5EF4-FFF2-40B4-BE49-F238E27FC236}">
                  <a16:creationId xmlns:a16="http://schemas.microsoft.com/office/drawing/2014/main" id="{5F9C9909-525F-3369-335B-A6A6464F9A07}"/>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grpSp>
    </p:spTree>
    <p:extLst>
      <p:ext uri="{BB962C8B-B14F-4D97-AF65-F5344CB8AC3E}">
        <p14:creationId xmlns:p14="http://schemas.microsoft.com/office/powerpoint/2010/main" val="108473652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Integration Planning - Spiral Scheduling</a:t>
            </a:r>
          </a:p>
        </p:txBody>
      </p:sp>
      <p:sp>
        <p:nvSpPr>
          <p:cNvPr id="3" name="Content Placeholder 2"/>
          <p:cNvSpPr>
            <a:spLocks noGrp="1"/>
          </p:cNvSpPr>
          <p:nvPr>
            <p:ph idx="1"/>
          </p:nvPr>
        </p:nvSpPr>
        <p:spPr/>
        <p:txBody>
          <a:bodyPr vert="horz" lIns="91440" tIns="45720" rIns="91440" bIns="45720" rtlCol="0" anchor="t">
            <a:normAutofit/>
          </a:bodyPr>
          <a:lstStyle/>
          <a:p>
            <a:r>
              <a:rPr lang="en-US" dirty="0"/>
              <a:t>The number, duration, and schedule of the integration spirals is dependent on the nature of the event and the participating sites</a:t>
            </a:r>
          </a:p>
          <a:p>
            <a:r>
              <a:rPr lang="en-US" dirty="0"/>
              <a:t>In general, schedule each spiral for one week  </a:t>
            </a:r>
          </a:p>
          <a:p>
            <a:r>
              <a:rPr lang="en-US" dirty="0"/>
              <a:t>A nominal schedule for a medium sized event is three integration spirals over three months, with the following assumptions:</a:t>
            </a:r>
            <a:endParaRPr lang="en-US" dirty="0">
              <a:cs typeface="Calibri"/>
            </a:endParaRPr>
          </a:p>
          <a:p>
            <a:pPr lvl="1"/>
            <a:r>
              <a:rPr lang="en-US" dirty="0"/>
              <a:t>Medium sized event with experienced sites</a:t>
            </a:r>
          </a:p>
          <a:p>
            <a:pPr lvl="1"/>
            <a:r>
              <a:rPr lang="en-US" dirty="0"/>
              <a:t>Neither dedicated operator nor role play training is required</a:t>
            </a:r>
          </a:p>
          <a:p>
            <a:pPr lvl="1"/>
            <a:r>
              <a:rPr lang="en-US" dirty="0"/>
              <a:t>The number and complexity of the scenarios is such that the team can perform both Block 3 and 4 activities in a single spiral</a:t>
            </a:r>
            <a:endParaRPr lang="en-US" dirty="0">
              <a:cs typeface="Calibri" panose="020F0502020204030204"/>
            </a:endParaRPr>
          </a:p>
          <a:p>
            <a:endParaRPr lang="en-US" dirty="0">
              <a:cs typeface="Calibri" panose="020F0502020204030204"/>
            </a:endParaRPr>
          </a:p>
        </p:txBody>
      </p:sp>
      <p:sp>
        <p:nvSpPr>
          <p:cNvPr id="6" name="Slide Number Placeholder 5"/>
          <p:cNvSpPr>
            <a:spLocks noGrp="1"/>
          </p:cNvSpPr>
          <p:nvPr>
            <p:ph type="sldNum" sz="quarter" idx="4"/>
          </p:nvPr>
        </p:nvSpPr>
        <p:spPr/>
        <p:txBody>
          <a:bodyPr/>
          <a:lstStyle/>
          <a:p>
            <a:pPr>
              <a:defRPr/>
            </a:pPr>
            <a:fld id="{A51840BD-C137-42AF-A883-7364683D4200}" type="slidenum">
              <a:rPr lang="en-US" smtClean="0"/>
              <a:pPr>
                <a:defRPr/>
              </a:pPr>
              <a:t>58</a:t>
            </a:fld>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819431" y="4675515"/>
            <a:ext cx="2305929" cy="1620185"/>
          </a:xfrm>
          <a:prstGeom prst="rect">
            <a:avLst/>
          </a:prstGeom>
        </p:spPr>
      </p:pic>
      <p:grpSp>
        <p:nvGrpSpPr>
          <p:cNvPr id="7" name="Group 6">
            <a:extLst>
              <a:ext uri="{FF2B5EF4-FFF2-40B4-BE49-F238E27FC236}">
                <a16:creationId xmlns:a16="http://schemas.microsoft.com/office/drawing/2014/main" id="{9FF5C826-069A-2D4D-7085-96C0D1E6AE70}"/>
              </a:ext>
            </a:extLst>
          </p:cNvPr>
          <p:cNvGrpSpPr/>
          <p:nvPr/>
        </p:nvGrpSpPr>
        <p:grpSpPr>
          <a:xfrm>
            <a:off x="10744200" y="242427"/>
            <a:ext cx="1097280" cy="685800"/>
            <a:chOff x="6771067" y="4966859"/>
            <a:chExt cx="1097280" cy="685800"/>
          </a:xfrm>
        </p:grpSpPr>
        <p:sp>
          <p:nvSpPr>
            <p:cNvPr id="8" name="Rectangle: Rounded Corners 7">
              <a:extLst>
                <a:ext uri="{FF2B5EF4-FFF2-40B4-BE49-F238E27FC236}">
                  <a16:creationId xmlns:a16="http://schemas.microsoft.com/office/drawing/2014/main" id="{A2A42B7F-6B95-1D58-3D54-A0C1A165DA23}"/>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Plan</a:t>
              </a:r>
            </a:p>
            <a:p>
              <a:pPr algn="ctr">
                <a:lnSpc>
                  <a:spcPts val="1200"/>
                </a:lnSpc>
              </a:pPr>
              <a:r>
                <a:rPr lang="en-US" sz="1200" b="1" dirty="0">
                  <a:solidFill>
                    <a:schemeClr val="tx1"/>
                  </a:solidFill>
                </a:rPr>
                <a:t>Integration</a:t>
              </a:r>
            </a:p>
          </p:txBody>
        </p:sp>
        <p:sp>
          <p:nvSpPr>
            <p:cNvPr id="9" name="Oval 8">
              <a:extLst>
                <a:ext uri="{FF2B5EF4-FFF2-40B4-BE49-F238E27FC236}">
                  <a16:creationId xmlns:a16="http://schemas.microsoft.com/office/drawing/2014/main" id="{A8DD909B-3F29-49DA-8CE8-55936624B717}"/>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grpSp>
    </p:spTree>
    <p:extLst>
      <p:ext uri="{BB962C8B-B14F-4D97-AF65-F5344CB8AC3E}">
        <p14:creationId xmlns:p14="http://schemas.microsoft.com/office/powerpoint/2010/main" val="18996198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Nominal Spiral Schedule</a:t>
            </a:r>
          </a:p>
        </p:txBody>
      </p:sp>
      <p:sp>
        <p:nvSpPr>
          <p:cNvPr id="3" name="Slide Number Placeholder 2"/>
          <p:cNvSpPr>
            <a:spLocks noGrp="1"/>
          </p:cNvSpPr>
          <p:nvPr>
            <p:ph type="sldNum" sz="quarter" idx="12"/>
          </p:nvPr>
        </p:nvSpPr>
        <p:spPr/>
        <p:txBody>
          <a:bodyPr/>
          <a:lstStyle/>
          <a:p>
            <a:pPr>
              <a:defRPr/>
            </a:pPr>
            <a:fld id="{A51840BD-C137-42AF-A883-7364683D4200}" type="slidenum">
              <a:rPr lang="en-US" smtClean="0"/>
              <a:pPr>
                <a:defRPr/>
              </a:pPr>
              <a:t>59</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119294901"/>
              </p:ext>
            </p:extLst>
          </p:nvPr>
        </p:nvGraphicFramePr>
        <p:xfrm>
          <a:off x="1623233" y="856027"/>
          <a:ext cx="8756685" cy="4806541"/>
        </p:xfrm>
        <a:graphic>
          <a:graphicData uri="http://schemas.openxmlformats.org/drawingml/2006/table">
            <a:tbl>
              <a:tblPr firstRow="1" firstCol="1" bandRow="1">
                <a:tableStyleId>{69012ECD-51FC-41F1-AA8D-1B2483CD663E}</a:tableStyleId>
              </a:tblPr>
              <a:tblGrid>
                <a:gridCol w="3035339">
                  <a:extLst>
                    <a:ext uri="{9D8B030D-6E8A-4147-A177-3AD203B41FA5}">
                      <a16:colId xmlns:a16="http://schemas.microsoft.com/office/drawing/2014/main" val="20000"/>
                    </a:ext>
                  </a:extLst>
                </a:gridCol>
                <a:gridCol w="3011925">
                  <a:extLst>
                    <a:ext uri="{9D8B030D-6E8A-4147-A177-3AD203B41FA5}">
                      <a16:colId xmlns:a16="http://schemas.microsoft.com/office/drawing/2014/main" val="20001"/>
                    </a:ext>
                  </a:extLst>
                </a:gridCol>
                <a:gridCol w="2709421">
                  <a:extLst>
                    <a:ext uri="{9D8B030D-6E8A-4147-A177-3AD203B41FA5}">
                      <a16:colId xmlns:a16="http://schemas.microsoft.com/office/drawing/2014/main" val="20002"/>
                    </a:ext>
                  </a:extLst>
                </a:gridCol>
              </a:tblGrid>
              <a:tr h="451388">
                <a:tc>
                  <a:txBody>
                    <a:bodyPr/>
                    <a:lstStyle/>
                    <a:p>
                      <a:pPr marL="0" marR="0" algn="ctr">
                        <a:lnSpc>
                          <a:spcPct val="115000"/>
                        </a:lnSpc>
                        <a:spcBef>
                          <a:spcPts val="0"/>
                        </a:spcBef>
                        <a:spcAft>
                          <a:spcPts val="0"/>
                        </a:spcAft>
                      </a:pPr>
                      <a:r>
                        <a:rPr lang="en-US" sz="2400" dirty="0">
                          <a:effectLst/>
                          <a:latin typeface="Calibri" panose="020F0502020204030204" pitchFamily="34" charset="0"/>
                          <a:cs typeface="Calibri" panose="020F0502020204030204" pitchFamily="34" charset="0"/>
                        </a:rPr>
                        <a:t>Spiral</a:t>
                      </a:r>
                    </a:p>
                  </a:txBody>
                  <a:tcPr marL="68580" marR="68580" marT="0" marB="0"/>
                </a:tc>
                <a:tc>
                  <a:txBody>
                    <a:bodyPr/>
                    <a:lstStyle/>
                    <a:p>
                      <a:pPr marL="0" marR="0" algn="ctr">
                        <a:lnSpc>
                          <a:spcPct val="115000"/>
                        </a:lnSpc>
                        <a:spcBef>
                          <a:spcPts val="0"/>
                        </a:spcBef>
                        <a:spcAft>
                          <a:spcPts val="0"/>
                        </a:spcAft>
                      </a:pPr>
                      <a:r>
                        <a:rPr lang="en-US" sz="2400" dirty="0">
                          <a:effectLst/>
                          <a:latin typeface="Calibri" panose="020F0502020204030204" pitchFamily="34" charset="0"/>
                          <a:cs typeface="Calibri" panose="020F0502020204030204" pitchFamily="34" charset="0"/>
                        </a:rPr>
                        <a:t>Activities</a:t>
                      </a:r>
                    </a:p>
                  </a:txBody>
                  <a:tcPr marL="68580" marR="68580" marT="0" marB="0"/>
                </a:tc>
                <a:tc>
                  <a:txBody>
                    <a:bodyPr/>
                    <a:lstStyle/>
                    <a:p>
                      <a:pPr marL="0" marR="0" algn="ctr">
                        <a:lnSpc>
                          <a:spcPct val="115000"/>
                        </a:lnSpc>
                        <a:spcBef>
                          <a:spcPts val="0"/>
                        </a:spcBef>
                        <a:spcAft>
                          <a:spcPts val="0"/>
                        </a:spcAft>
                      </a:pPr>
                      <a:r>
                        <a:rPr lang="en-US" sz="2400" dirty="0">
                          <a:effectLst/>
                          <a:latin typeface="Calibri" panose="020F0502020204030204" pitchFamily="34" charset="0"/>
                          <a:cs typeface="Calibri" panose="020F0502020204030204" pitchFamily="34" charset="0"/>
                        </a:rPr>
                        <a:t>Week</a:t>
                      </a:r>
                    </a:p>
                  </a:txBody>
                  <a:tcPr marL="68580" marR="68580" marT="0" marB="0"/>
                </a:tc>
                <a:extLst>
                  <a:ext uri="{0D108BD9-81ED-4DB2-BD59-A6C34878D82A}">
                    <a16:rowId xmlns:a16="http://schemas.microsoft.com/office/drawing/2014/main" val="10000"/>
                  </a:ext>
                </a:extLst>
              </a:tr>
              <a:tr h="0">
                <a:tc>
                  <a:txBody>
                    <a:bodyPr/>
                    <a:lstStyle/>
                    <a:p>
                      <a:pPr marL="0" marR="0" algn="ctr">
                        <a:lnSpc>
                          <a:spcPct val="115000"/>
                        </a:lnSpc>
                        <a:spcBef>
                          <a:spcPts val="0"/>
                        </a:spcBef>
                        <a:spcAft>
                          <a:spcPts val="0"/>
                        </a:spcAft>
                      </a:pPr>
                      <a:r>
                        <a:rPr lang="en-US" sz="2400" dirty="0">
                          <a:effectLst/>
                          <a:latin typeface="Calibri" panose="020F0502020204030204" pitchFamily="34" charset="0"/>
                          <a:cs typeface="Calibri" panose="020F0502020204030204" pitchFamily="34" charset="0"/>
                        </a:rPr>
                        <a:t>Spiral 1</a:t>
                      </a:r>
                    </a:p>
                  </a:txBody>
                  <a:tcPr marL="68580" marR="68580" marT="0" marB="0">
                    <a:solidFill>
                      <a:schemeClr val="accent1">
                        <a:lumMod val="20000"/>
                        <a:lumOff val="80000"/>
                      </a:schemeClr>
                    </a:solidFill>
                  </a:tcPr>
                </a:tc>
                <a:tc>
                  <a:txBody>
                    <a:bodyPr/>
                    <a:lstStyle/>
                    <a:p>
                      <a:pPr marL="0" marR="0" algn="ctr">
                        <a:lnSpc>
                          <a:spcPct val="115000"/>
                        </a:lnSpc>
                        <a:spcBef>
                          <a:spcPts val="0"/>
                        </a:spcBef>
                        <a:spcAft>
                          <a:spcPts val="0"/>
                        </a:spcAft>
                      </a:pPr>
                      <a:r>
                        <a:rPr lang="en-US" sz="2400" dirty="0">
                          <a:effectLst/>
                          <a:latin typeface="Calibri" panose="020F0502020204030204" pitchFamily="34" charset="0"/>
                          <a:cs typeface="Calibri" panose="020F0502020204030204" pitchFamily="34" charset="0"/>
                        </a:rPr>
                        <a:t>Block 1</a:t>
                      </a:r>
                    </a:p>
                  </a:txBody>
                  <a:tcPr marL="68580" marR="68580" marT="0" marB="0">
                    <a:solidFill>
                      <a:schemeClr val="accent1">
                        <a:lumMod val="20000"/>
                        <a:lumOff val="80000"/>
                      </a:schemeClr>
                    </a:solidFill>
                  </a:tcPr>
                </a:tc>
                <a:tc>
                  <a:txBody>
                    <a:bodyPr/>
                    <a:lstStyle/>
                    <a:p>
                      <a:pPr marL="0" marR="0" algn="ctr">
                        <a:lnSpc>
                          <a:spcPct val="115000"/>
                        </a:lnSpc>
                        <a:spcBef>
                          <a:spcPts val="0"/>
                        </a:spcBef>
                        <a:spcAft>
                          <a:spcPts val="0"/>
                        </a:spcAft>
                      </a:pPr>
                      <a:r>
                        <a:rPr lang="en-US" sz="2400" dirty="0">
                          <a:effectLst/>
                          <a:latin typeface="Calibri" panose="020F0502020204030204" pitchFamily="34" charset="0"/>
                          <a:cs typeface="Calibri" panose="020F0502020204030204" pitchFamily="34" charset="0"/>
                        </a:rPr>
                        <a:t>Week 1</a:t>
                      </a:r>
                    </a:p>
                  </a:txBody>
                  <a:tcPr marL="68580" marR="68580" marT="0" marB="0">
                    <a:solidFill>
                      <a:schemeClr val="accent1">
                        <a:lumMod val="20000"/>
                        <a:lumOff val="80000"/>
                      </a:schemeClr>
                    </a:solidFill>
                  </a:tcPr>
                </a:tc>
                <a:extLst>
                  <a:ext uri="{0D108BD9-81ED-4DB2-BD59-A6C34878D82A}">
                    <a16:rowId xmlns:a16="http://schemas.microsoft.com/office/drawing/2014/main" val="10001"/>
                  </a:ext>
                </a:extLst>
              </a:tr>
              <a:tr h="0">
                <a:tc>
                  <a:txBody>
                    <a:bodyPr/>
                    <a:lstStyle/>
                    <a:p>
                      <a:pPr marL="0" lvl="0" algn="ctr">
                        <a:lnSpc>
                          <a:spcPct val="114999"/>
                        </a:lnSpc>
                        <a:spcBef>
                          <a:spcPts val="0"/>
                        </a:spcBef>
                        <a:spcAft>
                          <a:spcPts val="0"/>
                        </a:spcAft>
                        <a:buNone/>
                      </a:pPr>
                      <a:endParaRPr lang="en-US" sz="2400" dirty="0">
                        <a:effectLst/>
                        <a:latin typeface="Calibri" panose="020F0502020204030204" pitchFamily="34" charset="0"/>
                        <a:cs typeface="Calibri" panose="020F0502020204030204" pitchFamily="34" charset="0"/>
                      </a:endParaRPr>
                    </a:p>
                  </a:txBody>
                  <a:tcPr marL="68580" marR="68580" marT="0" marB="0"/>
                </a:tc>
                <a:tc>
                  <a:txBody>
                    <a:bodyPr/>
                    <a:lstStyle/>
                    <a:p>
                      <a:pPr marL="0" lvl="0" algn="ctr">
                        <a:lnSpc>
                          <a:spcPct val="114999"/>
                        </a:lnSpc>
                        <a:spcBef>
                          <a:spcPts val="0"/>
                        </a:spcBef>
                        <a:spcAft>
                          <a:spcPts val="0"/>
                        </a:spcAft>
                        <a:buNone/>
                      </a:pPr>
                      <a:endParaRPr lang="en-US" sz="2400" dirty="0">
                        <a:effectLst/>
                        <a:latin typeface="Calibri" panose="020F0502020204030204" pitchFamily="34" charset="0"/>
                        <a:cs typeface="Calibri" panose="020F0502020204030204" pitchFamily="34" charset="0"/>
                      </a:endParaRPr>
                    </a:p>
                  </a:txBody>
                  <a:tcPr marL="68580" marR="68580" marT="0" marB="0"/>
                </a:tc>
                <a:tc>
                  <a:txBody>
                    <a:bodyPr/>
                    <a:lstStyle/>
                    <a:p>
                      <a:pPr marL="0" lvl="0" algn="ctr">
                        <a:lnSpc>
                          <a:spcPct val="114999"/>
                        </a:lnSpc>
                        <a:spcBef>
                          <a:spcPts val="0"/>
                        </a:spcBef>
                        <a:spcAft>
                          <a:spcPts val="0"/>
                        </a:spcAft>
                        <a:buNone/>
                      </a:pPr>
                      <a:r>
                        <a:rPr lang="en-US" sz="2400" dirty="0">
                          <a:effectLst/>
                          <a:latin typeface="Calibri" panose="020F0502020204030204" pitchFamily="34" charset="0"/>
                          <a:cs typeface="Calibri" panose="020F0502020204030204" pitchFamily="34" charset="0"/>
                        </a:rPr>
                        <a:t>Week 2</a:t>
                      </a:r>
                    </a:p>
                  </a:txBody>
                  <a:tcPr marL="68580" marR="68580" marT="0" marB="0"/>
                </a:tc>
                <a:extLst>
                  <a:ext uri="{0D108BD9-81ED-4DB2-BD59-A6C34878D82A}">
                    <a16:rowId xmlns:a16="http://schemas.microsoft.com/office/drawing/2014/main" val="2105943420"/>
                  </a:ext>
                </a:extLst>
              </a:tr>
              <a:tr h="0">
                <a:tc>
                  <a:txBody>
                    <a:bodyPr/>
                    <a:lstStyle/>
                    <a:p>
                      <a:pPr marL="0" lvl="0" algn="ctr">
                        <a:lnSpc>
                          <a:spcPct val="114999"/>
                        </a:lnSpc>
                        <a:spcBef>
                          <a:spcPts val="0"/>
                        </a:spcBef>
                        <a:spcAft>
                          <a:spcPts val="0"/>
                        </a:spcAft>
                        <a:buNone/>
                      </a:pPr>
                      <a:endParaRPr lang="en-US" sz="2400" dirty="0">
                        <a:effectLst/>
                        <a:latin typeface="Calibri" panose="020F0502020204030204" pitchFamily="34" charset="0"/>
                        <a:cs typeface="Calibri" panose="020F0502020204030204" pitchFamily="34" charset="0"/>
                      </a:endParaRPr>
                    </a:p>
                  </a:txBody>
                  <a:tcPr marL="68580" marR="68580" marT="0" marB="0"/>
                </a:tc>
                <a:tc>
                  <a:txBody>
                    <a:bodyPr/>
                    <a:lstStyle/>
                    <a:p>
                      <a:pPr marL="0" lvl="0" algn="ctr">
                        <a:lnSpc>
                          <a:spcPct val="114999"/>
                        </a:lnSpc>
                        <a:spcBef>
                          <a:spcPts val="0"/>
                        </a:spcBef>
                        <a:spcAft>
                          <a:spcPts val="0"/>
                        </a:spcAft>
                        <a:buNone/>
                      </a:pPr>
                      <a:endParaRPr lang="en-US" sz="2400" dirty="0">
                        <a:effectLst/>
                        <a:latin typeface="Calibri" panose="020F0502020204030204" pitchFamily="34" charset="0"/>
                        <a:cs typeface="Calibri" panose="020F0502020204030204" pitchFamily="34" charset="0"/>
                      </a:endParaRPr>
                    </a:p>
                  </a:txBody>
                  <a:tcPr marL="68580" marR="68580" marT="0" marB="0"/>
                </a:tc>
                <a:tc>
                  <a:txBody>
                    <a:bodyPr/>
                    <a:lstStyle/>
                    <a:p>
                      <a:pPr marL="0" lvl="0" algn="ctr">
                        <a:lnSpc>
                          <a:spcPct val="114999"/>
                        </a:lnSpc>
                        <a:spcBef>
                          <a:spcPts val="0"/>
                        </a:spcBef>
                        <a:spcAft>
                          <a:spcPts val="0"/>
                        </a:spcAft>
                        <a:buNone/>
                      </a:pPr>
                      <a:r>
                        <a:rPr lang="en-US" sz="2400" dirty="0">
                          <a:effectLst/>
                          <a:latin typeface="Calibri" panose="020F0502020204030204" pitchFamily="34" charset="0"/>
                          <a:cs typeface="Calibri" panose="020F0502020204030204" pitchFamily="34" charset="0"/>
                        </a:rPr>
                        <a:t>Week 3</a:t>
                      </a:r>
                    </a:p>
                  </a:txBody>
                  <a:tcPr marL="68580" marR="68580" marT="0" marB="0"/>
                </a:tc>
                <a:extLst>
                  <a:ext uri="{0D108BD9-81ED-4DB2-BD59-A6C34878D82A}">
                    <a16:rowId xmlns:a16="http://schemas.microsoft.com/office/drawing/2014/main" val="1254606988"/>
                  </a:ext>
                </a:extLst>
              </a:tr>
              <a:tr h="0">
                <a:tc>
                  <a:txBody>
                    <a:bodyPr/>
                    <a:lstStyle/>
                    <a:p>
                      <a:pPr marL="0" marR="0" algn="ctr">
                        <a:lnSpc>
                          <a:spcPct val="115000"/>
                        </a:lnSpc>
                        <a:spcBef>
                          <a:spcPts val="0"/>
                        </a:spcBef>
                        <a:spcAft>
                          <a:spcPts val="0"/>
                        </a:spcAft>
                      </a:pPr>
                      <a:r>
                        <a:rPr lang="en-US" sz="2400" dirty="0">
                          <a:effectLst/>
                          <a:latin typeface="Calibri" panose="020F0502020204030204" pitchFamily="34" charset="0"/>
                          <a:cs typeface="Calibri" panose="020F0502020204030204" pitchFamily="34" charset="0"/>
                        </a:rPr>
                        <a:t>Spiral 2</a:t>
                      </a:r>
                    </a:p>
                  </a:txBody>
                  <a:tcPr marL="68580" marR="68580" marT="0" marB="0">
                    <a:solidFill>
                      <a:schemeClr val="accent1">
                        <a:lumMod val="20000"/>
                        <a:lumOff val="80000"/>
                      </a:schemeClr>
                    </a:solidFill>
                  </a:tcPr>
                </a:tc>
                <a:tc>
                  <a:txBody>
                    <a:bodyPr/>
                    <a:lstStyle/>
                    <a:p>
                      <a:pPr marL="0" marR="0" algn="ctr">
                        <a:lnSpc>
                          <a:spcPct val="115000"/>
                        </a:lnSpc>
                        <a:spcBef>
                          <a:spcPts val="0"/>
                        </a:spcBef>
                        <a:spcAft>
                          <a:spcPts val="0"/>
                        </a:spcAft>
                      </a:pPr>
                      <a:r>
                        <a:rPr lang="en-US" sz="2400" dirty="0">
                          <a:effectLst/>
                          <a:latin typeface="Calibri" panose="020F0502020204030204" pitchFamily="34" charset="0"/>
                          <a:cs typeface="Calibri" panose="020F0502020204030204" pitchFamily="34" charset="0"/>
                        </a:rPr>
                        <a:t>Block 2</a:t>
                      </a:r>
                    </a:p>
                  </a:txBody>
                  <a:tcPr marL="68580" marR="68580" marT="0" marB="0">
                    <a:solidFill>
                      <a:schemeClr val="accent1">
                        <a:lumMod val="20000"/>
                        <a:lumOff val="80000"/>
                      </a:schemeClr>
                    </a:solidFill>
                  </a:tcPr>
                </a:tc>
                <a:tc>
                  <a:txBody>
                    <a:bodyPr/>
                    <a:lstStyle/>
                    <a:p>
                      <a:pPr marL="0" marR="0" algn="ctr">
                        <a:lnSpc>
                          <a:spcPct val="115000"/>
                        </a:lnSpc>
                        <a:spcBef>
                          <a:spcPts val="0"/>
                        </a:spcBef>
                        <a:spcAft>
                          <a:spcPts val="0"/>
                        </a:spcAft>
                      </a:pPr>
                      <a:r>
                        <a:rPr lang="en-US" sz="2400" dirty="0">
                          <a:effectLst/>
                          <a:latin typeface="Calibri" panose="020F0502020204030204" pitchFamily="34" charset="0"/>
                          <a:cs typeface="Calibri" panose="020F0502020204030204" pitchFamily="34" charset="0"/>
                        </a:rPr>
                        <a:t>Week 4</a:t>
                      </a:r>
                    </a:p>
                  </a:txBody>
                  <a:tcPr marL="68580" marR="68580" marT="0" marB="0">
                    <a:solidFill>
                      <a:schemeClr val="accent1">
                        <a:lumMod val="20000"/>
                        <a:lumOff val="80000"/>
                      </a:schemeClr>
                    </a:solidFill>
                  </a:tcPr>
                </a:tc>
                <a:extLst>
                  <a:ext uri="{0D108BD9-81ED-4DB2-BD59-A6C34878D82A}">
                    <a16:rowId xmlns:a16="http://schemas.microsoft.com/office/drawing/2014/main" val="10002"/>
                  </a:ext>
                </a:extLst>
              </a:tr>
              <a:tr h="0">
                <a:tc>
                  <a:txBody>
                    <a:bodyPr/>
                    <a:lstStyle/>
                    <a:p>
                      <a:pPr marL="0" lvl="0" algn="ctr">
                        <a:lnSpc>
                          <a:spcPct val="114999"/>
                        </a:lnSpc>
                        <a:spcBef>
                          <a:spcPts val="0"/>
                        </a:spcBef>
                        <a:spcAft>
                          <a:spcPts val="0"/>
                        </a:spcAft>
                        <a:buNone/>
                      </a:pPr>
                      <a:endParaRPr lang="en-US" sz="2400" dirty="0">
                        <a:effectLst/>
                        <a:latin typeface="Calibri" panose="020F0502020204030204" pitchFamily="34" charset="0"/>
                        <a:cs typeface="Calibri" panose="020F0502020204030204" pitchFamily="34" charset="0"/>
                      </a:endParaRPr>
                    </a:p>
                  </a:txBody>
                  <a:tcPr marL="68580" marR="68580" marT="0" marB="0"/>
                </a:tc>
                <a:tc>
                  <a:txBody>
                    <a:bodyPr/>
                    <a:lstStyle/>
                    <a:p>
                      <a:pPr marL="0" lvl="0" algn="ctr">
                        <a:lnSpc>
                          <a:spcPct val="114999"/>
                        </a:lnSpc>
                        <a:spcBef>
                          <a:spcPts val="0"/>
                        </a:spcBef>
                        <a:spcAft>
                          <a:spcPts val="0"/>
                        </a:spcAft>
                        <a:buNone/>
                      </a:pPr>
                      <a:endParaRPr lang="en-US" sz="2400" dirty="0">
                        <a:effectLst/>
                        <a:latin typeface="Calibri" panose="020F0502020204030204" pitchFamily="34" charset="0"/>
                        <a:cs typeface="Calibri" panose="020F0502020204030204" pitchFamily="34" charset="0"/>
                      </a:endParaRPr>
                    </a:p>
                  </a:txBody>
                  <a:tcPr marL="68580" marR="68580" marT="0" marB="0"/>
                </a:tc>
                <a:tc>
                  <a:txBody>
                    <a:bodyPr/>
                    <a:lstStyle/>
                    <a:p>
                      <a:pPr marL="0" lvl="0" algn="ctr">
                        <a:lnSpc>
                          <a:spcPct val="114999"/>
                        </a:lnSpc>
                        <a:spcBef>
                          <a:spcPts val="0"/>
                        </a:spcBef>
                        <a:spcAft>
                          <a:spcPts val="0"/>
                        </a:spcAft>
                        <a:buNone/>
                      </a:pPr>
                      <a:r>
                        <a:rPr lang="en-US" sz="2400" dirty="0">
                          <a:effectLst/>
                          <a:latin typeface="Calibri" panose="020F0502020204030204" pitchFamily="34" charset="0"/>
                          <a:cs typeface="Calibri" panose="020F0502020204030204" pitchFamily="34" charset="0"/>
                        </a:rPr>
                        <a:t>Week 5</a:t>
                      </a:r>
                    </a:p>
                  </a:txBody>
                  <a:tcPr marL="68580" marR="68580" marT="0" marB="0"/>
                </a:tc>
                <a:extLst>
                  <a:ext uri="{0D108BD9-81ED-4DB2-BD59-A6C34878D82A}">
                    <a16:rowId xmlns:a16="http://schemas.microsoft.com/office/drawing/2014/main" val="3118342796"/>
                  </a:ext>
                </a:extLst>
              </a:tr>
              <a:tr h="0">
                <a:tc>
                  <a:txBody>
                    <a:bodyPr/>
                    <a:lstStyle/>
                    <a:p>
                      <a:pPr marL="0" lvl="0" algn="ctr">
                        <a:lnSpc>
                          <a:spcPct val="114999"/>
                        </a:lnSpc>
                        <a:spcBef>
                          <a:spcPts val="0"/>
                        </a:spcBef>
                        <a:spcAft>
                          <a:spcPts val="0"/>
                        </a:spcAft>
                        <a:buNone/>
                      </a:pPr>
                      <a:endParaRPr lang="en-US" sz="2400" dirty="0">
                        <a:effectLst/>
                        <a:latin typeface="Calibri" panose="020F0502020204030204" pitchFamily="34" charset="0"/>
                        <a:cs typeface="Calibri" panose="020F0502020204030204" pitchFamily="34" charset="0"/>
                      </a:endParaRPr>
                    </a:p>
                  </a:txBody>
                  <a:tcPr marL="68580" marR="68580" marT="0" marB="0"/>
                </a:tc>
                <a:tc>
                  <a:txBody>
                    <a:bodyPr/>
                    <a:lstStyle/>
                    <a:p>
                      <a:pPr marL="0" lvl="0" algn="ctr">
                        <a:lnSpc>
                          <a:spcPct val="114999"/>
                        </a:lnSpc>
                        <a:spcBef>
                          <a:spcPts val="0"/>
                        </a:spcBef>
                        <a:spcAft>
                          <a:spcPts val="0"/>
                        </a:spcAft>
                        <a:buNone/>
                      </a:pPr>
                      <a:endParaRPr lang="en-US" sz="2400" dirty="0">
                        <a:effectLst/>
                        <a:latin typeface="Calibri" panose="020F0502020204030204" pitchFamily="34" charset="0"/>
                        <a:cs typeface="Calibri" panose="020F0502020204030204" pitchFamily="34" charset="0"/>
                      </a:endParaRPr>
                    </a:p>
                  </a:txBody>
                  <a:tcPr marL="68580" marR="68580" marT="0" marB="0"/>
                </a:tc>
                <a:tc>
                  <a:txBody>
                    <a:bodyPr/>
                    <a:lstStyle/>
                    <a:p>
                      <a:pPr marL="0" lvl="0" algn="ctr">
                        <a:lnSpc>
                          <a:spcPct val="114999"/>
                        </a:lnSpc>
                        <a:spcBef>
                          <a:spcPts val="0"/>
                        </a:spcBef>
                        <a:spcAft>
                          <a:spcPts val="0"/>
                        </a:spcAft>
                        <a:buNone/>
                      </a:pPr>
                      <a:r>
                        <a:rPr lang="en-US" sz="2400" dirty="0">
                          <a:effectLst/>
                          <a:latin typeface="Calibri" panose="020F0502020204030204" pitchFamily="34" charset="0"/>
                          <a:cs typeface="Calibri" panose="020F0502020204030204" pitchFamily="34" charset="0"/>
                        </a:rPr>
                        <a:t>Week 6</a:t>
                      </a:r>
                    </a:p>
                  </a:txBody>
                  <a:tcPr marL="68580" marR="68580" marT="0" marB="0"/>
                </a:tc>
                <a:extLst>
                  <a:ext uri="{0D108BD9-81ED-4DB2-BD59-A6C34878D82A}">
                    <a16:rowId xmlns:a16="http://schemas.microsoft.com/office/drawing/2014/main" val="4135769163"/>
                  </a:ext>
                </a:extLst>
              </a:tr>
              <a:tr h="0">
                <a:tc>
                  <a:txBody>
                    <a:bodyPr/>
                    <a:lstStyle/>
                    <a:p>
                      <a:pPr marL="0" marR="0" algn="ctr">
                        <a:lnSpc>
                          <a:spcPct val="115000"/>
                        </a:lnSpc>
                        <a:spcBef>
                          <a:spcPts val="0"/>
                        </a:spcBef>
                        <a:spcAft>
                          <a:spcPts val="0"/>
                        </a:spcAft>
                      </a:pPr>
                      <a:r>
                        <a:rPr lang="en-US" sz="2400" dirty="0">
                          <a:effectLst/>
                          <a:latin typeface="Calibri" panose="020F0502020204030204" pitchFamily="34" charset="0"/>
                          <a:cs typeface="Calibri" panose="020F0502020204030204" pitchFamily="34" charset="0"/>
                        </a:rPr>
                        <a:t>Spiral 3 </a:t>
                      </a:r>
                    </a:p>
                  </a:txBody>
                  <a:tcPr marL="68580" marR="68580" marT="0" marB="0">
                    <a:solidFill>
                      <a:schemeClr val="accent1">
                        <a:lumMod val="20000"/>
                        <a:lumOff val="80000"/>
                      </a:schemeClr>
                    </a:solidFill>
                  </a:tcPr>
                </a:tc>
                <a:tc>
                  <a:txBody>
                    <a:bodyPr/>
                    <a:lstStyle/>
                    <a:p>
                      <a:pPr marL="0" marR="0" algn="ctr">
                        <a:lnSpc>
                          <a:spcPct val="115000"/>
                        </a:lnSpc>
                        <a:spcBef>
                          <a:spcPts val="0"/>
                        </a:spcBef>
                        <a:spcAft>
                          <a:spcPts val="0"/>
                        </a:spcAft>
                      </a:pPr>
                      <a:r>
                        <a:rPr lang="en-US" sz="2400" dirty="0">
                          <a:effectLst/>
                          <a:latin typeface="Calibri" panose="020F0502020204030204" pitchFamily="34" charset="0"/>
                          <a:cs typeface="Calibri" panose="020F0502020204030204" pitchFamily="34" charset="0"/>
                        </a:rPr>
                        <a:t>Block 3 &amp; Block 4</a:t>
                      </a:r>
                    </a:p>
                  </a:txBody>
                  <a:tcPr marL="68580" marR="68580" marT="0" marB="0">
                    <a:solidFill>
                      <a:schemeClr val="accent1">
                        <a:lumMod val="20000"/>
                        <a:lumOff val="80000"/>
                      </a:schemeClr>
                    </a:solidFill>
                  </a:tcPr>
                </a:tc>
                <a:tc>
                  <a:txBody>
                    <a:bodyPr/>
                    <a:lstStyle/>
                    <a:p>
                      <a:pPr marL="0" marR="0" algn="ctr">
                        <a:lnSpc>
                          <a:spcPct val="115000"/>
                        </a:lnSpc>
                        <a:spcBef>
                          <a:spcPts val="0"/>
                        </a:spcBef>
                        <a:spcAft>
                          <a:spcPts val="0"/>
                        </a:spcAft>
                      </a:pPr>
                      <a:r>
                        <a:rPr lang="en-US" sz="2400" dirty="0">
                          <a:effectLst/>
                          <a:latin typeface="Calibri" panose="020F0502020204030204" pitchFamily="34" charset="0"/>
                          <a:cs typeface="Calibri" panose="020F0502020204030204" pitchFamily="34" charset="0"/>
                        </a:rPr>
                        <a:t>Week 7</a:t>
                      </a:r>
                    </a:p>
                  </a:txBody>
                  <a:tcPr marL="68580" marR="68580" marT="0" marB="0">
                    <a:solidFill>
                      <a:schemeClr val="accent1">
                        <a:lumMod val="20000"/>
                        <a:lumOff val="80000"/>
                      </a:schemeClr>
                    </a:solidFill>
                  </a:tcPr>
                </a:tc>
                <a:extLst>
                  <a:ext uri="{0D108BD9-81ED-4DB2-BD59-A6C34878D82A}">
                    <a16:rowId xmlns:a16="http://schemas.microsoft.com/office/drawing/2014/main" val="10003"/>
                  </a:ext>
                </a:extLst>
              </a:tr>
              <a:tr h="0">
                <a:tc>
                  <a:txBody>
                    <a:bodyPr/>
                    <a:lstStyle/>
                    <a:p>
                      <a:pPr marL="0" lvl="0" algn="ctr">
                        <a:lnSpc>
                          <a:spcPct val="114999"/>
                        </a:lnSpc>
                        <a:spcBef>
                          <a:spcPts val="0"/>
                        </a:spcBef>
                        <a:spcAft>
                          <a:spcPts val="0"/>
                        </a:spcAft>
                        <a:buNone/>
                      </a:pPr>
                      <a:endParaRPr lang="en-US" sz="2400" dirty="0">
                        <a:effectLst/>
                        <a:latin typeface="Calibri" panose="020F0502020204030204" pitchFamily="34" charset="0"/>
                        <a:cs typeface="Calibri" panose="020F0502020204030204" pitchFamily="34" charset="0"/>
                      </a:endParaRPr>
                    </a:p>
                  </a:txBody>
                  <a:tcPr marL="68580" marR="68580" marT="0" marB="0"/>
                </a:tc>
                <a:tc>
                  <a:txBody>
                    <a:bodyPr/>
                    <a:lstStyle/>
                    <a:p>
                      <a:pPr marL="0" lvl="0" algn="ctr">
                        <a:lnSpc>
                          <a:spcPct val="114999"/>
                        </a:lnSpc>
                        <a:spcBef>
                          <a:spcPts val="0"/>
                        </a:spcBef>
                        <a:spcAft>
                          <a:spcPts val="0"/>
                        </a:spcAft>
                        <a:buNone/>
                      </a:pPr>
                      <a:endParaRPr lang="en-US" sz="2400" dirty="0">
                        <a:effectLst/>
                        <a:latin typeface="Calibri" panose="020F0502020204030204" pitchFamily="34" charset="0"/>
                        <a:cs typeface="Calibri" panose="020F0502020204030204" pitchFamily="34" charset="0"/>
                      </a:endParaRPr>
                    </a:p>
                  </a:txBody>
                  <a:tcPr marL="68580" marR="68580" marT="0" marB="0"/>
                </a:tc>
                <a:tc>
                  <a:txBody>
                    <a:bodyPr/>
                    <a:lstStyle/>
                    <a:p>
                      <a:pPr marL="0" lvl="0" algn="ctr">
                        <a:lnSpc>
                          <a:spcPct val="114999"/>
                        </a:lnSpc>
                        <a:spcBef>
                          <a:spcPts val="0"/>
                        </a:spcBef>
                        <a:spcAft>
                          <a:spcPts val="0"/>
                        </a:spcAft>
                        <a:buNone/>
                      </a:pPr>
                      <a:r>
                        <a:rPr lang="en-US" sz="2400" dirty="0">
                          <a:effectLst/>
                          <a:latin typeface="Calibri" panose="020F0502020204030204" pitchFamily="34" charset="0"/>
                          <a:cs typeface="Calibri" panose="020F0502020204030204" pitchFamily="34" charset="0"/>
                        </a:rPr>
                        <a:t>Week 8</a:t>
                      </a:r>
                    </a:p>
                  </a:txBody>
                  <a:tcPr marL="68580" marR="68580" marT="0" marB="0"/>
                </a:tc>
                <a:extLst>
                  <a:ext uri="{0D108BD9-81ED-4DB2-BD59-A6C34878D82A}">
                    <a16:rowId xmlns:a16="http://schemas.microsoft.com/office/drawing/2014/main" val="4063439695"/>
                  </a:ext>
                </a:extLst>
              </a:tr>
              <a:tr h="0">
                <a:tc>
                  <a:txBody>
                    <a:bodyPr/>
                    <a:lstStyle/>
                    <a:p>
                      <a:pPr marL="0" lvl="0" algn="ctr">
                        <a:lnSpc>
                          <a:spcPct val="114999"/>
                        </a:lnSpc>
                        <a:spcBef>
                          <a:spcPts val="0"/>
                        </a:spcBef>
                        <a:spcAft>
                          <a:spcPts val="0"/>
                        </a:spcAft>
                        <a:buNone/>
                      </a:pPr>
                      <a:endParaRPr lang="en-US" sz="2400" dirty="0">
                        <a:effectLst/>
                        <a:latin typeface="Calibri" panose="020F0502020204030204" pitchFamily="34" charset="0"/>
                        <a:cs typeface="Calibri" panose="020F0502020204030204" pitchFamily="34" charset="0"/>
                      </a:endParaRPr>
                    </a:p>
                  </a:txBody>
                  <a:tcPr marL="68580" marR="68580" marT="0" marB="0"/>
                </a:tc>
                <a:tc>
                  <a:txBody>
                    <a:bodyPr/>
                    <a:lstStyle/>
                    <a:p>
                      <a:pPr marL="0" lvl="0" algn="ctr">
                        <a:lnSpc>
                          <a:spcPct val="114999"/>
                        </a:lnSpc>
                        <a:spcBef>
                          <a:spcPts val="0"/>
                        </a:spcBef>
                        <a:spcAft>
                          <a:spcPts val="0"/>
                        </a:spcAft>
                        <a:buNone/>
                      </a:pPr>
                      <a:endParaRPr lang="en-US" sz="2400" dirty="0">
                        <a:effectLst/>
                        <a:latin typeface="Calibri" panose="020F0502020204030204" pitchFamily="34" charset="0"/>
                        <a:cs typeface="Calibri" panose="020F0502020204030204" pitchFamily="34" charset="0"/>
                      </a:endParaRPr>
                    </a:p>
                  </a:txBody>
                  <a:tcPr marL="68580" marR="68580" marT="0" marB="0"/>
                </a:tc>
                <a:tc>
                  <a:txBody>
                    <a:bodyPr/>
                    <a:lstStyle/>
                    <a:p>
                      <a:pPr marL="0" lvl="0" algn="ctr">
                        <a:lnSpc>
                          <a:spcPct val="114999"/>
                        </a:lnSpc>
                        <a:spcBef>
                          <a:spcPts val="0"/>
                        </a:spcBef>
                        <a:spcAft>
                          <a:spcPts val="0"/>
                        </a:spcAft>
                        <a:buNone/>
                      </a:pPr>
                      <a:r>
                        <a:rPr lang="en-US" sz="2400" dirty="0">
                          <a:effectLst/>
                          <a:latin typeface="Calibri" panose="020F0502020204030204" pitchFamily="34" charset="0"/>
                          <a:cs typeface="Calibri" panose="020F0502020204030204" pitchFamily="34" charset="0"/>
                        </a:rPr>
                        <a:t>Week 9</a:t>
                      </a:r>
                    </a:p>
                  </a:txBody>
                  <a:tcPr marL="68580" marR="68580" marT="0" marB="0"/>
                </a:tc>
                <a:extLst>
                  <a:ext uri="{0D108BD9-81ED-4DB2-BD59-A6C34878D82A}">
                    <a16:rowId xmlns:a16="http://schemas.microsoft.com/office/drawing/2014/main" val="777856585"/>
                  </a:ext>
                </a:extLst>
              </a:tr>
              <a:tr h="0">
                <a:tc>
                  <a:txBody>
                    <a:bodyPr/>
                    <a:lstStyle/>
                    <a:p>
                      <a:pPr marL="0" marR="0" algn="ctr">
                        <a:lnSpc>
                          <a:spcPct val="115000"/>
                        </a:lnSpc>
                        <a:spcBef>
                          <a:spcPts val="0"/>
                        </a:spcBef>
                        <a:spcAft>
                          <a:spcPts val="0"/>
                        </a:spcAft>
                      </a:pPr>
                      <a:r>
                        <a:rPr lang="en-US" sz="2400" dirty="0">
                          <a:effectLst/>
                          <a:latin typeface="Calibri" panose="020F0502020204030204" pitchFamily="34" charset="0"/>
                          <a:cs typeface="Calibri" panose="020F0502020204030204" pitchFamily="34" charset="0"/>
                        </a:rPr>
                        <a:t>Spiral 4 (Dry Runs)</a:t>
                      </a:r>
                    </a:p>
                  </a:txBody>
                  <a:tcPr marL="68580" marR="68580" marT="0" marB="0">
                    <a:solidFill>
                      <a:schemeClr val="accent1">
                        <a:lumMod val="20000"/>
                        <a:lumOff val="80000"/>
                      </a:schemeClr>
                    </a:solidFill>
                  </a:tcPr>
                </a:tc>
                <a:tc>
                  <a:txBody>
                    <a:bodyPr/>
                    <a:lstStyle/>
                    <a:p>
                      <a:pPr marL="0" marR="0" algn="ctr">
                        <a:lnSpc>
                          <a:spcPct val="115000"/>
                        </a:lnSpc>
                        <a:spcBef>
                          <a:spcPts val="0"/>
                        </a:spcBef>
                        <a:spcAft>
                          <a:spcPts val="0"/>
                        </a:spcAft>
                      </a:pPr>
                      <a:r>
                        <a:rPr lang="en-US" sz="2400" dirty="0">
                          <a:effectLst/>
                          <a:latin typeface="Calibri" panose="020F0502020204030204" pitchFamily="34" charset="0"/>
                          <a:cs typeface="Calibri" panose="020F0502020204030204" pitchFamily="34" charset="0"/>
                        </a:rPr>
                        <a:t>Block 7</a:t>
                      </a:r>
                    </a:p>
                  </a:txBody>
                  <a:tcPr marL="68580" marR="68580" marT="0" marB="0">
                    <a:solidFill>
                      <a:schemeClr val="accent1">
                        <a:lumMod val="20000"/>
                        <a:lumOff val="80000"/>
                      </a:schemeClr>
                    </a:solidFill>
                  </a:tcPr>
                </a:tc>
                <a:tc>
                  <a:txBody>
                    <a:bodyPr/>
                    <a:lstStyle/>
                    <a:p>
                      <a:pPr marL="0" marR="0" algn="ctr">
                        <a:lnSpc>
                          <a:spcPct val="115000"/>
                        </a:lnSpc>
                        <a:spcBef>
                          <a:spcPts val="0"/>
                        </a:spcBef>
                        <a:spcAft>
                          <a:spcPts val="0"/>
                        </a:spcAft>
                      </a:pPr>
                      <a:r>
                        <a:rPr lang="en-US" sz="2400" dirty="0">
                          <a:effectLst/>
                          <a:latin typeface="Calibri" panose="020F0502020204030204" pitchFamily="34" charset="0"/>
                          <a:cs typeface="Calibri" panose="020F0502020204030204" pitchFamily="34" charset="0"/>
                        </a:rPr>
                        <a:t>Week 10</a:t>
                      </a:r>
                    </a:p>
                  </a:txBody>
                  <a:tcPr marL="68580" marR="68580" marT="0" marB="0">
                    <a:solidFill>
                      <a:schemeClr val="accent1">
                        <a:lumMod val="20000"/>
                        <a:lumOff val="80000"/>
                      </a:schemeClr>
                    </a:solidFill>
                  </a:tcPr>
                </a:tc>
                <a:extLst>
                  <a:ext uri="{0D108BD9-81ED-4DB2-BD59-A6C34878D82A}">
                    <a16:rowId xmlns:a16="http://schemas.microsoft.com/office/drawing/2014/main" val="10004"/>
                  </a:ext>
                </a:extLst>
              </a:tr>
              <a:tr h="0">
                <a:tc>
                  <a:txBody>
                    <a:bodyPr/>
                    <a:lstStyle/>
                    <a:p>
                      <a:pPr marL="0" marR="0" algn="ctr">
                        <a:lnSpc>
                          <a:spcPct val="115000"/>
                        </a:lnSpc>
                        <a:spcBef>
                          <a:spcPts val="0"/>
                        </a:spcBef>
                        <a:spcAft>
                          <a:spcPts val="0"/>
                        </a:spcAft>
                      </a:pPr>
                      <a:r>
                        <a:rPr lang="en-US" sz="2400" dirty="0">
                          <a:effectLst/>
                          <a:latin typeface="Calibri" panose="020F0502020204030204" pitchFamily="34" charset="0"/>
                          <a:cs typeface="Calibri" panose="020F0502020204030204" pitchFamily="34" charset="0"/>
                        </a:rPr>
                        <a:t>Execution</a:t>
                      </a:r>
                    </a:p>
                  </a:txBody>
                  <a:tcPr marL="68580" marR="68580" marT="0" marB="0">
                    <a:solidFill>
                      <a:schemeClr val="accent1">
                        <a:lumMod val="20000"/>
                        <a:lumOff val="80000"/>
                      </a:schemeClr>
                    </a:solidFill>
                  </a:tcPr>
                </a:tc>
                <a:tc>
                  <a:txBody>
                    <a:bodyPr/>
                    <a:lstStyle/>
                    <a:p>
                      <a:pPr marL="0" marR="0" algn="ctr">
                        <a:lnSpc>
                          <a:spcPct val="115000"/>
                        </a:lnSpc>
                        <a:spcBef>
                          <a:spcPts val="0"/>
                        </a:spcBef>
                        <a:spcAft>
                          <a:spcPts val="0"/>
                        </a:spcAft>
                      </a:pPr>
                      <a:r>
                        <a:rPr lang="en-US" sz="2400" dirty="0">
                          <a:effectLst/>
                          <a:latin typeface="Calibri" panose="020F0502020204030204" pitchFamily="34" charset="0"/>
                          <a:cs typeface="Calibri" panose="020F0502020204030204" pitchFamily="34" charset="0"/>
                        </a:rPr>
                        <a:t>Record Runs</a:t>
                      </a:r>
                    </a:p>
                  </a:txBody>
                  <a:tcPr marL="68580" marR="68580" marT="0" marB="0">
                    <a:solidFill>
                      <a:schemeClr val="accent1">
                        <a:lumMod val="20000"/>
                        <a:lumOff val="80000"/>
                      </a:schemeClr>
                    </a:solidFill>
                  </a:tcPr>
                </a:tc>
                <a:tc>
                  <a:txBody>
                    <a:bodyPr/>
                    <a:lstStyle/>
                    <a:p>
                      <a:pPr marL="0" marR="0" algn="ctr">
                        <a:lnSpc>
                          <a:spcPct val="115000"/>
                        </a:lnSpc>
                        <a:spcBef>
                          <a:spcPts val="0"/>
                        </a:spcBef>
                        <a:spcAft>
                          <a:spcPts val="0"/>
                        </a:spcAft>
                      </a:pPr>
                      <a:r>
                        <a:rPr lang="en-US" sz="2400" dirty="0">
                          <a:effectLst/>
                          <a:latin typeface="Calibri" panose="020F0502020204030204" pitchFamily="34" charset="0"/>
                          <a:cs typeface="Calibri" panose="020F0502020204030204" pitchFamily="34" charset="0"/>
                        </a:rPr>
                        <a:t>Week 11 </a:t>
                      </a:r>
                    </a:p>
                  </a:txBody>
                  <a:tcPr marL="68580" marR="68580" marT="0" marB="0">
                    <a:solidFill>
                      <a:schemeClr val="accent1">
                        <a:lumMod val="20000"/>
                        <a:lumOff val="80000"/>
                      </a:schemeClr>
                    </a:solidFill>
                  </a:tcPr>
                </a:tc>
                <a:extLst>
                  <a:ext uri="{0D108BD9-81ED-4DB2-BD59-A6C34878D82A}">
                    <a16:rowId xmlns:a16="http://schemas.microsoft.com/office/drawing/2014/main" val="10005"/>
                  </a:ext>
                </a:extLst>
              </a:tr>
            </a:tbl>
          </a:graphicData>
        </a:graphic>
      </p:graphicFrame>
      <p:pic>
        <p:nvPicPr>
          <p:cNvPr id="4" name="Picture 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819431" y="4675515"/>
            <a:ext cx="2305929" cy="1620185"/>
          </a:xfrm>
          <a:prstGeom prst="rect">
            <a:avLst/>
          </a:prstGeom>
        </p:spPr>
      </p:pic>
      <p:grpSp>
        <p:nvGrpSpPr>
          <p:cNvPr id="7" name="Group 6">
            <a:extLst>
              <a:ext uri="{FF2B5EF4-FFF2-40B4-BE49-F238E27FC236}">
                <a16:creationId xmlns:a16="http://schemas.microsoft.com/office/drawing/2014/main" id="{E3228ABC-230E-2B62-49FE-9315CE7AC4D2}"/>
              </a:ext>
            </a:extLst>
          </p:cNvPr>
          <p:cNvGrpSpPr/>
          <p:nvPr/>
        </p:nvGrpSpPr>
        <p:grpSpPr>
          <a:xfrm>
            <a:off x="10751702" y="257214"/>
            <a:ext cx="1097280" cy="685800"/>
            <a:chOff x="6771067" y="4966859"/>
            <a:chExt cx="1097280" cy="685800"/>
          </a:xfrm>
        </p:grpSpPr>
        <p:sp>
          <p:nvSpPr>
            <p:cNvPr id="8" name="Rectangle: Rounded Corners 7">
              <a:extLst>
                <a:ext uri="{FF2B5EF4-FFF2-40B4-BE49-F238E27FC236}">
                  <a16:creationId xmlns:a16="http://schemas.microsoft.com/office/drawing/2014/main" id="{DF201789-7DB2-E36C-BA5B-A7ED5843951B}"/>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Plan</a:t>
              </a:r>
            </a:p>
            <a:p>
              <a:pPr algn="ctr">
                <a:lnSpc>
                  <a:spcPts val="1200"/>
                </a:lnSpc>
              </a:pPr>
              <a:r>
                <a:rPr lang="en-US" sz="1200" b="1" dirty="0">
                  <a:solidFill>
                    <a:schemeClr val="tx1"/>
                  </a:solidFill>
                </a:rPr>
                <a:t>Integration</a:t>
              </a:r>
            </a:p>
          </p:txBody>
        </p:sp>
        <p:sp>
          <p:nvSpPr>
            <p:cNvPr id="9" name="Oval 8">
              <a:extLst>
                <a:ext uri="{FF2B5EF4-FFF2-40B4-BE49-F238E27FC236}">
                  <a16:creationId xmlns:a16="http://schemas.microsoft.com/office/drawing/2014/main" id="{78B617E9-3496-A581-FB07-DBDD68A195AC}"/>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grpSp>
    </p:spTree>
    <p:extLst>
      <p:ext uri="{BB962C8B-B14F-4D97-AF65-F5344CB8AC3E}">
        <p14:creationId xmlns:p14="http://schemas.microsoft.com/office/powerpoint/2010/main" val="38377155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normAutofit/>
          </a:bodyPr>
          <a:lstStyle/>
          <a:p>
            <a:r>
              <a:rPr lang="en-US" dirty="0"/>
              <a:t>DSEEP</a:t>
            </a:r>
          </a:p>
        </p:txBody>
      </p:sp>
      <p:sp>
        <p:nvSpPr>
          <p:cNvPr id="3" name="Slide Number Placeholder 2"/>
          <p:cNvSpPr>
            <a:spLocks noGrp="1"/>
          </p:cNvSpPr>
          <p:nvPr>
            <p:ph type="sldNum" sz="quarter" idx="12"/>
          </p:nvPr>
        </p:nvSpPr>
        <p:spPr/>
        <p:txBody>
          <a:bodyPr/>
          <a:lstStyle/>
          <a:p>
            <a:pPr>
              <a:defRPr/>
            </a:pPr>
            <a:fld id="{A51840BD-C137-42AF-A883-7364683D4200}" type="slidenum">
              <a:rPr lang="en-US" smtClean="0"/>
              <a:pPr>
                <a:defRPr/>
              </a:pPr>
              <a:t>6</a:t>
            </a:fld>
            <a:endParaRPr lang="en-US" dirty="0"/>
          </a:p>
        </p:txBody>
      </p:sp>
      <p:pic>
        <p:nvPicPr>
          <p:cNvPr id="5" name="Picture 4" descr="Diagram of the DSEEP 7 step proces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7971" y="1041400"/>
            <a:ext cx="6751360" cy="5435601"/>
          </a:xfrm>
          <a:prstGeom prst="rect">
            <a:avLst/>
          </a:prstGeom>
        </p:spPr>
      </p:pic>
      <p:sp>
        <p:nvSpPr>
          <p:cNvPr id="4" name="TextBox 3"/>
          <p:cNvSpPr txBox="1"/>
          <p:nvPr/>
        </p:nvSpPr>
        <p:spPr>
          <a:xfrm>
            <a:off x="438808" y="5222856"/>
            <a:ext cx="3427141" cy="954107"/>
          </a:xfrm>
          <a:prstGeom prst="rect">
            <a:avLst/>
          </a:prstGeom>
          <a:noFill/>
        </p:spPr>
        <p:txBody>
          <a:bodyPr wrap="square" lIns="91440" tIns="45720" rIns="91440" bIns="45720" rtlCol="0" anchor="t">
            <a:spAutoFit/>
          </a:bodyPr>
          <a:lstStyle/>
          <a:p>
            <a:r>
              <a:rPr lang="en-US" sz="2800" dirty="0">
                <a:latin typeface="Arial Narrow"/>
              </a:rPr>
              <a:t>DSEEP divides each step into activities</a:t>
            </a:r>
          </a:p>
        </p:txBody>
      </p:sp>
      <p:sp>
        <p:nvSpPr>
          <p:cNvPr id="8" name="Content Placeholder 2"/>
          <p:cNvSpPr>
            <a:spLocks noGrp="1"/>
          </p:cNvSpPr>
          <p:nvPr>
            <p:ph idx="4294967295"/>
          </p:nvPr>
        </p:nvSpPr>
        <p:spPr>
          <a:xfrm>
            <a:off x="5957740" y="974725"/>
            <a:ext cx="6234260" cy="4921741"/>
          </a:xfrm>
        </p:spPr>
        <p:txBody>
          <a:bodyPr>
            <a:normAutofit fontScale="92500"/>
          </a:bodyPr>
          <a:lstStyle/>
          <a:p>
            <a:pPr>
              <a:lnSpc>
                <a:spcPct val="120000"/>
              </a:lnSpc>
              <a:spcBef>
                <a:spcPts val="0"/>
              </a:spcBef>
              <a:spcAft>
                <a:spcPts val="600"/>
              </a:spcAft>
              <a:buFont typeface="Wingdings" panose="05000000000000000000" pitchFamily="2" charset="2"/>
              <a:buChar char="Ø"/>
            </a:pPr>
            <a:r>
              <a:rPr lang="en-US" sz="2400" b="1" dirty="0"/>
              <a:t>Distributed Simulation Engineering and Execution Process (DSEEP)</a:t>
            </a:r>
          </a:p>
          <a:p>
            <a:pPr>
              <a:lnSpc>
                <a:spcPct val="120000"/>
              </a:lnSpc>
              <a:spcBef>
                <a:spcPts val="0"/>
              </a:spcBef>
              <a:spcAft>
                <a:spcPts val="600"/>
              </a:spcAft>
              <a:buFont typeface="Wingdings" panose="05000000000000000000" pitchFamily="2" charset="2"/>
              <a:buChar char="Ø"/>
            </a:pPr>
            <a:r>
              <a:rPr lang="en-US" sz="2400" b="1" dirty="0"/>
              <a:t>IEEE Std 1730-2010, developed by Simulation Interoperability Standards Organization (SISO)</a:t>
            </a:r>
          </a:p>
          <a:p>
            <a:pPr>
              <a:lnSpc>
                <a:spcPct val="120000"/>
              </a:lnSpc>
              <a:spcBef>
                <a:spcPts val="0"/>
              </a:spcBef>
              <a:spcAft>
                <a:spcPts val="600"/>
              </a:spcAft>
              <a:buFont typeface="Wingdings" panose="05000000000000000000" pitchFamily="2" charset="2"/>
              <a:buChar char="Ø"/>
            </a:pPr>
            <a:r>
              <a:rPr lang="en-US" sz="2400" b="1" dirty="0"/>
              <a:t>Distributed simulation architecture independent</a:t>
            </a:r>
          </a:p>
          <a:p>
            <a:pPr>
              <a:lnSpc>
                <a:spcPct val="120000"/>
              </a:lnSpc>
              <a:spcBef>
                <a:spcPts val="0"/>
              </a:spcBef>
              <a:spcAft>
                <a:spcPts val="600"/>
              </a:spcAft>
              <a:buFont typeface="Wingdings" panose="05000000000000000000" pitchFamily="2" charset="2"/>
              <a:buChar char="Ø"/>
            </a:pPr>
            <a:r>
              <a:rPr lang="en-US" sz="2400" b="1" dirty="0"/>
              <a:t>Process model for the integration of distributed simulations</a:t>
            </a:r>
          </a:p>
          <a:p>
            <a:pPr>
              <a:lnSpc>
                <a:spcPct val="120000"/>
              </a:lnSpc>
              <a:spcBef>
                <a:spcPts val="0"/>
              </a:spcBef>
              <a:spcAft>
                <a:spcPts val="600"/>
              </a:spcAft>
              <a:buFont typeface="Wingdings" panose="05000000000000000000" pitchFamily="2" charset="2"/>
              <a:buChar char="Ø"/>
            </a:pPr>
            <a:r>
              <a:rPr lang="en-US" sz="2400" b="1" dirty="0"/>
              <a:t>The Process model must be instantiated with a set of processes and supporting material</a:t>
            </a:r>
          </a:p>
        </p:txBody>
      </p:sp>
    </p:spTree>
    <p:extLst>
      <p:ext uri="{BB962C8B-B14F-4D97-AF65-F5344CB8AC3E}">
        <p14:creationId xmlns:p14="http://schemas.microsoft.com/office/powerpoint/2010/main" val="330567389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Integration Plan Development</a:t>
            </a:r>
          </a:p>
        </p:txBody>
      </p:sp>
      <p:sp>
        <p:nvSpPr>
          <p:cNvPr id="3" name="Content Placeholder 2"/>
          <p:cNvSpPr>
            <a:spLocks noGrp="1"/>
          </p:cNvSpPr>
          <p:nvPr>
            <p:ph idx="1"/>
          </p:nvPr>
        </p:nvSpPr>
        <p:spPr/>
        <p:txBody>
          <a:bodyPr vert="horz" lIns="91440" tIns="45720" rIns="91440" bIns="45720" rtlCol="0" anchor="t">
            <a:normAutofit/>
          </a:bodyPr>
          <a:lstStyle/>
          <a:p>
            <a:r>
              <a:rPr lang="en-US" dirty="0"/>
              <a:t>Write and publish an Integration Plan to communicate </a:t>
            </a:r>
            <a:r>
              <a:rPr lang="en-US" dirty="0">
                <a:ea typeface="+mn-lt"/>
                <a:cs typeface="+mn-lt"/>
              </a:rPr>
              <a:t>the tasks, schedule, and mechanisms for the integration </a:t>
            </a:r>
            <a:r>
              <a:rPr lang="en-US" dirty="0"/>
              <a:t>with the full team</a:t>
            </a:r>
          </a:p>
          <a:p>
            <a:r>
              <a:rPr lang="en-US" dirty="0"/>
              <a:t>Write and publish the plan prior to the start of integration</a:t>
            </a:r>
            <a:endParaRPr lang="en-US">
              <a:cs typeface="Calibri"/>
            </a:endParaRPr>
          </a:p>
          <a:p>
            <a:r>
              <a:rPr lang="en-US" dirty="0"/>
              <a:t>This document is final after the Integration Readiness Review (IRR)</a:t>
            </a:r>
          </a:p>
          <a:p>
            <a:r>
              <a:rPr lang="en-US" dirty="0"/>
              <a:t>Document changes after the IRR in individual Spiral Plans</a:t>
            </a:r>
          </a:p>
          <a:p>
            <a:r>
              <a:rPr lang="en-US" dirty="0"/>
              <a:t>The format of this document can vary, but there are several recommended sections: </a:t>
            </a:r>
          </a:p>
        </p:txBody>
      </p:sp>
      <p:sp>
        <p:nvSpPr>
          <p:cNvPr id="5" name="Slide Number Placeholder 4"/>
          <p:cNvSpPr>
            <a:spLocks noGrp="1"/>
          </p:cNvSpPr>
          <p:nvPr>
            <p:ph type="sldNum" sz="quarter" idx="4"/>
          </p:nvPr>
        </p:nvSpPr>
        <p:spPr/>
        <p:txBody>
          <a:bodyPr/>
          <a:lstStyle/>
          <a:p>
            <a:pPr>
              <a:defRPr/>
            </a:pPr>
            <a:fld id="{A51840BD-C137-42AF-A883-7364683D4200}" type="slidenum">
              <a:rPr lang="en-US" smtClean="0"/>
              <a:pPr>
                <a:defRPr/>
              </a:pPr>
              <a:t>60</a:t>
            </a:fld>
            <a:endParaRPr lang="en-US" dirty="0"/>
          </a:p>
        </p:txBody>
      </p:sp>
      <p:grpSp>
        <p:nvGrpSpPr>
          <p:cNvPr id="6" name="Group 5">
            <a:extLst>
              <a:ext uri="{FF2B5EF4-FFF2-40B4-BE49-F238E27FC236}">
                <a16:creationId xmlns:a16="http://schemas.microsoft.com/office/drawing/2014/main" id="{81DF35FA-E418-3442-BC57-7DE857680678}"/>
              </a:ext>
            </a:extLst>
          </p:cNvPr>
          <p:cNvGrpSpPr/>
          <p:nvPr/>
        </p:nvGrpSpPr>
        <p:grpSpPr>
          <a:xfrm>
            <a:off x="10744200" y="266700"/>
            <a:ext cx="1097280" cy="685800"/>
            <a:chOff x="6771067" y="4966859"/>
            <a:chExt cx="1097280" cy="685800"/>
          </a:xfrm>
        </p:grpSpPr>
        <p:sp>
          <p:nvSpPr>
            <p:cNvPr id="7" name="Rectangle: Rounded Corners 6">
              <a:extLst>
                <a:ext uri="{FF2B5EF4-FFF2-40B4-BE49-F238E27FC236}">
                  <a16:creationId xmlns:a16="http://schemas.microsoft.com/office/drawing/2014/main" id="{1CC4DA79-7272-7BB4-F1B8-3EE27DF6A8F9}"/>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Plan</a:t>
              </a:r>
            </a:p>
            <a:p>
              <a:pPr algn="ctr">
                <a:lnSpc>
                  <a:spcPts val="1200"/>
                </a:lnSpc>
              </a:pPr>
              <a:r>
                <a:rPr lang="en-US" sz="1200" b="1" dirty="0">
                  <a:solidFill>
                    <a:schemeClr val="tx1"/>
                  </a:solidFill>
                </a:rPr>
                <a:t>Integration</a:t>
              </a:r>
            </a:p>
          </p:txBody>
        </p:sp>
        <p:sp>
          <p:nvSpPr>
            <p:cNvPr id="8" name="Oval 7">
              <a:extLst>
                <a:ext uri="{FF2B5EF4-FFF2-40B4-BE49-F238E27FC236}">
                  <a16:creationId xmlns:a16="http://schemas.microsoft.com/office/drawing/2014/main" id="{AB10AD24-E286-5AB1-27E5-4A7444596752}"/>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grpSp>
    </p:spTree>
    <p:extLst>
      <p:ext uri="{BB962C8B-B14F-4D97-AF65-F5344CB8AC3E}">
        <p14:creationId xmlns:p14="http://schemas.microsoft.com/office/powerpoint/2010/main" val="60306428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Integration Plan Sections</a:t>
            </a:r>
          </a:p>
        </p:txBody>
      </p:sp>
      <p:sp>
        <p:nvSpPr>
          <p:cNvPr id="3" name="Content Placeholder 2"/>
          <p:cNvSpPr>
            <a:spLocks noGrp="1"/>
          </p:cNvSpPr>
          <p:nvPr>
            <p:ph idx="1"/>
          </p:nvPr>
        </p:nvSpPr>
        <p:spPr/>
        <p:txBody>
          <a:bodyPr vert="horz" lIns="91440" tIns="45720" rIns="91440" bIns="45720" rtlCol="0" anchor="t">
            <a:normAutofit/>
          </a:bodyPr>
          <a:lstStyle/>
          <a:p>
            <a:r>
              <a:rPr lang="en-US" b="1" dirty="0"/>
              <a:t>Introduction</a:t>
            </a:r>
            <a:r>
              <a:rPr lang="en-US" dirty="0"/>
              <a:t>: General information and overall schedule</a:t>
            </a:r>
          </a:p>
          <a:p>
            <a:r>
              <a:rPr lang="en-US" b="1" dirty="0"/>
              <a:t>Communication Plan</a:t>
            </a:r>
            <a:r>
              <a:rPr lang="en-US" dirty="0"/>
              <a:t>: Phone numbers, data stores</a:t>
            </a:r>
          </a:p>
          <a:p>
            <a:r>
              <a:rPr lang="en-US" b="1" dirty="0"/>
              <a:t>Distributed Simulation</a:t>
            </a:r>
            <a:r>
              <a:rPr lang="en-US" dirty="0"/>
              <a:t>: Architectures/Simulation Data Exchange Models (SDEMs), network configurations</a:t>
            </a:r>
          </a:p>
          <a:p>
            <a:r>
              <a:rPr lang="en-US" b="1" dirty="0"/>
              <a:t>Scenario/Operational</a:t>
            </a:r>
            <a:r>
              <a:rPr lang="en-US" dirty="0"/>
              <a:t>: Terrain databases, scenarios, systems under test</a:t>
            </a:r>
          </a:p>
          <a:p>
            <a:r>
              <a:rPr lang="en-US" b="1" dirty="0"/>
              <a:t>Spiral Overview</a:t>
            </a:r>
            <a:r>
              <a:rPr lang="en-US" dirty="0"/>
              <a:t>: Dates, tasks, participating sites, entrance &amp; exit criteria</a:t>
            </a:r>
          </a:p>
          <a:p>
            <a:r>
              <a:rPr lang="en-US" b="1" dirty="0"/>
              <a:t>Documentation Plans</a:t>
            </a:r>
            <a:r>
              <a:rPr lang="en-US" dirty="0"/>
              <a:t>: Spiral plans, spiral reports, problem reports</a:t>
            </a:r>
          </a:p>
        </p:txBody>
      </p:sp>
      <p:sp>
        <p:nvSpPr>
          <p:cNvPr id="5" name="Slide Number Placeholder 4"/>
          <p:cNvSpPr>
            <a:spLocks noGrp="1"/>
          </p:cNvSpPr>
          <p:nvPr>
            <p:ph type="sldNum" sz="quarter" idx="4"/>
          </p:nvPr>
        </p:nvSpPr>
        <p:spPr/>
        <p:txBody>
          <a:bodyPr/>
          <a:lstStyle/>
          <a:p>
            <a:pPr>
              <a:defRPr/>
            </a:pPr>
            <a:fld id="{A51840BD-C137-42AF-A883-7364683D4200}" type="slidenum">
              <a:rPr lang="en-US" smtClean="0"/>
              <a:pPr>
                <a:defRPr/>
              </a:pPr>
              <a:t>61</a:t>
            </a:fld>
            <a:endParaRPr lang="en-US" dirty="0"/>
          </a:p>
        </p:txBody>
      </p:sp>
      <p:grpSp>
        <p:nvGrpSpPr>
          <p:cNvPr id="6" name="Group 5">
            <a:extLst>
              <a:ext uri="{FF2B5EF4-FFF2-40B4-BE49-F238E27FC236}">
                <a16:creationId xmlns:a16="http://schemas.microsoft.com/office/drawing/2014/main" id="{93B78F00-DCA5-5762-6B48-80151992D287}"/>
              </a:ext>
            </a:extLst>
          </p:cNvPr>
          <p:cNvGrpSpPr/>
          <p:nvPr/>
        </p:nvGrpSpPr>
        <p:grpSpPr>
          <a:xfrm>
            <a:off x="10744200" y="272752"/>
            <a:ext cx="1097280" cy="685800"/>
            <a:chOff x="6771067" y="4966859"/>
            <a:chExt cx="1097280" cy="685800"/>
          </a:xfrm>
        </p:grpSpPr>
        <p:sp>
          <p:nvSpPr>
            <p:cNvPr id="7" name="Rectangle: Rounded Corners 6">
              <a:extLst>
                <a:ext uri="{FF2B5EF4-FFF2-40B4-BE49-F238E27FC236}">
                  <a16:creationId xmlns:a16="http://schemas.microsoft.com/office/drawing/2014/main" id="{52C7DB40-0223-CD4E-D44A-84DAFFC6958B}"/>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Plan</a:t>
              </a:r>
            </a:p>
            <a:p>
              <a:pPr algn="ctr">
                <a:lnSpc>
                  <a:spcPts val="1200"/>
                </a:lnSpc>
              </a:pPr>
              <a:r>
                <a:rPr lang="en-US" sz="1200" b="1" dirty="0">
                  <a:solidFill>
                    <a:schemeClr val="tx1"/>
                  </a:solidFill>
                </a:rPr>
                <a:t>Integration</a:t>
              </a:r>
            </a:p>
          </p:txBody>
        </p:sp>
        <p:sp>
          <p:nvSpPr>
            <p:cNvPr id="8" name="Oval 7">
              <a:extLst>
                <a:ext uri="{FF2B5EF4-FFF2-40B4-BE49-F238E27FC236}">
                  <a16:creationId xmlns:a16="http://schemas.microsoft.com/office/drawing/2014/main" id="{B1E51DC9-3623-6107-50FE-898B4C99DD96}"/>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grpSp>
    </p:spTree>
    <p:extLst>
      <p:ext uri="{BB962C8B-B14F-4D97-AF65-F5344CB8AC3E}">
        <p14:creationId xmlns:p14="http://schemas.microsoft.com/office/powerpoint/2010/main" val="200977382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Spiral Tasks</a:t>
            </a:r>
          </a:p>
        </p:txBody>
      </p:sp>
      <p:sp>
        <p:nvSpPr>
          <p:cNvPr id="3" name="Slide Number Placeholder 2"/>
          <p:cNvSpPr>
            <a:spLocks noGrp="1"/>
          </p:cNvSpPr>
          <p:nvPr>
            <p:ph type="sldNum" sz="quarter" idx="12"/>
          </p:nvPr>
        </p:nvSpPr>
        <p:spPr/>
        <p:txBody>
          <a:bodyPr/>
          <a:lstStyle/>
          <a:p>
            <a:pPr>
              <a:defRPr/>
            </a:pPr>
            <a:fld id="{A51840BD-C137-42AF-A883-7364683D4200}" type="slidenum">
              <a:rPr lang="en-US" smtClean="0"/>
              <a:pPr>
                <a:defRPr/>
              </a:pPr>
              <a:t>62</a:t>
            </a:fld>
            <a:endParaRPr lang="en-US" dirty="0"/>
          </a:p>
        </p:txBody>
      </p:sp>
      <p:graphicFrame>
        <p:nvGraphicFramePr>
          <p:cNvPr id="4" name="Table 3"/>
          <p:cNvGraphicFramePr>
            <a:graphicFrameLocks noGrp="1"/>
          </p:cNvGraphicFramePr>
          <p:nvPr/>
        </p:nvGraphicFramePr>
        <p:xfrm>
          <a:off x="1220973" y="1181543"/>
          <a:ext cx="8973866" cy="4557768"/>
        </p:xfrm>
        <a:graphic>
          <a:graphicData uri="http://schemas.openxmlformats.org/drawingml/2006/table">
            <a:tbl>
              <a:tblPr firstRow="1" firstCol="1" bandRow="1">
                <a:tableStyleId>{5C22544A-7EE6-4342-B048-85BDC9FD1C3A}</a:tableStyleId>
              </a:tblPr>
              <a:tblGrid>
                <a:gridCol w="943237">
                  <a:extLst>
                    <a:ext uri="{9D8B030D-6E8A-4147-A177-3AD203B41FA5}">
                      <a16:colId xmlns:a16="http://schemas.microsoft.com/office/drawing/2014/main" val="20000"/>
                    </a:ext>
                  </a:extLst>
                </a:gridCol>
                <a:gridCol w="8030629">
                  <a:extLst>
                    <a:ext uri="{9D8B030D-6E8A-4147-A177-3AD203B41FA5}">
                      <a16:colId xmlns:a16="http://schemas.microsoft.com/office/drawing/2014/main" val="20001"/>
                    </a:ext>
                  </a:extLst>
                </a:gridCol>
              </a:tblGrid>
              <a:tr h="564024">
                <a:tc>
                  <a:txBody>
                    <a:bodyPr/>
                    <a:lstStyle/>
                    <a:p>
                      <a:pPr marL="0" marR="0" algn="ctr">
                        <a:spcBef>
                          <a:spcPts val="0"/>
                        </a:spcBef>
                        <a:spcAft>
                          <a:spcPts val="0"/>
                        </a:spcAft>
                      </a:pPr>
                      <a:r>
                        <a:rPr lang="en-US" sz="2000" dirty="0">
                          <a:effectLst/>
                        </a:rPr>
                        <a:t>ID</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dirty="0">
                          <a:effectLst/>
                        </a:rPr>
                        <a:t>Task</a:t>
                      </a:r>
                      <a:endParaRPr lang="en-US" sz="2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564024">
                <a:tc>
                  <a:txBody>
                    <a:bodyPr/>
                    <a:lstStyle/>
                    <a:p>
                      <a:pPr marL="0" marR="0">
                        <a:spcBef>
                          <a:spcPts val="0"/>
                        </a:spcBef>
                        <a:spcAft>
                          <a:spcPts val="0"/>
                        </a:spcAft>
                      </a:pPr>
                      <a:r>
                        <a:rPr lang="en-US" sz="2000" dirty="0">
                          <a:effectLst/>
                        </a:rPr>
                        <a:t>1</a:t>
                      </a:r>
                      <a:endParaRPr lang="en-US" sz="2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2000" dirty="0">
                          <a:effectLst/>
                        </a:rPr>
                        <a:t>Establish network connectivity between DTCC and JOIN Lab</a:t>
                      </a:r>
                      <a:endParaRPr lang="en-US" sz="20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564024">
                <a:tc>
                  <a:txBody>
                    <a:bodyPr/>
                    <a:lstStyle/>
                    <a:p>
                      <a:pPr marL="0" marR="0">
                        <a:spcBef>
                          <a:spcPts val="0"/>
                        </a:spcBef>
                        <a:spcAft>
                          <a:spcPts val="0"/>
                        </a:spcAft>
                      </a:pPr>
                      <a:r>
                        <a:rPr lang="en-US" sz="2000" dirty="0">
                          <a:effectLst/>
                        </a:rPr>
                        <a:t>2</a:t>
                      </a:r>
                      <a:endParaRPr lang="en-US" sz="2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spcBef>
                          <a:spcPts val="0"/>
                        </a:spcBef>
                        <a:spcAft>
                          <a:spcPts val="0"/>
                        </a:spcAft>
                        <a:tabLst>
                          <a:tab pos="861060" algn="l"/>
                        </a:tabLst>
                      </a:pPr>
                      <a:r>
                        <a:rPr lang="en-US" sz="2000" dirty="0">
                          <a:effectLst/>
                        </a:rPr>
                        <a:t>Characterize network performance over several days and times of day</a:t>
                      </a:r>
                      <a:endParaRPr lang="en-US" sz="20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564024">
                <a:tc>
                  <a:txBody>
                    <a:bodyPr/>
                    <a:lstStyle/>
                    <a:p>
                      <a:pPr marL="0" marR="0">
                        <a:spcBef>
                          <a:spcPts val="0"/>
                        </a:spcBef>
                        <a:spcAft>
                          <a:spcPts val="0"/>
                        </a:spcAft>
                      </a:pPr>
                      <a:r>
                        <a:rPr lang="en-US" sz="2000" dirty="0">
                          <a:effectLst/>
                        </a:rPr>
                        <a:t>3</a:t>
                      </a:r>
                      <a:endParaRPr lang="en-US" sz="2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2000" dirty="0">
                          <a:effectLst/>
                        </a:rPr>
                        <a:t>RTC users log-in to Confluence using accounts on Active Directory</a:t>
                      </a:r>
                      <a:endParaRPr lang="en-US" sz="20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564024">
                <a:tc>
                  <a:txBody>
                    <a:bodyPr/>
                    <a:lstStyle/>
                    <a:p>
                      <a:pPr marL="0" marR="0">
                        <a:spcBef>
                          <a:spcPts val="0"/>
                        </a:spcBef>
                        <a:spcAft>
                          <a:spcPts val="0"/>
                        </a:spcAft>
                      </a:pPr>
                      <a:r>
                        <a:rPr lang="en-US" sz="2000" dirty="0">
                          <a:effectLst/>
                        </a:rPr>
                        <a:t>4</a:t>
                      </a:r>
                      <a:endParaRPr lang="en-US" sz="2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2000" dirty="0">
                          <a:effectLst/>
                        </a:rPr>
                        <a:t>JOIN Lab users log-in to Confluence using accounts on Active Directory</a:t>
                      </a:r>
                      <a:endParaRPr lang="en-US" sz="20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r h="564024">
                <a:tc>
                  <a:txBody>
                    <a:bodyPr/>
                    <a:lstStyle/>
                    <a:p>
                      <a:pPr marL="0" marR="0">
                        <a:spcBef>
                          <a:spcPts val="0"/>
                        </a:spcBef>
                        <a:spcAft>
                          <a:spcPts val="0"/>
                        </a:spcAft>
                      </a:pPr>
                      <a:r>
                        <a:rPr lang="en-US" sz="2000" dirty="0">
                          <a:effectLst/>
                        </a:rPr>
                        <a:t>5</a:t>
                      </a:r>
                      <a:endParaRPr lang="en-US" sz="2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2000" dirty="0">
                          <a:effectLst/>
                        </a:rPr>
                        <a:t>Have a TENA application (Canary) join TENA EM at DTCC</a:t>
                      </a:r>
                      <a:endParaRPr lang="en-US" sz="20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0005"/>
                  </a:ext>
                </a:extLst>
              </a:tr>
              <a:tr h="564024">
                <a:tc>
                  <a:txBody>
                    <a:bodyPr/>
                    <a:lstStyle/>
                    <a:p>
                      <a:pPr marL="0" marR="0">
                        <a:spcBef>
                          <a:spcPts val="0"/>
                        </a:spcBef>
                        <a:spcAft>
                          <a:spcPts val="0"/>
                        </a:spcAft>
                      </a:pPr>
                      <a:r>
                        <a:rPr lang="en-US" sz="2000" dirty="0">
                          <a:effectLst/>
                        </a:rPr>
                        <a:t>6</a:t>
                      </a:r>
                      <a:endParaRPr lang="en-US" sz="2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2000" dirty="0">
                          <a:effectLst/>
                        </a:rPr>
                        <a:t>Pass TENA platform data from DTCC to SIMDIS located at JOIN Lab</a:t>
                      </a:r>
                      <a:endParaRPr lang="en-US" sz="20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0006"/>
                  </a:ext>
                </a:extLst>
              </a:tr>
              <a:tr h="564024">
                <a:tc>
                  <a:txBody>
                    <a:bodyPr/>
                    <a:lstStyle/>
                    <a:p>
                      <a:pPr marL="0" marR="0">
                        <a:spcBef>
                          <a:spcPts val="0"/>
                        </a:spcBef>
                        <a:spcAft>
                          <a:spcPts val="0"/>
                        </a:spcAft>
                      </a:pPr>
                      <a:r>
                        <a:rPr lang="en-US" sz="2000" dirty="0">
                          <a:effectLst/>
                        </a:rPr>
                        <a:t>7</a:t>
                      </a:r>
                      <a:endParaRPr lang="en-US" sz="2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2000" dirty="0">
                          <a:effectLst/>
                        </a:rPr>
                        <a:t>Test VOIP call manager</a:t>
                      </a:r>
                      <a:endParaRPr lang="en-US" sz="20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0007"/>
                  </a:ext>
                </a:extLst>
              </a:tr>
            </a:tbl>
          </a:graphicData>
        </a:graphic>
      </p:graphicFrame>
      <p:grpSp>
        <p:nvGrpSpPr>
          <p:cNvPr id="6" name="Group 5">
            <a:extLst>
              <a:ext uri="{FF2B5EF4-FFF2-40B4-BE49-F238E27FC236}">
                <a16:creationId xmlns:a16="http://schemas.microsoft.com/office/drawing/2014/main" id="{26B9B318-0039-F8ED-D812-0D781B39C62F}"/>
              </a:ext>
            </a:extLst>
          </p:cNvPr>
          <p:cNvGrpSpPr/>
          <p:nvPr/>
        </p:nvGrpSpPr>
        <p:grpSpPr>
          <a:xfrm>
            <a:off x="10751820" y="266700"/>
            <a:ext cx="1097280" cy="685800"/>
            <a:chOff x="6771067" y="4966859"/>
            <a:chExt cx="1097280" cy="685800"/>
          </a:xfrm>
        </p:grpSpPr>
        <p:sp>
          <p:nvSpPr>
            <p:cNvPr id="7" name="Rectangle: Rounded Corners 6">
              <a:extLst>
                <a:ext uri="{FF2B5EF4-FFF2-40B4-BE49-F238E27FC236}">
                  <a16:creationId xmlns:a16="http://schemas.microsoft.com/office/drawing/2014/main" id="{16FFB996-33AD-54C7-0FA6-D32430905FB5}"/>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Plan</a:t>
              </a:r>
            </a:p>
            <a:p>
              <a:pPr algn="ctr">
                <a:lnSpc>
                  <a:spcPts val="1200"/>
                </a:lnSpc>
              </a:pPr>
              <a:r>
                <a:rPr lang="en-US" sz="1200" b="1" dirty="0">
                  <a:solidFill>
                    <a:schemeClr val="tx1"/>
                  </a:solidFill>
                </a:rPr>
                <a:t>Integration</a:t>
              </a:r>
            </a:p>
          </p:txBody>
        </p:sp>
        <p:sp>
          <p:nvSpPr>
            <p:cNvPr id="8" name="Oval 7">
              <a:extLst>
                <a:ext uri="{FF2B5EF4-FFF2-40B4-BE49-F238E27FC236}">
                  <a16:creationId xmlns:a16="http://schemas.microsoft.com/office/drawing/2014/main" id="{787419C7-FF9A-8D2A-14FE-B92772B8015C}"/>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grpSp>
    </p:spTree>
    <p:extLst>
      <p:ext uri="{BB962C8B-B14F-4D97-AF65-F5344CB8AC3E}">
        <p14:creationId xmlns:p14="http://schemas.microsoft.com/office/powerpoint/2010/main" val="344808023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Entrance Criteria</a:t>
            </a:r>
          </a:p>
        </p:txBody>
      </p:sp>
      <p:sp>
        <p:nvSpPr>
          <p:cNvPr id="3" name="Slide Number Placeholder 2"/>
          <p:cNvSpPr>
            <a:spLocks noGrp="1"/>
          </p:cNvSpPr>
          <p:nvPr>
            <p:ph type="sldNum" sz="quarter" idx="12"/>
          </p:nvPr>
        </p:nvSpPr>
        <p:spPr/>
        <p:txBody>
          <a:bodyPr/>
          <a:lstStyle/>
          <a:p>
            <a:pPr>
              <a:defRPr/>
            </a:pPr>
            <a:fld id="{A51840BD-C137-42AF-A883-7364683D4200}" type="slidenum">
              <a:rPr lang="en-US" smtClean="0"/>
              <a:pPr>
                <a:defRPr/>
              </a:pPr>
              <a:t>63</a:t>
            </a:fld>
            <a:endParaRPr lang="en-US" dirty="0"/>
          </a:p>
        </p:txBody>
      </p:sp>
      <p:graphicFrame>
        <p:nvGraphicFramePr>
          <p:cNvPr id="6" name="Table 5"/>
          <p:cNvGraphicFramePr>
            <a:graphicFrameLocks noGrp="1"/>
          </p:cNvGraphicFramePr>
          <p:nvPr/>
        </p:nvGraphicFramePr>
        <p:xfrm>
          <a:off x="2261234" y="837984"/>
          <a:ext cx="8067676" cy="5691071"/>
        </p:xfrm>
        <a:graphic>
          <a:graphicData uri="http://schemas.openxmlformats.org/drawingml/2006/table">
            <a:tbl>
              <a:tblPr firstRow="1" firstCol="1" bandRow="1">
                <a:tableStyleId>{5C22544A-7EE6-4342-B048-85BDC9FD1C3A}</a:tableStyleId>
              </a:tblPr>
              <a:tblGrid>
                <a:gridCol w="1143000">
                  <a:extLst>
                    <a:ext uri="{9D8B030D-6E8A-4147-A177-3AD203B41FA5}">
                      <a16:colId xmlns:a16="http://schemas.microsoft.com/office/drawing/2014/main" val="20000"/>
                    </a:ext>
                  </a:extLst>
                </a:gridCol>
                <a:gridCol w="6924676">
                  <a:extLst>
                    <a:ext uri="{9D8B030D-6E8A-4147-A177-3AD203B41FA5}">
                      <a16:colId xmlns:a16="http://schemas.microsoft.com/office/drawing/2014/main" val="20001"/>
                    </a:ext>
                  </a:extLst>
                </a:gridCol>
              </a:tblGrid>
              <a:tr h="237167">
                <a:tc>
                  <a:txBody>
                    <a:bodyPr/>
                    <a:lstStyle/>
                    <a:p>
                      <a:pPr marL="0" marR="0" algn="ctr">
                        <a:lnSpc>
                          <a:spcPct val="107000"/>
                        </a:lnSpc>
                        <a:spcBef>
                          <a:spcPts val="0"/>
                        </a:spcBef>
                        <a:spcAft>
                          <a:spcPts val="0"/>
                        </a:spcAft>
                      </a:pPr>
                      <a:r>
                        <a:rPr lang="en-US" sz="1600" dirty="0">
                          <a:effectLst/>
                        </a:rPr>
                        <a:t>Site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tc>
                  <a:txBody>
                    <a:bodyPr/>
                    <a:lstStyle/>
                    <a:p>
                      <a:pPr marL="0" marR="0" algn="ctr">
                        <a:lnSpc>
                          <a:spcPct val="107000"/>
                        </a:lnSpc>
                        <a:spcBef>
                          <a:spcPts val="0"/>
                        </a:spcBef>
                        <a:spcAft>
                          <a:spcPts val="0"/>
                        </a:spcAft>
                      </a:pPr>
                      <a:r>
                        <a:rPr lang="en-US" sz="1600" dirty="0">
                          <a:effectLst/>
                        </a:rPr>
                        <a:t>Entrance Criteria</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extLst>
                  <a:ext uri="{0D108BD9-81ED-4DB2-BD59-A6C34878D82A}">
                    <a16:rowId xmlns:a16="http://schemas.microsoft.com/office/drawing/2014/main" val="10000"/>
                  </a:ext>
                </a:extLst>
              </a:tr>
              <a:tr h="237228">
                <a:tc>
                  <a:txBody>
                    <a:bodyPr/>
                    <a:lstStyle/>
                    <a:p>
                      <a:pPr marL="0" marR="0">
                        <a:lnSpc>
                          <a:spcPct val="107000"/>
                        </a:lnSpc>
                        <a:spcBef>
                          <a:spcPts val="0"/>
                        </a:spcBef>
                        <a:spcAft>
                          <a:spcPts val="0"/>
                        </a:spcAft>
                      </a:pPr>
                      <a:r>
                        <a:rPr lang="en-US" sz="1600" dirty="0">
                          <a:effectLst/>
                        </a:rPr>
                        <a:t>All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tc>
                  <a:txBody>
                    <a:bodyPr/>
                    <a:lstStyle/>
                    <a:p>
                      <a:pPr marL="0" marR="0">
                        <a:lnSpc>
                          <a:spcPct val="107000"/>
                        </a:lnSpc>
                        <a:spcBef>
                          <a:spcPts val="0"/>
                        </a:spcBef>
                        <a:spcAft>
                          <a:spcPts val="0"/>
                        </a:spcAft>
                      </a:pPr>
                      <a:r>
                        <a:rPr lang="en-US" sz="1600" dirty="0">
                          <a:effectLst/>
                        </a:rPr>
                        <a:t>Verify site is available to participate in spiral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extLst>
                  <a:ext uri="{0D108BD9-81ED-4DB2-BD59-A6C34878D82A}">
                    <a16:rowId xmlns:a16="http://schemas.microsoft.com/office/drawing/2014/main" val="10001"/>
                  </a:ext>
                </a:extLst>
              </a:tr>
              <a:tr h="237228">
                <a:tc>
                  <a:txBody>
                    <a:bodyPr/>
                    <a:lstStyle/>
                    <a:p>
                      <a:pPr marL="0" marR="0">
                        <a:lnSpc>
                          <a:spcPct val="107000"/>
                        </a:lnSpc>
                        <a:spcBef>
                          <a:spcPts val="0"/>
                        </a:spcBef>
                        <a:spcAft>
                          <a:spcPts val="0"/>
                        </a:spcAft>
                      </a:pPr>
                      <a:r>
                        <a:rPr lang="en-US" sz="1600" dirty="0">
                          <a:effectLst/>
                        </a:rPr>
                        <a:t>All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tc>
                  <a:txBody>
                    <a:bodyPr/>
                    <a:lstStyle/>
                    <a:p>
                      <a:pPr marL="0" marR="0">
                        <a:lnSpc>
                          <a:spcPct val="107000"/>
                        </a:lnSpc>
                        <a:spcBef>
                          <a:spcPts val="0"/>
                        </a:spcBef>
                        <a:spcAft>
                          <a:spcPts val="0"/>
                        </a:spcAft>
                      </a:pPr>
                      <a:r>
                        <a:rPr lang="en-US" sz="1600" dirty="0">
                          <a:effectLst/>
                        </a:rPr>
                        <a:t>ISA signed and approved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extLst>
                  <a:ext uri="{0D108BD9-81ED-4DB2-BD59-A6C34878D82A}">
                    <a16:rowId xmlns:a16="http://schemas.microsoft.com/office/drawing/2014/main" val="10002"/>
                  </a:ext>
                </a:extLst>
              </a:tr>
              <a:tr h="280513">
                <a:tc>
                  <a:txBody>
                    <a:bodyPr/>
                    <a:lstStyle/>
                    <a:p>
                      <a:pPr marL="0" marR="0">
                        <a:lnSpc>
                          <a:spcPct val="107000"/>
                        </a:lnSpc>
                        <a:spcBef>
                          <a:spcPts val="0"/>
                        </a:spcBef>
                        <a:spcAft>
                          <a:spcPts val="0"/>
                        </a:spcAft>
                      </a:pPr>
                      <a:r>
                        <a:rPr lang="en-US" sz="1600" dirty="0">
                          <a:effectLst/>
                        </a:rPr>
                        <a:t>All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tc>
                  <a:txBody>
                    <a:bodyPr/>
                    <a:lstStyle/>
                    <a:p>
                      <a:pPr marL="0" marR="0">
                        <a:lnSpc>
                          <a:spcPct val="107000"/>
                        </a:lnSpc>
                        <a:spcBef>
                          <a:spcPts val="0"/>
                        </a:spcBef>
                        <a:spcAft>
                          <a:spcPts val="0"/>
                        </a:spcAft>
                      </a:pPr>
                      <a:r>
                        <a:rPr lang="en-US" sz="1600" dirty="0">
                          <a:effectLst/>
                        </a:rPr>
                        <a:t>User accounts created for at least one person at each NLT Friday 13 November 2015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extLst>
                  <a:ext uri="{0D108BD9-81ED-4DB2-BD59-A6C34878D82A}">
                    <a16:rowId xmlns:a16="http://schemas.microsoft.com/office/drawing/2014/main" val="10003"/>
                  </a:ext>
                </a:extLst>
              </a:tr>
              <a:tr h="237228">
                <a:tc>
                  <a:txBody>
                    <a:bodyPr/>
                    <a:lstStyle/>
                    <a:p>
                      <a:pPr marL="0" marR="0">
                        <a:lnSpc>
                          <a:spcPct val="107000"/>
                        </a:lnSpc>
                        <a:spcBef>
                          <a:spcPts val="0"/>
                        </a:spcBef>
                        <a:spcAft>
                          <a:spcPts val="0"/>
                        </a:spcAft>
                      </a:pPr>
                      <a:r>
                        <a:rPr lang="en-US" sz="1600" dirty="0">
                          <a:effectLst/>
                        </a:rPr>
                        <a:t>Org1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tc>
                  <a:txBody>
                    <a:bodyPr/>
                    <a:lstStyle/>
                    <a:p>
                      <a:pPr marL="0" marR="0">
                        <a:lnSpc>
                          <a:spcPct val="107000"/>
                        </a:lnSpc>
                        <a:spcBef>
                          <a:spcPts val="0"/>
                        </a:spcBef>
                        <a:spcAft>
                          <a:spcPts val="0"/>
                        </a:spcAft>
                      </a:pPr>
                      <a:r>
                        <a:rPr lang="en-US" sz="1600" dirty="0">
                          <a:effectLst/>
                        </a:rPr>
                        <a:t>JMN in place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extLst>
                  <a:ext uri="{0D108BD9-81ED-4DB2-BD59-A6C34878D82A}">
                    <a16:rowId xmlns:a16="http://schemas.microsoft.com/office/drawing/2014/main" val="10004"/>
                  </a:ext>
                </a:extLst>
              </a:tr>
              <a:tr h="237228">
                <a:tc>
                  <a:txBody>
                    <a:bodyPr/>
                    <a:lstStyle/>
                    <a:p>
                      <a:pPr marL="0" marR="0">
                        <a:lnSpc>
                          <a:spcPct val="107000"/>
                        </a:lnSpc>
                        <a:spcBef>
                          <a:spcPts val="0"/>
                        </a:spcBef>
                        <a:spcAft>
                          <a:spcPts val="0"/>
                        </a:spcAft>
                      </a:pPr>
                      <a:r>
                        <a:rPr lang="en-US" sz="1600" dirty="0">
                          <a:effectLst/>
                        </a:rPr>
                        <a:t>NOC</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tc>
                  <a:txBody>
                    <a:bodyPr/>
                    <a:lstStyle/>
                    <a:p>
                      <a:pPr marL="0" marR="0">
                        <a:lnSpc>
                          <a:spcPct val="107000"/>
                        </a:lnSpc>
                        <a:spcBef>
                          <a:spcPts val="0"/>
                        </a:spcBef>
                        <a:spcAft>
                          <a:spcPts val="0"/>
                        </a:spcAft>
                      </a:pPr>
                      <a:r>
                        <a:rPr lang="en-US" sz="1600" dirty="0">
                          <a:effectLst/>
                        </a:rPr>
                        <a:t>JMN in place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extLst>
                  <a:ext uri="{0D108BD9-81ED-4DB2-BD59-A6C34878D82A}">
                    <a16:rowId xmlns:a16="http://schemas.microsoft.com/office/drawing/2014/main" val="10006"/>
                  </a:ext>
                </a:extLst>
              </a:tr>
              <a:tr h="237228">
                <a:tc>
                  <a:txBody>
                    <a:bodyPr/>
                    <a:lstStyle/>
                    <a:p>
                      <a:pPr marL="0" marR="0">
                        <a:lnSpc>
                          <a:spcPct val="107000"/>
                        </a:lnSpc>
                        <a:spcBef>
                          <a:spcPts val="0"/>
                        </a:spcBef>
                        <a:spcAft>
                          <a:spcPts val="0"/>
                        </a:spcAft>
                      </a:pPr>
                      <a:r>
                        <a:rPr lang="en-US" sz="1600" dirty="0">
                          <a:effectLst/>
                        </a:rPr>
                        <a:t>DTCC</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tc>
                  <a:txBody>
                    <a:bodyPr/>
                    <a:lstStyle/>
                    <a:p>
                      <a:pPr marL="0" marR="0">
                        <a:lnSpc>
                          <a:spcPct val="107000"/>
                        </a:lnSpc>
                        <a:spcBef>
                          <a:spcPts val="0"/>
                        </a:spcBef>
                        <a:spcAft>
                          <a:spcPts val="0"/>
                        </a:spcAft>
                      </a:pPr>
                      <a:r>
                        <a:rPr lang="en-US" sz="1600" dirty="0">
                          <a:effectLst/>
                        </a:rPr>
                        <a:t>JMN in place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extLst>
                  <a:ext uri="{0D108BD9-81ED-4DB2-BD59-A6C34878D82A}">
                    <a16:rowId xmlns:a16="http://schemas.microsoft.com/office/drawing/2014/main" val="10007"/>
                  </a:ext>
                </a:extLst>
              </a:tr>
              <a:tr h="237228">
                <a:tc>
                  <a:txBody>
                    <a:bodyPr/>
                    <a:lstStyle/>
                    <a:p>
                      <a:pPr marL="0" marR="0">
                        <a:lnSpc>
                          <a:spcPct val="107000"/>
                        </a:lnSpc>
                        <a:spcBef>
                          <a:spcPts val="0"/>
                        </a:spcBef>
                        <a:spcAft>
                          <a:spcPts val="0"/>
                        </a:spcAft>
                      </a:pPr>
                      <a:r>
                        <a:rPr lang="en-US" sz="1600" dirty="0">
                          <a:effectLst/>
                        </a:rPr>
                        <a:t>NOC</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tc>
                  <a:txBody>
                    <a:bodyPr/>
                    <a:lstStyle/>
                    <a:p>
                      <a:pPr marL="0" marR="0">
                        <a:lnSpc>
                          <a:spcPct val="107000"/>
                        </a:lnSpc>
                        <a:spcBef>
                          <a:spcPts val="0"/>
                        </a:spcBef>
                        <a:spcAft>
                          <a:spcPts val="0"/>
                        </a:spcAft>
                      </a:pPr>
                      <a:r>
                        <a:rPr lang="en-US" sz="1600" dirty="0">
                          <a:effectLst/>
                        </a:rPr>
                        <a:t>Verify all CSTB PoC Sites connected on JMN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extLst>
                  <a:ext uri="{0D108BD9-81ED-4DB2-BD59-A6C34878D82A}">
                    <a16:rowId xmlns:a16="http://schemas.microsoft.com/office/drawing/2014/main" val="10008"/>
                  </a:ext>
                </a:extLst>
              </a:tr>
              <a:tr h="237228">
                <a:tc>
                  <a:txBody>
                    <a:bodyPr/>
                    <a:lstStyle/>
                    <a:p>
                      <a:pPr marL="0" marR="0">
                        <a:lnSpc>
                          <a:spcPct val="107000"/>
                        </a:lnSpc>
                        <a:spcBef>
                          <a:spcPts val="0"/>
                        </a:spcBef>
                        <a:spcAft>
                          <a:spcPts val="0"/>
                        </a:spcAft>
                      </a:pPr>
                      <a:r>
                        <a:rPr lang="en-US" sz="1600" dirty="0">
                          <a:effectLst/>
                        </a:rPr>
                        <a:t>Org1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tc>
                  <a:txBody>
                    <a:bodyPr/>
                    <a:lstStyle/>
                    <a:p>
                      <a:pPr marL="0" marR="0">
                        <a:lnSpc>
                          <a:spcPct val="107000"/>
                        </a:lnSpc>
                        <a:spcBef>
                          <a:spcPts val="0"/>
                        </a:spcBef>
                        <a:spcAft>
                          <a:spcPts val="0"/>
                        </a:spcAft>
                      </a:pPr>
                      <a:r>
                        <a:rPr lang="en-US" sz="1600" dirty="0">
                          <a:effectLst/>
                        </a:rPr>
                        <a:t>Network check (ping test)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extLst>
                  <a:ext uri="{0D108BD9-81ED-4DB2-BD59-A6C34878D82A}">
                    <a16:rowId xmlns:a16="http://schemas.microsoft.com/office/drawing/2014/main" val="10009"/>
                  </a:ext>
                </a:extLst>
              </a:tr>
              <a:tr h="237228">
                <a:tc>
                  <a:txBody>
                    <a:bodyPr/>
                    <a:lstStyle/>
                    <a:p>
                      <a:pPr marL="0" marR="0">
                        <a:lnSpc>
                          <a:spcPct val="107000"/>
                        </a:lnSpc>
                        <a:spcBef>
                          <a:spcPts val="0"/>
                        </a:spcBef>
                        <a:spcAft>
                          <a:spcPts val="0"/>
                        </a:spcAft>
                      </a:pPr>
                      <a:r>
                        <a:rPr lang="en-US" sz="1600" dirty="0">
                          <a:effectLst/>
                        </a:rPr>
                        <a:t>Org2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tc>
                  <a:txBody>
                    <a:bodyPr/>
                    <a:lstStyle/>
                    <a:p>
                      <a:pPr marL="0" marR="0">
                        <a:lnSpc>
                          <a:spcPct val="107000"/>
                        </a:lnSpc>
                        <a:spcBef>
                          <a:spcPts val="0"/>
                        </a:spcBef>
                        <a:spcAft>
                          <a:spcPts val="0"/>
                        </a:spcAft>
                      </a:pPr>
                      <a:r>
                        <a:rPr lang="en-US" sz="1600" dirty="0">
                          <a:effectLst/>
                        </a:rPr>
                        <a:t>Network check (ping test)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extLst>
                  <a:ext uri="{0D108BD9-81ED-4DB2-BD59-A6C34878D82A}">
                    <a16:rowId xmlns:a16="http://schemas.microsoft.com/office/drawing/2014/main" val="10010"/>
                  </a:ext>
                </a:extLst>
              </a:tr>
              <a:tr h="237228">
                <a:tc>
                  <a:txBody>
                    <a:bodyPr/>
                    <a:lstStyle/>
                    <a:p>
                      <a:pPr marL="0" marR="0">
                        <a:lnSpc>
                          <a:spcPct val="107000"/>
                        </a:lnSpc>
                        <a:spcBef>
                          <a:spcPts val="0"/>
                        </a:spcBef>
                        <a:spcAft>
                          <a:spcPts val="0"/>
                        </a:spcAft>
                      </a:pPr>
                      <a:r>
                        <a:rPr lang="en-US" sz="1600" dirty="0">
                          <a:effectLst/>
                        </a:rPr>
                        <a:t>NOC</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tc>
                  <a:txBody>
                    <a:bodyPr/>
                    <a:lstStyle/>
                    <a:p>
                      <a:pPr marL="0" marR="0">
                        <a:lnSpc>
                          <a:spcPct val="107000"/>
                        </a:lnSpc>
                        <a:spcBef>
                          <a:spcPts val="0"/>
                        </a:spcBef>
                        <a:spcAft>
                          <a:spcPts val="0"/>
                        </a:spcAft>
                      </a:pPr>
                      <a:r>
                        <a:rPr lang="en-US" sz="1600" dirty="0">
                          <a:effectLst/>
                        </a:rPr>
                        <a:t>Establish multicast Rendezvous Point (RP)</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extLst>
                  <a:ext uri="{0D108BD9-81ED-4DB2-BD59-A6C34878D82A}">
                    <a16:rowId xmlns:a16="http://schemas.microsoft.com/office/drawing/2014/main" val="10011"/>
                  </a:ext>
                </a:extLst>
              </a:tr>
              <a:tr h="237228">
                <a:tc>
                  <a:txBody>
                    <a:bodyPr/>
                    <a:lstStyle/>
                    <a:p>
                      <a:pPr marL="0" marR="0">
                        <a:lnSpc>
                          <a:spcPct val="107000"/>
                        </a:lnSpc>
                        <a:spcBef>
                          <a:spcPts val="0"/>
                        </a:spcBef>
                        <a:spcAft>
                          <a:spcPts val="0"/>
                        </a:spcAft>
                      </a:pPr>
                      <a:r>
                        <a:rPr lang="en-US" sz="1600" dirty="0">
                          <a:effectLst/>
                        </a:rPr>
                        <a:t>DTCC</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tc>
                  <a:txBody>
                    <a:bodyPr/>
                    <a:lstStyle/>
                    <a:p>
                      <a:pPr marL="0" marR="0">
                        <a:lnSpc>
                          <a:spcPct val="107000"/>
                        </a:lnSpc>
                        <a:spcBef>
                          <a:spcPts val="0"/>
                        </a:spcBef>
                        <a:spcAft>
                          <a:spcPts val="0"/>
                        </a:spcAft>
                      </a:pPr>
                      <a:r>
                        <a:rPr lang="en-US" sz="1600" dirty="0">
                          <a:effectLst/>
                        </a:rPr>
                        <a:t>Distribute VoSIP phone information to all sites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extLst>
                  <a:ext uri="{0D108BD9-81ED-4DB2-BD59-A6C34878D82A}">
                    <a16:rowId xmlns:a16="http://schemas.microsoft.com/office/drawing/2014/main" val="10012"/>
                  </a:ext>
                </a:extLst>
              </a:tr>
              <a:tr h="237228">
                <a:tc>
                  <a:txBody>
                    <a:bodyPr/>
                    <a:lstStyle/>
                    <a:p>
                      <a:pPr marL="0" marR="0">
                        <a:lnSpc>
                          <a:spcPct val="107000"/>
                        </a:lnSpc>
                        <a:spcBef>
                          <a:spcPts val="0"/>
                        </a:spcBef>
                        <a:spcAft>
                          <a:spcPts val="0"/>
                        </a:spcAft>
                      </a:pPr>
                      <a:r>
                        <a:rPr lang="en-US" sz="1600" dirty="0">
                          <a:effectLst/>
                        </a:rPr>
                        <a:t>NOC</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tc>
                  <a:txBody>
                    <a:bodyPr/>
                    <a:lstStyle/>
                    <a:p>
                      <a:pPr marL="0" marR="0">
                        <a:lnSpc>
                          <a:spcPct val="107000"/>
                        </a:lnSpc>
                        <a:spcBef>
                          <a:spcPts val="0"/>
                        </a:spcBef>
                        <a:spcAft>
                          <a:spcPts val="0"/>
                        </a:spcAft>
                      </a:pPr>
                      <a:r>
                        <a:rPr lang="en-US" sz="1600" dirty="0">
                          <a:effectLst/>
                        </a:rPr>
                        <a:t>VoSIP call manager operational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extLst>
                  <a:ext uri="{0D108BD9-81ED-4DB2-BD59-A6C34878D82A}">
                    <a16:rowId xmlns:a16="http://schemas.microsoft.com/office/drawing/2014/main" val="10013"/>
                  </a:ext>
                </a:extLst>
              </a:tr>
              <a:tr h="237228">
                <a:tc>
                  <a:txBody>
                    <a:bodyPr/>
                    <a:lstStyle/>
                    <a:p>
                      <a:pPr marL="0" marR="0">
                        <a:lnSpc>
                          <a:spcPct val="107000"/>
                        </a:lnSpc>
                        <a:spcBef>
                          <a:spcPts val="0"/>
                        </a:spcBef>
                        <a:spcAft>
                          <a:spcPts val="0"/>
                        </a:spcAft>
                      </a:pPr>
                      <a:r>
                        <a:rPr lang="en-US" sz="1600" dirty="0">
                          <a:effectLst/>
                        </a:rPr>
                        <a:t>NOC</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tc>
                  <a:txBody>
                    <a:bodyPr/>
                    <a:lstStyle/>
                    <a:p>
                      <a:pPr marL="0" marR="0">
                        <a:lnSpc>
                          <a:spcPct val="107000"/>
                        </a:lnSpc>
                        <a:spcBef>
                          <a:spcPts val="0"/>
                        </a:spcBef>
                        <a:spcAft>
                          <a:spcPts val="0"/>
                        </a:spcAft>
                      </a:pPr>
                      <a:r>
                        <a:rPr lang="en-US" sz="1600" dirty="0">
                          <a:effectLst/>
                        </a:rPr>
                        <a:t>Chat server operational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extLst>
                  <a:ext uri="{0D108BD9-81ED-4DB2-BD59-A6C34878D82A}">
                    <a16:rowId xmlns:a16="http://schemas.microsoft.com/office/drawing/2014/main" val="10014"/>
                  </a:ext>
                </a:extLst>
              </a:tr>
              <a:tr h="237228">
                <a:tc>
                  <a:txBody>
                    <a:bodyPr/>
                    <a:lstStyle/>
                    <a:p>
                      <a:pPr marL="0" marR="0">
                        <a:lnSpc>
                          <a:spcPct val="107000"/>
                        </a:lnSpc>
                        <a:spcBef>
                          <a:spcPts val="0"/>
                        </a:spcBef>
                        <a:spcAft>
                          <a:spcPts val="0"/>
                        </a:spcAft>
                      </a:pPr>
                      <a:r>
                        <a:rPr lang="en-US" sz="1600" dirty="0">
                          <a:effectLst/>
                        </a:rPr>
                        <a:t>DTCC</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tc>
                  <a:txBody>
                    <a:bodyPr/>
                    <a:lstStyle/>
                    <a:p>
                      <a:pPr marL="0" marR="0">
                        <a:lnSpc>
                          <a:spcPct val="107000"/>
                        </a:lnSpc>
                        <a:spcBef>
                          <a:spcPts val="0"/>
                        </a:spcBef>
                        <a:spcAft>
                          <a:spcPts val="0"/>
                        </a:spcAft>
                      </a:pPr>
                      <a:r>
                        <a:rPr lang="en-US" sz="1600" dirty="0">
                          <a:effectLst/>
                        </a:rPr>
                        <a:t>Confluence site created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extLst>
                  <a:ext uri="{0D108BD9-81ED-4DB2-BD59-A6C34878D82A}">
                    <a16:rowId xmlns:a16="http://schemas.microsoft.com/office/drawing/2014/main" val="10015"/>
                  </a:ext>
                </a:extLst>
              </a:tr>
              <a:tr h="237228">
                <a:tc>
                  <a:txBody>
                    <a:bodyPr/>
                    <a:lstStyle/>
                    <a:p>
                      <a:pPr marL="0" marR="0">
                        <a:lnSpc>
                          <a:spcPct val="107000"/>
                        </a:lnSpc>
                        <a:spcBef>
                          <a:spcPts val="0"/>
                        </a:spcBef>
                        <a:spcAft>
                          <a:spcPts val="0"/>
                        </a:spcAft>
                      </a:pPr>
                      <a:r>
                        <a:rPr lang="en-US" sz="1600" dirty="0">
                          <a:effectLst/>
                        </a:rPr>
                        <a:t>DTCC</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tc>
                  <a:txBody>
                    <a:bodyPr/>
                    <a:lstStyle/>
                    <a:p>
                      <a:pPr marL="0" marR="0">
                        <a:lnSpc>
                          <a:spcPct val="107000"/>
                        </a:lnSpc>
                        <a:spcBef>
                          <a:spcPts val="0"/>
                        </a:spcBef>
                        <a:spcAft>
                          <a:spcPts val="0"/>
                        </a:spcAft>
                      </a:pPr>
                      <a:r>
                        <a:rPr lang="en-US" sz="1600" dirty="0">
                          <a:effectLst/>
                        </a:rPr>
                        <a:t>Adobe site created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extLst>
                  <a:ext uri="{0D108BD9-81ED-4DB2-BD59-A6C34878D82A}">
                    <a16:rowId xmlns:a16="http://schemas.microsoft.com/office/drawing/2014/main" val="10016"/>
                  </a:ext>
                </a:extLst>
              </a:tr>
              <a:tr h="237228">
                <a:tc>
                  <a:txBody>
                    <a:bodyPr/>
                    <a:lstStyle/>
                    <a:p>
                      <a:pPr marL="0" marR="0">
                        <a:lnSpc>
                          <a:spcPct val="107000"/>
                        </a:lnSpc>
                        <a:spcBef>
                          <a:spcPts val="0"/>
                        </a:spcBef>
                        <a:spcAft>
                          <a:spcPts val="0"/>
                        </a:spcAft>
                      </a:pPr>
                      <a:r>
                        <a:rPr lang="en-US" sz="1600" dirty="0">
                          <a:effectLst/>
                        </a:rPr>
                        <a:t>All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tc>
                  <a:txBody>
                    <a:bodyPr/>
                    <a:lstStyle/>
                    <a:p>
                      <a:pPr marL="0" marR="0">
                        <a:lnSpc>
                          <a:spcPct val="107000"/>
                        </a:lnSpc>
                        <a:spcBef>
                          <a:spcPts val="0"/>
                        </a:spcBef>
                        <a:spcAft>
                          <a:spcPts val="0"/>
                        </a:spcAft>
                      </a:pPr>
                      <a:r>
                        <a:rPr lang="en-US" sz="1600" dirty="0">
                          <a:effectLst/>
                        </a:rPr>
                        <a:t>Download network characterization tools from Confluence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extLst>
                  <a:ext uri="{0D108BD9-81ED-4DB2-BD59-A6C34878D82A}">
                    <a16:rowId xmlns:a16="http://schemas.microsoft.com/office/drawing/2014/main" val="10017"/>
                  </a:ext>
                </a:extLst>
              </a:tr>
              <a:tr h="237228">
                <a:tc>
                  <a:txBody>
                    <a:bodyPr/>
                    <a:lstStyle/>
                    <a:p>
                      <a:pPr marL="0" marR="0">
                        <a:lnSpc>
                          <a:spcPct val="107000"/>
                        </a:lnSpc>
                        <a:spcBef>
                          <a:spcPts val="0"/>
                        </a:spcBef>
                        <a:spcAft>
                          <a:spcPts val="0"/>
                        </a:spcAft>
                      </a:pPr>
                      <a:r>
                        <a:rPr lang="en-US" sz="1600" dirty="0">
                          <a:effectLst/>
                        </a:rPr>
                        <a:t>Org1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tc>
                  <a:txBody>
                    <a:bodyPr/>
                    <a:lstStyle/>
                    <a:p>
                      <a:pPr marL="0" marR="0">
                        <a:lnSpc>
                          <a:spcPct val="107000"/>
                        </a:lnSpc>
                        <a:spcBef>
                          <a:spcPts val="0"/>
                        </a:spcBef>
                        <a:spcAft>
                          <a:spcPts val="0"/>
                        </a:spcAft>
                      </a:pPr>
                      <a:r>
                        <a:rPr lang="en-US" sz="1600" dirty="0">
                          <a:effectLst/>
                        </a:rPr>
                        <a:t>Have Linux computer on the network for network characterization tool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extLst>
                  <a:ext uri="{0D108BD9-81ED-4DB2-BD59-A6C34878D82A}">
                    <a16:rowId xmlns:a16="http://schemas.microsoft.com/office/drawing/2014/main" val="10018"/>
                  </a:ext>
                </a:extLst>
              </a:tr>
              <a:tr h="237228">
                <a:tc>
                  <a:txBody>
                    <a:bodyPr/>
                    <a:lstStyle/>
                    <a:p>
                      <a:pPr marL="0" marR="0">
                        <a:lnSpc>
                          <a:spcPct val="107000"/>
                        </a:lnSpc>
                        <a:spcBef>
                          <a:spcPts val="0"/>
                        </a:spcBef>
                        <a:spcAft>
                          <a:spcPts val="0"/>
                        </a:spcAft>
                      </a:pPr>
                      <a:r>
                        <a:rPr lang="en-US" sz="1600" dirty="0">
                          <a:effectLst/>
                        </a:rPr>
                        <a:t>Org2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tc>
                  <a:txBody>
                    <a:bodyPr/>
                    <a:lstStyle/>
                    <a:p>
                      <a:pPr marL="0" marR="0">
                        <a:lnSpc>
                          <a:spcPct val="107000"/>
                        </a:lnSpc>
                        <a:spcBef>
                          <a:spcPts val="0"/>
                        </a:spcBef>
                        <a:spcAft>
                          <a:spcPts val="0"/>
                        </a:spcAft>
                      </a:pPr>
                      <a:r>
                        <a:rPr lang="en-US" sz="1600" dirty="0">
                          <a:effectLst/>
                        </a:rPr>
                        <a:t>Have Linux computer on the network for network characterization tool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extLst>
                  <a:ext uri="{0D108BD9-81ED-4DB2-BD59-A6C34878D82A}">
                    <a16:rowId xmlns:a16="http://schemas.microsoft.com/office/drawing/2014/main" val="10019"/>
                  </a:ext>
                </a:extLst>
              </a:tr>
              <a:tr h="237228">
                <a:tc>
                  <a:txBody>
                    <a:bodyPr/>
                    <a:lstStyle/>
                    <a:p>
                      <a:pPr marL="0" marR="0">
                        <a:lnSpc>
                          <a:spcPct val="107000"/>
                        </a:lnSpc>
                        <a:spcBef>
                          <a:spcPts val="0"/>
                        </a:spcBef>
                        <a:spcAft>
                          <a:spcPts val="0"/>
                        </a:spcAft>
                      </a:pPr>
                      <a:r>
                        <a:rPr lang="en-US" sz="1600" dirty="0">
                          <a:effectLst/>
                        </a:rPr>
                        <a:t>NOC</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tc>
                  <a:txBody>
                    <a:bodyPr/>
                    <a:lstStyle/>
                    <a:p>
                      <a:pPr marL="0" marR="0">
                        <a:lnSpc>
                          <a:spcPct val="107000"/>
                        </a:lnSpc>
                        <a:spcBef>
                          <a:spcPts val="0"/>
                        </a:spcBef>
                        <a:spcAft>
                          <a:spcPts val="0"/>
                        </a:spcAft>
                      </a:pPr>
                      <a:r>
                        <a:rPr lang="en-US" sz="1600" dirty="0">
                          <a:effectLst/>
                        </a:rPr>
                        <a:t>Have Linux computer on the network for network characterization tool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extLst>
                  <a:ext uri="{0D108BD9-81ED-4DB2-BD59-A6C34878D82A}">
                    <a16:rowId xmlns:a16="http://schemas.microsoft.com/office/drawing/2014/main" val="10020"/>
                  </a:ext>
                </a:extLst>
              </a:tr>
              <a:tr h="237228">
                <a:tc>
                  <a:txBody>
                    <a:bodyPr/>
                    <a:lstStyle/>
                    <a:p>
                      <a:pPr marL="0" marR="0">
                        <a:lnSpc>
                          <a:spcPct val="107000"/>
                        </a:lnSpc>
                        <a:spcBef>
                          <a:spcPts val="0"/>
                        </a:spcBef>
                        <a:spcAft>
                          <a:spcPts val="0"/>
                        </a:spcAft>
                      </a:pPr>
                      <a:r>
                        <a:rPr lang="en-US" sz="1600" dirty="0">
                          <a:effectLst/>
                        </a:rPr>
                        <a:t>DTCC</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tc>
                  <a:txBody>
                    <a:bodyPr/>
                    <a:lstStyle/>
                    <a:p>
                      <a:pPr marL="0" marR="0">
                        <a:lnSpc>
                          <a:spcPct val="107000"/>
                        </a:lnSpc>
                        <a:spcBef>
                          <a:spcPts val="0"/>
                        </a:spcBef>
                        <a:spcAft>
                          <a:spcPts val="0"/>
                        </a:spcAft>
                      </a:pPr>
                      <a:r>
                        <a:rPr lang="en-US" sz="1600" dirty="0">
                          <a:effectLst/>
                        </a:rPr>
                        <a:t>Have Linux computer on the network for network characterization tool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extLst>
                  <a:ext uri="{0D108BD9-81ED-4DB2-BD59-A6C34878D82A}">
                    <a16:rowId xmlns:a16="http://schemas.microsoft.com/office/drawing/2014/main" val="10021"/>
                  </a:ext>
                </a:extLst>
              </a:tr>
              <a:tr h="237228">
                <a:tc>
                  <a:txBody>
                    <a:bodyPr/>
                    <a:lstStyle/>
                    <a:p>
                      <a:pPr marL="0" marR="0">
                        <a:lnSpc>
                          <a:spcPct val="107000"/>
                        </a:lnSpc>
                        <a:spcBef>
                          <a:spcPts val="0"/>
                        </a:spcBef>
                        <a:spcAft>
                          <a:spcPts val="0"/>
                        </a:spcAft>
                      </a:pPr>
                      <a:r>
                        <a:rPr lang="en-US" sz="1600" dirty="0">
                          <a:effectLst/>
                        </a:rPr>
                        <a:t>DTCC</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tc>
                  <a:txBody>
                    <a:bodyPr/>
                    <a:lstStyle/>
                    <a:p>
                      <a:pPr marL="0" marR="0">
                        <a:lnSpc>
                          <a:spcPct val="107000"/>
                        </a:lnSpc>
                        <a:spcBef>
                          <a:spcPts val="0"/>
                        </a:spcBef>
                        <a:spcAft>
                          <a:spcPts val="0"/>
                        </a:spcAft>
                      </a:pPr>
                      <a:r>
                        <a:rPr lang="en-US" sz="1600" dirty="0">
                          <a:effectLst/>
                        </a:rPr>
                        <a:t>Configure collaboration tools to use event LDAP</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extLst>
                  <a:ext uri="{0D108BD9-81ED-4DB2-BD59-A6C34878D82A}">
                    <a16:rowId xmlns:a16="http://schemas.microsoft.com/office/drawing/2014/main" val="10023"/>
                  </a:ext>
                </a:extLst>
              </a:tr>
            </a:tbl>
          </a:graphicData>
        </a:graphic>
      </p:graphicFrame>
      <p:grpSp>
        <p:nvGrpSpPr>
          <p:cNvPr id="7" name="Group 6">
            <a:extLst>
              <a:ext uri="{FF2B5EF4-FFF2-40B4-BE49-F238E27FC236}">
                <a16:creationId xmlns:a16="http://schemas.microsoft.com/office/drawing/2014/main" id="{990412D7-3C0B-2F9D-C655-03B4B3C09BCE}"/>
              </a:ext>
            </a:extLst>
          </p:cNvPr>
          <p:cNvGrpSpPr/>
          <p:nvPr/>
        </p:nvGrpSpPr>
        <p:grpSpPr>
          <a:xfrm>
            <a:off x="10744200" y="266700"/>
            <a:ext cx="1097280" cy="685800"/>
            <a:chOff x="6771067" y="4966859"/>
            <a:chExt cx="1097280" cy="685800"/>
          </a:xfrm>
        </p:grpSpPr>
        <p:sp>
          <p:nvSpPr>
            <p:cNvPr id="8" name="Rectangle: Rounded Corners 7">
              <a:extLst>
                <a:ext uri="{FF2B5EF4-FFF2-40B4-BE49-F238E27FC236}">
                  <a16:creationId xmlns:a16="http://schemas.microsoft.com/office/drawing/2014/main" id="{2A883BFF-3420-26C5-C75B-DB4C79B8C416}"/>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Plan</a:t>
              </a:r>
            </a:p>
            <a:p>
              <a:pPr algn="ctr">
                <a:lnSpc>
                  <a:spcPts val="1200"/>
                </a:lnSpc>
              </a:pPr>
              <a:r>
                <a:rPr lang="en-US" sz="1200" b="1" dirty="0">
                  <a:solidFill>
                    <a:schemeClr val="tx1"/>
                  </a:solidFill>
                </a:rPr>
                <a:t>Integration</a:t>
              </a:r>
            </a:p>
          </p:txBody>
        </p:sp>
        <p:sp>
          <p:nvSpPr>
            <p:cNvPr id="9" name="Oval 8">
              <a:extLst>
                <a:ext uri="{FF2B5EF4-FFF2-40B4-BE49-F238E27FC236}">
                  <a16:creationId xmlns:a16="http://schemas.microsoft.com/office/drawing/2014/main" id="{2FB9F587-6CA9-F894-4F4E-8CF6DB7F0AD9}"/>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grpSp>
    </p:spTree>
    <p:extLst>
      <p:ext uri="{BB962C8B-B14F-4D97-AF65-F5344CB8AC3E}">
        <p14:creationId xmlns:p14="http://schemas.microsoft.com/office/powerpoint/2010/main" val="103568057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Exit Criteria Example</a:t>
            </a:r>
          </a:p>
        </p:txBody>
      </p:sp>
      <p:sp>
        <p:nvSpPr>
          <p:cNvPr id="3" name="Slide Number Placeholder 2"/>
          <p:cNvSpPr>
            <a:spLocks noGrp="1"/>
          </p:cNvSpPr>
          <p:nvPr>
            <p:ph type="sldNum" sz="quarter" idx="12"/>
          </p:nvPr>
        </p:nvSpPr>
        <p:spPr/>
        <p:txBody>
          <a:bodyPr/>
          <a:lstStyle/>
          <a:p>
            <a:pPr>
              <a:defRPr/>
            </a:pPr>
            <a:fld id="{A51840BD-C137-42AF-A883-7364683D4200}" type="slidenum">
              <a:rPr lang="en-US" smtClean="0"/>
              <a:pPr>
                <a:defRPr/>
              </a:pPr>
              <a:t>64</a:t>
            </a:fld>
            <a:endParaRPr lang="en-US" dirty="0"/>
          </a:p>
        </p:txBody>
      </p:sp>
      <p:graphicFrame>
        <p:nvGraphicFramePr>
          <p:cNvPr id="4" name="Table 3"/>
          <p:cNvGraphicFramePr>
            <a:graphicFrameLocks noGrp="1"/>
          </p:cNvGraphicFramePr>
          <p:nvPr/>
        </p:nvGraphicFramePr>
        <p:xfrm>
          <a:off x="1254420" y="1288098"/>
          <a:ext cx="9484241" cy="4897900"/>
        </p:xfrm>
        <a:graphic>
          <a:graphicData uri="http://schemas.openxmlformats.org/drawingml/2006/table">
            <a:tbl>
              <a:tblPr firstRow="1" firstCol="1" bandRow="1">
                <a:tableStyleId>{5C22544A-7EE6-4342-B048-85BDC9FD1C3A}</a:tableStyleId>
              </a:tblPr>
              <a:tblGrid>
                <a:gridCol w="2115879">
                  <a:extLst>
                    <a:ext uri="{9D8B030D-6E8A-4147-A177-3AD203B41FA5}">
                      <a16:colId xmlns:a16="http://schemas.microsoft.com/office/drawing/2014/main" val="20000"/>
                    </a:ext>
                  </a:extLst>
                </a:gridCol>
                <a:gridCol w="7368362">
                  <a:extLst>
                    <a:ext uri="{9D8B030D-6E8A-4147-A177-3AD203B41FA5}">
                      <a16:colId xmlns:a16="http://schemas.microsoft.com/office/drawing/2014/main" val="20001"/>
                    </a:ext>
                  </a:extLst>
                </a:gridCol>
              </a:tblGrid>
              <a:tr h="400556">
                <a:tc>
                  <a:txBody>
                    <a:bodyPr/>
                    <a:lstStyle/>
                    <a:p>
                      <a:pPr marL="0" marR="0" algn="ctr">
                        <a:lnSpc>
                          <a:spcPct val="107000"/>
                        </a:lnSpc>
                        <a:spcBef>
                          <a:spcPts val="0"/>
                        </a:spcBef>
                        <a:spcAft>
                          <a:spcPts val="0"/>
                        </a:spcAft>
                      </a:pPr>
                      <a:r>
                        <a:rPr lang="en-US" sz="2000" dirty="0">
                          <a:effectLst/>
                        </a:rPr>
                        <a:t>Site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dirty="0">
                          <a:effectLst/>
                        </a:rPr>
                        <a:t>Exit Criteria</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823919">
                <a:tc>
                  <a:txBody>
                    <a:bodyPr/>
                    <a:lstStyle/>
                    <a:p>
                      <a:pPr marL="0" marR="0">
                        <a:lnSpc>
                          <a:spcPct val="107000"/>
                        </a:lnSpc>
                        <a:spcBef>
                          <a:spcPts val="0"/>
                        </a:spcBef>
                        <a:spcAft>
                          <a:spcPts val="0"/>
                        </a:spcAft>
                      </a:pPr>
                      <a:r>
                        <a:rPr lang="en-US" sz="2000" dirty="0">
                          <a:effectLst/>
                        </a:rPr>
                        <a:t>Org1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rPr>
                        <a:t>Verify all user accounts for the distributed sites </a:t>
                      </a:r>
                    </a:p>
                  </a:txBody>
                  <a:tcPr marL="68580" marR="68580" marT="0" marB="0"/>
                </a:tc>
                <a:extLst>
                  <a:ext uri="{0D108BD9-81ED-4DB2-BD59-A6C34878D82A}">
                    <a16:rowId xmlns:a16="http://schemas.microsoft.com/office/drawing/2014/main" val="10001"/>
                  </a:ext>
                </a:extLst>
              </a:tr>
              <a:tr h="823919">
                <a:tc>
                  <a:txBody>
                    <a:bodyPr/>
                    <a:lstStyle/>
                    <a:p>
                      <a:pPr marL="0" marR="0">
                        <a:lnSpc>
                          <a:spcPct val="107000"/>
                        </a:lnSpc>
                        <a:spcBef>
                          <a:spcPts val="0"/>
                        </a:spcBef>
                        <a:spcAft>
                          <a:spcPts val="0"/>
                        </a:spcAft>
                      </a:pPr>
                      <a:r>
                        <a:rPr lang="en-US" sz="2000" dirty="0">
                          <a:effectLst/>
                        </a:rPr>
                        <a:t>All</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rPr>
                        <a:t>Network performance is sufficient for event requirements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823919">
                <a:tc>
                  <a:txBody>
                    <a:bodyPr/>
                    <a:lstStyle/>
                    <a:p>
                      <a:pPr marL="0" marR="0">
                        <a:lnSpc>
                          <a:spcPct val="107000"/>
                        </a:lnSpc>
                        <a:spcBef>
                          <a:spcPts val="0"/>
                        </a:spcBef>
                        <a:spcAft>
                          <a:spcPts val="0"/>
                        </a:spcAft>
                      </a:pPr>
                      <a:r>
                        <a:rPr lang="en-US" sz="2000" dirty="0">
                          <a:effectLst/>
                        </a:rPr>
                        <a:t>All</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rPr>
                        <a:t>VoSIP, chat, and Confluence between participating sites verified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400556">
                <a:tc>
                  <a:txBody>
                    <a:bodyPr/>
                    <a:lstStyle/>
                    <a:p>
                      <a:pPr marL="0" marR="0">
                        <a:lnSpc>
                          <a:spcPct val="107000"/>
                        </a:lnSpc>
                        <a:spcBef>
                          <a:spcPts val="0"/>
                        </a:spcBef>
                        <a:spcAft>
                          <a:spcPts val="0"/>
                        </a:spcAft>
                      </a:pPr>
                      <a:r>
                        <a:rPr lang="en-US" sz="2000" dirty="0">
                          <a:effectLst/>
                        </a:rPr>
                        <a:t>All</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rPr>
                        <a:t>Verified All sites connected to JMN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400556">
                <a:tc>
                  <a:txBody>
                    <a:bodyPr/>
                    <a:lstStyle/>
                    <a:p>
                      <a:pPr marL="0" marR="0">
                        <a:lnSpc>
                          <a:spcPct val="107000"/>
                        </a:lnSpc>
                        <a:spcBef>
                          <a:spcPts val="0"/>
                        </a:spcBef>
                        <a:spcAft>
                          <a:spcPts val="0"/>
                        </a:spcAft>
                      </a:pPr>
                      <a:r>
                        <a:rPr lang="en-US" sz="2000" dirty="0">
                          <a:effectLst/>
                        </a:rPr>
                        <a:t>DTCC</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rPr>
                        <a:t>Verified multicast group functionality</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400556">
                <a:tc>
                  <a:txBody>
                    <a:bodyPr/>
                    <a:lstStyle/>
                    <a:p>
                      <a:pPr marL="0" marR="0">
                        <a:lnSpc>
                          <a:spcPct val="107000"/>
                        </a:lnSpc>
                        <a:spcBef>
                          <a:spcPts val="0"/>
                        </a:spcBef>
                        <a:spcAft>
                          <a:spcPts val="0"/>
                        </a:spcAft>
                      </a:pPr>
                      <a:r>
                        <a:rPr lang="en-US" sz="2000" dirty="0">
                          <a:effectLst/>
                        </a:rPr>
                        <a:t>DTCC</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rPr>
                        <a:t>Verified network monitoring approach</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r h="823919">
                <a:tc>
                  <a:txBody>
                    <a:bodyPr/>
                    <a:lstStyle/>
                    <a:p>
                      <a:pPr marL="0" marR="0">
                        <a:lnSpc>
                          <a:spcPct val="107000"/>
                        </a:lnSpc>
                        <a:spcBef>
                          <a:spcPts val="0"/>
                        </a:spcBef>
                        <a:spcAft>
                          <a:spcPts val="0"/>
                        </a:spcAft>
                      </a:pPr>
                      <a:r>
                        <a:rPr lang="en-US" sz="2000" dirty="0">
                          <a:effectLst/>
                        </a:rPr>
                        <a:t>All</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rPr>
                        <a:t>Infrastructure training complete: Confluence, Adobe Connect, Chat, and  EventMan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7"/>
                  </a:ext>
                </a:extLst>
              </a:tr>
            </a:tbl>
          </a:graphicData>
        </a:graphic>
      </p:graphicFrame>
      <p:grpSp>
        <p:nvGrpSpPr>
          <p:cNvPr id="6" name="Group 5">
            <a:extLst>
              <a:ext uri="{FF2B5EF4-FFF2-40B4-BE49-F238E27FC236}">
                <a16:creationId xmlns:a16="http://schemas.microsoft.com/office/drawing/2014/main" id="{7B803EAB-C034-F303-9FE4-FC99B73B67AD}"/>
              </a:ext>
            </a:extLst>
          </p:cNvPr>
          <p:cNvGrpSpPr/>
          <p:nvPr/>
        </p:nvGrpSpPr>
        <p:grpSpPr>
          <a:xfrm>
            <a:off x="10751702" y="266700"/>
            <a:ext cx="1097280" cy="685800"/>
            <a:chOff x="6771067" y="4966859"/>
            <a:chExt cx="1097280" cy="685800"/>
          </a:xfrm>
        </p:grpSpPr>
        <p:sp>
          <p:nvSpPr>
            <p:cNvPr id="7" name="Rectangle: Rounded Corners 6">
              <a:extLst>
                <a:ext uri="{FF2B5EF4-FFF2-40B4-BE49-F238E27FC236}">
                  <a16:creationId xmlns:a16="http://schemas.microsoft.com/office/drawing/2014/main" id="{8A17E141-10D2-8153-1472-CD024562C9AF}"/>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Plan</a:t>
              </a:r>
            </a:p>
            <a:p>
              <a:pPr algn="ctr">
                <a:lnSpc>
                  <a:spcPts val="1200"/>
                </a:lnSpc>
              </a:pPr>
              <a:r>
                <a:rPr lang="en-US" sz="1200" b="1" dirty="0">
                  <a:solidFill>
                    <a:schemeClr val="tx1"/>
                  </a:solidFill>
                </a:rPr>
                <a:t>Integration</a:t>
              </a:r>
            </a:p>
          </p:txBody>
        </p:sp>
        <p:sp>
          <p:nvSpPr>
            <p:cNvPr id="8" name="Oval 7">
              <a:extLst>
                <a:ext uri="{FF2B5EF4-FFF2-40B4-BE49-F238E27FC236}">
                  <a16:creationId xmlns:a16="http://schemas.microsoft.com/office/drawing/2014/main" id="{D59D69E5-0A01-6510-60CA-462CDF12D103}"/>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grpSp>
    </p:spTree>
    <p:extLst>
      <p:ext uri="{BB962C8B-B14F-4D97-AF65-F5344CB8AC3E}">
        <p14:creationId xmlns:p14="http://schemas.microsoft.com/office/powerpoint/2010/main" val="43471815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Detailed Spiral Planning</a:t>
            </a:r>
          </a:p>
        </p:txBody>
      </p:sp>
      <p:sp>
        <p:nvSpPr>
          <p:cNvPr id="3" name="Content Placeholder 2"/>
          <p:cNvSpPr>
            <a:spLocks noGrp="1"/>
          </p:cNvSpPr>
          <p:nvPr>
            <p:ph idx="1"/>
          </p:nvPr>
        </p:nvSpPr>
        <p:spPr/>
        <p:txBody>
          <a:bodyPr vert="horz" lIns="91440" tIns="45720" rIns="91440" bIns="45720" rtlCol="0" anchor="t">
            <a:normAutofit/>
          </a:bodyPr>
          <a:lstStyle/>
          <a:p>
            <a:r>
              <a:rPr lang="en-US" dirty="0"/>
              <a:t>Write and publish a Spiral Plan for each integration spiral</a:t>
            </a:r>
          </a:p>
          <a:p>
            <a:pPr lvl="1"/>
            <a:r>
              <a:rPr lang="en-US" dirty="0"/>
              <a:t>The Integration Plan is the basis for each Spiral Plan</a:t>
            </a:r>
            <a:endParaRPr lang="en-US" dirty="0">
              <a:cs typeface="Calibri"/>
            </a:endParaRPr>
          </a:p>
          <a:p>
            <a:pPr lvl="1"/>
            <a:r>
              <a:rPr lang="en-US" dirty="0"/>
              <a:t>Extend and refine the list of tasks, entrance criteria, and exit criteria as needed</a:t>
            </a:r>
            <a:endParaRPr lang="en-US" dirty="0">
              <a:cs typeface="Calibri"/>
            </a:endParaRPr>
          </a:p>
          <a:p>
            <a:r>
              <a:rPr lang="en-US" dirty="0"/>
              <a:t>Any unmet exit criteria or other issues from the previous spiral are also inputs to later Spiral Plans</a:t>
            </a:r>
            <a:endParaRPr lang="en-US" dirty="0">
              <a:cs typeface="Calibri"/>
            </a:endParaRPr>
          </a:p>
          <a:p>
            <a:pPr lvl="1"/>
            <a:r>
              <a:rPr lang="en-US" dirty="0"/>
              <a:t>If there are many unmet tasks from the previous spiral, teams may need to schedule and plan an interim spiral</a:t>
            </a:r>
          </a:p>
          <a:p>
            <a:r>
              <a:rPr lang="en-US" dirty="0"/>
              <a:t>The Spiral Plan is based on a template that teams can modify to meet the needs of a specific program  </a:t>
            </a:r>
            <a:endParaRPr lang="en-US"/>
          </a:p>
        </p:txBody>
      </p:sp>
      <p:sp>
        <p:nvSpPr>
          <p:cNvPr id="5" name="Slide Number Placeholder 4"/>
          <p:cNvSpPr>
            <a:spLocks noGrp="1"/>
          </p:cNvSpPr>
          <p:nvPr>
            <p:ph type="sldNum" sz="quarter" idx="4"/>
          </p:nvPr>
        </p:nvSpPr>
        <p:spPr/>
        <p:txBody>
          <a:bodyPr/>
          <a:lstStyle/>
          <a:p>
            <a:pPr>
              <a:defRPr/>
            </a:pPr>
            <a:fld id="{A51840BD-C137-42AF-A883-7364683D4200}" type="slidenum">
              <a:rPr lang="en-US" smtClean="0"/>
              <a:pPr>
                <a:defRPr/>
              </a:pPr>
              <a:t>65</a:t>
            </a:fld>
            <a:endParaRPr lang="en-US" dirty="0"/>
          </a:p>
        </p:txBody>
      </p:sp>
      <p:grpSp>
        <p:nvGrpSpPr>
          <p:cNvPr id="6" name="Group 5">
            <a:extLst>
              <a:ext uri="{FF2B5EF4-FFF2-40B4-BE49-F238E27FC236}">
                <a16:creationId xmlns:a16="http://schemas.microsoft.com/office/drawing/2014/main" id="{3D33D5B5-2D81-07F1-7708-325AF1CA2246}"/>
              </a:ext>
            </a:extLst>
          </p:cNvPr>
          <p:cNvGrpSpPr/>
          <p:nvPr/>
        </p:nvGrpSpPr>
        <p:grpSpPr>
          <a:xfrm>
            <a:off x="10744200" y="272752"/>
            <a:ext cx="1097280" cy="685800"/>
            <a:chOff x="6771067" y="4966859"/>
            <a:chExt cx="1097280" cy="685800"/>
          </a:xfrm>
        </p:grpSpPr>
        <p:sp>
          <p:nvSpPr>
            <p:cNvPr id="8" name="Rectangle: Rounded Corners 7">
              <a:extLst>
                <a:ext uri="{FF2B5EF4-FFF2-40B4-BE49-F238E27FC236}">
                  <a16:creationId xmlns:a16="http://schemas.microsoft.com/office/drawing/2014/main" id="{ACFBA5DB-5506-29AC-E9A2-9BCEAC62F496}"/>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Plan</a:t>
              </a:r>
            </a:p>
            <a:p>
              <a:pPr algn="ctr">
                <a:lnSpc>
                  <a:spcPts val="1200"/>
                </a:lnSpc>
              </a:pPr>
              <a:r>
                <a:rPr lang="en-US" sz="1200" b="1" dirty="0">
                  <a:solidFill>
                    <a:schemeClr val="tx1"/>
                  </a:solidFill>
                </a:rPr>
                <a:t>Integration</a:t>
              </a:r>
            </a:p>
          </p:txBody>
        </p:sp>
        <p:sp>
          <p:nvSpPr>
            <p:cNvPr id="9" name="Oval 8">
              <a:extLst>
                <a:ext uri="{FF2B5EF4-FFF2-40B4-BE49-F238E27FC236}">
                  <a16:creationId xmlns:a16="http://schemas.microsoft.com/office/drawing/2014/main" id="{A4D45826-9784-2C0C-473C-C5F5733BC4E9}"/>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grpSp>
    </p:spTree>
    <p:extLst>
      <p:ext uri="{BB962C8B-B14F-4D97-AF65-F5344CB8AC3E}">
        <p14:creationId xmlns:p14="http://schemas.microsoft.com/office/powerpoint/2010/main" val="99069943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Spiral Plan Content</a:t>
            </a:r>
          </a:p>
        </p:txBody>
      </p:sp>
      <p:sp>
        <p:nvSpPr>
          <p:cNvPr id="3" name="Content Placeholder 2"/>
          <p:cNvSpPr>
            <a:spLocks noGrp="1"/>
          </p:cNvSpPr>
          <p:nvPr>
            <p:ph idx="1"/>
          </p:nvPr>
        </p:nvSpPr>
        <p:spPr/>
        <p:txBody>
          <a:bodyPr vert="horz" lIns="91440" tIns="45720" rIns="91440" bIns="45720" rtlCol="0" anchor="t">
            <a:normAutofit/>
          </a:bodyPr>
          <a:lstStyle/>
          <a:p>
            <a:r>
              <a:rPr lang="en-US" dirty="0"/>
              <a:t>Overview of the spiral</a:t>
            </a:r>
          </a:p>
          <a:p>
            <a:r>
              <a:rPr lang="en-US" dirty="0"/>
              <a:t>List of participating sites</a:t>
            </a:r>
          </a:p>
          <a:p>
            <a:r>
              <a:rPr lang="en-US" dirty="0"/>
              <a:t>Communication Plan: primary and backup phone lines</a:t>
            </a:r>
          </a:p>
          <a:p>
            <a:r>
              <a:rPr lang="en-US" dirty="0"/>
              <a:t>Tasks</a:t>
            </a:r>
            <a:endParaRPr lang="en-US" dirty="0">
              <a:cs typeface="Calibri"/>
            </a:endParaRPr>
          </a:p>
          <a:p>
            <a:r>
              <a:rPr lang="en-US" dirty="0"/>
              <a:t>Terrain databases</a:t>
            </a:r>
          </a:p>
          <a:p>
            <a:r>
              <a:rPr lang="en-US" dirty="0"/>
              <a:t>Entrance Criteria</a:t>
            </a:r>
          </a:p>
          <a:p>
            <a:r>
              <a:rPr lang="en-US" dirty="0"/>
              <a:t>Exit Criteria</a:t>
            </a:r>
          </a:p>
          <a:p>
            <a:r>
              <a:rPr lang="en-US" dirty="0"/>
              <a:t>Detailed schedule of the spiral</a:t>
            </a:r>
          </a:p>
        </p:txBody>
      </p:sp>
      <p:sp>
        <p:nvSpPr>
          <p:cNvPr id="5" name="Slide Number Placeholder 4"/>
          <p:cNvSpPr>
            <a:spLocks noGrp="1"/>
          </p:cNvSpPr>
          <p:nvPr>
            <p:ph type="sldNum" sz="quarter" idx="4"/>
          </p:nvPr>
        </p:nvSpPr>
        <p:spPr/>
        <p:txBody>
          <a:bodyPr/>
          <a:lstStyle/>
          <a:p>
            <a:pPr>
              <a:defRPr/>
            </a:pPr>
            <a:fld id="{A51840BD-C137-42AF-A883-7364683D4200}" type="slidenum">
              <a:rPr lang="en-US" smtClean="0"/>
              <a:pPr>
                <a:defRPr/>
              </a:pPr>
              <a:t>66</a:t>
            </a:fld>
            <a:endParaRPr lang="en-US" dirty="0"/>
          </a:p>
        </p:txBody>
      </p:sp>
      <p:grpSp>
        <p:nvGrpSpPr>
          <p:cNvPr id="6" name="Group 5">
            <a:extLst>
              <a:ext uri="{FF2B5EF4-FFF2-40B4-BE49-F238E27FC236}">
                <a16:creationId xmlns:a16="http://schemas.microsoft.com/office/drawing/2014/main" id="{3723F8C1-54EA-404B-0A7F-529BF92D067D}"/>
              </a:ext>
            </a:extLst>
          </p:cNvPr>
          <p:cNvGrpSpPr/>
          <p:nvPr/>
        </p:nvGrpSpPr>
        <p:grpSpPr>
          <a:xfrm>
            <a:off x="10744200" y="272752"/>
            <a:ext cx="1097280" cy="685800"/>
            <a:chOff x="6771067" y="4966859"/>
            <a:chExt cx="1097280" cy="685800"/>
          </a:xfrm>
        </p:grpSpPr>
        <p:sp>
          <p:nvSpPr>
            <p:cNvPr id="8" name="Rectangle: Rounded Corners 7">
              <a:extLst>
                <a:ext uri="{FF2B5EF4-FFF2-40B4-BE49-F238E27FC236}">
                  <a16:creationId xmlns:a16="http://schemas.microsoft.com/office/drawing/2014/main" id="{68D6CBA6-C4B3-240C-A761-F0F32EA0C342}"/>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Plan</a:t>
              </a:r>
            </a:p>
            <a:p>
              <a:pPr algn="ctr">
                <a:lnSpc>
                  <a:spcPts val="1200"/>
                </a:lnSpc>
              </a:pPr>
              <a:r>
                <a:rPr lang="en-US" sz="1200" b="1" dirty="0">
                  <a:solidFill>
                    <a:schemeClr val="tx1"/>
                  </a:solidFill>
                </a:rPr>
                <a:t>Integration</a:t>
              </a:r>
            </a:p>
          </p:txBody>
        </p:sp>
        <p:sp>
          <p:nvSpPr>
            <p:cNvPr id="9" name="Oval 8">
              <a:extLst>
                <a:ext uri="{FF2B5EF4-FFF2-40B4-BE49-F238E27FC236}">
                  <a16:creationId xmlns:a16="http://schemas.microsoft.com/office/drawing/2014/main" id="{E82778B3-45AD-980F-2F33-95EA67D1A5F6}"/>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grpSp>
    </p:spTree>
    <p:extLst>
      <p:ext uri="{BB962C8B-B14F-4D97-AF65-F5344CB8AC3E}">
        <p14:creationId xmlns:p14="http://schemas.microsoft.com/office/powerpoint/2010/main" val="268547143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Detailed Spiral Schedule Example</a:t>
            </a:r>
          </a:p>
        </p:txBody>
      </p:sp>
      <p:sp>
        <p:nvSpPr>
          <p:cNvPr id="3" name="Content Placeholder 2"/>
          <p:cNvSpPr>
            <a:spLocks noGrp="1"/>
          </p:cNvSpPr>
          <p:nvPr>
            <p:ph idx="1"/>
          </p:nvPr>
        </p:nvSpPr>
        <p:spPr/>
        <p:txBody>
          <a:bodyPr>
            <a:normAutofit fontScale="92500" lnSpcReduction="20000"/>
          </a:bodyPr>
          <a:lstStyle/>
          <a:p>
            <a:pPr marL="0" indent="0">
              <a:buNone/>
            </a:pPr>
            <a:r>
              <a:rPr lang="en-US" sz="2000" b="1" u="sng" dirty="0"/>
              <a:t>Tuesday February 4</a:t>
            </a:r>
            <a:endParaRPr lang="en-US" sz="2000" dirty="0"/>
          </a:p>
          <a:p>
            <a:pPr marL="533386" lvl="1" indent="0">
              <a:buNone/>
            </a:pPr>
            <a:r>
              <a:rPr lang="en-US" sz="2000" dirty="0"/>
              <a:t>9:00 AM	Coordination teleconference</a:t>
            </a:r>
          </a:p>
          <a:p>
            <a:pPr marL="533386" lvl="1" indent="0">
              <a:buNone/>
            </a:pPr>
            <a:r>
              <a:rPr lang="en-US" sz="2000" dirty="0"/>
              <a:t>9:30 AM	Conduct network testing</a:t>
            </a:r>
          </a:p>
          <a:p>
            <a:pPr marL="533386" lvl="1" indent="0">
              <a:buNone/>
            </a:pPr>
            <a:r>
              <a:rPr lang="en-US" sz="2000" dirty="0"/>
              <a:t>10:00 AM	Verify Confluence/Active Directory interface</a:t>
            </a:r>
          </a:p>
          <a:p>
            <a:pPr marL="533386" lvl="1" indent="0">
              <a:buNone/>
            </a:pPr>
            <a:r>
              <a:rPr lang="en-US" sz="2000" dirty="0"/>
              <a:t>11:00 AM	Lunch</a:t>
            </a:r>
          </a:p>
          <a:p>
            <a:pPr marL="533386" lvl="1" indent="0">
              <a:buNone/>
            </a:pPr>
            <a:r>
              <a:rPr lang="en-US" sz="2000" dirty="0"/>
              <a:t>12:00 PM	Conduct network testing</a:t>
            </a:r>
          </a:p>
          <a:p>
            <a:pPr marL="533386" lvl="1" indent="0">
              <a:buNone/>
            </a:pPr>
            <a:r>
              <a:rPr lang="en-US" sz="2000" dirty="0"/>
              <a:t>1:00 PM	Have TENA Canary at JOIN connect to TENA EM at RTC</a:t>
            </a:r>
          </a:p>
          <a:p>
            <a:pPr marL="533386" lvl="1" indent="0">
              <a:buNone/>
            </a:pPr>
            <a:r>
              <a:rPr lang="en-US" sz="2000" dirty="0"/>
              <a:t>3:00 PM	Daily hotwash</a:t>
            </a:r>
          </a:p>
          <a:p>
            <a:pPr marL="0" indent="0">
              <a:buNone/>
            </a:pPr>
            <a:r>
              <a:rPr lang="en-US" sz="2000" b="1" u="sng" dirty="0"/>
              <a:t>Wednesday February 5</a:t>
            </a:r>
            <a:endParaRPr lang="en-US" sz="2000" dirty="0"/>
          </a:p>
          <a:p>
            <a:pPr marL="533386" lvl="1" indent="0">
              <a:buNone/>
            </a:pPr>
            <a:r>
              <a:rPr lang="en-US" sz="2000" dirty="0"/>
              <a:t>9:00 AM	Coordination teleconference</a:t>
            </a:r>
          </a:p>
          <a:p>
            <a:pPr marL="533386" lvl="1" indent="0">
              <a:buNone/>
            </a:pPr>
            <a:r>
              <a:rPr lang="en-US" sz="2000" dirty="0"/>
              <a:t>9:30 AM	Conduct network testing</a:t>
            </a:r>
          </a:p>
          <a:p>
            <a:pPr marL="533386" lvl="1" indent="0">
              <a:buNone/>
            </a:pPr>
            <a:r>
              <a:rPr lang="en-US" sz="2000" dirty="0"/>
              <a:t>10:00 AM	Publish TENA Platforms at RTC view on SIMDIS at JOIN</a:t>
            </a:r>
          </a:p>
          <a:p>
            <a:pPr marL="533386" lvl="1" indent="0">
              <a:buNone/>
            </a:pPr>
            <a:r>
              <a:rPr lang="en-US" sz="2000" dirty="0"/>
              <a:t>11:00 AM	Lunch</a:t>
            </a:r>
          </a:p>
          <a:p>
            <a:pPr marL="533386" lvl="1" indent="0">
              <a:buNone/>
            </a:pPr>
            <a:r>
              <a:rPr lang="en-US" sz="2000" dirty="0"/>
              <a:t>12:00 PM	Conduct network testing </a:t>
            </a:r>
          </a:p>
          <a:p>
            <a:pPr marL="533386" lvl="1" indent="0">
              <a:buNone/>
            </a:pPr>
            <a:r>
              <a:rPr lang="en-US" sz="2000" dirty="0"/>
              <a:t>1:00 PM	Setup and Test VOIP phones</a:t>
            </a:r>
          </a:p>
          <a:p>
            <a:pPr marL="533386" lvl="1" indent="0">
              <a:buNone/>
            </a:pPr>
            <a:r>
              <a:rPr lang="en-US" sz="2000" dirty="0"/>
              <a:t>3:00 PM 	Daily hotwash</a:t>
            </a:r>
          </a:p>
          <a:p>
            <a:pPr marL="0" indent="0">
              <a:buNone/>
            </a:pPr>
            <a:endParaRPr lang="en-US" sz="2000" dirty="0"/>
          </a:p>
        </p:txBody>
      </p:sp>
      <p:sp>
        <p:nvSpPr>
          <p:cNvPr id="5" name="Slide Number Placeholder 4"/>
          <p:cNvSpPr>
            <a:spLocks noGrp="1"/>
          </p:cNvSpPr>
          <p:nvPr>
            <p:ph type="sldNum" sz="quarter" idx="4"/>
          </p:nvPr>
        </p:nvSpPr>
        <p:spPr/>
        <p:txBody>
          <a:bodyPr/>
          <a:lstStyle/>
          <a:p>
            <a:pPr>
              <a:defRPr/>
            </a:pPr>
            <a:fld id="{A51840BD-C137-42AF-A883-7364683D4200}" type="slidenum">
              <a:rPr lang="en-US" smtClean="0"/>
              <a:pPr>
                <a:defRPr/>
              </a:pPr>
              <a:t>67</a:t>
            </a:fld>
            <a:endParaRPr lang="en-US" dirty="0"/>
          </a:p>
        </p:txBody>
      </p:sp>
      <p:grpSp>
        <p:nvGrpSpPr>
          <p:cNvPr id="7" name="Group 6">
            <a:extLst>
              <a:ext uri="{FF2B5EF4-FFF2-40B4-BE49-F238E27FC236}">
                <a16:creationId xmlns:a16="http://schemas.microsoft.com/office/drawing/2014/main" id="{DF6FF442-1754-DC30-7405-917A6248E1CD}"/>
              </a:ext>
            </a:extLst>
          </p:cNvPr>
          <p:cNvGrpSpPr/>
          <p:nvPr/>
        </p:nvGrpSpPr>
        <p:grpSpPr>
          <a:xfrm>
            <a:off x="10751820" y="266700"/>
            <a:ext cx="1097280" cy="685800"/>
            <a:chOff x="6771067" y="4966859"/>
            <a:chExt cx="1097280" cy="685800"/>
          </a:xfrm>
        </p:grpSpPr>
        <p:sp>
          <p:nvSpPr>
            <p:cNvPr id="8" name="Rectangle: Rounded Corners 7">
              <a:extLst>
                <a:ext uri="{FF2B5EF4-FFF2-40B4-BE49-F238E27FC236}">
                  <a16:creationId xmlns:a16="http://schemas.microsoft.com/office/drawing/2014/main" id="{65ECE67F-B62E-E482-D933-3323519A26CD}"/>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Plan</a:t>
              </a:r>
            </a:p>
            <a:p>
              <a:pPr algn="ctr">
                <a:lnSpc>
                  <a:spcPts val="1200"/>
                </a:lnSpc>
              </a:pPr>
              <a:r>
                <a:rPr lang="en-US" sz="1200" b="1" dirty="0">
                  <a:solidFill>
                    <a:schemeClr val="tx1"/>
                  </a:solidFill>
                </a:rPr>
                <a:t>Integration</a:t>
              </a:r>
            </a:p>
          </p:txBody>
        </p:sp>
        <p:sp>
          <p:nvSpPr>
            <p:cNvPr id="9" name="Oval 8">
              <a:extLst>
                <a:ext uri="{FF2B5EF4-FFF2-40B4-BE49-F238E27FC236}">
                  <a16:creationId xmlns:a16="http://schemas.microsoft.com/office/drawing/2014/main" id="{6D551C1E-B838-B82B-20B7-FEF75CB02083}"/>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grpSp>
    </p:spTree>
    <p:extLst>
      <p:ext uri="{BB962C8B-B14F-4D97-AF65-F5344CB8AC3E}">
        <p14:creationId xmlns:p14="http://schemas.microsoft.com/office/powerpoint/2010/main" val="237850324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01AFE-43D5-4344-A071-1B0E4EA975DA}"/>
              </a:ext>
            </a:extLst>
          </p:cNvPr>
          <p:cNvSpPr>
            <a:spLocks noGrp="1"/>
          </p:cNvSpPr>
          <p:nvPr>
            <p:ph type="title"/>
          </p:nvPr>
        </p:nvSpPr>
        <p:spPr/>
        <p:txBody>
          <a:bodyPr>
            <a:normAutofit/>
          </a:bodyPr>
          <a:lstStyle/>
          <a:p>
            <a:r>
              <a:rPr lang="en-US" dirty="0"/>
              <a:t>Activity 7.2: Integrate the Event Environment</a:t>
            </a:r>
          </a:p>
        </p:txBody>
      </p:sp>
      <p:sp>
        <p:nvSpPr>
          <p:cNvPr id="3" name="Slide Number Placeholder 2"/>
          <p:cNvSpPr>
            <a:spLocks noGrp="1"/>
          </p:cNvSpPr>
          <p:nvPr>
            <p:ph type="sldNum" sz="quarter" idx="12"/>
          </p:nvPr>
        </p:nvSpPr>
        <p:spPr/>
        <p:txBody>
          <a:bodyPr/>
          <a:lstStyle/>
          <a:p>
            <a:pPr>
              <a:defRPr/>
            </a:pPr>
            <a:fld id="{3D961E9D-7CF7-4A08-AACD-B378DB7D4304}" type="slidenum">
              <a:rPr lang="en-US" smtClean="0"/>
              <a:pPr>
                <a:defRPr/>
              </a:pPr>
              <a:t>68</a:t>
            </a:fld>
            <a:endParaRPr lang="en-US" dirty="0"/>
          </a:p>
        </p:txBody>
      </p:sp>
      <p:grpSp>
        <p:nvGrpSpPr>
          <p:cNvPr id="26" name="Group 25">
            <a:extLst>
              <a:ext uri="{FF2B5EF4-FFF2-40B4-BE49-F238E27FC236}">
                <a16:creationId xmlns:a16="http://schemas.microsoft.com/office/drawing/2014/main" id="{23847A84-22B9-BF8B-F89A-900B072CD80B}"/>
              </a:ext>
            </a:extLst>
          </p:cNvPr>
          <p:cNvGrpSpPr/>
          <p:nvPr/>
        </p:nvGrpSpPr>
        <p:grpSpPr>
          <a:xfrm>
            <a:off x="149038" y="983376"/>
            <a:ext cx="11911118" cy="5539972"/>
            <a:chOff x="149038" y="983376"/>
            <a:chExt cx="11911118" cy="5539972"/>
          </a:xfrm>
        </p:grpSpPr>
        <p:grpSp>
          <p:nvGrpSpPr>
            <p:cNvPr id="27" name="Group 26">
              <a:extLst>
                <a:ext uri="{FF2B5EF4-FFF2-40B4-BE49-F238E27FC236}">
                  <a16:creationId xmlns:a16="http://schemas.microsoft.com/office/drawing/2014/main" id="{9CC00BB2-839B-E695-22FB-4BB13A19D637}"/>
                </a:ext>
              </a:extLst>
            </p:cNvPr>
            <p:cNvGrpSpPr/>
            <p:nvPr/>
          </p:nvGrpSpPr>
          <p:grpSpPr>
            <a:xfrm>
              <a:off x="3367994" y="983376"/>
              <a:ext cx="5021780" cy="1178492"/>
              <a:chOff x="3360220" y="1729537"/>
              <a:chExt cx="5021780" cy="1178492"/>
            </a:xfrm>
          </p:grpSpPr>
          <p:sp>
            <p:nvSpPr>
              <p:cNvPr id="44" name="Rectangle: Rounded Corners 43">
                <a:extLst>
                  <a:ext uri="{FF2B5EF4-FFF2-40B4-BE49-F238E27FC236}">
                    <a16:creationId xmlns:a16="http://schemas.microsoft.com/office/drawing/2014/main" id="{A168F563-7924-95BE-BC62-41C394FEAB28}"/>
                  </a:ext>
                </a:extLst>
              </p:cNvPr>
              <p:cNvSpPr/>
              <p:nvPr/>
            </p:nvSpPr>
            <p:spPr bwMode="auto">
              <a:xfrm>
                <a:off x="3810000" y="2450829"/>
                <a:ext cx="4572000" cy="457200"/>
              </a:xfrm>
              <a:prstGeom prst="roundRect">
                <a:avLst>
                  <a:gd name="adj" fmla="val 50000"/>
                </a:avLst>
              </a:prstGeom>
              <a:solidFill>
                <a:schemeClr val="accent6">
                  <a:lumMod val="40000"/>
                  <a:lumOff val="60000"/>
                </a:schemeClr>
              </a:solidFill>
              <a:ln w="9525" cap="flat" cmpd="sng" algn="ctr">
                <a:noFill/>
                <a:prstDash val="solid"/>
                <a:miter lim="800000"/>
                <a:headEnd type="none" w="med" len="med"/>
                <a:tailEnd type="none" w="med" len="med"/>
              </a:ln>
              <a:effectLst/>
            </p:spPr>
            <p:txBody>
              <a:bodyPr vert="horz" wrap="square" lIns="0" tIns="0" rIns="0" bIns="0" numCol="1" rtlCol="0" anchor="ctr" anchorCtr="1" compatLnSpc="1">
                <a:prstTxWarp prst="textNoShape">
                  <a:avLst/>
                </a:prstTxWarp>
              </a:bodyPr>
              <a:lstStyle/>
              <a:p>
                <a:pPr algn="ctr"/>
                <a:r>
                  <a:rPr lang="en-US" sz="1600" dirty="0">
                    <a:ln w="3175">
                      <a:noFill/>
                    </a:ln>
                    <a:latin typeface="Calibri" panose="020F0502020204030204" pitchFamily="34" charset="0"/>
                    <a:cs typeface="Calibri" panose="020F0502020204030204" pitchFamily="34" charset="0"/>
                  </a:rPr>
                  <a:t>7.2 Lead Role: Technical Coordinator</a:t>
                </a:r>
              </a:p>
            </p:txBody>
          </p:sp>
          <p:sp>
            <p:nvSpPr>
              <p:cNvPr id="45" name="Rectangle: Rounded Corners 44">
                <a:extLst>
                  <a:ext uri="{FF2B5EF4-FFF2-40B4-BE49-F238E27FC236}">
                    <a16:creationId xmlns:a16="http://schemas.microsoft.com/office/drawing/2014/main" id="{7005C19C-1DFE-1EDB-7BE8-2479ECC43735}"/>
                  </a:ext>
                </a:extLst>
              </p:cNvPr>
              <p:cNvSpPr/>
              <p:nvPr/>
            </p:nvSpPr>
            <p:spPr bwMode="auto">
              <a:xfrm>
                <a:off x="3810000" y="1997267"/>
                <a:ext cx="4572000" cy="457200"/>
              </a:xfrm>
              <a:prstGeom prst="roundRect">
                <a:avLst>
                  <a:gd name="adj" fmla="val 50000"/>
                </a:avLst>
              </a:prstGeom>
              <a:solidFill>
                <a:schemeClr val="accent5">
                  <a:lumMod val="60000"/>
                  <a:lumOff val="40000"/>
                </a:schemeClr>
              </a:solidFill>
              <a:ln w="9525" cap="flat" cmpd="sng" algn="ctr">
                <a:noFill/>
                <a:prstDash val="solid"/>
                <a:miter lim="800000"/>
                <a:headEnd type="none" w="med" len="med"/>
                <a:tailEnd type="none" w="med" len="med"/>
              </a:ln>
              <a:effectLst/>
            </p:spPr>
            <p:txBody>
              <a:bodyPr vert="horz" wrap="square" lIns="0" tIns="0" rIns="0" bIns="0" numCol="1" rtlCol="0" anchor="t" anchorCtr="1" compatLnSpc="1">
                <a:prstTxWarp prst="textNoShape">
                  <a:avLst/>
                </a:prstTxWarp>
              </a:bodyPr>
              <a:lstStyle/>
              <a:p>
                <a:pPr algn="ctr">
                  <a:lnSpc>
                    <a:spcPts val="2600"/>
                  </a:lnSpc>
                </a:pPr>
                <a:r>
                  <a:rPr lang="en-US" sz="2400" b="1" dirty="0">
                    <a:ln w="3175">
                      <a:noFill/>
                    </a:ln>
                    <a:latin typeface="Calibri" panose="020F0502020204030204" pitchFamily="34" charset="0"/>
                    <a:cs typeface="Calibri" panose="020F0502020204030204" pitchFamily="34" charset="0"/>
                  </a:rPr>
                  <a:t>7.2 Integrate Event Environment</a:t>
                </a:r>
              </a:p>
            </p:txBody>
          </p:sp>
          <p:sp>
            <p:nvSpPr>
              <p:cNvPr id="46" name="Rectangle: Rounded Corners 45">
                <a:extLst>
                  <a:ext uri="{FF2B5EF4-FFF2-40B4-BE49-F238E27FC236}">
                    <a16:creationId xmlns:a16="http://schemas.microsoft.com/office/drawing/2014/main" id="{38EEFEF0-1BA7-D8B1-19EF-7D8BAF65D80B}"/>
                  </a:ext>
                </a:extLst>
              </p:cNvPr>
              <p:cNvSpPr/>
              <p:nvPr/>
            </p:nvSpPr>
            <p:spPr bwMode="auto">
              <a:xfrm>
                <a:off x="3810000" y="1740638"/>
                <a:ext cx="4572000" cy="260268"/>
              </a:xfrm>
              <a:prstGeom prst="roundRect">
                <a:avLst>
                  <a:gd name="adj" fmla="val 45912"/>
                </a:avLst>
              </a:prstGeom>
              <a:solidFill>
                <a:schemeClr val="bg1">
                  <a:lumMod val="50000"/>
                </a:schemeClr>
              </a:solidFill>
              <a:ln w="9525" cap="flat" cmpd="sng" algn="ctr">
                <a:noFill/>
                <a:prstDash val="solid"/>
                <a:miter lim="800000"/>
                <a:headEnd type="none" w="med" len="med"/>
                <a:tailEnd type="none" w="med" len="med"/>
              </a:ln>
              <a:effectLst/>
            </p:spPr>
            <p:txBody>
              <a:bodyPr vert="horz" wrap="none" lIns="0" tIns="0" rIns="0" bIns="0" numCol="1" rtlCol="0" anchor="t" anchorCtr="1" compatLnSpc="1">
                <a:prstTxWarp prst="textNoShape">
                  <a:avLst/>
                </a:prstTxWarp>
              </a:bodyPr>
              <a:lstStyle/>
              <a:p>
                <a:pPr algn="ctr">
                  <a:lnSpc>
                    <a:spcPts val="1800"/>
                  </a:lnSpc>
                </a:pPr>
                <a:r>
                  <a:rPr lang="en-US" sz="1800" b="1" i="0" u="none" strike="noStrike" baseline="0" dirty="0">
                    <a:solidFill>
                      <a:srgbClr val="FFFFFF"/>
                    </a:solidFill>
                    <a:latin typeface="Calibri" panose="020F0502020204030204" pitchFamily="34" charset="0"/>
                  </a:rPr>
                  <a:t>Integrate &amp; Validate Event Environment</a:t>
                </a:r>
              </a:p>
            </p:txBody>
          </p:sp>
          <p:sp>
            <p:nvSpPr>
              <p:cNvPr id="48" name="Oval 47">
                <a:extLst>
                  <a:ext uri="{FF2B5EF4-FFF2-40B4-BE49-F238E27FC236}">
                    <a16:creationId xmlns:a16="http://schemas.microsoft.com/office/drawing/2014/main" id="{27DB5B64-B2FA-60B6-276B-642AD996AB29}"/>
                  </a:ext>
                </a:extLst>
              </p:cNvPr>
              <p:cNvSpPr/>
              <p:nvPr/>
            </p:nvSpPr>
            <p:spPr bwMode="auto">
              <a:xfrm rot="20565932">
                <a:off x="3360220" y="1729537"/>
                <a:ext cx="876300" cy="260268"/>
              </a:xfrm>
              <a:prstGeom prst="ellipse">
                <a:avLst/>
              </a:prstGeom>
              <a:solidFill>
                <a:schemeClr val="bg1">
                  <a:lumMod val="95000"/>
                </a:schemeClr>
              </a:solidFill>
              <a:ln w="9525" cap="flat" cmpd="sng" algn="ctr">
                <a:solidFill>
                  <a:schemeClr val="bg1">
                    <a:lumMod val="50000"/>
                  </a:schemeClr>
                </a:solidFill>
                <a:prstDash val="solid"/>
                <a:miter lim="800000"/>
                <a:headEnd type="none" w="med" len="med"/>
                <a:tailEnd type="none" w="med" len="med"/>
              </a:ln>
              <a:effectLst/>
            </p:spPr>
            <p:txBody>
              <a:bodyPr vert="horz" wrap="none" lIns="0" tIns="0" rIns="0" bIns="0" numCol="1" rtlCol="0" anchor="ctr" anchorCtr="1" compatLnSpc="1">
                <a:prstTxWarp prst="textNoShape">
                  <a:avLst/>
                </a:prstTxWarp>
              </a:bodyPr>
              <a:lstStyle/>
              <a:p>
                <a:pPr algn="ctr"/>
                <a:r>
                  <a:rPr lang="en-US" sz="1400" b="1" dirty="0">
                    <a:ln w="3175">
                      <a:noFill/>
                    </a:ln>
                    <a:solidFill>
                      <a:schemeClr val="tx1">
                        <a:alpha val="75000"/>
                      </a:schemeClr>
                    </a:solidFill>
                    <a:cs typeface="Calibri" panose="020F0502020204030204" pitchFamily="34" charset="0"/>
                  </a:rPr>
                  <a:t>Step 7</a:t>
                </a:r>
              </a:p>
            </p:txBody>
          </p:sp>
        </p:grpSp>
        <p:grpSp>
          <p:nvGrpSpPr>
            <p:cNvPr id="28" name="Group 27">
              <a:extLst>
                <a:ext uri="{FF2B5EF4-FFF2-40B4-BE49-F238E27FC236}">
                  <a16:creationId xmlns:a16="http://schemas.microsoft.com/office/drawing/2014/main" id="{093125EE-618C-2768-F1E8-32CE702533B8}"/>
                </a:ext>
              </a:extLst>
            </p:cNvPr>
            <p:cNvGrpSpPr/>
            <p:nvPr/>
          </p:nvGrpSpPr>
          <p:grpSpPr>
            <a:xfrm>
              <a:off x="149038" y="2335203"/>
              <a:ext cx="11911118" cy="4188145"/>
              <a:chOff x="149038" y="2335203"/>
              <a:chExt cx="11911118" cy="4188145"/>
            </a:xfrm>
          </p:grpSpPr>
          <p:grpSp>
            <p:nvGrpSpPr>
              <p:cNvPr id="29" name="Group 28">
                <a:extLst>
                  <a:ext uri="{FF2B5EF4-FFF2-40B4-BE49-F238E27FC236}">
                    <a16:creationId xmlns:a16="http://schemas.microsoft.com/office/drawing/2014/main" id="{6FA0D276-A3AB-B82B-ACDD-C1EF0BC1467A}"/>
                  </a:ext>
                </a:extLst>
              </p:cNvPr>
              <p:cNvGrpSpPr/>
              <p:nvPr/>
            </p:nvGrpSpPr>
            <p:grpSpPr>
              <a:xfrm>
                <a:off x="149038" y="2335203"/>
                <a:ext cx="3200400" cy="3661614"/>
                <a:chOff x="953924" y="2335203"/>
                <a:chExt cx="2743200" cy="3661614"/>
              </a:xfrm>
            </p:grpSpPr>
            <p:sp>
              <p:nvSpPr>
                <p:cNvPr id="42" name="Rectangle: Rounded Corners 41">
                  <a:extLst>
                    <a:ext uri="{FF2B5EF4-FFF2-40B4-BE49-F238E27FC236}">
                      <a16:creationId xmlns:a16="http://schemas.microsoft.com/office/drawing/2014/main" id="{B2978546-CD2C-B403-17C1-5EFBC7367F1C}"/>
                    </a:ext>
                  </a:extLst>
                </p:cNvPr>
                <p:cNvSpPr/>
                <p:nvPr/>
              </p:nvSpPr>
              <p:spPr bwMode="auto">
                <a:xfrm>
                  <a:off x="953924" y="2938900"/>
                  <a:ext cx="2743200" cy="3057917"/>
                </a:xfrm>
                <a:prstGeom prst="roundRect">
                  <a:avLst/>
                </a:prstGeom>
                <a:solidFill>
                  <a:schemeClr val="accent5">
                    <a:lumMod val="20000"/>
                    <a:lumOff val="80000"/>
                  </a:schemeClr>
                </a:solidFill>
                <a:ln w="9525" cap="flat" cmpd="sng" algn="ctr">
                  <a:noFill/>
                  <a:prstDash val="solid"/>
                  <a:miter lim="800000"/>
                  <a:headEnd type="none" w="med" len="med"/>
                  <a:tailEnd type="none" w="med" len="med"/>
                </a:ln>
                <a:effectLst/>
              </p:spPr>
              <p:txBody>
                <a:bodyPr vert="horz" wrap="square" lIns="0" tIns="45720" rIns="0" bIns="45720" numCol="1" rtlCol="0" anchor="t" anchorCtr="0" compatLnSpc="1">
                  <a:prstTxWarp prst="textNoShape">
                    <a:avLst/>
                  </a:prstTxWarp>
                </a:bodyPr>
                <a:lstStyle/>
                <a:p>
                  <a:pPr marL="91440" indent="-91440" fontAlgn="base">
                    <a:spcBef>
                      <a:spcPct val="0"/>
                    </a:spcBef>
                    <a:spcAft>
                      <a:spcPct val="0"/>
                    </a:spcAft>
                    <a:buFont typeface="Arial" panose="020B0604020202020204" pitchFamily="34" charset="0"/>
                    <a:buChar char="•"/>
                  </a:pPr>
                  <a:r>
                    <a:rPr lang="en-US" sz="1600" dirty="0">
                      <a:latin typeface="Calibri" panose="020F0502020204030204" pitchFamily="34" charset="0"/>
                      <a:cs typeface="Calibri" panose="020F0502020204030204" pitchFamily="34" charset="0"/>
                    </a:rPr>
                    <a:t>Integration Plan</a:t>
                  </a:r>
                </a:p>
                <a:p>
                  <a:pPr marL="91440" indent="-91440" fontAlgn="base">
                    <a:spcBef>
                      <a:spcPct val="0"/>
                    </a:spcBef>
                    <a:spcAft>
                      <a:spcPct val="0"/>
                    </a:spcAft>
                    <a:buFont typeface="Arial" panose="020B0604020202020204" pitchFamily="34" charset="0"/>
                    <a:buChar char="•"/>
                  </a:pPr>
                  <a:r>
                    <a:rPr lang="en-US" sz="1600" dirty="0">
                      <a:latin typeface="Calibri" panose="020F0502020204030204" pitchFamily="34" charset="0"/>
                      <a:cs typeface="Calibri" panose="020F0502020204030204" pitchFamily="34" charset="0"/>
                    </a:rPr>
                    <a:t>Event Planning Documents</a:t>
                  </a:r>
                </a:p>
                <a:p>
                  <a:pPr marL="91440" indent="-91440" fontAlgn="base">
                    <a:spcBef>
                      <a:spcPct val="0"/>
                    </a:spcBef>
                    <a:spcAft>
                      <a:spcPct val="0"/>
                    </a:spcAft>
                    <a:buFont typeface="Arial" panose="020B0604020202020204" pitchFamily="34" charset="0"/>
                    <a:buChar char="•"/>
                  </a:pPr>
                  <a:r>
                    <a:rPr lang="en-US" sz="1600" dirty="0">
                      <a:latin typeface="Calibri" panose="020F0502020204030204" pitchFamily="34" charset="0"/>
                      <a:cs typeface="Calibri" panose="020F0502020204030204" pitchFamily="34" charset="0"/>
                    </a:rPr>
                    <a:t>Digital Twin &amp; Wrap Around applications</a:t>
                  </a:r>
                </a:p>
                <a:p>
                  <a:pPr marL="91440" indent="-91440" fontAlgn="base">
                    <a:spcBef>
                      <a:spcPct val="0"/>
                    </a:spcBef>
                    <a:spcAft>
                      <a:spcPct val="0"/>
                    </a:spcAft>
                    <a:buFont typeface="Arial" panose="020B0604020202020204" pitchFamily="34" charset="0"/>
                    <a:buChar char="•"/>
                  </a:pPr>
                  <a:r>
                    <a:rPr lang="en-US" sz="1600" dirty="0">
                      <a:latin typeface="Calibri" panose="020F0502020204030204" pitchFamily="34" charset="0"/>
                      <a:cs typeface="Calibri" panose="020F0502020204030204" pitchFamily="34" charset="0"/>
                    </a:rPr>
                    <a:t>Implemented Event Environment infrastructure</a:t>
                  </a:r>
                </a:p>
                <a:p>
                  <a:pPr marL="91440" indent="-91440" fontAlgn="base">
                    <a:spcBef>
                      <a:spcPct val="0"/>
                    </a:spcBef>
                    <a:spcAft>
                      <a:spcPct val="0"/>
                    </a:spcAft>
                    <a:buFont typeface="Arial" panose="020B0604020202020204" pitchFamily="34" charset="0"/>
                    <a:buChar char="•"/>
                  </a:pPr>
                  <a:r>
                    <a:rPr lang="en-US" sz="1600" dirty="0">
                      <a:latin typeface="Calibri" panose="020F0502020204030204" pitchFamily="34" charset="0"/>
                      <a:cs typeface="Calibri" panose="020F0502020204030204" pitchFamily="34" charset="0"/>
                    </a:rPr>
                    <a:t>Supporting Databases</a:t>
                  </a:r>
                </a:p>
              </p:txBody>
            </p:sp>
            <p:sp>
              <p:nvSpPr>
                <p:cNvPr id="43" name="Rectangle: Rounded Corners 42">
                  <a:extLst>
                    <a:ext uri="{FF2B5EF4-FFF2-40B4-BE49-F238E27FC236}">
                      <a16:creationId xmlns:a16="http://schemas.microsoft.com/office/drawing/2014/main" id="{1F17E154-A628-D518-2EF8-DAD5A80EE048}"/>
                    </a:ext>
                  </a:extLst>
                </p:cNvPr>
                <p:cNvSpPr/>
                <p:nvPr/>
              </p:nvSpPr>
              <p:spPr bwMode="auto">
                <a:xfrm>
                  <a:off x="953924" y="2335203"/>
                  <a:ext cx="2743200" cy="457200"/>
                </a:xfrm>
                <a:prstGeom prst="roundRect">
                  <a:avLst>
                    <a:gd name="adj" fmla="val 50000"/>
                  </a:avLst>
                </a:prstGeom>
                <a:solidFill>
                  <a:schemeClr val="accent5">
                    <a:lumMod val="60000"/>
                    <a:lumOff val="40000"/>
                  </a:schemeClr>
                </a:solidFill>
                <a:ln w="9525" cap="flat" cmpd="sng" algn="ctr">
                  <a:noFill/>
                  <a:prstDash val="solid"/>
                  <a:miter lim="800000"/>
                  <a:headEnd type="none" w="med" len="med"/>
                  <a:tailEnd type="none" w="med" len="med"/>
                </a:ln>
                <a:effectLst/>
              </p:spPr>
              <p:txBody>
                <a:bodyPr vert="horz" wrap="square" lIns="0" tIns="0" rIns="0" bIns="0" numCol="1" rtlCol="0" anchor="t" anchorCtr="1" compatLnSpc="1">
                  <a:prstTxWarp prst="textNoShape">
                    <a:avLst/>
                  </a:prstTxWarp>
                </a:bodyPr>
                <a:lstStyle/>
                <a:p>
                  <a:pPr algn="ctr"/>
                  <a:r>
                    <a:rPr lang="en-US" sz="1600" b="1" dirty="0">
                      <a:ln w="3175">
                        <a:noFill/>
                      </a:ln>
                      <a:latin typeface="Calibri" panose="020F0502020204030204" pitchFamily="34" charset="0"/>
                      <a:cs typeface="Calibri" panose="020F0502020204030204" pitchFamily="34" charset="0"/>
                    </a:rPr>
                    <a:t>Inputs</a:t>
                  </a:r>
                </a:p>
              </p:txBody>
            </p:sp>
          </p:grpSp>
          <p:grpSp>
            <p:nvGrpSpPr>
              <p:cNvPr id="30" name="Group 29">
                <a:extLst>
                  <a:ext uri="{FF2B5EF4-FFF2-40B4-BE49-F238E27FC236}">
                    <a16:creationId xmlns:a16="http://schemas.microsoft.com/office/drawing/2014/main" id="{09BEA00C-AC05-A781-7CDB-1B02FDE9D30C}"/>
                  </a:ext>
                </a:extLst>
              </p:cNvPr>
              <p:cNvGrpSpPr/>
              <p:nvPr/>
            </p:nvGrpSpPr>
            <p:grpSpPr>
              <a:xfrm>
                <a:off x="3811423" y="2335203"/>
                <a:ext cx="4572000" cy="4188145"/>
                <a:chOff x="4554451" y="2335203"/>
                <a:chExt cx="4572000" cy="4550005"/>
              </a:xfrm>
            </p:grpSpPr>
            <p:sp>
              <p:nvSpPr>
                <p:cNvPr id="40" name="Rectangle: Rounded Corners 39">
                  <a:extLst>
                    <a:ext uri="{FF2B5EF4-FFF2-40B4-BE49-F238E27FC236}">
                      <a16:creationId xmlns:a16="http://schemas.microsoft.com/office/drawing/2014/main" id="{CDBE9337-13FA-A49A-E328-3478D39479FD}"/>
                    </a:ext>
                  </a:extLst>
                </p:cNvPr>
                <p:cNvSpPr/>
                <p:nvPr/>
              </p:nvSpPr>
              <p:spPr bwMode="auto">
                <a:xfrm>
                  <a:off x="4554451" y="2992995"/>
                  <a:ext cx="4572000" cy="3892213"/>
                </a:xfrm>
                <a:prstGeom prst="roundRect">
                  <a:avLst/>
                </a:prstGeom>
                <a:solidFill>
                  <a:schemeClr val="accent5">
                    <a:lumMod val="20000"/>
                    <a:lumOff val="80000"/>
                  </a:schemeClr>
                </a:solidFill>
                <a:ln w="9525" cap="flat" cmpd="sng" algn="ctr">
                  <a:noFill/>
                  <a:prstDash val="solid"/>
                  <a:miter lim="800000"/>
                  <a:headEnd type="none" w="med" len="med"/>
                  <a:tailEnd type="none" w="med" len="med"/>
                </a:ln>
                <a:effectLst/>
              </p:spPr>
              <p:txBody>
                <a:bodyPr vert="horz" wrap="square" lIns="0" tIns="45720" rIns="0" bIns="45720" numCol="1" rtlCol="0" anchor="t" anchorCtr="0" compatLnSpc="1">
                  <a:prstTxWarp prst="textNoShape">
                    <a:avLst/>
                  </a:prstTxWarp>
                </a:bodyPr>
                <a:lstStyle/>
                <a:p>
                  <a:pPr marL="91440" marR="0" indent="-9144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sz="1600" dirty="0">
                      <a:latin typeface="Calibri"/>
                      <a:cs typeface="Calibri"/>
                    </a:rPr>
                    <a:t>Execute Spiral Integration Blocks 1-6</a:t>
                  </a:r>
                </a:p>
                <a:p>
                  <a:pPr marL="91440" marR="0" indent="-9144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Ping </a:t>
                  </a:r>
                  <a:r>
                    <a:rPr lang="en-US" sz="1600" dirty="0">
                      <a:latin typeface="Calibri" panose="020F0502020204030204" pitchFamily="34" charset="0"/>
                      <a:cs typeface="Calibri" panose="020F0502020204030204" pitchFamily="34" charset="0"/>
                    </a:rPr>
                    <a:t>testing &amp; pairwise </a:t>
                  </a:r>
                  <a:r>
                    <a:rPr kumimoji="0" lang="en-US"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tests of all defined interfaces</a:t>
                  </a:r>
                </a:p>
                <a:p>
                  <a:pPr marL="91440" marR="0" indent="-9144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Terrain correlation</a:t>
                  </a:r>
                </a:p>
                <a:p>
                  <a:pPr marL="91440" marR="0" indent="-9144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Entity performance data testing</a:t>
                  </a:r>
                </a:p>
                <a:p>
                  <a:pPr marL="91440" marR="0" indent="-9144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sz="1600" dirty="0">
                      <a:latin typeface="Calibri" panose="020F0502020204030204" pitchFamily="34" charset="0"/>
                      <a:cs typeface="Calibri" panose="020F0502020204030204" pitchFamily="34" charset="0"/>
                    </a:rPr>
                    <a:t>Fully test distributed sim architectures across all sites</a:t>
                  </a:r>
                </a:p>
                <a:p>
                  <a:pPr marL="91440" marR="0" indent="-9144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Execute all scenario threads and verify correct execution</a:t>
                  </a:r>
                </a:p>
                <a:p>
                  <a:pPr marL="91440" marR="0" indent="-9144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Perform full data collection for each scenario</a:t>
                  </a:r>
                </a:p>
                <a:p>
                  <a:pPr marL="91440" marR="0" indent="-9144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sz="1600" dirty="0">
                      <a:latin typeface="Calibri" panose="020F0502020204030204" pitchFamily="34" charset="0"/>
                      <a:cs typeface="Calibri" panose="020F0502020204030204" pitchFamily="34" charset="0"/>
                    </a:rPr>
                    <a:t>Train all operators on the simulation or tactical systems</a:t>
                  </a:r>
                </a:p>
                <a:p>
                  <a:pPr marL="91440" marR="0" indent="-9144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Role Player Training</a:t>
                  </a:r>
                </a:p>
                <a:p>
                  <a:pPr marL="91440" marR="0" indent="-9144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endParaRPr kumimoji="0" lang="en-US"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41" name="Rectangle: Rounded Corners 40">
                  <a:extLst>
                    <a:ext uri="{FF2B5EF4-FFF2-40B4-BE49-F238E27FC236}">
                      <a16:creationId xmlns:a16="http://schemas.microsoft.com/office/drawing/2014/main" id="{C3C191C2-9FEB-B433-D8DE-44311A44A477}"/>
                    </a:ext>
                  </a:extLst>
                </p:cNvPr>
                <p:cNvSpPr/>
                <p:nvPr/>
              </p:nvSpPr>
              <p:spPr bwMode="auto">
                <a:xfrm>
                  <a:off x="4554451" y="2335203"/>
                  <a:ext cx="4572000" cy="457200"/>
                </a:xfrm>
                <a:prstGeom prst="roundRect">
                  <a:avLst>
                    <a:gd name="adj" fmla="val 50000"/>
                  </a:avLst>
                </a:prstGeom>
                <a:solidFill>
                  <a:schemeClr val="accent5">
                    <a:lumMod val="60000"/>
                    <a:lumOff val="40000"/>
                  </a:schemeClr>
                </a:solidFill>
                <a:ln w="9525" cap="flat" cmpd="sng" algn="ctr">
                  <a:noFill/>
                  <a:prstDash val="solid"/>
                  <a:miter lim="800000"/>
                  <a:headEnd type="none" w="med" len="med"/>
                  <a:tailEnd type="none" w="med" len="med"/>
                </a:ln>
                <a:effectLst/>
              </p:spPr>
              <p:txBody>
                <a:bodyPr vert="horz" wrap="square" lIns="0" tIns="0" rIns="0" bIns="0" numCol="1" rtlCol="0" anchor="t" anchorCtr="1" compatLnSpc="1">
                  <a:prstTxWarp prst="textNoShape">
                    <a:avLst/>
                  </a:prstTxWarp>
                </a:bodyPr>
                <a:lstStyle/>
                <a:p>
                  <a:pPr algn="ctr"/>
                  <a:r>
                    <a:rPr lang="en-US" sz="1600" b="1" dirty="0">
                      <a:ln w="3175">
                        <a:noFill/>
                      </a:ln>
                      <a:latin typeface="Calibri" panose="020F0502020204030204" pitchFamily="34" charset="0"/>
                      <a:cs typeface="Calibri" panose="020F0502020204030204" pitchFamily="34" charset="0"/>
                    </a:rPr>
                    <a:t>Tasks &amp; Techniques</a:t>
                  </a:r>
                </a:p>
              </p:txBody>
            </p:sp>
          </p:grpSp>
          <p:grpSp>
            <p:nvGrpSpPr>
              <p:cNvPr id="31" name="Group 30">
                <a:extLst>
                  <a:ext uri="{FF2B5EF4-FFF2-40B4-BE49-F238E27FC236}">
                    <a16:creationId xmlns:a16="http://schemas.microsoft.com/office/drawing/2014/main" id="{0C83F129-9AF9-CCD8-0AE3-817DE5187080}"/>
                  </a:ext>
                </a:extLst>
              </p:cNvPr>
              <p:cNvGrpSpPr/>
              <p:nvPr/>
            </p:nvGrpSpPr>
            <p:grpSpPr>
              <a:xfrm>
                <a:off x="8859756" y="2335203"/>
                <a:ext cx="3200400" cy="3661614"/>
                <a:chOff x="8269124" y="2335203"/>
                <a:chExt cx="3200400" cy="3661614"/>
              </a:xfrm>
            </p:grpSpPr>
            <p:sp>
              <p:nvSpPr>
                <p:cNvPr id="38" name="Rectangle: Rounded Corners 37">
                  <a:extLst>
                    <a:ext uri="{FF2B5EF4-FFF2-40B4-BE49-F238E27FC236}">
                      <a16:creationId xmlns:a16="http://schemas.microsoft.com/office/drawing/2014/main" id="{F022BEA4-5A25-4CCB-18EE-96FEB5B9A8EF}"/>
                    </a:ext>
                  </a:extLst>
                </p:cNvPr>
                <p:cNvSpPr/>
                <p:nvPr/>
              </p:nvSpPr>
              <p:spPr bwMode="auto">
                <a:xfrm>
                  <a:off x="8269124" y="2938900"/>
                  <a:ext cx="3200400" cy="3057917"/>
                </a:xfrm>
                <a:prstGeom prst="roundRect">
                  <a:avLst/>
                </a:prstGeom>
                <a:solidFill>
                  <a:schemeClr val="accent5">
                    <a:lumMod val="20000"/>
                    <a:lumOff val="80000"/>
                  </a:schemeClr>
                </a:solidFill>
                <a:ln w="9525" cap="flat" cmpd="sng" algn="ctr">
                  <a:noFill/>
                  <a:prstDash val="solid"/>
                  <a:miter lim="800000"/>
                  <a:headEnd type="none" w="med" len="med"/>
                  <a:tailEnd type="none" w="med" len="med"/>
                </a:ln>
                <a:effectLst/>
              </p:spPr>
              <p:txBody>
                <a:bodyPr vert="horz" wrap="square" lIns="0" tIns="45720" rIns="91440" bIns="45720" numCol="1" rtlCol="0" anchor="t" anchorCtr="0" compatLnSpc="1">
                  <a:prstTxWarp prst="textNoShape">
                    <a:avLst/>
                  </a:prstTxWarp>
                </a:bodyPr>
                <a:lstStyle/>
                <a:p>
                  <a:pPr marL="91440" marR="0" indent="-9144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Planning document updates</a:t>
                  </a:r>
                </a:p>
                <a:p>
                  <a:pPr marL="91440" marR="0" indent="-9144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sz="1600" dirty="0">
                      <a:latin typeface="Calibri" panose="020F0502020204030204" pitchFamily="34" charset="0"/>
                      <a:cs typeface="Calibri" panose="020F0502020204030204" pitchFamily="34" charset="0"/>
                    </a:rPr>
                    <a:t>Spiral Reports upon completion of each spiral</a:t>
                  </a:r>
                </a:p>
                <a:p>
                  <a:pPr marL="91440" marR="0" indent="-9144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Integrated Event Environment</a:t>
                  </a:r>
                </a:p>
                <a:p>
                  <a:pPr marL="91440" marR="0" indent="-9144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Draft Accreditation decision / memorandum</a:t>
                  </a:r>
                </a:p>
                <a:p>
                  <a:pPr marL="91440" marR="0" indent="-9144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sz="1600" dirty="0">
                      <a:latin typeface="Calibri" panose="020F0502020204030204" pitchFamily="34" charset="0"/>
                      <a:cs typeface="Calibri" panose="020F0502020204030204" pitchFamily="34" charset="0"/>
                    </a:rPr>
                    <a:t>Verified Scenarios</a:t>
                  </a:r>
                </a:p>
                <a:p>
                  <a:pPr marL="91440" marR="0" indent="-9144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Verified Data Collection, Reduction, and Analysis Plan,</a:t>
                  </a:r>
                </a:p>
                <a:p>
                  <a:pPr marL="91440" marR="0" indent="-9144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sz="1600" dirty="0">
                      <a:latin typeface="Calibri" panose="020F0502020204030204" pitchFamily="34" charset="0"/>
                      <a:cs typeface="Calibri" panose="020F0502020204030204" pitchFamily="34" charset="0"/>
                    </a:rPr>
                    <a:t>Verified Data Collection Architecture</a:t>
                  </a:r>
                  <a:endParaRPr kumimoji="0" lang="en-US"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39" name="Rectangle: Rounded Corners 38">
                  <a:extLst>
                    <a:ext uri="{FF2B5EF4-FFF2-40B4-BE49-F238E27FC236}">
                      <a16:creationId xmlns:a16="http://schemas.microsoft.com/office/drawing/2014/main" id="{20C8EEEE-A094-D4E0-A141-B0682FD5A506}"/>
                    </a:ext>
                  </a:extLst>
                </p:cNvPr>
                <p:cNvSpPr/>
                <p:nvPr/>
              </p:nvSpPr>
              <p:spPr bwMode="auto">
                <a:xfrm>
                  <a:off x="8269124" y="2335203"/>
                  <a:ext cx="3200400" cy="457200"/>
                </a:xfrm>
                <a:prstGeom prst="roundRect">
                  <a:avLst>
                    <a:gd name="adj" fmla="val 50000"/>
                  </a:avLst>
                </a:prstGeom>
                <a:solidFill>
                  <a:schemeClr val="accent5">
                    <a:lumMod val="60000"/>
                    <a:lumOff val="40000"/>
                  </a:schemeClr>
                </a:solidFill>
                <a:ln w="9525" cap="flat" cmpd="sng" algn="ctr">
                  <a:noFill/>
                  <a:prstDash val="solid"/>
                  <a:miter lim="800000"/>
                  <a:headEnd type="none" w="med" len="med"/>
                  <a:tailEnd type="none" w="med" len="med"/>
                </a:ln>
                <a:effectLst/>
              </p:spPr>
              <p:txBody>
                <a:bodyPr vert="horz" wrap="square" lIns="0" tIns="0" rIns="0" bIns="0" numCol="1" rtlCol="0" anchor="t" anchorCtr="1" compatLnSpc="1">
                  <a:prstTxWarp prst="textNoShape">
                    <a:avLst/>
                  </a:prstTxWarp>
                </a:bodyPr>
                <a:lstStyle/>
                <a:p>
                  <a:pPr algn="ctr"/>
                  <a:r>
                    <a:rPr lang="en-US" sz="1600" b="1" dirty="0">
                      <a:ln w="3175">
                        <a:noFill/>
                      </a:ln>
                      <a:latin typeface="Calibri" panose="020F0502020204030204" pitchFamily="34" charset="0"/>
                      <a:cs typeface="Calibri" panose="020F0502020204030204" pitchFamily="34" charset="0"/>
                    </a:rPr>
                    <a:t>Outputs</a:t>
                  </a:r>
                </a:p>
              </p:txBody>
            </p:sp>
          </p:grpSp>
          <p:grpSp>
            <p:nvGrpSpPr>
              <p:cNvPr id="32" name="Group 31">
                <a:extLst>
                  <a:ext uri="{FF2B5EF4-FFF2-40B4-BE49-F238E27FC236}">
                    <a16:creationId xmlns:a16="http://schemas.microsoft.com/office/drawing/2014/main" id="{0C4DDD19-6964-368C-A15E-611D76C90534}"/>
                  </a:ext>
                </a:extLst>
              </p:cNvPr>
              <p:cNvGrpSpPr/>
              <p:nvPr/>
            </p:nvGrpSpPr>
            <p:grpSpPr>
              <a:xfrm>
                <a:off x="3349439" y="2965738"/>
                <a:ext cx="457201" cy="1203273"/>
                <a:chOff x="3697124" y="2951601"/>
                <a:chExt cx="457201" cy="1203273"/>
              </a:xfrm>
            </p:grpSpPr>
            <p:sp>
              <p:nvSpPr>
                <p:cNvPr id="36" name="Rectangle 35">
                  <a:extLst>
                    <a:ext uri="{FF2B5EF4-FFF2-40B4-BE49-F238E27FC236}">
                      <a16:creationId xmlns:a16="http://schemas.microsoft.com/office/drawing/2014/main" id="{DEAB3B04-CF2B-8850-8FB1-52CEAA40F7D2}"/>
                    </a:ext>
                  </a:extLst>
                </p:cNvPr>
                <p:cNvSpPr/>
                <p:nvPr/>
              </p:nvSpPr>
              <p:spPr>
                <a:xfrm>
                  <a:off x="3697124" y="3267487"/>
                  <a:ext cx="457200" cy="571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Arrow: Chevron 36">
                  <a:extLst>
                    <a:ext uri="{FF2B5EF4-FFF2-40B4-BE49-F238E27FC236}">
                      <a16:creationId xmlns:a16="http://schemas.microsoft.com/office/drawing/2014/main" id="{F3383DEF-9F98-CD30-8097-CB45FA122A16}"/>
                    </a:ext>
                  </a:extLst>
                </p:cNvPr>
                <p:cNvSpPr/>
                <p:nvPr/>
              </p:nvSpPr>
              <p:spPr>
                <a:xfrm>
                  <a:off x="3697125" y="2951601"/>
                  <a:ext cx="457200" cy="1203273"/>
                </a:xfrm>
                <a:prstGeom prst="chevr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3" name="Group 32">
                <a:extLst>
                  <a:ext uri="{FF2B5EF4-FFF2-40B4-BE49-F238E27FC236}">
                    <a16:creationId xmlns:a16="http://schemas.microsoft.com/office/drawing/2014/main" id="{C17125B8-0823-0024-A3BA-A6202895EDB8}"/>
                  </a:ext>
                </a:extLst>
              </p:cNvPr>
              <p:cNvGrpSpPr/>
              <p:nvPr/>
            </p:nvGrpSpPr>
            <p:grpSpPr>
              <a:xfrm>
                <a:off x="8392989" y="2965738"/>
                <a:ext cx="457201" cy="1203273"/>
                <a:chOff x="3697124" y="2951601"/>
                <a:chExt cx="457201" cy="1203273"/>
              </a:xfrm>
            </p:grpSpPr>
            <p:sp>
              <p:nvSpPr>
                <p:cNvPr id="34" name="Rectangle 33">
                  <a:extLst>
                    <a:ext uri="{FF2B5EF4-FFF2-40B4-BE49-F238E27FC236}">
                      <a16:creationId xmlns:a16="http://schemas.microsoft.com/office/drawing/2014/main" id="{5DC421B2-B0F0-1F0D-9AB9-9ED0B6A4A52E}"/>
                    </a:ext>
                  </a:extLst>
                </p:cNvPr>
                <p:cNvSpPr/>
                <p:nvPr/>
              </p:nvSpPr>
              <p:spPr>
                <a:xfrm>
                  <a:off x="3697124" y="3267487"/>
                  <a:ext cx="457200" cy="571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Chevron 34">
                  <a:extLst>
                    <a:ext uri="{FF2B5EF4-FFF2-40B4-BE49-F238E27FC236}">
                      <a16:creationId xmlns:a16="http://schemas.microsoft.com/office/drawing/2014/main" id="{6BA50F3B-AFDE-452C-6366-402649CA39BE}"/>
                    </a:ext>
                  </a:extLst>
                </p:cNvPr>
                <p:cNvSpPr/>
                <p:nvPr/>
              </p:nvSpPr>
              <p:spPr>
                <a:xfrm>
                  <a:off x="3697125" y="2951601"/>
                  <a:ext cx="457200" cy="1203273"/>
                </a:xfrm>
                <a:prstGeom prst="chevr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grpSp>
    </p:spTree>
    <p:extLst>
      <p:ext uri="{BB962C8B-B14F-4D97-AF65-F5344CB8AC3E}">
        <p14:creationId xmlns:p14="http://schemas.microsoft.com/office/powerpoint/2010/main" val="54542677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Spiral Execution</a:t>
            </a:r>
          </a:p>
        </p:txBody>
      </p:sp>
      <p:sp>
        <p:nvSpPr>
          <p:cNvPr id="3" name="Content Placeholder 2"/>
          <p:cNvSpPr>
            <a:spLocks noGrp="1"/>
          </p:cNvSpPr>
          <p:nvPr>
            <p:ph idx="1"/>
          </p:nvPr>
        </p:nvSpPr>
        <p:spPr/>
        <p:txBody>
          <a:bodyPr vert="horz" lIns="91440" tIns="45720" rIns="91440" bIns="45720" rtlCol="0" anchor="t">
            <a:normAutofit/>
          </a:bodyPr>
          <a:lstStyle/>
          <a:p>
            <a:r>
              <a:rPr lang="en-US" dirty="0"/>
              <a:t>Hotwash: The team should </a:t>
            </a:r>
            <a:r>
              <a:rPr lang="en-US" dirty="0">
                <a:ea typeface="+mn-lt"/>
                <a:cs typeface="+mn-lt"/>
              </a:rPr>
              <a:t>review all the tasks assigned to the spiral and determine the status of their completion</a:t>
            </a:r>
            <a:r>
              <a:rPr lang="en-US" dirty="0"/>
              <a:t> on the final day of each spiral should</a:t>
            </a:r>
            <a:endParaRPr lang="en-US">
              <a:cs typeface="Calibri"/>
            </a:endParaRPr>
          </a:p>
          <a:p>
            <a:r>
              <a:rPr lang="en-US" dirty="0"/>
              <a:t>Review the exit criteria and the status for each criterion determined</a:t>
            </a:r>
          </a:p>
          <a:p>
            <a:r>
              <a:rPr lang="en-US" dirty="0"/>
              <a:t>Write and publish a Spiral Report should at the completion of each spiral to document the results</a:t>
            </a:r>
            <a:endParaRPr lang="en-US">
              <a:cs typeface="Calibri"/>
            </a:endParaRPr>
          </a:p>
          <a:p>
            <a:pPr lvl="1"/>
            <a:r>
              <a:rPr lang="en-US" dirty="0"/>
              <a:t>A critical element of the Spiral Report is any uncompleted activities being shifted to the following spiral</a:t>
            </a:r>
            <a:endParaRPr lang="en-US" dirty="0">
              <a:cs typeface="Calibri"/>
            </a:endParaRPr>
          </a:p>
          <a:p>
            <a:endParaRPr lang="en-US" dirty="0"/>
          </a:p>
        </p:txBody>
      </p:sp>
      <p:sp>
        <p:nvSpPr>
          <p:cNvPr id="4" name="Slide Number Placeholder 3"/>
          <p:cNvSpPr>
            <a:spLocks noGrp="1"/>
          </p:cNvSpPr>
          <p:nvPr>
            <p:ph type="sldNum" sz="quarter" idx="4"/>
          </p:nvPr>
        </p:nvSpPr>
        <p:spPr/>
        <p:txBody>
          <a:bodyPr/>
          <a:lstStyle/>
          <a:p>
            <a:pPr>
              <a:defRPr/>
            </a:pPr>
            <a:fld id="{A51840BD-C137-42AF-A883-7364683D4200}" type="slidenum">
              <a:rPr lang="en-US" smtClean="0"/>
              <a:pPr>
                <a:defRPr/>
              </a:pPr>
              <a:t>69</a:t>
            </a:fld>
            <a:endParaRPr lang="en-US" dirty="0"/>
          </a:p>
        </p:txBody>
      </p:sp>
      <p:grpSp>
        <p:nvGrpSpPr>
          <p:cNvPr id="7" name="Group 6">
            <a:extLst>
              <a:ext uri="{FF2B5EF4-FFF2-40B4-BE49-F238E27FC236}">
                <a16:creationId xmlns:a16="http://schemas.microsoft.com/office/drawing/2014/main" id="{B0389F4C-C5E9-3745-0917-849777F014E4}"/>
              </a:ext>
            </a:extLst>
          </p:cNvPr>
          <p:cNvGrpSpPr/>
          <p:nvPr/>
        </p:nvGrpSpPr>
        <p:grpSpPr>
          <a:xfrm>
            <a:off x="10751702" y="266700"/>
            <a:ext cx="1097280" cy="685800"/>
            <a:chOff x="6771067" y="4966859"/>
            <a:chExt cx="1097280" cy="685800"/>
          </a:xfrm>
        </p:grpSpPr>
        <p:sp>
          <p:nvSpPr>
            <p:cNvPr id="8" name="Rectangle: Rounded Corners 7">
              <a:extLst>
                <a:ext uri="{FF2B5EF4-FFF2-40B4-BE49-F238E27FC236}">
                  <a16:creationId xmlns:a16="http://schemas.microsoft.com/office/drawing/2014/main" id="{6218DAF6-F608-FF75-A882-A410807321AC}"/>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Integrate Environment</a:t>
              </a:r>
            </a:p>
          </p:txBody>
        </p:sp>
        <p:sp>
          <p:nvSpPr>
            <p:cNvPr id="9" name="Oval 8">
              <a:extLst>
                <a:ext uri="{FF2B5EF4-FFF2-40B4-BE49-F238E27FC236}">
                  <a16:creationId xmlns:a16="http://schemas.microsoft.com/office/drawing/2014/main" id="{EBF83710-D533-6EC4-65F3-925829E1B7F9}"/>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7.2</a:t>
              </a:r>
            </a:p>
          </p:txBody>
        </p:sp>
      </p:grpSp>
    </p:spTree>
    <p:extLst>
      <p:ext uri="{BB962C8B-B14F-4D97-AF65-F5344CB8AC3E}">
        <p14:creationId xmlns:p14="http://schemas.microsoft.com/office/powerpoint/2010/main" val="18033264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8AFD7-9F7C-495B-8CA8-896C8722ACB7}"/>
              </a:ext>
            </a:extLst>
          </p:cNvPr>
          <p:cNvSpPr>
            <a:spLocks noGrp="1"/>
          </p:cNvSpPr>
          <p:nvPr>
            <p:ph type="title"/>
          </p:nvPr>
        </p:nvSpPr>
        <p:spPr>
          <a:prstGeom prst="rect">
            <a:avLst/>
          </a:prstGeom>
        </p:spPr>
        <p:txBody>
          <a:bodyPr>
            <a:normAutofit/>
          </a:bodyPr>
          <a:lstStyle/>
          <a:p>
            <a:r>
              <a:rPr lang="en-US" dirty="0"/>
              <a:t>Distributed LVC Event Process</a:t>
            </a:r>
          </a:p>
        </p:txBody>
      </p:sp>
      <p:sp>
        <p:nvSpPr>
          <p:cNvPr id="3" name="Content Placeholder 2">
            <a:extLst>
              <a:ext uri="{FF2B5EF4-FFF2-40B4-BE49-F238E27FC236}">
                <a16:creationId xmlns:a16="http://schemas.microsoft.com/office/drawing/2014/main" id="{FD0F533F-5D8D-41A1-91BA-F82BDAF12A87}"/>
              </a:ext>
            </a:extLst>
          </p:cNvPr>
          <p:cNvSpPr>
            <a:spLocks noGrp="1"/>
          </p:cNvSpPr>
          <p:nvPr>
            <p:ph idx="1"/>
          </p:nvPr>
        </p:nvSpPr>
        <p:spPr/>
        <p:txBody>
          <a:bodyPr vert="horz" lIns="91440" tIns="45720" rIns="91440" bIns="45720" rtlCol="0" anchor="t">
            <a:normAutofit/>
          </a:bodyPr>
          <a:lstStyle/>
          <a:p>
            <a:pPr>
              <a:spcAft>
                <a:spcPts val="1800"/>
              </a:spcAft>
            </a:pPr>
            <a:r>
              <a:rPr lang="en-US" dirty="0"/>
              <a:t>This is an instantiated process based on the DSEEP model</a:t>
            </a:r>
          </a:p>
          <a:p>
            <a:pPr>
              <a:lnSpc>
                <a:spcPct val="100000"/>
              </a:lnSpc>
              <a:spcAft>
                <a:spcPts val="1800"/>
              </a:spcAft>
            </a:pPr>
            <a:r>
              <a:rPr lang="en-US" dirty="0"/>
              <a:t>The steps and activities support all Event Live Cycle conferences and stages</a:t>
            </a:r>
          </a:p>
          <a:p>
            <a:pPr>
              <a:spcBef>
                <a:spcPts val="0"/>
              </a:spcBef>
              <a:spcAft>
                <a:spcPts val="1800"/>
              </a:spcAft>
            </a:pPr>
            <a:r>
              <a:rPr lang="en-US" dirty="0"/>
              <a:t>The processes documented here are based on years of experience integrating distributed LVC simulation events  </a:t>
            </a:r>
          </a:p>
          <a:p>
            <a:pPr>
              <a:spcAft>
                <a:spcPts val="1800"/>
              </a:spcAft>
            </a:pPr>
            <a:r>
              <a:rPr lang="en-US" dirty="0"/>
              <a:t>Distributed simulation events come in varied sizes and have different objectives, but the same approach can be used for all of them with some tailoring  </a:t>
            </a:r>
          </a:p>
          <a:p>
            <a:pPr>
              <a:spcAft>
                <a:spcPts val="1800"/>
              </a:spcAft>
            </a:pPr>
            <a:r>
              <a:rPr lang="en-US" dirty="0"/>
              <a:t>This tutorial describes how to adjust based on the size and nature of the event being planned</a:t>
            </a:r>
          </a:p>
        </p:txBody>
      </p:sp>
      <p:sp>
        <p:nvSpPr>
          <p:cNvPr id="4" name="Slide Number Placeholder 3"/>
          <p:cNvSpPr>
            <a:spLocks noGrp="1"/>
          </p:cNvSpPr>
          <p:nvPr>
            <p:ph type="sldNum" sz="quarter" idx="4"/>
          </p:nvPr>
        </p:nvSpPr>
        <p:spPr/>
        <p:txBody>
          <a:bodyPr/>
          <a:lstStyle/>
          <a:p>
            <a:pPr>
              <a:defRPr/>
            </a:pPr>
            <a:fld id="{A51840BD-C137-42AF-A883-7364683D4200}" type="slidenum">
              <a:rPr lang="en-US" smtClean="0"/>
              <a:pPr>
                <a:defRPr/>
              </a:pPr>
              <a:t>7</a:t>
            </a:fld>
            <a:endParaRPr lang="en-US" dirty="0"/>
          </a:p>
        </p:txBody>
      </p:sp>
    </p:spTree>
    <p:extLst>
      <p:ext uri="{BB962C8B-B14F-4D97-AF65-F5344CB8AC3E}">
        <p14:creationId xmlns:p14="http://schemas.microsoft.com/office/powerpoint/2010/main" val="219508322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A58DB16-B30C-40CE-80F3-D88C1009362A}"/>
              </a:ext>
            </a:extLst>
          </p:cNvPr>
          <p:cNvSpPr>
            <a:spLocks noGrp="1"/>
          </p:cNvSpPr>
          <p:nvPr>
            <p:ph type="title"/>
          </p:nvPr>
        </p:nvSpPr>
        <p:spPr/>
        <p:txBody>
          <a:bodyPr>
            <a:normAutofit/>
          </a:bodyPr>
          <a:lstStyle/>
          <a:p>
            <a:r>
              <a:rPr lang="en-US" dirty="0"/>
              <a:t>Initialization TOEL</a:t>
            </a:r>
          </a:p>
        </p:txBody>
      </p:sp>
      <p:sp>
        <p:nvSpPr>
          <p:cNvPr id="4" name="Content Placeholder 3">
            <a:extLst>
              <a:ext uri="{FF2B5EF4-FFF2-40B4-BE49-F238E27FC236}">
                <a16:creationId xmlns:a16="http://schemas.microsoft.com/office/drawing/2014/main" id="{A67E4FE4-5C38-4CCB-A489-4F6BBE411C8B}"/>
              </a:ext>
            </a:extLst>
          </p:cNvPr>
          <p:cNvSpPr>
            <a:spLocks noGrp="1"/>
          </p:cNvSpPr>
          <p:nvPr>
            <p:ph idx="1"/>
          </p:nvPr>
        </p:nvSpPr>
        <p:spPr/>
        <p:txBody>
          <a:bodyPr vert="horz" lIns="91440" tIns="45720" rIns="91440" bIns="45720" rtlCol="0" anchor="t">
            <a:normAutofit/>
          </a:bodyPr>
          <a:lstStyle/>
          <a:p>
            <a:r>
              <a:rPr lang="en-US" dirty="0"/>
              <a:t>Goal: Develop a repeatable approach to initializing the wrap-around environment</a:t>
            </a:r>
          </a:p>
          <a:p>
            <a:r>
              <a:rPr lang="en-US" dirty="0"/>
              <a:t>Teams should use a Timed Ordered Event List (</a:t>
            </a:r>
            <a:r>
              <a:rPr lang="en-US" dirty="0" err="1"/>
              <a:t>TOEL</a:t>
            </a:r>
            <a:r>
              <a:rPr lang="en-US" dirty="0"/>
              <a:t>) to initialize the Wrap-around environment</a:t>
            </a:r>
          </a:p>
          <a:p>
            <a:r>
              <a:rPr lang="en-US" dirty="0"/>
              <a:t>Collect data for the </a:t>
            </a:r>
            <a:r>
              <a:rPr lang="en-US" dirty="0" err="1"/>
              <a:t>TOEL</a:t>
            </a:r>
            <a:r>
              <a:rPr lang="en-US" dirty="0"/>
              <a:t> in Step 7.2</a:t>
            </a:r>
            <a:endParaRPr lang="en-US">
              <a:cs typeface="Calibri"/>
            </a:endParaRPr>
          </a:p>
          <a:p>
            <a:r>
              <a:rPr lang="en-US" dirty="0"/>
              <a:t>Initialize each system in the environment using the </a:t>
            </a:r>
            <a:r>
              <a:rPr lang="en-US" dirty="0" err="1"/>
              <a:t>TOEL</a:t>
            </a:r>
            <a:endParaRPr lang="en-US" dirty="0">
              <a:cs typeface="Calibri"/>
            </a:endParaRPr>
          </a:p>
          <a:p>
            <a:r>
              <a:rPr lang="en-US" dirty="0"/>
              <a:t>Each time the system is initialized, changes are made to the TOEL to cover more actions</a:t>
            </a:r>
          </a:p>
          <a:p>
            <a:r>
              <a:rPr lang="en-US" dirty="0"/>
              <a:t>It is desirable to start all systems (simulation, tactical, etc.) from a cold start</a:t>
            </a:r>
          </a:p>
          <a:p>
            <a:pPr lvl="1"/>
            <a:r>
              <a:rPr lang="en-US" dirty="0"/>
              <a:t>This ensures creation of a stable environment</a:t>
            </a:r>
            <a:endParaRPr lang="en-US" dirty="0">
              <a:cs typeface="Calibri"/>
            </a:endParaRPr>
          </a:p>
        </p:txBody>
      </p:sp>
      <p:sp>
        <p:nvSpPr>
          <p:cNvPr id="2" name="Slide Number Placeholder 1">
            <a:extLst>
              <a:ext uri="{FF2B5EF4-FFF2-40B4-BE49-F238E27FC236}">
                <a16:creationId xmlns:a16="http://schemas.microsoft.com/office/drawing/2014/main" id="{846C2EB3-B4B2-45EF-A28F-DEAA147F22B5}"/>
              </a:ext>
            </a:extLst>
          </p:cNvPr>
          <p:cNvSpPr>
            <a:spLocks noGrp="1"/>
          </p:cNvSpPr>
          <p:nvPr>
            <p:ph type="sldNum" sz="quarter" idx="4"/>
          </p:nvPr>
        </p:nvSpPr>
        <p:spPr/>
        <p:txBody>
          <a:bodyPr/>
          <a:lstStyle/>
          <a:p>
            <a:pPr>
              <a:defRPr/>
            </a:pPr>
            <a:fld id="{A51840BD-C137-42AF-A883-7364683D4200}" type="slidenum">
              <a:rPr lang="en-US" smtClean="0"/>
              <a:pPr>
                <a:defRPr/>
              </a:pPr>
              <a:t>70</a:t>
            </a:fld>
            <a:endParaRPr lang="en-US" dirty="0"/>
          </a:p>
        </p:txBody>
      </p:sp>
      <p:grpSp>
        <p:nvGrpSpPr>
          <p:cNvPr id="5" name="Group 4">
            <a:extLst>
              <a:ext uri="{FF2B5EF4-FFF2-40B4-BE49-F238E27FC236}">
                <a16:creationId xmlns:a16="http://schemas.microsoft.com/office/drawing/2014/main" id="{1FC2274F-57BB-42C6-C4FD-FB34C6256B8E}"/>
              </a:ext>
            </a:extLst>
          </p:cNvPr>
          <p:cNvGrpSpPr/>
          <p:nvPr/>
        </p:nvGrpSpPr>
        <p:grpSpPr>
          <a:xfrm>
            <a:off x="10751702" y="266700"/>
            <a:ext cx="1097280" cy="685800"/>
            <a:chOff x="6771067" y="4966859"/>
            <a:chExt cx="1097280" cy="685800"/>
          </a:xfrm>
        </p:grpSpPr>
        <p:sp>
          <p:nvSpPr>
            <p:cNvPr id="6" name="Rectangle: Rounded Corners 5">
              <a:extLst>
                <a:ext uri="{FF2B5EF4-FFF2-40B4-BE49-F238E27FC236}">
                  <a16:creationId xmlns:a16="http://schemas.microsoft.com/office/drawing/2014/main" id="{41E778E9-3EED-E47A-2154-DBE9DC4C65C0}"/>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Integrate Environment</a:t>
              </a:r>
            </a:p>
          </p:txBody>
        </p:sp>
        <p:sp>
          <p:nvSpPr>
            <p:cNvPr id="7" name="Oval 6">
              <a:extLst>
                <a:ext uri="{FF2B5EF4-FFF2-40B4-BE49-F238E27FC236}">
                  <a16:creationId xmlns:a16="http://schemas.microsoft.com/office/drawing/2014/main" id="{A602A7A1-D8E4-3156-D4F1-5714F321EDAC}"/>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7.2</a:t>
              </a:r>
            </a:p>
          </p:txBody>
        </p:sp>
      </p:grpSp>
    </p:spTree>
    <p:extLst>
      <p:ext uri="{BB962C8B-B14F-4D97-AF65-F5344CB8AC3E}">
        <p14:creationId xmlns:p14="http://schemas.microsoft.com/office/powerpoint/2010/main" val="28179978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3656C1-A1AE-44EA-8256-5D5042A8F11F}"/>
              </a:ext>
            </a:extLst>
          </p:cNvPr>
          <p:cNvSpPr>
            <a:spLocks noGrp="1"/>
          </p:cNvSpPr>
          <p:nvPr>
            <p:ph type="title"/>
          </p:nvPr>
        </p:nvSpPr>
        <p:spPr/>
        <p:txBody>
          <a:bodyPr>
            <a:normAutofit/>
          </a:bodyPr>
          <a:lstStyle/>
          <a:p>
            <a:r>
              <a:rPr lang="en-US" dirty="0"/>
              <a:t>Verification</a:t>
            </a:r>
          </a:p>
        </p:txBody>
      </p:sp>
      <p:sp>
        <p:nvSpPr>
          <p:cNvPr id="4" name="Content Placeholder 3">
            <a:extLst>
              <a:ext uri="{FF2B5EF4-FFF2-40B4-BE49-F238E27FC236}">
                <a16:creationId xmlns:a16="http://schemas.microsoft.com/office/drawing/2014/main" id="{D3438C82-8874-4D24-8309-16274FB2F7AE}"/>
              </a:ext>
            </a:extLst>
          </p:cNvPr>
          <p:cNvSpPr>
            <a:spLocks noGrp="1"/>
          </p:cNvSpPr>
          <p:nvPr>
            <p:ph idx="1"/>
          </p:nvPr>
        </p:nvSpPr>
        <p:spPr/>
        <p:txBody>
          <a:bodyPr vert="horz" lIns="91440" tIns="45720" rIns="91440" bIns="45720" rtlCol="0" anchor="t">
            <a:normAutofit/>
          </a:bodyPr>
          <a:lstStyle/>
          <a:p>
            <a:r>
              <a:rPr lang="en-US" dirty="0"/>
              <a:t>Completing Integration Blocks 1-6 provides sufficient information to verify the M&amp;S and technical environment</a:t>
            </a:r>
          </a:p>
          <a:p>
            <a:pPr lvl="1"/>
            <a:r>
              <a:rPr lang="en-US" dirty="0"/>
              <a:t>Do they work as designed?</a:t>
            </a:r>
            <a:endParaRPr lang="en-US">
              <a:cs typeface="Calibri" panose="020F0502020204030204"/>
            </a:endParaRPr>
          </a:p>
          <a:p>
            <a:r>
              <a:rPr lang="en-US" dirty="0"/>
              <a:t>Formal Verification will require completing respective agency processes and documentation</a:t>
            </a:r>
          </a:p>
          <a:p>
            <a:pPr marL="913765" lvl="1" indent="-456565"/>
            <a:r>
              <a:rPr lang="en-US" dirty="0"/>
              <a:t>MIL-STD-3022 documentation</a:t>
            </a:r>
          </a:p>
          <a:p>
            <a:pPr marL="913765" lvl="1" indent="-456565"/>
            <a:r>
              <a:rPr lang="en-US" dirty="0"/>
              <a:t>ATEC Pam 73-21</a:t>
            </a:r>
          </a:p>
          <a:p>
            <a:pPr marL="913765" lvl="1" indent="-456565"/>
            <a:r>
              <a:rPr lang="en-US" dirty="0"/>
              <a:t>Etc.</a:t>
            </a:r>
          </a:p>
        </p:txBody>
      </p:sp>
      <p:sp>
        <p:nvSpPr>
          <p:cNvPr id="2" name="Slide Number Placeholder 1">
            <a:extLst>
              <a:ext uri="{FF2B5EF4-FFF2-40B4-BE49-F238E27FC236}">
                <a16:creationId xmlns:a16="http://schemas.microsoft.com/office/drawing/2014/main" id="{D852D9A7-7047-4C5A-BF52-EB9198A56054}"/>
              </a:ext>
            </a:extLst>
          </p:cNvPr>
          <p:cNvSpPr>
            <a:spLocks noGrp="1"/>
          </p:cNvSpPr>
          <p:nvPr>
            <p:ph type="sldNum" sz="quarter" idx="4"/>
          </p:nvPr>
        </p:nvSpPr>
        <p:spPr/>
        <p:txBody>
          <a:bodyPr/>
          <a:lstStyle/>
          <a:p>
            <a:pPr>
              <a:defRPr/>
            </a:pPr>
            <a:fld id="{D68E8870-17DE-45C4-A8DD-7644B2422933}" type="slidenum">
              <a:rPr lang="en-US" smtClean="0"/>
              <a:pPr>
                <a:defRPr/>
              </a:pPr>
              <a:t>71</a:t>
            </a:fld>
            <a:endParaRPr lang="en-US" dirty="0"/>
          </a:p>
        </p:txBody>
      </p:sp>
      <p:grpSp>
        <p:nvGrpSpPr>
          <p:cNvPr id="6" name="Group 5">
            <a:extLst>
              <a:ext uri="{FF2B5EF4-FFF2-40B4-BE49-F238E27FC236}">
                <a16:creationId xmlns:a16="http://schemas.microsoft.com/office/drawing/2014/main" id="{2A182A60-4492-B4CB-7C31-328FC7B7EA8A}"/>
              </a:ext>
            </a:extLst>
          </p:cNvPr>
          <p:cNvGrpSpPr/>
          <p:nvPr/>
        </p:nvGrpSpPr>
        <p:grpSpPr>
          <a:xfrm>
            <a:off x="10751820" y="266700"/>
            <a:ext cx="1097280" cy="685800"/>
            <a:chOff x="6771067" y="4966859"/>
            <a:chExt cx="1097280" cy="685800"/>
          </a:xfrm>
        </p:grpSpPr>
        <p:sp>
          <p:nvSpPr>
            <p:cNvPr id="7" name="Rectangle: Rounded Corners 6">
              <a:extLst>
                <a:ext uri="{FF2B5EF4-FFF2-40B4-BE49-F238E27FC236}">
                  <a16:creationId xmlns:a16="http://schemas.microsoft.com/office/drawing/2014/main" id="{C991DB83-5634-88EC-9068-968730FAD8F7}"/>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Validate Environment</a:t>
              </a:r>
            </a:p>
          </p:txBody>
        </p:sp>
        <p:sp>
          <p:nvSpPr>
            <p:cNvPr id="8" name="Oval 7">
              <a:extLst>
                <a:ext uri="{FF2B5EF4-FFF2-40B4-BE49-F238E27FC236}">
                  <a16:creationId xmlns:a16="http://schemas.microsoft.com/office/drawing/2014/main" id="{3626F8A8-6D85-EB5D-7C2A-654FAE5B4BE1}"/>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7.3</a:t>
              </a:r>
            </a:p>
          </p:txBody>
        </p:sp>
      </p:grpSp>
    </p:spTree>
    <p:extLst>
      <p:ext uri="{BB962C8B-B14F-4D97-AF65-F5344CB8AC3E}">
        <p14:creationId xmlns:p14="http://schemas.microsoft.com/office/powerpoint/2010/main" val="306730969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E2E50-C79F-4C47-8212-EFEE6DB05073}"/>
              </a:ext>
            </a:extLst>
          </p:cNvPr>
          <p:cNvSpPr>
            <a:spLocks noGrp="1"/>
          </p:cNvSpPr>
          <p:nvPr>
            <p:ph type="title"/>
          </p:nvPr>
        </p:nvSpPr>
        <p:spPr/>
        <p:txBody>
          <a:bodyPr>
            <a:normAutofit/>
          </a:bodyPr>
          <a:lstStyle/>
          <a:p>
            <a:r>
              <a:rPr lang="en-US" dirty="0"/>
              <a:t>Activity 7.3: Validate the Event Environment</a:t>
            </a:r>
          </a:p>
        </p:txBody>
      </p:sp>
      <p:sp>
        <p:nvSpPr>
          <p:cNvPr id="3" name="Slide Number Placeholder 2"/>
          <p:cNvSpPr>
            <a:spLocks noGrp="1"/>
          </p:cNvSpPr>
          <p:nvPr>
            <p:ph type="sldNum" sz="quarter" idx="12"/>
          </p:nvPr>
        </p:nvSpPr>
        <p:spPr/>
        <p:txBody>
          <a:bodyPr/>
          <a:lstStyle/>
          <a:p>
            <a:pPr>
              <a:defRPr/>
            </a:pPr>
            <a:fld id="{3D961E9D-7CF7-4A08-AACD-B378DB7D4304}" type="slidenum">
              <a:rPr lang="en-US" smtClean="0"/>
              <a:pPr>
                <a:defRPr/>
              </a:pPr>
              <a:t>72</a:t>
            </a:fld>
            <a:endParaRPr lang="en-US" dirty="0"/>
          </a:p>
        </p:txBody>
      </p:sp>
      <p:grpSp>
        <p:nvGrpSpPr>
          <p:cNvPr id="26" name="Group 25">
            <a:extLst>
              <a:ext uri="{FF2B5EF4-FFF2-40B4-BE49-F238E27FC236}">
                <a16:creationId xmlns:a16="http://schemas.microsoft.com/office/drawing/2014/main" id="{0A2CA569-6CD0-76F2-1284-18F4CBA8A780}"/>
              </a:ext>
            </a:extLst>
          </p:cNvPr>
          <p:cNvGrpSpPr/>
          <p:nvPr/>
        </p:nvGrpSpPr>
        <p:grpSpPr>
          <a:xfrm>
            <a:off x="149038" y="983376"/>
            <a:ext cx="11911118" cy="5874624"/>
            <a:chOff x="149038" y="983376"/>
            <a:chExt cx="11911118" cy="5874624"/>
          </a:xfrm>
        </p:grpSpPr>
        <p:grpSp>
          <p:nvGrpSpPr>
            <p:cNvPr id="27" name="Group 26">
              <a:extLst>
                <a:ext uri="{FF2B5EF4-FFF2-40B4-BE49-F238E27FC236}">
                  <a16:creationId xmlns:a16="http://schemas.microsoft.com/office/drawing/2014/main" id="{0E348763-D4D3-7992-05E0-31BB8C30356E}"/>
                </a:ext>
              </a:extLst>
            </p:cNvPr>
            <p:cNvGrpSpPr/>
            <p:nvPr/>
          </p:nvGrpSpPr>
          <p:grpSpPr>
            <a:xfrm>
              <a:off x="3352098" y="983376"/>
              <a:ext cx="5037676" cy="1178492"/>
              <a:chOff x="3344324" y="1729537"/>
              <a:chExt cx="5037676" cy="1178492"/>
            </a:xfrm>
          </p:grpSpPr>
          <p:sp>
            <p:nvSpPr>
              <p:cNvPr id="44" name="Rectangle: Rounded Corners 43">
                <a:extLst>
                  <a:ext uri="{FF2B5EF4-FFF2-40B4-BE49-F238E27FC236}">
                    <a16:creationId xmlns:a16="http://schemas.microsoft.com/office/drawing/2014/main" id="{C4652504-4495-BD0B-9DD4-AB4922C33D1C}"/>
                  </a:ext>
                </a:extLst>
              </p:cNvPr>
              <p:cNvSpPr/>
              <p:nvPr/>
            </p:nvSpPr>
            <p:spPr bwMode="auto">
              <a:xfrm>
                <a:off x="3810000" y="2450829"/>
                <a:ext cx="4572000" cy="457200"/>
              </a:xfrm>
              <a:prstGeom prst="roundRect">
                <a:avLst>
                  <a:gd name="adj" fmla="val 50000"/>
                </a:avLst>
              </a:prstGeom>
              <a:solidFill>
                <a:schemeClr val="accent6">
                  <a:lumMod val="40000"/>
                  <a:lumOff val="60000"/>
                </a:schemeClr>
              </a:solidFill>
              <a:ln w="9525" cap="flat" cmpd="sng" algn="ctr">
                <a:noFill/>
                <a:prstDash val="solid"/>
                <a:miter lim="800000"/>
                <a:headEnd type="none" w="med" len="med"/>
                <a:tailEnd type="none" w="med" len="med"/>
              </a:ln>
              <a:effectLst/>
            </p:spPr>
            <p:txBody>
              <a:bodyPr vert="horz" wrap="square" lIns="0" tIns="0" rIns="0" bIns="0" numCol="1" rtlCol="0" anchor="ctr" anchorCtr="1" compatLnSpc="1">
                <a:prstTxWarp prst="textNoShape">
                  <a:avLst/>
                </a:prstTxWarp>
              </a:bodyPr>
              <a:lstStyle/>
              <a:p>
                <a:pPr algn="ctr"/>
                <a:r>
                  <a:rPr lang="en-US" sz="1600" dirty="0">
                    <a:ln w="3175">
                      <a:noFill/>
                    </a:ln>
                    <a:latin typeface="Calibri" panose="020F0502020204030204" pitchFamily="34" charset="0"/>
                    <a:cs typeface="Calibri" panose="020F0502020204030204" pitchFamily="34" charset="0"/>
                  </a:rPr>
                  <a:t>7.3 Lead Role: Event Lead, Technical Coordinator</a:t>
                </a:r>
              </a:p>
            </p:txBody>
          </p:sp>
          <p:sp>
            <p:nvSpPr>
              <p:cNvPr id="45" name="Rectangle: Rounded Corners 44">
                <a:extLst>
                  <a:ext uri="{FF2B5EF4-FFF2-40B4-BE49-F238E27FC236}">
                    <a16:creationId xmlns:a16="http://schemas.microsoft.com/office/drawing/2014/main" id="{70B4C1F8-FDD4-3F39-A361-76B4237767E5}"/>
                  </a:ext>
                </a:extLst>
              </p:cNvPr>
              <p:cNvSpPr/>
              <p:nvPr/>
            </p:nvSpPr>
            <p:spPr bwMode="auto">
              <a:xfrm>
                <a:off x="3810000" y="1997267"/>
                <a:ext cx="4572000" cy="457200"/>
              </a:xfrm>
              <a:prstGeom prst="roundRect">
                <a:avLst>
                  <a:gd name="adj" fmla="val 50000"/>
                </a:avLst>
              </a:prstGeom>
              <a:solidFill>
                <a:schemeClr val="accent5">
                  <a:lumMod val="60000"/>
                  <a:lumOff val="40000"/>
                </a:schemeClr>
              </a:solidFill>
              <a:ln w="9525" cap="flat" cmpd="sng" algn="ctr">
                <a:noFill/>
                <a:prstDash val="solid"/>
                <a:miter lim="800000"/>
                <a:headEnd type="none" w="med" len="med"/>
                <a:tailEnd type="none" w="med" len="med"/>
              </a:ln>
              <a:effectLst/>
            </p:spPr>
            <p:txBody>
              <a:bodyPr vert="horz" wrap="square" lIns="0" tIns="0" rIns="0" bIns="0" numCol="1" rtlCol="0" anchor="t" anchorCtr="1" compatLnSpc="1">
                <a:prstTxWarp prst="textNoShape">
                  <a:avLst/>
                </a:prstTxWarp>
              </a:bodyPr>
              <a:lstStyle/>
              <a:p>
                <a:pPr algn="ctr">
                  <a:lnSpc>
                    <a:spcPts val="2600"/>
                  </a:lnSpc>
                </a:pPr>
                <a:r>
                  <a:rPr lang="en-US" sz="2400" b="1" dirty="0">
                    <a:ln w="3175">
                      <a:noFill/>
                    </a:ln>
                    <a:latin typeface="Calibri" panose="020F0502020204030204" pitchFamily="34" charset="0"/>
                    <a:cs typeface="Calibri" panose="020F0502020204030204" pitchFamily="34" charset="0"/>
                  </a:rPr>
                  <a:t>7.3 Validate Event Environment</a:t>
                </a:r>
              </a:p>
            </p:txBody>
          </p:sp>
          <p:sp>
            <p:nvSpPr>
              <p:cNvPr id="46" name="Rectangle: Rounded Corners 45">
                <a:extLst>
                  <a:ext uri="{FF2B5EF4-FFF2-40B4-BE49-F238E27FC236}">
                    <a16:creationId xmlns:a16="http://schemas.microsoft.com/office/drawing/2014/main" id="{3A1C26D9-6760-22A3-909B-21F8B2ECD7A7}"/>
                  </a:ext>
                </a:extLst>
              </p:cNvPr>
              <p:cNvSpPr/>
              <p:nvPr/>
            </p:nvSpPr>
            <p:spPr bwMode="auto">
              <a:xfrm>
                <a:off x="3810000" y="1740638"/>
                <a:ext cx="4572000" cy="260268"/>
              </a:xfrm>
              <a:prstGeom prst="roundRect">
                <a:avLst>
                  <a:gd name="adj" fmla="val 45912"/>
                </a:avLst>
              </a:prstGeom>
              <a:solidFill>
                <a:schemeClr val="bg1">
                  <a:lumMod val="50000"/>
                </a:schemeClr>
              </a:solidFill>
              <a:ln w="9525" cap="flat" cmpd="sng" algn="ctr">
                <a:noFill/>
                <a:prstDash val="solid"/>
                <a:miter lim="800000"/>
                <a:headEnd type="none" w="med" len="med"/>
                <a:tailEnd type="none" w="med" len="med"/>
              </a:ln>
              <a:effectLst/>
            </p:spPr>
            <p:txBody>
              <a:bodyPr vert="horz" wrap="none" lIns="0" tIns="0" rIns="0" bIns="0" numCol="1" rtlCol="0" anchor="t" anchorCtr="1" compatLnSpc="1">
                <a:prstTxWarp prst="textNoShape">
                  <a:avLst/>
                </a:prstTxWarp>
              </a:bodyPr>
              <a:lstStyle/>
              <a:p>
                <a:pPr algn="ctr">
                  <a:lnSpc>
                    <a:spcPts val="1800"/>
                  </a:lnSpc>
                </a:pPr>
                <a:r>
                  <a:rPr lang="en-US" sz="1800" b="1" i="0" u="none" strike="noStrike" baseline="0" dirty="0">
                    <a:solidFill>
                      <a:srgbClr val="FFFFFF"/>
                    </a:solidFill>
                    <a:latin typeface="Calibri" panose="020F0502020204030204" pitchFamily="34" charset="0"/>
                  </a:rPr>
                  <a:t>Integrate &amp; Validate Event Environment</a:t>
                </a:r>
              </a:p>
            </p:txBody>
          </p:sp>
          <p:sp>
            <p:nvSpPr>
              <p:cNvPr id="48" name="Oval 47">
                <a:extLst>
                  <a:ext uri="{FF2B5EF4-FFF2-40B4-BE49-F238E27FC236}">
                    <a16:creationId xmlns:a16="http://schemas.microsoft.com/office/drawing/2014/main" id="{CF45615E-486C-642C-8AA7-43AC136B5CBE}"/>
                  </a:ext>
                </a:extLst>
              </p:cNvPr>
              <p:cNvSpPr/>
              <p:nvPr/>
            </p:nvSpPr>
            <p:spPr bwMode="auto">
              <a:xfrm rot="20565932">
                <a:off x="3344324" y="1729537"/>
                <a:ext cx="876300" cy="260268"/>
              </a:xfrm>
              <a:prstGeom prst="ellipse">
                <a:avLst/>
              </a:prstGeom>
              <a:solidFill>
                <a:schemeClr val="bg1">
                  <a:lumMod val="95000"/>
                </a:schemeClr>
              </a:solidFill>
              <a:ln w="9525" cap="flat" cmpd="sng" algn="ctr">
                <a:solidFill>
                  <a:schemeClr val="bg1">
                    <a:lumMod val="50000"/>
                  </a:schemeClr>
                </a:solidFill>
                <a:prstDash val="solid"/>
                <a:miter lim="800000"/>
                <a:headEnd type="none" w="med" len="med"/>
                <a:tailEnd type="none" w="med" len="med"/>
              </a:ln>
              <a:effectLst/>
            </p:spPr>
            <p:txBody>
              <a:bodyPr vert="horz" wrap="none" lIns="0" tIns="0" rIns="0" bIns="0" numCol="1" rtlCol="0" anchor="ctr" anchorCtr="1" compatLnSpc="1">
                <a:prstTxWarp prst="textNoShape">
                  <a:avLst/>
                </a:prstTxWarp>
              </a:bodyPr>
              <a:lstStyle/>
              <a:p>
                <a:pPr algn="ctr"/>
                <a:r>
                  <a:rPr lang="en-US" sz="1400" b="1" dirty="0">
                    <a:ln w="3175">
                      <a:noFill/>
                    </a:ln>
                    <a:solidFill>
                      <a:schemeClr val="tx1">
                        <a:alpha val="75000"/>
                      </a:schemeClr>
                    </a:solidFill>
                    <a:cs typeface="Calibri" panose="020F0502020204030204" pitchFamily="34" charset="0"/>
                  </a:rPr>
                  <a:t>Step 7</a:t>
                </a:r>
              </a:p>
            </p:txBody>
          </p:sp>
        </p:grpSp>
        <p:grpSp>
          <p:nvGrpSpPr>
            <p:cNvPr id="28" name="Group 27">
              <a:extLst>
                <a:ext uri="{FF2B5EF4-FFF2-40B4-BE49-F238E27FC236}">
                  <a16:creationId xmlns:a16="http://schemas.microsoft.com/office/drawing/2014/main" id="{14CAB82D-4B2E-81F7-B126-2ACA446288A9}"/>
                </a:ext>
              </a:extLst>
            </p:cNvPr>
            <p:cNvGrpSpPr/>
            <p:nvPr/>
          </p:nvGrpSpPr>
          <p:grpSpPr>
            <a:xfrm>
              <a:off x="149038" y="2335203"/>
              <a:ext cx="11911118" cy="4522797"/>
              <a:chOff x="149038" y="2335203"/>
              <a:chExt cx="11911118" cy="4522797"/>
            </a:xfrm>
          </p:grpSpPr>
          <p:grpSp>
            <p:nvGrpSpPr>
              <p:cNvPr id="29" name="Group 28">
                <a:extLst>
                  <a:ext uri="{FF2B5EF4-FFF2-40B4-BE49-F238E27FC236}">
                    <a16:creationId xmlns:a16="http://schemas.microsoft.com/office/drawing/2014/main" id="{7715CB44-8E39-2BC3-E3A6-3DCAD711E933}"/>
                  </a:ext>
                </a:extLst>
              </p:cNvPr>
              <p:cNvGrpSpPr/>
              <p:nvPr/>
            </p:nvGrpSpPr>
            <p:grpSpPr>
              <a:xfrm>
                <a:off x="149038" y="2335203"/>
                <a:ext cx="3200400" cy="3661614"/>
                <a:chOff x="953924" y="2335203"/>
                <a:chExt cx="2743200" cy="3661614"/>
              </a:xfrm>
            </p:grpSpPr>
            <p:sp>
              <p:nvSpPr>
                <p:cNvPr id="42" name="Rectangle: Rounded Corners 41">
                  <a:extLst>
                    <a:ext uri="{FF2B5EF4-FFF2-40B4-BE49-F238E27FC236}">
                      <a16:creationId xmlns:a16="http://schemas.microsoft.com/office/drawing/2014/main" id="{0FF93C17-B71E-66AF-BF69-697DCB157287}"/>
                    </a:ext>
                  </a:extLst>
                </p:cNvPr>
                <p:cNvSpPr/>
                <p:nvPr/>
              </p:nvSpPr>
              <p:spPr bwMode="auto">
                <a:xfrm>
                  <a:off x="953924" y="2938900"/>
                  <a:ext cx="2743200" cy="3057917"/>
                </a:xfrm>
                <a:prstGeom prst="roundRect">
                  <a:avLst/>
                </a:prstGeom>
                <a:solidFill>
                  <a:schemeClr val="accent5">
                    <a:lumMod val="20000"/>
                    <a:lumOff val="80000"/>
                  </a:schemeClr>
                </a:solidFill>
                <a:ln w="9525" cap="flat" cmpd="sng" algn="ctr">
                  <a:noFill/>
                  <a:prstDash val="solid"/>
                  <a:miter lim="800000"/>
                  <a:headEnd type="none" w="med" len="med"/>
                  <a:tailEnd type="none" w="med" len="med"/>
                </a:ln>
                <a:effectLst/>
              </p:spPr>
              <p:txBody>
                <a:bodyPr vert="horz" wrap="square" lIns="0" tIns="45720" rIns="0" bIns="45720" numCol="1" rtlCol="0" anchor="t" anchorCtr="0" compatLnSpc="1">
                  <a:prstTxWarp prst="textNoShape">
                    <a:avLst/>
                  </a:prstTxWarp>
                </a:bodyPr>
                <a:lstStyle/>
                <a:p>
                  <a:pPr marL="91440" indent="-91440" fontAlgn="base">
                    <a:spcBef>
                      <a:spcPct val="0"/>
                    </a:spcBef>
                    <a:spcAft>
                      <a:spcPct val="0"/>
                    </a:spcAft>
                    <a:buFont typeface="Arial" panose="020B0604020202020204" pitchFamily="34" charset="0"/>
                    <a:buChar char="•"/>
                  </a:pPr>
                  <a:r>
                    <a:rPr lang="en-US" sz="1600" dirty="0">
                      <a:latin typeface="Calibri" panose="020F0502020204030204" pitchFamily="34" charset="0"/>
                      <a:cs typeface="Calibri" panose="020F0502020204030204" pitchFamily="34" charset="0"/>
                    </a:rPr>
                    <a:t>Detailed Planning Documents</a:t>
                  </a:r>
                </a:p>
                <a:p>
                  <a:pPr marL="91440" indent="-91440" fontAlgn="base">
                    <a:spcBef>
                      <a:spcPct val="0"/>
                    </a:spcBef>
                    <a:spcAft>
                      <a:spcPct val="0"/>
                    </a:spcAft>
                    <a:buFont typeface="Arial" panose="020B0604020202020204" pitchFamily="34" charset="0"/>
                    <a:buChar char="•"/>
                  </a:pPr>
                  <a:r>
                    <a:rPr lang="en-US" sz="1600" dirty="0">
                      <a:latin typeface="Calibri" panose="020F0502020204030204" pitchFamily="34" charset="0"/>
                      <a:cs typeface="Calibri" panose="020F0502020204030204" pitchFamily="34" charset="0"/>
                    </a:rPr>
                    <a:t>Event Environment Agreements</a:t>
                  </a:r>
                </a:p>
                <a:p>
                  <a:pPr marL="91440" indent="-91440" fontAlgn="base">
                    <a:spcBef>
                      <a:spcPct val="0"/>
                    </a:spcBef>
                    <a:spcAft>
                      <a:spcPct val="0"/>
                    </a:spcAft>
                    <a:buFont typeface="Arial" panose="020B0604020202020204" pitchFamily="34" charset="0"/>
                    <a:buChar char="•"/>
                  </a:pPr>
                  <a:r>
                    <a:rPr lang="en-US" sz="1600" dirty="0">
                      <a:latin typeface="Calibri" panose="020F0502020204030204" pitchFamily="34" charset="0"/>
                      <a:cs typeface="Calibri" panose="020F0502020204030204" pitchFamily="34" charset="0"/>
                    </a:rPr>
                    <a:t>Event Environment description</a:t>
                  </a:r>
                </a:p>
                <a:p>
                  <a:pPr marL="91440" indent="-91440" fontAlgn="base">
                    <a:spcBef>
                      <a:spcPct val="0"/>
                    </a:spcBef>
                    <a:spcAft>
                      <a:spcPct val="0"/>
                    </a:spcAft>
                    <a:buFont typeface="Arial" panose="020B0604020202020204" pitchFamily="34" charset="0"/>
                    <a:buChar char="•"/>
                  </a:pPr>
                  <a:r>
                    <a:rPr lang="en-US" sz="1600" dirty="0">
                      <a:latin typeface="Calibri" panose="020F0502020204030204" pitchFamily="34" charset="0"/>
                      <a:cs typeface="Calibri" panose="020F0502020204030204" pitchFamily="34" charset="0"/>
                    </a:rPr>
                    <a:t>Integrated Event Environment</a:t>
                  </a:r>
                </a:p>
                <a:p>
                  <a:pPr marL="91440" indent="-91440" fontAlgn="base">
                    <a:spcBef>
                      <a:spcPct val="0"/>
                    </a:spcBef>
                    <a:spcAft>
                      <a:spcPct val="0"/>
                    </a:spcAft>
                    <a:buFont typeface="Arial" panose="020B0604020202020204" pitchFamily="34" charset="0"/>
                    <a:buChar char="•"/>
                  </a:pPr>
                  <a:r>
                    <a:rPr lang="en-US" sz="1600" dirty="0">
                      <a:latin typeface="Calibri" panose="020F0502020204030204" pitchFamily="34" charset="0"/>
                      <a:cs typeface="Calibri" panose="020F0502020204030204" pitchFamily="34" charset="0"/>
                    </a:rPr>
                    <a:t>Event Environment validation criteria</a:t>
                  </a:r>
                </a:p>
              </p:txBody>
            </p:sp>
            <p:sp>
              <p:nvSpPr>
                <p:cNvPr id="43" name="Rectangle: Rounded Corners 42">
                  <a:extLst>
                    <a:ext uri="{FF2B5EF4-FFF2-40B4-BE49-F238E27FC236}">
                      <a16:creationId xmlns:a16="http://schemas.microsoft.com/office/drawing/2014/main" id="{31D98AD2-00C5-E44D-E36C-92109EC710CC}"/>
                    </a:ext>
                  </a:extLst>
                </p:cNvPr>
                <p:cNvSpPr/>
                <p:nvPr/>
              </p:nvSpPr>
              <p:spPr bwMode="auto">
                <a:xfrm>
                  <a:off x="953924" y="2335203"/>
                  <a:ext cx="2743200" cy="457200"/>
                </a:xfrm>
                <a:prstGeom prst="roundRect">
                  <a:avLst>
                    <a:gd name="adj" fmla="val 50000"/>
                  </a:avLst>
                </a:prstGeom>
                <a:solidFill>
                  <a:schemeClr val="accent5">
                    <a:lumMod val="60000"/>
                    <a:lumOff val="40000"/>
                  </a:schemeClr>
                </a:solidFill>
                <a:ln w="9525" cap="flat" cmpd="sng" algn="ctr">
                  <a:noFill/>
                  <a:prstDash val="solid"/>
                  <a:miter lim="800000"/>
                  <a:headEnd type="none" w="med" len="med"/>
                  <a:tailEnd type="none" w="med" len="med"/>
                </a:ln>
                <a:effectLst/>
              </p:spPr>
              <p:txBody>
                <a:bodyPr vert="horz" wrap="square" lIns="0" tIns="0" rIns="0" bIns="0" numCol="1" rtlCol="0" anchor="t" anchorCtr="1" compatLnSpc="1">
                  <a:prstTxWarp prst="textNoShape">
                    <a:avLst/>
                  </a:prstTxWarp>
                </a:bodyPr>
                <a:lstStyle/>
                <a:p>
                  <a:pPr algn="ctr"/>
                  <a:r>
                    <a:rPr lang="en-US" sz="1600" b="1" dirty="0">
                      <a:ln w="3175">
                        <a:noFill/>
                      </a:ln>
                      <a:latin typeface="Calibri" panose="020F0502020204030204" pitchFamily="34" charset="0"/>
                      <a:cs typeface="Calibri" panose="020F0502020204030204" pitchFamily="34" charset="0"/>
                    </a:rPr>
                    <a:t>Inputs</a:t>
                  </a:r>
                </a:p>
              </p:txBody>
            </p:sp>
          </p:grpSp>
          <p:grpSp>
            <p:nvGrpSpPr>
              <p:cNvPr id="30" name="Group 29">
                <a:extLst>
                  <a:ext uri="{FF2B5EF4-FFF2-40B4-BE49-F238E27FC236}">
                    <a16:creationId xmlns:a16="http://schemas.microsoft.com/office/drawing/2014/main" id="{A164FB79-D785-43E4-EBDB-80CE923B39D8}"/>
                  </a:ext>
                </a:extLst>
              </p:cNvPr>
              <p:cNvGrpSpPr/>
              <p:nvPr/>
            </p:nvGrpSpPr>
            <p:grpSpPr>
              <a:xfrm>
                <a:off x="3811423" y="2335203"/>
                <a:ext cx="4572000" cy="4174005"/>
                <a:chOff x="4554451" y="2335203"/>
                <a:chExt cx="4572000" cy="4534643"/>
              </a:xfrm>
            </p:grpSpPr>
            <p:sp>
              <p:nvSpPr>
                <p:cNvPr id="40" name="Rectangle: Rounded Corners 39">
                  <a:extLst>
                    <a:ext uri="{FF2B5EF4-FFF2-40B4-BE49-F238E27FC236}">
                      <a16:creationId xmlns:a16="http://schemas.microsoft.com/office/drawing/2014/main" id="{909696B3-B91D-4497-29BD-1113FE96A911}"/>
                    </a:ext>
                  </a:extLst>
                </p:cNvPr>
                <p:cNvSpPr/>
                <p:nvPr/>
              </p:nvSpPr>
              <p:spPr bwMode="auto">
                <a:xfrm>
                  <a:off x="4554451" y="2992995"/>
                  <a:ext cx="4572000" cy="3876851"/>
                </a:xfrm>
                <a:prstGeom prst="roundRect">
                  <a:avLst/>
                </a:prstGeom>
                <a:solidFill>
                  <a:schemeClr val="accent5">
                    <a:lumMod val="20000"/>
                    <a:lumOff val="80000"/>
                  </a:schemeClr>
                </a:solidFill>
                <a:ln w="9525" cap="flat" cmpd="sng" algn="ctr">
                  <a:noFill/>
                  <a:prstDash val="solid"/>
                  <a:miter lim="800000"/>
                  <a:headEnd type="none" w="med" len="med"/>
                  <a:tailEnd type="none" w="med" len="med"/>
                </a:ln>
                <a:effectLst/>
              </p:spPr>
              <p:txBody>
                <a:bodyPr vert="horz" wrap="square" lIns="0" tIns="45720" rIns="0" bIns="45720" numCol="1" rtlCol="0" anchor="t" anchorCtr="0" compatLnSpc="1">
                  <a:prstTxWarp prst="textNoShape">
                    <a:avLst/>
                  </a:prstTxWarp>
                </a:bodyPr>
                <a:lstStyle/>
                <a:p>
                  <a:pPr marL="91440" marR="0" indent="-9144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sz="1600" dirty="0">
                      <a:latin typeface="Calibri" panose="020F0502020204030204" pitchFamily="34" charset="0"/>
                      <a:cs typeface="Calibri" panose="020F0502020204030204" pitchFamily="34" charset="0"/>
                    </a:rPr>
                    <a:t>BLOCK 7: “Dry Runs”.  Run each scenario with full data collection and role players</a:t>
                  </a:r>
                </a:p>
                <a:p>
                  <a:pPr marL="91440" marR="0" indent="-9144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At least one run with all live syst</a:t>
                  </a:r>
                  <a:r>
                    <a:rPr lang="en-US" sz="1600" dirty="0">
                      <a:latin typeface="Calibri" panose="020F0502020204030204" pitchFamily="34" charset="0"/>
                      <a:cs typeface="Calibri" panose="020F0502020204030204" pitchFamily="34" charset="0"/>
                    </a:rPr>
                    <a:t>ems per scenario</a:t>
                  </a:r>
                </a:p>
                <a:p>
                  <a:pPr marL="91440" marR="0" indent="-9144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Final validation of the Environment</a:t>
                  </a:r>
                </a:p>
                <a:p>
                  <a:pPr marL="91440" marR="0" indent="-9144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sz="1600" dirty="0">
                      <a:latin typeface="Calibri" panose="020F0502020204030204" pitchFamily="34" charset="0"/>
                      <a:cs typeface="Calibri" panose="020F0502020204030204" pitchFamily="34" charset="0"/>
                    </a:rPr>
                    <a:t>Final validation of the Digital Twin systems</a:t>
                  </a:r>
                </a:p>
                <a:p>
                  <a:pPr marL="91440" marR="0" indent="-9144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Final va</a:t>
                  </a:r>
                  <a:r>
                    <a:rPr lang="en-US" sz="1600" dirty="0">
                      <a:latin typeface="Calibri" panose="020F0502020204030204" pitchFamily="34" charset="0"/>
                      <a:cs typeface="Calibri" panose="020F0502020204030204" pitchFamily="34" charset="0"/>
                    </a:rPr>
                    <a:t>lidation of the wrap-around systems and M&amp;S</a:t>
                  </a:r>
                </a:p>
                <a:p>
                  <a:pPr marL="91440" marR="0" indent="-9144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sz="1600" dirty="0">
                      <a:latin typeface="Calibri" panose="020F0502020204030204" pitchFamily="34" charset="0"/>
                      <a:cs typeface="Calibri" panose="020F0502020204030204" pitchFamily="34" charset="0"/>
                    </a:rPr>
                    <a:t>Final validation of the Data Collection techniques</a:t>
                  </a:r>
                </a:p>
                <a:p>
                  <a:pPr marL="91440" marR="0" indent="-9144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Rehearsed cy</a:t>
                  </a:r>
                  <a:r>
                    <a:rPr lang="en-US" sz="1600" dirty="0">
                      <a:latin typeface="Calibri" panose="020F0502020204030204" pitchFamily="34" charset="0"/>
                      <a:cs typeface="Calibri" panose="020F0502020204030204" pitchFamily="34" charset="0"/>
                    </a:rPr>
                    <a:t>ber attacks and MSEL process if applicable</a:t>
                  </a:r>
                </a:p>
                <a:p>
                  <a:pPr marL="91440" marR="0" indent="-9144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Rehearsed Execution Control Plan, EXCON, and White Cell processes</a:t>
                  </a:r>
                </a:p>
                <a:p>
                  <a:pPr marL="91440" marR="0" indent="-9144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sz="1600" dirty="0">
                      <a:latin typeface="Calibri" panose="020F0502020204030204" pitchFamily="34" charset="0"/>
                      <a:cs typeface="Calibri" panose="020F0502020204030204" pitchFamily="34" charset="0"/>
                    </a:rPr>
                    <a:t>Event Readiness Review (ERR)</a:t>
                  </a:r>
                  <a:endParaRPr kumimoji="0" lang="en-US"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41" name="Rectangle: Rounded Corners 40">
                  <a:extLst>
                    <a:ext uri="{FF2B5EF4-FFF2-40B4-BE49-F238E27FC236}">
                      <a16:creationId xmlns:a16="http://schemas.microsoft.com/office/drawing/2014/main" id="{4318F272-EE7E-6094-F4A5-08D43275507A}"/>
                    </a:ext>
                  </a:extLst>
                </p:cNvPr>
                <p:cNvSpPr/>
                <p:nvPr/>
              </p:nvSpPr>
              <p:spPr bwMode="auto">
                <a:xfrm>
                  <a:off x="4554451" y="2335203"/>
                  <a:ext cx="4572000" cy="457200"/>
                </a:xfrm>
                <a:prstGeom prst="roundRect">
                  <a:avLst>
                    <a:gd name="adj" fmla="val 50000"/>
                  </a:avLst>
                </a:prstGeom>
                <a:solidFill>
                  <a:schemeClr val="accent5">
                    <a:lumMod val="60000"/>
                    <a:lumOff val="40000"/>
                  </a:schemeClr>
                </a:solidFill>
                <a:ln w="9525" cap="flat" cmpd="sng" algn="ctr">
                  <a:noFill/>
                  <a:prstDash val="solid"/>
                  <a:miter lim="800000"/>
                  <a:headEnd type="none" w="med" len="med"/>
                  <a:tailEnd type="none" w="med" len="med"/>
                </a:ln>
                <a:effectLst/>
              </p:spPr>
              <p:txBody>
                <a:bodyPr vert="horz" wrap="square" lIns="0" tIns="0" rIns="0" bIns="0" numCol="1" rtlCol="0" anchor="t" anchorCtr="1" compatLnSpc="1">
                  <a:prstTxWarp prst="textNoShape">
                    <a:avLst/>
                  </a:prstTxWarp>
                </a:bodyPr>
                <a:lstStyle/>
                <a:p>
                  <a:pPr algn="ctr"/>
                  <a:r>
                    <a:rPr lang="en-US" sz="1600" b="1" dirty="0">
                      <a:ln w="3175">
                        <a:noFill/>
                      </a:ln>
                      <a:latin typeface="Calibri" panose="020F0502020204030204" pitchFamily="34" charset="0"/>
                      <a:cs typeface="Calibri" panose="020F0502020204030204" pitchFamily="34" charset="0"/>
                    </a:rPr>
                    <a:t>Tasks &amp; Techniques</a:t>
                  </a:r>
                </a:p>
              </p:txBody>
            </p:sp>
          </p:grpSp>
          <p:grpSp>
            <p:nvGrpSpPr>
              <p:cNvPr id="31" name="Group 30">
                <a:extLst>
                  <a:ext uri="{FF2B5EF4-FFF2-40B4-BE49-F238E27FC236}">
                    <a16:creationId xmlns:a16="http://schemas.microsoft.com/office/drawing/2014/main" id="{369D0523-8B3A-2086-9650-6FF87A05D7B7}"/>
                  </a:ext>
                </a:extLst>
              </p:cNvPr>
              <p:cNvGrpSpPr/>
              <p:nvPr/>
            </p:nvGrpSpPr>
            <p:grpSpPr>
              <a:xfrm>
                <a:off x="8859756" y="2335203"/>
                <a:ext cx="3200400" cy="4522797"/>
                <a:chOff x="8269124" y="2335203"/>
                <a:chExt cx="3200400" cy="4522797"/>
              </a:xfrm>
            </p:grpSpPr>
            <p:sp>
              <p:nvSpPr>
                <p:cNvPr id="38" name="Rectangle: Rounded Corners 37">
                  <a:extLst>
                    <a:ext uri="{FF2B5EF4-FFF2-40B4-BE49-F238E27FC236}">
                      <a16:creationId xmlns:a16="http://schemas.microsoft.com/office/drawing/2014/main" id="{3B2B57D1-86C8-300C-8CBF-9BF6EABF8D5D}"/>
                    </a:ext>
                  </a:extLst>
                </p:cNvPr>
                <p:cNvSpPr/>
                <p:nvPr/>
              </p:nvSpPr>
              <p:spPr bwMode="auto">
                <a:xfrm>
                  <a:off x="8269124" y="2938900"/>
                  <a:ext cx="3200400" cy="3919100"/>
                </a:xfrm>
                <a:prstGeom prst="roundRect">
                  <a:avLst/>
                </a:prstGeom>
                <a:solidFill>
                  <a:schemeClr val="accent5">
                    <a:lumMod val="20000"/>
                    <a:lumOff val="80000"/>
                  </a:schemeClr>
                </a:solidFill>
                <a:ln w="9525" cap="flat" cmpd="sng" algn="ctr">
                  <a:noFill/>
                  <a:prstDash val="solid"/>
                  <a:miter lim="800000"/>
                  <a:headEnd type="none" w="med" len="med"/>
                  <a:tailEnd type="none" w="med" len="med"/>
                </a:ln>
                <a:effectLst/>
              </p:spPr>
              <p:txBody>
                <a:bodyPr vert="horz" wrap="square" lIns="0" tIns="45720" rIns="91440" bIns="45720" numCol="1" rtlCol="0" anchor="t" anchorCtr="0" compatLnSpc="1">
                  <a:prstTxWarp prst="textNoShape">
                    <a:avLst/>
                  </a:prstTxWarp>
                </a:bodyPr>
                <a:lstStyle/>
                <a:p>
                  <a:pPr marL="91440" marR="0" indent="-9144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sz="1600" dirty="0">
                      <a:latin typeface="Calibri" panose="020F0502020204030204" pitchFamily="34" charset="0"/>
                      <a:cs typeface="Calibri" panose="020F0502020204030204" pitchFamily="34" charset="0"/>
                    </a:rPr>
                    <a:t>Validated Event Environment:</a:t>
                  </a:r>
                </a:p>
                <a:p>
                  <a:pPr marL="274320" lvl="1" indent="-91440" fontAlgn="base">
                    <a:spcBef>
                      <a:spcPct val="0"/>
                    </a:spcBef>
                    <a:spcAft>
                      <a:spcPct val="0"/>
                    </a:spcAft>
                    <a:buFont typeface="Arial" panose="020B0604020202020204" pitchFamily="34" charset="0"/>
                    <a:buChar char="•"/>
                  </a:pPr>
                  <a:r>
                    <a:rPr lang="en-US" sz="1600" dirty="0">
                      <a:latin typeface="Calibri" panose="020F0502020204030204" pitchFamily="34" charset="0"/>
                      <a:cs typeface="Calibri" panose="020F0502020204030204" pitchFamily="34" charset="0"/>
                    </a:rPr>
                    <a:t>Digital Twin</a:t>
                  </a:r>
                </a:p>
                <a:p>
                  <a:pPr marL="274320" lvl="1" indent="-91440" fontAlgn="base">
                    <a:spcBef>
                      <a:spcPct val="0"/>
                    </a:spcBef>
                    <a:spcAft>
                      <a:spcPct val="0"/>
                    </a:spcAft>
                    <a:buFont typeface="Arial" panose="020B0604020202020204" pitchFamily="34" charset="0"/>
                    <a:buChar char="•"/>
                  </a:pPr>
                  <a:r>
                    <a:rPr lang="en-US" sz="1600" dirty="0">
                      <a:latin typeface="Calibri" panose="020F0502020204030204" pitchFamily="34" charset="0"/>
                      <a:cs typeface="Calibri" panose="020F0502020204030204" pitchFamily="34" charset="0"/>
                    </a:rPr>
                    <a:t>Role Player Training</a:t>
                  </a:r>
                </a:p>
                <a:p>
                  <a:pPr marL="274320" lvl="1" indent="-91440" fontAlgn="base">
                    <a:spcBef>
                      <a:spcPct val="0"/>
                    </a:spcBef>
                    <a:spcAft>
                      <a:spcPct val="0"/>
                    </a:spcAft>
                    <a:buFont typeface="Arial" panose="020B0604020202020204" pitchFamily="34" charset="0"/>
                    <a:buChar char="•"/>
                  </a:pPr>
                  <a:r>
                    <a:rPr lang="en-US" sz="1600" dirty="0">
                      <a:latin typeface="Calibri" panose="020F0502020204030204" pitchFamily="34" charset="0"/>
                      <a:cs typeface="Calibri" panose="020F0502020204030204" pitchFamily="34" charset="0"/>
                    </a:rPr>
                    <a:t>Wrap-Around system performance</a:t>
                  </a:r>
                </a:p>
                <a:p>
                  <a:pPr marL="274320" lvl="1" indent="-91440" fontAlgn="base">
                    <a:spcBef>
                      <a:spcPct val="0"/>
                    </a:spcBef>
                    <a:spcAft>
                      <a:spcPct val="0"/>
                    </a:spcAft>
                    <a:buFont typeface="Arial" panose="020B0604020202020204" pitchFamily="34" charset="0"/>
                    <a:buChar char="•"/>
                  </a:pPr>
                  <a:r>
                    <a:rPr lang="en-US" sz="1600" dirty="0">
                      <a:latin typeface="Calibri" panose="020F0502020204030204" pitchFamily="34" charset="0"/>
                      <a:cs typeface="Calibri" panose="020F0502020204030204" pitchFamily="34" charset="0"/>
                    </a:rPr>
                    <a:t>Wrap-Around entity &amp; behaviors</a:t>
                  </a:r>
                </a:p>
                <a:p>
                  <a:pPr marL="274320" lvl="1" indent="-91440" fontAlgn="base">
                    <a:spcBef>
                      <a:spcPct val="0"/>
                    </a:spcBef>
                    <a:spcAft>
                      <a:spcPct val="0"/>
                    </a:spcAft>
                    <a:buFont typeface="Arial" panose="020B0604020202020204" pitchFamily="34" charset="0"/>
                    <a:buChar char="•"/>
                  </a:pPr>
                  <a:r>
                    <a:rPr lang="en-US" sz="1600" dirty="0">
                      <a:latin typeface="Calibri" panose="020F0502020204030204" pitchFamily="34" charset="0"/>
                      <a:cs typeface="Calibri" panose="020F0502020204030204" pitchFamily="34" charset="0"/>
                    </a:rPr>
                    <a:t>Runtime data collection</a:t>
                  </a:r>
                </a:p>
                <a:p>
                  <a:pPr marL="274320" lvl="1" indent="-91440" fontAlgn="base">
                    <a:spcBef>
                      <a:spcPct val="0"/>
                    </a:spcBef>
                    <a:spcAft>
                      <a:spcPct val="0"/>
                    </a:spcAft>
                    <a:buFont typeface="Arial" panose="020B0604020202020204" pitchFamily="34" charset="0"/>
                    <a:buChar char="•"/>
                  </a:pPr>
                  <a:r>
                    <a:rPr lang="en-US" sz="1600" dirty="0">
                      <a:latin typeface="Calibri" panose="020F0502020204030204" pitchFamily="34" charset="0"/>
                      <a:cs typeface="Calibri" panose="020F0502020204030204" pitchFamily="34" charset="0"/>
                    </a:rPr>
                    <a:t>Data Collection, Reduction, Analysis Plan</a:t>
                  </a:r>
                </a:p>
                <a:p>
                  <a:pPr marL="91440" indent="-91440" fontAlgn="base">
                    <a:spcBef>
                      <a:spcPct val="0"/>
                    </a:spcBef>
                    <a:spcAft>
                      <a:spcPct val="0"/>
                    </a:spcAft>
                    <a:buFont typeface="Arial" panose="020B0604020202020204" pitchFamily="34" charset="0"/>
                    <a:buChar char="•"/>
                  </a:pPr>
                  <a:r>
                    <a:rPr lang="en-US" sz="1600" dirty="0">
                      <a:latin typeface="Calibri" panose="020F0502020204030204" pitchFamily="34" charset="0"/>
                      <a:cs typeface="Calibri" panose="020F0502020204030204" pitchFamily="34" charset="0"/>
                    </a:rPr>
                    <a:t>Event Director decision to Validate &amp; Accredit the Event Environment</a:t>
                  </a:r>
                </a:p>
                <a:p>
                  <a:pPr marL="91440" marR="0" indent="-9144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sz="1600" dirty="0">
                      <a:latin typeface="Calibri" panose="020F0502020204030204" pitchFamily="34" charset="0"/>
                      <a:cs typeface="Calibri" panose="020F0502020204030204" pitchFamily="34" charset="0"/>
                    </a:rPr>
                    <a:t>Event Director</a:t>
                  </a:r>
                  <a:r>
                    <a:rPr kumimoji="0" lang="en-US"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r>
                    <a:rPr lang="en-US" sz="1600" dirty="0">
                      <a:latin typeface="Calibri" panose="020F0502020204030204" pitchFamily="34" charset="0"/>
                      <a:cs typeface="Calibri" panose="020F0502020204030204" pitchFamily="34" charset="0"/>
                    </a:rPr>
                    <a:t>approval to commence event execution</a:t>
                  </a:r>
                  <a:endParaRPr kumimoji="0" lang="en-US"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39" name="Rectangle: Rounded Corners 38">
                  <a:extLst>
                    <a:ext uri="{FF2B5EF4-FFF2-40B4-BE49-F238E27FC236}">
                      <a16:creationId xmlns:a16="http://schemas.microsoft.com/office/drawing/2014/main" id="{3909AC10-EBCA-677A-A553-B619F78B7866}"/>
                    </a:ext>
                  </a:extLst>
                </p:cNvPr>
                <p:cNvSpPr/>
                <p:nvPr/>
              </p:nvSpPr>
              <p:spPr bwMode="auto">
                <a:xfrm>
                  <a:off x="8269124" y="2335203"/>
                  <a:ext cx="3200400" cy="457200"/>
                </a:xfrm>
                <a:prstGeom prst="roundRect">
                  <a:avLst>
                    <a:gd name="adj" fmla="val 50000"/>
                  </a:avLst>
                </a:prstGeom>
                <a:solidFill>
                  <a:schemeClr val="accent5">
                    <a:lumMod val="60000"/>
                    <a:lumOff val="40000"/>
                  </a:schemeClr>
                </a:solidFill>
                <a:ln w="9525" cap="flat" cmpd="sng" algn="ctr">
                  <a:noFill/>
                  <a:prstDash val="solid"/>
                  <a:miter lim="800000"/>
                  <a:headEnd type="none" w="med" len="med"/>
                  <a:tailEnd type="none" w="med" len="med"/>
                </a:ln>
                <a:effectLst/>
              </p:spPr>
              <p:txBody>
                <a:bodyPr vert="horz" wrap="square" lIns="0" tIns="0" rIns="0" bIns="0" numCol="1" rtlCol="0" anchor="t" anchorCtr="1" compatLnSpc="1">
                  <a:prstTxWarp prst="textNoShape">
                    <a:avLst/>
                  </a:prstTxWarp>
                </a:bodyPr>
                <a:lstStyle/>
                <a:p>
                  <a:pPr algn="ctr"/>
                  <a:r>
                    <a:rPr lang="en-US" sz="1600" b="1" dirty="0">
                      <a:ln w="3175">
                        <a:noFill/>
                      </a:ln>
                      <a:latin typeface="Calibri" panose="020F0502020204030204" pitchFamily="34" charset="0"/>
                      <a:cs typeface="Calibri" panose="020F0502020204030204" pitchFamily="34" charset="0"/>
                    </a:rPr>
                    <a:t>Outputs</a:t>
                  </a:r>
                </a:p>
              </p:txBody>
            </p:sp>
          </p:grpSp>
          <p:grpSp>
            <p:nvGrpSpPr>
              <p:cNvPr id="32" name="Group 31">
                <a:extLst>
                  <a:ext uri="{FF2B5EF4-FFF2-40B4-BE49-F238E27FC236}">
                    <a16:creationId xmlns:a16="http://schemas.microsoft.com/office/drawing/2014/main" id="{473A2FE3-BD6F-1388-9EFB-8C1417D35D89}"/>
                  </a:ext>
                </a:extLst>
              </p:cNvPr>
              <p:cNvGrpSpPr/>
              <p:nvPr/>
            </p:nvGrpSpPr>
            <p:grpSpPr>
              <a:xfrm>
                <a:off x="3349439" y="2965738"/>
                <a:ext cx="457201" cy="1203273"/>
                <a:chOff x="3697124" y="2951601"/>
                <a:chExt cx="457201" cy="1203273"/>
              </a:xfrm>
            </p:grpSpPr>
            <p:sp>
              <p:nvSpPr>
                <p:cNvPr id="36" name="Rectangle 35">
                  <a:extLst>
                    <a:ext uri="{FF2B5EF4-FFF2-40B4-BE49-F238E27FC236}">
                      <a16:creationId xmlns:a16="http://schemas.microsoft.com/office/drawing/2014/main" id="{554E6C30-ACC3-0142-10EE-8C791B34D1C2}"/>
                    </a:ext>
                  </a:extLst>
                </p:cNvPr>
                <p:cNvSpPr/>
                <p:nvPr/>
              </p:nvSpPr>
              <p:spPr>
                <a:xfrm>
                  <a:off x="3697124" y="3267487"/>
                  <a:ext cx="457200" cy="571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Arrow: Chevron 36">
                  <a:extLst>
                    <a:ext uri="{FF2B5EF4-FFF2-40B4-BE49-F238E27FC236}">
                      <a16:creationId xmlns:a16="http://schemas.microsoft.com/office/drawing/2014/main" id="{2C963F61-C46C-C8C0-EDEE-90AF557F6505}"/>
                    </a:ext>
                  </a:extLst>
                </p:cNvPr>
                <p:cNvSpPr/>
                <p:nvPr/>
              </p:nvSpPr>
              <p:spPr>
                <a:xfrm>
                  <a:off x="3697125" y="2951601"/>
                  <a:ext cx="457200" cy="1203273"/>
                </a:xfrm>
                <a:prstGeom prst="chevr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3" name="Group 32">
                <a:extLst>
                  <a:ext uri="{FF2B5EF4-FFF2-40B4-BE49-F238E27FC236}">
                    <a16:creationId xmlns:a16="http://schemas.microsoft.com/office/drawing/2014/main" id="{74A6959C-CC50-683E-621F-FABC299AF2E0}"/>
                  </a:ext>
                </a:extLst>
              </p:cNvPr>
              <p:cNvGrpSpPr/>
              <p:nvPr/>
            </p:nvGrpSpPr>
            <p:grpSpPr>
              <a:xfrm>
                <a:off x="8392989" y="2965738"/>
                <a:ext cx="457201" cy="1203273"/>
                <a:chOff x="3697124" y="2951601"/>
                <a:chExt cx="457201" cy="1203273"/>
              </a:xfrm>
            </p:grpSpPr>
            <p:sp>
              <p:nvSpPr>
                <p:cNvPr id="34" name="Rectangle 33">
                  <a:extLst>
                    <a:ext uri="{FF2B5EF4-FFF2-40B4-BE49-F238E27FC236}">
                      <a16:creationId xmlns:a16="http://schemas.microsoft.com/office/drawing/2014/main" id="{518819D8-8C2A-0122-9103-E156F14535F4}"/>
                    </a:ext>
                  </a:extLst>
                </p:cNvPr>
                <p:cNvSpPr/>
                <p:nvPr/>
              </p:nvSpPr>
              <p:spPr>
                <a:xfrm>
                  <a:off x="3697124" y="3267487"/>
                  <a:ext cx="457200" cy="571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Chevron 34">
                  <a:extLst>
                    <a:ext uri="{FF2B5EF4-FFF2-40B4-BE49-F238E27FC236}">
                      <a16:creationId xmlns:a16="http://schemas.microsoft.com/office/drawing/2014/main" id="{58D4CD9C-9D8E-6CF3-9AC5-CBA63A8553AF}"/>
                    </a:ext>
                  </a:extLst>
                </p:cNvPr>
                <p:cNvSpPr/>
                <p:nvPr/>
              </p:nvSpPr>
              <p:spPr>
                <a:xfrm>
                  <a:off x="3697125" y="2951601"/>
                  <a:ext cx="457200" cy="1203273"/>
                </a:xfrm>
                <a:prstGeom prst="chevr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grpSp>
    </p:spTree>
    <p:extLst>
      <p:ext uri="{BB962C8B-B14F-4D97-AF65-F5344CB8AC3E}">
        <p14:creationId xmlns:p14="http://schemas.microsoft.com/office/powerpoint/2010/main" val="199409415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3656C1-A1AE-44EA-8256-5D5042A8F11F}"/>
              </a:ext>
            </a:extLst>
          </p:cNvPr>
          <p:cNvSpPr>
            <a:spLocks noGrp="1"/>
          </p:cNvSpPr>
          <p:nvPr>
            <p:ph type="title"/>
          </p:nvPr>
        </p:nvSpPr>
        <p:spPr/>
        <p:txBody>
          <a:bodyPr>
            <a:normAutofit/>
          </a:bodyPr>
          <a:lstStyle/>
          <a:p>
            <a:r>
              <a:rPr lang="en-US" dirty="0"/>
              <a:t>Validation</a:t>
            </a:r>
          </a:p>
        </p:txBody>
      </p:sp>
      <p:sp>
        <p:nvSpPr>
          <p:cNvPr id="4" name="Content Placeholder 3">
            <a:extLst>
              <a:ext uri="{FF2B5EF4-FFF2-40B4-BE49-F238E27FC236}">
                <a16:creationId xmlns:a16="http://schemas.microsoft.com/office/drawing/2014/main" id="{D3438C82-8874-4D24-8309-16274FB2F7AE}"/>
              </a:ext>
            </a:extLst>
          </p:cNvPr>
          <p:cNvSpPr>
            <a:spLocks noGrp="1"/>
          </p:cNvSpPr>
          <p:nvPr>
            <p:ph idx="1"/>
          </p:nvPr>
        </p:nvSpPr>
        <p:spPr/>
        <p:txBody>
          <a:bodyPr vert="horz" lIns="91440" tIns="45720" rIns="91440" bIns="45720" rtlCol="0" anchor="t">
            <a:normAutofit/>
          </a:bodyPr>
          <a:lstStyle/>
          <a:p>
            <a:r>
              <a:rPr lang="en-US" dirty="0"/>
              <a:t>Completing all Integration Blocks provides sufficient information validate the models and federation environment</a:t>
            </a:r>
          </a:p>
          <a:p>
            <a:pPr marL="456565" indent="-456565"/>
            <a:r>
              <a:rPr lang="en-US" dirty="0"/>
              <a:t>Formal V&amp;V will require completing respective agency documentation</a:t>
            </a:r>
          </a:p>
          <a:p>
            <a:pPr marL="913765" lvl="1" indent="-456565"/>
            <a:r>
              <a:rPr lang="en-US" dirty="0"/>
              <a:t>MIL-STD-3022</a:t>
            </a:r>
          </a:p>
          <a:p>
            <a:pPr marL="913765" lvl="1" indent="-456565"/>
            <a:r>
              <a:rPr lang="en-US" dirty="0"/>
              <a:t>ATEC Pam 73-21</a:t>
            </a:r>
          </a:p>
          <a:p>
            <a:pPr marL="913765" lvl="1" indent="-456565"/>
            <a:r>
              <a:rPr lang="en-US" dirty="0"/>
              <a:t>etc.</a:t>
            </a:r>
          </a:p>
        </p:txBody>
      </p:sp>
      <p:sp>
        <p:nvSpPr>
          <p:cNvPr id="2" name="Slide Number Placeholder 1">
            <a:extLst>
              <a:ext uri="{FF2B5EF4-FFF2-40B4-BE49-F238E27FC236}">
                <a16:creationId xmlns:a16="http://schemas.microsoft.com/office/drawing/2014/main" id="{D852D9A7-7047-4C5A-BF52-EB9198A56054}"/>
              </a:ext>
            </a:extLst>
          </p:cNvPr>
          <p:cNvSpPr>
            <a:spLocks noGrp="1"/>
          </p:cNvSpPr>
          <p:nvPr>
            <p:ph type="sldNum" sz="quarter" idx="4"/>
          </p:nvPr>
        </p:nvSpPr>
        <p:spPr/>
        <p:txBody>
          <a:bodyPr/>
          <a:lstStyle/>
          <a:p>
            <a:pPr>
              <a:defRPr/>
            </a:pPr>
            <a:fld id="{D68E8870-17DE-45C4-A8DD-7644B2422933}" type="slidenum">
              <a:rPr lang="en-US" smtClean="0"/>
              <a:pPr>
                <a:defRPr/>
              </a:pPr>
              <a:t>73</a:t>
            </a:fld>
            <a:endParaRPr lang="en-US" dirty="0"/>
          </a:p>
        </p:txBody>
      </p:sp>
      <p:grpSp>
        <p:nvGrpSpPr>
          <p:cNvPr id="6" name="Group 5">
            <a:extLst>
              <a:ext uri="{FF2B5EF4-FFF2-40B4-BE49-F238E27FC236}">
                <a16:creationId xmlns:a16="http://schemas.microsoft.com/office/drawing/2014/main" id="{2A182A60-4492-B4CB-7C31-328FC7B7EA8A}"/>
              </a:ext>
            </a:extLst>
          </p:cNvPr>
          <p:cNvGrpSpPr/>
          <p:nvPr/>
        </p:nvGrpSpPr>
        <p:grpSpPr>
          <a:xfrm>
            <a:off x="10751820" y="272752"/>
            <a:ext cx="1097280" cy="685800"/>
            <a:chOff x="6771067" y="4966859"/>
            <a:chExt cx="1097280" cy="685800"/>
          </a:xfrm>
        </p:grpSpPr>
        <p:sp>
          <p:nvSpPr>
            <p:cNvPr id="7" name="Rectangle: Rounded Corners 6">
              <a:extLst>
                <a:ext uri="{FF2B5EF4-FFF2-40B4-BE49-F238E27FC236}">
                  <a16:creationId xmlns:a16="http://schemas.microsoft.com/office/drawing/2014/main" id="{C991DB83-5634-88EC-9068-968730FAD8F7}"/>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Validate Environment</a:t>
              </a:r>
            </a:p>
          </p:txBody>
        </p:sp>
        <p:sp>
          <p:nvSpPr>
            <p:cNvPr id="8" name="Oval 7">
              <a:extLst>
                <a:ext uri="{FF2B5EF4-FFF2-40B4-BE49-F238E27FC236}">
                  <a16:creationId xmlns:a16="http://schemas.microsoft.com/office/drawing/2014/main" id="{3626F8A8-6D85-EB5D-7C2A-654FAE5B4BE1}"/>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7.3</a:t>
              </a:r>
            </a:p>
          </p:txBody>
        </p:sp>
      </p:grpSp>
      <p:pic>
        <p:nvPicPr>
          <p:cNvPr id="9" name="Picture 8">
            <a:extLst>
              <a:ext uri="{FF2B5EF4-FFF2-40B4-BE49-F238E27FC236}">
                <a16:creationId xmlns:a16="http://schemas.microsoft.com/office/drawing/2014/main" id="{22BC846E-BB0B-AD19-F80A-62071C7EC86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21055636">
            <a:off x="3877058" y="2616327"/>
            <a:ext cx="7765576" cy="357805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26790079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A7890-D03E-4613-A0A5-ABE849E63778}"/>
              </a:ext>
            </a:extLst>
          </p:cNvPr>
          <p:cNvSpPr>
            <a:spLocks noGrp="1"/>
          </p:cNvSpPr>
          <p:nvPr>
            <p:ph type="title"/>
          </p:nvPr>
        </p:nvSpPr>
        <p:spPr/>
        <p:txBody>
          <a:bodyPr wrap="square" anchor="ctr">
            <a:normAutofit/>
          </a:bodyPr>
          <a:lstStyle/>
          <a:p>
            <a:r>
              <a:rPr lang="en-US" dirty="0"/>
              <a:t>Step 8 : Execute Event</a:t>
            </a:r>
          </a:p>
        </p:txBody>
      </p:sp>
      <p:sp>
        <p:nvSpPr>
          <p:cNvPr id="4" name="Slide Number Placeholder 3"/>
          <p:cNvSpPr>
            <a:spLocks noGrp="1"/>
          </p:cNvSpPr>
          <p:nvPr>
            <p:ph type="sldNum" sz="quarter" idx="12"/>
          </p:nvPr>
        </p:nvSpPr>
        <p:spPr/>
        <p:txBody>
          <a:bodyPr/>
          <a:lstStyle/>
          <a:p>
            <a:pPr>
              <a:defRPr/>
            </a:pPr>
            <a:fld id="{A51840BD-C137-42AF-A883-7364683D4200}" type="slidenum">
              <a:rPr lang="en-US" smtClean="0"/>
              <a:pPr>
                <a:defRPr/>
              </a:pPr>
              <a:t>74</a:t>
            </a:fld>
            <a:endParaRPr lang="en-US" dirty="0"/>
          </a:p>
        </p:txBody>
      </p:sp>
      <p:sp>
        <p:nvSpPr>
          <p:cNvPr id="162" name="Rectangle: Rounded Corners 161">
            <a:extLst>
              <a:ext uri="{FF2B5EF4-FFF2-40B4-BE49-F238E27FC236}">
                <a16:creationId xmlns:a16="http://schemas.microsoft.com/office/drawing/2014/main" id="{35AF7EEF-D3AD-0591-7608-F1168E123071}"/>
              </a:ext>
            </a:extLst>
          </p:cNvPr>
          <p:cNvSpPr/>
          <p:nvPr/>
        </p:nvSpPr>
        <p:spPr>
          <a:xfrm>
            <a:off x="9344213" y="1661498"/>
            <a:ext cx="1095187" cy="2753846"/>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libri" panose="020F0502020204030204" pitchFamily="34" charset="0"/>
              <a:cs typeface="Calibri" panose="020F0502020204030204" pitchFamily="34" charset="0"/>
            </a:endParaRPr>
          </a:p>
        </p:txBody>
      </p:sp>
      <p:sp>
        <p:nvSpPr>
          <p:cNvPr id="164" name="Rectangle: Rounded Corners 163">
            <a:extLst>
              <a:ext uri="{FF2B5EF4-FFF2-40B4-BE49-F238E27FC236}">
                <a16:creationId xmlns:a16="http://schemas.microsoft.com/office/drawing/2014/main" id="{ADA6E158-3F85-B381-F661-9EF774342563}"/>
              </a:ext>
            </a:extLst>
          </p:cNvPr>
          <p:cNvSpPr/>
          <p:nvPr/>
        </p:nvSpPr>
        <p:spPr>
          <a:xfrm>
            <a:off x="8064637" y="1661497"/>
            <a:ext cx="1097024" cy="36682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66" name="Rectangle: Rounded Corners 165">
            <a:extLst>
              <a:ext uri="{FF2B5EF4-FFF2-40B4-BE49-F238E27FC236}">
                <a16:creationId xmlns:a16="http://schemas.microsoft.com/office/drawing/2014/main" id="{F4C93F57-E245-2FDA-53F4-D6505A2D61E1}"/>
              </a:ext>
            </a:extLst>
          </p:cNvPr>
          <p:cNvSpPr/>
          <p:nvPr/>
        </p:nvSpPr>
        <p:spPr>
          <a:xfrm>
            <a:off x="6779964" y="1649462"/>
            <a:ext cx="1097024" cy="4594673"/>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68" name="Rectangle: Rounded Corners 167">
            <a:extLst>
              <a:ext uri="{FF2B5EF4-FFF2-40B4-BE49-F238E27FC236}">
                <a16:creationId xmlns:a16="http://schemas.microsoft.com/office/drawing/2014/main" id="{D236C2E5-75CE-DF78-6B3A-4AFE4E760C0F}"/>
              </a:ext>
            </a:extLst>
          </p:cNvPr>
          <p:cNvSpPr/>
          <p:nvPr/>
        </p:nvSpPr>
        <p:spPr>
          <a:xfrm>
            <a:off x="5499600" y="1661497"/>
            <a:ext cx="1103621" cy="36682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70" name="Rectangle: Rounded Corners 169">
            <a:extLst>
              <a:ext uri="{FF2B5EF4-FFF2-40B4-BE49-F238E27FC236}">
                <a16:creationId xmlns:a16="http://schemas.microsoft.com/office/drawing/2014/main" id="{A1650FCE-6303-B613-88AE-094F4367E867}"/>
              </a:ext>
            </a:extLst>
          </p:cNvPr>
          <p:cNvSpPr/>
          <p:nvPr/>
        </p:nvSpPr>
        <p:spPr>
          <a:xfrm>
            <a:off x="4214980" y="1661499"/>
            <a:ext cx="1103621" cy="3668244"/>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71" name="Rectangle: Rounded Corners 170">
            <a:extLst>
              <a:ext uri="{FF2B5EF4-FFF2-40B4-BE49-F238E27FC236}">
                <a16:creationId xmlns:a16="http://schemas.microsoft.com/office/drawing/2014/main" id="{97BC32BD-5076-37A0-2934-CB1991EC59F3}"/>
              </a:ext>
            </a:extLst>
          </p:cNvPr>
          <p:cNvSpPr/>
          <p:nvPr/>
        </p:nvSpPr>
        <p:spPr>
          <a:xfrm>
            <a:off x="2941432" y="1661498"/>
            <a:ext cx="1103621" cy="45826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72" name="Rectangle: Rounded Corners 171">
            <a:extLst>
              <a:ext uri="{FF2B5EF4-FFF2-40B4-BE49-F238E27FC236}">
                <a16:creationId xmlns:a16="http://schemas.microsoft.com/office/drawing/2014/main" id="{F477F970-B626-D337-C91F-A4ACA8A24885}"/>
              </a:ext>
            </a:extLst>
          </p:cNvPr>
          <p:cNvSpPr/>
          <p:nvPr/>
        </p:nvSpPr>
        <p:spPr>
          <a:xfrm>
            <a:off x="1656833" y="1661499"/>
            <a:ext cx="1103621" cy="3668243"/>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73" name="Rectangle: Rounded Corners 172">
            <a:extLst>
              <a:ext uri="{FF2B5EF4-FFF2-40B4-BE49-F238E27FC236}">
                <a16:creationId xmlns:a16="http://schemas.microsoft.com/office/drawing/2014/main" id="{301D9CF9-4A5F-7547-0F80-E75C6A35EC7C}"/>
              </a:ext>
            </a:extLst>
          </p:cNvPr>
          <p:cNvSpPr/>
          <p:nvPr/>
        </p:nvSpPr>
        <p:spPr>
          <a:xfrm>
            <a:off x="378380" y="1672143"/>
            <a:ext cx="1101747" cy="274320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74" name="Rectangle: Rounded Corners 173">
            <a:extLst>
              <a:ext uri="{FF2B5EF4-FFF2-40B4-BE49-F238E27FC236}">
                <a16:creationId xmlns:a16="http://schemas.microsoft.com/office/drawing/2014/main" id="{F471B1CC-8897-8C6E-A566-DC757AC384C5}"/>
              </a:ext>
            </a:extLst>
          </p:cNvPr>
          <p:cNvSpPr/>
          <p:nvPr/>
        </p:nvSpPr>
        <p:spPr>
          <a:xfrm>
            <a:off x="9241237" y="1522225"/>
            <a:ext cx="1280912" cy="3978688"/>
          </a:xfrm>
          <a:prstGeom prst="roundRect">
            <a:avLst>
              <a:gd name="adj" fmla="val 11125"/>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libri" panose="020F0502020204030204" pitchFamily="34" charset="0"/>
              <a:cs typeface="Calibri" panose="020F0502020204030204" pitchFamily="34" charset="0"/>
            </a:endParaRPr>
          </a:p>
        </p:txBody>
      </p:sp>
      <p:sp>
        <p:nvSpPr>
          <p:cNvPr id="175" name="Rectangle: Rounded Corners 174">
            <a:extLst>
              <a:ext uri="{FF2B5EF4-FFF2-40B4-BE49-F238E27FC236}">
                <a16:creationId xmlns:a16="http://schemas.microsoft.com/office/drawing/2014/main" id="{1CF15397-AA39-48B5-F98F-EE9B1C5265CF}"/>
              </a:ext>
            </a:extLst>
          </p:cNvPr>
          <p:cNvSpPr/>
          <p:nvPr/>
        </p:nvSpPr>
        <p:spPr>
          <a:xfrm>
            <a:off x="10626767" y="1661497"/>
            <a:ext cx="1095187" cy="366824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grpSp>
        <p:nvGrpSpPr>
          <p:cNvPr id="176" name="Group 175">
            <a:extLst>
              <a:ext uri="{FF2B5EF4-FFF2-40B4-BE49-F238E27FC236}">
                <a16:creationId xmlns:a16="http://schemas.microsoft.com/office/drawing/2014/main" id="{4E158C65-25F4-1B52-8B64-6735A5A406C3}"/>
              </a:ext>
            </a:extLst>
          </p:cNvPr>
          <p:cNvGrpSpPr/>
          <p:nvPr/>
        </p:nvGrpSpPr>
        <p:grpSpPr>
          <a:xfrm>
            <a:off x="381000" y="1547963"/>
            <a:ext cx="1097280" cy="799337"/>
            <a:chOff x="560065" y="5025296"/>
            <a:chExt cx="1097280" cy="799337"/>
          </a:xfrm>
        </p:grpSpPr>
        <p:sp>
          <p:nvSpPr>
            <p:cNvPr id="177" name="Rectangle: Rounded Corners 176">
              <a:extLst>
                <a:ext uri="{FF2B5EF4-FFF2-40B4-BE49-F238E27FC236}">
                  <a16:creationId xmlns:a16="http://schemas.microsoft.com/office/drawing/2014/main" id="{6A4A39D4-4DFC-0E85-E1CB-24148FD00FE8}"/>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latin typeface="Calibri" panose="020F0502020204030204" pitchFamily="34" charset="0"/>
                  <a:cs typeface="Calibri" panose="020F0502020204030204" pitchFamily="34" charset="0"/>
                </a:rPr>
                <a:t>Project Initiation</a:t>
              </a:r>
            </a:p>
          </p:txBody>
        </p:sp>
        <p:sp>
          <p:nvSpPr>
            <p:cNvPr id="179" name="Oval 178">
              <a:extLst>
                <a:ext uri="{FF2B5EF4-FFF2-40B4-BE49-F238E27FC236}">
                  <a16:creationId xmlns:a16="http://schemas.microsoft.com/office/drawing/2014/main" id="{264EC6DF-F45E-C552-43E3-12A3A423B928}"/>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Step 1</a:t>
              </a:r>
            </a:p>
          </p:txBody>
        </p:sp>
      </p:grpSp>
      <p:grpSp>
        <p:nvGrpSpPr>
          <p:cNvPr id="180" name="Group 179">
            <a:extLst>
              <a:ext uri="{FF2B5EF4-FFF2-40B4-BE49-F238E27FC236}">
                <a16:creationId xmlns:a16="http://schemas.microsoft.com/office/drawing/2014/main" id="{E03C1C42-12E8-503A-BB47-CAC6D174F55C}"/>
              </a:ext>
            </a:extLst>
          </p:cNvPr>
          <p:cNvGrpSpPr/>
          <p:nvPr/>
        </p:nvGrpSpPr>
        <p:grpSpPr>
          <a:xfrm>
            <a:off x="10624674" y="1552255"/>
            <a:ext cx="1097280" cy="799337"/>
            <a:chOff x="560065" y="5025296"/>
            <a:chExt cx="1097280" cy="799337"/>
          </a:xfrm>
        </p:grpSpPr>
        <p:sp>
          <p:nvSpPr>
            <p:cNvPr id="181" name="Rectangle: Rounded Corners 180">
              <a:extLst>
                <a:ext uri="{FF2B5EF4-FFF2-40B4-BE49-F238E27FC236}">
                  <a16:creationId xmlns:a16="http://schemas.microsoft.com/office/drawing/2014/main" id="{6610D996-4231-65EC-98B8-08AFAD4BB29B}"/>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200" b="1" dirty="0">
                  <a:latin typeface="Calibri" panose="020F0502020204030204" pitchFamily="34" charset="0"/>
                  <a:cs typeface="Calibri" panose="020F0502020204030204" pitchFamily="34" charset="0"/>
                </a:rPr>
                <a:t>Analyze Data and Evaluate Results</a:t>
              </a:r>
            </a:p>
          </p:txBody>
        </p:sp>
        <p:sp>
          <p:nvSpPr>
            <p:cNvPr id="182" name="Oval 181">
              <a:extLst>
                <a:ext uri="{FF2B5EF4-FFF2-40B4-BE49-F238E27FC236}">
                  <a16:creationId xmlns:a16="http://schemas.microsoft.com/office/drawing/2014/main" id="{5F0AB009-4022-AE09-C623-BDA0C018F330}"/>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Step 9</a:t>
              </a:r>
            </a:p>
          </p:txBody>
        </p:sp>
      </p:grpSp>
      <p:grpSp>
        <p:nvGrpSpPr>
          <p:cNvPr id="183" name="Group 182">
            <a:extLst>
              <a:ext uri="{FF2B5EF4-FFF2-40B4-BE49-F238E27FC236}">
                <a16:creationId xmlns:a16="http://schemas.microsoft.com/office/drawing/2014/main" id="{FEDA1331-566C-05B7-E517-BAFABDF0AE99}"/>
              </a:ext>
            </a:extLst>
          </p:cNvPr>
          <p:cNvGrpSpPr/>
          <p:nvPr/>
        </p:nvGrpSpPr>
        <p:grpSpPr>
          <a:xfrm>
            <a:off x="9344213" y="1509016"/>
            <a:ext cx="1097280" cy="842576"/>
            <a:chOff x="560065" y="4982057"/>
            <a:chExt cx="1097280" cy="842576"/>
          </a:xfrm>
        </p:grpSpPr>
        <p:sp>
          <p:nvSpPr>
            <p:cNvPr id="184" name="Rectangle: Rounded Corners 183">
              <a:extLst>
                <a:ext uri="{FF2B5EF4-FFF2-40B4-BE49-F238E27FC236}">
                  <a16:creationId xmlns:a16="http://schemas.microsoft.com/office/drawing/2014/main" id="{8074B547-3AE5-B388-FA19-4F466005999F}"/>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600" b="1" dirty="0">
                  <a:latin typeface="Calibri" panose="020F0502020204030204" pitchFamily="34" charset="0"/>
                  <a:cs typeface="Calibri" panose="020F0502020204030204" pitchFamily="34" charset="0"/>
                </a:rPr>
                <a:t>Plan &amp; Execute</a:t>
              </a:r>
            </a:p>
            <a:p>
              <a:pPr algn="ctr">
                <a:lnSpc>
                  <a:spcPts val="1300"/>
                </a:lnSpc>
              </a:pPr>
              <a:r>
                <a:rPr lang="en-US" sz="1600" b="1" dirty="0">
                  <a:latin typeface="Calibri" panose="020F0502020204030204" pitchFamily="34" charset="0"/>
                  <a:cs typeface="Calibri" panose="020F0502020204030204" pitchFamily="34" charset="0"/>
                </a:rPr>
                <a:t>Event</a:t>
              </a:r>
            </a:p>
          </p:txBody>
        </p:sp>
        <p:sp>
          <p:nvSpPr>
            <p:cNvPr id="185" name="Oval 184">
              <a:extLst>
                <a:ext uri="{FF2B5EF4-FFF2-40B4-BE49-F238E27FC236}">
                  <a16:creationId xmlns:a16="http://schemas.microsoft.com/office/drawing/2014/main" id="{082C081D-D6DA-31B8-4971-4849C4532D06}"/>
                </a:ext>
              </a:extLst>
            </p:cNvPr>
            <p:cNvSpPr/>
            <p:nvPr/>
          </p:nvSpPr>
          <p:spPr>
            <a:xfrm>
              <a:off x="777428" y="4982057"/>
              <a:ext cx="64008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600" b="1" dirty="0">
                  <a:solidFill>
                    <a:schemeClr val="tx1"/>
                  </a:solidFill>
                  <a:latin typeface="Calibri" panose="020F0502020204030204" pitchFamily="34" charset="0"/>
                  <a:cs typeface="Calibri" panose="020F0502020204030204" pitchFamily="34" charset="0"/>
                </a:rPr>
                <a:t>Step 8</a:t>
              </a:r>
            </a:p>
          </p:txBody>
        </p:sp>
      </p:grpSp>
      <p:grpSp>
        <p:nvGrpSpPr>
          <p:cNvPr id="186" name="Group 185">
            <a:extLst>
              <a:ext uri="{FF2B5EF4-FFF2-40B4-BE49-F238E27FC236}">
                <a16:creationId xmlns:a16="http://schemas.microsoft.com/office/drawing/2014/main" id="{DE8FB645-B2F7-12B4-3E70-EB3569CCF9F3}"/>
              </a:ext>
            </a:extLst>
          </p:cNvPr>
          <p:cNvGrpSpPr/>
          <p:nvPr/>
        </p:nvGrpSpPr>
        <p:grpSpPr>
          <a:xfrm>
            <a:off x="8063754" y="1547963"/>
            <a:ext cx="1097280" cy="799337"/>
            <a:chOff x="560065" y="5025296"/>
            <a:chExt cx="1097280" cy="799337"/>
          </a:xfrm>
        </p:grpSpPr>
        <p:sp>
          <p:nvSpPr>
            <p:cNvPr id="187" name="Rectangle: Rounded Corners 186">
              <a:extLst>
                <a:ext uri="{FF2B5EF4-FFF2-40B4-BE49-F238E27FC236}">
                  <a16:creationId xmlns:a16="http://schemas.microsoft.com/office/drawing/2014/main" id="{3B88950A-9376-3594-46D5-A74BEE4D9F01}"/>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latin typeface="Calibri" panose="020F0502020204030204" pitchFamily="34" charset="0"/>
                  <a:cs typeface="Calibri" panose="020F0502020204030204" pitchFamily="34" charset="0"/>
                </a:rPr>
                <a:t>Integrate &amp; Validate Environment</a:t>
              </a:r>
            </a:p>
          </p:txBody>
        </p:sp>
        <p:sp>
          <p:nvSpPr>
            <p:cNvPr id="188" name="Oval 187">
              <a:extLst>
                <a:ext uri="{FF2B5EF4-FFF2-40B4-BE49-F238E27FC236}">
                  <a16:creationId xmlns:a16="http://schemas.microsoft.com/office/drawing/2014/main" id="{74668C0A-5F39-2133-D22D-EE1A3D01721E}"/>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Step 7</a:t>
              </a:r>
            </a:p>
          </p:txBody>
        </p:sp>
      </p:grpSp>
      <p:grpSp>
        <p:nvGrpSpPr>
          <p:cNvPr id="189" name="Group 188">
            <a:extLst>
              <a:ext uri="{FF2B5EF4-FFF2-40B4-BE49-F238E27FC236}">
                <a16:creationId xmlns:a16="http://schemas.microsoft.com/office/drawing/2014/main" id="{17943904-83E0-79EB-0EF6-E2F1F7958B8F}"/>
              </a:ext>
            </a:extLst>
          </p:cNvPr>
          <p:cNvGrpSpPr/>
          <p:nvPr/>
        </p:nvGrpSpPr>
        <p:grpSpPr>
          <a:xfrm>
            <a:off x="6783295" y="1547963"/>
            <a:ext cx="1097280" cy="799337"/>
            <a:chOff x="560065" y="5025296"/>
            <a:chExt cx="1097280" cy="799337"/>
          </a:xfrm>
        </p:grpSpPr>
        <p:sp>
          <p:nvSpPr>
            <p:cNvPr id="190" name="Rectangle: Rounded Corners 189">
              <a:extLst>
                <a:ext uri="{FF2B5EF4-FFF2-40B4-BE49-F238E27FC236}">
                  <a16:creationId xmlns:a16="http://schemas.microsoft.com/office/drawing/2014/main" id="{2DC4C20C-047D-8C8C-7A0A-956EB1877052}"/>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latin typeface="Calibri" panose="020F0502020204030204" pitchFamily="34" charset="0"/>
                  <a:cs typeface="Calibri" panose="020F0502020204030204" pitchFamily="34" charset="0"/>
                </a:rPr>
                <a:t>Develop Operational Wrap-Around</a:t>
              </a:r>
            </a:p>
          </p:txBody>
        </p:sp>
        <p:sp>
          <p:nvSpPr>
            <p:cNvPr id="191" name="Oval 190">
              <a:extLst>
                <a:ext uri="{FF2B5EF4-FFF2-40B4-BE49-F238E27FC236}">
                  <a16:creationId xmlns:a16="http://schemas.microsoft.com/office/drawing/2014/main" id="{BE7F2BD6-7DC8-AC82-4489-6489C37B1C29}"/>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Step 6</a:t>
              </a:r>
            </a:p>
          </p:txBody>
        </p:sp>
      </p:grpSp>
      <p:grpSp>
        <p:nvGrpSpPr>
          <p:cNvPr id="192" name="Group 191">
            <a:extLst>
              <a:ext uri="{FF2B5EF4-FFF2-40B4-BE49-F238E27FC236}">
                <a16:creationId xmlns:a16="http://schemas.microsoft.com/office/drawing/2014/main" id="{5C56CCFC-96D8-1688-84BF-F4E70440DBED}"/>
              </a:ext>
            </a:extLst>
          </p:cNvPr>
          <p:cNvGrpSpPr/>
          <p:nvPr/>
        </p:nvGrpSpPr>
        <p:grpSpPr>
          <a:xfrm>
            <a:off x="5502836" y="1547963"/>
            <a:ext cx="1097280" cy="799337"/>
            <a:chOff x="560065" y="5025296"/>
            <a:chExt cx="1097280" cy="799337"/>
          </a:xfrm>
        </p:grpSpPr>
        <p:sp>
          <p:nvSpPr>
            <p:cNvPr id="193" name="Rectangle: Rounded Corners 192">
              <a:extLst>
                <a:ext uri="{FF2B5EF4-FFF2-40B4-BE49-F238E27FC236}">
                  <a16:creationId xmlns:a16="http://schemas.microsoft.com/office/drawing/2014/main" id="{0552EBEB-0974-E632-F266-E8B729044840}"/>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latin typeface="Calibri" panose="020F0502020204030204" pitchFamily="34" charset="0"/>
                  <a:cs typeface="Calibri" panose="020F0502020204030204" pitchFamily="34" charset="0"/>
                </a:rPr>
                <a:t>Design Operational Wrap-Around</a:t>
              </a:r>
            </a:p>
          </p:txBody>
        </p:sp>
        <p:sp>
          <p:nvSpPr>
            <p:cNvPr id="194" name="Oval 193">
              <a:extLst>
                <a:ext uri="{FF2B5EF4-FFF2-40B4-BE49-F238E27FC236}">
                  <a16:creationId xmlns:a16="http://schemas.microsoft.com/office/drawing/2014/main" id="{5F87B8CC-B475-B5E2-8BD4-B3E65D028F79}"/>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Step 5</a:t>
              </a:r>
            </a:p>
          </p:txBody>
        </p:sp>
      </p:grpSp>
      <p:grpSp>
        <p:nvGrpSpPr>
          <p:cNvPr id="195" name="Group 194">
            <a:extLst>
              <a:ext uri="{FF2B5EF4-FFF2-40B4-BE49-F238E27FC236}">
                <a16:creationId xmlns:a16="http://schemas.microsoft.com/office/drawing/2014/main" id="{940471F8-27DE-6986-830B-CC4FCD95D549}"/>
              </a:ext>
            </a:extLst>
          </p:cNvPr>
          <p:cNvGrpSpPr/>
          <p:nvPr/>
        </p:nvGrpSpPr>
        <p:grpSpPr>
          <a:xfrm>
            <a:off x="4222377" y="1547963"/>
            <a:ext cx="1097280" cy="799337"/>
            <a:chOff x="560065" y="5025296"/>
            <a:chExt cx="1097280" cy="799337"/>
          </a:xfrm>
        </p:grpSpPr>
        <p:sp>
          <p:nvSpPr>
            <p:cNvPr id="196" name="Rectangle: Rounded Corners 195">
              <a:extLst>
                <a:ext uri="{FF2B5EF4-FFF2-40B4-BE49-F238E27FC236}">
                  <a16:creationId xmlns:a16="http://schemas.microsoft.com/office/drawing/2014/main" id="{4C8FD72D-F722-EAD4-F9E7-AD6B18E0BF49}"/>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latin typeface="Calibri" panose="020F0502020204030204" pitchFamily="34" charset="0"/>
                  <a:cs typeface="Calibri" panose="020F0502020204030204" pitchFamily="34" charset="0"/>
                </a:rPr>
                <a:t>Develop</a:t>
              </a:r>
            </a:p>
            <a:p>
              <a:pPr algn="ctr">
                <a:lnSpc>
                  <a:spcPts val="1300"/>
                </a:lnSpc>
              </a:pPr>
              <a:r>
                <a:rPr lang="en-US" sz="1400" b="1" dirty="0">
                  <a:latin typeface="Calibri" panose="020F0502020204030204" pitchFamily="34" charset="0"/>
                  <a:cs typeface="Calibri" panose="020F0502020204030204" pitchFamily="34" charset="0"/>
                </a:rPr>
                <a:t>Digital Twin</a:t>
              </a:r>
            </a:p>
          </p:txBody>
        </p:sp>
        <p:sp>
          <p:nvSpPr>
            <p:cNvPr id="197" name="Oval 196">
              <a:extLst>
                <a:ext uri="{FF2B5EF4-FFF2-40B4-BE49-F238E27FC236}">
                  <a16:creationId xmlns:a16="http://schemas.microsoft.com/office/drawing/2014/main" id="{AB4F0115-0D13-7465-D645-4810146BD8BE}"/>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Step 4</a:t>
              </a:r>
            </a:p>
          </p:txBody>
        </p:sp>
      </p:grpSp>
      <p:grpSp>
        <p:nvGrpSpPr>
          <p:cNvPr id="198" name="Group 197">
            <a:extLst>
              <a:ext uri="{FF2B5EF4-FFF2-40B4-BE49-F238E27FC236}">
                <a16:creationId xmlns:a16="http://schemas.microsoft.com/office/drawing/2014/main" id="{D34CFACF-E908-5DBC-95F0-1F6ED940881E}"/>
              </a:ext>
            </a:extLst>
          </p:cNvPr>
          <p:cNvGrpSpPr/>
          <p:nvPr/>
        </p:nvGrpSpPr>
        <p:grpSpPr>
          <a:xfrm>
            <a:off x="2941918" y="1547963"/>
            <a:ext cx="1097280" cy="799337"/>
            <a:chOff x="560065" y="5025296"/>
            <a:chExt cx="1097280" cy="799337"/>
          </a:xfrm>
        </p:grpSpPr>
        <p:sp>
          <p:nvSpPr>
            <p:cNvPr id="199" name="Rectangle: Rounded Corners 198">
              <a:extLst>
                <a:ext uri="{FF2B5EF4-FFF2-40B4-BE49-F238E27FC236}">
                  <a16:creationId xmlns:a16="http://schemas.microsoft.com/office/drawing/2014/main" id="{E2E6B78B-2DAE-64E7-686B-29A59D3FB90C}"/>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latin typeface="Calibri" panose="020F0502020204030204" pitchFamily="34" charset="0"/>
                  <a:cs typeface="Calibri" panose="020F0502020204030204" pitchFamily="34" charset="0"/>
                </a:rPr>
                <a:t>Conduct Wargame Exercise</a:t>
              </a:r>
            </a:p>
          </p:txBody>
        </p:sp>
        <p:sp>
          <p:nvSpPr>
            <p:cNvPr id="200" name="Oval 199">
              <a:extLst>
                <a:ext uri="{FF2B5EF4-FFF2-40B4-BE49-F238E27FC236}">
                  <a16:creationId xmlns:a16="http://schemas.microsoft.com/office/drawing/2014/main" id="{46466B09-254C-7BFF-3101-B774D9B0A637}"/>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Step 3</a:t>
              </a:r>
            </a:p>
          </p:txBody>
        </p:sp>
      </p:grpSp>
      <p:grpSp>
        <p:nvGrpSpPr>
          <p:cNvPr id="201" name="Group 200">
            <a:extLst>
              <a:ext uri="{FF2B5EF4-FFF2-40B4-BE49-F238E27FC236}">
                <a16:creationId xmlns:a16="http://schemas.microsoft.com/office/drawing/2014/main" id="{D983EC63-AAFC-625D-A340-8A984C450086}"/>
              </a:ext>
            </a:extLst>
          </p:cNvPr>
          <p:cNvGrpSpPr/>
          <p:nvPr/>
        </p:nvGrpSpPr>
        <p:grpSpPr>
          <a:xfrm>
            <a:off x="1661459" y="1547963"/>
            <a:ext cx="1097280" cy="799337"/>
            <a:chOff x="560065" y="5025296"/>
            <a:chExt cx="1097280" cy="799337"/>
          </a:xfrm>
        </p:grpSpPr>
        <p:sp>
          <p:nvSpPr>
            <p:cNvPr id="202" name="Rectangle: Rounded Corners 201">
              <a:extLst>
                <a:ext uri="{FF2B5EF4-FFF2-40B4-BE49-F238E27FC236}">
                  <a16:creationId xmlns:a16="http://schemas.microsoft.com/office/drawing/2014/main" id="{2D9ED507-C97A-A936-188D-ED2EA31B166D}"/>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latin typeface="Calibri" panose="020F0502020204030204" pitchFamily="34" charset="0"/>
                  <a:cs typeface="Calibri" panose="020F0502020204030204" pitchFamily="34" charset="0"/>
                </a:rPr>
                <a:t>Perform Conceptual Analysis</a:t>
              </a:r>
            </a:p>
          </p:txBody>
        </p:sp>
        <p:sp>
          <p:nvSpPr>
            <p:cNvPr id="203" name="Oval 202">
              <a:extLst>
                <a:ext uri="{FF2B5EF4-FFF2-40B4-BE49-F238E27FC236}">
                  <a16:creationId xmlns:a16="http://schemas.microsoft.com/office/drawing/2014/main" id="{377255F9-87B3-5BF6-E894-282866B58EFA}"/>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Step 2</a:t>
              </a:r>
            </a:p>
          </p:txBody>
        </p:sp>
      </p:grpSp>
      <p:grpSp>
        <p:nvGrpSpPr>
          <p:cNvPr id="204" name="Group 203">
            <a:extLst>
              <a:ext uri="{FF2B5EF4-FFF2-40B4-BE49-F238E27FC236}">
                <a16:creationId xmlns:a16="http://schemas.microsoft.com/office/drawing/2014/main" id="{05310678-48E0-F063-E0DA-1485FEC12D1C}"/>
              </a:ext>
            </a:extLst>
          </p:cNvPr>
          <p:cNvGrpSpPr/>
          <p:nvPr/>
        </p:nvGrpSpPr>
        <p:grpSpPr>
          <a:xfrm>
            <a:off x="8063754" y="4643943"/>
            <a:ext cx="1097280" cy="685800"/>
            <a:chOff x="6771067" y="4966859"/>
            <a:chExt cx="1097280" cy="685800"/>
          </a:xfrm>
        </p:grpSpPr>
        <p:sp>
          <p:nvSpPr>
            <p:cNvPr id="205" name="Rectangle: Rounded Corners 204">
              <a:extLst>
                <a:ext uri="{FF2B5EF4-FFF2-40B4-BE49-F238E27FC236}">
                  <a16:creationId xmlns:a16="http://schemas.microsoft.com/office/drawing/2014/main" id="{85694E21-2B7F-7ED8-00BC-4AA84F8AF99D}"/>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Validate Environment</a:t>
              </a:r>
            </a:p>
          </p:txBody>
        </p:sp>
        <p:sp>
          <p:nvSpPr>
            <p:cNvPr id="206" name="Oval 205">
              <a:extLst>
                <a:ext uri="{FF2B5EF4-FFF2-40B4-BE49-F238E27FC236}">
                  <a16:creationId xmlns:a16="http://schemas.microsoft.com/office/drawing/2014/main" id="{B8B98064-D5B8-9D4F-708C-4E4B1DA3CE52}"/>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7.3</a:t>
              </a:r>
            </a:p>
          </p:txBody>
        </p:sp>
      </p:grpSp>
      <p:grpSp>
        <p:nvGrpSpPr>
          <p:cNvPr id="207" name="Group 206">
            <a:extLst>
              <a:ext uri="{FF2B5EF4-FFF2-40B4-BE49-F238E27FC236}">
                <a16:creationId xmlns:a16="http://schemas.microsoft.com/office/drawing/2014/main" id="{0BDD1CD3-F72D-2B94-792B-C29590ACF662}"/>
              </a:ext>
            </a:extLst>
          </p:cNvPr>
          <p:cNvGrpSpPr/>
          <p:nvPr/>
        </p:nvGrpSpPr>
        <p:grpSpPr>
          <a:xfrm>
            <a:off x="8063754" y="3729543"/>
            <a:ext cx="1097280" cy="685800"/>
            <a:chOff x="6771067" y="4966859"/>
            <a:chExt cx="1097280" cy="685800"/>
          </a:xfrm>
        </p:grpSpPr>
        <p:sp>
          <p:nvSpPr>
            <p:cNvPr id="208" name="Rectangle: Rounded Corners 207">
              <a:extLst>
                <a:ext uri="{FF2B5EF4-FFF2-40B4-BE49-F238E27FC236}">
                  <a16:creationId xmlns:a16="http://schemas.microsoft.com/office/drawing/2014/main" id="{3EE57BC2-781A-DF82-7AB3-B1F9E5EFAEE8}"/>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Integrate Environment</a:t>
              </a:r>
            </a:p>
          </p:txBody>
        </p:sp>
        <p:sp>
          <p:nvSpPr>
            <p:cNvPr id="209" name="Oval 208">
              <a:extLst>
                <a:ext uri="{FF2B5EF4-FFF2-40B4-BE49-F238E27FC236}">
                  <a16:creationId xmlns:a16="http://schemas.microsoft.com/office/drawing/2014/main" id="{582C6568-DFB3-C434-9409-E241163AB57E}"/>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7.2</a:t>
              </a:r>
            </a:p>
          </p:txBody>
        </p:sp>
      </p:grpSp>
      <p:grpSp>
        <p:nvGrpSpPr>
          <p:cNvPr id="210" name="Group 209">
            <a:extLst>
              <a:ext uri="{FF2B5EF4-FFF2-40B4-BE49-F238E27FC236}">
                <a16:creationId xmlns:a16="http://schemas.microsoft.com/office/drawing/2014/main" id="{399137C1-D386-1BDE-760B-CF23BAE6230F}"/>
              </a:ext>
            </a:extLst>
          </p:cNvPr>
          <p:cNvGrpSpPr/>
          <p:nvPr/>
        </p:nvGrpSpPr>
        <p:grpSpPr>
          <a:xfrm>
            <a:off x="8063754" y="2815143"/>
            <a:ext cx="1097280" cy="685800"/>
            <a:chOff x="6771067" y="4966859"/>
            <a:chExt cx="1097280" cy="685800"/>
          </a:xfrm>
        </p:grpSpPr>
        <p:sp>
          <p:nvSpPr>
            <p:cNvPr id="211" name="Rectangle: Rounded Corners 210">
              <a:extLst>
                <a:ext uri="{FF2B5EF4-FFF2-40B4-BE49-F238E27FC236}">
                  <a16:creationId xmlns:a16="http://schemas.microsoft.com/office/drawing/2014/main" id="{B46870B8-BAC5-53EC-F940-4ADC10DE69D7}"/>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Plan</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Integration</a:t>
              </a:r>
            </a:p>
          </p:txBody>
        </p:sp>
        <p:sp>
          <p:nvSpPr>
            <p:cNvPr id="212" name="Oval 211">
              <a:extLst>
                <a:ext uri="{FF2B5EF4-FFF2-40B4-BE49-F238E27FC236}">
                  <a16:creationId xmlns:a16="http://schemas.microsoft.com/office/drawing/2014/main" id="{C3287767-1E23-0123-92B5-9155B9F2A6CB}"/>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7.1</a:t>
              </a:r>
            </a:p>
          </p:txBody>
        </p:sp>
      </p:grpSp>
      <p:grpSp>
        <p:nvGrpSpPr>
          <p:cNvPr id="213" name="Group 212">
            <a:extLst>
              <a:ext uri="{FF2B5EF4-FFF2-40B4-BE49-F238E27FC236}">
                <a16:creationId xmlns:a16="http://schemas.microsoft.com/office/drawing/2014/main" id="{09753780-7571-6115-A95E-2AA48CC71EBD}"/>
              </a:ext>
            </a:extLst>
          </p:cNvPr>
          <p:cNvGrpSpPr/>
          <p:nvPr/>
        </p:nvGrpSpPr>
        <p:grpSpPr>
          <a:xfrm>
            <a:off x="6783295" y="5558343"/>
            <a:ext cx="1097280" cy="685800"/>
            <a:chOff x="6771067" y="4966859"/>
            <a:chExt cx="1097280" cy="685800"/>
          </a:xfrm>
        </p:grpSpPr>
        <p:sp>
          <p:nvSpPr>
            <p:cNvPr id="214" name="Rectangle: Rounded Corners 213">
              <a:extLst>
                <a:ext uri="{FF2B5EF4-FFF2-40B4-BE49-F238E27FC236}">
                  <a16:creationId xmlns:a16="http://schemas.microsoft.com/office/drawing/2014/main" id="{134D20DC-2832-4073-54A4-98A91A363F63}"/>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Implement Wrap-Around Infrastructure</a:t>
              </a:r>
            </a:p>
          </p:txBody>
        </p:sp>
        <p:sp>
          <p:nvSpPr>
            <p:cNvPr id="215" name="Oval 214">
              <a:extLst>
                <a:ext uri="{FF2B5EF4-FFF2-40B4-BE49-F238E27FC236}">
                  <a16:creationId xmlns:a16="http://schemas.microsoft.com/office/drawing/2014/main" id="{BA6D6C0F-6310-938F-8F4A-FCCAC4157796}"/>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6.4</a:t>
              </a:r>
            </a:p>
          </p:txBody>
        </p:sp>
      </p:grpSp>
      <p:grpSp>
        <p:nvGrpSpPr>
          <p:cNvPr id="216" name="Group 215">
            <a:extLst>
              <a:ext uri="{FF2B5EF4-FFF2-40B4-BE49-F238E27FC236}">
                <a16:creationId xmlns:a16="http://schemas.microsoft.com/office/drawing/2014/main" id="{6CD2AD16-B37F-B76C-6413-DD337CF06327}"/>
              </a:ext>
            </a:extLst>
          </p:cNvPr>
          <p:cNvGrpSpPr/>
          <p:nvPr/>
        </p:nvGrpSpPr>
        <p:grpSpPr>
          <a:xfrm>
            <a:off x="6783295" y="4643943"/>
            <a:ext cx="1097280" cy="685800"/>
            <a:chOff x="6771067" y="4966859"/>
            <a:chExt cx="1097280" cy="685800"/>
          </a:xfrm>
        </p:grpSpPr>
        <p:sp>
          <p:nvSpPr>
            <p:cNvPr id="217" name="Rectangle: Rounded Corners 216">
              <a:extLst>
                <a:ext uri="{FF2B5EF4-FFF2-40B4-BE49-F238E27FC236}">
                  <a16:creationId xmlns:a16="http://schemas.microsoft.com/office/drawing/2014/main" id="{F4C9F615-C9F8-265F-E19C-3362998DA353}"/>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Develop</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Wrap-Around Applications</a:t>
              </a:r>
            </a:p>
          </p:txBody>
        </p:sp>
        <p:sp>
          <p:nvSpPr>
            <p:cNvPr id="218" name="Oval 217">
              <a:extLst>
                <a:ext uri="{FF2B5EF4-FFF2-40B4-BE49-F238E27FC236}">
                  <a16:creationId xmlns:a16="http://schemas.microsoft.com/office/drawing/2014/main" id="{F6A5E20E-C1B0-7377-B4BE-9CAE6EF50246}"/>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6.3</a:t>
              </a:r>
            </a:p>
          </p:txBody>
        </p:sp>
      </p:grpSp>
      <p:grpSp>
        <p:nvGrpSpPr>
          <p:cNvPr id="219" name="Group 218">
            <a:extLst>
              <a:ext uri="{FF2B5EF4-FFF2-40B4-BE49-F238E27FC236}">
                <a16:creationId xmlns:a16="http://schemas.microsoft.com/office/drawing/2014/main" id="{1AB3623A-AB3C-5ABB-52A8-1D2971A5FFD9}"/>
              </a:ext>
            </a:extLst>
          </p:cNvPr>
          <p:cNvGrpSpPr/>
          <p:nvPr/>
        </p:nvGrpSpPr>
        <p:grpSpPr>
          <a:xfrm>
            <a:off x="6783295" y="3729543"/>
            <a:ext cx="1097280" cy="685800"/>
            <a:chOff x="6771067" y="4966859"/>
            <a:chExt cx="1097280" cy="685800"/>
          </a:xfrm>
        </p:grpSpPr>
        <p:sp>
          <p:nvSpPr>
            <p:cNvPr id="220" name="Rectangle: Rounded Corners 219">
              <a:extLst>
                <a:ext uri="{FF2B5EF4-FFF2-40B4-BE49-F238E27FC236}">
                  <a16:creationId xmlns:a16="http://schemas.microsoft.com/office/drawing/2014/main" id="{7C8263BF-536E-2329-E7E9-45B30DED83B3}"/>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Establish Environment Agreements</a:t>
              </a:r>
            </a:p>
          </p:txBody>
        </p:sp>
        <p:sp>
          <p:nvSpPr>
            <p:cNvPr id="221" name="Oval 220">
              <a:extLst>
                <a:ext uri="{FF2B5EF4-FFF2-40B4-BE49-F238E27FC236}">
                  <a16:creationId xmlns:a16="http://schemas.microsoft.com/office/drawing/2014/main" id="{38BFCC36-A2FF-6F26-2A04-0B91DC1BEEFF}"/>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6.2</a:t>
              </a:r>
            </a:p>
          </p:txBody>
        </p:sp>
      </p:grpSp>
      <p:grpSp>
        <p:nvGrpSpPr>
          <p:cNvPr id="224" name="Group 223">
            <a:extLst>
              <a:ext uri="{FF2B5EF4-FFF2-40B4-BE49-F238E27FC236}">
                <a16:creationId xmlns:a16="http://schemas.microsoft.com/office/drawing/2014/main" id="{218F2299-2BA0-C4E3-AA8F-A7B484314FB1}"/>
              </a:ext>
            </a:extLst>
          </p:cNvPr>
          <p:cNvGrpSpPr/>
          <p:nvPr/>
        </p:nvGrpSpPr>
        <p:grpSpPr>
          <a:xfrm>
            <a:off x="6783295" y="2815143"/>
            <a:ext cx="1097280" cy="685800"/>
            <a:chOff x="6771067" y="4966859"/>
            <a:chExt cx="1097280" cy="685800"/>
          </a:xfrm>
        </p:grpSpPr>
        <p:sp>
          <p:nvSpPr>
            <p:cNvPr id="225" name="Rectangle: Rounded Corners 224">
              <a:extLst>
                <a:ext uri="{FF2B5EF4-FFF2-40B4-BE49-F238E27FC236}">
                  <a16:creationId xmlns:a16="http://schemas.microsoft.com/office/drawing/2014/main" id="{6DE8C221-C1AF-D73B-C315-65B489E9B148}"/>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Develop</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System Interface Model</a:t>
              </a:r>
            </a:p>
          </p:txBody>
        </p:sp>
        <p:sp>
          <p:nvSpPr>
            <p:cNvPr id="227" name="Oval 226">
              <a:extLst>
                <a:ext uri="{FF2B5EF4-FFF2-40B4-BE49-F238E27FC236}">
                  <a16:creationId xmlns:a16="http://schemas.microsoft.com/office/drawing/2014/main" id="{F7CDA698-D302-33D4-20C6-0F8ED4DF6309}"/>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6.1</a:t>
              </a:r>
            </a:p>
          </p:txBody>
        </p:sp>
      </p:grpSp>
      <p:grpSp>
        <p:nvGrpSpPr>
          <p:cNvPr id="228" name="Group 227">
            <a:extLst>
              <a:ext uri="{FF2B5EF4-FFF2-40B4-BE49-F238E27FC236}">
                <a16:creationId xmlns:a16="http://schemas.microsoft.com/office/drawing/2014/main" id="{AF948CC7-6943-8AA6-51C0-BCC4E03BD66F}"/>
              </a:ext>
            </a:extLst>
          </p:cNvPr>
          <p:cNvGrpSpPr/>
          <p:nvPr/>
        </p:nvGrpSpPr>
        <p:grpSpPr>
          <a:xfrm>
            <a:off x="5502836" y="4643943"/>
            <a:ext cx="1097280" cy="685800"/>
            <a:chOff x="6771067" y="4966859"/>
            <a:chExt cx="1097280" cy="685800"/>
          </a:xfrm>
        </p:grpSpPr>
        <p:sp>
          <p:nvSpPr>
            <p:cNvPr id="230" name="Rectangle: Rounded Corners 229">
              <a:extLst>
                <a:ext uri="{FF2B5EF4-FFF2-40B4-BE49-F238E27FC236}">
                  <a16:creationId xmlns:a16="http://schemas.microsoft.com/office/drawing/2014/main" id="{3D6B0B7A-A640-778F-E35D-132BF35A6A88}"/>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Design</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Wrap-Around</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Applications</a:t>
              </a:r>
            </a:p>
          </p:txBody>
        </p:sp>
        <p:sp>
          <p:nvSpPr>
            <p:cNvPr id="231" name="Oval 230">
              <a:extLst>
                <a:ext uri="{FF2B5EF4-FFF2-40B4-BE49-F238E27FC236}">
                  <a16:creationId xmlns:a16="http://schemas.microsoft.com/office/drawing/2014/main" id="{9F26203C-0E00-5C0C-DA30-BDCA94EDDF50}"/>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5.3</a:t>
              </a:r>
            </a:p>
          </p:txBody>
        </p:sp>
      </p:grpSp>
      <p:grpSp>
        <p:nvGrpSpPr>
          <p:cNvPr id="233" name="Group 232">
            <a:extLst>
              <a:ext uri="{FF2B5EF4-FFF2-40B4-BE49-F238E27FC236}">
                <a16:creationId xmlns:a16="http://schemas.microsoft.com/office/drawing/2014/main" id="{3F5BC447-E3EA-7DDA-1591-24C1AF0F14AD}"/>
              </a:ext>
            </a:extLst>
          </p:cNvPr>
          <p:cNvGrpSpPr/>
          <p:nvPr/>
        </p:nvGrpSpPr>
        <p:grpSpPr>
          <a:xfrm>
            <a:off x="5502836" y="3729543"/>
            <a:ext cx="1097280" cy="685800"/>
            <a:chOff x="6771067" y="4966859"/>
            <a:chExt cx="1097280" cy="685800"/>
          </a:xfrm>
        </p:grpSpPr>
        <p:sp>
          <p:nvSpPr>
            <p:cNvPr id="234" name="Rectangle: Rounded Corners 233">
              <a:extLst>
                <a:ext uri="{FF2B5EF4-FFF2-40B4-BE49-F238E27FC236}">
                  <a16:creationId xmlns:a16="http://schemas.microsoft.com/office/drawing/2014/main" id="{ED4E40B2-B89A-5AE9-8583-D2F66D7BE746}"/>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Design</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Environment</a:t>
              </a:r>
            </a:p>
          </p:txBody>
        </p:sp>
        <p:sp>
          <p:nvSpPr>
            <p:cNvPr id="236" name="Oval 235">
              <a:extLst>
                <a:ext uri="{FF2B5EF4-FFF2-40B4-BE49-F238E27FC236}">
                  <a16:creationId xmlns:a16="http://schemas.microsoft.com/office/drawing/2014/main" id="{3F4765D9-9C40-B464-5FB4-97873CC4C05B}"/>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5.2</a:t>
              </a:r>
            </a:p>
          </p:txBody>
        </p:sp>
      </p:grpSp>
      <p:grpSp>
        <p:nvGrpSpPr>
          <p:cNvPr id="237" name="Group 236">
            <a:extLst>
              <a:ext uri="{FF2B5EF4-FFF2-40B4-BE49-F238E27FC236}">
                <a16:creationId xmlns:a16="http://schemas.microsoft.com/office/drawing/2014/main" id="{0734D271-0836-9E6E-C50F-DEF8579FEEBB}"/>
              </a:ext>
            </a:extLst>
          </p:cNvPr>
          <p:cNvGrpSpPr/>
          <p:nvPr/>
        </p:nvGrpSpPr>
        <p:grpSpPr>
          <a:xfrm>
            <a:off x="5502836" y="2815143"/>
            <a:ext cx="1097280" cy="685800"/>
            <a:chOff x="6771067" y="4966859"/>
            <a:chExt cx="1097280" cy="685800"/>
          </a:xfrm>
        </p:grpSpPr>
        <p:sp>
          <p:nvSpPr>
            <p:cNvPr id="239" name="Rectangle: Rounded Corners 238">
              <a:extLst>
                <a:ext uri="{FF2B5EF4-FFF2-40B4-BE49-F238E27FC236}">
                  <a16:creationId xmlns:a16="http://schemas.microsoft.com/office/drawing/2014/main" id="{1952EA53-48EB-533F-E0D5-8038C00C224C}"/>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Select</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Wrap-Around Applications</a:t>
              </a:r>
            </a:p>
          </p:txBody>
        </p:sp>
        <p:sp>
          <p:nvSpPr>
            <p:cNvPr id="240" name="Oval 239">
              <a:extLst>
                <a:ext uri="{FF2B5EF4-FFF2-40B4-BE49-F238E27FC236}">
                  <a16:creationId xmlns:a16="http://schemas.microsoft.com/office/drawing/2014/main" id="{4E1FDDA8-3CE6-3F00-B8A5-20FFB00F9096}"/>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5.1</a:t>
              </a:r>
            </a:p>
          </p:txBody>
        </p:sp>
      </p:grpSp>
      <p:grpSp>
        <p:nvGrpSpPr>
          <p:cNvPr id="241" name="Group 240">
            <a:extLst>
              <a:ext uri="{FF2B5EF4-FFF2-40B4-BE49-F238E27FC236}">
                <a16:creationId xmlns:a16="http://schemas.microsoft.com/office/drawing/2014/main" id="{0FA530B8-7ED6-921B-A020-2375774078F6}"/>
              </a:ext>
            </a:extLst>
          </p:cNvPr>
          <p:cNvGrpSpPr/>
          <p:nvPr/>
        </p:nvGrpSpPr>
        <p:grpSpPr>
          <a:xfrm>
            <a:off x="4222377" y="4643943"/>
            <a:ext cx="1097280" cy="685800"/>
            <a:chOff x="6771067" y="4966859"/>
            <a:chExt cx="1097280" cy="685800"/>
          </a:xfrm>
        </p:grpSpPr>
        <p:sp>
          <p:nvSpPr>
            <p:cNvPr id="242" name="Rectangle: Rounded Corners 241">
              <a:extLst>
                <a:ext uri="{FF2B5EF4-FFF2-40B4-BE49-F238E27FC236}">
                  <a16:creationId xmlns:a16="http://schemas.microsoft.com/office/drawing/2014/main" id="{F492627D-55EE-52B5-D9A3-0BBED0CBCE21}"/>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Build</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Digital Twin</a:t>
              </a:r>
            </a:p>
          </p:txBody>
        </p:sp>
        <p:sp>
          <p:nvSpPr>
            <p:cNvPr id="244" name="Oval 243">
              <a:extLst>
                <a:ext uri="{FF2B5EF4-FFF2-40B4-BE49-F238E27FC236}">
                  <a16:creationId xmlns:a16="http://schemas.microsoft.com/office/drawing/2014/main" id="{1544F0B2-79EA-FC89-823F-CABE170B4891}"/>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4.3</a:t>
              </a:r>
            </a:p>
          </p:txBody>
        </p:sp>
      </p:grpSp>
      <p:grpSp>
        <p:nvGrpSpPr>
          <p:cNvPr id="245" name="Group 244">
            <a:extLst>
              <a:ext uri="{FF2B5EF4-FFF2-40B4-BE49-F238E27FC236}">
                <a16:creationId xmlns:a16="http://schemas.microsoft.com/office/drawing/2014/main" id="{A42694B6-4385-1A20-6FCC-3DFF3497D839}"/>
              </a:ext>
            </a:extLst>
          </p:cNvPr>
          <p:cNvGrpSpPr/>
          <p:nvPr/>
        </p:nvGrpSpPr>
        <p:grpSpPr>
          <a:xfrm>
            <a:off x="4222377" y="3729543"/>
            <a:ext cx="1097280" cy="685800"/>
            <a:chOff x="6771067" y="4966859"/>
            <a:chExt cx="1097280" cy="685800"/>
          </a:xfrm>
        </p:grpSpPr>
        <p:sp>
          <p:nvSpPr>
            <p:cNvPr id="246" name="Rectangle: Rounded Corners 245">
              <a:extLst>
                <a:ext uri="{FF2B5EF4-FFF2-40B4-BE49-F238E27FC236}">
                  <a16:creationId xmlns:a16="http://schemas.microsoft.com/office/drawing/2014/main" id="{1D295477-E19C-6484-FB27-69E96D526499}"/>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Acquire Resources</a:t>
              </a:r>
            </a:p>
          </p:txBody>
        </p:sp>
        <p:sp>
          <p:nvSpPr>
            <p:cNvPr id="247" name="Oval 246">
              <a:extLst>
                <a:ext uri="{FF2B5EF4-FFF2-40B4-BE49-F238E27FC236}">
                  <a16:creationId xmlns:a16="http://schemas.microsoft.com/office/drawing/2014/main" id="{3D47A5D5-6066-40C2-0423-2CF4AF317956}"/>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4.2</a:t>
              </a:r>
            </a:p>
          </p:txBody>
        </p:sp>
      </p:grpSp>
      <p:grpSp>
        <p:nvGrpSpPr>
          <p:cNvPr id="248" name="Group 247">
            <a:extLst>
              <a:ext uri="{FF2B5EF4-FFF2-40B4-BE49-F238E27FC236}">
                <a16:creationId xmlns:a16="http://schemas.microsoft.com/office/drawing/2014/main" id="{6AAE6555-FFBD-72EA-DE3F-338249E43D5B}"/>
              </a:ext>
            </a:extLst>
          </p:cNvPr>
          <p:cNvGrpSpPr/>
          <p:nvPr/>
        </p:nvGrpSpPr>
        <p:grpSpPr>
          <a:xfrm>
            <a:off x="4222377" y="2815143"/>
            <a:ext cx="1097280" cy="685800"/>
            <a:chOff x="6771067" y="4966859"/>
            <a:chExt cx="1097280" cy="685800"/>
          </a:xfrm>
        </p:grpSpPr>
        <p:sp>
          <p:nvSpPr>
            <p:cNvPr id="249" name="Rectangle: Rounded Corners 248">
              <a:extLst>
                <a:ext uri="{FF2B5EF4-FFF2-40B4-BE49-F238E27FC236}">
                  <a16:creationId xmlns:a16="http://schemas.microsoft.com/office/drawing/2014/main" id="{595B517A-ACED-BCF4-C2FB-7015A265E093}"/>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Select</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Digital Twin Applications</a:t>
              </a:r>
            </a:p>
          </p:txBody>
        </p:sp>
        <p:sp>
          <p:nvSpPr>
            <p:cNvPr id="250" name="Oval 249">
              <a:extLst>
                <a:ext uri="{FF2B5EF4-FFF2-40B4-BE49-F238E27FC236}">
                  <a16:creationId xmlns:a16="http://schemas.microsoft.com/office/drawing/2014/main" id="{8324F84F-15AD-E43D-BB77-188D262875D4}"/>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4.1</a:t>
              </a:r>
            </a:p>
          </p:txBody>
        </p:sp>
      </p:grpSp>
      <p:grpSp>
        <p:nvGrpSpPr>
          <p:cNvPr id="251" name="Group 250">
            <a:extLst>
              <a:ext uri="{FF2B5EF4-FFF2-40B4-BE49-F238E27FC236}">
                <a16:creationId xmlns:a16="http://schemas.microsoft.com/office/drawing/2014/main" id="{0D3E5989-3BFB-38DE-F309-ABB6F86C72B7}"/>
              </a:ext>
            </a:extLst>
          </p:cNvPr>
          <p:cNvGrpSpPr/>
          <p:nvPr/>
        </p:nvGrpSpPr>
        <p:grpSpPr>
          <a:xfrm>
            <a:off x="2941918" y="5558343"/>
            <a:ext cx="1097280" cy="685800"/>
            <a:chOff x="6771067" y="4966859"/>
            <a:chExt cx="1097280" cy="685800"/>
          </a:xfrm>
        </p:grpSpPr>
        <p:sp>
          <p:nvSpPr>
            <p:cNvPr id="252" name="Rectangle: Rounded Corners 251">
              <a:extLst>
                <a:ext uri="{FF2B5EF4-FFF2-40B4-BE49-F238E27FC236}">
                  <a16:creationId xmlns:a16="http://schemas.microsoft.com/office/drawing/2014/main" id="{C0B3F889-082B-F8B1-A53B-131283BDF133}"/>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Wargame Reporting</a:t>
              </a:r>
            </a:p>
          </p:txBody>
        </p:sp>
        <p:sp>
          <p:nvSpPr>
            <p:cNvPr id="253" name="Oval 252">
              <a:extLst>
                <a:ext uri="{FF2B5EF4-FFF2-40B4-BE49-F238E27FC236}">
                  <a16:creationId xmlns:a16="http://schemas.microsoft.com/office/drawing/2014/main" id="{00051B76-ECF5-A924-7701-D69B464A74E5}"/>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3.4</a:t>
              </a:r>
            </a:p>
          </p:txBody>
        </p:sp>
      </p:grpSp>
      <p:grpSp>
        <p:nvGrpSpPr>
          <p:cNvPr id="254" name="Group 253">
            <a:extLst>
              <a:ext uri="{FF2B5EF4-FFF2-40B4-BE49-F238E27FC236}">
                <a16:creationId xmlns:a16="http://schemas.microsoft.com/office/drawing/2014/main" id="{BE16E9F6-AAFC-3813-1A90-B30EE97D3526}"/>
              </a:ext>
            </a:extLst>
          </p:cNvPr>
          <p:cNvGrpSpPr/>
          <p:nvPr/>
        </p:nvGrpSpPr>
        <p:grpSpPr>
          <a:xfrm>
            <a:off x="2941918" y="4643943"/>
            <a:ext cx="1097280" cy="685800"/>
            <a:chOff x="6771067" y="4966859"/>
            <a:chExt cx="1097280" cy="685800"/>
          </a:xfrm>
        </p:grpSpPr>
        <p:sp>
          <p:nvSpPr>
            <p:cNvPr id="255" name="Rectangle: Rounded Corners 254">
              <a:extLst>
                <a:ext uri="{FF2B5EF4-FFF2-40B4-BE49-F238E27FC236}">
                  <a16:creationId xmlns:a16="http://schemas.microsoft.com/office/drawing/2014/main" id="{F605218B-3271-2CA9-C8F5-63BAC37416C0}"/>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Post</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Wargame Analysis</a:t>
              </a:r>
            </a:p>
          </p:txBody>
        </p:sp>
        <p:sp>
          <p:nvSpPr>
            <p:cNvPr id="256" name="Oval 255">
              <a:extLst>
                <a:ext uri="{FF2B5EF4-FFF2-40B4-BE49-F238E27FC236}">
                  <a16:creationId xmlns:a16="http://schemas.microsoft.com/office/drawing/2014/main" id="{75DDF609-30EA-E018-5F47-5FFFC56166EB}"/>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3.3</a:t>
              </a:r>
            </a:p>
          </p:txBody>
        </p:sp>
      </p:grpSp>
      <p:grpSp>
        <p:nvGrpSpPr>
          <p:cNvPr id="257" name="Group 256">
            <a:extLst>
              <a:ext uri="{FF2B5EF4-FFF2-40B4-BE49-F238E27FC236}">
                <a16:creationId xmlns:a16="http://schemas.microsoft.com/office/drawing/2014/main" id="{9F2CCE3D-D119-DD4D-DEC5-F5ED520379C7}"/>
              </a:ext>
            </a:extLst>
          </p:cNvPr>
          <p:cNvGrpSpPr/>
          <p:nvPr/>
        </p:nvGrpSpPr>
        <p:grpSpPr>
          <a:xfrm>
            <a:off x="2941918" y="3729543"/>
            <a:ext cx="1097280" cy="685800"/>
            <a:chOff x="6771067" y="4966859"/>
            <a:chExt cx="1097280" cy="685800"/>
          </a:xfrm>
        </p:grpSpPr>
        <p:sp>
          <p:nvSpPr>
            <p:cNvPr id="258" name="Rectangle: Rounded Corners 257">
              <a:extLst>
                <a:ext uri="{FF2B5EF4-FFF2-40B4-BE49-F238E27FC236}">
                  <a16:creationId xmlns:a16="http://schemas.microsoft.com/office/drawing/2014/main" id="{4ACE1193-5E9C-7314-C098-C4805FAF0E2C}"/>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Conduct Wargame</a:t>
              </a:r>
            </a:p>
          </p:txBody>
        </p:sp>
        <p:sp>
          <p:nvSpPr>
            <p:cNvPr id="259" name="Oval 258">
              <a:extLst>
                <a:ext uri="{FF2B5EF4-FFF2-40B4-BE49-F238E27FC236}">
                  <a16:creationId xmlns:a16="http://schemas.microsoft.com/office/drawing/2014/main" id="{244044BD-1335-E1EE-5F60-DDEE83B7EEAB}"/>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3.2</a:t>
              </a:r>
            </a:p>
          </p:txBody>
        </p:sp>
      </p:grpSp>
      <p:grpSp>
        <p:nvGrpSpPr>
          <p:cNvPr id="260" name="Group 259">
            <a:extLst>
              <a:ext uri="{FF2B5EF4-FFF2-40B4-BE49-F238E27FC236}">
                <a16:creationId xmlns:a16="http://schemas.microsoft.com/office/drawing/2014/main" id="{0BC3EFF8-15AD-6594-F3B3-31C638ADBDB3}"/>
              </a:ext>
            </a:extLst>
          </p:cNvPr>
          <p:cNvGrpSpPr/>
          <p:nvPr/>
        </p:nvGrpSpPr>
        <p:grpSpPr>
          <a:xfrm>
            <a:off x="2941918" y="2815143"/>
            <a:ext cx="1097280" cy="685800"/>
            <a:chOff x="6771067" y="4966859"/>
            <a:chExt cx="1097280" cy="685800"/>
          </a:xfrm>
        </p:grpSpPr>
        <p:sp>
          <p:nvSpPr>
            <p:cNvPr id="261" name="Rectangle: Rounded Corners 260">
              <a:extLst>
                <a:ext uri="{FF2B5EF4-FFF2-40B4-BE49-F238E27FC236}">
                  <a16:creationId xmlns:a16="http://schemas.microsoft.com/office/drawing/2014/main" id="{928A13B8-62CC-327F-612B-EB32BCD2C2CE}"/>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Wargame Preparation</a:t>
              </a:r>
            </a:p>
          </p:txBody>
        </p:sp>
        <p:sp>
          <p:nvSpPr>
            <p:cNvPr id="262" name="Oval 261">
              <a:extLst>
                <a:ext uri="{FF2B5EF4-FFF2-40B4-BE49-F238E27FC236}">
                  <a16:creationId xmlns:a16="http://schemas.microsoft.com/office/drawing/2014/main" id="{52D9DF95-3193-3D07-B712-FCE950611FBC}"/>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3.1</a:t>
              </a:r>
            </a:p>
          </p:txBody>
        </p:sp>
      </p:grpSp>
      <p:grpSp>
        <p:nvGrpSpPr>
          <p:cNvPr id="263" name="Group 262">
            <a:extLst>
              <a:ext uri="{FF2B5EF4-FFF2-40B4-BE49-F238E27FC236}">
                <a16:creationId xmlns:a16="http://schemas.microsoft.com/office/drawing/2014/main" id="{9F03053C-75FF-6CED-4E4A-78390867BFC4}"/>
              </a:ext>
            </a:extLst>
          </p:cNvPr>
          <p:cNvGrpSpPr/>
          <p:nvPr/>
        </p:nvGrpSpPr>
        <p:grpSpPr>
          <a:xfrm>
            <a:off x="1661459" y="4643943"/>
            <a:ext cx="1097280" cy="685800"/>
            <a:chOff x="6771067" y="4966859"/>
            <a:chExt cx="1097280" cy="685800"/>
          </a:xfrm>
        </p:grpSpPr>
        <p:sp>
          <p:nvSpPr>
            <p:cNvPr id="264" name="Rectangle: Rounded Corners 263">
              <a:extLst>
                <a:ext uri="{FF2B5EF4-FFF2-40B4-BE49-F238E27FC236}">
                  <a16:creationId xmlns:a16="http://schemas.microsoft.com/office/drawing/2014/main" id="{6DDFED0B-E2BE-0ADF-CBEF-87B3B2BE0F79}"/>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Develop Environment Requirements</a:t>
              </a:r>
            </a:p>
          </p:txBody>
        </p:sp>
        <p:sp>
          <p:nvSpPr>
            <p:cNvPr id="265" name="Oval 264">
              <a:extLst>
                <a:ext uri="{FF2B5EF4-FFF2-40B4-BE49-F238E27FC236}">
                  <a16:creationId xmlns:a16="http://schemas.microsoft.com/office/drawing/2014/main" id="{523DE381-1D2B-0BCA-7942-DDFC04406404}"/>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2.3</a:t>
              </a:r>
            </a:p>
          </p:txBody>
        </p:sp>
      </p:grpSp>
      <p:grpSp>
        <p:nvGrpSpPr>
          <p:cNvPr id="266" name="Group 265">
            <a:extLst>
              <a:ext uri="{FF2B5EF4-FFF2-40B4-BE49-F238E27FC236}">
                <a16:creationId xmlns:a16="http://schemas.microsoft.com/office/drawing/2014/main" id="{CE095AD0-30C4-A9B1-381F-5A5F9AF35A21}"/>
              </a:ext>
            </a:extLst>
          </p:cNvPr>
          <p:cNvGrpSpPr/>
          <p:nvPr/>
        </p:nvGrpSpPr>
        <p:grpSpPr>
          <a:xfrm>
            <a:off x="1661459" y="3729543"/>
            <a:ext cx="1097280" cy="685800"/>
            <a:chOff x="6771067" y="4966859"/>
            <a:chExt cx="1097280" cy="685800"/>
          </a:xfrm>
        </p:grpSpPr>
        <p:sp>
          <p:nvSpPr>
            <p:cNvPr id="267" name="Rectangle: Rounded Corners 266">
              <a:extLst>
                <a:ext uri="{FF2B5EF4-FFF2-40B4-BE49-F238E27FC236}">
                  <a16:creationId xmlns:a16="http://schemas.microsoft.com/office/drawing/2014/main" id="{28E2309C-0549-F288-1DB3-0D810F9FDA78}"/>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Develop</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Conceptual Model</a:t>
              </a:r>
            </a:p>
          </p:txBody>
        </p:sp>
        <p:sp>
          <p:nvSpPr>
            <p:cNvPr id="268" name="Oval 267">
              <a:extLst>
                <a:ext uri="{FF2B5EF4-FFF2-40B4-BE49-F238E27FC236}">
                  <a16:creationId xmlns:a16="http://schemas.microsoft.com/office/drawing/2014/main" id="{DBF8FE32-C19E-64F8-2FF9-02DC41DD4870}"/>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2.2</a:t>
              </a:r>
            </a:p>
          </p:txBody>
        </p:sp>
      </p:grpSp>
      <p:grpSp>
        <p:nvGrpSpPr>
          <p:cNvPr id="269" name="Group 268">
            <a:extLst>
              <a:ext uri="{FF2B5EF4-FFF2-40B4-BE49-F238E27FC236}">
                <a16:creationId xmlns:a16="http://schemas.microsoft.com/office/drawing/2014/main" id="{B0BFDFD5-0A39-266D-35D2-ABAEBCB5864A}"/>
              </a:ext>
            </a:extLst>
          </p:cNvPr>
          <p:cNvGrpSpPr/>
          <p:nvPr/>
        </p:nvGrpSpPr>
        <p:grpSpPr>
          <a:xfrm>
            <a:off x="1661459" y="2815143"/>
            <a:ext cx="1097280" cy="685800"/>
            <a:chOff x="6771067" y="4966859"/>
            <a:chExt cx="1097280" cy="685800"/>
          </a:xfrm>
        </p:grpSpPr>
        <p:sp>
          <p:nvSpPr>
            <p:cNvPr id="270" name="Rectangle: Rounded Corners 269">
              <a:extLst>
                <a:ext uri="{FF2B5EF4-FFF2-40B4-BE49-F238E27FC236}">
                  <a16:creationId xmlns:a16="http://schemas.microsoft.com/office/drawing/2014/main" id="{2B17F9C7-FED4-9593-AA8E-7C3466662F86}"/>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Develop</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Scenario</a:t>
              </a:r>
            </a:p>
          </p:txBody>
        </p:sp>
        <p:sp>
          <p:nvSpPr>
            <p:cNvPr id="271" name="Oval 270">
              <a:extLst>
                <a:ext uri="{FF2B5EF4-FFF2-40B4-BE49-F238E27FC236}">
                  <a16:creationId xmlns:a16="http://schemas.microsoft.com/office/drawing/2014/main" id="{90171861-C0AD-158E-705D-35401CCFDA55}"/>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2.1</a:t>
              </a:r>
            </a:p>
          </p:txBody>
        </p:sp>
      </p:grpSp>
      <p:grpSp>
        <p:nvGrpSpPr>
          <p:cNvPr id="272" name="Group 271">
            <a:extLst>
              <a:ext uri="{FF2B5EF4-FFF2-40B4-BE49-F238E27FC236}">
                <a16:creationId xmlns:a16="http://schemas.microsoft.com/office/drawing/2014/main" id="{ADDAB4FC-A19E-0773-B634-27B2386CFAC1}"/>
              </a:ext>
            </a:extLst>
          </p:cNvPr>
          <p:cNvGrpSpPr/>
          <p:nvPr/>
        </p:nvGrpSpPr>
        <p:grpSpPr>
          <a:xfrm>
            <a:off x="381000" y="3729543"/>
            <a:ext cx="1097280" cy="685800"/>
            <a:chOff x="6771067" y="4966859"/>
            <a:chExt cx="1097280" cy="685800"/>
          </a:xfrm>
        </p:grpSpPr>
        <p:sp>
          <p:nvSpPr>
            <p:cNvPr id="306" name="Rectangle: Rounded Corners 305">
              <a:extLst>
                <a:ext uri="{FF2B5EF4-FFF2-40B4-BE49-F238E27FC236}">
                  <a16:creationId xmlns:a16="http://schemas.microsoft.com/office/drawing/2014/main" id="{CEAA69B6-31AC-04A6-DDAD-28E25AECB0AA}"/>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Conduct</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Initial Planning</a:t>
              </a:r>
            </a:p>
          </p:txBody>
        </p:sp>
        <p:sp>
          <p:nvSpPr>
            <p:cNvPr id="307" name="Oval 306">
              <a:extLst>
                <a:ext uri="{FF2B5EF4-FFF2-40B4-BE49-F238E27FC236}">
                  <a16:creationId xmlns:a16="http://schemas.microsoft.com/office/drawing/2014/main" id="{12B6B9D3-96AA-D484-A628-BF1FB2550DF7}"/>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1.2</a:t>
              </a:r>
            </a:p>
          </p:txBody>
        </p:sp>
      </p:grpSp>
      <p:grpSp>
        <p:nvGrpSpPr>
          <p:cNvPr id="308" name="Group 307">
            <a:extLst>
              <a:ext uri="{FF2B5EF4-FFF2-40B4-BE49-F238E27FC236}">
                <a16:creationId xmlns:a16="http://schemas.microsoft.com/office/drawing/2014/main" id="{517EECC6-557D-B0C0-73A8-16013501D9C7}"/>
              </a:ext>
            </a:extLst>
          </p:cNvPr>
          <p:cNvGrpSpPr/>
          <p:nvPr/>
        </p:nvGrpSpPr>
        <p:grpSpPr>
          <a:xfrm>
            <a:off x="381000" y="2815143"/>
            <a:ext cx="1097280" cy="685800"/>
            <a:chOff x="6771067" y="4966859"/>
            <a:chExt cx="1097280" cy="685800"/>
          </a:xfrm>
        </p:grpSpPr>
        <p:sp>
          <p:nvSpPr>
            <p:cNvPr id="309" name="Rectangle: Rounded Corners 308">
              <a:extLst>
                <a:ext uri="{FF2B5EF4-FFF2-40B4-BE49-F238E27FC236}">
                  <a16:creationId xmlns:a16="http://schemas.microsoft.com/office/drawing/2014/main" id="{7E2C5F0F-2E6E-CC28-9CCC-9ED210AD3E34}"/>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Develop</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Objectives</a:t>
              </a:r>
            </a:p>
          </p:txBody>
        </p:sp>
        <p:sp>
          <p:nvSpPr>
            <p:cNvPr id="310" name="Oval 309">
              <a:extLst>
                <a:ext uri="{FF2B5EF4-FFF2-40B4-BE49-F238E27FC236}">
                  <a16:creationId xmlns:a16="http://schemas.microsoft.com/office/drawing/2014/main" id="{6C3A950B-8B37-566C-0C05-B897AA0F0F3D}"/>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1.1</a:t>
              </a:r>
            </a:p>
          </p:txBody>
        </p:sp>
      </p:grpSp>
      <p:grpSp>
        <p:nvGrpSpPr>
          <p:cNvPr id="311" name="Group 310">
            <a:extLst>
              <a:ext uri="{FF2B5EF4-FFF2-40B4-BE49-F238E27FC236}">
                <a16:creationId xmlns:a16="http://schemas.microsoft.com/office/drawing/2014/main" id="{9753C743-BE6E-3D7B-432E-4187607C7952}"/>
              </a:ext>
            </a:extLst>
          </p:cNvPr>
          <p:cNvGrpSpPr/>
          <p:nvPr/>
        </p:nvGrpSpPr>
        <p:grpSpPr>
          <a:xfrm>
            <a:off x="10624674" y="4643943"/>
            <a:ext cx="1097280" cy="685800"/>
            <a:chOff x="6771067" y="4966859"/>
            <a:chExt cx="1097280" cy="685800"/>
          </a:xfrm>
        </p:grpSpPr>
        <p:sp>
          <p:nvSpPr>
            <p:cNvPr id="312" name="Rectangle: Rounded Corners 311">
              <a:extLst>
                <a:ext uri="{FF2B5EF4-FFF2-40B4-BE49-F238E27FC236}">
                  <a16:creationId xmlns:a16="http://schemas.microsoft.com/office/drawing/2014/main" id="{CA3EF4EC-EB8D-CD8C-9D0D-487451D2BB3B}"/>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Lessons Learned &amp; Retirement</a:t>
              </a:r>
            </a:p>
          </p:txBody>
        </p:sp>
        <p:sp>
          <p:nvSpPr>
            <p:cNvPr id="313" name="Oval 312">
              <a:extLst>
                <a:ext uri="{FF2B5EF4-FFF2-40B4-BE49-F238E27FC236}">
                  <a16:creationId xmlns:a16="http://schemas.microsoft.com/office/drawing/2014/main" id="{04A91669-5462-FC43-5F35-28AB2E47B6B8}"/>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9.3</a:t>
              </a:r>
            </a:p>
          </p:txBody>
        </p:sp>
      </p:grpSp>
      <p:grpSp>
        <p:nvGrpSpPr>
          <p:cNvPr id="314" name="Group 313">
            <a:extLst>
              <a:ext uri="{FF2B5EF4-FFF2-40B4-BE49-F238E27FC236}">
                <a16:creationId xmlns:a16="http://schemas.microsoft.com/office/drawing/2014/main" id="{42ABFFCC-44AA-65AD-B90B-505694A86BA5}"/>
              </a:ext>
            </a:extLst>
          </p:cNvPr>
          <p:cNvGrpSpPr/>
          <p:nvPr/>
        </p:nvGrpSpPr>
        <p:grpSpPr>
          <a:xfrm>
            <a:off x="10624674" y="3729543"/>
            <a:ext cx="1097280" cy="685800"/>
            <a:chOff x="6771067" y="4966859"/>
            <a:chExt cx="1097280" cy="685800"/>
          </a:xfrm>
        </p:grpSpPr>
        <p:sp>
          <p:nvSpPr>
            <p:cNvPr id="315" name="Rectangle: Rounded Corners 314">
              <a:extLst>
                <a:ext uri="{FF2B5EF4-FFF2-40B4-BE49-F238E27FC236}">
                  <a16:creationId xmlns:a16="http://schemas.microsoft.com/office/drawing/2014/main" id="{55B8EC40-18AD-7B8F-5F3E-D9C0A95D6CB3}"/>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Reporting</a:t>
              </a:r>
            </a:p>
          </p:txBody>
        </p:sp>
        <p:sp>
          <p:nvSpPr>
            <p:cNvPr id="316" name="Oval 315">
              <a:extLst>
                <a:ext uri="{FF2B5EF4-FFF2-40B4-BE49-F238E27FC236}">
                  <a16:creationId xmlns:a16="http://schemas.microsoft.com/office/drawing/2014/main" id="{F75E6F3C-1720-4F24-FF32-19D3EB67BA97}"/>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9.2</a:t>
              </a:r>
            </a:p>
          </p:txBody>
        </p:sp>
      </p:grpSp>
      <p:grpSp>
        <p:nvGrpSpPr>
          <p:cNvPr id="317" name="Group 316">
            <a:extLst>
              <a:ext uri="{FF2B5EF4-FFF2-40B4-BE49-F238E27FC236}">
                <a16:creationId xmlns:a16="http://schemas.microsoft.com/office/drawing/2014/main" id="{CC55FB76-908C-A8F6-F4C2-DF5D189E7CD2}"/>
              </a:ext>
            </a:extLst>
          </p:cNvPr>
          <p:cNvGrpSpPr/>
          <p:nvPr/>
        </p:nvGrpSpPr>
        <p:grpSpPr>
          <a:xfrm>
            <a:off x="10624674" y="2815143"/>
            <a:ext cx="1097280" cy="685800"/>
            <a:chOff x="6771067" y="4966859"/>
            <a:chExt cx="1097280" cy="685800"/>
          </a:xfrm>
        </p:grpSpPr>
        <p:sp>
          <p:nvSpPr>
            <p:cNvPr id="318" name="Rectangle: Rounded Corners 317">
              <a:extLst>
                <a:ext uri="{FF2B5EF4-FFF2-40B4-BE49-F238E27FC236}">
                  <a16:creationId xmlns:a16="http://schemas.microsoft.com/office/drawing/2014/main" id="{7BA01E12-5E27-B087-BE96-60C4AF78EE5A}"/>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Analysis &amp; Evaluation</a:t>
              </a:r>
            </a:p>
          </p:txBody>
        </p:sp>
        <p:sp>
          <p:nvSpPr>
            <p:cNvPr id="319" name="Oval 318">
              <a:extLst>
                <a:ext uri="{FF2B5EF4-FFF2-40B4-BE49-F238E27FC236}">
                  <a16:creationId xmlns:a16="http://schemas.microsoft.com/office/drawing/2014/main" id="{6A2C20D1-D19B-6968-D943-E6FAF382642E}"/>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9.1</a:t>
              </a:r>
            </a:p>
          </p:txBody>
        </p:sp>
      </p:grpSp>
      <p:cxnSp>
        <p:nvCxnSpPr>
          <p:cNvPr id="320" name="Straight Arrow Connector 319">
            <a:extLst>
              <a:ext uri="{FF2B5EF4-FFF2-40B4-BE49-F238E27FC236}">
                <a16:creationId xmlns:a16="http://schemas.microsoft.com/office/drawing/2014/main" id="{DCCEBF5B-B01B-37DB-ABC8-1285AE8DAB3C}"/>
              </a:ext>
            </a:extLst>
          </p:cNvPr>
          <p:cNvCxnSpPr>
            <a:stCxn id="177" idx="3"/>
            <a:endCxn id="202" idx="1"/>
          </p:cNvCxnSpPr>
          <p:nvPr/>
        </p:nvCxnSpPr>
        <p:spPr>
          <a:xfrm>
            <a:off x="1478280"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1" name="Straight Arrow Connector 320">
            <a:extLst>
              <a:ext uri="{FF2B5EF4-FFF2-40B4-BE49-F238E27FC236}">
                <a16:creationId xmlns:a16="http://schemas.microsoft.com/office/drawing/2014/main" id="{51019527-27F1-6C3B-1FDA-32B3BCD74951}"/>
              </a:ext>
            </a:extLst>
          </p:cNvPr>
          <p:cNvCxnSpPr>
            <a:stCxn id="202" idx="3"/>
            <a:endCxn id="199" idx="1"/>
          </p:cNvCxnSpPr>
          <p:nvPr/>
        </p:nvCxnSpPr>
        <p:spPr>
          <a:xfrm>
            <a:off x="2758739"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2" name="Straight Arrow Connector 321">
            <a:extLst>
              <a:ext uri="{FF2B5EF4-FFF2-40B4-BE49-F238E27FC236}">
                <a16:creationId xmlns:a16="http://schemas.microsoft.com/office/drawing/2014/main" id="{88B02A25-ABFB-5E02-7751-43084101BDED}"/>
              </a:ext>
            </a:extLst>
          </p:cNvPr>
          <p:cNvCxnSpPr>
            <a:stCxn id="199" idx="3"/>
            <a:endCxn id="196" idx="1"/>
          </p:cNvCxnSpPr>
          <p:nvPr/>
        </p:nvCxnSpPr>
        <p:spPr>
          <a:xfrm>
            <a:off x="4039198"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3" name="Straight Arrow Connector 322">
            <a:extLst>
              <a:ext uri="{FF2B5EF4-FFF2-40B4-BE49-F238E27FC236}">
                <a16:creationId xmlns:a16="http://schemas.microsoft.com/office/drawing/2014/main" id="{9094753F-0149-AE45-5D26-3B1A38785D1C}"/>
              </a:ext>
            </a:extLst>
          </p:cNvPr>
          <p:cNvCxnSpPr>
            <a:stCxn id="196" idx="3"/>
            <a:endCxn id="193" idx="1"/>
          </p:cNvCxnSpPr>
          <p:nvPr/>
        </p:nvCxnSpPr>
        <p:spPr>
          <a:xfrm>
            <a:off x="5319657"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4" name="Straight Arrow Connector 323">
            <a:extLst>
              <a:ext uri="{FF2B5EF4-FFF2-40B4-BE49-F238E27FC236}">
                <a16:creationId xmlns:a16="http://schemas.microsoft.com/office/drawing/2014/main" id="{26FDF623-CA03-C6BD-2C01-78CFC1C6A610}"/>
              </a:ext>
            </a:extLst>
          </p:cNvPr>
          <p:cNvCxnSpPr>
            <a:stCxn id="193" idx="3"/>
            <a:endCxn id="190" idx="1"/>
          </p:cNvCxnSpPr>
          <p:nvPr/>
        </p:nvCxnSpPr>
        <p:spPr>
          <a:xfrm>
            <a:off x="6600116"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5" name="Straight Arrow Connector 324">
            <a:extLst>
              <a:ext uri="{FF2B5EF4-FFF2-40B4-BE49-F238E27FC236}">
                <a16:creationId xmlns:a16="http://schemas.microsoft.com/office/drawing/2014/main" id="{A84F42F0-D0B6-5CE1-9BEF-CB0CD991520E}"/>
              </a:ext>
            </a:extLst>
          </p:cNvPr>
          <p:cNvCxnSpPr>
            <a:stCxn id="190" idx="3"/>
            <a:endCxn id="187" idx="1"/>
          </p:cNvCxnSpPr>
          <p:nvPr/>
        </p:nvCxnSpPr>
        <p:spPr>
          <a:xfrm>
            <a:off x="7880575"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6" name="Straight Arrow Connector 325">
            <a:extLst>
              <a:ext uri="{FF2B5EF4-FFF2-40B4-BE49-F238E27FC236}">
                <a16:creationId xmlns:a16="http://schemas.microsoft.com/office/drawing/2014/main" id="{5D336EAD-BA07-AB45-6412-A1B34D58474C}"/>
              </a:ext>
            </a:extLst>
          </p:cNvPr>
          <p:cNvCxnSpPr>
            <a:cxnSpLocks/>
            <a:stCxn id="187" idx="3"/>
            <a:endCxn id="184" idx="1"/>
          </p:cNvCxnSpPr>
          <p:nvPr/>
        </p:nvCxnSpPr>
        <p:spPr>
          <a:xfrm>
            <a:off x="9161034" y="2004400"/>
            <a:ext cx="183179" cy="4292"/>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7" name="Straight Arrow Connector 326">
            <a:extLst>
              <a:ext uri="{FF2B5EF4-FFF2-40B4-BE49-F238E27FC236}">
                <a16:creationId xmlns:a16="http://schemas.microsoft.com/office/drawing/2014/main" id="{27DF7892-5599-1F72-04E3-4339017BA308}"/>
              </a:ext>
            </a:extLst>
          </p:cNvPr>
          <p:cNvCxnSpPr>
            <a:stCxn id="184" idx="3"/>
            <a:endCxn id="181" idx="1"/>
          </p:cNvCxnSpPr>
          <p:nvPr/>
        </p:nvCxnSpPr>
        <p:spPr>
          <a:xfrm>
            <a:off x="10441493" y="2008692"/>
            <a:ext cx="183181"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328" name="Group 327">
            <a:extLst>
              <a:ext uri="{FF2B5EF4-FFF2-40B4-BE49-F238E27FC236}">
                <a16:creationId xmlns:a16="http://schemas.microsoft.com/office/drawing/2014/main" id="{16DDBD2D-68E9-BAFF-09E0-0A5751C10131}"/>
              </a:ext>
            </a:extLst>
          </p:cNvPr>
          <p:cNvGrpSpPr/>
          <p:nvPr/>
        </p:nvGrpSpPr>
        <p:grpSpPr>
          <a:xfrm>
            <a:off x="1035384" y="2338345"/>
            <a:ext cx="10070573" cy="210099"/>
            <a:chOff x="1035384" y="2037802"/>
            <a:chExt cx="10070573" cy="210099"/>
          </a:xfrm>
        </p:grpSpPr>
        <p:cxnSp>
          <p:nvCxnSpPr>
            <p:cNvPr id="329" name="Straight Connector 328">
              <a:extLst>
                <a:ext uri="{FF2B5EF4-FFF2-40B4-BE49-F238E27FC236}">
                  <a16:creationId xmlns:a16="http://schemas.microsoft.com/office/drawing/2014/main" id="{5AE2D9DA-A64D-7263-5E06-86069BDDCCBA}"/>
                </a:ext>
              </a:extLst>
            </p:cNvPr>
            <p:cNvCxnSpPr>
              <a:cxnSpLocks/>
            </p:cNvCxnSpPr>
            <p:nvPr/>
          </p:nvCxnSpPr>
          <p:spPr>
            <a:xfrm flipH="1">
              <a:off x="9782564" y="2247900"/>
              <a:ext cx="225556"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0" name="Straight Connector 329">
              <a:extLst>
                <a:ext uri="{FF2B5EF4-FFF2-40B4-BE49-F238E27FC236}">
                  <a16:creationId xmlns:a16="http://schemas.microsoft.com/office/drawing/2014/main" id="{16825385-C532-22C2-DCAE-1FE529A959D1}"/>
                </a:ext>
              </a:extLst>
            </p:cNvPr>
            <p:cNvCxnSpPr>
              <a:cxnSpLocks/>
            </p:cNvCxnSpPr>
            <p:nvPr/>
          </p:nvCxnSpPr>
          <p:spPr>
            <a:xfrm flipH="1">
              <a:off x="8505436" y="2247901"/>
              <a:ext cx="210328"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1" name="Straight Connector 330">
              <a:extLst>
                <a:ext uri="{FF2B5EF4-FFF2-40B4-BE49-F238E27FC236}">
                  <a16:creationId xmlns:a16="http://schemas.microsoft.com/office/drawing/2014/main" id="{D15166CF-1E41-E0AE-5677-653C62EF7404}"/>
                </a:ext>
              </a:extLst>
            </p:cNvPr>
            <p:cNvCxnSpPr>
              <a:cxnSpLocks/>
            </p:cNvCxnSpPr>
            <p:nvPr/>
          </p:nvCxnSpPr>
          <p:spPr>
            <a:xfrm flipH="1" flipV="1">
              <a:off x="7225105" y="2247900"/>
              <a:ext cx="213531"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2" name="Straight Connector 331">
              <a:extLst>
                <a:ext uri="{FF2B5EF4-FFF2-40B4-BE49-F238E27FC236}">
                  <a16:creationId xmlns:a16="http://schemas.microsoft.com/office/drawing/2014/main" id="{643D6F96-B14B-3688-1DAF-B2F78A83C7C3}"/>
                </a:ext>
              </a:extLst>
            </p:cNvPr>
            <p:cNvCxnSpPr>
              <a:cxnSpLocks/>
            </p:cNvCxnSpPr>
            <p:nvPr/>
          </p:nvCxnSpPr>
          <p:spPr>
            <a:xfrm flipH="1">
              <a:off x="5947267" y="2247900"/>
              <a:ext cx="211038"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3" name="Straight Connector 332">
              <a:extLst>
                <a:ext uri="{FF2B5EF4-FFF2-40B4-BE49-F238E27FC236}">
                  <a16:creationId xmlns:a16="http://schemas.microsoft.com/office/drawing/2014/main" id="{06296E7A-1D7A-731F-9347-07CE6CED21C9}"/>
                </a:ext>
              </a:extLst>
            </p:cNvPr>
            <p:cNvCxnSpPr>
              <a:cxnSpLocks/>
            </p:cNvCxnSpPr>
            <p:nvPr/>
          </p:nvCxnSpPr>
          <p:spPr>
            <a:xfrm flipH="1" flipV="1">
              <a:off x="4664187" y="2247900"/>
              <a:ext cx="216280"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4" name="Straight Connector 333">
              <a:extLst>
                <a:ext uri="{FF2B5EF4-FFF2-40B4-BE49-F238E27FC236}">
                  <a16:creationId xmlns:a16="http://schemas.microsoft.com/office/drawing/2014/main" id="{886ED07B-CA36-0F00-77F3-B50988F3C0D0}"/>
                </a:ext>
              </a:extLst>
            </p:cNvPr>
            <p:cNvCxnSpPr>
              <a:cxnSpLocks/>
            </p:cNvCxnSpPr>
            <p:nvPr/>
          </p:nvCxnSpPr>
          <p:spPr>
            <a:xfrm flipH="1">
              <a:off x="3381160" y="2247900"/>
              <a:ext cx="216227"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5" name="Straight Connector 334">
              <a:extLst>
                <a:ext uri="{FF2B5EF4-FFF2-40B4-BE49-F238E27FC236}">
                  <a16:creationId xmlns:a16="http://schemas.microsoft.com/office/drawing/2014/main" id="{6B58D5D9-21E2-0D21-6C41-AF3EBC154A63}"/>
                </a:ext>
              </a:extLst>
            </p:cNvPr>
            <p:cNvCxnSpPr>
              <a:cxnSpLocks/>
            </p:cNvCxnSpPr>
            <p:nvPr/>
          </p:nvCxnSpPr>
          <p:spPr>
            <a:xfrm flipH="1" flipV="1">
              <a:off x="2102184" y="2247900"/>
              <a:ext cx="212176"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6" name="Straight Connector 335">
              <a:extLst>
                <a:ext uri="{FF2B5EF4-FFF2-40B4-BE49-F238E27FC236}">
                  <a16:creationId xmlns:a16="http://schemas.microsoft.com/office/drawing/2014/main" id="{222E11F2-0F6E-9629-240B-FDA248322EF5}"/>
                </a:ext>
              </a:extLst>
            </p:cNvPr>
            <p:cNvCxnSpPr>
              <a:cxnSpLocks/>
            </p:cNvCxnSpPr>
            <p:nvPr/>
          </p:nvCxnSpPr>
          <p:spPr>
            <a:xfrm>
              <a:off x="1035384"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7" name="Straight Arrow Connector 336">
              <a:extLst>
                <a:ext uri="{FF2B5EF4-FFF2-40B4-BE49-F238E27FC236}">
                  <a16:creationId xmlns:a16="http://schemas.microsoft.com/office/drawing/2014/main" id="{55021E8E-8DE2-3A7E-F4F9-B2CD549D3610}"/>
                </a:ext>
              </a:extLst>
            </p:cNvPr>
            <p:cNvCxnSpPr>
              <a:cxnSpLocks/>
            </p:cNvCxnSpPr>
            <p:nvPr/>
          </p:nvCxnSpPr>
          <p:spPr>
            <a:xfrm>
              <a:off x="11074920" y="20621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38" name="Straight Arrow Connector 337">
              <a:extLst>
                <a:ext uri="{FF2B5EF4-FFF2-40B4-BE49-F238E27FC236}">
                  <a16:creationId xmlns:a16="http://schemas.microsoft.com/office/drawing/2014/main" id="{99F47B86-3CA0-B9C6-8A86-54267F438A50}"/>
                </a:ext>
              </a:extLst>
            </p:cNvPr>
            <p:cNvCxnSpPr>
              <a:cxnSpLocks/>
            </p:cNvCxnSpPr>
            <p:nvPr/>
          </p:nvCxnSpPr>
          <p:spPr>
            <a:xfrm>
              <a:off x="9782564"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39" name="Straight Arrow Connector 338">
              <a:extLst>
                <a:ext uri="{FF2B5EF4-FFF2-40B4-BE49-F238E27FC236}">
                  <a16:creationId xmlns:a16="http://schemas.microsoft.com/office/drawing/2014/main" id="{A5A5BE2D-0531-1785-75C6-589F634F9F3D}"/>
                </a:ext>
              </a:extLst>
            </p:cNvPr>
            <p:cNvCxnSpPr>
              <a:cxnSpLocks/>
            </p:cNvCxnSpPr>
            <p:nvPr/>
          </p:nvCxnSpPr>
          <p:spPr>
            <a:xfrm>
              <a:off x="8505436"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40" name="Straight Arrow Connector 339">
              <a:extLst>
                <a:ext uri="{FF2B5EF4-FFF2-40B4-BE49-F238E27FC236}">
                  <a16:creationId xmlns:a16="http://schemas.microsoft.com/office/drawing/2014/main" id="{C17FDB4A-F8C9-7B1C-DE15-63D5F2B69FAA}"/>
                </a:ext>
              </a:extLst>
            </p:cNvPr>
            <p:cNvCxnSpPr>
              <a:cxnSpLocks/>
            </p:cNvCxnSpPr>
            <p:nvPr/>
          </p:nvCxnSpPr>
          <p:spPr>
            <a:xfrm>
              <a:off x="7225105"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41" name="Straight Arrow Connector 340">
              <a:extLst>
                <a:ext uri="{FF2B5EF4-FFF2-40B4-BE49-F238E27FC236}">
                  <a16:creationId xmlns:a16="http://schemas.microsoft.com/office/drawing/2014/main" id="{D1730614-AD4A-1842-8C04-CB5A658D5C4C}"/>
                </a:ext>
              </a:extLst>
            </p:cNvPr>
            <p:cNvCxnSpPr>
              <a:cxnSpLocks/>
            </p:cNvCxnSpPr>
            <p:nvPr/>
          </p:nvCxnSpPr>
          <p:spPr>
            <a:xfrm>
              <a:off x="5947267"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42" name="Straight Arrow Connector 341">
              <a:extLst>
                <a:ext uri="{FF2B5EF4-FFF2-40B4-BE49-F238E27FC236}">
                  <a16:creationId xmlns:a16="http://schemas.microsoft.com/office/drawing/2014/main" id="{933436CD-52F7-58E4-2B37-DD4C738F6B54}"/>
                </a:ext>
              </a:extLst>
            </p:cNvPr>
            <p:cNvCxnSpPr>
              <a:cxnSpLocks/>
            </p:cNvCxnSpPr>
            <p:nvPr/>
          </p:nvCxnSpPr>
          <p:spPr>
            <a:xfrm>
              <a:off x="4664187" y="20621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43" name="Straight Arrow Connector 342">
              <a:extLst>
                <a:ext uri="{FF2B5EF4-FFF2-40B4-BE49-F238E27FC236}">
                  <a16:creationId xmlns:a16="http://schemas.microsoft.com/office/drawing/2014/main" id="{938162D5-BD7D-D79C-9A7E-FFBBBC9DE4A1}"/>
                </a:ext>
              </a:extLst>
            </p:cNvPr>
            <p:cNvCxnSpPr>
              <a:cxnSpLocks/>
            </p:cNvCxnSpPr>
            <p:nvPr/>
          </p:nvCxnSpPr>
          <p:spPr>
            <a:xfrm>
              <a:off x="3381160"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44" name="Straight Arrow Connector 343">
              <a:extLst>
                <a:ext uri="{FF2B5EF4-FFF2-40B4-BE49-F238E27FC236}">
                  <a16:creationId xmlns:a16="http://schemas.microsoft.com/office/drawing/2014/main" id="{5153E592-2337-72E7-1192-E73D862CC1FF}"/>
                </a:ext>
              </a:extLst>
            </p:cNvPr>
            <p:cNvCxnSpPr>
              <a:cxnSpLocks/>
            </p:cNvCxnSpPr>
            <p:nvPr/>
          </p:nvCxnSpPr>
          <p:spPr>
            <a:xfrm>
              <a:off x="2102184"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45" name="Straight Arrow Connector 344">
              <a:extLst>
                <a:ext uri="{FF2B5EF4-FFF2-40B4-BE49-F238E27FC236}">
                  <a16:creationId xmlns:a16="http://schemas.microsoft.com/office/drawing/2014/main" id="{BF36DAB6-F5B9-939A-47D5-5FE7A583AA25}"/>
                </a:ext>
              </a:extLst>
            </p:cNvPr>
            <p:cNvCxnSpPr>
              <a:cxnSpLocks/>
            </p:cNvCxnSpPr>
            <p:nvPr/>
          </p:nvCxnSpPr>
          <p:spPr>
            <a:xfrm>
              <a:off x="1035384" y="2060939"/>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46" name="Straight Arrow Connector 345">
              <a:extLst>
                <a:ext uri="{FF2B5EF4-FFF2-40B4-BE49-F238E27FC236}">
                  <a16:creationId xmlns:a16="http://schemas.microsoft.com/office/drawing/2014/main" id="{4FC8D6CE-1151-78B2-5091-2D22D7971241}"/>
                </a:ext>
              </a:extLst>
            </p:cNvPr>
            <p:cNvCxnSpPr>
              <a:cxnSpLocks/>
            </p:cNvCxnSpPr>
            <p:nvPr/>
          </p:nvCxnSpPr>
          <p:spPr>
            <a:xfrm>
              <a:off x="2314360" y="2054670"/>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47" name="Straight Arrow Connector 346">
              <a:extLst>
                <a:ext uri="{FF2B5EF4-FFF2-40B4-BE49-F238E27FC236}">
                  <a16:creationId xmlns:a16="http://schemas.microsoft.com/office/drawing/2014/main" id="{6F3E5069-E992-4C60-BA2B-96376FCA77AD}"/>
                </a:ext>
              </a:extLst>
            </p:cNvPr>
            <p:cNvCxnSpPr>
              <a:cxnSpLocks/>
            </p:cNvCxnSpPr>
            <p:nvPr/>
          </p:nvCxnSpPr>
          <p:spPr>
            <a:xfrm>
              <a:off x="3595536" y="2037802"/>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48" name="Straight Arrow Connector 347">
              <a:extLst>
                <a:ext uri="{FF2B5EF4-FFF2-40B4-BE49-F238E27FC236}">
                  <a16:creationId xmlns:a16="http://schemas.microsoft.com/office/drawing/2014/main" id="{920B463E-426C-5DBE-3B17-A72F834EA3C9}"/>
                </a:ext>
              </a:extLst>
            </p:cNvPr>
            <p:cNvCxnSpPr>
              <a:cxnSpLocks/>
            </p:cNvCxnSpPr>
            <p:nvPr/>
          </p:nvCxnSpPr>
          <p:spPr>
            <a:xfrm>
              <a:off x="4880467" y="2053760"/>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49" name="Straight Arrow Connector 348">
              <a:extLst>
                <a:ext uri="{FF2B5EF4-FFF2-40B4-BE49-F238E27FC236}">
                  <a16:creationId xmlns:a16="http://schemas.microsoft.com/office/drawing/2014/main" id="{9B7FC852-85CB-A690-7267-EA751EBDFED3}"/>
                </a:ext>
              </a:extLst>
            </p:cNvPr>
            <p:cNvCxnSpPr>
              <a:cxnSpLocks/>
            </p:cNvCxnSpPr>
            <p:nvPr/>
          </p:nvCxnSpPr>
          <p:spPr>
            <a:xfrm>
              <a:off x="6165552" y="2046757"/>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50" name="Straight Arrow Connector 349">
              <a:extLst>
                <a:ext uri="{FF2B5EF4-FFF2-40B4-BE49-F238E27FC236}">
                  <a16:creationId xmlns:a16="http://schemas.microsoft.com/office/drawing/2014/main" id="{F48B3848-2F69-3B7D-437D-A714D33700C7}"/>
                </a:ext>
              </a:extLst>
            </p:cNvPr>
            <p:cNvCxnSpPr>
              <a:cxnSpLocks/>
            </p:cNvCxnSpPr>
            <p:nvPr/>
          </p:nvCxnSpPr>
          <p:spPr>
            <a:xfrm>
              <a:off x="7438636" y="2054670"/>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51" name="Straight Arrow Connector 350">
              <a:extLst>
                <a:ext uri="{FF2B5EF4-FFF2-40B4-BE49-F238E27FC236}">
                  <a16:creationId xmlns:a16="http://schemas.microsoft.com/office/drawing/2014/main" id="{2A62DA11-F94F-5B40-645A-C6BB5AD47667}"/>
                </a:ext>
              </a:extLst>
            </p:cNvPr>
            <p:cNvCxnSpPr>
              <a:cxnSpLocks/>
            </p:cNvCxnSpPr>
            <p:nvPr/>
          </p:nvCxnSpPr>
          <p:spPr>
            <a:xfrm>
              <a:off x="8715764" y="2046756"/>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52" name="Straight Arrow Connector 351">
              <a:extLst>
                <a:ext uri="{FF2B5EF4-FFF2-40B4-BE49-F238E27FC236}">
                  <a16:creationId xmlns:a16="http://schemas.microsoft.com/office/drawing/2014/main" id="{220F555F-C8C9-9B4D-4845-4F615EEAA1B5}"/>
                </a:ext>
              </a:extLst>
            </p:cNvPr>
            <p:cNvCxnSpPr>
              <a:cxnSpLocks/>
            </p:cNvCxnSpPr>
            <p:nvPr/>
          </p:nvCxnSpPr>
          <p:spPr>
            <a:xfrm>
              <a:off x="10008120" y="2046756"/>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53" name="Straight Connector 352">
              <a:extLst>
                <a:ext uri="{FF2B5EF4-FFF2-40B4-BE49-F238E27FC236}">
                  <a16:creationId xmlns:a16="http://schemas.microsoft.com/office/drawing/2014/main" id="{357D1886-15A6-0E11-E44B-3A033BB81F96}"/>
                </a:ext>
              </a:extLst>
            </p:cNvPr>
            <p:cNvCxnSpPr>
              <a:cxnSpLocks/>
            </p:cNvCxnSpPr>
            <p:nvPr/>
          </p:nvCxnSpPr>
          <p:spPr>
            <a:xfrm>
              <a:off x="2356403"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4" name="Straight Connector 353">
              <a:extLst>
                <a:ext uri="{FF2B5EF4-FFF2-40B4-BE49-F238E27FC236}">
                  <a16:creationId xmlns:a16="http://schemas.microsoft.com/office/drawing/2014/main" id="{343C4ECE-9B3D-518B-1189-FA3EFF716470}"/>
                </a:ext>
              </a:extLst>
            </p:cNvPr>
            <p:cNvCxnSpPr>
              <a:cxnSpLocks/>
            </p:cNvCxnSpPr>
            <p:nvPr/>
          </p:nvCxnSpPr>
          <p:spPr>
            <a:xfrm>
              <a:off x="3595536"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5" name="Straight Connector 354">
              <a:extLst>
                <a:ext uri="{FF2B5EF4-FFF2-40B4-BE49-F238E27FC236}">
                  <a16:creationId xmlns:a16="http://schemas.microsoft.com/office/drawing/2014/main" id="{BDEED64D-DD49-DA25-E4C5-719B3CF6AB76}"/>
                </a:ext>
              </a:extLst>
            </p:cNvPr>
            <p:cNvCxnSpPr>
              <a:cxnSpLocks/>
            </p:cNvCxnSpPr>
            <p:nvPr/>
          </p:nvCxnSpPr>
          <p:spPr>
            <a:xfrm>
              <a:off x="4880467"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6" name="Straight Connector 355">
              <a:extLst>
                <a:ext uri="{FF2B5EF4-FFF2-40B4-BE49-F238E27FC236}">
                  <a16:creationId xmlns:a16="http://schemas.microsoft.com/office/drawing/2014/main" id="{3B0CCF1F-F90A-93BD-29D3-B144EF313640}"/>
                </a:ext>
              </a:extLst>
            </p:cNvPr>
            <p:cNvCxnSpPr>
              <a:cxnSpLocks/>
            </p:cNvCxnSpPr>
            <p:nvPr/>
          </p:nvCxnSpPr>
          <p:spPr>
            <a:xfrm>
              <a:off x="6215219"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7" name="Straight Connector 356">
              <a:extLst>
                <a:ext uri="{FF2B5EF4-FFF2-40B4-BE49-F238E27FC236}">
                  <a16:creationId xmlns:a16="http://schemas.microsoft.com/office/drawing/2014/main" id="{4FC5F718-0613-D551-941A-E68482EB7E27}"/>
                </a:ext>
              </a:extLst>
            </p:cNvPr>
            <p:cNvCxnSpPr>
              <a:cxnSpLocks/>
            </p:cNvCxnSpPr>
            <p:nvPr/>
          </p:nvCxnSpPr>
          <p:spPr>
            <a:xfrm>
              <a:off x="7478239"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8" name="Straight Connector 357">
              <a:extLst>
                <a:ext uri="{FF2B5EF4-FFF2-40B4-BE49-F238E27FC236}">
                  <a16:creationId xmlns:a16="http://schemas.microsoft.com/office/drawing/2014/main" id="{D9BB2E47-4F60-1F7E-55E4-84CF71AC86CB}"/>
                </a:ext>
              </a:extLst>
            </p:cNvPr>
            <p:cNvCxnSpPr>
              <a:cxnSpLocks/>
            </p:cNvCxnSpPr>
            <p:nvPr/>
          </p:nvCxnSpPr>
          <p:spPr>
            <a:xfrm>
              <a:off x="8758698"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9" name="Straight Connector 358">
              <a:extLst>
                <a:ext uri="{FF2B5EF4-FFF2-40B4-BE49-F238E27FC236}">
                  <a16:creationId xmlns:a16="http://schemas.microsoft.com/office/drawing/2014/main" id="{98FCCE37-BCB5-BCF1-E80D-EADD54E1D4FE}"/>
                </a:ext>
              </a:extLst>
            </p:cNvPr>
            <p:cNvCxnSpPr>
              <a:cxnSpLocks/>
            </p:cNvCxnSpPr>
            <p:nvPr/>
          </p:nvCxnSpPr>
          <p:spPr>
            <a:xfrm>
              <a:off x="10039157"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360" name="Group 359">
            <a:extLst>
              <a:ext uri="{FF2B5EF4-FFF2-40B4-BE49-F238E27FC236}">
                <a16:creationId xmlns:a16="http://schemas.microsoft.com/office/drawing/2014/main" id="{DFC9D19E-F5B9-B3D0-D7C4-990D717BA675}"/>
              </a:ext>
            </a:extLst>
          </p:cNvPr>
          <p:cNvGrpSpPr/>
          <p:nvPr/>
        </p:nvGrpSpPr>
        <p:grpSpPr>
          <a:xfrm>
            <a:off x="9344213" y="4643943"/>
            <a:ext cx="1097280" cy="685800"/>
            <a:chOff x="6771067" y="4966859"/>
            <a:chExt cx="1097280" cy="685800"/>
          </a:xfrm>
        </p:grpSpPr>
        <p:sp>
          <p:nvSpPr>
            <p:cNvPr id="361" name="Rectangle: Rounded Corners 360">
              <a:extLst>
                <a:ext uri="{FF2B5EF4-FFF2-40B4-BE49-F238E27FC236}">
                  <a16:creationId xmlns:a16="http://schemas.microsoft.com/office/drawing/2014/main" id="{48EA4549-FBD2-2EAE-351B-94CFF983DB65}"/>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600" b="1" dirty="0">
                  <a:solidFill>
                    <a:schemeClr val="tx1"/>
                  </a:solidFill>
                  <a:latin typeface="Calibri" panose="020F0502020204030204" pitchFamily="34" charset="0"/>
                  <a:cs typeface="Calibri" panose="020F0502020204030204" pitchFamily="34" charset="0"/>
                </a:rPr>
                <a:t>Prepare</a:t>
              </a:r>
            </a:p>
            <a:p>
              <a:pPr algn="ctr">
                <a:lnSpc>
                  <a:spcPts val="1200"/>
                </a:lnSpc>
              </a:pPr>
              <a:r>
                <a:rPr lang="en-US" sz="1600" b="1" dirty="0">
                  <a:solidFill>
                    <a:schemeClr val="tx1"/>
                  </a:solidFill>
                  <a:latin typeface="Calibri" panose="020F0502020204030204" pitchFamily="34" charset="0"/>
                  <a:cs typeface="Calibri" panose="020F0502020204030204" pitchFamily="34" charset="0"/>
                </a:rPr>
                <a:t>Data Outputs</a:t>
              </a:r>
            </a:p>
          </p:txBody>
        </p:sp>
        <p:sp>
          <p:nvSpPr>
            <p:cNvPr id="362" name="Oval 361">
              <a:extLst>
                <a:ext uri="{FF2B5EF4-FFF2-40B4-BE49-F238E27FC236}">
                  <a16:creationId xmlns:a16="http://schemas.microsoft.com/office/drawing/2014/main" id="{A01371FF-73AD-E4FC-2C0D-D3F235A40C61}"/>
                </a:ext>
              </a:extLst>
            </p:cNvPr>
            <p:cNvSpPr/>
            <p:nvPr/>
          </p:nvSpPr>
          <p:spPr>
            <a:xfrm>
              <a:off x="7119887" y="5469779"/>
              <a:ext cx="365760"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600" b="1" dirty="0">
                  <a:solidFill>
                    <a:schemeClr val="tx1"/>
                  </a:solidFill>
                  <a:latin typeface="Calibri" panose="020F0502020204030204" pitchFamily="34" charset="0"/>
                  <a:cs typeface="Calibri" panose="020F0502020204030204" pitchFamily="34" charset="0"/>
                </a:rPr>
                <a:t>8.3</a:t>
              </a:r>
            </a:p>
          </p:txBody>
        </p:sp>
      </p:grpSp>
      <p:grpSp>
        <p:nvGrpSpPr>
          <p:cNvPr id="363" name="Group 362">
            <a:extLst>
              <a:ext uri="{FF2B5EF4-FFF2-40B4-BE49-F238E27FC236}">
                <a16:creationId xmlns:a16="http://schemas.microsoft.com/office/drawing/2014/main" id="{E92593D9-0733-B4F2-1A43-AAD5BD9C2B0F}"/>
              </a:ext>
            </a:extLst>
          </p:cNvPr>
          <p:cNvGrpSpPr/>
          <p:nvPr/>
        </p:nvGrpSpPr>
        <p:grpSpPr>
          <a:xfrm>
            <a:off x="9344213" y="3729543"/>
            <a:ext cx="1097280" cy="696046"/>
            <a:chOff x="6771067" y="4966859"/>
            <a:chExt cx="1097280" cy="696046"/>
          </a:xfrm>
        </p:grpSpPr>
        <p:sp>
          <p:nvSpPr>
            <p:cNvPr id="364" name="Rectangle: Rounded Corners 363">
              <a:extLst>
                <a:ext uri="{FF2B5EF4-FFF2-40B4-BE49-F238E27FC236}">
                  <a16:creationId xmlns:a16="http://schemas.microsoft.com/office/drawing/2014/main" id="{90A65EA1-FF57-8D52-A5FC-36BA776795A7}"/>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600" b="1" dirty="0">
                  <a:solidFill>
                    <a:schemeClr val="tx1"/>
                  </a:solidFill>
                  <a:latin typeface="Calibri" panose="020F0502020204030204" pitchFamily="34" charset="0"/>
                  <a:cs typeface="Calibri" panose="020F0502020204030204" pitchFamily="34" charset="0"/>
                </a:rPr>
                <a:t>Conduct</a:t>
              </a:r>
            </a:p>
            <a:p>
              <a:pPr algn="ctr">
                <a:lnSpc>
                  <a:spcPts val="1200"/>
                </a:lnSpc>
              </a:pPr>
              <a:r>
                <a:rPr lang="en-US" sz="1600" b="1" dirty="0">
                  <a:solidFill>
                    <a:schemeClr val="tx1"/>
                  </a:solidFill>
                  <a:latin typeface="Calibri" panose="020F0502020204030204" pitchFamily="34" charset="0"/>
                  <a:cs typeface="Calibri" panose="020F0502020204030204" pitchFamily="34" charset="0"/>
                </a:rPr>
                <a:t>Record Runs</a:t>
              </a:r>
            </a:p>
          </p:txBody>
        </p:sp>
        <p:sp>
          <p:nvSpPr>
            <p:cNvPr id="365" name="Oval 364">
              <a:extLst>
                <a:ext uri="{FF2B5EF4-FFF2-40B4-BE49-F238E27FC236}">
                  <a16:creationId xmlns:a16="http://schemas.microsoft.com/office/drawing/2014/main" id="{910C375B-4F3E-462C-464D-EDD36CC4B67C}"/>
                </a:ext>
              </a:extLst>
            </p:cNvPr>
            <p:cNvSpPr/>
            <p:nvPr/>
          </p:nvSpPr>
          <p:spPr>
            <a:xfrm>
              <a:off x="7135780" y="5480025"/>
              <a:ext cx="365760"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600" b="1" dirty="0">
                  <a:solidFill>
                    <a:schemeClr val="tx1"/>
                  </a:solidFill>
                  <a:latin typeface="Calibri" panose="020F0502020204030204" pitchFamily="34" charset="0"/>
                  <a:cs typeface="Calibri" panose="020F0502020204030204" pitchFamily="34" charset="0"/>
                </a:rPr>
                <a:t>8.2</a:t>
              </a:r>
            </a:p>
          </p:txBody>
        </p:sp>
      </p:grpSp>
      <p:grpSp>
        <p:nvGrpSpPr>
          <p:cNvPr id="366" name="Group 365">
            <a:extLst>
              <a:ext uri="{FF2B5EF4-FFF2-40B4-BE49-F238E27FC236}">
                <a16:creationId xmlns:a16="http://schemas.microsoft.com/office/drawing/2014/main" id="{53188CB9-10A6-EEAB-F29F-0D10E24F0F91}"/>
              </a:ext>
            </a:extLst>
          </p:cNvPr>
          <p:cNvGrpSpPr/>
          <p:nvPr/>
        </p:nvGrpSpPr>
        <p:grpSpPr>
          <a:xfrm>
            <a:off x="9327273" y="2808445"/>
            <a:ext cx="1097280" cy="685801"/>
            <a:chOff x="6771067" y="4966859"/>
            <a:chExt cx="1097280" cy="685801"/>
          </a:xfrm>
        </p:grpSpPr>
        <p:sp>
          <p:nvSpPr>
            <p:cNvPr id="367" name="Rectangle: Rounded Corners 366">
              <a:extLst>
                <a:ext uri="{FF2B5EF4-FFF2-40B4-BE49-F238E27FC236}">
                  <a16:creationId xmlns:a16="http://schemas.microsoft.com/office/drawing/2014/main" id="{A6089E71-BD60-5D43-EE5A-259EC97E7BB0}"/>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600" b="1" dirty="0">
                  <a:solidFill>
                    <a:schemeClr val="tx1"/>
                  </a:solidFill>
                  <a:latin typeface="Calibri" panose="020F0502020204030204" pitchFamily="34" charset="0"/>
                  <a:cs typeface="Calibri" panose="020F0502020204030204" pitchFamily="34" charset="0"/>
                </a:rPr>
                <a:t>Plan</a:t>
              </a:r>
              <a:br>
                <a:rPr lang="en-US" sz="1600" b="1" dirty="0">
                  <a:solidFill>
                    <a:schemeClr val="tx1"/>
                  </a:solidFill>
                  <a:latin typeface="Calibri" panose="020F0502020204030204" pitchFamily="34" charset="0"/>
                  <a:cs typeface="Calibri" panose="020F0502020204030204" pitchFamily="34" charset="0"/>
                </a:rPr>
              </a:br>
              <a:r>
                <a:rPr lang="en-US" sz="1600" b="1" dirty="0">
                  <a:solidFill>
                    <a:schemeClr val="tx1"/>
                  </a:solidFill>
                  <a:latin typeface="Calibri" panose="020F0502020204030204" pitchFamily="34" charset="0"/>
                  <a:cs typeface="Calibri" panose="020F0502020204030204" pitchFamily="34" charset="0"/>
                </a:rPr>
                <a:t>Execution</a:t>
              </a:r>
            </a:p>
          </p:txBody>
        </p:sp>
        <p:sp>
          <p:nvSpPr>
            <p:cNvPr id="368" name="Oval 367">
              <a:extLst>
                <a:ext uri="{FF2B5EF4-FFF2-40B4-BE49-F238E27FC236}">
                  <a16:creationId xmlns:a16="http://schemas.microsoft.com/office/drawing/2014/main" id="{B20DB23F-3DF0-3446-7E72-F8E3E6D20FA8}"/>
                </a:ext>
              </a:extLst>
            </p:cNvPr>
            <p:cNvSpPr/>
            <p:nvPr/>
          </p:nvSpPr>
          <p:spPr>
            <a:xfrm>
              <a:off x="7152720" y="5469780"/>
              <a:ext cx="365760"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600" b="1" dirty="0">
                  <a:solidFill>
                    <a:schemeClr val="tx1"/>
                  </a:solidFill>
                  <a:latin typeface="Calibri" panose="020F0502020204030204" pitchFamily="34" charset="0"/>
                  <a:cs typeface="Calibri" panose="020F0502020204030204" pitchFamily="34" charset="0"/>
                </a:rPr>
                <a:t>8.1</a:t>
              </a:r>
            </a:p>
          </p:txBody>
        </p:sp>
      </p:grpSp>
    </p:spTree>
    <p:extLst>
      <p:ext uri="{BB962C8B-B14F-4D97-AF65-F5344CB8AC3E}">
        <p14:creationId xmlns:p14="http://schemas.microsoft.com/office/powerpoint/2010/main" val="197781399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A7890-D03E-4613-A0A5-ABE849E63778}"/>
              </a:ext>
            </a:extLst>
          </p:cNvPr>
          <p:cNvSpPr>
            <a:spLocks noGrp="1"/>
          </p:cNvSpPr>
          <p:nvPr>
            <p:ph type="title"/>
          </p:nvPr>
        </p:nvSpPr>
        <p:spPr/>
        <p:txBody>
          <a:bodyPr wrap="square" anchor="ctr">
            <a:normAutofit/>
          </a:bodyPr>
          <a:lstStyle/>
          <a:p>
            <a:r>
              <a:rPr lang="en-US" dirty="0"/>
              <a:t>Step 9 : Analyze Data and Evaluate Results</a:t>
            </a:r>
          </a:p>
        </p:txBody>
      </p:sp>
      <p:sp>
        <p:nvSpPr>
          <p:cNvPr id="4" name="Slide Number Placeholder 3"/>
          <p:cNvSpPr>
            <a:spLocks noGrp="1"/>
          </p:cNvSpPr>
          <p:nvPr>
            <p:ph type="sldNum" sz="quarter" idx="12"/>
          </p:nvPr>
        </p:nvSpPr>
        <p:spPr/>
        <p:txBody>
          <a:bodyPr/>
          <a:lstStyle/>
          <a:p>
            <a:pPr>
              <a:defRPr/>
            </a:pPr>
            <a:fld id="{A51840BD-C137-42AF-A883-7364683D4200}" type="slidenum">
              <a:rPr lang="en-US" smtClean="0"/>
              <a:pPr>
                <a:defRPr/>
              </a:pPr>
              <a:t>75</a:t>
            </a:fld>
            <a:endParaRPr lang="en-US" dirty="0"/>
          </a:p>
        </p:txBody>
      </p:sp>
      <p:sp>
        <p:nvSpPr>
          <p:cNvPr id="162" name="Rectangle: Rounded Corners 161">
            <a:extLst>
              <a:ext uri="{FF2B5EF4-FFF2-40B4-BE49-F238E27FC236}">
                <a16:creationId xmlns:a16="http://schemas.microsoft.com/office/drawing/2014/main" id="{9AED6351-62F8-F707-FB1B-EE7B9D3EF2AD}"/>
              </a:ext>
            </a:extLst>
          </p:cNvPr>
          <p:cNvSpPr/>
          <p:nvPr/>
        </p:nvSpPr>
        <p:spPr>
          <a:xfrm>
            <a:off x="10626767" y="1661497"/>
            <a:ext cx="1095187" cy="366824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libri" panose="020F0502020204030204" pitchFamily="34" charset="0"/>
              <a:cs typeface="Calibri" panose="020F0502020204030204" pitchFamily="34" charset="0"/>
            </a:endParaRPr>
          </a:p>
        </p:txBody>
      </p:sp>
      <p:sp>
        <p:nvSpPr>
          <p:cNvPr id="164" name="Rectangle: Rounded Corners 163">
            <a:extLst>
              <a:ext uri="{FF2B5EF4-FFF2-40B4-BE49-F238E27FC236}">
                <a16:creationId xmlns:a16="http://schemas.microsoft.com/office/drawing/2014/main" id="{1E51D7F2-2476-9A40-76A0-0ECDBC68FA0C}"/>
              </a:ext>
            </a:extLst>
          </p:cNvPr>
          <p:cNvSpPr/>
          <p:nvPr/>
        </p:nvSpPr>
        <p:spPr>
          <a:xfrm>
            <a:off x="9344213" y="1661498"/>
            <a:ext cx="1095187" cy="366824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66" name="Rectangle: Rounded Corners 165">
            <a:extLst>
              <a:ext uri="{FF2B5EF4-FFF2-40B4-BE49-F238E27FC236}">
                <a16:creationId xmlns:a16="http://schemas.microsoft.com/office/drawing/2014/main" id="{D827556A-C7D1-10C1-3688-1BD25C88C373}"/>
              </a:ext>
            </a:extLst>
          </p:cNvPr>
          <p:cNvSpPr/>
          <p:nvPr/>
        </p:nvSpPr>
        <p:spPr>
          <a:xfrm>
            <a:off x="8064637" y="1661497"/>
            <a:ext cx="1097024" cy="36682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68" name="Rectangle: Rounded Corners 167">
            <a:extLst>
              <a:ext uri="{FF2B5EF4-FFF2-40B4-BE49-F238E27FC236}">
                <a16:creationId xmlns:a16="http://schemas.microsoft.com/office/drawing/2014/main" id="{6A44982A-44D6-5E2E-9031-EC1883CB3FF6}"/>
              </a:ext>
            </a:extLst>
          </p:cNvPr>
          <p:cNvSpPr/>
          <p:nvPr/>
        </p:nvSpPr>
        <p:spPr>
          <a:xfrm>
            <a:off x="6779964" y="1649462"/>
            <a:ext cx="1097024" cy="4594673"/>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70" name="Rectangle: Rounded Corners 169">
            <a:extLst>
              <a:ext uri="{FF2B5EF4-FFF2-40B4-BE49-F238E27FC236}">
                <a16:creationId xmlns:a16="http://schemas.microsoft.com/office/drawing/2014/main" id="{83B33C3B-D146-4D6B-5A06-B742CDB74195}"/>
              </a:ext>
            </a:extLst>
          </p:cNvPr>
          <p:cNvSpPr/>
          <p:nvPr/>
        </p:nvSpPr>
        <p:spPr>
          <a:xfrm>
            <a:off x="5499600" y="1661497"/>
            <a:ext cx="1103621" cy="36682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71" name="Rectangle: Rounded Corners 170">
            <a:extLst>
              <a:ext uri="{FF2B5EF4-FFF2-40B4-BE49-F238E27FC236}">
                <a16:creationId xmlns:a16="http://schemas.microsoft.com/office/drawing/2014/main" id="{720E034E-B18F-04FF-6409-7FA6DDF9B8DF}"/>
              </a:ext>
            </a:extLst>
          </p:cNvPr>
          <p:cNvSpPr/>
          <p:nvPr/>
        </p:nvSpPr>
        <p:spPr>
          <a:xfrm>
            <a:off x="4214980" y="1661499"/>
            <a:ext cx="1103621" cy="3668244"/>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72" name="Rectangle: Rounded Corners 171">
            <a:extLst>
              <a:ext uri="{FF2B5EF4-FFF2-40B4-BE49-F238E27FC236}">
                <a16:creationId xmlns:a16="http://schemas.microsoft.com/office/drawing/2014/main" id="{2AED9452-9634-D85F-E7F8-3EAF3CCECD02}"/>
              </a:ext>
            </a:extLst>
          </p:cNvPr>
          <p:cNvSpPr/>
          <p:nvPr/>
        </p:nvSpPr>
        <p:spPr>
          <a:xfrm>
            <a:off x="2941432" y="1661498"/>
            <a:ext cx="1103621" cy="45826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73" name="Rectangle: Rounded Corners 172">
            <a:extLst>
              <a:ext uri="{FF2B5EF4-FFF2-40B4-BE49-F238E27FC236}">
                <a16:creationId xmlns:a16="http://schemas.microsoft.com/office/drawing/2014/main" id="{DC8E96AD-8FDB-37C5-EDD0-77F44D5B843A}"/>
              </a:ext>
            </a:extLst>
          </p:cNvPr>
          <p:cNvSpPr/>
          <p:nvPr/>
        </p:nvSpPr>
        <p:spPr>
          <a:xfrm>
            <a:off x="1656833" y="1661499"/>
            <a:ext cx="1103621" cy="3668243"/>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74" name="Rectangle: Rounded Corners 173">
            <a:extLst>
              <a:ext uri="{FF2B5EF4-FFF2-40B4-BE49-F238E27FC236}">
                <a16:creationId xmlns:a16="http://schemas.microsoft.com/office/drawing/2014/main" id="{5512D586-F95D-034B-9A89-9723B9D1AE84}"/>
              </a:ext>
            </a:extLst>
          </p:cNvPr>
          <p:cNvSpPr/>
          <p:nvPr/>
        </p:nvSpPr>
        <p:spPr>
          <a:xfrm>
            <a:off x="378380" y="1672143"/>
            <a:ext cx="1101747" cy="274320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75" name="Rectangle: Rounded Corners 174">
            <a:extLst>
              <a:ext uri="{FF2B5EF4-FFF2-40B4-BE49-F238E27FC236}">
                <a16:creationId xmlns:a16="http://schemas.microsoft.com/office/drawing/2014/main" id="{AD93A1F7-5CBF-02D4-45F0-D315CA5A789E}"/>
              </a:ext>
            </a:extLst>
          </p:cNvPr>
          <p:cNvSpPr/>
          <p:nvPr/>
        </p:nvSpPr>
        <p:spPr>
          <a:xfrm>
            <a:off x="10523789" y="1543782"/>
            <a:ext cx="1280912" cy="3917218"/>
          </a:xfrm>
          <a:prstGeom prst="roundRect">
            <a:avLst>
              <a:gd name="adj" fmla="val 11125"/>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libri" panose="020F0502020204030204" pitchFamily="34" charset="0"/>
              <a:cs typeface="Calibri" panose="020F0502020204030204" pitchFamily="34" charset="0"/>
            </a:endParaRPr>
          </a:p>
        </p:txBody>
      </p:sp>
      <p:grpSp>
        <p:nvGrpSpPr>
          <p:cNvPr id="176" name="Group 175">
            <a:extLst>
              <a:ext uri="{FF2B5EF4-FFF2-40B4-BE49-F238E27FC236}">
                <a16:creationId xmlns:a16="http://schemas.microsoft.com/office/drawing/2014/main" id="{936C6A1C-6266-9E56-057F-4ECA86819C9C}"/>
              </a:ext>
            </a:extLst>
          </p:cNvPr>
          <p:cNvGrpSpPr/>
          <p:nvPr/>
        </p:nvGrpSpPr>
        <p:grpSpPr>
          <a:xfrm>
            <a:off x="381000" y="1547963"/>
            <a:ext cx="1097280" cy="799337"/>
            <a:chOff x="560065" y="5025296"/>
            <a:chExt cx="1097280" cy="799337"/>
          </a:xfrm>
        </p:grpSpPr>
        <p:sp>
          <p:nvSpPr>
            <p:cNvPr id="177" name="Rectangle: Rounded Corners 176">
              <a:extLst>
                <a:ext uri="{FF2B5EF4-FFF2-40B4-BE49-F238E27FC236}">
                  <a16:creationId xmlns:a16="http://schemas.microsoft.com/office/drawing/2014/main" id="{8CAA4B6C-55F0-557D-9317-0851AD26337F}"/>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latin typeface="Calibri" panose="020F0502020204030204" pitchFamily="34" charset="0"/>
                  <a:cs typeface="Calibri" panose="020F0502020204030204" pitchFamily="34" charset="0"/>
                </a:rPr>
                <a:t>Project Initiation</a:t>
              </a:r>
            </a:p>
          </p:txBody>
        </p:sp>
        <p:sp>
          <p:nvSpPr>
            <p:cNvPr id="179" name="Oval 178">
              <a:extLst>
                <a:ext uri="{FF2B5EF4-FFF2-40B4-BE49-F238E27FC236}">
                  <a16:creationId xmlns:a16="http://schemas.microsoft.com/office/drawing/2014/main" id="{60E77EA1-EE17-D211-DCE5-7EE4E3B98958}"/>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Step 1</a:t>
              </a:r>
            </a:p>
          </p:txBody>
        </p:sp>
      </p:grpSp>
      <p:grpSp>
        <p:nvGrpSpPr>
          <p:cNvPr id="180" name="Group 179">
            <a:extLst>
              <a:ext uri="{FF2B5EF4-FFF2-40B4-BE49-F238E27FC236}">
                <a16:creationId xmlns:a16="http://schemas.microsoft.com/office/drawing/2014/main" id="{A02E92E5-720E-5294-1619-CA2F0BF40EE6}"/>
              </a:ext>
            </a:extLst>
          </p:cNvPr>
          <p:cNvGrpSpPr/>
          <p:nvPr/>
        </p:nvGrpSpPr>
        <p:grpSpPr>
          <a:xfrm>
            <a:off x="10572162" y="1468941"/>
            <a:ext cx="1201050" cy="882651"/>
            <a:chOff x="507553" y="4941982"/>
            <a:chExt cx="1201050" cy="882651"/>
          </a:xfrm>
        </p:grpSpPr>
        <p:sp>
          <p:nvSpPr>
            <p:cNvPr id="181" name="Rectangle: Rounded Corners 180">
              <a:extLst>
                <a:ext uri="{FF2B5EF4-FFF2-40B4-BE49-F238E27FC236}">
                  <a16:creationId xmlns:a16="http://schemas.microsoft.com/office/drawing/2014/main" id="{60029CDA-5E31-CBA5-A70D-4F429D61F0F9}"/>
                </a:ext>
              </a:extLst>
            </p:cNvPr>
            <p:cNvSpPr/>
            <p:nvPr/>
          </p:nvSpPr>
          <p:spPr>
            <a:xfrm>
              <a:off x="507553" y="5138833"/>
              <a:ext cx="120105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600" b="1" dirty="0">
                  <a:latin typeface="Calibri" panose="020F0502020204030204" pitchFamily="34" charset="0"/>
                  <a:cs typeface="Calibri" panose="020F0502020204030204" pitchFamily="34" charset="0"/>
                </a:rPr>
                <a:t>Analyze Data and Evaluate Results</a:t>
              </a:r>
            </a:p>
          </p:txBody>
        </p:sp>
        <p:sp>
          <p:nvSpPr>
            <p:cNvPr id="182" name="Oval 181">
              <a:extLst>
                <a:ext uri="{FF2B5EF4-FFF2-40B4-BE49-F238E27FC236}">
                  <a16:creationId xmlns:a16="http://schemas.microsoft.com/office/drawing/2014/main" id="{67592482-9DA9-2E1C-753F-F4F980FDF2D3}"/>
                </a:ext>
              </a:extLst>
            </p:cNvPr>
            <p:cNvSpPr/>
            <p:nvPr/>
          </p:nvSpPr>
          <p:spPr>
            <a:xfrm>
              <a:off x="775633" y="4941982"/>
              <a:ext cx="64008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600" b="1" dirty="0">
                  <a:solidFill>
                    <a:schemeClr val="tx1"/>
                  </a:solidFill>
                  <a:latin typeface="Calibri" panose="020F0502020204030204" pitchFamily="34" charset="0"/>
                  <a:cs typeface="Calibri" panose="020F0502020204030204" pitchFamily="34" charset="0"/>
                </a:rPr>
                <a:t>Step 9</a:t>
              </a:r>
            </a:p>
          </p:txBody>
        </p:sp>
      </p:grpSp>
      <p:grpSp>
        <p:nvGrpSpPr>
          <p:cNvPr id="183" name="Group 182">
            <a:extLst>
              <a:ext uri="{FF2B5EF4-FFF2-40B4-BE49-F238E27FC236}">
                <a16:creationId xmlns:a16="http://schemas.microsoft.com/office/drawing/2014/main" id="{58D2BD3D-F38F-BE48-7703-3770C7A76317}"/>
              </a:ext>
            </a:extLst>
          </p:cNvPr>
          <p:cNvGrpSpPr/>
          <p:nvPr/>
        </p:nvGrpSpPr>
        <p:grpSpPr>
          <a:xfrm>
            <a:off x="9344213" y="1552255"/>
            <a:ext cx="1097280" cy="799337"/>
            <a:chOff x="560065" y="5025296"/>
            <a:chExt cx="1097280" cy="799337"/>
          </a:xfrm>
        </p:grpSpPr>
        <p:sp>
          <p:nvSpPr>
            <p:cNvPr id="184" name="Rectangle: Rounded Corners 183">
              <a:extLst>
                <a:ext uri="{FF2B5EF4-FFF2-40B4-BE49-F238E27FC236}">
                  <a16:creationId xmlns:a16="http://schemas.microsoft.com/office/drawing/2014/main" id="{8D3D9572-86AB-4DD0-239C-C0D68707AB69}"/>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latin typeface="Calibri" panose="020F0502020204030204" pitchFamily="34" charset="0"/>
                  <a:cs typeface="Calibri" panose="020F0502020204030204" pitchFamily="34" charset="0"/>
                </a:rPr>
                <a:t>Plan &amp; Execute</a:t>
              </a:r>
            </a:p>
            <a:p>
              <a:pPr algn="ctr">
                <a:lnSpc>
                  <a:spcPts val="1300"/>
                </a:lnSpc>
              </a:pPr>
              <a:r>
                <a:rPr lang="en-US" sz="1400" b="1" dirty="0">
                  <a:latin typeface="Calibri" panose="020F0502020204030204" pitchFamily="34" charset="0"/>
                  <a:cs typeface="Calibri" panose="020F0502020204030204" pitchFamily="34" charset="0"/>
                </a:rPr>
                <a:t>Event</a:t>
              </a:r>
            </a:p>
          </p:txBody>
        </p:sp>
        <p:sp>
          <p:nvSpPr>
            <p:cNvPr id="185" name="Oval 184">
              <a:extLst>
                <a:ext uri="{FF2B5EF4-FFF2-40B4-BE49-F238E27FC236}">
                  <a16:creationId xmlns:a16="http://schemas.microsoft.com/office/drawing/2014/main" id="{6FCFFCA0-6728-AECD-0D2C-2F29051325D0}"/>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Step 8</a:t>
              </a:r>
            </a:p>
          </p:txBody>
        </p:sp>
      </p:grpSp>
      <p:grpSp>
        <p:nvGrpSpPr>
          <p:cNvPr id="186" name="Group 185">
            <a:extLst>
              <a:ext uri="{FF2B5EF4-FFF2-40B4-BE49-F238E27FC236}">
                <a16:creationId xmlns:a16="http://schemas.microsoft.com/office/drawing/2014/main" id="{801BF239-543A-9E44-D19D-92AF32088E30}"/>
              </a:ext>
            </a:extLst>
          </p:cNvPr>
          <p:cNvGrpSpPr/>
          <p:nvPr/>
        </p:nvGrpSpPr>
        <p:grpSpPr>
          <a:xfrm>
            <a:off x="8063754" y="1547963"/>
            <a:ext cx="1097280" cy="799337"/>
            <a:chOff x="560065" y="5025296"/>
            <a:chExt cx="1097280" cy="799337"/>
          </a:xfrm>
        </p:grpSpPr>
        <p:sp>
          <p:nvSpPr>
            <p:cNvPr id="187" name="Rectangle: Rounded Corners 186">
              <a:extLst>
                <a:ext uri="{FF2B5EF4-FFF2-40B4-BE49-F238E27FC236}">
                  <a16:creationId xmlns:a16="http://schemas.microsoft.com/office/drawing/2014/main" id="{40F93F2B-F8E5-8F6E-5681-2FFCEA33CF36}"/>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latin typeface="Calibri" panose="020F0502020204030204" pitchFamily="34" charset="0"/>
                  <a:cs typeface="Calibri" panose="020F0502020204030204" pitchFamily="34" charset="0"/>
                </a:rPr>
                <a:t>Integrate &amp; Validate Environment</a:t>
              </a:r>
            </a:p>
          </p:txBody>
        </p:sp>
        <p:sp>
          <p:nvSpPr>
            <p:cNvPr id="188" name="Oval 187">
              <a:extLst>
                <a:ext uri="{FF2B5EF4-FFF2-40B4-BE49-F238E27FC236}">
                  <a16:creationId xmlns:a16="http://schemas.microsoft.com/office/drawing/2014/main" id="{9A127D1F-F29F-6E38-F0CE-417B76E8BDA3}"/>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Step 7</a:t>
              </a:r>
            </a:p>
          </p:txBody>
        </p:sp>
      </p:grpSp>
      <p:grpSp>
        <p:nvGrpSpPr>
          <p:cNvPr id="189" name="Group 188">
            <a:extLst>
              <a:ext uri="{FF2B5EF4-FFF2-40B4-BE49-F238E27FC236}">
                <a16:creationId xmlns:a16="http://schemas.microsoft.com/office/drawing/2014/main" id="{6EF19358-AB59-92C5-8A52-BB6664336CAC}"/>
              </a:ext>
            </a:extLst>
          </p:cNvPr>
          <p:cNvGrpSpPr/>
          <p:nvPr/>
        </p:nvGrpSpPr>
        <p:grpSpPr>
          <a:xfrm>
            <a:off x="6783295" y="1547963"/>
            <a:ext cx="1097280" cy="799337"/>
            <a:chOff x="560065" y="5025296"/>
            <a:chExt cx="1097280" cy="799337"/>
          </a:xfrm>
        </p:grpSpPr>
        <p:sp>
          <p:nvSpPr>
            <p:cNvPr id="190" name="Rectangle: Rounded Corners 189">
              <a:extLst>
                <a:ext uri="{FF2B5EF4-FFF2-40B4-BE49-F238E27FC236}">
                  <a16:creationId xmlns:a16="http://schemas.microsoft.com/office/drawing/2014/main" id="{AD80160D-3F5C-0F0C-A956-8AABD5CF6AF7}"/>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latin typeface="Calibri" panose="020F0502020204030204" pitchFamily="34" charset="0"/>
                  <a:cs typeface="Calibri" panose="020F0502020204030204" pitchFamily="34" charset="0"/>
                </a:rPr>
                <a:t>Develop Operational Wrap-Around</a:t>
              </a:r>
            </a:p>
          </p:txBody>
        </p:sp>
        <p:sp>
          <p:nvSpPr>
            <p:cNvPr id="191" name="Oval 190">
              <a:extLst>
                <a:ext uri="{FF2B5EF4-FFF2-40B4-BE49-F238E27FC236}">
                  <a16:creationId xmlns:a16="http://schemas.microsoft.com/office/drawing/2014/main" id="{01750E7C-8869-77B3-CCE6-80E16FD975BB}"/>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Step 6</a:t>
              </a:r>
            </a:p>
          </p:txBody>
        </p:sp>
      </p:grpSp>
      <p:grpSp>
        <p:nvGrpSpPr>
          <p:cNvPr id="192" name="Group 191">
            <a:extLst>
              <a:ext uri="{FF2B5EF4-FFF2-40B4-BE49-F238E27FC236}">
                <a16:creationId xmlns:a16="http://schemas.microsoft.com/office/drawing/2014/main" id="{97776117-52CF-185B-4180-E792AF0AF847}"/>
              </a:ext>
            </a:extLst>
          </p:cNvPr>
          <p:cNvGrpSpPr/>
          <p:nvPr/>
        </p:nvGrpSpPr>
        <p:grpSpPr>
          <a:xfrm>
            <a:off x="5502836" y="1547963"/>
            <a:ext cx="1097280" cy="799337"/>
            <a:chOff x="560065" y="5025296"/>
            <a:chExt cx="1097280" cy="799337"/>
          </a:xfrm>
        </p:grpSpPr>
        <p:sp>
          <p:nvSpPr>
            <p:cNvPr id="193" name="Rectangle: Rounded Corners 192">
              <a:extLst>
                <a:ext uri="{FF2B5EF4-FFF2-40B4-BE49-F238E27FC236}">
                  <a16:creationId xmlns:a16="http://schemas.microsoft.com/office/drawing/2014/main" id="{E67F7001-F279-9C37-5CBB-A53A55DF8C4C}"/>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latin typeface="Calibri" panose="020F0502020204030204" pitchFamily="34" charset="0"/>
                  <a:cs typeface="Calibri" panose="020F0502020204030204" pitchFamily="34" charset="0"/>
                </a:rPr>
                <a:t>Design Operational Wrap-Around</a:t>
              </a:r>
            </a:p>
          </p:txBody>
        </p:sp>
        <p:sp>
          <p:nvSpPr>
            <p:cNvPr id="194" name="Oval 193">
              <a:extLst>
                <a:ext uri="{FF2B5EF4-FFF2-40B4-BE49-F238E27FC236}">
                  <a16:creationId xmlns:a16="http://schemas.microsoft.com/office/drawing/2014/main" id="{9CB92107-5D3C-4298-E9C7-C03DB23F2654}"/>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Step 5</a:t>
              </a:r>
            </a:p>
          </p:txBody>
        </p:sp>
      </p:grpSp>
      <p:grpSp>
        <p:nvGrpSpPr>
          <p:cNvPr id="195" name="Group 194">
            <a:extLst>
              <a:ext uri="{FF2B5EF4-FFF2-40B4-BE49-F238E27FC236}">
                <a16:creationId xmlns:a16="http://schemas.microsoft.com/office/drawing/2014/main" id="{A64885FE-37EC-7086-4F64-AC83D48096AA}"/>
              </a:ext>
            </a:extLst>
          </p:cNvPr>
          <p:cNvGrpSpPr/>
          <p:nvPr/>
        </p:nvGrpSpPr>
        <p:grpSpPr>
          <a:xfrm>
            <a:off x="4222377" y="1547963"/>
            <a:ext cx="1097280" cy="799337"/>
            <a:chOff x="560065" y="5025296"/>
            <a:chExt cx="1097280" cy="799337"/>
          </a:xfrm>
        </p:grpSpPr>
        <p:sp>
          <p:nvSpPr>
            <p:cNvPr id="196" name="Rectangle: Rounded Corners 195">
              <a:extLst>
                <a:ext uri="{FF2B5EF4-FFF2-40B4-BE49-F238E27FC236}">
                  <a16:creationId xmlns:a16="http://schemas.microsoft.com/office/drawing/2014/main" id="{537FD6C7-835C-7743-F974-5C5895EE83D7}"/>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latin typeface="Calibri" panose="020F0502020204030204" pitchFamily="34" charset="0"/>
                  <a:cs typeface="Calibri" panose="020F0502020204030204" pitchFamily="34" charset="0"/>
                </a:rPr>
                <a:t>Develop</a:t>
              </a:r>
            </a:p>
            <a:p>
              <a:pPr algn="ctr">
                <a:lnSpc>
                  <a:spcPts val="1300"/>
                </a:lnSpc>
              </a:pPr>
              <a:r>
                <a:rPr lang="en-US" sz="1400" b="1" dirty="0">
                  <a:latin typeface="Calibri" panose="020F0502020204030204" pitchFamily="34" charset="0"/>
                  <a:cs typeface="Calibri" panose="020F0502020204030204" pitchFamily="34" charset="0"/>
                </a:rPr>
                <a:t>Digital Twin</a:t>
              </a:r>
            </a:p>
          </p:txBody>
        </p:sp>
        <p:sp>
          <p:nvSpPr>
            <p:cNvPr id="197" name="Oval 196">
              <a:extLst>
                <a:ext uri="{FF2B5EF4-FFF2-40B4-BE49-F238E27FC236}">
                  <a16:creationId xmlns:a16="http://schemas.microsoft.com/office/drawing/2014/main" id="{04B59AD2-98F3-215D-8135-EB3FC21E33DD}"/>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Step 4</a:t>
              </a:r>
            </a:p>
          </p:txBody>
        </p:sp>
      </p:grpSp>
      <p:grpSp>
        <p:nvGrpSpPr>
          <p:cNvPr id="198" name="Group 197">
            <a:extLst>
              <a:ext uri="{FF2B5EF4-FFF2-40B4-BE49-F238E27FC236}">
                <a16:creationId xmlns:a16="http://schemas.microsoft.com/office/drawing/2014/main" id="{9330048C-FBC1-6FFB-A5C0-8FEC96B2A412}"/>
              </a:ext>
            </a:extLst>
          </p:cNvPr>
          <p:cNvGrpSpPr/>
          <p:nvPr/>
        </p:nvGrpSpPr>
        <p:grpSpPr>
          <a:xfrm>
            <a:off x="2941918" y="1547963"/>
            <a:ext cx="1097280" cy="799337"/>
            <a:chOff x="560065" y="5025296"/>
            <a:chExt cx="1097280" cy="799337"/>
          </a:xfrm>
        </p:grpSpPr>
        <p:sp>
          <p:nvSpPr>
            <p:cNvPr id="199" name="Rectangle: Rounded Corners 198">
              <a:extLst>
                <a:ext uri="{FF2B5EF4-FFF2-40B4-BE49-F238E27FC236}">
                  <a16:creationId xmlns:a16="http://schemas.microsoft.com/office/drawing/2014/main" id="{F239819C-0D4C-716C-2CDE-857F91472D9A}"/>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latin typeface="Calibri" panose="020F0502020204030204" pitchFamily="34" charset="0"/>
                  <a:cs typeface="Calibri" panose="020F0502020204030204" pitchFamily="34" charset="0"/>
                </a:rPr>
                <a:t>Conduct Wargame Exercise</a:t>
              </a:r>
            </a:p>
          </p:txBody>
        </p:sp>
        <p:sp>
          <p:nvSpPr>
            <p:cNvPr id="200" name="Oval 199">
              <a:extLst>
                <a:ext uri="{FF2B5EF4-FFF2-40B4-BE49-F238E27FC236}">
                  <a16:creationId xmlns:a16="http://schemas.microsoft.com/office/drawing/2014/main" id="{E863FAE3-BA4E-7570-D624-34B3D0CDAB47}"/>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Step 3</a:t>
              </a:r>
            </a:p>
          </p:txBody>
        </p:sp>
      </p:grpSp>
      <p:grpSp>
        <p:nvGrpSpPr>
          <p:cNvPr id="201" name="Group 200">
            <a:extLst>
              <a:ext uri="{FF2B5EF4-FFF2-40B4-BE49-F238E27FC236}">
                <a16:creationId xmlns:a16="http://schemas.microsoft.com/office/drawing/2014/main" id="{13DB23DC-3610-D574-2CB5-5DC7229E6750}"/>
              </a:ext>
            </a:extLst>
          </p:cNvPr>
          <p:cNvGrpSpPr/>
          <p:nvPr/>
        </p:nvGrpSpPr>
        <p:grpSpPr>
          <a:xfrm>
            <a:off x="1661459" y="1547963"/>
            <a:ext cx="1097280" cy="799337"/>
            <a:chOff x="560065" y="5025296"/>
            <a:chExt cx="1097280" cy="799337"/>
          </a:xfrm>
        </p:grpSpPr>
        <p:sp>
          <p:nvSpPr>
            <p:cNvPr id="202" name="Rectangle: Rounded Corners 201">
              <a:extLst>
                <a:ext uri="{FF2B5EF4-FFF2-40B4-BE49-F238E27FC236}">
                  <a16:creationId xmlns:a16="http://schemas.microsoft.com/office/drawing/2014/main" id="{06E5EEAF-C1E4-5F56-6D32-153E915B542F}"/>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latin typeface="Calibri" panose="020F0502020204030204" pitchFamily="34" charset="0"/>
                  <a:cs typeface="Calibri" panose="020F0502020204030204" pitchFamily="34" charset="0"/>
                </a:rPr>
                <a:t>Perform Conceptual Analysis</a:t>
              </a:r>
            </a:p>
          </p:txBody>
        </p:sp>
        <p:sp>
          <p:nvSpPr>
            <p:cNvPr id="203" name="Oval 202">
              <a:extLst>
                <a:ext uri="{FF2B5EF4-FFF2-40B4-BE49-F238E27FC236}">
                  <a16:creationId xmlns:a16="http://schemas.microsoft.com/office/drawing/2014/main" id="{6F7985D9-1E16-EF71-A2C6-AA175775D204}"/>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Step 2</a:t>
              </a:r>
            </a:p>
          </p:txBody>
        </p:sp>
      </p:grpSp>
      <p:grpSp>
        <p:nvGrpSpPr>
          <p:cNvPr id="204" name="Group 203">
            <a:extLst>
              <a:ext uri="{FF2B5EF4-FFF2-40B4-BE49-F238E27FC236}">
                <a16:creationId xmlns:a16="http://schemas.microsoft.com/office/drawing/2014/main" id="{F148D145-DBA9-9D8A-9F97-0B646C6C998D}"/>
              </a:ext>
            </a:extLst>
          </p:cNvPr>
          <p:cNvGrpSpPr/>
          <p:nvPr/>
        </p:nvGrpSpPr>
        <p:grpSpPr>
          <a:xfrm>
            <a:off x="8063754" y="4643943"/>
            <a:ext cx="1097280" cy="685800"/>
            <a:chOff x="6771067" y="4966859"/>
            <a:chExt cx="1097280" cy="685800"/>
          </a:xfrm>
        </p:grpSpPr>
        <p:sp>
          <p:nvSpPr>
            <p:cNvPr id="205" name="Rectangle: Rounded Corners 204">
              <a:extLst>
                <a:ext uri="{FF2B5EF4-FFF2-40B4-BE49-F238E27FC236}">
                  <a16:creationId xmlns:a16="http://schemas.microsoft.com/office/drawing/2014/main" id="{90DA25DD-5987-C66E-0B7B-E6BD2B32A9D2}"/>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Validate Environment</a:t>
              </a:r>
            </a:p>
          </p:txBody>
        </p:sp>
        <p:sp>
          <p:nvSpPr>
            <p:cNvPr id="206" name="Oval 205">
              <a:extLst>
                <a:ext uri="{FF2B5EF4-FFF2-40B4-BE49-F238E27FC236}">
                  <a16:creationId xmlns:a16="http://schemas.microsoft.com/office/drawing/2014/main" id="{4E9D3723-156A-63F3-A90C-0EC251FD07ED}"/>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7.3</a:t>
              </a:r>
            </a:p>
          </p:txBody>
        </p:sp>
      </p:grpSp>
      <p:grpSp>
        <p:nvGrpSpPr>
          <p:cNvPr id="207" name="Group 206">
            <a:extLst>
              <a:ext uri="{FF2B5EF4-FFF2-40B4-BE49-F238E27FC236}">
                <a16:creationId xmlns:a16="http://schemas.microsoft.com/office/drawing/2014/main" id="{3252216E-7C30-06C1-796B-CC84905E159D}"/>
              </a:ext>
            </a:extLst>
          </p:cNvPr>
          <p:cNvGrpSpPr/>
          <p:nvPr/>
        </p:nvGrpSpPr>
        <p:grpSpPr>
          <a:xfrm>
            <a:off x="8063754" y="3729543"/>
            <a:ext cx="1097280" cy="685800"/>
            <a:chOff x="6771067" y="4966859"/>
            <a:chExt cx="1097280" cy="685800"/>
          </a:xfrm>
        </p:grpSpPr>
        <p:sp>
          <p:nvSpPr>
            <p:cNvPr id="208" name="Rectangle: Rounded Corners 207">
              <a:extLst>
                <a:ext uri="{FF2B5EF4-FFF2-40B4-BE49-F238E27FC236}">
                  <a16:creationId xmlns:a16="http://schemas.microsoft.com/office/drawing/2014/main" id="{6400C521-8D7A-4E8F-C82D-A4612C221D17}"/>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Integrate Environment</a:t>
              </a:r>
            </a:p>
          </p:txBody>
        </p:sp>
        <p:sp>
          <p:nvSpPr>
            <p:cNvPr id="209" name="Oval 208">
              <a:extLst>
                <a:ext uri="{FF2B5EF4-FFF2-40B4-BE49-F238E27FC236}">
                  <a16:creationId xmlns:a16="http://schemas.microsoft.com/office/drawing/2014/main" id="{C00E937B-61C3-6877-753B-206EF37FAB0D}"/>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7.2</a:t>
              </a:r>
            </a:p>
          </p:txBody>
        </p:sp>
      </p:grpSp>
      <p:grpSp>
        <p:nvGrpSpPr>
          <p:cNvPr id="210" name="Group 209">
            <a:extLst>
              <a:ext uri="{FF2B5EF4-FFF2-40B4-BE49-F238E27FC236}">
                <a16:creationId xmlns:a16="http://schemas.microsoft.com/office/drawing/2014/main" id="{807D06B5-E55B-7423-92FA-2B1E2128302E}"/>
              </a:ext>
            </a:extLst>
          </p:cNvPr>
          <p:cNvGrpSpPr/>
          <p:nvPr/>
        </p:nvGrpSpPr>
        <p:grpSpPr>
          <a:xfrm>
            <a:off x="8063754" y="2815143"/>
            <a:ext cx="1097280" cy="685800"/>
            <a:chOff x="6771067" y="4966859"/>
            <a:chExt cx="1097280" cy="685800"/>
          </a:xfrm>
        </p:grpSpPr>
        <p:sp>
          <p:nvSpPr>
            <p:cNvPr id="211" name="Rectangle: Rounded Corners 210">
              <a:extLst>
                <a:ext uri="{FF2B5EF4-FFF2-40B4-BE49-F238E27FC236}">
                  <a16:creationId xmlns:a16="http://schemas.microsoft.com/office/drawing/2014/main" id="{D9F69CF8-5089-FB9A-1A14-09D9B55B995B}"/>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Plan</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Integration</a:t>
              </a:r>
            </a:p>
          </p:txBody>
        </p:sp>
        <p:sp>
          <p:nvSpPr>
            <p:cNvPr id="212" name="Oval 211">
              <a:extLst>
                <a:ext uri="{FF2B5EF4-FFF2-40B4-BE49-F238E27FC236}">
                  <a16:creationId xmlns:a16="http://schemas.microsoft.com/office/drawing/2014/main" id="{80551A39-05C5-D567-3D18-3EFEB3F48FF4}"/>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7.1</a:t>
              </a:r>
            </a:p>
          </p:txBody>
        </p:sp>
      </p:grpSp>
      <p:grpSp>
        <p:nvGrpSpPr>
          <p:cNvPr id="213" name="Group 212">
            <a:extLst>
              <a:ext uri="{FF2B5EF4-FFF2-40B4-BE49-F238E27FC236}">
                <a16:creationId xmlns:a16="http://schemas.microsoft.com/office/drawing/2014/main" id="{9AF2826C-CE40-2B9E-9F11-CF36ECEE461E}"/>
              </a:ext>
            </a:extLst>
          </p:cNvPr>
          <p:cNvGrpSpPr/>
          <p:nvPr/>
        </p:nvGrpSpPr>
        <p:grpSpPr>
          <a:xfrm>
            <a:off x="6783295" y="5558343"/>
            <a:ext cx="1097280" cy="685800"/>
            <a:chOff x="6771067" y="4966859"/>
            <a:chExt cx="1097280" cy="685800"/>
          </a:xfrm>
        </p:grpSpPr>
        <p:sp>
          <p:nvSpPr>
            <p:cNvPr id="214" name="Rectangle: Rounded Corners 213">
              <a:extLst>
                <a:ext uri="{FF2B5EF4-FFF2-40B4-BE49-F238E27FC236}">
                  <a16:creationId xmlns:a16="http://schemas.microsoft.com/office/drawing/2014/main" id="{15FDDD04-38B1-7704-0512-B1E9AD7DCB14}"/>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Implement Wrap-Around Infrastructure</a:t>
              </a:r>
            </a:p>
          </p:txBody>
        </p:sp>
        <p:sp>
          <p:nvSpPr>
            <p:cNvPr id="215" name="Oval 214">
              <a:extLst>
                <a:ext uri="{FF2B5EF4-FFF2-40B4-BE49-F238E27FC236}">
                  <a16:creationId xmlns:a16="http://schemas.microsoft.com/office/drawing/2014/main" id="{2CED1C9A-5864-EE16-BB12-461C7CD8548F}"/>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6.4</a:t>
              </a:r>
            </a:p>
          </p:txBody>
        </p:sp>
      </p:grpSp>
      <p:grpSp>
        <p:nvGrpSpPr>
          <p:cNvPr id="216" name="Group 215">
            <a:extLst>
              <a:ext uri="{FF2B5EF4-FFF2-40B4-BE49-F238E27FC236}">
                <a16:creationId xmlns:a16="http://schemas.microsoft.com/office/drawing/2014/main" id="{51D49D49-DF89-7B9C-E1A8-37E9F30B0403}"/>
              </a:ext>
            </a:extLst>
          </p:cNvPr>
          <p:cNvGrpSpPr/>
          <p:nvPr/>
        </p:nvGrpSpPr>
        <p:grpSpPr>
          <a:xfrm>
            <a:off x="6783295" y="4643943"/>
            <a:ext cx="1097280" cy="685800"/>
            <a:chOff x="6771067" y="4966859"/>
            <a:chExt cx="1097280" cy="685800"/>
          </a:xfrm>
        </p:grpSpPr>
        <p:sp>
          <p:nvSpPr>
            <p:cNvPr id="217" name="Rectangle: Rounded Corners 216">
              <a:extLst>
                <a:ext uri="{FF2B5EF4-FFF2-40B4-BE49-F238E27FC236}">
                  <a16:creationId xmlns:a16="http://schemas.microsoft.com/office/drawing/2014/main" id="{BF95442C-6C07-6E61-32D1-548BD266D7B5}"/>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Develop</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Wrap-Around Applications</a:t>
              </a:r>
            </a:p>
          </p:txBody>
        </p:sp>
        <p:sp>
          <p:nvSpPr>
            <p:cNvPr id="218" name="Oval 217">
              <a:extLst>
                <a:ext uri="{FF2B5EF4-FFF2-40B4-BE49-F238E27FC236}">
                  <a16:creationId xmlns:a16="http://schemas.microsoft.com/office/drawing/2014/main" id="{3066C86B-E598-2288-1FA9-CF2676C58B36}"/>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6.3</a:t>
              </a:r>
            </a:p>
          </p:txBody>
        </p:sp>
      </p:grpSp>
      <p:grpSp>
        <p:nvGrpSpPr>
          <p:cNvPr id="219" name="Group 218">
            <a:extLst>
              <a:ext uri="{FF2B5EF4-FFF2-40B4-BE49-F238E27FC236}">
                <a16:creationId xmlns:a16="http://schemas.microsoft.com/office/drawing/2014/main" id="{F344C96B-D47B-BE30-0C8B-FF887C2145A2}"/>
              </a:ext>
            </a:extLst>
          </p:cNvPr>
          <p:cNvGrpSpPr/>
          <p:nvPr/>
        </p:nvGrpSpPr>
        <p:grpSpPr>
          <a:xfrm>
            <a:off x="6783295" y="3729543"/>
            <a:ext cx="1097280" cy="685800"/>
            <a:chOff x="6771067" y="4966859"/>
            <a:chExt cx="1097280" cy="685800"/>
          </a:xfrm>
        </p:grpSpPr>
        <p:sp>
          <p:nvSpPr>
            <p:cNvPr id="220" name="Rectangle: Rounded Corners 219">
              <a:extLst>
                <a:ext uri="{FF2B5EF4-FFF2-40B4-BE49-F238E27FC236}">
                  <a16:creationId xmlns:a16="http://schemas.microsoft.com/office/drawing/2014/main" id="{24070E9E-1A04-39FD-B40D-D6847AD775BB}"/>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Establish Environment Agreements</a:t>
              </a:r>
            </a:p>
          </p:txBody>
        </p:sp>
        <p:sp>
          <p:nvSpPr>
            <p:cNvPr id="221" name="Oval 220">
              <a:extLst>
                <a:ext uri="{FF2B5EF4-FFF2-40B4-BE49-F238E27FC236}">
                  <a16:creationId xmlns:a16="http://schemas.microsoft.com/office/drawing/2014/main" id="{70E538AD-CE03-86E4-488F-5812930C6D04}"/>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6.2</a:t>
              </a:r>
            </a:p>
          </p:txBody>
        </p:sp>
      </p:grpSp>
      <p:grpSp>
        <p:nvGrpSpPr>
          <p:cNvPr id="224" name="Group 223">
            <a:extLst>
              <a:ext uri="{FF2B5EF4-FFF2-40B4-BE49-F238E27FC236}">
                <a16:creationId xmlns:a16="http://schemas.microsoft.com/office/drawing/2014/main" id="{2B54E2D7-BBE0-613F-D336-C6E89D7CCE08}"/>
              </a:ext>
            </a:extLst>
          </p:cNvPr>
          <p:cNvGrpSpPr/>
          <p:nvPr/>
        </p:nvGrpSpPr>
        <p:grpSpPr>
          <a:xfrm>
            <a:off x="6783295" y="2815143"/>
            <a:ext cx="1097280" cy="685800"/>
            <a:chOff x="6771067" y="4966859"/>
            <a:chExt cx="1097280" cy="685800"/>
          </a:xfrm>
        </p:grpSpPr>
        <p:sp>
          <p:nvSpPr>
            <p:cNvPr id="225" name="Rectangle: Rounded Corners 224">
              <a:extLst>
                <a:ext uri="{FF2B5EF4-FFF2-40B4-BE49-F238E27FC236}">
                  <a16:creationId xmlns:a16="http://schemas.microsoft.com/office/drawing/2014/main" id="{4166B607-AC24-3B04-1CC7-F09B983C3059}"/>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Develop</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System Interface Model</a:t>
              </a:r>
            </a:p>
          </p:txBody>
        </p:sp>
        <p:sp>
          <p:nvSpPr>
            <p:cNvPr id="227" name="Oval 226">
              <a:extLst>
                <a:ext uri="{FF2B5EF4-FFF2-40B4-BE49-F238E27FC236}">
                  <a16:creationId xmlns:a16="http://schemas.microsoft.com/office/drawing/2014/main" id="{E6F49FCD-338A-B136-2A6B-138C6686C095}"/>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6.1</a:t>
              </a:r>
            </a:p>
          </p:txBody>
        </p:sp>
      </p:grpSp>
      <p:grpSp>
        <p:nvGrpSpPr>
          <p:cNvPr id="228" name="Group 227">
            <a:extLst>
              <a:ext uri="{FF2B5EF4-FFF2-40B4-BE49-F238E27FC236}">
                <a16:creationId xmlns:a16="http://schemas.microsoft.com/office/drawing/2014/main" id="{F65A7117-B386-59B5-D764-9A282A8F8C1C}"/>
              </a:ext>
            </a:extLst>
          </p:cNvPr>
          <p:cNvGrpSpPr/>
          <p:nvPr/>
        </p:nvGrpSpPr>
        <p:grpSpPr>
          <a:xfrm>
            <a:off x="5502836" y="4643943"/>
            <a:ext cx="1097280" cy="685800"/>
            <a:chOff x="6771067" y="4966859"/>
            <a:chExt cx="1097280" cy="685800"/>
          </a:xfrm>
        </p:grpSpPr>
        <p:sp>
          <p:nvSpPr>
            <p:cNvPr id="230" name="Rectangle: Rounded Corners 229">
              <a:extLst>
                <a:ext uri="{FF2B5EF4-FFF2-40B4-BE49-F238E27FC236}">
                  <a16:creationId xmlns:a16="http://schemas.microsoft.com/office/drawing/2014/main" id="{7C9390C8-BE7B-A3D9-8F9D-0945C6938F00}"/>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Design</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Wrap-Around</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Applications</a:t>
              </a:r>
            </a:p>
          </p:txBody>
        </p:sp>
        <p:sp>
          <p:nvSpPr>
            <p:cNvPr id="231" name="Oval 230">
              <a:extLst>
                <a:ext uri="{FF2B5EF4-FFF2-40B4-BE49-F238E27FC236}">
                  <a16:creationId xmlns:a16="http://schemas.microsoft.com/office/drawing/2014/main" id="{07C8B539-26B8-B024-E778-B35B6EC2793F}"/>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5.3</a:t>
              </a:r>
            </a:p>
          </p:txBody>
        </p:sp>
      </p:grpSp>
      <p:grpSp>
        <p:nvGrpSpPr>
          <p:cNvPr id="233" name="Group 232">
            <a:extLst>
              <a:ext uri="{FF2B5EF4-FFF2-40B4-BE49-F238E27FC236}">
                <a16:creationId xmlns:a16="http://schemas.microsoft.com/office/drawing/2014/main" id="{CDE3404E-7E96-C062-5FF4-B25D6617D7B8}"/>
              </a:ext>
            </a:extLst>
          </p:cNvPr>
          <p:cNvGrpSpPr/>
          <p:nvPr/>
        </p:nvGrpSpPr>
        <p:grpSpPr>
          <a:xfrm>
            <a:off x="5502836" y="3729543"/>
            <a:ext cx="1097280" cy="685800"/>
            <a:chOff x="6771067" y="4966859"/>
            <a:chExt cx="1097280" cy="685800"/>
          </a:xfrm>
        </p:grpSpPr>
        <p:sp>
          <p:nvSpPr>
            <p:cNvPr id="234" name="Rectangle: Rounded Corners 233">
              <a:extLst>
                <a:ext uri="{FF2B5EF4-FFF2-40B4-BE49-F238E27FC236}">
                  <a16:creationId xmlns:a16="http://schemas.microsoft.com/office/drawing/2014/main" id="{DB0992E1-67F5-F845-CCAC-C4ABAD910CBA}"/>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Design</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Environment</a:t>
              </a:r>
            </a:p>
          </p:txBody>
        </p:sp>
        <p:sp>
          <p:nvSpPr>
            <p:cNvPr id="236" name="Oval 235">
              <a:extLst>
                <a:ext uri="{FF2B5EF4-FFF2-40B4-BE49-F238E27FC236}">
                  <a16:creationId xmlns:a16="http://schemas.microsoft.com/office/drawing/2014/main" id="{DAD9F373-BAF9-4531-E0C9-BAD1B9BDA246}"/>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5.2</a:t>
              </a:r>
            </a:p>
          </p:txBody>
        </p:sp>
      </p:grpSp>
      <p:grpSp>
        <p:nvGrpSpPr>
          <p:cNvPr id="237" name="Group 236">
            <a:extLst>
              <a:ext uri="{FF2B5EF4-FFF2-40B4-BE49-F238E27FC236}">
                <a16:creationId xmlns:a16="http://schemas.microsoft.com/office/drawing/2014/main" id="{28385DD8-78BD-33C5-3FBD-7A9D479193BA}"/>
              </a:ext>
            </a:extLst>
          </p:cNvPr>
          <p:cNvGrpSpPr/>
          <p:nvPr/>
        </p:nvGrpSpPr>
        <p:grpSpPr>
          <a:xfrm>
            <a:off x="5502836" y="2815143"/>
            <a:ext cx="1097280" cy="685800"/>
            <a:chOff x="6771067" y="4966859"/>
            <a:chExt cx="1097280" cy="685800"/>
          </a:xfrm>
        </p:grpSpPr>
        <p:sp>
          <p:nvSpPr>
            <p:cNvPr id="239" name="Rectangle: Rounded Corners 238">
              <a:extLst>
                <a:ext uri="{FF2B5EF4-FFF2-40B4-BE49-F238E27FC236}">
                  <a16:creationId xmlns:a16="http://schemas.microsoft.com/office/drawing/2014/main" id="{24F7F089-D5E1-1319-1907-2CDF2FEA69E5}"/>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Select</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Wrap-Around Applications</a:t>
              </a:r>
            </a:p>
          </p:txBody>
        </p:sp>
        <p:sp>
          <p:nvSpPr>
            <p:cNvPr id="240" name="Oval 239">
              <a:extLst>
                <a:ext uri="{FF2B5EF4-FFF2-40B4-BE49-F238E27FC236}">
                  <a16:creationId xmlns:a16="http://schemas.microsoft.com/office/drawing/2014/main" id="{4EC0DE1F-97EF-7978-FB03-90F3BED0B062}"/>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5.1</a:t>
              </a:r>
            </a:p>
          </p:txBody>
        </p:sp>
      </p:grpSp>
      <p:grpSp>
        <p:nvGrpSpPr>
          <p:cNvPr id="241" name="Group 240">
            <a:extLst>
              <a:ext uri="{FF2B5EF4-FFF2-40B4-BE49-F238E27FC236}">
                <a16:creationId xmlns:a16="http://schemas.microsoft.com/office/drawing/2014/main" id="{EAA50055-E9EF-55A4-3E85-7C3BA8C0CE77}"/>
              </a:ext>
            </a:extLst>
          </p:cNvPr>
          <p:cNvGrpSpPr/>
          <p:nvPr/>
        </p:nvGrpSpPr>
        <p:grpSpPr>
          <a:xfrm>
            <a:off x="4222377" y="4643943"/>
            <a:ext cx="1097280" cy="685800"/>
            <a:chOff x="6771067" y="4966859"/>
            <a:chExt cx="1097280" cy="685800"/>
          </a:xfrm>
        </p:grpSpPr>
        <p:sp>
          <p:nvSpPr>
            <p:cNvPr id="242" name="Rectangle: Rounded Corners 241">
              <a:extLst>
                <a:ext uri="{FF2B5EF4-FFF2-40B4-BE49-F238E27FC236}">
                  <a16:creationId xmlns:a16="http://schemas.microsoft.com/office/drawing/2014/main" id="{C99318C5-219A-D299-BD0C-FB3F50F4D320}"/>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Build</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Digital Twin</a:t>
              </a:r>
            </a:p>
          </p:txBody>
        </p:sp>
        <p:sp>
          <p:nvSpPr>
            <p:cNvPr id="244" name="Oval 243">
              <a:extLst>
                <a:ext uri="{FF2B5EF4-FFF2-40B4-BE49-F238E27FC236}">
                  <a16:creationId xmlns:a16="http://schemas.microsoft.com/office/drawing/2014/main" id="{5B00C320-401E-FE9F-896D-CD5726D469F0}"/>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4.3</a:t>
              </a:r>
            </a:p>
          </p:txBody>
        </p:sp>
      </p:grpSp>
      <p:grpSp>
        <p:nvGrpSpPr>
          <p:cNvPr id="245" name="Group 244">
            <a:extLst>
              <a:ext uri="{FF2B5EF4-FFF2-40B4-BE49-F238E27FC236}">
                <a16:creationId xmlns:a16="http://schemas.microsoft.com/office/drawing/2014/main" id="{F5898332-292B-469E-38C0-D31035D9F0C5}"/>
              </a:ext>
            </a:extLst>
          </p:cNvPr>
          <p:cNvGrpSpPr/>
          <p:nvPr/>
        </p:nvGrpSpPr>
        <p:grpSpPr>
          <a:xfrm>
            <a:off x="4222377" y="3729543"/>
            <a:ext cx="1097280" cy="685800"/>
            <a:chOff x="6771067" y="4966859"/>
            <a:chExt cx="1097280" cy="685800"/>
          </a:xfrm>
        </p:grpSpPr>
        <p:sp>
          <p:nvSpPr>
            <p:cNvPr id="246" name="Rectangle: Rounded Corners 245">
              <a:extLst>
                <a:ext uri="{FF2B5EF4-FFF2-40B4-BE49-F238E27FC236}">
                  <a16:creationId xmlns:a16="http://schemas.microsoft.com/office/drawing/2014/main" id="{2D2B11AF-E4BB-99BE-FC79-496FFF480612}"/>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Acquire Resources</a:t>
              </a:r>
            </a:p>
          </p:txBody>
        </p:sp>
        <p:sp>
          <p:nvSpPr>
            <p:cNvPr id="247" name="Oval 246">
              <a:extLst>
                <a:ext uri="{FF2B5EF4-FFF2-40B4-BE49-F238E27FC236}">
                  <a16:creationId xmlns:a16="http://schemas.microsoft.com/office/drawing/2014/main" id="{6F1DCE08-1048-B537-10DE-8012EEB8BC50}"/>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4.2</a:t>
              </a:r>
            </a:p>
          </p:txBody>
        </p:sp>
      </p:grpSp>
      <p:grpSp>
        <p:nvGrpSpPr>
          <p:cNvPr id="248" name="Group 247">
            <a:extLst>
              <a:ext uri="{FF2B5EF4-FFF2-40B4-BE49-F238E27FC236}">
                <a16:creationId xmlns:a16="http://schemas.microsoft.com/office/drawing/2014/main" id="{5D10A5BB-0AAB-234B-B65F-3AB664E8B213}"/>
              </a:ext>
            </a:extLst>
          </p:cNvPr>
          <p:cNvGrpSpPr/>
          <p:nvPr/>
        </p:nvGrpSpPr>
        <p:grpSpPr>
          <a:xfrm>
            <a:off x="4222377" y="2815143"/>
            <a:ext cx="1097280" cy="685800"/>
            <a:chOff x="6771067" y="4966859"/>
            <a:chExt cx="1097280" cy="685800"/>
          </a:xfrm>
        </p:grpSpPr>
        <p:sp>
          <p:nvSpPr>
            <p:cNvPr id="249" name="Rectangle: Rounded Corners 248">
              <a:extLst>
                <a:ext uri="{FF2B5EF4-FFF2-40B4-BE49-F238E27FC236}">
                  <a16:creationId xmlns:a16="http://schemas.microsoft.com/office/drawing/2014/main" id="{BAC2AB47-1670-093C-8C05-B6C21EF088DE}"/>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Select</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Digital Twin Applications</a:t>
              </a:r>
            </a:p>
          </p:txBody>
        </p:sp>
        <p:sp>
          <p:nvSpPr>
            <p:cNvPr id="250" name="Oval 249">
              <a:extLst>
                <a:ext uri="{FF2B5EF4-FFF2-40B4-BE49-F238E27FC236}">
                  <a16:creationId xmlns:a16="http://schemas.microsoft.com/office/drawing/2014/main" id="{909BBFBD-D73F-EB37-9495-50B3C267038A}"/>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4.1</a:t>
              </a:r>
            </a:p>
          </p:txBody>
        </p:sp>
      </p:grpSp>
      <p:grpSp>
        <p:nvGrpSpPr>
          <p:cNvPr id="251" name="Group 250">
            <a:extLst>
              <a:ext uri="{FF2B5EF4-FFF2-40B4-BE49-F238E27FC236}">
                <a16:creationId xmlns:a16="http://schemas.microsoft.com/office/drawing/2014/main" id="{90AD830E-C32A-3743-62B1-ACEDB4901BE7}"/>
              </a:ext>
            </a:extLst>
          </p:cNvPr>
          <p:cNvGrpSpPr/>
          <p:nvPr/>
        </p:nvGrpSpPr>
        <p:grpSpPr>
          <a:xfrm>
            <a:off x="2941918" y="5558343"/>
            <a:ext cx="1097280" cy="685800"/>
            <a:chOff x="6771067" y="4966859"/>
            <a:chExt cx="1097280" cy="685800"/>
          </a:xfrm>
        </p:grpSpPr>
        <p:sp>
          <p:nvSpPr>
            <p:cNvPr id="252" name="Rectangle: Rounded Corners 251">
              <a:extLst>
                <a:ext uri="{FF2B5EF4-FFF2-40B4-BE49-F238E27FC236}">
                  <a16:creationId xmlns:a16="http://schemas.microsoft.com/office/drawing/2014/main" id="{1413C2AF-BE1B-57D5-95F2-9154B66B3709}"/>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Wargame Reporting</a:t>
              </a:r>
            </a:p>
          </p:txBody>
        </p:sp>
        <p:sp>
          <p:nvSpPr>
            <p:cNvPr id="253" name="Oval 252">
              <a:extLst>
                <a:ext uri="{FF2B5EF4-FFF2-40B4-BE49-F238E27FC236}">
                  <a16:creationId xmlns:a16="http://schemas.microsoft.com/office/drawing/2014/main" id="{3244ED46-572F-AF92-EB86-6FE8455B1B11}"/>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3.4</a:t>
              </a:r>
            </a:p>
          </p:txBody>
        </p:sp>
      </p:grpSp>
      <p:grpSp>
        <p:nvGrpSpPr>
          <p:cNvPr id="254" name="Group 253">
            <a:extLst>
              <a:ext uri="{FF2B5EF4-FFF2-40B4-BE49-F238E27FC236}">
                <a16:creationId xmlns:a16="http://schemas.microsoft.com/office/drawing/2014/main" id="{7D95A709-C438-3E7A-A559-21721B00C0BF}"/>
              </a:ext>
            </a:extLst>
          </p:cNvPr>
          <p:cNvGrpSpPr/>
          <p:nvPr/>
        </p:nvGrpSpPr>
        <p:grpSpPr>
          <a:xfrm>
            <a:off x="2941918" y="4643943"/>
            <a:ext cx="1097280" cy="685800"/>
            <a:chOff x="6771067" y="4966859"/>
            <a:chExt cx="1097280" cy="685800"/>
          </a:xfrm>
        </p:grpSpPr>
        <p:sp>
          <p:nvSpPr>
            <p:cNvPr id="255" name="Rectangle: Rounded Corners 254">
              <a:extLst>
                <a:ext uri="{FF2B5EF4-FFF2-40B4-BE49-F238E27FC236}">
                  <a16:creationId xmlns:a16="http://schemas.microsoft.com/office/drawing/2014/main" id="{721773AD-B845-0979-D6F8-12689E8EAADE}"/>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Post</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Wargame Analysis</a:t>
              </a:r>
            </a:p>
          </p:txBody>
        </p:sp>
        <p:sp>
          <p:nvSpPr>
            <p:cNvPr id="256" name="Oval 255">
              <a:extLst>
                <a:ext uri="{FF2B5EF4-FFF2-40B4-BE49-F238E27FC236}">
                  <a16:creationId xmlns:a16="http://schemas.microsoft.com/office/drawing/2014/main" id="{0C1B1756-CDCD-9A5E-5429-8A6E4376EDD5}"/>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3.3</a:t>
              </a:r>
            </a:p>
          </p:txBody>
        </p:sp>
      </p:grpSp>
      <p:grpSp>
        <p:nvGrpSpPr>
          <p:cNvPr id="257" name="Group 256">
            <a:extLst>
              <a:ext uri="{FF2B5EF4-FFF2-40B4-BE49-F238E27FC236}">
                <a16:creationId xmlns:a16="http://schemas.microsoft.com/office/drawing/2014/main" id="{D6C956FB-43F7-CD29-74D8-BF4ACA394779}"/>
              </a:ext>
            </a:extLst>
          </p:cNvPr>
          <p:cNvGrpSpPr/>
          <p:nvPr/>
        </p:nvGrpSpPr>
        <p:grpSpPr>
          <a:xfrm>
            <a:off x="2941918" y="3729543"/>
            <a:ext cx="1097280" cy="685800"/>
            <a:chOff x="6771067" y="4966859"/>
            <a:chExt cx="1097280" cy="685800"/>
          </a:xfrm>
        </p:grpSpPr>
        <p:sp>
          <p:nvSpPr>
            <p:cNvPr id="258" name="Rectangle: Rounded Corners 257">
              <a:extLst>
                <a:ext uri="{FF2B5EF4-FFF2-40B4-BE49-F238E27FC236}">
                  <a16:creationId xmlns:a16="http://schemas.microsoft.com/office/drawing/2014/main" id="{1C507B6D-5C1F-E498-DBED-8BD14A3CFD87}"/>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Conduct Wargame</a:t>
              </a:r>
            </a:p>
          </p:txBody>
        </p:sp>
        <p:sp>
          <p:nvSpPr>
            <p:cNvPr id="259" name="Oval 258">
              <a:extLst>
                <a:ext uri="{FF2B5EF4-FFF2-40B4-BE49-F238E27FC236}">
                  <a16:creationId xmlns:a16="http://schemas.microsoft.com/office/drawing/2014/main" id="{E5B15A09-359E-57B6-7DDF-1174886E9E2D}"/>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3.2</a:t>
              </a:r>
            </a:p>
          </p:txBody>
        </p:sp>
      </p:grpSp>
      <p:grpSp>
        <p:nvGrpSpPr>
          <p:cNvPr id="260" name="Group 259">
            <a:extLst>
              <a:ext uri="{FF2B5EF4-FFF2-40B4-BE49-F238E27FC236}">
                <a16:creationId xmlns:a16="http://schemas.microsoft.com/office/drawing/2014/main" id="{09AECADC-580F-16C6-E39B-DBEF0A91A2F5}"/>
              </a:ext>
            </a:extLst>
          </p:cNvPr>
          <p:cNvGrpSpPr/>
          <p:nvPr/>
        </p:nvGrpSpPr>
        <p:grpSpPr>
          <a:xfrm>
            <a:off x="2941918" y="2815143"/>
            <a:ext cx="1097280" cy="685800"/>
            <a:chOff x="6771067" y="4966859"/>
            <a:chExt cx="1097280" cy="685800"/>
          </a:xfrm>
        </p:grpSpPr>
        <p:sp>
          <p:nvSpPr>
            <p:cNvPr id="261" name="Rectangle: Rounded Corners 260">
              <a:extLst>
                <a:ext uri="{FF2B5EF4-FFF2-40B4-BE49-F238E27FC236}">
                  <a16:creationId xmlns:a16="http://schemas.microsoft.com/office/drawing/2014/main" id="{C171D785-4F49-A766-C2EA-281115B02ABF}"/>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Wargame Preparation</a:t>
              </a:r>
            </a:p>
          </p:txBody>
        </p:sp>
        <p:sp>
          <p:nvSpPr>
            <p:cNvPr id="262" name="Oval 261">
              <a:extLst>
                <a:ext uri="{FF2B5EF4-FFF2-40B4-BE49-F238E27FC236}">
                  <a16:creationId xmlns:a16="http://schemas.microsoft.com/office/drawing/2014/main" id="{DE593031-606F-F55D-3D46-60F3F4932EA2}"/>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3.1</a:t>
              </a:r>
            </a:p>
          </p:txBody>
        </p:sp>
      </p:grpSp>
      <p:grpSp>
        <p:nvGrpSpPr>
          <p:cNvPr id="263" name="Group 262">
            <a:extLst>
              <a:ext uri="{FF2B5EF4-FFF2-40B4-BE49-F238E27FC236}">
                <a16:creationId xmlns:a16="http://schemas.microsoft.com/office/drawing/2014/main" id="{010A6BE8-2210-77A4-710A-66DD3ABB6EE4}"/>
              </a:ext>
            </a:extLst>
          </p:cNvPr>
          <p:cNvGrpSpPr/>
          <p:nvPr/>
        </p:nvGrpSpPr>
        <p:grpSpPr>
          <a:xfrm>
            <a:off x="1661459" y="4643943"/>
            <a:ext cx="1097280" cy="685800"/>
            <a:chOff x="6771067" y="4966859"/>
            <a:chExt cx="1097280" cy="685800"/>
          </a:xfrm>
        </p:grpSpPr>
        <p:sp>
          <p:nvSpPr>
            <p:cNvPr id="264" name="Rectangle: Rounded Corners 263">
              <a:extLst>
                <a:ext uri="{FF2B5EF4-FFF2-40B4-BE49-F238E27FC236}">
                  <a16:creationId xmlns:a16="http://schemas.microsoft.com/office/drawing/2014/main" id="{A91CD30F-FD36-9D28-A07A-D765E16B7274}"/>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Develop Environment Requirements</a:t>
              </a:r>
            </a:p>
          </p:txBody>
        </p:sp>
        <p:sp>
          <p:nvSpPr>
            <p:cNvPr id="265" name="Oval 264">
              <a:extLst>
                <a:ext uri="{FF2B5EF4-FFF2-40B4-BE49-F238E27FC236}">
                  <a16:creationId xmlns:a16="http://schemas.microsoft.com/office/drawing/2014/main" id="{FD6D9DC9-0476-856B-11AC-B8C6A08F1727}"/>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2.3</a:t>
              </a:r>
            </a:p>
          </p:txBody>
        </p:sp>
      </p:grpSp>
      <p:grpSp>
        <p:nvGrpSpPr>
          <p:cNvPr id="266" name="Group 265">
            <a:extLst>
              <a:ext uri="{FF2B5EF4-FFF2-40B4-BE49-F238E27FC236}">
                <a16:creationId xmlns:a16="http://schemas.microsoft.com/office/drawing/2014/main" id="{7D21994D-208D-537D-415D-E82A8CC3FA36}"/>
              </a:ext>
            </a:extLst>
          </p:cNvPr>
          <p:cNvGrpSpPr/>
          <p:nvPr/>
        </p:nvGrpSpPr>
        <p:grpSpPr>
          <a:xfrm>
            <a:off x="1661459" y="3729543"/>
            <a:ext cx="1097280" cy="685800"/>
            <a:chOff x="6771067" y="4966859"/>
            <a:chExt cx="1097280" cy="685800"/>
          </a:xfrm>
        </p:grpSpPr>
        <p:sp>
          <p:nvSpPr>
            <p:cNvPr id="267" name="Rectangle: Rounded Corners 266">
              <a:extLst>
                <a:ext uri="{FF2B5EF4-FFF2-40B4-BE49-F238E27FC236}">
                  <a16:creationId xmlns:a16="http://schemas.microsoft.com/office/drawing/2014/main" id="{1B6E1D28-25A0-0EDA-AA4D-E4B8349DC62C}"/>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Develop</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Conceptual Model</a:t>
              </a:r>
            </a:p>
          </p:txBody>
        </p:sp>
        <p:sp>
          <p:nvSpPr>
            <p:cNvPr id="268" name="Oval 267">
              <a:extLst>
                <a:ext uri="{FF2B5EF4-FFF2-40B4-BE49-F238E27FC236}">
                  <a16:creationId xmlns:a16="http://schemas.microsoft.com/office/drawing/2014/main" id="{B96EFC87-B7CF-CD3F-4673-3C25D3DBB5FA}"/>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2.2</a:t>
              </a:r>
            </a:p>
          </p:txBody>
        </p:sp>
      </p:grpSp>
      <p:grpSp>
        <p:nvGrpSpPr>
          <p:cNvPr id="269" name="Group 268">
            <a:extLst>
              <a:ext uri="{FF2B5EF4-FFF2-40B4-BE49-F238E27FC236}">
                <a16:creationId xmlns:a16="http://schemas.microsoft.com/office/drawing/2014/main" id="{3E741C09-9EFE-485D-26AE-171631029D06}"/>
              </a:ext>
            </a:extLst>
          </p:cNvPr>
          <p:cNvGrpSpPr/>
          <p:nvPr/>
        </p:nvGrpSpPr>
        <p:grpSpPr>
          <a:xfrm>
            <a:off x="1661459" y="2815143"/>
            <a:ext cx="1097280" cy="685800"/>
            <a:chOff x="6771067" y="4966859"/>
            <a:chExt cx="1097280" cy="685800"/>
          </a:xfrm>
        </p:grpSpPr>
        <p:sp>
          <p:nvSpPr>
            <p:cNvPr id="270" name="Rectangle: Rounded Corners 269">
              <a:extLst>
                <a:ext uri="{FF2B5EF4-FFF2-40B4-BE49-F238E27FC236}">
                  <a16:creationId xmlns:a16="http://schemas.microsoft.com/office/drawing/2014/main" id="{B4D1BC62-7785-7132-6687-C31D9925C85C}"/>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Develop</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Scenario</a:t>
              </a:r>
            </a:p>
          </p:txBody>
        </p:sp>
        <p:sp>
          <p:nvSpPr>
            <p:cNvPr id="271" name="Oval 270">
              <a:extLst>
                <a:ext uri="{FF2B5EF4-FFF2-40B4-BE49-F238E27FC236}">
                  <a16:creationId xmlns:a16="http://schemas.microsoft.com/office/drawing/2014/main" id="{5E6EED41-A2F1-56C1-27DD-1BF2B2674F4D}"/>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2.1</a:t>
              </a:r>
            </a:p>
          </p:txBody>
        </p:sp>
      </p:grpSp>
      <p:grpSp>
        <p:nvGrpSpPr>
          <p:cNvPr id="272" name="Group 271">
            <a:extLst>
              <a:ext uri="{FF2B5EF4-FFF2-40B4-BE49-F238E27FC236}">
                <a16:creationId xmlns:a16="http://schemas.microsoft.com/office/drawing/2014/main" id="{A8B0951C-39D6-E2C4-4DE6-DC87DF5D5830}"/>
              </a:ext>
            </a:extLst>
          </p:cNvPr>
          <p:cNvGrpSpPr/>
          <p:nvPr/>
        </p:nvGrpSpPr>
        <p:grpSpPr>
          <a:xfrm>
            <a:off x="381000" y="3729543"/>
            <a:ext cx="1097280" cy="685800"/>
            <a:chOff x="6771067" y="4966859"/>
            <a:chExt cx="1097280" cy="685800"/>
          </a:xfrm>
        </p:grpSpPr>
        <p:sp>
          <p:nvSpPr>
            <p:cNvPr id="306" name="Rectangle: Rounded Corners 305">
              <a:extLst>
                <a:ext uri="{FF2B5EF4-FFF2-40B4-BE49-F238E27FC236}">
                  <a16:creationId xmlns:a16="http://schemas.microsoft.com/office/drawing/2014/main" id="{A2C46DCA-FE59-B955-C59C-6C680FCDB77C}"/>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Conduct</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Initial Planning</a:t>
              </a:r>
            </a:p>
          </p:txBody>
        </p:sp>
        <p:sp>
          <p:nvSpPr>
            <p:cNvPr id="307" name="Oval 306">
              <a:extLst>
                <a:ext uri="{FF2B5EF4-FFF2-40B4-BE49-F238E27FC236}">
                  <a16:creationId xmlns:a16="http://schemas.microsoft.com/office/drawing/2014/main" id="{0F316033-338E-CE00-7520-0B29A18838E8}"/>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1.2</a:t>
              </a:r>
            </a:p>
          </p:txBody>
        </p:sp>
      </p:grpSp>
      <p:grpSp>
        <p:nvGrpSpPr>
          <p:cNvPr id="308" name="Group 307">
            <a:extLst>
              <a:ext uri="{FF2B5EF4-FFF2-40B4-BE49-F238E27FC236}">
                <a16:creationId xmlns:a16="http://schemas.microsoft.com/office/drawing/2014/main" id="{EADAB52D-A82E-67B0-61A7-92EE34264245}"/>
              </a:ext>
            </a:extLst>
          </p:cNvPr>
          <p:cNvGrpSpPr/>
          <p:nvPr/>
        </p:nvGrpSpPr>
        <p:grpSpPr>
          <a:xfrm>
            <a:off x="381000" y="2815143"/>
            <a:ext cx="1097280" cy="685800"/>
            <a:chOff x="6771067" y="4966859"/>
            <a:chExt cx="1097280" cy="685800"/>
          </a:xfrm>
        </p:grpSpPr>
        <p:sp>
          <p:nvSpPr>
            <p:cNvPr id="309" name="Rectangle: Rounded Corners 308">
              <a:extLst>
                <a:ext uri="{FF2B5EF4-FFF2-40B4-BE49-F238E27FC236}">
                  <a16:creationId xmlns:a16="http://schemas.microsoft.com/office/drawing/2014/main" id="{D5BCF184-7792-38D4-69A6-12F8F73533D7}"/>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Develop</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Objectives</a:t>
              </a:r>
            </a:p>
          </p:txBody>
        </p:sp>
        <p:sp>
          <p:nvSpPr>
            <p:cNvPr id="310" name="Oval 309">
              <a:extLst>
                <a:ext uri="{FF2B5EF4-FFF2-40B4-BE49-F238E27FC236}">
                  <a16:creationId xmlns:a16="http://schemas.microsoft.com/office/drawing/2014/main" id="{7DBD4D97-BD52-3F96-679D-3F06A1020F9C}"/>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1.1</a:t>
              </a:r>
            </a:p>
          </p:txBody>
        </p:sp>
      </p:grpSp>
      <p:grpSp>
        <p:nvGrpSpPr>
          <p:cNvPr id="311" name="Group 310">
            <a:extLst>
              <a:ext uri="{FF2B5EF4-FFF2-40B4-BE49-F238E27FC236}">
                <a16:creationId xmlns:a16="http://schemas.microsoft.com/office/drawing/2014/main" id="{D80C1F5A-0D0A-5956-893F-901F9B5B77DB}"/>
              </a:ext>
            </a:extLst>
          </p:cNvPr>
          <p:cNvGrpSpPr/>
          <p:nvPr/>
        </p:nvGrpSpPr>
        <p:grpSpPr>
          <a:xfrm>
            <a:off x="10624674" y="4643943"/>
            <a:ext cx="1097280" cy="685800"/>
            <a:chOff x="6771067" y="4966859"/>
            <a:chExt cx="1097280" cy="685800"/>
          </a:xfrm>
        </p:grpSpPr>
        <p:sp>
          <p:nvSpPr>
            <p:cNvPr id="312" name="Rectangle: Rounded Corners 311">
              <a:extLst>
                <a:ext uri="{FF2B5EF4-FFF2-40B4-BE49-F238E27FC236}">
                  <a16:creationId xmlns:a16="http://schemas.microsoft.com/office/drawing/2014/main" id="{472CF7DD-7ECE-CA34-1D1D-38F255648140}"/>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600" b="1" dirty="0">
                  <a:solidFill>
                    <a:schemeClr val="tx1"/>
                  </a:solidFill>
                  <a:latin typeface="Calibri" panose="020F0502020204030204" pitchFamily="34" charset="0"/>
                  <a:cs typeface="Calibri" panose="020F0502020204030204" pitchFamily="34" charset="0"/>
                </a:rPr>
                <a:t>Lessons Learned &amp; Retirement</a:t>
              </a:r>
            </a:p>
          </p:txBody>
        </p:sp>
        <p:sp>
          <p:nvSpPr>
            <p:cNvPr id="313" name="Oval 312">
              <a:extLst>
                <a:ext uri="{FF2B5EF4-FFF2-40B4-BE49-F238E27FC236}">
                  <a16:creationId xmlns:a16="http://schemas.microsoft.com/office/drawing/2014/main" id="{4AE5BC9E-D40D-DC22-7E01-F1155B8F82C0}"/>
                </a:ext>
              </a:extLst>
            </p:cNvPr>
            <p:cNvSpPr/>
            <p:nvPr/>
          </p:nvSpPr>
          <p:spPr>
            <a:xfrm>
              <a:off x="7173403" y="5469779"/>
              <a:ext cx="365760"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600" b="1" dirty="0">
                  <a:solidFill>
                    <a:schemeClr val="tx1"/>
                  </a:solidFill>
                  <a:latin typeface="Calibri" panose="020F0502020204030204" pitchFamily="34" charset="0"/>
                  <a:cs typeface="Calibri" panose="020F0502020204030204" pitchFamily="34" charset="0"/>
                </a:rPr>
                <a:t>9.3</a:t>
              </a:r>
            </a:p>
          </p:txBody>
        </p:sp>
      </p:grpSp>
      <p:grpSp>
        <p:nvGrpSpPr>
          <p:cNvPr id="314" name="Group 313">
            <a:extLst>
              <a:ext uri="{FF2B5EF4-FFF2-40B4-BE49-F238E27FC236}">
                <a16:creationId xmlns:a16="http://schemas.microsoft.com/office/drawing/2014/main" id="{E32A9C36-4E1F-EAE8-0FC1-44A1612CA8F5}"/>
              </a:ext>
            </a:extLst>
          </p:cNvPr>
          <p:cNvGrpSpPr/>
          <p:nvPr/>
        </p:nvGrpSpPr>
        <p:grpSpPr>
          <a:xfrm>
            <a:off x="10624674" y="3729543"/>
            <a:ext cx="1097280" cy="685800"/>
            <a:chOff x="6771067" y="4966859"/>
            <a:chExt cx="1097280" cy="685800"/>
          </a:xfrm>
        </p:grpSpPr>
        <p:sp>
          <p:nvSpPr>
            <p:cNvPr id="315" name="Rectangle: Rounded Corners 314">
              <a:extLst>
                <a:ext uri="{FF2B5EF4-FFF2-40B4-BE49-F238E27FC236}">
                  <a16:creationId xmlns:a16="http://schemas.microsoft.com/office/drawing/2014/main" id="{46790975-BDD6-69CB-659E-CF5A82AA37FA}"/>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600" b="1" dirty="0">
                  <a:solidFill>
                    <a:schemeClr val="tx1"/>
                  </a:solidFill>
                  <a:latin typeface="Calibri" panose="020F0502020204030204" pitchFamily="34" charset="0"/>
                  <a:cs typeface="Calibri" panose="020F0502020204030204" pitchFamily="34" charset="0"/>
                </a:rPr>
                <a:t>Reporting</a:t>
              </a:r>
            </a:p>
          </p:txBody>
        </p:sp>
        <p:sp>
          <p:nvSpPr>
            <p:cNvPr id="316" name="Oval 315">
              <a:extLst>
                <a:ext uri="{FF2B5EF4-FFF2-40B4-BE49-F238E27FC236}">
                  <a16:creationId xmlns:a16="http://schemas.microsoft.com/office/drawing/2014/main" id="{A65F91FB-4B71-F9A6-3099-FB2F2D28F2AB}"/>
                </a:ext>
              </a:extLst>
            </p:cNvPr>
            <p:cNvSpPr/>
            <p:nvPr/>
          </p:nvSpPr>
          <p:spPr>
            <a:xfrm>
              <a:off x="7173403" y="5469779"/>
              <a:ext cx="365760"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600" b="1" dirty="0">
                  <a:solidFill>
                    <a:schemeClr val="tx1"/>
                  </a:solidFill>
                  <a:latin typeface="Calibri" panose="020F0502020204030204" pitchFamily="34" charset="0"/>
                  <a:cs typeface="Calibri" panose="020F0502020204030204" pitchFamily="34" charset="0"/>
                </a:rPr>
                <a:t>9.2</a:t>
              </a:r>
            </a:p>
          </p:txBody>
        </p:sp>
      </p:grpSp>
      <p:grpSp>
        <p:nvGrpSpPr>
          <p:cNvPr id="317" name="Group 316">
            <a:extLst>
              <a:ext uri="{FF2B5EF4-FFF2-40B4-BE49-F238E27FC236}">
                <a16:creationId xmlns:a16="http://schemas.microsoft.com/office/drawing/2014/main" id="{073FD6FA-E8B6-1487-B86F-C7D2BC3DFDA2}"/>
              </a:ext>
            </a:extLst>
          </p:cNvPr>
          <p:cNvGrpSpPr/>
          <p:nvPr/>
        </p:nvGrpSpPr>
        <p:grpSpPr>
          <a:xfrm>
            <a:off x="10624674" y="2815143"/>
            <a:ext cx="1097280" cy="685800"/>
            <a:chOff x="6771067" y="4966859"/>
            <a:chExt cx="1097280" cy="685800"/>
          </a:xfrm>
        </p:grpSpPr>
        <p:sp>
          <p:nvSpPr>
            <p:cNvPr id="318" name="Rectangle: Rounded Corners 317">
              <a:extLst>
                <a:ext uri="{FF2B5EF4-FFF2-40B4-BE49-F238E27FC236}">
                  <a16:creationId xmlns:a16="http://schemas.microsoft.com/office/drawing/2014/main" id="{394EAA30-CFC6-A035-68D1-147BFB132EA0}"/>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600" b="1" dirty="0">
                  <a:solidFill>
                    <a:schemeClr val="tx1"/>
                  </a:solidFill>
                  <a:latin typeface="Calibri" panose="020F0502020204030204" pitchFamily="34" charset="0"/>
                  <a:cs typeface="Calibri" panose="020F0502020204030204" pitchFamily="34" charset="0"/>
                </a:rPr>
                <a:t>Analysis &amp; Evaluation</a:t>
              </a:r>
            </a:p>
          </p:txBody>
        </p:sp>
        <p:sp>
          <p:nvSpPr>
            <p:cNvPr id="319" name="Oval 318">
              <a:extLst>
                <a:ext uri="{FF2B5EF4-FFF2-40B4-BE49-F238E27FC236}">
                  <a16:creationId xmlns:a16="http://schemas.microsoft.com/office/drawing/2014/main" id="{440F49B7-9473-374A-4C01-DA34DBE582DB}"/>
                </a:ext>
              </a:extLst>
            </p:cNvPr>
            <p:cNvSpPr/>
            <p:nvPr/>
          </p:nvSpPr>
          <p:spPr>
            <a:xfrm>
              <a:off x="7173403" y="5469779"/>
              <a:ext cx="365760"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600" b="1" dirty="0">
                  <a:solidFill>
                    <a:schemeClr val="tx1"/>
                  </a:solidFill>
                  <a:latin typeface="Calibri" panose="020F0502020204030204" pitchFamily="34" charset="0"/>
                  <a:cs typeface="Calibri" panose="020F0502020204030204" pitchFamily="34" charset="0"/>
                </a:rPr>
                <a:t>9.1</a:t>
              </a:r>
            </a:p>
          </p:txBody>
        </p:sp>
      </p:grpSp>
      <p:cxnSp>
        <p:nvCxnSpPr>
          <p:cNvPr id="320" name="Straight Arrow Connector 319">
            <a:extLst>
              <a:ext uri="{FF2B5EF4-FFF2-40B4-BE49-F238E27FC236}">
                <a16:creationId xmlns:a16="http://schemas.microsoft.com/office/drawing/2014/main" id="{8A15376E-4D5F-6329-2C1A-5A95E9404940}"/>
              </a:ext>
            </a:extLst>
          </p:cNvPr>
          <p:cNvCxnSpPr>
            <a:stCxn id="177" idx="3"/>
            <a:endCxn id="202" idx="1"/>
          </p:cNvCxnSpPr>
          <p:nvPr/>
        </p:nvCxnSpPr>
        <p:spPr>
          <a:xfrm>
            <a:off x="1478280"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1" name="Straight Arrow Connector 320">
            <a:extLst>
              <a:ext uri="{FF2B5EF4-FFF2-40B4-BE49-F238E27FC236}">
                <a16:creationId xmlns:a16="http://schemas.microsoft.com/office/drawing/2014/main" id="{4DE3AA44-32EC-ECCA-0DE8-AE6CCFC7EFC2}"/>
              </a:ext>
            </a:extLst>
          </p:cNvPr>
          <p:cNvCxnSpPr>
            <a:stCxn id="202" idx="3"/>
            <a:endCxn id="199" idx="1"/>
          </p:cNvCxnSpPr>
          <p:nvPr/>
        </p:nvCxnSpPr>
        <p:spPr>
          <a:xfrm>
            <a:off x="2758739"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2" name="Straight Arrow Connector 321">
            <a:extLst>
              <a:ext uri="{FF2B5EF4-FFF2-40B4-BE49-F238E27FC236}">
                <a16:creationId xmlns:a16="http://schemas.microsoft.com/office/drawing/2014/main" id="{B5F1B0E9-74A5-2E10-1BBB-7C3EB35FC4AE}"/>
              </a:ext>
            </a:extLst>
          </p:cNvPr>
          <p:cNvCxnSpPr>
            <a:stCxn id="199" idx="3"/>
            <a:endCxn id="196" idx="1"/>
          </p:cNvCxnSpPr>
          <p:nvPr/>
        </p:nvCxnSpPr>
        <p:spPr>
          <a:xfrm>
            <a:off x="4039198"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3" name="Straight Arrow Connector 322">
            <a:extLst>
              <a:ext uri="{FF2B5EF4-FFF2-40B4-BE49-F238E27FC236}">
                <a16:creationId xmlns:a16="http://schemas.microsoft.com/office/drawing/2014/main" id="{44CD94C0-8A5D-B161-C591-7A01F57EC8E8}"/>
              </a:ext>
            </a:extLst>
          </p:cNvPr>
          <p:cNvCxnSpPr>
            <a:stCxn id="196" idx="3"/>
            <a:endCxn id="193" idx="1"/>
          </p:cNvCxnSpPr>
          <p:nvPr/>
        </p:nvCxnSpPr>
        <p:spPr>
          <a:xfrm>
            <a:off x="5319657"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4" name="Straight Arrow Connector 323">
            <a:extLst>
              <a:ext uri="{FF2B5EF4-FFF2-40B4-BE49-F238E27FC236}">
                <a16:creationId xmlns:a16="http://schemas.microsoft.com/office/drawing/2014/main" id="{991DAF73-9BF5-1364-CBC4-ED73690E5905}"/>
              </a:ext>
            </a:extLst>
          </p:cNvPr>
          <p:cNvCxnSpPr>
            <a:stCxn id="193" idx="3"/>
            <a:endCxn id="190" idx="1"/>
          </p:cNvCxnSpPr>
          <p:nvPr/>
        </p:nvCxnSpPr>
        <p:spPr>
          <a:xfrm>
            <a:off x="6600116"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5" name="Straight Arrow Connector 324">
            <a:extLst>
              <a:ext uri="{FF2B5EF4-FFF2-40B4-BE49-F238E27FC236}">
                <a16:creationId xmlns:a16="http://schemas.microsoft.com/office/drawing/2014/main" id="{786567D3-C359-AFB3-33C8-FA390BC48B98}"/>
              </a:ext>
            </a:extLst>
          </p:cNvPr>
          <p:cNvCxnSpPr>
            <a:stCxn id="190" idx="3"/>
            <a:endCxn id="187" idx="1"/>
          </p:cNvCxnSpPr>
          <p:nvPr/>
        </p:nvCxnSpPr>
        <p:spPr>
          <a:xfrm>
            <a:off x="7880575"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6" name="Straight Arrow Connector 325">
            <a:extLst>
              <a:ext uri="{FF2B5EF4-FFF2-40B4-BE49-F238E27FC236}">
                <a16:creationId xmlns:a16="http://schemas.microsoft.com/office/drawing/2014/main" id="{24D69B83-9158-1819-6D19-C3B209548DFA}"/>
              </a:ext>
            </a:extLst>
          </p:cNvPr>
          <p:cNvCxnSpPr>
            <a:cxnSpLocks/>
            <a:stCxn id="187" idx="3"/>
            <a:endCxn id="184" idx="1"/>
          </p:cNvCxnSpPr>
          <p:nvPr/>
        </p:nvCxnSpPr>
        <p:spPr>
          <a:xfrm>
            <a:off x="9161034" y="2004400"/>
            <a:ext cx="183179" cy="4292"/>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7" name="Straight Arrow Connector 326">
            <a:extLst>
              <a:ext uri="{FF2B5EF4-FFF2-40B4-BE49-F238E27FC236}">
                <a16:creationId xmlns:a16="http://schemas.microsoft.com/office/drawing/2014/main" id="{7150593F-71E3-0A10-277D-BC6029EB170D}"/>
              </a:ext>
            </a:extLst>
          </p:cNvPr>
          <p:cNvCxnSpPr>
            <a:cxnSpLocks/>
            <a:stCxn id="184" idx="3"/>
            <a:endCxn id="181" idx="1"/>
          </p:cNvCxnSpPr>
          <p:nvPr/>
        </p:nvCxnSpPr>
        <p:spPr>
          <a:xfrm>
            <a:off x="10441493" y="2008692"/>
            <a:ext cx="13066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328" name="Group 327">
            <a:extLst>
              <a:ext uri="{FF2B5EF4-FFF2-40B4-BE49-F238E27FC236}">
                <a16:creationId xmlns:a16="http://schemas.microsoft.com/office/drawing/2014/main" id="{DF4A9770-E91F-5E5F-F4F6-B652C6D5DF91}"/>
              </a:ext>
            </a:extLst>
          </p:cNvPr>
          <p:cNvGrpSpPr/>
          <p:nvPr/>
        </p:nvGrpSpPr>
        <p:grpSpPr>
          <a:xfrm>
            <a:off x="1035384" y="2338345"/>
            <a:ext cx="10070573" cy="210099"/>
            <a:chOff x="1035384" y="2037802"/>
            <a:chExt cx="10070573" cy="210099"/>
          </a:xfrm>
        </p:grpSpPr>
        <p:cxnSp>
          <p:nvCxnSpPr>
            <p:cNvPr id="329" name="Straight Connector 328">
              <a:extLst>
                <a:ext uri="{FF2B5EF4-FFF2-40B4-BE49-F238E27FC236}">
                  <a16:creationId xmlns:a16="http://schemas.microsoft.com/office/drawing/2014/main" id="{B8A01816-A464-C6A1-3C26-E5A9A74A2D3C}"/>
                </a:ext>
              </a:extLst>
            </p:cNvPr>
            <p:cNvCxnSpPr>
              <a:cxnSpLocks/>
            </p:cNvCxnSpPr>
            <p:nvPr/>
          </p:nvCxnSpPr>
          <p:spPr>
            <a:xfrm flipH="1">
              <a:off x="9782564" y="2247900"/>
              <a:ext cx="225556"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0" name="Straight Connector 329">
              <a:extLst>
                <a:ext uri="{FF2B5EF4-FFF2-40B4-BE49-F238E27FC236}">
                  <a16:creationId xmlns:a16="http://schemas.microsoft.com/office/drawing/2014/main" id="{8EECFABA-0C44-FA98-32D1-6A0E5299FE7E}"/>
                </a:ext>
              </a:extLst>
            </p:cNvPr>
            <p:cNvCxnSpPr>
              <a:cxnSpLocks/>
            </p:cNvCxnSpPr>
            <p:nvPr/>
          </p:nvCxnSpPr>
          <p:spPr>
            <a:xfrm flipH="1">
              <a:off x="8505436" y="2247901"/>
              <a:ext cx="210328"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1" name="Straight Connector 330">
              <a:extLst>
                <a:ext uri="{FF2B5EF4-FFF2-40B4-BE49-F238E27FC236}">
                  <a16:creationId xmlns:a16="http://schemas.microsoft.com/office/drawing/2014/main" id="{FA7ED9F4-7D69-706F-DF04-A9D086D6116E}"/>
                </a:ext>
              </a:extLst>
            </p:cNvPr>
            <p:cNvCxnSpPr>
              <a:cxnSpLocks/>
            </p:cNvCxnSpPr>
            <p:nvPr/>
          </p:nvCxnSpPr>
          <p:spPr>
            <a:xfrm flipH="1" flipV="1">
              <a:off x="7225105" y="2247900"/>
              <a:ext cx="213531"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2" name="Straight Connector 331">
              <a:extLst>
                <a:ext uri="{FF2B5EF4-FFF2-40B4-BE49-F238E27FC236}">
                  <a16:creationId xmlns:a16="http://schemas.microsoft.com/office/drawing/2014/main" id="{D893C17B-901D-B3BC-12D6-0247A8D17F21}"/>
                </a:ext>
              </a:extLst>
            </p:cNvPr>
            <p:cNvCxnSpPr>
              <a:cxnSpLocks/>
            </p:cNvCxnSpPr>
            <p:nvPr/>
          </p:nvCxnSpPr>
          <p:spPr>
            <a:xfrm flipH="1">
              <a:off x="5947267" y="2247900"/>
              <a:ext cx="211038"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3" name="Straight Connector 332">
              <a:extLst>
                <a:ext uri="{FF2B5EF4-FFF2-40B4-BE49-F238E27FC236}">
                  <a16:creationId xmlns:a16="http://schemas.microsoft.com/office/drawing/2014/main" id="{80801447-61BE-A8DC-0E9C-B8CDACB8BB79}"/>
                </a:ext>
              </a:extLst>
            </p:cNvPr>
            <p:cNvCxnSpPr>
              <a:cxnSpLocks/>
            </p:cNvCxnSpPr>
            <p:nvPr/>
          </p:nvCxnSpPr>
          <p:spPr>
            <a:xfrm flipH="1" flipV="1">
              <a:off x="4664187" y="2247900"/>
              <a:ext cx="216280"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4" name="Straight Connector 333">
              <a:extLst>
                <a:ext uri="{FF2B5EF4-FFF2-40B4-BE49-F238E27FC236}">
                  <a16:creationId xmlns:a16="http://schemas.microsoft.com/office/drawing/2014/main" id="{3515ACA4-9010-5E7C-EC9A-0A7BAF4BCCB8}"/>
                </a:ext>
              </a:extLst>
            </p:cNvPr>
            <p:cNvCxnSpPr>
              <a:cxnSpLocks/>
            </p:cNvCxnSpPr>
            <p:nvPr/>
          </p:nvCxnSpPr>
          <p:spPr>
            <a:xfrm flipH="1">
              <a:off x="3381160" y="2247900"/>
              <a:ext cx="216227"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5" name="Straight Connector 334">
              <a:extLst>
                <a:ext uri="{FF2B5EF4-FFF2-40B4-BE49-F238E27FC236}">
                  <a16:creationId xmlns:a16="http://schemas.microsoft.com/office/drawing/2014/main" id="{7DBA390F-B641-EECA-B3E0-59CC488CE823}"/>
                </a:ext>
              </a:extLst>
            </p:cNvPr>
            <p:cNvCxnSpPr>
              <a:cxnSpLocks/>
            </p:cNvCxnSpPr>
            <p:nvPr/>
          </p:nvCxnSpPr>
          <p:spPr>
            <a:xfrm flipH="1" flipV="1">
              <a:off x="2102184" y="2247900"/>
              <a:ext cx="212176"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6" name="Straight Connector 335">
              <a:extLst>
                <a:ext uri="{FF2B5EF4-FFF2-40B4-BE49-F238E27FC236}">
                  <a16:creationId xmlns:a16="http://schemas.microsoft.com/office/drawing/2014/main" id="{91F55183-7BFE-BD33-4890-640ED7D6BB57}"/>
                </a:ext>
              </a:extLst>
            </p:cNvPr>
            <p:cNvCxnSpPr>
              <a:cxnSpLocks/>
            </p:cNvCxnSpPr>
            <p:nvPr/>
          </p:nvCxnSpPr>
          <p:spPr>
            <a:xfrm>
              <a:off x="1035384"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7" name="Straight Arrow Connector 336">
              <a:extLst>
                <a:ext uri="{FF2B5EF4-FFF2-40B4-BE49-F238E27FC236}">
                  <a16:creationId xmlns:a16="http://schemas.microsoft.com/office/drawing/2014/main" id="{97BABEF6-339C-AD2B-EE97-6154D46398F3}"/>
                </a:ext>
              </a:extLst>
            </p:cNvPr>
            <p:cNvCxnSpPr>
              <a:cxnSpLocks/>
            </p:cNvCxnSpPr>
            <p:nvPr/>
          </p:nvCxnSpPr>
          <p:spPr>
            <a:xfrm>
              <a:off x="11074920" y="20621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38" name="Straight Arrow Connector 337">
              <a:extLst>
                <a:ext uri="{FF2B5EF4-FFF2-40B4-BE49-F238E27FC236}">
                  <a16:creationId xmlns:a16="http://schemas.microsoft.com/office/drawing/2014/main" id="{48AB33E4-847B-E593-D21F-2B792C53D059}"/>
                </a:ext>
              </a:extLst>
            </p:cNvPr>
            <p:cNvCxnSpPr>
              <a:cxnSpLocks/>
            </p:cNvCxnSpPr>
            <p:nvPr/>
          </p:nvCxnSpPr>
          <p:spPr>
            <a:xfrm>
              <a:off x="9782564"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39" name="Straight Arrow Connector 338">
              <a:extLst>
                <a:ext uri="{FF2B5EF4-FFF2-40B4-BE49-F238E27FC236}">
                  <a16:creationId xmlns:a16="http://schemas.microsoft.com/office/drawing/2014/main" id="{3C3BC3C7-FA6B-4241-9337-C4A26CF5A298}"/>
                </a:ext>
              </a:extLst>
            </p:cNvPr>
            <p:cNvCxnSpPr>
              <a:cxnSpLocks/>
            </p:cNvCxnSpPr>
            <p:nvPr/>
          </p:nvCxnSpPr>
          <p:spPr>
            <a:xfrm>
              <a:off x="8505436"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40" name="Straight Arrow Connector 339">
              <a:extLst>
                <a:ext uri="{FF2B5EF4-FFF2-40B4-BE49-F238E27FC236}">
                  <a16:creationId xmlns:a16="http://schemas.microsoft.com/office/drawing/2014/main" id="{CAE90FAC-6024-9248-1F9A-0CF5E3F4F62C}"/>
                </a:ext>
              </a:extLst>
            </p:cNvPr>
            <p:cNvCxnSpPr>
              <a:cxnSpLocks/>
            </p:cNvCxnSpPr>
            <p:nvPr/>
          </p:nvCxnSpPr>
          <p:spPr>
            <a:xfrm>
              <a:off x="7225105"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41" name="Straight Arrow Connector 340">
              <a:extLst>
                <a:ext uri="{FF2B5EF4-FFF2-40B4-BE49-F238E27FC236}">
                  <a16:creationId xmlns:a16="http://schemas.microsoft.com/office/drawing/2014/main" id="{B1E87225-BE60-2CA7-BD97-A816682719A7}"/>
                </a:ext>
              </a:extLst>
            </p:cNvPr>
            <p:cNvCxnSpPr>
              <a:cxnSpLocks/>
            </p:cNvCxnSpPr>
            <p:nvPr/>
          </p:nvCxnSpPr>
          <p:spPr>
            <a:xfrm>
              <a:off x="5947267"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42" name="Straight Arrow Connector 341">
              <a:extLst>
                <a:ext uri="{FF2B5EF4-FFF2-40B4-BE49-F238E27FC236}">
                  <a16:creationId xmlns:a16="http://schemas.microsoft.com/office/drawing/2014/main" id="{C1ED923A-5FDA-028D-4CAA-BCFEF5B798B1}"/>
                </a:ext>
              </a:extLst>
            </p:cNvPr>
            <p:cNvCxnSpPr>
              <a:cxnSpLocks/>
            </p:cNvCxnSpPr>
            <p:nvPr/>
          </p:nvCxnSpPr>
          <p:spPr>
            <a:xfrm>
              <a:off x="4664187" y="20621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43" name="Straight Arrow Connector 342">
              <a:extLst>
                <a:ext uri="{FF2B5EF4-FFF2-40B4-BE49-F238E27FC236}">
                  <a16:creationId xmlns:a16="http://schemas.microsoft.com/office/drawing/2014/main" id="{27A471C8-8B46-3B86-E8AC-7805570C89B4}"/>
                </a:ext>
              </a:extLst>
            </p:cNvPr>
            <p:cNvCxnSpPr>
              <a:cxnSpLocks/>
            </p:cNvCxnSpPr>
            <p:nvPr/>
          </p:nvCxnSpPr>
          <p:spPr>
            <a:xfrm>
              <a:off x="3381160"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44" name="Straight Arrow Connector 343">
              <a:extLst>
                <a:ext uri="{FF2B5EF4-FFF2-40B4-BE49-F238E27FC236}">
                  <a16:creationId xmlns:a16="http://schemas.microsoft.com/office/drawing/2014/main" id="{4313B9E7-A0DE-BB80-8409-3E0DC032A0C7}"/>
                </a:ext>
              </a:extLst>
            </p:cNvPr>
            <p:cNvCxnSpPr>
              <a:cxnSpLocks/>
            </p:cNvCxnSpPr>
            <p:nvPr/>
          </p:nvCxnSpPr>
          <p:spPr>
            <a:xfrm>
              <a:off x="2102184"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45" name="Straight Arrow Connector 344">
              <a:extLst>
                <a:ext uri="{FF2B5EF4-FFF2-40B4-BE49-F238E27FC236}">
                  <a16:creationId xmlns:a16="http://schemas.microsoft.com/office/drawing/2014/main" id="{2E624B56-46C2-018A-2226-0C0EF45EB00D}"/>
                </a:ext>
              </a:extLst>
            </p:cNvPr>
            <p:cNvCxnSpPr>
              <a:cxnSpLocks/>
            </p:cNvCxnSpPr>
            <p:nvPr/>
          </p:nvCxnSpPr>
          <p:spPr>
            <a:xfrm>
              <a:off x="1035384" y="2060939"/>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46" name="Straight Arrow Connector 345">
              <a:extLst>
                <a:ext uri="{FF2B5EF4-FFF2-40B4-BE49-F238E27FC236}">
                  <a16:creationId xmlns:a16="http://schemas.microsoft.com/office/drawing/2014/main" id="{DDFD8703-CF1D-A6FB-CB7C-799AA8AFBDF3}"/>
                </a:ext>
              </a:extLst>
            </p:cNvPr>
            <p:cNvCxnSpPr>
              <a:cxnSpLocks/>
            </p:cNvCxnSpPr>
            <p:nvPr/>
          </p:nvCxnSpPr>
          <p:spPr>
            <a:xfrm>
              <a:off x="2314360" y="2054670"/>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47" name="Straight Arrow Connector 346">
              <a:extLst>
                <a:ext uri="{FF2B5EF4-FFF2-40B4-BE49-F238E27FC236}">
                  <a16:creationId xmlns:a16="http://schemas.microsoft.com/office/drawing/2014/main" id="{AE4F860D-96D9-2A39-84F7-DF906E5A6FB2}"/>
                </a:ext>
              </a:extLst>
            </p:cNvPr>
            <p:cNvCxnSpPr>
              <a:cxnSpLocks/>
            </p:cNvCxnSpPr>
            <p:nvPr/>
          </p:nvCxnSpPr>
          <p:spPr>
            <a:xfrm>
              <a:off x="3595536" y="2037802"/>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48" name="Straight Arrow Connector 347">
              <a:extLst>
                <a:ext uri="{FF2B5EF4-FFF2-40B4-BE49-F238E27FC236}">
                  <a16:creationId xmlns:a16="http://schemas.microsoft.com/office/drawing/2014/main" id="{6D290DC6-BFAF-496B-7B4D-EE0E42B892FE}"/>
                </a:ext>
              </a:extLst>
            </p:cNvPr>
            <p:cNvCxnSpPr>
              <a:cxnSpLocks/>
            </p:cNvCxnSpPr>
            <p:nvPr/>
          </p:nvCxnSpPr>
          <p:spPr>
            <a:xfrm>
              <a:off x="4880467" y="2053760"/>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49" name="Straight Arrow Connector 348">
              <a:extLst>
                <a:ext uri="{FF2B5EF4-FFF2-40B4-BE49-F238E27FC236}">
                  <a16:creationId xmlns:a16="http://schemas.microsoft.com/office/drawing/2014/main" id="{F95ADC85-A37F-E91C-D5C9-0C1B233BA683}"/>
                </a:ext>
              </a:extLst>
            </p:cNvPr>
            <p:cNvCxnSpPr>
              <a:cxnSpLocks/>
            </p:cNvCxnSpPr>
            <p:nvPr/>
          </p:nvCxnSpPr>
          <p:spPr>
            <a:xfrm>
              <a:off x="6165552" y="2046757"/>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50" name="Straight Arrow Connector 349">
              <a:extLst>
                <a:ext uri="{FF2B5EF4-FFF2-40B4-BE49-F238E27FC236}">
                  <a16:creationId xmlns:a16="http://schemas.microsoft.com/office/drawing/2014/main" id="{DDE5CA38-1756-1463-AC07-510706BCFEA0}"/>
                </a:ext>
              </a:extLst>
            </p:cNvPr>
            <p:cNvCxnSpPr>
              <a:cxnSpLocks/>
            </p:cNvCxnSpPr>
            <p:nvPr/>
          </p:nvCxnSpPr>
          <p:spPr>
            <a:xfrm>
              <a:off x="7438636" y="2054670"/>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51" name="Straight Arrow Connector 350">
              <a:extLst>
                <a:ext uri="{FF2B5EF4-FFF2-40B4-BE49-F238E27FC236}">
                  <a16:creationId xmlns:a16="http://schemas.microsoft.com/office/drawing/2014/main" id="{383AB286-EEC8-9816-7B16-CD29FBB78E3B}"/>
                </a:ext>
              </a:extLst>
            </p:cNvPr>
            <p:cNvCxnSpPr>
              <a:cxnSpLocks/>
            </p:cNvCxnSpPr>
            <p:nvPr/>
          </p:nvCxnSpPr>
          <p:spPr>
            <a:xfrm>
              <a:off x="8715764" y="2046756"/>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52" name="Straight Arrow Connector 351">
              <a:extLst>
                <a:ext uri="{FF2B5EF4-FFF2-40B4-BE49-F238E27FC236}">
                  <a16:creationId xmlns:a16="http://schemas.microsoft.com/office/drawing/2014/main" id="{BCA8F35F-C6F0-077B-E132-38EC90F2537B}"/>
                </a:ext>
              </a:extLst>
            </p:cNvPr>
            <p:cNvCxnSpPr>
              <a:cxnSpLocks/>
            </p:cNvCxnSpPr>
            <p:nvPr/>
          </p:nvCxnSpPr>
          <p:spPr>
            <a:xfrm>
              <a:off x="10008120" y="2046756"/>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53" name="Straight Connector 352">
              <a:extLst>
                <a:ext uri="{FF2B5EF4-FFF2-40B4-BE49-F238E27FC236}">
                  <a16:creationId xmlns:a16="http://schemas.microsoft.com/office/drawing/2014/main" id="{B10FDF09-6070-E02A-9CB5-DAC8684C5618}"/>
                </a:ext>
              </a:extLst>
            </p:cNvPr>
            <p:cNvCxnSpPr>
              <a:cxnSpLocks/>
            </p:cNvCxnSpPr>
            <p:nvPr/>
          </p:nvCxnSpPr>
          <p:spPr>
            <a:xfrm>
              <a:off x="2356403"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4" name="Straight Connector 353">
              <a:extLst>
                <a:ext uri="{FF2B5EF4-FFF2-40B4-BE49-F238E27FC236}">
                  <a16:creationId xmlns:a16="http://schemas.microsoft.com/office/drawing/2014/main" id="{551A11F9-0ABB-F564-64A1-655E43EEC841}"/>
                </a:ext>
              </a:extLst>
            </p:cNvPr>
            <p:cNvCxnSpPr>
              <a:cxnSpLocks/>
            </p:cNvCxnSpPr>
            <p:nvPr/>
          </p:nvCxnSpPr>
          <p:spPr>
            <a:xfrm>
              <a:off x="3595536"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5" name="Straight Connector 354">
              <a:extLst>
                <a:ext uri="{FF2B5EF4-FFF2-40B4-BE49-F238E27FC236}">
                  <a16:creationId xmlns:a16="http://schemas.microsoft.com/office/drawing/2014/main" id="{65D360EB-1346-F966-7512-CB6E19E9F211}"/>
                </a:ext>
              </a:extLst>
            </p:cNvPr>
            <p:cNvCxnSpPr>
              <a:cxnSpLocks/>
            </p:cNvCxnSpPr>
            <p:nvPr/>
          </p:nvCxnSpPr>
          <p:spPr>
            <a:xfrm>
              <a:off x="4880467"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6" name="Straight Connector 355">
              <a:extLst>
                <a:ext uri="{FF2B5EF4-FFF2-40B4-BE49-F238E27FC236}">
                  <a16:creationId xmlns:a16="http://schemas.microsoft.com/office/drawing/2014/main" id="{B30A4477-30C9-7875-0C26-8784A1835449}"/>
                </a:ext>
              </a:extLst>
            </p:cNvPr>
            <p:cNvCxnSpPr>
              <a:cxnSpLocks/>
            </p:cNvCxnSpPr>
            <p:nvPr/>
          </p:nvCxnSpPr>
          <p:spPr>
            <a:xfrm>
              <a:off x="6215219"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7" name="Straight Connector 356">
              <a:extLst>
                <a:ext uri="{FF2B5EF4-FFF2-40B4-BE49-F238E27FC236}">
                  <a16:creationId xmlns:a16="http://schemas.microsoft.com/office/drawing/2014/main" id="{22590C80-5A1A-DEFB-540D-7C6F55AA307B}"/>
                </a:ext>
              </a:extLst>
            </p:cNvPr>
            <p:cNvCxnSpPr>
              <a:cxnSpLocks/>
            </p:cNvCxnSpPr>
            <p:nvPr/>
          </p:nvCxnSpPr>
          <p:spPr>
            <a:xfrm>
              <a:off x="7478239"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8" name="Straight Connector 357">
              <a:extLst>
                <a:ext uri="{FF2B5EF4-FFF2-40B4-BE49-F238E27FC236}">
                  <a16:creationId xmlns:a16="http://schemas.microsoft.com/office/drawing/2014/main" id="{2981DDB6-4F53-BFD3-ADAA-5112554C54B5}"/>
                </a:ext>
              </a:extLst>
            </p:cNvPr>
            <p:cNvCxnSpPr>
              <a:cxnSpLocks/>
            </p:cNvCxnSpPr>
            <p:nvPr/>
          </p:nvCxnSpPr>
          <p:spPr>
            <a:xfrm>
              <a:off x="8758698"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9" name="Straight Connector 358">
              <a:extLst>
                <a:ext uri="{FF2B5EF4-FFF2-40B4-BE49-F238E27FC236}">
                  <a16:creationId xmlns:a16="http://schemas.microsoft.com/office/drawing/2014/main" id="{5B94E394-D78C-91EF-8ED9-BE6152F79C94}"/>
                </a:ext>
              </a:extLst>
            </p:cNvPr>
            <p:cNvCxnSpPr>
              <a:cxnSpLocks/>
            </p:cNvCxnSpPr>
            <p:nvPr/>
          </p:nvCxnSpPr>
          <p:spPr>
            <a:xfrm>
              <a:off x="10039157"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360" name="Group 359">
            <a:extLst>
              <a:ext uri="{FF2B5EF4-FFF2-40B4-BE49-F238E27FC236}">
                <a16:creationId xmlns:a16="http://schemas.microsoft.com/office/drawing/2014/main" id="{73CDFF88-D6CE-D4EC-DEBE-384C6609C722}"/>
              </a:ext>
            </a:extLst>
          </p:cNvPr>
          <p:cNvGrpSpPr/>
          <p:nvPr/>
        </p:nvGrpSpPr>
        <p:grpSpPr>
          <a:xfrm>
            <a:off x="9344213" y="4643943"/>
            <a:ext cx="1097280" cy="685800"/>
            <a:chOff x="6771067" y="4966859"/>
            <a:chExt cx="1097280" cy="685800"/>
          </a:xfrm>
        </p:grpSpPr>
        <p:sp>
          <p:nvSpPr>
            <p:cNvPr id="361" name="Rectangle: Rounded Corners 360">
              <a:extLst>
                <a:ext uri="{FF2B5EF4-FFF2-40B4-BE49-F238E27FC236}">
                  <a16:creationId xmlns:a16="http://schemas.microsoft.com/office/drawing/2014/main" id="{5ABEB6B8-A3A7-211C-2D8E-1DF00A7239C7}"/>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Prepare</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Data Outputs</a:t>
              </a:r>
            </a:p>
          </p:txBody>
        </p:sp>
        <p:sp>
          <p:nvSpPr>
            <p:cNvPr id="362" name="Oval 361">
              <a:extLst>
                <a:ext uri="{FF2B5EF4-FFF2-40B4-BE49-F238E27FC236}">
                  <a16:creationId xmlns:a16="http://schemas.microsoft.com/office/drawing/2014/main" id="{3B8507E7-60CD-627C-D93A-4DB7441D07D8}"/>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8.3</a:t>
              </a:r>
            </a:p>
          </p:txBody>
        </p:sp>
      </p:grpSp>
      <p:grpSp>
        <p:nvGrpSpPr>
          <p:cNvPr id="363" name="Group 362">
            <a:extLst>
              <a:ext uri="{FF2B5EF4-FFF2-40B4-BE49-F238E27FC236}">
                <a16:creationId xmlns:a16="http://schemas.microsoft.com/office/drawing/2014/main" id="{8966C2A1-0365-9359-6FCB-3789BEDA8A7D}"/>
              </a:ext>
            </a:extLst>
          </p:cNvPr>
          <p:cNvGrpSpPr/>
          <p:nvPr/>
        </p:nvGrpSpPr>
        <p:grpSpPr>
          <a:xfrm>
            <a:off x="9344213" y="3729543"/>
            <a:ext cx="1097280" cy="685800"/>
            <a:chOff x="6771067" y="4966859"/>
            <a:chExt cx="1097280" cy="685800"/>
          </a:xfrm>
        </p:grpSpPr>
        <p:sp>
          <p:nvSpPr>
            <p:cNvPr id="364" name="Rectangle: Rounded Corners 363">
              <a:extLst>
                <a:ext uri="{FF2B5EF4-FFF2-40B4-BE49-F238E27FC236}">
                  <a16:creationId xmlns:a16="http://schemas.microsoft.com/office/drawing/2014/main" id="{AAF1258B-CD8A-D074-5E2E-879F1960EFD4}"/>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Conduct</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Record Runs</a:t>
              </a:r>
            </a:p>
          </p:txBody>
        </p:sp>
        <p:sp>
          <p:nvSpPr>
            <p:cNvPr id="365" name="Oval 364">
              <a:extLst>
                <a:ext uri="{FF2B5EF4-FFF2-40B4-BE49-F238E27FC236}">
                  <a16:creationId xmlns:a16="http://schemas.microsoft.com/office/drawing/2014/main" id="{1EF894FF-57B3-63D9-D0F8-04609070C766}"/>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8.2</a:t>
              </a:r>
            </a:p>
          </p:txBody>
        </p:sp>
      </p:grpSp>
      <p:grpSp>
        <p:nvGrpSpPr>
          <p:cNvPr id="366" name="Group 365">
            <a:extLst>
              <a:ext uri="{FF2B5EF4-FFF2-40B4-BE49-F238E27FC236}">
                <a16:creationId xmlns:a16="http://schemas.microsoft.com/office/drawing/2014/main" id="{A6082AC7-0EBB-158C-EAD5-9F6640266185}"/>
              </a:ext>
            </a:extLst>
          </p:cNvPr>
          <p:cNvGrpSpPr/>
          <p:nvPr/>
        </p:nvGrpSpPr>
        <p:grpSpPr>
          <a:xfrm>
            <a:off x="9327273" y="2808445"/>
            <a:ext cx="1097280" cy="685800"/>
            <a:chOff x="6771067" y="4966859"/>
            <a:chExt cx="1097280" cy="685800"/>
          </a:xfrm>
        </p:grpSpPr>
        <p:sp>
          <p:nvSpPr>
            <p:cNvPr id="367" name="Rectangle: Rounded Corners 366">
              <a:extLst>
                <a:ext uri="{FF2B5EF4-FFF2-40B4-BE49-F238E27FC236}">
                  <a16:creationId xmlns:a16="http://schemas.microsoft.com/office/drawing/2014/main" id="{57CF42F1-3F9C-F3C2-6023-D29DE06362DA}"/>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Plan</a:t>
              </a:r>
              <a:br>
                <a:rPr lang="en-US" sz="1200" b="1" dirty="0">
                  <a:solidFill>
                    <a:schemeClr val="tx1"/>
                  </a:solidFill>
                  <a:latin typeface="Calibri" panose="020F0502020204030204" pitchFamily="34" charset="0"/>
                  <a:cs typeface="Calibri" panose="020F0502020204030204" pitchFamily="34" charset="0"/>
                </a:rPr>
              </a:br>
              <a:r>
                <a:rPr lang="en-US" sz="1200" b="1" dirty="0">
                  <a:solidFill>
                    <a:schemeClr val="tx1"/>
                  </a:solidFill>
                  <a:latin typeface="Calibri" panose="020F0502020204030204" pitchFamily="34" charset="0"/>
                  <a:cs typeface="Calibri" panose="020F0502020204030204" pitchFamily="34" charset="0"/>
                </a:rPr>
                <a:t>Execution</a:t>
              </a:r>
            </a:p>
          </p:txBody>
        </p:sp>
        <p:sp>
          <p:nvSpPr>
            <p:cNvPr id="368" name="Oval 367">
              <a:extLst>
                <a:ext uri="{FF2B5EF4-FFF2-40B4-BE49-F238E27FC236}">
                  <a16:creationId xmlns:a16="http://schemas.microsoft.com/office/drawing/2014/main" id="{F50478B5-E68E-0488-2C34-DE38DA2CDCB8}"/>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8.1</a:t>
              </a:r>
            </a:p>
          </p:txBody>
        </p:sp>
      </p:grpSp>
    </p:spTree>
    <p:extLst>
      <p:ext uri="{BB962C8B-B14F-4D97-AF65-F5344CB8AC3E}">
        <p14:creationId xmlns:p14="http://schemas.microsoft.com/office/powerpoint/2010/main" val="417390784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A7890-D03E-4613-A0A5-ABE849E63778}"/>
              </a:ext>
            </a:extLst>
          </p:cNvPr>
          <p:cNvSpPr>
            <a:spLocks noGrp="1"/>
          </p:cNvSpPr>
          <p:nvPr>
            <p:ph type="title"/>
          </p:nvPr>
        </p:nvSpPr>
        <p:spPr/>
        <p:txBody>
          <a:bodyPr wrap="square" anchor="ctr">
            <a:normAutofit/>
          </a:bodyPr>
          <a:lstStyle/>
          <a:p>
            <a:r>
              <a:rPr lang="en-US" sz="3200" dirty="0"/>
              <a:t>Stages of the Event Life Cycle</a:t>
            </a:r>
          </a:p>
        </p:txBody>
      </p:sp>
      <p:sp>
        <p:nvSpPr>
          <p:cNvPr id="4" name="Slide Number Placeholder 3"/>
          <p:cNvSpPr>
            <a:spLocks noGrp="1"/>
          </p:cNvSpPr>
          <p:nvPr>
            <p:ph type="sldNum" sz="quarter" idx="12"/>
          </p:nvPr>
        </p:nvSpPr>
        <p:spPr/>
        <p:txBody>
          <a:bodyPr/>
          <a:lstStyle/>
          <a:p>
            <a:pPr>
              <a:defRPr/>
            </a:pPr>
            <a:fld id="{A51840BD-C137-42AF-A883-7364683D4200}" type="slidenum">
              <a:rPr lang="en-US" smtClean="0"/>
              <a:pPr>
                <a:defRPr/>
              </a:pPr>
              <a:t>76</a:t>
            </a:fld>
            <a:endParaRPr lang="en-US" dirty="0"/>
          </a:p>
        </p:txBody>
      </p:sp>
      <p:sp>
        <p:nvSpPr>
          <p:cNvPr id="151" name="TextBox 150">
            <a:extLst>
              <a:ext uri="{FF2B5EF4-FFF2-40B4-BE49-F238E27FC236}">
                <a16:creationId xmlns:a16="http://schemas.microsoft.com/office/drawing/2014/main" id="{6D040F18-D201-D453-5A6F-5BA86CFDEAC4}"/>
              </a:ext>
            </a:extLst>
          </p:cNvPr>
          <p:cNvSpPr txBox="1"/>
          <p:nvPr/>
        </p:nvSpPr>
        <p:spPr>
          <a:xfrm>
            <a:off x="1107035" y="5307500"/>
            <a:ext cx="9873006" cy="1145235"/>
          </a:xfrm>
          <a:prstGeom prst="rect">
            <a:avLst/>
          </a:prstGeom>
          <a:noFill/>
        </p:spPr>
        <p:txBody>
          <a:bodyPr wrap="square" numCol="3">
            <a:noAutofit/>
          </a:bodyPr>
          <a:lstStyle/>
          <a:p>
            <a:pPr marR="0" algn="l" rtl="0"/>
            <a:r>
              <a:rPr lang="en-US" sz="1600" b="0" i="0" u="none" strike="noStrike" baseline="0" dirty="0">
                <a:solidFill>
                  <a:srgbClr val="000000"/>
                </a:solidFill>
                <a:latin typeface="Calibri" panose="020F0502020204030204" pitchFamily="34" charset="0"/>
              </a:rPr>
              <a:t>AAR: After Action Review</a:t>
            </a:r>
          </a:p>
          <a:p>
            <a:pPr marR="0" algn="l" rtl="0"/>
            <a:r>
              <a:rPr lang="en-US" sz="1600" b="0" i="0" u="none" strike="noStrike" baseline="0" dirty="0">
                <a:solidFill>
                  <a:srgbClr val="000000"/>
                </a:solidFill>
                <a:latin typeface="Calibri" panose="020F0502020204030204" pitchFamily="34" charset="0"/>
              </a:rPr>
              <a:t>CDC: Concept Development Conf.</a:t>
            </a:r>
          </a:p>
          <a:p>
            <a:pPr marR="0" algn="l" rtl="0"/>
            <a:r>
              <a:rPr lang="en-US" sz="1600" b="0" i="0" u="none" strike="noStrike" baseline="0" dirty="0">
                <a:solidFill>
                  <a:srgbClr val="000000"/>
                </a:solidFill>
                <a:latin typeface="Calibri" panose="020F0502020204030204" pitchFamily="34" charset="0"/>
              </a:rPr>
              <a:t>ERR: Execution Readiness Review</a:t>
            </a:r>
          </a:p>
          <a:p>
            <a:pPr marR="0" algn="l" rtl="0"/>
            <a:r>
              <a:rPr lang="en-US" sz="1600" b="0" i="0" u="none" strike="noStrike" baseline="0" dirty="0">
                <a:solidFill>
                  <a:srgbClr val="000000"/>
                </a:solidFill>
                <a:latin typeface="Calibri" panose="020F0502020204030204" pitchFamily="34" charset="0"/>
              </a:rPr>
              <a:t>FPC: Final Planning Conf.</a:t>
            </a:r>
          </a:p>
          <a:p>
            <a:pPr marR="0" algn="l" rtl="0"/>
            <a:r>
              <a:rPr lang="en-US" sz="1600" b="0" i="0" u="none" strike="noStrike" baseline="0" dirty="0">
                <a:solidFill>
                  <a:srgbClr val="000000"/>
                </a:solidFill>
                <a:latin typeface="Calibri" panose="020F0502020204030204" pitchFamily="34" charset="0"/>
              </a:rPr>
              <a:t>IPC: Initial Planning Conf.</a:t>
            </a:r>
          </a:p>
          <a:p>
            <a:pPr marR="0" algn="l" rtl="0"/>
            <a:r>
              <a:rPr lang="en-US" sz="1600" b="0" i="0" u="none" strike="noStrike" baseline="0" dirty="0">
                <a:solidFill>
                  <a:srgbClr val="000000"/>
                </a:solidFill>
                <a:latin typeface="Calibri" panose="020F0502020204030204" pitchFamily="34" charset="0"/>
              </a:rPr>
              <a:t>IRR: Integration Readiness Review</a:t>
            </a:r>
          </a:p>
          <a:p>
            <a:pPr marR="0" algn="l" rtl="0"/>
            <a:r>
              <a:rPr lang="en-US" sz="1600" b="0" i="0" u="none" strike="noStrike" baseline="0" dirty="0">
                <a:solidFill>
                  <a:srgbClr val="000000"/>
                </a:solidFill>
                <a:latin typeface="Calibri" panose="020F0502020204030204" pitchFamily="34" charset="0"/>
              </a:rPr>
              <a:t>MDC: MSEL Development Conf.</a:t>
            </a:r>
          </a:p>
          <a:p>
            <a:pPr marR="0" algn="l" rtl="0"/>
            <a:r>
              <a:rPr lang="en-US" sz="1600" b="0" i="0" u="none" strike="noStrike" baseline="0" dirty="0">
                <a:solidFill>
                  <a:srgbClr val="000000"/>
                </a:solidFill>
                <a:latin typeface="Calibri" panose="020F0502020204030204" pitchFamily="34" charset="0"/>
              </a:rPr>
              <a:t>MPC: Mid Planning Conf.</a:t>
            </a:r>
          </a:p>
          <a:p>
            <a:pPr marR="0" algn="l" rtl="0"/>
            <a:r>
              <a:rPr lang="en-US" sz="1600" b="0" i="0" u="none" strike="noStrike" baseline="0" dirty="0">
                <a:solidFill>
                  <a:srgbClr val="000000"/>
                </a:solidFill>
                <a:latin typeface="Calibri" panose="020F0502020204030204" pitchFamily="34" charset="0"/>
              </a:rPr>
              <a:t>MSC: MSEL Synch Conference</a:t>
            </a:r>
          </a:p>
          <a:p>
            <a:pPr marR="0" algn="l" rtl="0"/>
            <a:r>
              <a:rPr lang="en-US" sz="1600" b="0" i="0" u="none" strike="noStrike" baseline="0" dirty="0">
                <a:solidFill>
                  <a:srgbClr val="000000"/>
                </a:solidFill>
                <a:latin typeface="Calibri" panose="020F0502020204030204" pitchFamily="34" charset="0"/>
              </a:rPr>
              <a:t>TIM: Technical Interchange Meeting</a:t>
            </a:r>
          </a:p>
        </p:txBody>
      </p:sp>
      <p:sp>
        <p:nvSpPr>
          <p:cNvPr id="24" name="TextBox 23">
            <a:extLst>
              <a:ext uri="{FF2B5EF4-FFF2-40B4-BE49-F238E27FC236}">
                <a16:creationId xmlns:a16="http://schemas.microsoft.com/office/drawing/2014/main" id="{06565B0D-3333-0CB5-4016-E0273ED7AB64}"/>
              </a:ext>
            </a:extLst>
          </p:cNvPr>
          <p:cNvSpPr txBox="1"/>
          <p:nvPr/>
        </p:nvSpPr>
        <p:spPr>
          <a:xfrm>
            <a:off x="342900" y="2794670"/>
            <a:ext cx="11506200" cy="646331"/>
          </a:xfrm>
          <a:prstGeom prst="rect">
            <a:avLst/>
          </a:prstGeom>
          <a:noFill/>
        </p:spPr>
        <p:txBody>
          <a:bodyPr wrap="square">
            <a:spAutoFit/>
          </a:bodyPr>
          <a:lstStyle/>
          <a:p>
            <a:pPr algn="ctr"/>
            <a:r>
              <a:rPr lang="en-US" sz="2800" b="1" dirty="0"/>
              <a:t>How do you </a:t>
            </a:r>
            <a:r>
              <a:rPr lang="en-US" sz="3600" b="1" i="1" dirty="0"/>
              <a:t>APPLY</a:t>
            </a:r>
            <a:r>
              <a:rPr lang="en-US" sz="2800" b="1" dirty="0"/>
              <a:t> the </a:t>
            </a:r>
            <a:r>
              <a:rPr lang="en-US" sz="2800" b="1" u="sng" dirty="0"/>
              <a:t>Process Steps </a:t>
            </a:r>
            <a:r>
              <a:rPr lang="en-US" sz="2800" b="1" dirty="0"/>
              <a:t>to the </a:t>
            </a:r>
            <a:r>
              <a:rPr lang="en-US" sz="2800" b="1" u="sng" dirty="0"/>
              <a:t>Stages of an Event Life Cycle??</a:t>
            </a:r>
            <a:endParaRPr lang="en-US" sz="2800" u="sng" dirty="0"/>
          </a:p>
        </p:txBody>
      </p:sp>
      <p:grpSp>
        <p:nvGrpSpPr>
          <p:cNvPr id="3" name="Group 2" descr="Diagram of the Event Life Cycle">
            <a:extLst>
              <a:ext uri="{FF2B5EF4-FFF2-40B4-BE49-F238E27FC236}">
                <a16:creationId xmlns:a16="http://schemas.microsoft.com/office/drawing/2014/main" id="{C86478FC-AA89-F198-B359-E1AFAE0F8BF4}"/>
              </a:ext>
            </a:extLst>
          </p:cNvPr>
          <p:cNvGrpSpPr/>
          <p:nvPr/>
        </p:nvGrpSpPr>
        <p:grpSpPr>
          <a:xfrm>
            <a:off x="118935" y="977882"/>
            <a:ext cx="11728555" cy="1137865"/>
            <a:chOff x="118935" y="977882"/>
            <a:chExt cx="11728555" cy="1137865"/>
          </a:xfrm>
        </p:grpSpPr>
        <p:grpSp>
          <p:nvGrpSpPr>
            <p:cNvPr id="5" name="Group 4">
              <a:extLst>
                <a:ext uri="{FF2B5EF4-FFF2-40B4-BE49-F238E27FC236}">
                  <a16:creationId xmlns:a16="http://schemas.microsoft.com/office/drawing/2014/main" id="{BBC3DE2C-11B2-5060-7CCF-5493ABE0C994}"/>
                </a:ext>
              </a:extLst>
            </p:cNvPr>
            <p:cNvGrpSpPr/>
            <p:nvPr/>
          </p:nvGrpSpPr>
          <p:grpSpPr>
            <a:xfrm>
              <a:off x="118935" y="977882"/>
              <a:ext cx="11728555" cy="1063229"/>
              <a:chOff x="118935" y="977882"/>
              <a:chExt cx="11728555" cy="1063229"/>
            </a:xfrm>
          </p:grpSpPr>
          <p:grpSp>
            <p:nvGrpSpPr>
              <p:cNvPr id="7" name="Group 6">
                <a:extLst>
                  <a:ext uri="{FF2B5EF4-FFF2-40B4-BE49-F238E27FC236}">
                    <a16:creationId xmlns:a16="http://schemas.microsoft.com/office/drawing/2014/main" id="{33E4991E-B72D-FFF6-EBBF-F8A82743184F}"/>
                  </a:ext>
                </a:extLst>
              </p:cNvPr>
              <p:cNvGrpSpPr/>
              <p:nvPr/>
            </p:nvGrpSpPr>
            <p:grpSpPr>
              <a:xfrm>
                <a:off x="118935" y="977882"/>
                <a:ext cx="11645682" cy="1063229"/>
                <a:chOff x="118935" y="977882"/>
                <a:chExt cx="11645682" cy="1063229"/>
              </a:xfrm>
            </p:grpSpPr>
            <p:grpSp>
              <p:nvGrpSpPr>
                <p:cNvPr id="10" name="Group 9">
                  <a:extLst>
                    <a:ext uri="{FF2B5EF4-FFF2-40B4-BE49-F238E27FC236}">
                      <a16:creationId xmlns:a16="http://schemas.microsoft.com/office/drawing/2014/main" id="{E5E9B0CB-3598-7499-81EA-F7205394FC64}"/>
                    </a:ext>
                  </a:extLst>
                </p:cNvPr>
                <p:cNvGrpSpPr/>
                <p:nvPr/>
              </p:nvGrpSpPr>
              <p:grpSpPr>
                <a:xfrm>
                  <a:off x="118935" y="977882"/>
                  <a:ext cx="11645682" cy="977485"/>
                  <a:chOff x="89118" y="268851"/>
                  <a:chExt cx="11645682" cy="977485"/>
                </a:xfrm>
              </p:grpSpPr>
              <p:sp>
                <p:nvSpPr>
                  <p:cNvPr id="14" name="Rectangle 13">
                    <a:extLst>
                      <a:ext uri="{FF2B5EF4-FFF2-40B4-BE49-F238E27FC236}">
                        <a16:creationId xmlns:a16="http://schemas.microsoft.com/office/drawing/2014/main" id="{A12293DB-632B-8C97-D723-3703843F11AC}"/>
                      </a:ext>
                    </a:extLst>
                  </p:cNvPr>
                  <p:cNvSpPr/>
                  <p:nvPr/>
                </p:nvSpPr>
                <p:spPr>
                  <a:xfrm>
                    <a:off x="4222377" y="571500"/>
                    <a:ext cx="4388224" cy="390552"/>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1600" b="1" dirty="0"/>
                      <a:t>PREPARE</a:t>
                    </a:r>
                  </a:p>
                </p:txBody>
              </p:sp>
              <p:sp>
                <p:nvSpPr>
                  <p:cNvPr id="15" name="Rectangle 14">
                    <a:extLst>
                      <a:ext uri="{FF2B5EF4-FFF2-40B4-BE49-F238E27FC236}">
                        <a16:creationId xmlns:a16="http://schemas.microsoft.com/office/drawing/2014/main" id="{0EA783DC-BD34-12BE-D918-7E3A3EE6F7D5}"/>
                      </a:ext>
                    </a:extLst>
                  </p:cNvPr>
                  <p:cNvSpPr/>
                  <p:nvPr/>
                </p:nvSpPr>
                <p:spPr>
                  <a:xfrm>
                    <a:off x="8839199" y="571500"/>
                    <a:ext cx="1602293" cy="390552"/>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1600" b="1" dirty="0"/>
                      <a:t>EXECUTE</a:t>
                    </a:r>
                  </a:p>
                </p:txBody>
              </p:sp>
              <p:sp>
                <p:nvSpPr>
                  <p:cNvPr id="16" name="Rectangle 15">
                    <a:extLst>
                      <a:ext uri="{FF2B5EF4-FFF2-40B4-BE49-F238E27FC236}">
                        <a16:creationId xmlns:a16="http://schemas.microsoft.com/office/drawing/2014/main" id="{4513FDD9-008C-C0C6-709F-5E5116F88D81}"/>
                      </a:ext>
                    </a:extLst>
                  </p:cNvPr>
                  <p:cNvSpPr/>
                  <p:nvPr/>
                </p:nvSpPr>
                <p:spPr>
                  <a:xfrm>
                    <a:off x="10637520" y="571500"/>
                    <a:ext cx="1097280" cy="390552"/>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1600" b="1" dirty="0"/>
                      <a:t>ASSESS</a:t>
                    </a:r>
                  </a:p>
                </p:txBody>
              </p:sp>
              <p:sp>
                <p:nvSpPr>
                  <p:cNvPr id="17" name="Rectangle 16">
                    <a:extLst>
                      <a:ext uri="{FF2B5EF4-FFF2-40B4-BE49-F238E27FC236}">
                        <a16:creationId xmlns:a16="http://schemas.microsoft.com/office/drawing/2014/main" id="{3BEFCCA6-C617-FB8D-AE48-C7BCCA208B77}"/>
                      </a:ext>
                    </a:extLst>
                  </p:cNvPr>
                  <p:cNvSpPr/>
                  <p:nvPr/>
                </p:nvSpPr>
                <p:spPr>
                  <a:xfrm>
                    <a:off x="1676400" y="571500"/>
                    <a:ext cx="2362200" cy="390552"/>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1600" b="1" dirty="0"/>
                      <a:t>PLAN</a:t>
                    </a:r>
                  </a:p>
                </p:txBody>
              </p:sp>
              <p:sp>
                <p:nvSpPr>
                  <p:cNvPr id="18" name="Rectangle 17">
                    <a:extLst>
                      <a:ext uri="{FF2B5EF4-FFF2-40B4-BE49-F238E27FC236}">
                        <a16:creationId xmlns:a16="http://schemas.microsoft.com/office/drawing/2014/main" id="{82CB872D-62BF-5B3A-2282-9AAFA908220C}"/>
                      </a:ext>
                    </a:extLst>
                  </p:cNvPr>
                  <p:cNvSpPr/>
                  <p:nvPr/>
                </p:nvSpPr>
                <p:spPr>
                  <a:xfrm>
                    <a:off x="376058" y="571500"/>
                    <a:ext cx="1097280" cy="390552"/>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1600" b="1" dirty="0"/>
                      <a:t>DESIGN</a:t>
                    </a:r>
                  </a:p>
                </p:txBody>
              </p:sp>
              <p:sp>
                <p:nvSpPr>
                  <p:cNvPr id="19" name="Oval 18">
                    <a:extLst>
                      <a:ext uri="{FF2B5EF4-FFF2-40B4-BE49-F238E27FC236}">
                        <a16:creationId xmlns:a16="http://schemas.microsoft.com/office/drawing/2014/main" id="{25FE45DD-448C-2FDC-FA4A-8D81612A0F66}"/>
                      </a:ext>
                    </a:extLst>
                  </p:cNvPr>
                  <p:cNvSpPr/>
                  <p:nvPr/>
                </p:nvSpPr>
                <p:spPr>
                  <a:xfrm>
                    <a:off x="89118" y="268851"/>
                    <a:ext cx="988100" cy="266868"/>
                  </a:xfrm>
                  <a:prstGeom prst="ellipse">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600" b="1" dirty="0">
                        <a:solidFill>
                          <a:schemeClr val="bg1">
                            <a:lumMod val="50000"/>
                          </a:schemeClr>
                        </a:solidFill>
                      </a:rPr>
                      <a:t>5 Stages</a:t>
                    </a:r>
                  </a:p>
                </p:txBody>
              </p:sp>
              <p:sp>
                <p:nvSpPr>
                  <p:cNvPr id="20" name="Pentagon 19">
                    <a:extLst>
                      <a:ext uri="{FF2B5EF4-FFF2-40B4-BE49-F238E27FC236}">
                        <a16:creationId xmlns:a16="http://schemas.microsoft.com/office/drawing/2014/main" id="{DE666769-3BC9-C2D0-A570-3580959164F5}"/>
                      </a:ext>
                    </a:extLst>
                  </p:cNvPr>
                  <p:cNvSpPr/>
                  <p:nvPr/>
                </p:nvSpPr>
                <p:spPr>
                  <a:xfrm>
                    <a:off x="172996" y="880576"/>
                    <a:ext cx="457200" cy="365760"/>
                  </a:xfrm>
                  <a:prstGeom prst="pentagon">
                    <a:avLst/>
                  </a:prstGeom>
                  <a:solidFill>
                    <a:schemeClr val="accent6">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600" dirty="0">
                        <a:solidFill>
                          <a:schemeClr val="tx1"/>
                        </a:solidFill>
                      </a:rPr>
                      <a:t>CDC</a:t>
                    </a:r>
                  </a:p>
                </p:txBody>
              </p:sp>
              <p:sp>
                <p:nvSpPr>
                  <p:cNvPr id="21" name="Pentagon 20">
                    <a:extLst>
                      <a:ext uri="{FF2B5EF4-FFF2-40B4-BE49-F238E27FC236}">
                        <a16:creationId xmlns:a16="http://schemas.microsoft.com/office/drawing/2014/main" id="{5AE3390E-5259-9534-308E-546E0159907F}"/>
                      </a:ext>
                    </a:extLst>
                  </p:cNvPr>
                  <p:cNvSpPr/>
                  <p:nvPr/>
                </p:nvSpPr>
                <p:spPr>
                  <a:xfrm>
                    <a:off x="1362041" y="880576"/>
                    <a:ext cx="457200" cy="365760"/>
                  </a:xfrm>
                  <a:prstGeom prst="pentagon">
                    <a:avLst/>
                  </a:prstGeom>
                  <a:solidFill>
                    <a:schemeClr val="accent6">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600" dirty="0">
                        <a:solidFill>
                          <a:schemeClr val="tx1"/>
                        </a:solidFill>
                      </a:rPr>
                      <a:t>IPC</a:t>
                    </a:r>
                  </a:p>
                </p:txBody>
              </p:sp>
              <p:sp>
                <p:nvSpPr>
                  <p:cNvPr id="22" name="Pentagon 21">
                    <a:extLst>
                      <a:ext uri="{FF2B5EF4-FFF2-40B4-BE49-F238E27FC236}">
                        <a16:creationId xmlns:a16="http://schemas.microsoft.com/office/drawing/2014/main" id="{2F9E5725-62D5-6D59-1150-483C5EF41C24}"/>
                      </a:ext>
                    </a:extLst>
                  </p:cNvPr>
                  <p:cNvSpPr/>
                  <p:nvPr/>
                </p:nvSpPr>
                <p:spPr>
                  <a:xfrm>
                    <a:off x="3897235" y="880576"/>
                    <a:ext cx="457200" cy="365760"/>
                  </a:xfrm>
                  <a:prstGeom prst="pentagon">
                    <a:avLst/>
                  </a:prstGeom>
                  <a:solidFill>
                    <a:schemeClr val="accent6">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600" dirty="0">
                        <a:solidFill>
                          <a:schemeClr val="tx1"/>
                        </a:solidFill>
                      </a:rPr>
                      <a:t>MPC</a:t>
                    </a:r>
                  </a:p>
                </p:txBody>
              </p:sp>
              <p:sp>
                <p:nvSpPr>
                  <p:cNvPr id="23" name="Pentagon 22">
                    <a:extLst>
                      <a:ext uri="{FF2B5EF4-FFF2-40B4-BE49-F238E27FC236}">
                        <a16:creationId xmlns:a16="http://schemas.microsoft.com/office/drawing/2014/main" id="{958379C1-BF0E-87EC-DF6E-452AEAFD641C}"/>
                      </a:ext>
                    </a:extLst>
                  </p:cNvPr>
                  <p:cNvSpPr/>
                  <p:nvPr/>
                </p:nvSpPr>
                <p:spPr>
                  <a:xfrm>
                    <a:off x="3086814" y="880576"/>
                    <a:ext cx="457200" cy="365760"/>
                  </a:xfrm>
                  <a:prstGeom prst="pentagon">
                    <a:avLst/>
                  </a:prstGeom>
                  <a:solidFill>
                    <a:schemeClr val="accent6">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600" dirty="0">
                        <a:solidFill>
                          <a:schemeClr val="tx1"/>
                        </a:solidFill>
                      </a:rPr>
                      <a:t>MDC</a:t>
                    </a:r>
                  </a:p>
                </p:txBody>
              </p:sp>
              <p:sp>
                <p:nvSpPr>
                  <p:cNvPr id="25" name="Pentagon 24">
                    <a:extLst>
                      <a:ext uri="{FF2B5EF4-FFF2-40B4-BE49-F238E27FC236}">
                        <a16:creationId xmlns:a16="http://schemas.microsoft.com/office/drawing/2014/main" id="{FCC7D400-FC9E-64E5-862C-3522CA871681}"/>
                      </a:ext>
                    </a:extLst>
                  </p:cNvPr>
                  <p:cNvSpPr/>
                  <p:nvPr/>
                </p:nvSpPr>
                <p:spPr>
                  <a:xfrm>
                    <a:off x="6341220" y="880576"/>
                    <a:ext cx="457200" cy="365760"/>
                  </a:xfrm>
                  <a:prstGeom prst="pentagon">
                    <a:avLst/>
                  </a:prstGeom>
                  <a:solidFill>
                    <a:schemeClr val="accent6">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600" dirty="0">
                        <a:solidFill>
                          <a:schemeClr val="tx1"/>
                        </a:solidFill>
                      </a:rPr>
                      <a:t>FPC</a:t>
                    </a:r>
                  </a:p>
                </p:txBody>
              </p:sp>
              <p:sp>
                <p:nvSpPr>
                  <p:cNvPr id="26" name="Pentagon 25">
                    <a:extLst>
                      <a:ext uri="{FF2B5EF4-FFF2-40B4-BE49-F238E27FC236}">
                        <a16:creationId xmlns:a16="http://schemas.microsoft.com/office/drawing/2014/main" id="{833A82FA-613B-A427-8AE7-FF9B987AD324}"/>
                      </a:ext>
                    </a:extLst>
                  </p:cNvPr>
                  <p:cNvSpPr/>
                  <p:nvPr/>
                </p:nvSpPr>
                <p:spPr>
                  <a:xfrm>
                    <a:off x="7443388" y="880576"/>
                    <a:ext cx="457200" cy="365760"/>
                  </a:xfrm>
                  <a:prstGeom prst="pentagon">
                    <a:avLst/>
                  </a:prstGeom>
                  <a:solidFill>
                    <a:schemeClr val="accent6">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600" dirty="0">
                        <a:solidFill>
                          <a:schemeClr val="tx1"/>
                        </a:solidFill>
                      </a:rPr>
                      <a:t>IRR</a:t>
                    </a:r>
                  </a:p>
                </p:txBody>
              </p:sp>
              <p:sp>
                <p:nvSpPr>
                  <p:cNvPr id="27" name="Pentagon 26">
                    <a:extLst>
                      <a:ext uri="{FF2B5EF4-FFF2-40B4-BE49-F238E27FC236}">
                        <a16:creationId xmlns:a16="http://schemas.microsoft.com/office/drawing/2014/main" id="{BD142048-DD14-2B72-8F35-1FD5439C65F9}"/>
                      </a:ext>
                    </a:extLst>
                  </p:cNvPr>
                  <p:cNvSpPr/>
                  <p:nvPr/>
                </p:nvSpPr>
                <p:spPr>
                  <a:xfrm>
                    <a:off x="9098010" y="880576"/>
                    <a:ext cx="457200" cy="365760"/>
                  </a:xfrm>
                  <a:prstGeom prst="pentagon">
                    <a:avLst/>
                  </a:prstGeom>
                  <a:solidFill>
                    <a:schemeClr val="accent6">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600" dirty="0">
                        <a:solidFill>
                          <a:schemeClr val="tx1"/>
                        </a:solidFill>
                      </a:rPr>
                      <a:t>ERR</a:t>
                    </a:r>
                  </a:p>
                </p:txBody>
              </p:sp>
              <p:sp>
                <p:nvSpPr>
                  <p:cNvPr id="52" name="Pentagon 51">
                    <a:extLst>
                      <a:ext uri="{FF2B5EF4-FFF2-40B4-BE49-F238E27FC236}">
                        <a16:creationId xmlns:a16="http://schemas.microsoft.com/office/drawing/2014/main" id="{4334F04E-16F6-0DD2-B965-670519CE837C}"/>
                      </a:ext>
                    </a:extLst>
                  </p:cNvPr>
                  <p:cNvSpPr/>
                  <p:nvPr/>
                </p:nvSpPr>
                <p:spPr>
                  <a:xfrm>
                    <a:off x="5328125" y="880576"/>
                    <a:ext cx="457200" cy="365760"/>
                  </a:xfrm>
                  <a:prstGeom prst="pentagon">
                    <a:avLst/>
                  </a:prstGeom>
                  <a:solidFill>
                    <a:schemeClr val="accent6">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600" dirty="0">
                        <a:solidFill>
                          <a:schemeClr val="tx1"/>
                        </a:solidFill>
                      </a:rPr>
                      <a:t>MSC</a:t>
                    </a:r>
                  </a:p>
                </p:txBody>
              </p:sp>
            </p:grpSp>
            <p:sp>
              <p:nvSpPr>
                <p:cNvPr id="11" name="Diamond 10">
                  <a:extLst>
                    <a:ext uri="{FF2B5EF4-FFF2-40B4-BE49-F238E27FC236}">
                      <a16:creationId xmlns:a16="http://schemas.microsoft.com/office/drawing/2014/main" id="{AE756E27-834D-0211-2285-7804C3F34356}"/>
                    </a:ext>
                  </a:extLst>
                </p:cNvPr>
                <p:cNvSpPr/>
                <p:nvPr/>
              </p:nvSpPr>
              <p:spPr>
                <a:xfrm>
                  <a:off x="1883125" y="1602231"/>
                  <a:ext cx="1195773" cy="340511"/>
                </a:xfrm>
                <a:prstGeom prst="diamond">
                  <a:avLst/>
                </a:prstGeom>
                <a:solidFill>
                  <a:srgbClr val="A9D18E"/>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i="1" dirty="0">
                      <a:solidFill>
                        <a:schemeClr val="tx1"/>
                      </a:solidFill>
                    </a:rPr>
                    <a:t>Wargame</a:t>
                  </a:r>
                </a:p>
              </p:txBody>
            </p:sp>
            <p:sp>
              <p:nvSpPr>
                <p:cNvPr id="12" name="Diamond 11">
                  <a:extLst>
                    <a:ext uri="{FF2B5EF4-FFF2-40B4-BE49-F238E27FC236}">
                      <a16:creationId xmlns:a16="http://schemas.microsoft.com/office/drawing/2014/main" id="{27D2A1E2-0415-048A-89E0-7FB5DC4E5433}"/>
                    </a:ext>
                  </a:extLst>
                </p:cNvPr>
                <p:cNvSpPr/>
                <p:nvPr/>
              </p:nvSpPr>
              <p:spPr>
                <a:xfrm>
                  <a:off x="6859820" y="1587983"/>
                  <a:ext cx="621987" cy="390552"/>
                </a:xfrm>
                <a:prstGeom prst="diamond">
                  <a:avLst/>
                </a:prstGeom>
                <a:solidFill>
                  <a:srgbClr val="A9D18E"/>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i="1" dirty="0">
                      <a:solidFill>
                        <a:schemeClr val="tx1"/>
                      </a:solidFill>
                    </a:rPr>
                    <a:t>TIM</a:t>
                  </a:r>
                </a:p>
              </p:txBody>
            </p:sp>
            <p:pic>
              <p:nvPicPr>
                <p:cNvPr id="13" name="Picture 4" descr="Spiral Icon Flat Black Sign On Stock Vector 428290399 - ">
                  <a:extLst>
                    <a:ext uri="{FF2B5EF4-FFF2-40B4-BE49-F238E27FC236}">
                      <a16:creationId xmlns:a16="http://schemas.microsoft.com/office/drawing/2014/main" id="{83720420-B954-A82A-303D-00072518D1C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910491" y="1355311"/>
                  <a:ext cx="1300641" cy="685800"/>
                </a:xfrm>
                <a:prstGeom prst="rect">
                  <a:avLst/>
                </a:prstGeom>
                <a:noFill/>
                <a:ln>
                  <a:noFill/>
                </a:ln>
                <a:extLst>
                  <a:ext uri="{909E8E84-426E-40DD-AFC4-6F175D3DCCD1}">
                    <a14:hiddenFill xmlns:a14="http://schemas.microsoft.com/office/drawing/2010/main">
                      <a:solidFill>
                        <a:srgbClr val="FFFFFF"/>
                      </a:solidFill>
                    </a14:hiddenFill>
                  </a:ext>
                </a:extLst>
              </p:spPr>
            </p:pic>
          </p:grpSp>
          <p:pic>
            <p:nvPicPr>
              <p:cNvPr id="8" name="Graphic 7" descr="Document with solid fill">
                <a:extLst>
                  <a:ext uri="{FF2B5EF4-FFF2-40B4-BE49-F238E27FC236}">
                    <a16:creationId xmlns:a16="http://schemas.microsoft.com/office/drawing/2014/main" id="{5A6DED4C-B5F4-FD3A-25FA-7F5A984A94F6}"/>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062261" y="1671083"/>
                <a:ext cx="328029" cy="328029"/>
              </a:xfrm>
              <a:prstGeom prst="rect">
                <a:avLst/>
              </a:prstGeom>
            </p:spPr>
          </p:pic>
          <p:sp>
            <p:nvSpPr>
              <p:cNvPr id="9" name="Pentagon 8">
                <a:extLst>
                  <a:ext uri="{FF2B5EF4-FFF2-40B4-BE49-F238E27FC236}">
                    <a16:creationId xmlns:a16="http://schemas.microsoft.com/office/drawing/2014/main" id="{11928B64-8298-CC0F-E14E-E2A3755536CF}"/>
                  </a:ext>
                </a:extLst>
              </p:cNvPr>
              <p:cNvSpPr/>
              <p:nvPr/>
            </p:nvSpPr>
            <p:spPr>
              <a:xfrm>
                <a:off x="11390290" y="1589607"/>
                <a:ext cx="457200" cy="365760"/>
              </a:xfrm>
              <a:prstGeom prst="pentagon">
                <a:avLst/>
              </a:prstGeom>
              <a:solidFill>
                <a:srgbClr val="A9D18E"/>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600" dirty="0">
                    <a:solidFill>
                      <a:schemeClr val="tx1"/>
                    </a:solidFill>
                  </a:rPr>
                  <a:t>AAR</a:t>
                </a:r>
              </a:p>
            </p:txBody>
          </p:sp>
        </p:grpSp>
        <p:pic>
          <p:nvPicPr>
            <p:cNvPr id="6" name="Graphic 5" descr="Run with solid fill">
              <a:extLst>
                <a:ext uri="{FF2B5EF4-FFF2-40B4-BE49-F238E27FC236}">
                  <a16:creationId xmlns:a16="http://schemas.microsoft.com/office/drawing/2014/main" id="{EBA9B8A7-D9EB-BF6D-C346-0077454757EA}"/>
                </a:ext>
              </a:extLst>
            </p:cNvPr>
            <p:cNvPicPr>
              <a:picLocks noChangeAspect="1"/>
            </p:cNvPicPr>
            <p:nvPr/>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9474256" y="1658547"/>
              <a:ext cx="457200" cy="457200"/>
            </a:xfrm>
            <a:prstGeom prst="rect">
              <a:avLst/>
            </a:prstGeom>
          </p:spPr>
        </p:pic>
      </p:grpSp>
    </p:spTree>
    <p:extLst>
      <p:ext uri="{BB962C8B-B14F-4D97-AF65-F5344CB8AC3E}">
        <p14:creationId xmlns:p14="http://schemas.microsoft.com/office/powerpoint/2010/main" val="281218728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 name="Rectangle: Rounded Corners 304">
            <a:extLst>
              <a:ext uri="{FF2B5EF4-FFF2-40B4-BE49-F238E27FC236}">
                <a16:creationId xmlns:a16="http://schemas.microsoft.com/office/drawing/2014/main" id="{3DE223FA-9AC3-C4F1-608D-1C80C055AAED}"/>
              </a:ext>
            </a:extLst>
          </p:cNvPr>
          <p:cNvSpPr/>
          <p:nvPr/>
        </p:nvSpPr>
        <p:spPr>
          <a:xfrm>
            <a:off x="10626767" y="1661497"/>
            <a:ext cx="1095187" cy="366824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304" name="Rectangle: Rounded Corners 303">
            <a:extLst>
              <a:ext uri="{FF2B5EF4-FFF2-40B4-BE49-F238E27FC236}">
                <a16:creationId xmlns:a16="http://schemas.microsoft.com/office/drawing/2014/main" id="{E6AB97D1-90E9-BC15-81C2-BC882C5C2FB7}"/>
              </a:ext>
            </a:extLst>
          </p:cNvPr>
          <p:cNvSpPr/>
          <p:nvPr/>
        </p:nvSpPr>
        <p:spPr>
          <a:xfrm>
            <a:off x="9344213" y="1661498"/>
            <a:ext cx="1095187" cy="2753846"/>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303" name="Rectangle: Rounded Corners 302">
            <a:extLst>
              <a:ext uri="{FF2B5EF4-FFF2-40B4-BE49-F238E27FC236}">
                <a16:creationId xmlns:a16="http://schemas.microsoft.com/office/drawing/2014/main" id="{02C9AD31-1CD2-61B0-E368-D72DEFCA2134}"/>
              </a:ext>
            </a:extLst>
          </p:cNvPr>
          <p:cNvSpPr/>
          <p:nvPr/>
        </p:nvSpPr>
        <p:spPr>
          <a:xfrm>
            <a:off x="8064637" y="1661497"/>
            <a:ext cx="1097024" cy="36682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302" name="Rectangle: Rounded Corners 301">
            <a:extLst>
              <a:ext uri="{FF2B5EF4-FFF2-40B4-BE49-F238E27FC236}">
                <a16:creationId xmlns:a16="http://schemas.microsoft.com/office/drawing/2014/main" id="{A9431196-2FE5-AF95-6FFF-6A0EE3517535}"/>
              </a:ext>
            </a:extLst>
          </p:cNvPr>
          <p:cNvSpPr/>
          <p:nvPr/>
        </p:nvSpPr>
        <p:spPr>
          <a:xfrm>
            <a:off x="6779964" y="1649462"/>
            <a:ext cx="1097024" cy="4594673"/>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301" name="Rectangle: Rounded Corners 300">
            <a:extLst>
              <a:ext uri="{FF2B5EF4-FFF2-40B4-BE49-F238E27FC236}">
                <a16:creationId xmlns:a16="http://schemas.microsoft.com/office/drawing/2014/main" id="{E822568A-EAEF-E6A2-51E4-2825EB5B0D2D}"/>
              </a:ext>
            </a:extLst>
          </p:cNvPr>
          <p:cNvSpPr/>
          <p:nvPr/>
        </p:nvSpPr>
        <p:spPr>
          <a:xfrm>
            <a:off x="5499600" y="1661497"/>
            <a:ext cx="1103621" cy="36682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300" name="Rectangle: Rounded Corners 299">
            <a:extLst>
              <a:ext uri="{FF2B5EF4-FFF2-40B4-BE49-F238E27FC236}">
                <a16:creationId xmlns:a16="http://schemas.microsoft.com/office/drawing/2014/main" id="{AA1F2D40-E43A-8358-78F7-AB137854FDC5}"/>
              </a:ext>
            </a:extLst>
          </p:cNvPr>
          <p:cNvSpPr/>
          <p:nvPr/>
        </p:nvSpPr>
        <p:spPr>
          <a:xfrm>
            <a:off x="4214980" y="1661499"/>
            <a:ext cx="1103621" cy="3668244"/>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299" name="Rectangle: Rounded Corners 298">
            <a:extLst>
              <a:ext uri="{FF2B5EF4-FFF2-40B4-BE49-F238E27FC236}">
                <a16:creationId xmlns:a16="http://schemas.microsoft.com/office/drawing/2014/main" id="{A48EACE4-8124-CA2B-56C4-A36C668932F0}"/>
              </a:ext>
            </a:extLst>
          </p:cNvPr>
          <p:cNvSpPr/>
          <p:nvPr/>
        </p:nvSpPr>
        <p:spPr>
          <a:xfrm>
            <a:off x="2941432" y="1661498"/>
            <a:ext cx="1103621" cy="45826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298" name="Rectangle: Rounded Corners 297">
            <a:extLst>
              <a:ext uri="{FF2B5EF4-FFF2-40B4-BE49-F238E27FC236}">
                <a16:creationId xmlns:a16="http://schemas.microsoft.com/office/drawing/2014/main" id="{69ED7E8F-BAB8-A75A-4716-B96A86D537F3}"/>
              </a:ext>
            </a:extLst>
          </p:cNvPr>
          <p:cNvSpPr/>
          <p:nvPr/>
        </p:nvSpPr>
        <p:spPr>
          <a:xfrm>
            <a:off x="1656833" y="1661499"/>
            <a:ext cx="1103621" cy="3668243"/>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297" name="Rectangle: Rounded Corners 296">
            <a:extLst>
              <a:ext uri="{FF2B5EF4-FFF2-40B4-BE49-F238E27FC236}">
                <a16:creationId xmlns:a16="http://schemas.microsoft.com/office/drawing/2014/main" id="{9B1FFE4D-2FCA-0E1A-4AFA-698464656BC8}"/>
              </a:ext>
            </a:extLst>
          </p:cNvPr>
          <p:cNvSpPr/>
          <p:nvPr/>
        </p:nvSpPr>
        <p:spPr>
          <a:xfrm>
            <a:off x="378380" y="1672143"/>
            <a:ext cx="1101747" cy="274320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5" name="Title 4">
            <a:extLst>
              <a:ext uri="{FF2B5EF4-FFF2-40B4-BE49-F238E27FC236}">
                <a16:creationId xmlns:a16="http://schemas.microsoft.com/office/drawing/2014/main" id="{A9150B67-DEF0-BB59-A0F8-23145586B866}"/>
              </a:ext>
            </a:extLst>
          </p:cNvPr>
          <p:cNvSpPr>
            <a:spLocks noGrp="1"/>
          </p:cNvSpPr>
          <p:nvPr>
            <p:ph type="title"/>
          </p:nvPr>
        </p:nvSpPr>
        <p:spPr/>
        <p:txBody>
          <a:bodyPr>
            <a:noAutofit/>
          </a:bodyPr>
          <a:lstStyle/>
          <a:p>
            <a:r>
              <a:rPr lang="en-US" sz="3200" b="1" dirty="0"/>
              <a:t>Applying the Process Steps to the Stages of the Event Cycle</a:t>
            </a:r>
            <a:endParaRPr lang="en-US" sz="3200" dirty="0"/>
          </a:p>
        </p:txBody>
      </p:sp>
      <p:sp>
        <p:nvSpPr>
          <p:cNvPr id="4" name="Slide Number Placeholder 3"/>
          <p:cNvSpPr>
            <a:spLocks noGrp="1"/>
          </p:cNvSpPr>
          <p:nvPr>
            <p:ph type="sldNum" sz="quarter" idx="12"/>
          </p:nvPr>
        </p:nvSpPr>
        <p:spPr/>
        <p:txBody>
          <a:bodyPr/>
          <a:lstStyle/>
          <a:p>
            <a:pPr>
              <a:defRPr/>
            </a:pPr>
            <a:fld id="{A51840BD-C137-42AF-A883-7364683D4200}" type="slidenum">
              <a:rPr lang="en-US" smtClean="0"/>
              <a:pPr>
                <a:defRPr/>
              </a:pPr>
              <a:t>77</a:t>
            </a:fld>
            <a:endParaRPr lang="en-US" dirty="0"/>
          </a:p>
        </p:txBody>
      </p:sp>
      <p:grpSp>
        <p:nvGrpSpPr>
          <p:cNvPr id="32" name="Group 31">
            <a:extLst>
              <a:ext uri="{FF2B5EF4-FFF2-40B4-BE49-F238E27FC236}">
                <a16:creationId xmlns:a16="http://schemas.microsoft.com/office/drawing/2014/main" id="{0A5A4E86-D0CD-F848-F64C-4AE6B15E98B4}"/>
              </a:ext>
            </a:extLst>
          </p:cNvPr>
          <p:cNvGrpSpPr/>
          <p:nvPr/>
        </p:nvGrpSpPr>
        <p:grpSpPr>
          <a:xfrm>
            <a:off x="381000" y="1547963"/>
            <a:ext cx="1097280" cy="799337"/>
            <a:chOff x="560065" y="5025296"/>
            <a:chExt cx="1097280" cy="799337"/>
          </a:xfrm>
        </p:grpSpPr>
        <p:sp>
          <p:nvSpPr>
            <p:cNvPr id="19" name="Rectangle: Rounded Corners 18">
              <a:extLst>
                <a:ext uri="{FF2B5EF4-FFF2-40B4-BE49-F238E27FC236}">
                  <a16:creationId xmlns:a16="http://schemas.microsoft.com/office/drawing/2014/main" id="{F047C95D-670B-5A63-99D7-590B21193F2D}"/>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latin typeface="Calibri" panose="020F0502020204030204" pitchFamily="34" charset="0"/>
                  <a:cs typeface="Calibri" panose="020F0502020204030204" pitchFamily="34" charset="0"/>
                </a:rPr>
                <a:t>Project Initiation</a:t>
              </a:r>
            </a:p>
          </p:txBody>
        </p:sp>
        <p:sp>
          <p:nvSpPr>
            <p:cNvPr id="20" name="Oval 19">
              <a:extLst>
                <a:ext uri="{FF2B5EF4-FFF2-40B4-BE49-F238E27FC236}">
                  <a16:creationId xmlns:a16="http://schemas.microsoft.com/office/drawing/2014/main" id="{A3CE36E2-7FE6-27F2-F5DD-6637DC592E21}"/>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Step 1</a:t>
              </a:r>
            </a:p>
          </p:txBody>
        </p:sp>
      </p:grpSp>
      <p:grpSp>
        <p:nvGrpSpPr>
          <p:cNvPr id="34" name="Group 33">
            <a:extLst>
              <a:ext uri="{FF2B5EF4-FFF2-40B4-BE49-F238E27FC236}">
                <a16:creationId xmlns:a16="http://schemas.microsoft.com/office/drawing/2014/main" id="{90C00ABD-6394-2B8E-992B-7FF4FA9C1B2E}"/>
              </a:ext>
            </a:extLst>
          </p:cNvPr>
          <p:cNvGrpSpPr/>
          <p:nvPr/>
        </p:nvGrpSpPr>
        <p:grpSpPr>
          <a:xfrm>
            <a:off x="10624674" y="1552255"/>
            <a:ext cx="1097280" cy="799337"/>
            <a:chOff x="560065" y="5025296"/>
            <a:chExt cx="1097280" cy="799337"/>
          </a:xfrm>
        </p:grpSpPr>
        <p:sp>
          <p:nvSpPr>
            <p:cNvPr id="35" name="Rectangle: Rounded Corners 34">
              <a:extLst>
                <a:ext uri="{FF2B5EF4-FFF2-40B4-BE49-F238E27FC236}">
                  <a16:creationId xmlns:a16="http://schemas.microsoft.com/office/drawing/2014/main" id="{5855B7E0-5A3D-C549-D3DC-E03D57A5A93B}"/>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200" b="1" dirty="0">
                  <a:latin typeface="Calibri" panose="020F0502020204030204" pitchFamily="34" charset="0"/>
                  <a:cs typeface="Calibri" panose="020F0502020204030204" pitchFamily="34" charset="0"/>
                </a:rPr>
                <a:t>Analyze Data and Evaluate Results</a:t>
              </a:r>
            </a:p>
          </p:txBody>
        </p:sp>
        <p:sp>
          <p:nvSpPr>
            <p:cNvPr id="36" name="Oval 35">
              <a:extLst>
                <a:ext uri="{FF2B5EF4-FFF2-40B4-BE49-F238E27FC236}">
                  <a16:creationId xmlns:a16="http://schemas.microsoft.com/office/drawing/2014/main" id="{102902DB-B206-4A90-DF61-BD56C6861DF5}"/>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Step 9</a:t>
              </a:r>
            </a:p>
          </p:txBody>
        </p:sp>
      </p:grpSp>
      <p:grpSp>
        <p:nvGrpSpPr>
          <p:cNvPr id="37" name="Group 36">
            <a:extLst>
              <a:ext uri="{FF2B5EF4-FFF2-40B4-BE49-F238E27FC236}">
                <a16:creationId xmlns:a16="http://schemas.microsoft.com/office/drawing/2014/main" id="{49E4E19B-90DD-F098-FBBB-786604CFF026}"/>
              </a:ext>
            </a:extLst>
          </p:cNvPr>
          <p:cNvGrpSpPr/>
          <p:nvPr/>
        </p:nvGrpSpPr>
        <p:grpSpPr>
          <a:xfrm>
            <a:off x="9344213" y="1552255"/>
            <a:ext cx="1097280" cy="799337"/>
            <a:chOff x="560065" y="5025296"/>
            <a:chExt cx="1097280" cy="799337"/>
          </a:xfrm>
        </p:grpSpPr>
        <p:sp>
          <p:nvSpPr>
            <p:cNvPr id="38" name="Rectangle: Rounded Corners 37">
              <a:extLst>
                <a:ext uri="{FF2B5EF4-FFF2-40B4-BE49-F238E27FC236}">
                  <a16:creationId xmlns:a16="http://schemas.microsoft.com/office/drawing/2014/main" id="{552FF0EB-AF6C-06B6-1711-71BE609CF305}"/>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latin typeface="Calibri" panose="020F0502020204030204" pitchFamily="34" charset="0"/>
                  <a:cs typeface="Calibri" panose="020F0502020204030204" pitchFamily="34" charset="0"/>
                </a:rPr>
                <a:t>Execute</a:t>
              </a:r>
            </a:p>
            <a:p>
              <a:pPr algn="ctr">
                <a:lnSpc>
                  <a:spcPts val="1300"/>
                </a:lnSpc>
              </a:pPr>
              <a:r>
                <a:rPr lang="en-US" sz="1400" b="1" dirty="0">
                  <a:latin typeface="Calibri" panose="020F0502020204030204" pitchFamily="34" charset="0"/>
                  <a:cs typeface="Calibri" panose="020F0502020204030204" pitchFamily="34" charset="0"/>
                </a:rPr>
                <a:t>Event</a:t>
              </a:r>
            </a:p>
          </p:txBody>
        </p:sp>
        <p:sp>
          <p:nvSpPr>
            <p:cNvPr id="39" name="Oval 38">
              <a:extLst>
                <a:ext uri="{FF2B5EF4-FFF2-40B4-BE49-F238E27FC236}">
                  <a16:creationId xmlns:a16="http://schemas.microsoft.com/office/drawing/2014/main" id="{932F8672-88A8-0BB3-926E-B86761F25015}"/>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Step 8</a:t>
              </a:r>
            </a:p>
          </p:txBody>
        </p:sp>
      </p:grpSp>
      <p:grpSp>
        <p:nvGrpSpPr>
          <p:cNvPr id="40" name="Group 39">
            <a:extLst>
              <a:ext uri="{FF2B5EF4-FFF2-40B4-BE49-F238E27FC236}">
                <a16:creationId xmlns:a16="http://schemas.microsoft.com/office/drawing/2014/main" id="{1388378D-3DA9-62F5-F966-2E70AC784392}"/>
              </a:ext>
            </a:extLst>
          </p:cNvPr>
          <p:cNvGrpSpPr/>
          <p:nvPr/>
        </p:nvGrpSpPr>
        <p:grpSpPr>
          <a:xfrm>
            <a:off x="8063754" y="1547963"/>
            <a:ext cx="1097280" cy="799337"/>
            <a:chOff x="560065" y="5025296"/>
            <a:chExt cx="1097280" cy="799337"/>
          </a:xfrm>
        </p:grpSpPr>
        <p:sp>
          <p:nvSpPr>
            <p:cNvPr id="41" name="Rectangle: Rounded Corners 40">
              <a:extLst>
                <a:ext uri="{FF2B5EF4-FFF2-40B4-BE49-F238E27FC236}">
                  <a16:creationId xmlns:a16="http://schemas.microsoft.com/office/drawing/2014/main" id="{A77E5289-CF1C-F48E-360C-187CDE19A376}"/>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latin typeface="Calibri" panose="020F0502020204030204" pitchFamily="34" charset="0"/>
                  <a:cs typeface="Calibri" panose="020F0502020204030204" pitchFamily="34" charset="0"/>
                </a:rPr>
                <a:t>Integrate &amp; Validate Environment</a:t>
              </a:r>
            </a:p>
          </p:txBody>
        </p:sp>
        <p:sp>
          <p:nvSpPr>
            <p:cNvPr id="42" name="Oval 41">
              <a:extLst>
                <a:ext uri="{FF2B5EF4-FFF2-40B4-BE49-F238E27FC236}">
                  <a16:creationId xmlns:a16="http://schemas.microsoft.com/office/drawing/2014/main" id="{53AA06CD-6ED8-7FCA-2809-E33663596F2F}"/>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Step 7</a:t>
              </a:r>
            </a:p>
          </p:txBody>
        </p:sp>
      </p:grpSp>
      <p:grpSp>
        <p:nvGrpSpPr>
          <p:cNvPr id="43" name="Group 42">
            <a:extLst>
              <a:ext uri="{FF2B5EF4-FFF2-40B4-BE49-F238E27FC236}">
                <a16:creationId xmlns:a16="http://schemas.microsoft.com/office/drawing/2014/main" id="{56C088F6-D8B5-74F2-89BF-EC8542BF43D1}"/>
              </a:ext>
            </a:extLst>
          </p:cNvPr>
          <p:cNvGrpSpPr/>
          <p:nvPr/>
        </p:nvGrpSpPr>
        <p:grpSpPr>
          <a:xfrm>
            <a:off x="6783295" y="1547963"/>
            <a:ext cx="1097280" cy="799337"/>
            <a:chOff x="560065" y="5025296"/>
            <a:chExt cx="1097280" cy="799337"/>
          </a:xfrm>
        </p:grpSpPr>
        <p:sp>
          <p:nvSpPr>
            <p:cNvPr id="44" name="Rectangle: Rounded Corners 43">
              <a:extLst>
                <a:ext uri="{FF2B5EF4-FFF2-40B4-BE49-F238E27FC236}">
                  <a16:creationId xmlns:a16="http://schemas.microsoft.com/office/drawing/2014/main" id="{EA44D98C-266D-6571-B297-1A3575898EAE}"/>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latin typeface="Calibri" panose="020F0502020204030204" pitchFamily="34" charset="0"/>
                  <a:cs typeface="Calibri" panose="020F0502020204030204" pitchFamily="34" charset="0"/>
                </a:rPr>
                <a:t>Develop Operational Wrap-Around</a:t>
              </a:r>
            </a:p>
          </p:txBody>
        </p:sp>
        <p:sp>
          <p:nvSpPr>
            <p:cNvPr id="45" name="Oval 44">
              <a:extLst>
                <a:ext uri="{FF2B5EF4-FFF2-40B4-BE49-F238E27FC236}">
                  <a16:creationId xmlns:a16="http://schemas.microsoft.com/office/drawing/2014/main" id="{286AEF04-06DF-C55D-7C4E-70BC54A28074}"/>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Step 6</a:t>
              </a:r>
            </a:p>
          </p:txBody>
        </p:sp>
      </p:grpSp>
      <p:grpSp>
        <p:nvGrpSpPr>
          <p:cNvPr id="46" name="Group 45">
            <a:extLst>
              <a:ext uri="{FF2B5EF4-FFF2-40B4-BE49-F238E27FC236}">
                <a16:creationId xmlns:a16="http://schemas.microsoft.com/office/drawing/2014/main" id="{3B81A671-7F3C-4957-84C4-E7110FBA91EF}"/>
              </a:ext>
            </a:extLst>
          </p:cNvPr>
          <p:cNvGrpSpPr/>
          <p:nvPr/>
        </p:nvGrpSpPr>
        <p:grpSpPr>
          <a:xfrm>
            <a:off x="5502836" y="1547963"/>
            <a:ext cx="1097280" cy="799337"/>
            <a:chOff x="560065" y="5025296"/>
            <a:chExt cx="1097280" cy="799337"/>
          </a:xfrm>
        </p:grpSpPr>
        <p:sp>
          <p:nvSpPr>
            <p:cNvPr id="47" name="Rectangle: Rounded Corners 46">
              <a:extLst>
                <a:ext uri="{FF2B5EF4-FFF2-40B4-BE49-F238E27FC236}">
                  <a16:creationId xmlns:a16="http://schemas.microsoft.com/office/drawing/2014/main" id="{CE41DD21-D7A7-6213-8405-1A63AF0AFF39}"/>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latin typeface="Calibri" panose="020F0502020204030204" pitchFamily="34" charset="0"/>
                  <a:cs typeface="Calibri" panose="020F0502020204030204" pitchFamily="34" charset="0"/>
                </a:rPr>
                <a:t>Design Operational Wrap-Around</a:t>
              </a:r>
            </a:p>
          </p:txBody>
        </p:sp>
        <p:sp>
          <p:nvSpPr>
            <p:cNvPr id="48" name="Oval 47">
              <a:extLst>
                <a:ext uri="{FF2B5EF4-FFF2-40B4-BE49-F238E27FC236}">
                  <a16:creationId xmlns:a16="http://schemas.microsoft.com/office/drawing/2014/main" id="{8039FF54-E734-B2C1-18C8-87F896E1B57F}"/>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Step 5</a:t>
              </a:r>
            </a:p>
          </p:txBody>
        </p:sp>
      </p:grpSp>
      <p:grpSp>
        <p:nvGrpSpPr>
          <p:cNvPr id="49" name="Group 48">
            <a:extLst>
              <a:ext uri="{FF2B5EF4-FFF2-40B4-BE49-F238E27FC236}">
                <a16:creationId xmlns:a16="http://schemas.microsoft.com/office/drawing/2014/main" id="{C3910717-1B61-B4AB-67CD-807D6713337E}"/>
              </a:ext>
            </a:extLst>
          </p:cNvPr>
          <p:cNvGrpSpPr/>
          <p:nvPr/>
        </p:nvGrpSpPr>
        <p:grpSpPr>
          <a:xfrm>
            <a:off x="4222377" y="1547963"/>
            <a:ext cx="1097280" cy="799337"/>
            <a:chOff x="560065" y="5025296"/>
            <a:chExt cx="1097280" cy="799337"/>
          </a:xfrm>
        </p:grpSpPr>
        <p:sp>
          <p:nvSpPr>
            <p:cNvPr id="50" name="Rectangle: Rounded Corners 49">
              <a:extLst>
                <a:ext uri="{FF2B5EF4-FFF2-40B4-BE49-F238E27FC236}">
                  <a16:creationId xmlns:a16="http://schemas.microsoft.com/office/drawing/2014/main" id="{5A7A909E-D3AC-1244-2C93-6DF3115161C1}"/>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latin typeface="Calibri" panose="020F0502020204030204" pitchFamily="34" charset="0"/>
                  <a:cs typeface="Calibri" panose="020F0502020204030204" pitchFamily="34" charset="0"/>
                </a:rPr>
                <a:t>Develop</a:t>
              </a:r>
            </a:p>
            <a:p>
              <a:pPr algn="ctr">
                <a:lnSpc>
                  <a:spcPts val="1300"/>
                </a:lnSpc>
              </a:pPr>
              <a:r>
                <a:rPr lang="en-US" sz="1400" b="1" dirty="0">
                  <a:latin typeface="Calibri" panose="020F0502020204030204" pitchFamily="34" charset="0"/>
                  <a:cs typeface="Calibri" panose="020F0502020204030204" pitchFamily="34" charset="0"/>
                </a:rPr>
                <a:t>Digital Twin</a:t>
              </a:r>
            </a:p>
          </p:txBody>
        </p:sp>
        <p:sp>
          <p:nvSpPr>
            <p:cNvPr id="51" name="Oval 50">
              <a:extLst>
                <a:ext uri="{FF2B5EF4-FFF2-40B4-BE49-F238E27FC236}">
                  <a16:creationId xmlns:a16="http://schemas.microsoft.com/office/drawing/2014/main" id="{C1401B63-73A8-5835-199D-7BCEA0C0515B}"/>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Step 4</a:t>
              </a:r>
            </a:p>
          </p:txBody>
        </p:sp>
      </p:grpSp>
      <p:grpSp>
        <p:nvGrpSpPr>
          <p:cNvPr id="52" name="Group 51">
            <a:extLst>
              <a:ext uri="{FF2B5EF4-FFF2-40B4-BE49-F238E27FC236}">
                <a16:creationId xmlns:a16="http://schemas.microsoft.com/office/drawing/2014/main" id="{A0DFA588-3F49-C9C5-DC3F-11819EEB3DDE}"/>
              </a:ext>
            </a:extLst>
          </p:cNvPr>
          <p:cNvGrpSpPr/>
          <p:nvPr/>
        </p:nvGrpSpPr>
        <p:grpSpPr>
          <a:xfrm>
            <a:off x="2941918" y="1547963"/>
            <a:ext cx="1097280" cy="799337"/>
            <a:chOff x="560065" y="5025296"/>
            <a:chExt cx="1097280" cy="799337"/>
          </a:xfrm>
        </p:grpSpPr>
        <p:sp>
          <p:nvSpPr>
            <p:cNvPr id="53" name="Rectangle: Rounded Corners 52">
              <a:extLst>
                <a:ext uri="{FF2B5EF4-FFF2-40B4-BE49-F238E27FC236}">
                  <a16:creationId xmlns:a16="http://schemas.microsoft.com/office/drawing/2014/main" id="{B69183A8-7609-D3D0-B629-77495C56FF57}"/>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latin typeface="Calibri" panose="020F0502020204030204" pitchFamily="34" charset="0"/>
                  <a:cs typeface="Calibri" panose="020F0502020204030204" pitchFamily="34" charset="0"/>
                </a:rPr>
                <a:t>Conduct Wargame Exercise</a:t>
              </a:r>
            </a:p>
          </p:txBody>
        </p:sp>
        <p:sp>
          <p:nvSpPr>
            <p:cNvPr id="54" name="Oval 53">
              <a:extLst>
                <a:ext uri="{FF2B5EF4-FFF2-40B4-BE49-F238E27FC236}">
                  <a16:creationId xmlns:a16="http://schemas.microsoft.com/office/drawing/2014/main" id="{D0E74D84-5B2B-2B42-3693-3713CD6548DB}"/>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Step 3</a:t>
              </a:r>
            </a:p>
          </p:txBody>
        </p:sp>
      </p:grpSp>
      <p:grpSp>
        <p:nvGrpSpPr>
          <p:cNvPr id="55" name="Group 54">
            <a:extLst>
              <a:ext uri="{FF2B5EF4-FFF2-40B4-BE49-F238E27FC236}">
                <a16:creationId xmlns:a16="http://schemas.microsoft.com/office/drawing/2014/main" id="{A2B16D63-4F49-A6D2-29CE-B07CB1192527}"/>
              </a:ext>
            </a:extLst>
          </p:cNvPr>
          <p:cNvGrpSpPr/>
          <p:nvPr/>
        </p:nvGrpSpPr>
        <p:grpSpPr>
          <a:xfrm>
            <a:off x="1661459" y="1547963"/>
            <a:ext cx="1097280" cy="799337"/>
            <a:chOff x="560065" y="5025296"/>
            <a:chExt cx="1097280" cy="799337"/>
          </a:xfrm>
        </p:grpSpPr>
        <p:sp>
          <p:nvSpPr>
            <p:cNvPr id="56" name="Rectangle: Rounded Corners 55">
              <a:extLst>
                <a:ext uri="{FF2B5EF4-FFF2-40B4-BE49-F238E27FC236}">
                  <a16:creationId xmlns:a16="http://schemas.microsoft.com/office/drawing/2014/main" id="{3B585C9A-BF16-9239-466E-13A8400197C9}"/>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latin typeface="Calibri" panose="020F0502020204030204" pitchFamily="34" charset="0"/>
                  <a:cs typeface="Calibri" panose="020F0502020204030204" pitchFamily="34" charset="0"/>
                </a:rPr>
                <a:t>Perform Conceptual Analysis</a:t>
              </a:r>
            </a:p>
          </p:txBody>
        </p:sp>
        <p:sp>
          <p:nvSpPr>
            <p:cNvPr id="57" name="Oval 56">
              <a:extLst>
                <a:ext uri="{FF2B5EF4-FFF2-40B4-BE49-F238E27FC236}">
                  <a16:creationId xmlns:a16="http://schemas.microsoft.com/office/drawing/2014/main" id="{F92AD60A-1149-B707-8BF9-51EC7E112746}"/>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Step 2</a:t>
              </a:r>
            </a:p>
          </p:txBody>
        </p:sp>
      </p:grpSp>
      <p:grpSp>
        <p:nvGrpSpPr>
          <p:cNvPr id="58" name="Group 57">
            <a:extLst>
              <a:ext uri="{FF2B5EF4-FFF2-40B4-BE49-F238E27FC236}">
                <a16:creationId xmlns:a16="http://schemas.microsoft.com/office/drawing/2014/main" id="{EBE2F94A-4248-3114-22B2-577084D0508B}"/>
              </a:ext>
            </a:extLst>
          </p:cNvPr>
          <p:cNvGrpSpPr/>
          <p:nvPr/>
        </p:nvGrpSpPr>
        <p:grpSpPr>
          <a:xfrm>
            <a:off x="8063754" y="4643943"/>
            <a:ext cx="1097280" cy="685800"/>
            <a:chOff x="6771067" y="4966859"/>
            <a:chExt cx="1097280" cy="685800"/>
          </a:xfrm>
        </p:grpSpPr>
        <p:sp>
          <p:nvSpPr>
            <p:cNvPr id="59" name="Rectangle: Rounded Corners 58">
              <a:extLst>
                <a:ext uri="{FF2B5EF4-FFF2-40B4-BE49-F238E27FC236}">
                  <a16:creationId xmlns:a16="http://schemas.microsoft.com/office/drawing/2014/main" id="{5FCE3DA1-907E-A4A7-C9A0-D4A712224442}"/>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Validate Environment</a:t>
              </a:r>
            </a:p>
          </p:txBody>
        </p:sp>
        <p:sp>
          <p:nvSpPr>
            <p:cNvPr id="60" name="Oval 59">
              <a:extLst>
                <a:ext uri="{FF2B5EF4-FFF2-40B4-BE49-F238E27FC236}">
                  <a16:creationId xmlns:a16="http://schemas.microsoft.com/office/drawing/2014/main" id="{C57F7E5B-2AF5-4C09-C741-FE49A1117874}"/>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7.3</a:t>
              </a:r>
            </a:p>
          </p:txBody>
        </p:sp>
      </p:grpSp>
      <p:grpSp>
        <p:nvGrpSpPr>
          <p:cNvPr id="61" name="Group 60">
            <a:extLst>
              <a:ext uri="{FF2B5EF4-FFF2-40B4-BE49-F238E27FC236}">
                <a16:creationId xmlns:a16="http://schemas.microsoft.com/office/drawing/2014/main" id="{6AAB5412-50C4-6A89-DCE2-469C056BC28C}"/>
              </a:ext>
            </a:extLst>
          </p:cNvPr>
          <p:cNvGrpSpPr/>
          <p:nvPr/>
        </p:nvGrpSpPr>
        <p:grpSpPr>
          <a:xfrm>
            <a:off x="8063754" y="3729543"/>
            <a:ext cx="1097280" cy="685800"/>
            <a:chOff x="6771067" y="4966859"/>
            <a:chExt cx="1097280" cy="685800"/>
          </a:xfrm>
        </p:grpSpPr>
        <p:sp>
          <p:nvSpPr>
            <p:cNvPr id="62" name="Rectangle: Rounded Corners 61">
              <a:extLst>
                <a:ext uri="{FF2B5EF4-FFF2-40B4-BE49-F238E27FC236}">
                  <a16:creationId xmlns:a16="http://schemas.microsoft.com/office/drawing/2014/main" id="{9B94E5C5-A7C8-1E08-A5B3-13C0CA5134C4}"/>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Integrate Environment</a:t>
              </a:r>
            </a:p>
          </p:txBody>
        </p:sp>
        <p:sp>
          <p:nvSpPr>
            <p:cNvPr id="63" name="Oval 62">
              <a:extLst>
                <a:ext uri="{FF2B5EF4-FFF2-40B4-BE49-F238E27FC236}">
                  <a16:creationId xmlns:a16="http://schemas.microsoft.com/office/drawing/2014/main" id="{5C6C563F-D510-4124-4E76-A193AFF7341F}"/>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7.2</a:t>
              </a:r>
            </a:p>
          </p:txBody>
        </p:sp>
      </p:grpSp>
      <p:grpSp>
        <p:nvGrpSpPr>
          <p:cNvPr id="64" name="Group 63">
            <a:extLst>
              <a:ext uri="{FF2B5EF4-FFF2-40B4-BE49-F238E27FC236}">
                <a16:creationId xmlns:a16="http://schemas.microsoft.com/office/drawing/2014/main" id="{4C380645-C7E0-D15B-864A-4911F00A9BF3}"/>
              </a:ext>
            </a:extLst>
          </p:cNvPr>
          <p:cNvGrpSpPr/>
          <p:nvPr/>
        </p:nvGrpSpPr>
        <p:grpSpPr>
          <a:xfrm>
            <a:off x="8063754" y="2815143"/>
            <a:ext cx="1097280" cy="685800"/>
            <a:chOff x="6771067" y="4966859"/>
            <a:chExt cx="1097280" cy="685800"/>
          </a:xfrm>
        </p:grpSpPr>
        <p:sp>
          <p:nvSpPr>
            <p:cNvPr id="65" name="Rectangle: Rounded Corners 64">
              <a:extLst>
                <a:ext uri="{FF2B5EF4-FFF2-40B4-BE49-F238E27FC236}">
                  <a16:creationId xmlns:a16="http://schemas.microsoft.com/office/drawing/2014/main" id="{4DA2C054-6477-AFFD-1F09-F992EA24063E}"/>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Plan</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Integration &amp; Execution</a:t>
              </a:r>
            </a:p>
          </p:txBody>
        </p:sp>
        <p:sp>
          <p:nvSpPr>
            <p:cNvPr id="66" name="Oval 65">
              <a:extLst>
                <a:ext uri="{FF2B5EF4-FFF2-40B4-BE49-F238E27FC236}">
                  <a16:creationId xmlns:a16="http://schemas.microsoft.com/office/drawing/2014/main" id="{D2B7CD9F-B23C-D417-BCA6-DDE460669968}"/>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7.1</a:t>
              </a:r>
            </a:p>
          </p:txBody>
        </p:sp>
      </p:grpSp>
      <p:grpSp>
        <p:nvGrpSpPr>
          <p:cNvPr id="67" name="Group 66">
            <a:extLst>
              <a:ext uri="{FF2B5EF4-FFF2-40B4-BE49-F238E27FC236}">
                <a16:creationId xmlns:a16="http://schemas.microsoft.com/office/drawing/2014/main" id="{FDDB956E-041E-AA73-AE01-962B792FF382}"/>
              </a:ext>
            </a:extLst>
          </p:cNvPr>
          <p:cNvGrpSpPr/>
          <p:nvPr/>
        </p:nvGrpSpPr>
        <p:grpSpPr>
          <a:xfrm>
            <a:off x="6783295" y="5558343"/>
            <a:ext cx="1097280" cy="685800"/>
            <a:chOff x="6771067" y="4966859"/>
            <a:chExt cx="1097280" cy="685800"/>
          </a:xfrm>
        </p:grpSpPr>
        <p:sp>
          <p:nvSpPr>
            <p:cNvPr id="68" name="Rectangle: Rounded Corners 67">
              <a:extLst>
                <a:ext uri="{FF2B5EF4-FFF2-40B4-BE49-F238E27FC236}">
                  <a16:creationId xmlns:a16="http://schemas.microsoft.com/office/drawing/2014/main" id="{5959FFE8-4E9B-9AA9-2A01-B1D32D7A1344}"/>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Implement Wrap-Around Infrastructure</a:t>
              </a:r>
            </a:p>
          </p:txBody>
        </p:sp>
        <p:sp>
          <p:nvSpPr>
            <p:cNvPr id="69" name="Oval 68">
              <a:extLst>
                <a:ext uri="{FF2B5EF4-FFF2-40B4-BE49-F238E27FC236}">
                  <a16:creationId xmlns:a16="http://schemas.microsoft.com/office/drawing/2014/main" id="{59F55408-FE2B-04ED-2406-D471694F5D79}"/>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6.4</a:t>
              </a:r>
            </a:p>
          </p:txBody>
        </p:sp>
      </p:grpSp>
      <p:grpSp>
        <p:nvGrpSpPr>
          <p:cNvPr id="70" name="Group 69">
            <a:extLst>
              <a:ext uri="{FF2B5EF4-FFF2-40B4-BE49-F238E27FC236}">
                <a16:creationId xmlns:a16="http://schemas.microsoft.com/office/drawing/2014/main" id="{716BEE42-1AC7-92D8-6A48-4D07E4A9A997}"/>
              </a:ext>
            </a:extLst>
          </p:cNvPr>
          <p:cNvGrpSpPr/>
          <p:nvPr/>
        </p:nvGrpSpPr>
        <p:grpSpPr>
          <a:xfrm>
            <a:off x="6783295" y="4643943"/>
            <a:ext cx="1097280" cy="685800"/>
            <a:chOff x="6771067" y="4966859"/>
            <a:chExt cx="1097280" cy="685800"/>
          </a:xfrm>
        </p:grpSpPr>
        <p:sp>
          <p:nvSpPr>
            <p:cNvPr id="71" name="Rectangle: Rounded Corners 70">
              <a:extLst>
                <a:ext uri="{FF2B5EF4-FFF2-40B4-BE49-F238E27FC236}">
                  <a16:creationId xmlns:a16="http://schemas.microsoft.com/office/drawing/2014/main" id="{4A8FE3BF-9BD7-D5E1-80B2-48D541D9B627}"/>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Develop</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Wrap-Around Applications</a:t>
              </a:r>
            </a:p>
          </p:txBody>
        </p:sp>
        <p:sp>
          <p:nvSpPr>
            <p:cNvPr id="72" name="Oval 71">
              <a:extLst>
                <a:ext uri="{FF2B5EF4-FFF2-40B4-BE49-F238E27FC236}">
                  <a16:creationId xmlns:a16="http://schemas.microsoft.com/office/drawing/2014/main" id="{15D1E8AA-5615-F322-0E00-F190B7AB7F15}"/>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6.3</a:t>
              </a:r>
            </a:p>
          </p:txBody>
        </p:sp>
      </p:grpSp>
      <p:grpSp>
        <p:nvGrpSpPr>
          <p:cNvPr id="73" name="Group 72">
            <a:extLst>
              <a:ext uri="{FF2B5EF4-FFF2-40B4-BE49-F238E27FC236}">
                <a16:creationId xmlns:a16="http://schemas.microsoft.com/office/drawing/2014/main" id="{A5CF3255-85E9-9D4D-F4CE-566D172CF104}"/>
              </a:ext>
            </a:extLst>
          </p:cNvPr>
          <p:cNvGrpSpPr/>
          <p:nvPr/>
        </p:nvGrpSpPr>
        <p:grpSpPr>
          <a:xfrm>
            <a:off x="6783295" y="3729543"/>
            <a:ext cx="1097280" cy="685800"/>
            <a:chOff x="6771067" y="4966859"/>
            <a:chExt cx="1097280" cy="685800"/>
          </a:xfrm>
        </p:grpSpPr>
        <p:sp>
          <p:nvSpPr>
            <p:cNvPr id="74" name="Rectangle: Rounded Corners 73">
              <a:extLst>
                <a:ext uri="{FF2B5EF4-FFF2-40B4-BE49-F238E27FC236}">
                  <a16:creationId xmlns:a16="http://schemas.microsoft.com/office/drawing/2014/main" id="{88FCFE67-29D1-3DF8-89D0-21DB9061A658}"/>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Establish Environment Agreements</a:t>
              </a:r>
            </a:p>
          </p:txBody>
        </p:sp>
        <p:sp>
          <p:nvSpPr>
            <p:cNvPr id="75" name="Oval 74">
              <a:extLst>
                <a:ext uri="{FF2B5EF4-FFF2-40B4-BE49-F238E27FC236}">
                  <a16:creationId xmlns:a16="http://schemas.microsoft.com/office/drawing/2014/main" id="{A5ED4E94-4985-5277-26B1-8433400B7253}"/>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6.2</a:t>
              </a:r>
            </a:p>
          </p:txBody>
        </p:sp>
      </p:grpSp>
      <p:grpSp>
        <p:nvGrpSpPr>
          <p:cNvPr id="76" name="Group 75">
            <a:extLst>
              <a:ext uri="{FF2B5EF4-FFF2-40B4-BE49-F238E27FC236}">
                <a16:creationId xmlns:a16="http://schemas.microsoft.com/office/drawing/2014/main" id="{ABCCAC28-3A7A-16F1-1D6E-29BBE5188A67}"/>
              </a:ext>
            </a:extLst>
          </p:cNvPr>
          <p:cNvGrpSpPr/>
          <p:nvPr/>
        </p:nvGrpSpPr>
        <p:grpSpPr>
          <a:xfrm>
            <a:off x="6783295" y="2815143"/>
            <a:ext cx="1097280" cy="685800"/>
            <a:chOff x="6771067" y="4966859"/>
            <a:chExt cx="1097280" cy="685800"/>
          </a:xfrm>
        </p:grpSpPr>
        <p:sp>
          <p:nvSpPr>
            <p:cNvPr id="77" name="Rectangle: Rounded Corners 76">
              <a:extLst>
                <a:ext uri="{FF2B5EF4-FFF2-40B4-BE49-F238E27FC236}">
                  <a16:creationId xmlns:a16="http://schemas.microsoft.com/office/drawing/2014/main" id="{FF993529-5EC6-7E80-134E-5B9ACA5945F7}"/>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Develop</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System Interface Model</a:t>
              </a:r>
            </a:p>
          </p:txBody>
        </p:sp>
        <p:sp>
          <p:nvSpPr>
            <p:cNvPr id="78" name="Oval 77">
              <a:extLst>
                <a:ext uri="{FF2B5EF4-FFF2-40B4-BE49-F238E27FC236}">
                  <a16:creationId xmlns:a16="http://schemas.microsoft.com/office/drawing/2014/main" id="{F7C49517-8470-594F-39A5-B51619A54994}"/>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6.1</a:t>
              </a:r>
            </a:p>
          </p:txBody>
        </p:sp>
      </p:grpSp>
      <p:grpSp>
        <p:nvGrpSpPr>
          <p:cNvPr id="79" name="Group 78">
            <a:extLst>
              <a:ext uri="{FF2B5EF4-FFF2-40B4-BE49-F238E27FC236}">
                <a16:creationId xmlns:a16="http://schemas.microsoft.com/office/drawing/2014/main" id="{EA6539EC-F561-EA7A-4A3B-CB7D7A7990A8}"/>
              </a:ext>
            </a:extLst>
          </p:cNvPr>
          <p:cNvGrpSpPr/>
          <p:nvPr/>
        </p:nvGrpSpPr>
        <p:grpSpPr>
          <a:xfrm>
            <a:off x="5502836" y="4643943"/>
            <a:ext cx="1097280" cy="685800"/>
            <a:chOff x="6771067" y="4966859"/>
            <a:chExt cx="1097280" cy="685800"/>
          </a:xfrm>
        </p:grpSpPr>
        <p:sp>
          <p:nvSpPr>
            <p:cNvPr id="80" name="Rectangle: Rounded Corners 79">
              <a:extLst>
                <a:ext uri="{FF2B5EF4-FFF2-40B4-BE49-F238E27FC236}">
                  <a16:creationId xmlns:a16="http://schemas.microsoft.com/office/drawing/2014/main" id="{C9E51F96-6FBE-DB02-0DF1-46BEAC0C2BC4}"/>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Design</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Wrap-Around</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Applications</a:t>
              </a:r>
            </a:p>
          </p:txBody>
        </p:sp>
        <p:sp>
          <p:nvSpPr>
            <p:cNvPr id="81" name="Oval 80">
              <a:extLst>
                <a:ext uri="{FF2B5EF4-FFF2-40B4-BE49-F238E27FC236}">
                  <a16:creationId xmlns:a16="http://schemas.microsoft.com/office/drawing/2014/main" id="{845EE8D4-704B-B2E4-235C-91E2F35FFEA1}"/>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5.3</a:t>
              </a:r>
            </a:p>
          </p:txBody>
        </p:sp>
      </p:grpSp>
      <p:grpSp>
        <p:nvGrpSpPr>
          <p:cNvPr id="82" name="Group 81">
            <a:extLst>
              <a:ext uri="{FF2B5EF4-FFF2-40B4-BE49-F238E27FC236}">
                <a16:creationId xmlns:a16="http://schemas.microsoft.com/office/drawing/2014/main" id="{7E7A0942-32B8-11B0-B629-3B713E47CB97}"/>
              </a:ext>
            </a:extLst>
          </p:cNvPr>
          <p:cNvGrpSpPr/>
          <p:nvPr/>
        </p:nvGrpSpPr>
        <p:grpSpPr>
          <a:xfrm>
            <a:off x="5502836" y="3729543"/>
            <a:ext cx="1097280" cy="685800"/>
            <a:chOff x="6771067" y="4966859"/>
            <a:chExt cx="1097280" cy="685800"/>
          </a:xfrm>
        </p:grpSpPr>
        <p:sp>
          <p:nvSpPr>
            <p:cNvPr id="83" name="Rectangle: Rounded Corners 82">
              <a:extLst>
                <a:ext uri="{FF2B5EF4-FFF2-40B4-BE49-F238E27FC236}">
                  <a16:creationId xmlns:a16="http://schemas.microsoft.com/office/drawing/2014/main" id="{752F7ADC-DEBB-643A-DF08-48597223D9EB}"/>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Design</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Environment</a:t>
              </a:r>
            </a:p>
          </p:txBody>
        </p:sp>
        <p:sp>
          <p:nvSpPr>
            <p:cNvPr id="84" name="Oval 83">
              <a:extLst>
                <a:ext uri="{FF2B5EF4-FFF2-40B4-BE49-F238E27FC236}">
                  <a16:creationId xmlns:a16="http://schemas.microsoft.com/office/drawing/2014/main" id="{D4573923-B757-0008-A3A8-EAE3784CC3E9}"/>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5.2</a:t>
              </a:r>
            </a:p>
          </p:txBody>
        </p:sp>
      </p:grpSp>
      <p:grpSp>
        <p:nvGrpSpPr>
          <p:cNvPr id="85" name="Group 84">
            <a:extLst>
              <a:ext uri="{FF2B5EF4-FFF2-40B4-BE49-F238E27FC236}">
                <a16:creationId xmlns:a16="http://schemas.microsoft.com/office/drawing/2014/main" id="{DE3A2ED6-F39E-EB73-7366-FF06958D6E55}"/>
              </a:ext>
            </a:extLst>
          </p:cNvPr>
          <p:cNvGrpSpPr/>
          <p:nvPr/>
        </p:nvGrpSpPr>
        <p:grpSpPr>
          <a:xfrm>
            <a:off x="5502836" y="2815143"/>
            <a:ext cx="1097280" cy="685800"/>
            <a:chOff x="6771067" y="4966859"/>
            <a:chExt cx="1097280" cy="685800"/>
          </a:xfrm>
        </p:grpSpPr>
        <p:sp>
          <p:nvSpPr>
            <p:cNvPr id="86" name="Rectangle: Rounded Corners 85">
              <a:extLst>
                <a:ext uri="{FF2B5EF4-FFF2-40B4-BE49-F238E27FC236}">
                  <a16:creationId xmlns:a16="http://schemas.microsoft.com/office/drawing/2014/main" id="{9267507C-A3EF-65B8-AD2A-B38A6F14BDC7}"/>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Select</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Wrap-Around Applications</a:t>
              </a:r>
            </a:p>
          </p:txBody>
        </p:sp>
        <p:sp>
          <p:nvSpPr>
            <p:cNvPr id="87" name="Oval 86">
              <a:extLst>
                <a:ext uri="{FF2B5EF4-FFF2-40B4-BE49-F238E27FC236}">
                  <a16:creationId xmlns:a16="http://schemas.microsoft.com/office/drawing/2014/main" id="{8F4A0D52-B87D-8091-F43F-D8256008B51E}"/>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5.1</a:t>
              </a:r>
            </a:p>
          </p:txBody>
        </p:sp>
      </p:grpSp>
      <p:grpSp>
        <p:nvGrpSpPr>
          <p:cNvPr id="88" name="Group 87">
            <a:extLst>
              <a:ext uri="{FF2B5EF4-FFF2-40B4-BE49-F238E27FC236}">
                <a16:creationId xmlns:a16="http://schemas.microsoft.com/office/drawing/2014/main" id="{EBF23360-8347-67CC-9DB8-C841898BF1DF}"/>
              </a:ext>
            </a:extLst>
          </p:cNvPr>
          <p:cNvGrpSpPr/>
          <p:nvPr/>
        </p:nvGrpSpPr>
        <p:grpSpPr>
          <a:xfrm>
            <a:off x="4222377" y="4643943"/>
            <a:ext cx="1097280" cy="685800"/>
            <a:chOff x="6771067" y="4966859"/>
            <a:chExt cx="1097280" cy="685800"/>
          </a:xfrm>
        </p:grpSpPr>
        <p:sp>
          <p:nvSpPr>
            <p:cNvPr id="89" name="Rectangle: Rounded Corners 88">
              <a:extLst>
                <a:ext uri="{FF2B5EF4-FFF2-40B4-BE49-F238E27FC236}">
                  <a16:creationId xmlns:a16="http://schemas.microsoft.com/office/drawing/2014/main" id="{0377E714-F663-621A-2921-91B354199E18}"/>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Build</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Digital Twin</a:t>
              </a:r>
            </a:p>
          </p:txBody>
        </p:sp>
        <p:sp>
          <p:nvSpPr>
            <p:cNvPr id="90" name="Oval 89">
              <a:extLst>
                <a:ext uri="{FF2B5EF4-FFF2-40B4-BE49-F238E27FC236}">
                  <a16:creationId xmlns:a16="http://schemas.microsoft.com/office/drawing/2014/main" id="{01CA5353-D289-C2B4-F9C4-EC202DE87EDD}"/>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4.3</a:t>
              </a:r>
            </a:p>
          </p:txBody>
        </p:sp>
      </p:grpSp>
      <p:grpSp>
        <p:nvGrpSpPr>
          <p:cNvPr id="91" name="Group 90">
            <a:extLst>
              <a:ext uri="{FF2B5EF4-FFF2-40B4-BE49-F238E27FC236}">
                <a16:creationId xmlns:a16="http://schemas.microsoft.com/office/drawing/2014/main" id="{A305BF0E-DE21-C09B-EDEB-F8960772FBD6}"/>
              </a:ext>
            </a:extLst>
          </p:cNvPr>
          <p:cNvGrpSpPr/>
          <p:nvPr/>
        </p:nvGrpSpPr>
        <p:grpSpPr>
          <a:xfrm>
            <a:off x="4222377" y="3729543"/>
            <a:ext cx="1097280" cy="685800"/>
            <a:chOff x="6771067" y="4966859"/>
            <a:chExt cx="1097280" cy="685800"/>
          </a:xfrm>
        </p:grpSpPr>
        <p:sp>
          <p:nvSpPr>
            <p:cNvPr id="92" name="Rectangle: Rounded Corners 91">
              <a:extLst>
                <a:ext uri="{FF2B5EF4-FFF2-40B4-BE49-F238E27FC236}">
                  <a16:creationId xmlns:a16="http://schemas.microsoft.com/office/drawing/2014/main" id="{3B029DA5-E1E1-AFC4-1982-8C67D78E6884}"/>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Acquire Resources</a:t>
              </a:r>
            </a:p>
          </p:txBody>
        </p:sp>
        <p:sp>
          <p:nvSpPr>
            <p:cNvPr id="93" name="Oval 92">
              <a:extLst>
                <a:ext uri="{FF2B5EF4-FFF2-40B4-BE49-F238E27FC236}">
                  <a16:creationId xmlns:a16="http://schemas.microsoft.com/office/drawing/2014/main" id="{FF7F6638-9B83-CF29-0C73-4AB5E991C5FD}"/>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4.2</a:t>
              </a:r>
            </a:p>
          </p:txBody>
        </p:sp>
      </p:grpSp>
      <p:grpSp>
        <p:nvGrpSpPr>
          <p:cNvPr id="94" name="Group 93">
            <a:extLst>
              <a:ext uri="{FF2B5EF4-FFF2-40B4-BE49-F238E27FC236}">
                <a16:creationId xmlns:a16="http://schemas.microsoft.com/office/drawing/2014/main" id="{32D6F462-F49D-EE7C-2049-0555B72DDDCD}"/>
              </a:ext>
            </a:extLst>
          </p:cNvPr>
          <p:cNvGrpSpPr/>
          <p:nvPr/>
        </p:nvGrpSpPr>
        <p:grpSpPr>
          <a:xfrm>
            <a:off x="4222377" y="2815143"/>
            <a:ext cx="1097280" cy="685800"/>
            <a:chOff x="6771067" y="4966859"/>
            <a:chExt cx="1097280" cy="685800"/>
          </a:xfrm>
        </p:grpSpPr>
        <p:sp>
          <p:nvSpPr>
            <p:cNvPr id="95" name="Rectangle: Rounded Corners 94">
              <a:extLst>
                <a:ext uri="{FF2B5EF4-FFF2-40B4-BE49-F238E27FC236}">
                  <a16:creationId xmlns:a16="http://schemas.microsoft.com/office/drawing/2014/main" id="{9A586A40-D2D5-5FD6-9C8D-4D1CF17E3C8D}"/>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Select</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Digital Twin Applications</a:t>
              </a:r>
            </a:p>
          </p:txBody>
        </p:sp>
        <p:sp>
          <p:nvSpPr>
            <p:cNvPr id="96" name="Oval 95">
              <a:extLst>
                <a:ext uri="{FF2B5EF4-FFF2-40B4-BE49-F238E27FC236}">
                  <a16:creationId xmlns:a16="http://schemas.microsoft.com/office/drawing/2014/main" id="{79C627A8-833C-0DE2-BB54-D6B16EE66D43}"/>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4.1</a:t>
              </a:r>
            </a:p>
          </p:txBody>
        </p:sp>
      </p:grpSp>
      <p:grpSp>
        <p:nvGrpSpPr>
          <p:cNvPr id="97" name="Group 96">
            <a:extLst>
              <a:ext uri="{FF2B5EF4-FFF2-40B4-BE49-F238E27FC236}">
                <a16:creationId xmlns:a16="http://schemas.microsoft.com/office/drawing/2014/main" id="{47D80CE4-FEBE-DC18-DBF6-F073F0965032}"/>
              </a:ext>
            </a:extLst>
          </p:cNvPr>
          <p:cNvGrpSpPr/>
          <p:nvPr/>
        </p:nvGrpSpPr>
        <p:grpSpPr>
          <a:xfrm>
            <a:off x="2941918" y="5558343"/>
            <a:ext cx="1097280" cy="685800"/>
            <a:chOff x="6771067" y="4966859"/>
            <a:chExt cx="1097280" cy="685800"/>
          </a:xfrm>
        </p:grpSpPr>
        <p:sp>
          <p:nvSpPr>
            <p:cNvPr id="98" name="Rectangle: Rounded Corners 97">
              <a:extLst>
                <a:ext uri="{FF2B5EF4-FFF2-40B4-BE49-F238E27FC236}">
                  <a16:creationId xmlns:a16="http://schemas.microsoft.com/office/drawing/2014/main" id="{DB996864-DC05-B88C-2291-B59BBBB80BDA}"/>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Wargame Reporting</a:t>
              </a:r>
            </a:p>
          </p:txBody>
        </p:sp>
        <p:sp>
          <p:nvSpPr>
            <p:cNvPr id="99" name="Oval 98">
              <a:extLst>
                <a:ext uri="{FF2B5EF4-FFF2-40B4-BE49-F238E27FC236}">
                  <a16:creationId xmlns:a16="http://schemas.microsoft.com/office/drawing/2014/main" id="{E9663564-F776-8D84-9F7A-FB7C2F0D4DA6}"/>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3.4</a:t>
              </a:r>
            </a:p>
          </p:txBody>
        </p:sp>
      </p:grpSp>
      <p:grpSp>
        <p:nvGrpSpPr>
          <p:cNvPr id="100" name="Group 99">
            <a:extLst>
              <a:ext uri="{FF2B5EF4-FFF2-40B4-BE49-F238E27FC236}">
                <a16:creationId xmlns:a16="http://schemas.microsoft.com/office/drawing/2014/main" id="{6CD18809-E635-8E94-FE70-E38FE6342002}"/>
              </a:ext>
            </a:extLst>
          </p:cNvPr>
          <p:cNvGrpSpPr/>
          <p:nvPr/>
        </p:nvGrpSpPr>
        <p:grpSpPr>
          <a:xfrm>
            <a:off x="2941918" y="4643943"/>
            <a:ext cx="1097280" cy="685800"/>
            <a:chOff x="6771067" y="4966859"/>
            <a:chExt cx="1097280" cy="685800"/>
          </a:xfrm>
        </p:grpSpPr>
        <p:sp>
          <p:nvSpPr>
            <p:cNvPr id="101" name="Rectangle: Rounded Corners 100">
              <a:extLst>
                <a:ext uri="{FF2B5EF4-FFF2-40B4-BE49-F238E27FC236}">
                  <a16:creationId xmlns:a16="http://schemas.microsoft.com/office/drawing/2014/main" id="{4AD095CA-911E-BB0D-7595-06F3E93DCAAA}"/>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Post</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Wargame Analysis</a:t>
              </a:r>
            </a:p>
          </p:txBody>
        </p:sp>
        <p:sp>
          <p:nvSpPr>
            <p:cNvPr id="102" name="Oval 101">
              <a:extLst>
                <a:ext uri="{FF2B5EF4-FFF2-40B4-BE49-F238E27FC236}">
                  <a16:creationId xmlns:a16="http://schemas.microsoft.com/office/drawing/2014/main" id="{36C5E40A-DC70-76FF-4BF5-638C572C05FF}"/>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3.3</a:t>
              </a:r>
            </a:p>
          </p:txBody>
        </p:sp>
      </p:grpSp>
      <p:grpSp>
        <p:nvGrpSpPr>
          <p:cNvPr id="103" name="Group 102">
            <a:extLst>
              <a:ext uri="{FF2B5EF4-FFF2-40B4-BE49-F238E27FC236}">
                <a16:creationId xmlns:a16="http://schemas.microsoft.com/office/drawing/2014/main" id="{61802D4A-5EDA-C482-145E-EB1E68BB9E4D}"/>
              </a:ext>
            </a:extLst>
          </p:cNvPr>
          <p:cNvGrpSpPr/>
          <p:nvPr/>
        </p:nvGrpSpPr>
        <p:grpSpPr>
          <a:xfrm>
            <a:off x="2941918" y="3729543"/>
            <a:ext cx="1097280" cy="685800"/>
            <a:chOff x="6771067" y="4966859"/>
            <a:chExt cx="1097280" cy="685800"/>
          </a:xfrm>
        </p:grpSpPr>
        <p:sp>
          <p:nvSpPr>
            <p:cNvPr id="104" name="Rectangle: Rounded Corners 103">
              <a:extLst>
                <a:ext uri="{FF2B5EF4-FFF2-40B4-BE49-F238E27FC236}">
                  <a16:creationId xmlns:a16="http://schemas.microsoft.com/office/drawing/2014/main" id="{DFAF995C-FF25-1BE7-3151-2F03F363BF22}"/>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Conduct Wargame</a:t>
              </a:r>
            </a:p>
          </p:txBody>
        </p:sp>
        <p:sp>
          <p:nvSpPr>
            <p:cNvPr id="105" name="Oval 104">
              <a:extLst>
                <a:ext uri="{FF2B5EF4-FFF2-40B4-BE49-F238E27FC236}">
                  <a16:creationId xmlns:a16="http://schemas.microsoft.com/office/drawing/2014/main" id="{99CDFE42-0B77-E9A2-39E1-0627ADA50B11}"/>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3.2</a:t>
              </a:r>
            </a:p>
          </p:txBody>
        </p:sp>
      </p:grpSp>
      <p:grpSp>
        <p:nvGrpSpPr>
          <p:cNvPr id="106" name="Group 105">
            <a:extLst>
              <a:ext uri="{FF2B5EF4-FFF2-40B4-BE49-F238E27FC236}">
                <a16:creationId xmlns:a16="http://schemas.microsoft.com/office/drawing/2014/main" id="{A758868A-2886-BC84-85ED-03750F338847}"/>
              </a:ext>
            </a:extLst>
          </p:cNvPr>
          <p:cNvGrpSpPr/>
          <p:nvPr/>
        </p:nvGrpSpPr>
        <p:grpSpPr>
          <a:xfrm>
            <a:off x="2941918" y="2815143"/>
            <a:ext cx="1097280" cy="685800"/>
            <a:chOff x="6771067" y="4966859"/>
            <a:chExt cx="1097280" cy="685800"/>
          </a:xfrm>
        </p:grpSpPr>
        <p:sp>
          <p:nvSpPr>
            <p:cNvPr id="107" name="Rectangle: Rounded Corners 106">
              <a:extLst>
                <a:ext uri="{FF2B5EF4-FFF2-40B4-BE49-F238E27FC236}">
                  <a16:creationId xmlns:a16="http://schemas.microsoft.com/office/drawing/2014/main" id="{ABFE8A61-C0AF-8037-334F-8A3E7DCD6B4B}"/>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Wargame Preparation</a:t>
              </a:r>
            </a:p>
          </p:txBody>
        </p:sp>
        <p:sp>
          <p:nvSpPr>
            <p:cNvPr id="108" name="Oval 107">
              <a:extLst>
                <a:ext uri="{FF2B5EF4-FFF2-40B4-BE49-F238E27FC236}">
                  <a16:creationId xmlns:a16="http://schemas.microsoft.com/office/drawing/2014/main" id="{454803DC-95CD-EA34-CCF5-E2930CDA5A5F}"/>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3.1</a:t>
              </a:r>
            </a:p>
          </p:txBody>
        </p:sp>
      </p:grpSp>
      <p:grpSp>
        <p:nvGrpSpPr>
          <p:cNvPr id="109" name="Group 108">
            <a:extLst>
              <a:ext uri="{FF2B5EF4-FFF2-40B4-BE49-F238E27FC236}">
                <a16:creationId xmlns:a16="http://schemas.microsoft.com/office/drawing/2014/main" id="{475EA805-64E0-8690-95AD-2AAECEBFEA36}"/>
              </a:ext>
            </a:extLst>
          </p:cNvPr>
          <p:cNvGrpSpPr/>
          <p:nvPr/>
        </p:nvGrpSpPr>
        <p:grpSpPr>
          <a:xfrm>
            <a:off x="1661459" y="4643943"/>
            <a:ext cx="1097280" cy="685800"/>
            <a:chOff x="6771067" y="4966859"/>
            <a:chExt cx="1097280" cy="685800"/>
          </a:xfrm>
        </p:grpSpPr>
        <p:sp>
          <p:nvSpPr>
            <p:cNvPr id="110" name="Rectangle: Rounded Corners 109">
              <a:extLst>
                <a:ext uri="{FF2B5EF4-FFF2-40B4-BE49-F238E27FC236}">
                  <a16:creationId xmlns:a16="http://schemas.microsoft.com/office/drawing/2014/main" id="{06E31593-F03A-E3F2-E1B0-938C7C007A94}"/>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Develop Environment Requirements</a:t>
              </a:r>
            </a:p>
          </p:txBody>
        </p:sp>
        <p:sp>
          <p:nvSpPr>
            <p:cNvPr id="111" name="Oval 110">
              <a:extLst>
                <a:ext uri="{FF2B5EF4-FFF2-40B4-BE49-F238E27FC236}">
                  <a16:creationId xmlns:a16="http://schemas.microsoft.com/office/drawing/2014/main" id="{CC06857E-59E5-614E-2DC3-D81AA7759094}"/>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2.3</a:t>
              </a:r>
            </a:p>
          </p:txBody>
        </p:sp>
      </p:grpSp>
      <p:grpSp>
        <p:nvGrpSpPr>
          <p:cNvPr id="112" name="Group 111">
            <a:extLst>
              <a:ext uri="{FF2B5EF4-FFF2-40B4-BE49-F238E27FC236}">
                <a16:creationId xmlns:a16="http://schemas.microsoft.com/office/drawing/2014/main" id="{444F6D2F-23AE-F28C-4F94-0DB4ABA3F839}"/>
              </a:ext>
            </a:extLst>
          </p:cNvPr>
          <p:cNvGrpSpPr/>
          <p:nvPr/>
        </p:nvGrpSpPr>
        <p:grpSpPr>
          <a:xfrm>
            <a:off x="1661459" y="3729543"/>
            <a:ext cx="1097280" cy="685800"/>
            <a:chOff x="6771067" y="4966859"/>
            <a:chExt cx="1097280" cy="685800"/>
          </a:xfrm>
        </p:grpSpPr>
        <p:sp>
          <p:nvSpPr>
            <p:cNvPr id="113" name="Rectangle: Rounded Corners 112">
              <a:extLst>
                <a:ext uri="{FF2B5EF4-FFF2-40B4-BE49-F238E27FC236}">
                  <a16:creationId xmlns:a16="http://schemas.microsoft.com/office/drawing/2014/main" id="{F41F4527-8FAC-6775-7633-C896C639ADDC}"/>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Develop</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Conceptual Model</a:t>
              </a:r>
            </a:p>
          </p:txBody>
        </p:sp>
        <p:sp>
          <p:nvSpPr>
            <p:cNvPr id="114" name="Oval 113">
              <a:extLst>
                <a:ext uri="{FF2B5EF4-FFF2-40B4-BE49-F238E27FC236}">
                  <a16:creationId xmlns:a16="http://schemas.microsoft.com/office/drawing/2014/main" id="{2D872BA5-B9B1-F205-36E4-6FDDAF17913D}"/>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2.2</a:t>
              </a:r>
            </a:p>
          </p:txBody>
        </p:sp>
      </p:grpSp>
      <p:grpSp>
        <p:nvGrpSpPr>
          <p:cNvPr id="115" name="Group 114">
            <a:extLst>
              <a:ext uri="{FF2B5EF4-FFF2-40B4-BE49-F238E27FC236}">
                <a16:creationId xmlns:a16="http://schemas.microsoft.com/office/drawing/2014/main" id="{3DEE2385-8AE6-5BDB-ACEA-E2109D48850C}"/>
              </a:ext>
            </a:extLst>
          </p:cNvPr>
          <p:cNvGrpSpPr/>
          <p:nvPr/>
        </p:nvGrpSpPr>
        <p:grpSpPr>
          <a:xfrm>
            <a:off x="1661459" y="2815143"/>
            <a:ext cx="1097280" cy="685800"/>
            <a:chOff x="6771067" y="4966859"/>
            <a:chExt cx="1097280" cy="685800"/>
          </a:xfrm>
        </p:grpSpPr>
        <p:sp>
          <p:nvSpPr>
            <p:cNvPr id="116" name="Rectangle: Rounded Corners 115">
              <a:extLst>
                <a:ext uri="{FF2B5EF4-FFF2-40B4-BE49-F238E27FC236}">
                  <a16:creationId xmlns:a16="http://schemas.microsoft.com/office/drawing/2014/main" id="{868B703B-6A2D-BE30-56BB-FCB1EBB84AED}"/>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Develop</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Scenario</a:t>
              </a:r>
            </a:p>
          </p:txBody>
        </p:sp>
        <p:sp>
          <p:nvSpPr>
            <p:cNvPr id="117" name="Oval 116">
              <a:extLst>
                <a:ext uri="{FF2B5EF4-FFF2-40B4-BE49-F238E27FC236}">
                  <a16:creationId xmlns:a16="http://schemas.microsoft.com/office/drawing/2014/main" id="{7F4198B6-6790-E106-BD28-28DD7F326FBC}"/>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2.1</a:t>
              </a:r>
            </a:p>
          </p:txBody>
        </p:sp>
      </p:grpSp>
      <p:grpSp>
        <p:nvGrpSpPr>
          <p:cNvPr id="127" name="Group 126">
            <a:extLst>
              <a:ext uri="{FF2B5EF4-FFF2-40B4-BE49-F238E27FC236}">
                <a16:creationId xmlns:a16="http://schemas.microsoft.com/office/drawing/2014/main" id="{C1865A03-EDAD-B93B-84CE-BD06ED3A6BEB}"/>
              </a:ext>
            </a:extLst>
          </p:cNvPr>
          <p:cNvGrpSpPr/>
          <p:nvPr/>
        </p:nvGrpSpPr>
        <p:grpSpPr>
          <a:xfrm>
            <a:off x="381000" y="3729543"/>
            <a:ext cx="1097280" cy="685800"/>
            <a:chOff x="6771067" y="4966859"/>
            <a:chExt cx="1097280" cy="685800"/>
          </a:xfrm>
        </p:grpSpPr>
        <p:sp>
          <p:nvSpPr>
            <p:cNvPr id="128" name="Rectangle: Rounded Corners 127">
              <a:extLst>
                <a:ext uri="{FF2B5EF4-FFF2-40B4-BE49-F238E27FC236}">
                  <a16:creationId xmlns:a16="http://schemas.microsoft.com/office/drawing/2014/main" id="{346A1BCB-F698-6F1E-5CA5-EE3F580A2993}"/>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Conduct</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Initial Planning</a:t>
              </a:r>
            </a:p>
          </p:txBody>
        </p:sp>
        <p:sp>
          <p:nvSpPr>
            <p:cNvPr id="129" name="Oval 128">
              <a:extLst>
                <a:ext uri="{FF2B5EF4-FFF2-40B4-BE49-F238E27FC236}">
                  <a16:creationId xmlns:a16="http://schemas.microsoft.com/office/drawing/2014/main" id="{904B0865-27B2-DD20-9752-BC9A249FB104}"/>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1.2</a:t>
              </a:r>
            </a:p>
          </p:txBody>
        </p:sp>
      </p:grpSp>
      <p:grpSp>
        <p:nvGrpSpPr>
          <p:cNvPr id="130" name="Group 129">
            <a:extLst>
              <a:ext uri="{FF2B5EF4-FFF2-40B4-BE49-F238E27FC236}">
                <a16:creationId xmlns:a16="http://schemas.microsoft.com/office/drawing/2014/main" id="{03DE0356-E9DA-312C-B4E7-F799ECD73993}"/>
              </a:ext>
            </a:extLst>
          </p:cNvPr>
          <p:cNvGrpSpPr/>
          <p:nvPr/>
        </p:nvGrpSpPr>
        <p:grpSpPr>
          <a:xfrm>
            <a:off x="381000" y="2815143"/>
            <a:ext cx="1097280" cy="685800"/>
            <a:chOff x="6771067" y="4966859"/>
            <a:chExt cx="1097280" cy="685800"/>
          </a:xfrm>
        </p:grpSpPr>
        <p:sp>
          <p:nvSpPr>
            <p:cNvPr id="131" name="Rectangle: Rounded Corners 130">
              <a:extLst>
                <a:ext uri="{FF2B5EF4-FFF2-40B4-BE49-F238E27FC236}">
                  <a16:creationId xmlns:a16="http://schemas.microsoft.com/office/drawing/2014/main" id="{4FD40CDA-C9A9-2EF3-C67C-4DC9EED4B949}"/>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Develop</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Objectives</a:t>
              </a:r>
            </a:p>
          </p:txBody>
        </p:sp>
        <p:sp>
          <p:nvSpPr>
            <p:cNvPr id="132" name="Oval 131">
              <a:extLst>
                <a:ext uri="{FF2B5EF4-FFF2-40B4-BE49-F238E27FC236}">
                  <a16:creationId xmlns:a16="http://schemas.microsoft.com/office/drawing/2014/main" id="{B291D790-F845-B20B-A9AB-95519F5C8358}"/>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1.1</a:t>
              </a:r>
            </a:p>
          </p:txBody>
        </p:sp>
      </p:grpSp>
      <p:grpSp>
        <p:nvGrpSpPr>
          <p:cNvPr id="133" name="Group 132">
            <a:extLst>
              <a:ext uri="{FF2B5EF4-FFF2-40B4-BE49-F238E27FC236}">
                <a16:creationId xmlns:a16="http://schemas.microsoft.com/office/drawing/2014/main" id="{050CB4B9-BDE2-F079-7705-7C7653418530}"/>
              </a:ext>
            </a:extLst>
          </p:cNvPr>
          <p:cNvGrpSpPr/>
          <p:nvPr/>
        </p:nvGrpSpPr>
        <p:grpSpPr>
          <a:xfrm>
            <a:off x="10624674" y="4643943"/>
            <a:ext cx="1097280" cy="685800"/>
            <a:chOff x="6771067" y="4966859"/>
            <a:chExt cx="1097280" cy="685800"/>
          </a:xfrm>
        </p:grpSpPr>
        <p:sp>
          <p:nvSpPr>
            <p:cNvPr id="134" name="Rectangle: Rounded Corners 133">
              <a:extLst>
                <a:ext uri="{FF2B5EF4-FFF2-40B4-BE49-F238E27FC236}">
                  <a16:creationId xmlns:a16="http://schemas.microsoft.com/office/drawing/2014/main" id="{3C77AA9A-EEEB-EBED-8F40-DE7A6E8FC5FC}"/>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Lessons Learned &amp; Retirement</a:t>
              </a:r>
            </a:p>
          </p:txBody>
        </p:sp>
        <p:sp>
          <p:nvSpPr>
            <p:cNvPr id="135" name="Oval 134">
              <a:extLst>
                <a:ext uri="{FF2B5EF4-FFF2-40B4-BE49-F238E27FC236}">
                  <a16:creationId xmlns:a16="http://schemas.microsoft.com/office/drawing/2014/main" id="{2B6027DE-55FD-FB8E-7B5A-70030636D0D5}"/>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9.3</a:t>
              </a:r>
            </a:p>
          </p:txBody>
        </p:sp>
      </p:grpSp>
      <p:grpSp>
        <p:nvGrpSpPr>
          <p:cNvPr id="136" name="Group 135">
            <a:extLst>
              <a:ext uri="{FF2B5EF4-FFF2-40B4-BE49-F238E27FC236}">
                <a16:creationId xmlns:a16="http://schemas.microsoft.com/office/drawing/2014/main" id="{83C84D69-88D8-C5DA-59CE-E6F1223556CD}"/>
              </a:ext>
            </a:extLst>
          </p:cNvPr>
          <p:cNvGrpSpPr/>
          <p:nvPr/>
        </p:nvGrpSpPr>
        <p:grpSpPr>
          <a:xfrm>
            <a:off x="10624674" y="3729543"/>
            <a:ext cx="1097280" cy="685800"/>
            <a:chOff x="6771067" y="4966859"/>
            <a:chExt cx="1097280" cy="685800"/>
          </a:xfrm>
        </p:grpSpPr>
        <p:sp>
          <p:nvSpPr>
            <p:cNvPr id="137" name="Rectangle: Rounded Corners 136">
              <a:extLst>
                <a:ext uri="{FF2B5EF4-FFF2-40B4-BE49-F238E27FC236}">
                  <a16:creationId xmlns:a16="http://schemas.microsoft.com/office/drawing/2014/main" id="{EE34413F-25AD-7397-80F1-20DA0104D388}"/>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Reporting</a:t>
              </a:r>
            </a:p>
          </p:txBody>
        </p:sp>
        <p:sp>
          <p:nvSpPr>
            <p:cNvPr id="138" name="Oval 137">
              <a:extLst>
                <a:ext uri="{FF2B5EF4-FFF2-40B4-BE49-F238E27FC236}">
                  <a16:creationId xmlns:a16="http://schemas.microsoft.com/office/drawing/2014/main" id="{62210515-C8DA-F8B7-2A59-512B8934A96C}"/>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9.2</a:t>
              </a:r>
            </a:p>
          </p:txBody>
        </p:sp>
      </p:grpSp>
      <p:grpSp>
        <p:nvGrpSpPr>
          <p:cNvPr id="139" name="Group 138">
            <a:extLst>
              <a:ext uri="{FF2B5EF4-FFF2-40B4-BE49-F238E27FC236}">
                <a16:creationId xmlns:a16="http://schemas.microsoft.com/office/drawing/2014/main" id="{EEFEDDD6-3E9B-1CEA-D4BC-BE16BA420060}"/>
              </a:ext>
            </a:extLst>
          </p:cNvPr>
          <p:cNvGrpSpPr/>
          <p:nvPr/>
        </p:nvGrpSpPr>
        <p:grpSpPr>
          <a:xfrm>
            <a:off x="10624674" y="2815143"/>
            <a:ext cx="1097280" cy="685800"/>
            <a:chOff x="6771067" y="4966859"/>
            <a:chExt cx="1097280" cy="685800"/>
          </a:xfrm>
        </p:grpSpPr>
        <p:sp>
          <p:nvSpPr>
            <p:cNvPr id="140" name="Rectangle: Rounded Corners 139">
              <a:extLst>
                <a:ext uri="{FF2B5EF4-FFF2-40B4-BE49-F238E27FC236}">
                  <a16:creationId xmlns:a16="http://schemas.microsoft.com/office/drawing/2014/main" id="{C6E1F37E-3633-A4E7-9EDB-EDB9A10AE189}"/>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Analysis &amp; Evaluation</a:t>
              </a:r>
            </a:p>
          </p:txBody>
        </p:sp>
        <p:sp>
          <p:nvSpPr>
            <p:cNvPr id="141" name="Oval 140">
              <a:extLst>
                <a:ext uri="{FF2B5EF4-FFF2-40B4-BE49-F238E27FC236}">
                  <a16:creationId xmlns:a16="http://schemas.microsoft.com/office/drawing/2014/main" id="{22FC3B64-8A77-17A4-06C3-03BC8EAF69B5}"/>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9.1</a:t>
              </a:r>
            </a:p>
          </p:txBody>
        </p:sp>
      </p:grpSp>
      <p:grpSp>
        <p:nvGrpSpPr>
          <p:cNvPr id="142" name="Group 141">
            <a:extLst>
              <a:ext uri="{FF2B5EF4-FFF2-40B4-BE49-F238E27FC236}">
                <a16:creationId xmlns:a16="http://schemas.microsoft.com/office/drawing/2014/main" id="{02DF5654-FC90-29CA-8EAA-EE9D1334CAAE}"/>
              </a:ext>
            </a:extLst>
          </p:cNvPr>
          <p:cNvGrpSpPr/>
          <p:nvPr/>
        </p:nvGrpSpPr>
        <p:grpSpPr>
          <a:xfrm>
            <a:off x="9344213" y="3729543"/>
            <a:ext cx="1097280" cy="685800"/>
            <a:chOff x="6771067" y="4966859"/>
            <a:chExt cx="1097280" cy="685800"/>
          </a:xfrm>
        </p:grpSpPr>
        <p:sp>
          <p:nvSpPr>
            <p:cNvPr id="143" name="Rectangle: Rounded Corners 142">
              <a:extLst>
                <a:ext uri="{FF2B5EF4-FFF2-40B4-BE49-F238E27FC236}">
                  <a16:creationId xmlns:a16="http://schemas.microsoft.com/office/drawing/2014/main" id="{881F9C4C-770F-E459-1B0E-D58989436716}"/>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Prepare</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Data Outputs</a:t>
              </a:r>
            </a:p>
          </p:txBody>
        </p:sp>
        <p:sp>
          <p:nvSpPr>
            <p:cNvPr id="144" name="Oval 143">
              <a:extLst>
                <a:ext uri="{FF2B5EF4-FFF2-40B4-BE49-F238E27FC236}">
                  <a16:creationId xmlns:a16="http://schemas.microsoft.com/office/drawing/2014/main" id="{2B4F4D3C-3F2F-71E1-6343-287825AAED8A}"/>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8.2</a:t>
              </a:r>
            </a:p>
          </p:txBody>
        </p:sp>
      </p:grpSp>
      <p:grpSp>
        <p:nvGrpSpPr>
          <p:cNvPr id="145" name="Group 144">
            <a:extLst>
              <a:ext uri="{FF2B5EF4-FFF2-40B4-BE49-F238E27FC236}">
                <a16:creationId xmlns:a16="http://schemas.microsoft.com/office/drawing/2014/main" id="{C9BB691B-B3B8-F555-7852-7CA65EC71368}"/>
              </a:ext>
            </a:extLst>
          </p:cNvPr>
          <p:cNvGrpSpPr/>
          <p:nvPr/>
        </p:nvGrpSpPr>
        <p:grpSpPr>
          <a:xfrm>
            <a:off x="9344213" y="2815143"/>
            <a:ext cx="1097280" cy="685800"/>
            <a:chOff x="6771067" y="4966859"/>
            <a:chExt cx="1097280" cy="685800"/>
          </a:xfrm>
        </p:grpSpPr>
        <p:sp>
          <p:nvSpPr>
            <p:cNvPr id="146" name="Rectangle: Rounded Corners 145">
              <a:extLst>
                <a:ext uri="{FF2B5EF4-FFF2-40B4-BE49-F238E27FC236}">
                  <a16:creationId xmlns:a16="http://schemas.microsoft.com/office/drawing/2014/main" id="{7FEB63DD-6B1F-033E-B5BF-A13C9209DCEB}"/>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Conduct</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Record Runs</a:t>
              </a:r>
            </a:p>
          </p:txBody>
        </p:sp>
        <p:sp>
          <p:nvSpPr>
            <p:cNvPr id="147" name="Oval 146">
              <a:extLst>
                <a:ext uri="{FF2B5EF4-FFF2-40B4-BE49-F238E27FC236}">
                  <a16:creationId xmlns:a16="http://schemas.microsoft.com/office/drawing/2014/main" id="{04EAEA92-3169-E484-2929-6785B30FD5EE}"/>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8.1</a:t>
              </a:r>
            </a:p>
          </p:txBody>
        </p:sp>
      </p:grpSp>
      <p:cxnSp>
        <p:nvCxnSpPr>
          <p:cNvPr id="155" name="Straight Arrow Connector 154">
            <a:extLst>
              <a:ext uri="{FF2B5EF4-FFF2-40B4-BE49-F238E27FC236}">
                <a16:creationId xmlns:a16="http://schemas.microsoft.com/office/drawing/2014/main" id="{58430260-AAB4-E99A-538D-AFF039E5BB12}"/>
              </a:ext>
            </a:extLst>
          </p:cNvPr>
          <p:cNvCxnSpPr>
            <a:stCxn id="19" idx="3"/>
            <a:endCxn id="56" idx="1"/>
          </p:cNvCxnSpPr>
          <p:nvPr/>
        </p:nvCxnSpPr>
        <p:spPr>
          <a:xfrm>
            <a:off x="1478280"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7" name="Straight Arrow Connector 156">
            <a:extLst>
              <a:ext uri="{FF2B5EF4-FFF2-40B4-BE49-F238E27FC236}">
                <a16:creationId xmlns:a16="http://schemas.microsoft.com/office/drawing/2014/main" id="{D4D9B2C0-CF3B-EAC6-3CD0-EC623DE6FA1A}"/>
              </a:ext>
            </a:extLst>
          </p:cNvPr>
          <p:cNvCxnSpPr>
            <a:stCxn id="56" idx="3"/>
            <a:endCxn id="53" idx="1"/>
          </p:cNvCxnSpPr>
          <p:nvPr/>
        </p:nvCxnSpPr>
        <p:spPr>
          <a:xfrm>
            <a:off x="2758739"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9" name="Straight Arrow Connector 158">
            <a:extLst>
              <a:ext uri="{FF2B5EF4-FFF2-40B4-BE49-F238E27FC236}">
                <a16:creationId xmlns:a16="http://schemas.microsoft.com/office/drawing/2014/main" id="{D37D159B-CCF8-A77B-967D-FC1CFD5F3278}"/>
              </a:ext>
            </a:extLst>
          </p:cNvPr>
          <p:cNvCxnSpPr>
            <a:stCxn id="53" idx="3"/>
            <a:endCxn id="50" idx="1"/>
          </p:cNvCxnSpPr>
          <p:nvPr/>
        </p:nvCxnSpPr>
        <p:spPr>
          <a:xfrm>
            <a:off x="4039198"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1" name="Straight Arrow Connector 160">
            <a:extLst>
              <a:ext uri="{FF2B5EF4-FFF2-40B4-BE49-F238E27FC236}">
                <a16:creationId xmlns:a16="http://schemas.microsoft.com/office/drawing/2014/main" id="{E06EA064-DA45-0B2D-BB4F-90EC834F2AA9}"/>
              </a:ext>
            </a:extLst>
          </p:cNvPr>
          <p:cNvCxnSpPr>
            <a:stCxn id="50" idx="3"/>
            <a:endCxn id="47" idx="1"/>
          </p:cNvCxnSpPr>
          <p:nvPr/>
        </p:nvCxnSpPr>
        <p:spPr>
          <a:xfrm>
            <a:off x="5319657"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3" name="Straight Arrow Connector 162">
            <a:extLst>
              <a:ext uri="{FF2B5EF4-FFF2-40B4-BE49-F238E27FC236}">
                <a16:creationId xmlns:a16="http://schemas.microsoft.com/office/drawing/2014/main" id="{BE98BDCC-0AB0-72FA-E3B6-97BE06355FC5}"/>
              </a:ext>
            </a:extLst>
          </p:cNvPr>
          <p:cNvCxnSpPr>
            <a:stCxn id="47" idx="3"/>
            <a:endCxn id="44" idx="1"/>
          </p:cNvCxnSpPr>
          <p:nvPr/>
        </p:nvCxnSpPr>
        <p:spPr>
          <a:xfrm>
            <a:off x="6600116"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5" name="Straight Arrow Connector 164">
            <a:extLst>
              <a:ext uri="{FF2B5EF4-FFF2-40B4-BE49-F238E27FC236}">
                <a16:creationId xmlns:a16="http://schemas.microsoft.com/office/drawing/2014/main" id="{10B440BE-1C39-46C0-52A0-BE3771806011}"/>
              </a:ext>
            </a:extLst>
          </p:cNvPr>
          <p:cNvCxnSpPr>
            <a:stCxn id="44" idx="3"/>
            <a:endCxn id="41" idx="1"/>
          </p:cNvCxnSpPr>
          <p:nvPr/>
        </p:nvCxnSpPr>
        <p:spPr>
          <a:xfrm>
            <a:off x="7880575"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7" name="Straight Arrow Connector 166">
            <a:extLst>
              <a:ext uri="{FF2B5EF4-FFF2-40B4-BE49-F238E27FC236}">
                <a16:creationId xmlns:a16="http://schemas.microsoft.com/office/drawing/2014/main" id="{0F40500C-B98C-4519-7D2F-5DF1FDC0BBD5}"/>
              </a:ext>
            </a:extLst>
          </p:cNvPr>
          <p:cNvCxnSpPr>
            <a:cxnSpLocks/>
            <a:stCxn id="41" idx="3"/>
            <a:endCxn id="38" idx="1"/>
          </p:cNvCxnSpPr>
          <p:nvPr/>
        </p:nvCxnSpPr>
        <p:spPr>
          <a:xfrm>
            <a:off x="9161034" y="2004400"/>
            <a:ext cx="183179" cy="4292"/>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9" name="Straight Arrow Connector 168">
            <a:extLst>
              <a:ext uri="{FF2B5EF4-FFF2-40B4-BE49-F238E27FC236}">
                <a16:creationId xmlns:a16="http://schemas.microsoft.com/office/drawing/2014/main" id="{D7500E4A-C8E2-EC14-DEFF-47C4EE604935}"/>
              </a:ext>
            </a:extLst>
          </p:cNvPr>
          <p:cNvCxnSpPr>
            <a:stCxn id="38" idx="3"/>
            <a:endCxn id="35" idx="1"/>
          </p:cNvCxnSpPr>
          <p:nvPr/>
        </p:nvCxnSpPr>
        <p:spPr>
          <a:xfrm>
            <a:off x="10441493" y="2008692"/>
            <a:ext cx="183181"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96" name="Group 295">
            <a:extLst>
              <a:ext uri="{FF2B5EF4-FFF2-40B4-BE49-F238E27FC236}">
                <a16:creationId xmlns:a16="http://schemas.microsoft.com/office/drawing/2014/main" id="{FAF4EAAF-8C9C-4009-E452-62C242692E8C}"/>
              </a:ext>
            </a:extLst>
          </p:cNvPr>
          <p:cNvGrpSpPr/>
          <p:nvPr/>
        </p:nvGrpSpPr>
        <p:grpSpPr>
          <a:xfrm>
            <a:off x="1035384" y="2338345"/>
            <a:ext cx="10070573" cy="210099"/>
            <a:chOff x="1035384" y="2037802"/>
            <a:chExt cx="10070573" cy="210099"/>
          </a:xfrm>
        </p:grpSpPr>
        <p:cxnSp>
          <p:nvCxnSpPr>
            <p:cNvPr id="222" name="Straight Connector 221">
              <a:extLst>
                <a:ext uri="{FF2B5EF4-FFF2-40B4-BE49-F238E27FC236}">
                  <a16:creationId xmlns:a16="http://schemas.microsoft.com/office/drawing/2014/main" id="{1BCCC1D0-C065-94E7-CD3D-91D8BFDDD9FE}"/>
                </a:ext>
              </a:extLst>
            </p:cNvPr>
            <p:cNvCxnSpPr>
              <a:cxnSpLocks/>
            </p:cNvCxnSpPr>
            <p:nvPr/>
          </p:nvCxnSpPr>
          <p:spPr>
            <a:xfrm flipH="1">
              <a:off x="9782564" y="2247900"/>
              <a:ext cx="225556"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3" name="Straight Connector 222">
              <a:extLst>
                <a:ext uri="{FF2B5EF4-FFF2-40B4-BE49-F238E27FC236}">
                  <a16:creationId xmlns:a16="http://schemas.microsoft.com/office/drawing/2014/main" id="{4D1DFF78-384C-83B1-E102-A295D93D5DEA}"/>
                </a:ext>
              </a:extLst>
            </p:cNvPr>
            <p:cNvCxnSpPr>
              <a:cxnSpLocks/>
            </p:cNvCxnSpPr>
            <p:nvPr/>
          </p:nvCxnSpPr>
          <p:spPr>
            <a:xfrm flipH="1">
              <a:off x="8505436" y="2247901"/>
              <a:ext cx="210328"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6" name="Straight Connector 225">
              <a:extLst>
                <a:ext uri="{FF2B5EF4-FFF2-40B4-BE49-F238E27FC236}">
                  <a16:creationId xmlns:a16="http://schemas.microsoft.com/office/drawing/2014/main" id="{285B56F8-89AF-A9E1-988C-E2FB3D4E7BFC}"/>
                </a:ext>
              </a:extLst>
            </p:cNvPr>
            <p:cNvCxnSpPr>
              <a:cxnSpLocks/>
            </p:cNvCxnSpPr>
            <p:nvPr/>
          </p:nvCxnSpPr>
          <p:spPr>
            <a:xfrm flipH="1" flipV="1">
              <a:off x="7225105" y="2247900"/>
              <a:ext cx="213531"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9" name="Straight Connector 228">
              <a:extLst>
                <a:ext uri="{FF2B5EF4-FFF2-40B4-BE49-F238E27FC236}">
                  <a16:creationId xmlns:a16="http://schemas.microsoft.com/office/drawing/2014/main" id="{1F5EC065-ADF1-1944-4DB0-0A6B7E65FCE5}"/>
                </a:ext>
              </a:extLst>
            </p:cNvPr>
            <p:cNvCxnSpPr>
              <a:cxnSpLocks/>
            </p:cNvCxnSpPr>
            <p:nvPr/>
          </p:nvCxnSpPr>
          <p:spPr>
            <a:xfrm flipH="1">
              <a:off x="5947267" y="2247900"/>
              <a:ext cx="211038"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id="{ACAB8013-56A1-6594-BEED-921B686C610A}"/>
                </a:ext>
              </a:extLst>
            </p:cNvPr>
            <p:cNvCxnSpPr>
              <a:cxnSpLocks/>
            </p:cNvCxnSpPr>
            <p:nvPr/>
          </p:nvCxnSpPr>
          <p:spPr>
            <a:xfrm flipH="1" flipV="1">
              <a:off x="4664187" y="2247900"/>
              <a:ext cx="216280"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5" name="Straight Connector 234">
              <a:extLst>
                <a:ext uri="{FF2B5EF4-FFF2-40B4-BE49-F238E27FC236}">
                  <a16:creationId xmlns:a16="http://schemas.microsoft.com/office/drawing/2014/main" id="{88FE86D0-60FD-882F-D8CC-16A7E8B5C34A}"/>
                </a:ext>
              </a:extLst>
            </p:cNvPr>
            <p:cNvCxnSpPr>
              <a:cxnSpLocks/>
            </p:cNvCxnSpPr>
            <p:nvPr/>
          </p:nvCxnSpPr>
          <p:spPr>
            <a:xfrm flipH="1">
              <a:off x="3381160" y="2247900"/>
              <a:ext cx="216227"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8" name="Straight Connector 237">
              <a:extLst>
                <a:ext uri="{FF2B5EF4-FFF2-40B4-BE49-F238E27FC236}">
                  <a16:creationId xmlns:a16="http://schemas.microsoft.com/office/drawing/2014/main" id="{8636AB0B-0BF1-3EDD-3AD2-F2B66F269C44}"/>
                </a:ext>
              </a:extLst>
            </p:cNvPr>
            <p:cNvCxnSpPr>
              <a:cxnSpLocks/>
            </p:cNvCxnSpPr>
            <p:nvPr/>
          </p:nvCxnSpPr>
          <p:spPr>
            <a:xfrm flipH="1" flipV="1">
              <a:off x="2102184" y="2247900"/>
              <a:ext cx="212176"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43" name="Straight Connector 242">
              <a:extLst>
                <a:ext uri="{FF2B5EF4-FFF2-40B4-BE49-F238E27FC236}">
                  <a16:creationId xmlns:a16="http://schemas.microsoft.com/office/drawing/2014/main" id="{6C422ED1-A02B-9CDF-664F-D064244CBDC0}"/>
                </a:ext>
              </a:extLst>
            </p:cNvPr>
            <p:cNvCxnSpPr>
              <a:cxnSpLocks/>
            </p:cNvCxnSpPr>
            <p:nvPr/>
          </p:nvCxnSpPr>
          <p:spPr>
            <a:xfrm>
              <a:off x="1035384"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3" name="Straight Arrow Connector 272">
              <a:extLst>
                <a:ext uri="{FF2B5EF4-FFF2-40B4-BE49-F238E27FC236}">
                  <a16:creationId xmlns:a16="http://schemas.microsoft.com/office/drawing/2014/main" id="{EEE1EE5F-D492-3374-4C4C-E5FBE1F56609}"/>
                </a:ext>
              </a:extLst>
            </p:cNvPr>
            <p:cNvCxnSpPr>
              <a:cxnSpLocks/>
            </p:cNvCxnSpPr>
            <p:nvPr/>
          </p:nvCxnSpPr>
          <p:spPr>
            <a:xfrm>
              <a:off x="11074920" y="20621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274" name="Straight Arrow Connector 273">
              <a:extLst>
                <a:ext uri="{FF2B5EF4-FFF2-40B4-BE49-F238E27FC236}">
                  <a16:creationId xmlns:a16="http://schemas.microsoft.com/office/drawing/2014/main" id="{29EB1A5E-BD25-D3AA-8D6B-3F75736C60D3}"/>
                </a:ext>
              </a:extLst>
            </p:cNvPr>
            <p:cNvCxnSpPr>
              <a:cxnSpLocks/>
            </p:cNvCxnSpPr>
            <p:nvPr/>
          </p:nvCxnSpPr>
          <p:spPr>
            <a:xfrm>
              <a:off x="9782564"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275" name="Straight Arrow Connector 274">
              <a:extLst>
                <a:ext uri="{FF2B5EF4-FFF2-40B4-BE49-F238E27FC236}">
                  <a16:creationId xmlns:a16="http://schemas.microsoft.com/office/drawing/2014/main" id="{13BBD446-FC48-CB90-821D-48374B808DA4}"/>
                </a:ext>
              </a:extLst>
            </p:cNvPr>
            <p:cNvCxnSpPr>
              <a:cxnSpLocks/>
            </p:cNvCxnSpPr>
            <p:nvPr/>
          </p:nvCxnSpPr>
          <p:spPr>
            <a:xfrm>
              <a:off x="8505436"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276" name="Straight Arrow Connector 275">
              <a:extLst>
                <a:ext uri="{FF2B5EF4-FFF2-40B4-BE49-F238E27FC236}">
                  <a16:creationId xmlns:a16="http://schemas.microsoft.com/office/drawing/2014/main" id="{29F7636A-71F2-2214-7B2F-D7B7570FCEB0}"/>
                </a:ext>
              </a:extLst>
            </p:cNvPr>
            <p:cNvCxnSpPr>
              <a:cxnSpLocks/>
            </p:cNvCxnSpPr>
            <p:nvPr/>
          </p:nvCxnSpPr>
          <p:spPr>
            <a:xfrm>
              <a:off x="7225105"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277" name="Straight Arrow Connector 276">
              <a:extLst>
                <a:ext uri="{FF2B5EF4-FFF2-40B4-BE49-F238E27FC236}">
                  <a16:creationId xmlns:a16="http://schemas.microsoft.com/office/drawing/2014/main" id="{2D306C16-9511-DB84-3786-365FF25F53A0}"/>
                </a:ext>
              </a:extLst>
            </p:cNvPr>
            <p:cNvCxnSpPr>
              <a:cxnSpLocks/>
            </p:cNvCxnSpPr>
            <p:nvPr/>
          </p:nvCxnSpPr>
          <p:spPr>
            <a:xfrm>
              <a:off x="5947267"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278" name="Straight Arrow Connector 277">
              <a:extLst>
                <a:ext uri="{FF2B5EF4-FFF2-40B4-BE49-F238E27FC236}">
                  <a16:creationId xmlns:a16="http://schemas.microsoft.com/office/drawing/2014/main" id="{C41C128B-67AD-5209-74D4-6B366C7E964B}"/>
                </a:ext>
              </a:extLst>
            </p:cNvPr>
            <p:cNvCxnSpPr>
              <a:cxnSpLocks/>
            </p:cNvCxnSpPr>
            <p:nvPr/>
          </p:nvCxnSpPr>
          <p:spPr>
            <a:xfrm>
              <a:off x="4664187" y="20621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279" name="Straight Arrow Connector 278">
              <a:extLst>
                <a:ext uri="{FF2B5EF4-FFF2-40B4-BE49-F238E27FC236}">
                  <a16:creationId xmlns:a16="http://schemas.microsoft.com/office/drawing/2014/main" id="{B40E2AE5-F69F-E381-8143-A306AB19DFC9}"/>
                </a:ext>
              </a:extLst>
            </p:cNvPr>
            <p:cNvCxnSpPr>
              <a:cxnSpLocks/>
            </p:cNvCxnSpPr>
            <p:nvPr/>
          </p:nvCxnSpPr>
          <p:spPr>
            <a:xfrm>
              <a:off x="3381160"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280" name="Straight Arrow Connector 279">
              <a:extLst>
                <a:ext uri="{FF2B5EF4-FFF2-40B4-BE49-F238E27FC236}">
                  <a16:creationId xmlns:a16="http://schemas.microsoft.com/office/drawing/2014/main" id="{8F9BF3AC-E5FB-CC66-3DC6-23A298BB631B}"/>
                </a:ext>
              </a:extLst>
            </p:cNvPr>
            <p:cNvCxnSpPr>
              <a:cxnSpLocks/>
            </p:cNvCxnSpPr>
            <p:nvPr/>
          </p:nvCxnSpPr>
          <p:spPr>
            <a:xfrm>
              <a:off x="2102184"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281" name="Straight Arrow Connector 280">
              <a:extLst>
                <a:ext uri="{FF2B5EF4-FFF2-40B4-BE49-F238E27FC236}">
                  <a16:creationId xmlns:a16="http://schemas.microsoft.com/office/drawing/2014/main" id="{49F97900-21D3-8EEC-8BB8-653A14C6D4D6}"/>
                </a:ext>
              </a:extLst>
            </p:cNvPr>
            <p:cNvCxnSpPr>
              <a:cxnSpLocks/>
            </p:cNvCxnSpPr>
            <p:nvPr/>
          </p:nvCxnSpPr>
          <p:spPr>
            <a:xfrm>
              <a:off x="1035384" y="2060939"/>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282" name="Straight Arrow Connector 281">
              <a:extLst>
                <a:ext uri="{FF2B5EF4-FFF2-40B4-BE49-F238E27FC236}">
                  <a16:creationId xmlns:a16="http://schemas.microsoft.com/office/drawing/2014/main" id="{5BB8A480-BA19-409B-B0A2-8EB7ED5A7C79}"/>
                </a:ext>
              </a:extLst>
            </p:cNvPr>
            <p:cNvCxnSpPr>
              <a:cxnSpLocks/>
            </p:cNvCxnSpPr>
            <p:nvPr/>
          </p:nvCxnSpPr>
          <p:spPr>
            <a:xfrm>
              <a:off x="2314360" y="2054670"/>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283" name="Straight Arrow Connector 282">
              <a:extLst>
                <a:ext uri="{FF2B5EF4-FFF2-40B4-BE49-F238E27FC236}">
                  <a16:creationId xmlns:a16="http://schemas.microsoft.com/office/drawing/2014/main" id="{8FE6E4E5-59F3-984E-67AB-FEA6AA116138}"/>
                </a:ext>
              </a:extLst>
            </p:cNvPr>
            <p:cNvCxnSpPr>
              <a:cxnSpLocks/>
            </p:cNvCxnSpPr>
            <p:nvPr/>
          </p:nvCxnSpPr>
          <p:spPr>
            <a:xfrm>
              <a:off x="3595536" y="2037802"/>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284" name="Straight Arrow Connector 283">
              <a:extLst>
                <a:ext uri="{FF2B5EF4-FFF2-40B4-BE49-F238E27FC236}">
                  <a16:creationId xmlns:a16="http://schemas.microsoft.com/office/drawing/2014/main" id="{D69F7613-5C97-4FC7-B73D-4CC0D8B61EF8}"/>
                </a:ext>
              </a:extLst>
            </p:cNvPr>
            <p:cNvCxnSpPr>
              <a:cxnSpLocks/>
            </p:cNvCxnSpPr>
            <p:nvPr/>
          </p:nvCxnSpPr>
          <p:spPr>
            <a:xfrm>
              <a:off x="4880467" y="2053760"/>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285" name="Straight Arrow Connector 284">
              <a:extLst>
                <a:ext uri="{FF2B5EF4-FFF2-40B4-BE49-F238E27FC236}">
                  <a16:creationId xmlns:a16="http://schemas.microsoft.com/office/drawing/2014/main" id="{4682EF90-EA18-06A6-0E83-3661DCDDE847}"/>
                </a:ext>
              </a:extLst>
            </p:cNvPr>
            <p:cNvCxnSpPr>
              <a:cxnSpLocks/>
            </p:cNvCxnSpPr>
            <p:nvPr/>
          </p:nvCxnSpPr>
          <p:spPr>
            <a:xfrm>
              <a:off x="6165552" y="2046757"/>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286" name="Straight Arrow Connector 285">
              <a:extLst>
                <a:ext uri="{FF2B5EF4-FFF2-40B4-BE49-F238E27FC236}">
                  <a16:creationId xmlns:a16="http://schemas.microsoft.com/office/drawing/2014/main" id="{68BAA13B-F226-172D-FE42-B6754854C56D}"/>
                </a:ext>
              </a:extLst>
            </p:cNvPr>
            <p:cNvCxnSpPr>
              <a:cxnSpLocks/>
            </p:cNvCxnSpPr>
            <p:nvPr/>
          </p:nvCxnSpPr>
          <p:spPr>
            <a:xfrm>
              <a:off x="7438636" y="2054670"/>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287" name="Straight Arrow Connector 286">
              <a:extLst>
                <a:ext uri="{FF2B5EF4-FFF2-40B4-BE49-F238E27FC236}">
                  <a16:creationId xmlns:a16="http://schemas.microsoft.com/office/drawing/2014/main" id="{D5ED7471-D1B4-2CE7-5307-43923F87603D}"/>
                </a:ext>
              </a:extLst>
            </p:cNvPr>
            <p:cNvCxnSpPr>
              <a:cxnSpLocks/>
            </p:cNvCxnSpPr>
            <p:nvPr/>
          </p:nvCxnSpPr>
          <p:spPr>
            <a:xfrm>
              <a:off x="8715764" y="2046756"/>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288" name="Straight Arrow Connector 287">
              <a:extLst>
                <a:ext uri="{FF2B5EF4-FFF2-40B4-BE49-F238E27FC236}">
                  <a16:creationId xmlns:a16="http://schemas.microsoft.com/office/drawing/2014/main" id="{F17FA765-1277-13B4-4975-2B292E699C84}"/>
                </a:ext>
              </a:extLst>
            </p:cNvPr>
            <p:cNvCxnSpPr>
              <a:cxnSpLocks/>
            </p:cNvCxnSpPr>
            <p:nvPr/>
          </p:nvCxnSpPr>
          <p:spPr>
            <a:xfrm>
              <a:off x="10008120" y="2046756"/>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289" name="Straight Connector 288">
              <a:extLst>
                <a:ext uri="{FF2B5EF4-FFF2-40B4-BE49-F238E27FC236}">
                  <a16:creationId xmlns:a16="http://schemas.microsoft.com/office/drawing/2014/main" id="{550B36DD-226D-0FE8-EB19-5A4C786AAAB5}"/>
                </a:ext>
              </a:extLst>
            </p:cNvPr>
            <p:cNvCxnSpPr>
              <a:cxnSpLocks/>
            </p:cNvCxnSpPr>
            <p:nvPr/>
          </p:nvCxnSpPr>
          <p:spPr>
            <a:xfrm>
              <a:off x="2356403"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0" name="Straight Connector 289">
              <a:extLst>
                <a:ext uri="{FF2B5EF4-FFF2-40B4-BE49-F238E27FC236}">
                  <a16:creationId xmlns:a16="http://schemas.microsoft.com/office/drawing/2014/main" id="{EE13467B-D3A1-EBED-E7F2-FAE73F8D976E}"/>
                </a:ext>
              </a:extLst>
            </p:cNvPr>
            <p:cNvCxnSpPr>
              <a:cxnSpLocks/>
            </p:cNvCxnSpPr>
            <p:nvPr/>
          </p:nvCxnSpPr>
          <p:spPr>
            <a:xfrm>
              <a:off x="3595536"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1" name="Straight Connector 290">
              <a:extLst>
                <a:ext uri="{FF2B5EF4-FFF2-40B4-BE49-F238E27FC236}">
                  <a16:creationId xmlns:a16="http://schemas.microsoft.com/office/drawing/2014/main" id="{01434F70-27AF-6C18-4DE1-D5430B2AF8C2}"/>
                </a:ext>
              </a:extLst>
            </p:cNvPr>
            <p:cNvCxnSpPr>
              <a:cxnSpLocks/>
            </p:cNvCxnSpPr>
            <p:nvPr/>
          </p:nvCxnSpPr>
          <p:spPr>
            <a:xfrm>
              <a:off x="4880467"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2" name="Straight Connector 291">
              <a:extLst>
                <a:ext uri="{FF2B5EF4-FFF2-40B4-BE49-F238E27FC236}">
                  <a16:creationId xmlns:a16="http://schemas.microsoft.com/office/drawing/2014/main" id="{6520B28E-5641-09E9-94E3-18B043A9144C}"/>
                </a:ext>
              </a:extLst>
            </p:cNvPr>
            <p:cNvCxnSpPr>
              <a:cxnSpLocks/>
            </p:cNvCxnSpPr>
            <p:nvPr/>
          </p:nvCxnSpPr>
          <p:spPr>
            <a:xfrm>
              <a:off x="6215219"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3" name="Straight Connector 292">
              <a:extLst>
                <a:ext uri="{FF2B5EF4-FFF2-40B4-BE49-F238E27FC236}">
                  <a16:creationId xmlns:a16="http://schemas.microsoft.com/office/drawing/2014/main" id="{1CB403BA-C970-C75F-FE47-2860D8346C29}"/>
                </a:ext>
              </a:extLst>
            </p:cNvPr>
            <p:cNvCxnSpPr>
              <a:cxnSpLocks/>
            </p:cNvCxnSpPr>
            <p:nvPr/>
          </p:nvCxnSpPr>
          <p:spPr>
            <a:xfrm>
              <a:off x="7478239"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4" name="Straight Connector 293">
              <a:extLst>
                <a:ext uri="{FF2B5EF4-FFF2-40B4-BE49-F238E27FC236}">
                  <a16:creationId xmlns:a16="http://schemas.microsoft.com/office/drawing/2014/main" id="{C4B559EA-ABDC-3DA7-75FC-487FD11E387B}"/>
                </a:ext>
              </a:extLst>
            </p:cNvPr>
            <p:cNvCxnSpPr>
              <a:cxnSpLocks/>
            </p:cNvCxnSpPr>
            <p:nvPr/>
          </p:nvCxnSpPr>
          <p:spPr>
            <a:xfrm>
              <a:off x="8758698"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5" name="Straight Connector 294">
              <a:extLst>
                <a:ext uri="{FF2B5EF4-FFF2-40B4-BE49-F238E27FC236}">
                  <a16:creationId xmlns:a16="http://schemas.microsoft.com/office/drawing/2014/main" id="{E1D28519-7BC2-6A89-A3CC-FFD914951B9B}"/>
                </a:ext>
              </a:extLst>
            </p:cNvPr>
            <p:cNvCxnSpPr>
              <a:cxnSpLocks/>
            </p:cNvCxnSpPr>
            <p:nvPr/>
          </p:nvCxnSpPr>
          <p:spPr>
            <a:xfrm>
              <a:off x="10039157"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3" name="Arrow: Down 2">
            <a:extLst>
              <a:ext uri="{FF2B5EF4-FFF2-40B4-BE49-F238E27FC236}">
                <a16:creationId xmlns:a16="http://schemas.microsoft.com/office/drawing/2014/main" id="{0B98C055-9AAF-0ABD-359F-2092F8768816}"/>
              </a:ext>
            </a:extLst>
          </p:cNvPr>
          <p:cNvSpPr/>
          <p:nvPr/>
        </p:nvSpPr>
        <p:spPr>
          <a:xfrm flipV="1">
            <a:off x="594766" y="1362224"/>
            <a:ext cx="670898" cy="1733652"/>
          </a:xfrm>
          <a:prstGeom prst="down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93" name="Arrow: Down 192">
            <a:extLst>
              <a:ext uri="{FF2B5EF4-FFF2-40B4-BE49-F238E27FC236}">
                <a16:creationId xmlns:a16="http://schemas.microsoft.com/office/drawing/2014/main" id="{0DFC66F4-9129-867F-4E7D-CB413F04F0C5}"/>
              </a:ext>
            </a:extLst>
          </p:cNvPr>
          <p:cNvSpPr/>
          <p:nvPr/>
        </p:nvSpPr>
        <p:spPr>
          <a:xfrm flipV="1">
            <a:off x="1916958" y="1385514"/>
            <a:ext cx="670898" cy="1733652"/>
          </a:xfrm>
          <a:prstGeom prst="down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94" name="Arrow: Down 193">
            <a:extLst>
              <a:ext uri="{FF2B5EF4-FFF2-40B4-BE49-F238E27FC236}">
                <a16:creationId xmlns:a16="http://schemas.microsoft.com/office/drawing/2014/main" id="{E82405E1-8C0C-C411-F1D6-2078B9674C20}"/>
              </a:ext>
            </a:extLst>
          </p:cNvPr>
          <p:cNvSpPr/>
          <p:nvPr/>
        </p:nvSpPr>
        <p:spPr>
          <a:xfrm flipV="1">
            <a:off x="3196572" y="1451062"/>
            <a:ext cx="670898" cy="1733652"/>
          </a:xfrm>
          <a:prstGeom prst="down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95" name="Arrow: Down 194">
            <a:extLst>
              <a:ext uri="{FF2B5EF4-FFF2-40B4-BE49-F238E27FC236}">
                <a16:creationId xmlns:a16="http://schemas.microsoft.com/office/drawing/2014/main" id="{A30224FE-AF39-F796-DAB2-B2A4852D4E8B}"/>
              </a:ext>
            </a:extLst>
          </p:cNvPr>
          <p:cNvSpPr/>
          <p:nvPr/>
        </p:nvSpPr>
        <p:spPr>
          <a:xfrm flipV="1">
            <a:off x="4458624" y="1331122"/>
            <a:ext cx="670898" cy="1733652"/>
          </a:xfrm>
          <a:prstGeom prst="down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96" name="Arrow: Down 195">
            <a:extLst>
              <a:ext uri="{FF2B5EF4-FFF2-40B4-BE49-F238E27FC236}">
                <a16:creationId xmlns:a16="http://schemas.microsoft.com/office/drawing/2014/main" id="{CC133BDA-2EB8-585C-3C6C-C2CF4278783B}"/>
              </a:ext>
            </a:extLst>
          </p:cNvPr>
          <p:cNvSpPr/>
          <p:nvPr/>
        </p:nvSpPr>
        <p:spPr>
          <a:xfrm flipV="1">
            <a:off x="5724596" y="1331122"/>
            <a:ext cx="670898" cy="1733652"/>
          </a:xfrm>
          <a:prstGeom prst="down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97" name="Arrow: Down 196">
            <a:extLst>
              <a:ext uri="{FF2B5EF4-FFF2-40B4-BE49-F238E27FC236}">
                <a16:creationId xmlns:a16="http://schemas.microsoft.com/office/drawing/2014/main" id="{2255B9AA-E061-B48D-2B0A-D86B3CA287B4}"/>
              </a:ext>
            </a:extLst>
          </p:cNvPr>
          <p:cNvSpPr/>
          <p:nvPr/>
        </p:nvSpPr>
        <p:spPr>
          <a:xfrm flipV="1">
            <a:off x="7001976" y="1350490"/>
            <a:ext cx="670898" cy="1733652"/>
          </a:xfrm>
          <a:prstGeom prst="down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98" name="Arrow: Down 197">
            <a:extLst>
              <a:ext uri="{FF2B5EF4-FFF2-40B4-BE49-F238E27FC236}">
                <a16:creationId xmlns:a16="http://schemas.microsoft.com/office/drawing/2014/main" id="{5A52FFE0-4E6B-73F7-5911-E5E56D0C944D}"/>
              </a:ext>
            </a:extLst>
          </p:cNvPr>
          <p:cNvSpPr/>
          <p:nvPr/>
        </p:nvSpPr>
        <p:spPr>
          <a:xfrm flipV="1">
            <a:off x="8260802" y="1445116"/>
            <a:ext cx="670898" cy="1733652"/>
          </a:xfrm>
          <a:prstGeom prst="down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99" name="Arrow: Down 198">
            <a:extLst>
              <a:ext uri="{FF2B5EF4-FFF2-40B4-BE49-F238E27FC236}">
                <a16:creationId xmlns:a16="http://schemas.microsoft.com/office/drawing/2014/main" id="{7B52F45A-5439-0B65-BE42-9A745ECC97CF}"/>
              </a:ext>
            </a:extLst>
          </p:cNvPr>
          <p:cNvSpPr/>
          <p:nvPr/>
        </p:nvSpPr>
        <p:spPr>
          <a:xfrm flipV="1">
            <a:off x="9494710" y="1384783"/>
            <a:ext cx="670898" cy="1733652"/>
          </a:xfrm>
          <a:prstGeom prst="down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200" name="Arrow: Down 199">
            <a:extLst>
              <a:ext uri="{FF2B5EF4-FFF2-40B4-BE49-F238E27FC236}">
                <a16:creationId xmlns:a16="http://schemas.microsoft.com/office/drawing/2014/main" id="{FB5FDBA0-4E56-FF54-4F07-0AC0F98D5991}"/>
              </a:ext>
            </a:extLst>
          </p:cNvPr>
          <p:cNvSpPr/>
          <p:nvPr/>
        </p:nvSpPr>
        <p:spPr>
          <a:xfrm flipV="1">
            <a:off x="10837865" y="1378976"/>
            <a:ext cx="670898" cy="1733652"/>
          </a:xfrm>
          <a:prstGeom prst="down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2" name="&quot;Not Allowed&quot; Symbol 1">
            <a:extLst>
              <a:ext uri="{FF2B5EF4-FFF2-40B4-BE49-F238E27FC236}">
                <a16:creationId xmlns:a16="http://schemas.microsoft.com/office/drawing/2014/main" id="{422CF445-17E0-407A-9EF2-81EF98786B30}"/>
              </a:ext>
            </a:extLst>
          </p:cNvPr>
          <p:cNvSpPr/>
          <p:nvPr/>
        </p:nvSpPr>
        <p:spPr>
          <a:xfrm>
            <a:off x="3435779" y="2035238"/>
            <a:ext cx="5138097" cy="4665301"/>
          </a:xfrm>
          <a:prstGeom prst="noSmoking">
            <a:avLst/>
          </a:prstGeom>
          <a:solidFill>
            <a:srgbClr val="F77B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234" name="Group 233">
            <a:extLst>
              <a:ext uri="{FF2B5EF4-FFF2-40B4-BE49-F238E27FC236}">
                <a16:creationId xmlns:a16="http://schemas.microsoft.com/office/drawing/2014/main" id="{46EE51B3-4EBB-E802-2893-C51D60270FDA}"/>
              </a:ext>
            </a:extLst>
          </p:cNvPr>
          <p:cNvGrpSpPr/>
          <p:nvPr/>
        </p:nvGrpSpPr>
        <p:grpSpPr>
          <a:xfrm>
            <a:off x="295490" y="898863"/>
            <a:ext cx="11483993" cy="573409"/>
            <a:chOff x="250807" y="571500"/>
            <a:chExt cx="11483993" cy="573409"/>
          </a:xfrm>
        </p:grpSpPr>
        <p:sp>
          <p:nvSpPr>
            <p:cNvPr id="240" name="Rectangle 239">
              <a:extLst>
                <a:ext uri="{FF2B5EF4-FFF2-40B4-BE49-F238E27FC236}">
                  <a16:creationId xmlns:a16="http://schemas.microsoft.com/office/drawing/2014/main" id="{2311FBFD-F10A-4C12-3D0B-69C96A42F022}"/>
                </a:ext>
              </a:extLst>
            </p:cNvPr>
            <p:cNvSpPr/>
            <p:nvPr/>
          </p:nvSpPr>
          <p:spPr>
            <a:xfrm>
              <a:off x="4222377" y="571500"/>
              <a:ext cx="4388224" cy="390552"/>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latin typeface="Calibri" panose="020F0502020204030204" pitchFamily="34" charset="0"/>
                  <a:cs typeface="Calibri" panose="020F0502020204030204" pitchFamily="34" charset="0"/>
                </a:rPr>
                <a:t>PREPARE</a:t>
              </a:r>
            </a:p>
          </p:txBody>
        </p:sp>
        <p:sp>
          <p:nvSpPr>
            <p:cNvPr id="241" name="Rectangle 240">
              <a:extLst>
                <a:ext uri="{FF2B5EF4-FFF2-40B4-BE49-F238E27FC236}">
                  <a16:creationId xmlns:a16="http://schemas.microsoft.com/office/drawing/2014/main" id="{7E3E9641-B47D-AD96-C5D5-80FA83135E91}"/>
                </a:ext>
              </a:extLst>
            </p:cNvPr>
            <p:cNvSpPr/>
            <p:nvPr/>
          </p:nvSpPr>
          <p:spPr>
            <a:xfrm>
              <a:off x="8839199" y="571500"/>
              <a:ext cx="1602293" cy="390552"/>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latin typeface="Calibri" panose="020F0502020204030204" pitchFamily="34" charset="0"/>
                  <a:cs typeface="Calibri" panose="020F0502020204030204" pitchFamily="34" charset="0"/>
                </a:rPr>
                <a:t>EXECUTE</a:t>
              </a:r>
            </a:p>
          </p:txBody>
        </p:sp>
        <p:sp>
          <p:nvSpPr>
            <p:cNvPr id="242" name="Rectangle 241">
              <a:extLst>
                <a:ext uri="{FF2B5EF4-FFF2-40B4-BE49-F238E27FC236}">
                  <a16:creationId xmlns:a16="http://schemas.microsoft.com/office/drawing/2014/main" id="{DDA86F99-E790-287A-8A53-02265EF5566E}"/>
                </a:ext>
              </a:extLst>
            </p:cNvPr>
            <p:cNvSpPr/>
            <p:nvPr/>
          </p:nvSpPr>
          <p:spPr>
            <a:xfrm>
              <a:off x="10637520" y="571500"/>
              <a:ext cx="1097280" cy="390552"/>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latin typeface="Calibri" panose="020F0502020204030204" pitchFamily="34" charset="0"/>
                  <a:cs typeface="Calibri" panose="020F0502020204030204" pitchFamily="34" charset="0"/>
                </a:rPr>
                <a:t>ASSESS</a:t>
              </a:r>
            </a:p>
          </p:txBody>
        </p:sp>
        <p:sp>
          <p:nvSpPr>
            <p:cNvPr id="244" name="Rectangle 243">
              <a:extLst>
                <a:ext uri="{FF2B5EF4-FFF2-40B4-BE49-F238E27FC236}">
                  <a16:creationId xmlns:a16="http://schemas.microsoft.com/office/drawing/2014/main" id="{1A12CC3D-41BA-00D4-B846-3856A7AE992F}"/>
                </a:ext>
              </a:extLst>
            </p:cNvPr>
            <p:cNvSpPr/>
            <p:nvPr/>
          </p:nvSpPr>
          <p:spPr>
            <a:xfrm>
              <a:off x="1676400" y="571500"/>
              <a:ext cx="2362200" cy="390552"/>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latin typeface="Calibri" panose="020F0502020204030204" pitchFamily="34" charset="0"/>
                  <a:cs typeface="Calibri" panose="020F0502020204030204" pitchFamily="34" charset="0"/>
                </a:rPr>
                <a:t>PLAN</a:t>
              </a:r>
            </a:p>
          </p:txBody>
        </p:sp>
        <p:sp>
          <p:nvSpPr>
            <p:cNvPr id="245" name="Rectangle 244">
              <a:extLst>
                <a:ext uri="{FF2B5EF4-FFF2-40B4-BE49-F238E27FC236}">
                  <a16:creationId xmlns:a16="http://schemas.microsoft.com/office/drawing/2014/main" id="{3F3CD7F2-0303-D7FB-024D-ACACCC4DE20C}"/>
                </a:ext>
              </a:extLst>
            </p:cNvPr>
            <p:cNvSpPr/>
            <p:nvPr/>
          </p:nvSpPr>
          <p:spPr>
            <a:xfrm>
              <a:off x="376058" y="571500"/>
              <a:ext cx="1097280" cy="390552"/>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latin typeface="Calibri" panose="020F0502020204030204" pitchFamily="34" charset="0"/>
                  <a:cs typeface="Calibri" panose="020F0502020204030204" pitchFamily="34" charset="0"/>
                </a:rPr>
                <a:t>DESIGN</a:t>
              </a:r>
            </a:p>
          </p:txBody>
        </p:sp>
        <p:sp>
          <p:nvSpPr>
            <p:cNvPr id="247" name="Pentagon 246">
              <a:extLst>
                <a:ext uri="{FF2B5EF4-FFF2-40B4-BE49-F238E27FC236}">
                  <a16:creationId xmlns:a16="http://schemas.microsoft.com/office/drawing/2014/main" id="{CDD0833D-0E8A-D62D-0D9B-F5F9CA3A9C85}"/>
                </a:ext>
              </a:extLst>
            </p:cNvPr>
            <p:cNvSpPr/>
            <p:nvPr/>
          </p:nvSpPr>
          <p:spPr>
            <a:xfrm>
              <a:off x="250807" y="803785"/>
              <a:ext cx="332361" cy="316534"/>
            </a:xfrm>
            <a:prstGeom prst="pentagon">
              <a:avLst/>
            </a:prstGeom>
            <a:solidFill>
              <a:schemeClr val="accent6">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tx1"/>
                  </a:solidFill>
                  <a:latin typeface="Calibri" panose="020F0502020204030204" pitchFamily="34" charset="0"/>
                  <a:cs typeface="Calibri" panose="020F0502020204030204" pitchFamily="34" charset="0"/>
                </a:rPr>
                <a:t>CDC</a:t>
              </a:r>
            </a:p>
          </p:txBody>
        </p:sp>
        <p:sp>
          <p:nvSpPr>
            <p:cNvPr id="248" name="Pentagon 247">
              <a:extLst>
                <a:ext uri="{FF2B5EF4-FFF2-40B4-BE49-F238E27FC236}">
                  <a16:creationId xmlns:a16="http://schemas.microsoft.com/office/drawing/2014/main" id="{A2220408-DE26-DE29-A7BF-5597EC1E38A4}"/>
                </a:ext>
              </a:extLst>
            </p:cNvPr>
            <p:cNvSpPr/>
            <p:nvPr/>
          </p:nvSpPr>
          <p:spPr>
            <a:xfrm>
              <a:off x="1394763" y="803785"/>
              <a:ext cx="332361" cy="316534"/>
            </a:xfrm>
            <a:prstGeom prst="pentagon">
              <a:avLst/>
            </a:prstGeom>
            <a:solidFill>
              <a:schemeClr val="accent6">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tx1"/>
                  </a:solidFill>
                  <a:latin typeface="Calibri" panose="020F0502020204030204" pitchFamily="34" charset="0"/>
                  <a:cs typeface="Calibri" panose="020F0502020204030204" pitchFamily="34" charset="0"/>
                </a:rPr>
                <a:t>IPC</a:t>
              </a:r>
            </a:p>
          </p:txBody>
        </p:sp>
        <p:sp>
          <p:nvSpPr>
            <p:cNvPr id="249" name="Pentagon 248">
              <a:extLst>
                <a:ext uri="{FF2B5EF4-FFF2-40B4-BE49-F238E27FC236}">
                  <a16:creationId xmlns:a16="http://schemas.microsoft.com/office/drawing/2014/main" id="{F8A1CE4A-2C42-4F70-1D7E-60D05A3EB4F0}"/>
                </a:ext>
              </a:extLst>
            </p:cNvPr>
            <p:cNvSpPr/>
            <p:nvPr/>
          </p:nvSpPr>
          <p:spPr>
            <a:xfrm>
              <a:off x="3966650" y="803785"/>
              <a:ext cx="332361" cy="316534"/>
            </a:xfrm>
            <a:prstGeom prst="pentagon">
              <a:avLst/>
            </a:prstGeom>
            <a:solidFill>
              <a:schemeClr val="accent6">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tx1"/>
                  </a:solidFill>
                  <a:latin typeface="Calibri" panose="020F0502020204030204" pitchFamily="34" charset="0"/>
                  <a:cs typeface="Calibri" panose="020F0502020204030204" pitchFamily="34" charset="0"/>
                </a:rPr>
                <a:t>MPC</a:t>
              </a:r>
            </a:p>
          </p:txBody>
        </p:sp>
        <p:sp>
          <p:nvSpPr>
            <p:cNvPr id="250" name="Pentagon 249">
              <a:extLst>
                <a:ext uri="{FF2B5EF4-FFF2-40B4-BE49-F238E27FC236}">
                  <a16:creationId xmlns:a16="http://schemas.microsoft.com/office/drawing/2014/main" id="{8905DDCD-209D-CFF2-3AC9-2E0F42B9B339}"/>
                </a:ext>
              </a:extLst>
            </p:cNvPr>
            <p:cNvSpPr/>
            <p:nvPr/>
          </p:nvSpPr>
          <p:spPr>
            <a:xfrm>
              <a:off x="3086814" y="797537"/>
              <a:ext cx="332361" cy="316534"/>
            </a:xfrm>
            <a:prstGeom prst="pentagon">
              <a:avLst/>
            </a:prstGeom>
            <a:solidFill>
              <a:schemeClr val="accent6">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tx1"/>
                  </a:solidFill>
                  <a:latin typeface="Calibri" panose="020F0502020204030204" pitchFamily="34" charset="0"/>
                  <a:cs typeface="Calibri" panose="020F0502020204030204" pitchFamily="34" charset="0"/>
                </a:rPr>
                <a:t>MDC</a:t>
              </a:r>
            </a:p>
          </p:txBody>
        </p:sp>
        <p:sp>
          <p:nvSpPr>
            <p:cNvPr id="251" name="Pentagon 250">
              <a:extLst>
                <a:ext uri="{FF2B5EF4-FFF2-40B4-BE49-F238E27FC236}">
                  <a16:creationId xmlns:a16="http://schemas.microsoft.com/office/drawing/2014/main" id="{1D971DFC-AA63-18CD-7142-7060419271AC}"/>
                </a:ext>
              </a:extLst>
            </p:cNvPr>
            <p:cNvSpPr/>
            <p:nvPr/>
          </p:nvSpPr>
          <p:spPr>
            <a:xfrm>
              <a:off x="6341220" y="797537"/>
              <a:ext cx="332361" cy="316534"/>
            </a:xfrm>
            <a:prstGeom prst="pentagon">
              <a:avLst/>
            </a:prstGeom>
            <a:solidFill>
              <a:schemeClr val="accent6">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tx1"/>
                  </a:solidFill>
                  <a:latin typeface="Calibri" panose="020F0502020204030204" pitchFamily="34" charset="0"/>
                  <a:cs typeface="Calibri" panose="020F0502020204030204" pitchFamily="34" charset="0"/>
                </a:rPr>
                <a:t>FPC</a:t>
              </a:r>
            </a:p>
          </p:txBody>
        </p:sp>
        <p:sp>
          <p:nvSpPr>
            <p:cNvPr id="252" name="Pentagon 251">
              <a:extLst>
                <a:ext uri="{FF2B5EF4-FFF2-40B4-BE49-F238E27FC236}">
                  <a16:creationId xmlns:a16="http://schemas.microsoft.com/office/drawing/2014/main" id="{79C7D07C-F278-88BE-454B-E8D649100E95}"/>
                </a:ext>
              </a:extLst>
            </p:cNvPr>
            <p:cNvSpPr/>
            <p:nvPr/>
          </p:nvSpPr>
          <p:spPr>
            <a:xfrm>
              <a:off x="7443388" y="791249"/>
              <a:ext cx="332361" cy="316534"/>
            </a:xfrm>
            <a:prstGeom prst="pentagon">
              <a:avLst/>
            </a:prstGeom>
            <a:solidFill>
              <a:schemeClr val="accent6">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tx1"/>
                  </a:solidFill>
                  <a:latin typeface="Calibri" panose="020F0502020204030204" pitchFamily="34" charset="0"/>
                  <a:cs typeface="Calibri" panose="020F0502020204030204" pitchFamily="34" charset="0"/>
                </a:rPr>
                <a:t>IRR</a:t>
              </a:r>
            </a:p>
          </p:txBody>
        </p:sp>
        <p:sp>
          <p:nvSpPr>
            <p:cNvPr id="253" name="Pentagon 252">
              <a:extLst>
                <a:ext uri="{FF2B5EF4-FFF2-40B4-BE49-F238E27FC236}">
                  <a16:creationId xmlns:a16="http://schemas.microsoft.com/office/drawing/2014/main" id="{DF92CD30-E703-EDB9-1439-7A039FCC8303}"/>
                </a:ext>
              </a:extLst>
            </p:cNvPr>
            <p:cNvSpPr/>
            <p:nvPr/>
          </p:nvSpPr>
          <p:spPr>
            <a:xfrm>
              <a:off x="9098010" y="803785"/>
              <a:ext cx="332361" cy="316534"/>
            </a:xfrm>
            <a:prstGeom prst="pentagon">
              <a:avLst/>
            </a:prstGeom>
            <a:solidFill>
              <a:schemeClr val="accent6">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tx1"/>
                  </a:solidFill>
                  <a:latin typeface="Calibri" panose="020F0502020204030204" pitchFamily="34" charset="0"/>
                  <a:cs typeface="Calibri" panose="020F0502020204030204" pitchFamily="34" charset="0"/>
                </a:rPr>
                <a:t>ERR</a:t>
              </a:r>
            </a:p>
          </p:txBody>
        </p:sp>
        <p:sp>
          <p:nvSpPr>
            <p:cNvPr id="254" name="Pentagon 253">
              <a:extLst>
                <a:ext uri="{FF2B5EF4-FFF2-40B4-BE49-F238E27FC236}">
                  <a16:creationId xmlns:a16="http://schemas.microsoft.com/office/drawing/2014/main" id="{46BB4AF0-6F5E-DE87-1239-886D4F18878F}"/>
                </a:ext>
              </a:extLst>
            </p:cNvPr>
            <p:cNvSpPr/>
            <p:nvPr/>
          </p:nvSpPr>
          <p:spPr>
            <a:xfrm>
              <a:off x="5328125" y="828375"/>
              <a:ext cx="332361" cy="316534"/>
            </a:xfrm>
            <a:prstGeom prst="pentagon">
              <a:avLst/>
            </a:prstGeom>
            <a:solidFill>
              <a:schemeClr val="accent6">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i="1" dirty="0">
                  <a:solidFill>
                    <a:schemeClr val="tx1"/>
                  </a:solidFill>
                  <a:latin typeface="Calibri" panose="020F0502020204030204" pitchFamily="34" charset="0"/>
                  <a:cs typeface="Calibri" panose="020F0502020204030204" pitchFamily="34" charset="0"/>
                </a:rPr>
                <a:t>MSC</a:t>
              </a:r>
            </a:p>
          </p:txBody>
        </p:sp>
      </p:grpSp>
      <p:sp>
        <p:nvSpPr>
          <p:cNvPr id="236" name="Diamond 235">
            <a:extLst>
              <a:ext uri="{FF2B5EF4-FFF2-40B4-BE49-F238E27FC236}">
                <a16:creationId xmlns:a16="http://schemas.microsoft.com/office/drawing/2014/main" id="{00E08A5A-7979-9D83-FFBD-72D4BCFFFFF5}"/>
              </a:ext>
            </a:extLst>
          </p:cNvPr>
          <p:cNvSpPr/>
          <p:nvPr/>
        </p:nvSpPr>
        <p:spPr>
          <a:xfrm>
            <a:off x="1890541" y="1145432"/>
            <a:ext cx="1195773" cy="340511"/>
          </a:xfrm>
          <a:prstGeom prst="diamond">
            <a:avLst/>
          </a:prstGeom>
          <a:solidFill>
            <a:srgbClr val="A9D18E"/>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200" i="1" dirty="0">
                <a:solidFill>
                  <a:schemeClr val="tx1"/>
                </a:solidFill>
                <a:latin typeface="Calibri" panose="020F0502020204030204" pitchFamily="34" charset="0"/>
                <a:cs typeface="Calibri" panose="020F0502020204030204" pitchFamily="34" charset="0"/>
              </a:rPr>
              <a:t>Wargame</a:t>
            </a:r>
          </a:p>
        </p:txBody>
      </p:sp>
      <p:sp>
        <p:nvSpPr>
          <p:cNvPr id="237" name="Diamond 236">
            <a:extLst>
              <a:ext uri="{FF2B5EF4-FFF2-40B4-BE49-F238E27FC236}">
                <a16:creationId xmlns:a16="http://schemas.microsoft.com/office/drawing/2014/main" id="{526760CB-280C-D434-3109-DAC96F7352F6}"/>
              </a:ext>
            </a:extLst>
          </p:cNvPr>
          <p:cNvSpPr/>
          <p:nvPr/>
        </p:nvSpPr>
        <p:spPr>
          <a:xfrm>
            <a:off x="6954917" y="1106880"/>
            <a:ext cx="524907" cy="340511"/>
          </a:xfrm>
          <a:prstGeom prst="diamond">
            <a:avLst/>
          </a:prstGeom>
          <a:solidFill>
            <a:srgbClr val="A9D18E"/>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200" i="1" dirty="0">
                <a:solidFill>
                  <a:schemeClr val="tx1"/>
                </a:solidFill>
                <a:latin typeface="Calibri" panose="020F0502020204030204" pitchFamily="34" charset="0"/>
                <a:cs typeface="Calibri" panose="020F0502020204030204" pitchFamily="34" charset="0"/>
              </a:rPr>
              <a:t>TIM</a:t>
            </a:r>
            <a:endParaRPr lang="en-US" sz="1600" i="1" dirty="0">
              <a:solidFill>
                <a:schemeClr val="tx1"/>
              </a:solidFill>
              <a:latin typeface="Calibri" panose="020F0502020204030204" pitchFamily="34" charset="0"/>
              <a:cs typeface="Calibri" panose="020F0502020204030204" pitchFamily="34" charset="0"/>
            </a:endParaRPr>
          </a:p>
        </p:txBody>
      </p:sp>
      <p:pic>
        <p:nvPicPr>
          <p:cNvPr id="239" name="Picture 4" descr="Spiral Icon Flat Black Sign On Stock Vector 428290399 - ">
            <a:extLst>
              <a:ext uri="{FF2B5EF4-FFF2-40B4-BE49-F238E27FC236}">
                <a16:creationId xmlns:a16="http://schemas.microsoft.com/office/drawing/2014/main" id="{A2F78FAE-832A-2BC5-0B98-3F64FB1A4CF4}"/>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935526" y="1026111"/>
            <a:ext cx="1231989" cy="406786"/>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31" name="Graphic 230" descr="Document with solid fill">
            <a:extLst>
              <a:ext uri="{FF2B5EF4-FFF2-40B4-BE49-F238E27FC236}">
                <a16:creationId xmlns:a16="http://schemas.microsoft.com/office/drawing/2014/main" id="{7D819F09-BBAF-E29A-3F42-AA0C8B8B4FD7}"/>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064067" y="1210281"/>
            <a:ext cx="328029" cy="328029"/>
          </a:xfrm>
          <a:prstGeom prst="rect">
            <a:avLst/>
          </a:prstGeom>
        </p:spPr>
      </p:pic>
      <p:sp>
        <p:nvSpPr>
          <p:cNvPr id="233" name="Pentagon 232">
            <a:extLst>
              <a:ext uri="{FF2B5EF4-FFF2-40B4-BE49-F238E27FC236}">
                <a16:creationId xmlns:a16="http://schemas.microsoft.com/office/drawing/2014/main" id="{96BBC9C6-94A5-12F5-29C2-3605566DF0E5}"/>
              </a:ext>
            </a:extLst>
          </p:cNvPr>
          <p:cNvSpPr/>
          <p:nvPr/>
        </p:nvSpPr>
        <p:spPr>
          <a:xfrm>
            <a:off x="11461153" y="1172855"/>
            <a:ext cx="332361" cy="316534"/>
          </a:xfrm>
          <a:prstGeom prst="pentagon">
            <a:avLst/>
          </a:prstGeom>
          <a:solidFill>
            <a:srgbClr val="A9D18E"/>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tx1"/>
                </a:solidFill>
                <a:latin typeface="Calibri" panose="020F0502020204030204" pitchFamily="34" charset="0"/>
                <a:cs typeface="Calibri" panose="020F0502020204030204" pitchFamily="34" charset="0"/>
              </a:rPr>
              <a:t>AAR</a:t>
            </a:r>
          </a:p>
        </p:txBody>
      </p:sp>
      <p:pic>
        <p:nvPicPr>
          <p:cNvPr id="208" name="Graphic 207" descr="Run with solid fill">
            <a:extLst>
              <a:ext uri="{FF2B5EF4-FFF2-40B4-BE49-F238E27FC236}">
                <a16:creationId xmlns:a16="http://schemas.microsoft.com/office/drawing/2014/main" id="{7FDA3B84-DAD7-AA8B-269F-CEED77F2542E}"/>
              </a:ext>
            </a:extLst>
          </p:cNvPr>
          <p:cNvPicPr>
            <a:picLocks noChangeAspect="1"/>
          </p:cNvPicPr>
          <p:nvPr/>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9602967" y="1135846"/>
            <a:ext cx="390552" cy="390552"/>
          </a:xfrm>
          <a:prstGeom prst="rect">
            <a:avLst/>
          </a:prstGeom>
        </p:spPr>
      </p:pic>
      <p:sp>
        <p:nvSpPr>
          <p:cNvPr id="6" name="TextBox 5">
            <a:extLst>
              <a:ext uri="{FF2B5EF4-FFF2-40B4-BE49-F238E27FC236}">
                <a16:creationId xmlns:a16="http://schemas.microsoft.com/office/drawing/2014/main" id="{F231FE75-C44F-8B80-E315-F567C8C542E7}"/>
              </a:ext>
            </a:extLst>
          </p:cNvPr>
          <p:cNvSpPr txBox="1"/>
          <p:nvPr/>
        </p:nvSpPr>
        <p:spPr>
          <a:xfrm>
            <a:off x="8597257" y="5496461"/>
            <a:ext cx="1626676" cy="1323439"/>
          </a:xfrm>
          <a:prstGeom prst="rect">
            <a:avLst/>
          </a:prstGeom>
          <a:noFill/>
        </p:spPr>
        <p:txBody>
          <a:bodyPr wrap="square">
            <a:spAutoFit/>
          </a:bodyPr>
          <a:lstStyle/>
          <a:p>
            <a:pPr marR="0" algn="l" rtl="0"/>
            <a:r>
              <a:rPr lang="en-US" sz="800" b="0" i="0" u="none" strike="noStrike" baseline="0" dirty="0">
                <a:solidFill>
                  <a:srgbClr val="000000"/>
                </a:solidFill>
                <a:latin typeface="Arial Narrow" panose="020B0606020202030204" pitchFamily="34" charset="0"/>
              </a:rPr>
              <a:t>AAR: After Action Review</a:t>
            </a:r>
          </a:p>
          <a:p>
            <a:pPr marR="0" algn="l" rtl="0"/>
            <a:r>
              <a:rPr lang="en-US" sz="800" b="0" i="0" u="none" strike="noStrike" baseline="0" dirty="0">
                <a:solidFill>
                  <a:srgbClr val="000000"/>
                </a:solidFill>
                <a:latin typeface="Arial Narrow" panose="020B0606020202030204" pitchFamily="34" charset="0"/>
              </a:rPr>
              <a:t>CDC: Concept Development Conf.</a:t>
            </a:r>
          </a:p>
          <a:p>
            <a:pPr marR="0" algn="l" rtl="0"/>
            <a:r>
              <a:rPr lang="en-US" sz="800" b="0" i="0" u="none" strike="noStrike" baseline="0" dirty="0">
                <a:solidFill>
                  <a:srgbClr val="000000"/>
                </a:solidFill>
                <a:latin typeface="Arial Narrow" panose="020B0606020202030204" pitchFamily="34" charset="0"/>
              </a:rPr>
              <a:t>ERR: Execution Readiness Review</a:t>
            </a:r>
          </a:p>
          <a:p>
            <a:pPr marR="0" algn="l" rtl="0"/>
            <a:r>
              <a:rPr lang="en-US" sz="800" b="0" i="0" u="none" strike="noStrike" baseline="0" dirty="0">
                <a:solidFill>
                  <a:srgbClr val="000000"/>
                </a:solidFill>
                <a:latin typeface="Arial Narrow" panose="020B0606020202030204" pitchFamily="34" charset="0"/>
              </a:rPr>
              <a:t>FPC: Final Planning Conf.</a:t>
            </a:r>
          </a:p>
          <a:p>
            <a:pPr marR="0" algn="l" rtl="0"/>
            <a:r>
              <a:rPr lang="en-US" sz="800" b="0" i="0" u="none" strike="noStrike" baseline="0" dirty="0">
                <a:solidFill>
                  <a:srgbClr val="000000"/>
                </a:solidFill>
                <a:latin typeface="Arial Narrow" panose="020B0606020202030204" pitchFamily="34" charset="0"/>
              </a:rPr>
              <a:t>IPC: Initial Planning Conf.</a:t>
            </a:r>
          </a:p>
          <a:p>
            <a:pPr marR="0" algn="l" rtl="0"/>
            <a:r>
              <a:rPr lang="en-US" sz="800" b="0" i="0" u="none" strike="noStrike" baseline="0" dirty="0">
                <a:solidFill>
                  <a:srgbClr val="000000"/>
                </a:solidFill>
                <a:latin typeface="Arial Narrow" panose="020B0606020202030204" pitchFamily="34" charset="0"/>
              </a:rPr>
              <a:t>IRR: Integration Readiness Review</a:t>
            </a:r>
          </a:p>
          <a:p>
            <a:pPr marR="0" algn="l" rtl="0"/>
            <a:r>
              <a:rPr lang="en-US" sz="800" b="0" i="0" u="none" strike="noStrike" baseline="0" dirty="0">
                <a:solidFill>
                  <a:srgbClr val="000000"/>
                </a:solidFill>
                <a:latin typeface="Arial Narrow" panose="020B0606020202030204" pitchFamily="34" charset="0"/>
              </a:rPr>
              <a:t>MDC: MSEL Development Conf.</a:t>
            </a:r>
          </a:p>
          <a:p>
            <a:pPr marR="0" algn="l" rtl="0"/>
            <a:r>
              <a:rPr lang="en-US" sz="800" b="0" i="0" u="none" strike="noStrike" baseline="0" dirty="0">
                <a:solidFill>
                  <a:srgbClr val="000000"/>
                </a:solidFill>
                <a:latin typeface="Arial Narrow" panose="020B0606020202030204" pitchFamily="34" charset="0"/>
              </a:rPr>
              <a:t>MPC: Mid Planning Conf.</a:t>
            </a:r>
          </a:p>
          <a:p>
            <a:pPr marR="0" algn="l" rtl="0"/>
            <a:r>
              <a:rPr lang="en-US" sz="800" b="0" i="0" u="none" strike="noStrike" baseline="0" dirty="0">
                <a:solidFill>
                  <a:srgbClr val="000000"/>
                </a:solidFill>
                <a:latin typeface="Arial Narrow" panose="020B0606020202030204" pitchFamily="34" charset="0"/>
              </a:rPr>
              <a:t>MSC: MSEL Synch Conference</a:t>
            </a:r>
          </a:p>
          <a:p>
            <a:pPr marR="0" algn="l" rtl="0"/>
            <a:r>
              <a:rPr lang="en-US" sz="800" b="0" i="0" u="none" strike="noStrike" baseline="0" dirty="0">
                <a:solidFill>
                  <a:srgbClr val="000000"/>
                </a:solidFill>
                <a:latin typeface="Arial Narrow" panose="020B0606020202030204" pitchFamily="34" charset="0"/>
              </a:rPr>
              <a:t>TIM: Technical Interchange Meeting</a:t>
            </a:r>
          </a:p>
        </p:txBody>
      </p:sp>
    </p:spTree>
    <p:extLst>
      <p:ext uri="{BB962C8B-B14F-4D97-AF65-F5344CB8AC3E}">
        <p14:creationId xmlns:p14="http://schemas.microsoft.com/office/powerpoint/2010/main" val="154324419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0E47633-4A87-730A-7F67-21D36B44105E}"/>
              </a:ext>
            </a:extLst>
          </p:cNvPr>
          <p:cNvSpPr>
            <a:spLocks noGrp="1"/>
          </p:cNvSpPr>
          <p:nvPr>
            <p:ph type="title"/>
          </p:nvPr>
        </p:nvSpPr>
        <p:spPr/>
        <p:txBody>
          <a:bodyPr>
            <a:noAutofit/>
          </a:bodyPr>
          <a:lstStyle/>
          <a:p>
            <a:r>
              <a:rPr lang="en-US" sz="2800" b="1" dirty="0"/>
              <a:t>Concept Development Conference (CDC) supporting Activities</a:t>
            </a:r>
            <a:endParaRPr lang="en-US" sz="2800" dirty="0"/>
          </a:p>
        </p:txBody>
      </p:sp>
      <p:sp>
        <p:nvSpPr>
          <p:cNvPr id="4" name="Slide Number Placeholder 3"/>
          <p:cNvSpPr>
            <a:spLocks noGrp="1"/>
          </p:cNvSpPr>
          <p:nvPr>
            <p:ph type="sldNum" sz="quarter" idx="12"/>
          </p:nvPr>
        </p:nvSpPr>
        <p:spPr/>
        <p:txBody>
          <a:bodyPr/>
          <a:lstStyle/>
          <a:p>
            <a:pPr>
              <a:defRPr/>
            </a:pPr>
            <a:fld id="{A51840BD-C137-42AF-A883-7364683D4200}" type="slidenum">
              <a:rPr lang="en-US" smtClean="0"/>
              <a:pPr>
                <a:defRPr/>
              </a:pPr>
              <a:t>78</a:t>
            </a:fld>
            <a:endParaRPr lang="en-US" dirty="0"/>
          </a:p>
        </p:txBody>
      </p:sp>
      <p:grpSp>
        <p:nvGrpSpPr>
          <p:cNvPr id="186" name="Group 185">
            <a:extLst>
              <a:ext uri="{FF2B5EF4-FFF2-40B4-BE49-F238E27FC236}">
                <a16:creationId xmlns:a16="http://schemas.microsoft.com/office/drawing/2014/main" id="{EF1293D2-BC83-450A-8385-F24435907A99}"/>
              </a:ext>
            </a:extLst>
          </p:cNvPr>
          <p:cNvGrpSpPr/>
          <p:nvPr/>
        </p:nvGrpSpPr>
        <p:grpSpPr>
          <a:xfrm>
            <a:off x="378380" y="1686325"/>
            <a:ext cx="11343574" cy="4696180"/>
            <a:chOff x="378380" y="1547963"/>
            <a:chExt cx="11343574" cy="4696180"/>
          </a:xfrm>
        </p:grpSpPr>
        <p:sp>
          <p:nvSpPr>
            <p:cNvPr id="187" name="Rectangle: Rounded Corners 186">
              <a:extLst>
                <a:ext uri="{FF2B5EF4-FFF2-40B4-BE49-F238E27FC236}">
                  <a16:creationId xmlns:a16="http://schemas.microsoft.com/office/drawing/2014/main" id="{E7529BC5-420F-C4BE-BD8B-F2BB220FBA3D}"/>
                </a:ext>
              </a:extLst>
            </p:cNvPr>
            <p:cNvSpPr/>
            <p:nvPr/>
          </p:nvSpPr>
          <p:spPr>
            <a:xfrm>
              <a:off x="10626767" y="1661497"/>
              <a:ext cx="1095187" cy="366824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88" name="Rectangle: Rounded Corners 187">
              <a:extLst>
                <a:ext uri="{FF2B5EF4-FFF2-40B4-BE49-F238E27FC236}">
                  <a16:creationId xmlns:a16="http://schemas.microsoft.com/office/drawing/2014/main" id="{DE3DD68C-4CCB-95BE-D249-AF2E3C770AB5}"/>
                </a:ext>
              </a:extLst>
            </p:cNvPr>
            <p:cNvSpPr/>
            <p:nvPr/>
          </p:nvSpPr>
          <p:spPr>
            <a:xfrm>
              <a:off x="9344213" y="1661498"/>
              <a:ext cx="1095187" cy="366824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89" name="Rectangle: Rounded Corners 188">
              <a:extLst>
                <a:ext uri="{FF2B5EF4-FFF2-40B4-BE49-F238E27FC236}">
                  <a16:creationId xmlns:a16="http://schemas.microsoft.com/office/drawing/2014/main" id="{6069ED16-B430-128C-3866-9842126F948C}"/>
                </a:ext>
              </a:extLst>
            </p:cNvPr>
            <p:cNvSpPr/>
            <p:nvPr/>
          </p:nvSpPr>
          <p:spPr>
            <a:xfrm>
              <a:off x="8064637" y="1661497"/>
              <a:ext cx="1097024" cy="36682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90" name="Rectangle: Rounded Corners 189">
              <a:extLst>
                <a:ext uri="{FF2B5EF4-FFF2-40B4-BE49-F238E27FC236}">
                  <a16:creationId xmlns:a16="http://schemas.microsoft.com/office/drawing/2014/main" id="{D9E48D1C-EFE7-58DC-B567-B4CA92A37F61}"/>
                </a:ext>
              </a:extLst>
            </p:cNvPr>
            <p:cNvSpPr/>
            <p:nvPr/>
          </p:nvSpPr>
          <p:spPr>
            <a:xfrm>
              <a:off x="6779964" y="1649462"/>
              <a:ext cx="1097024" cy="4594673"/>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91" name="Rectangle: Rounded Corners 190">
              <a:extLst>
                <a:ext uri="{FF2B5EF4-FFF2-40B4-BE49-F238E27FC236}">
                  <a16:creationId xmlns:a16="http://schemas.microsoft.com/office/drawing/2014/main" id="{FE449706-521B-4C02-28B6-CBA1ACE6A3C4}"/>
                </a:ext>
              </a:extLst>
            </p:cNvPr>
            <p:cNvSpPr/>
            <p:nvPr/>
          </p:nvSpPr>
          <p:spPr>
            <a:xfrm>
              <a:off x="5499600" y="1661497"/>
              <a:ext cx="1103621" cy="36682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92" name="Rectangle: Rounded Corners 191">
              <a:extLst>
                <a:ext uri="{FF2B5EF4-FFF2-40B4-BE49-F238E27FC236}">
                  <a16:creationId xmlns:a16="http://schemas.microsoft.com/office/drawing/2014/main" id="{101E98E1-0063-3C68-02C3-90627861A792}"/>
                </a:ext>
              </a:extLst>
            </p:cNvPr>
            <p:cNvSpPr/>
            <p:nvPr/>
          </p:nvSpPr>
          <p:spPr>
            <a:xfrm>
              <a:off x="4214980" y="1661499"/>
              <a:ext cx="1103621" cy="3668244"/>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93" name="Rectangle: Rounded Corners 192">
              <a:extLst>
                <a:ext uri="{FF2B5EF4-FFF2-40B4-BE49-F238E27FC236}">
                  <a16:creationId xmlns:a16="http://schemas.microsoft.com/office/drawing/2014/main" id="{316D47C1-9225-3D49-9792-90EECDCEF199}"/>
                </a:ext>
              </a:extLst>
            </p:cNvPr>
            <p:cNvSpPr/>
            <p:nvPr/>
          </p:nvSpPr>
          <p:spPr>
            <a:xfrm>
              <a:off x="2941432" y="1661498"/>
              <a:ext cx="1103621" cy="45826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94" name="Rectangle: Rounded Corners 193">
              <a:extLst>
                <a:ext uri="{FF2B5EF4-FFF2-40B4-BE49-F238E27FC236}">
                  <a16:creationId xmlns:a16="http://schemas.microsoft.com/office/drawing/2014/main" id="{19ED8AD2-99CC-3B85-13A3-B064F0A53305}"/>
                </a:ext>
              </a:extLst>
            </p:cNvPr>
            <p:cNvSpPr/>
            <p:nvPr/>
          </p:nvSpPr>
          <p:spPr>
            <a:xfrm>
              <a:off x="1656833" y="1661499"/>
              <a:ext cx="1103621" cy="3668243"/>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95" name="Rectangle: Rounded Corners 194">
              <a:extLst>
                <a:ext uri="{FF2B5EF4-FFF2-40B4-BE49-F238E27FC236}">
                  <a16:creationId xmlns:a16="http://schemas.microsoft.com/office/drawing/2014/main" id="{3EA942AB-AA40-3EAE-15C6-0390865F6DE4}"/>
                </a:ext>
              </a:extLst>
            </p:cNvPr>
            <p:cNvSpPr/>
            <p:nvPr/>
          </p:nvSpPr>
          <p:spPr>
            <a:xfrm>
              <a:off x="378380" y="1672143"/>
              <a:ext cx="1101747" cy="274320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grpSp>
          <p:nvGrpSpPr>
            <p:cNvPr id="197" name="Group 196">
              <a:extLst>
                <a:ext uri="{FF2B5EF4-FFF2-40B4-BE49-F238E27FC236}">
                  <a16:creationId xmlns:a16="http://schemas.microsoft.com/office/drawing/2014/main" id="{4F21B6E3-E74C-FD65-4BC1-FD3A732CC3A4}"/>
                </a:ext>
              </a:extLst>
            </p:cNvPr>
            <p:cNvGrpSpPr/>
            <p:nvPr/>
          </p:nvGrpSpPr>
          <p:grpSpPr>
            <a:xfrm>
              <a:off x="381000" y="1547963"/>
              <a:ext cx="1097280" cy="799337"/>
              <a:chOff x="560065" y="5025296"/>
              <a:chExt cx="1097280" cy="799337"/>
            </a:xfrm>
          </p:grpSpPr>
          <p:sp>
            <p:nvSpPr>
              <p:cNvPr id="399" name="Rectangle: Rounded Corners 398">
                <a:extLst>
                  <a:ext uri="{FF2B5EF4-FFF2-40B4-BE49-F238E27FC236}">
                    <a16:creationId xmlns:a16="http://schemas.microsoft.com/office/drawing/2014/main" id="{DD4CA3BD-4992-147D-973B-3D402A731417}"/>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latin typeface="Calibri" panose="020F0502020204030204" pitchFamily="34" charset="0"/>
                    <a:cs typeface="Calibri" panose="020F0502020204030204" pitchFamily="34" charset="0"/>
                  </a:rPr>
                  <a:t>Project Initiation</a:t>
                </a:r>
              </a:p>
            </p:txBody>
          </p:sp>
          <p:sp>
            <p:nvSpPr>
              <p:cNvPr id="400" name="Oval 399">
                <a:extLst>
                  <a:ext uri="{FF2B5EF4-FFF2-40B4-BE49-F238E27FC236}">
                    <a16:creationId xmlns:a16="http://schemas.microsoft.com/office/drawing/2014/main" id="{4112EB20-1565-784A-14A5-DB9C597BFFAE}"/>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Step 1</a:t>
                </a:r>
              </a:p>
            </p:txBody>
          </p:sp>
        </p:grpSp>
        <p:grpSp>
          <p:nvGrpSpPr>
            <p:cNvPr id="198" name="Group 197">
              <a:extLst>
                <a:ext uri="{FF2B5EF4-FFF2-40B4-BE49-F238E27FC236}">
                  <a16:creationId xmlns:a16="http://schemas.microsoft.com/office/drawing/2014/main" id="{E9E4E5CD-B880-84D7-EC2E-07485791F7DE}"/>
                </a:ext>
              </a:extLst>
            </p:cNvPr>
            <p:cNvGrpSpPr/>
            <p:nvPr/>
          </p:nvGrpSpPr>
          <p:grpSpPr>
            <a:xfrm>
              <a:off x="10624674" y="1552255"/>
              <a:ext cx="1097280" cy="799337"/>
              <a:chOff x="560065" y="5025296"/>
              <a:chExt cx="1097280" cy="799337"/>
            </a:xfrm>
          </p:grpSpPr>
          <p:sp>
            <p:nvSpPr>
              <p:cNvPr id="397" name="Rectangle: Rounded Corners 396">
                <a:extLst>
                  <a:ext uri="{FF2B5EF4-FFF2-40B4-BE49-F238E27FC236}">
                    <a16:creationId xmlns:a16="http://schemas.microsoft.com/office/drawing/2014/main" id="{C74F8F18-6307-978B-BF09-A751F1CE81DE}"/>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200" b="1" dirty="0">
                    <a:latin typeface="Calibri" panose="020F0502020204030204" pitchFamily="34" charset="0"/>
                    <a:cs typeface="Calibri" panose="020F0502020204030204" pitchFamily="34" charset="0"/>
                  </a:rPr>
                  <a:t>Analyze Data and Evaluate Results</a:t>
                </a:r>
              </a:p>
            </p:txBody>
          </p:sp>
          <p:sp>
            <p:nvSpPr>
              <p:cNvPr id="398" name="Oval 397">
                <a:extLst>
                  <a:ext uri="{FF2B5EF4-FFF2-40B4-BE49-F238E27FC236}">
                    <a16:creationId xmlns:a16="http://schemas.microsoft.com/office/drawing/2014/main" id="{431EF5D6-1A22-D69C-F353-1619FF83561C}"/>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Step 9</a:t>
                </a:r>
              </a:p>
            </p:txBody>
          </p:sp>
        </p:grpSp>
        <p:grpSp>
          <p:nvGrpSpPr>
            <p:cNvPr id="200" name="Group 199">
              <a:extLst>
                <a:ext uri="{FF2B5EF4-FFF2-40B4-BE49-F238E27FC236}">
                  <a16:creationId xmlns:a16="http://schemas.microsoft.com/office/drawing/2014/main" id="{46694C9E-363E-0544-E587-E7248E5BA772}"/>
                </a:ext>
              </a:extLst>
            </p:cNvPr>
            <p:cNvGrpSpPr/>
            <p:nvPr/>
          </p:nvGrpSpPr>
          <p:grpSpPr>
            <a:xfrm>
              <a:off x="9344213" y="1552255"/>
              <a:ext cx="1097280" cy="799337"/>
              <a:chOff x="560065" y="5025296"/>
              <a:chExt cx="1097280" cy="799337"/>
            </a:xfrm>
          </p:grpSpPr>
          <p:sp>
            <p:nvSpPr>
              <p:cNvPr id="395" name="Rectangle: Rounded Corners 394">
                <a:extLst>
                  <a:ext uri="{FF2B5EF4-FFF2-40B4-BE49-F238E27FC236}">
                    <a16:creationId xmlns:a16="http://schemas.microsoft.com/office/drawing/2014/main" id="{FBD64788-8B9B-04F5-ED86-7C1F1B15F105}"/>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latin typeface="Calibri" panose="020F0502020204030204" pitchFamily="34" charset="0"/>
                    <a:cs typeface="Calibri" panose="020F0502020204030204" pitchFamily="34" charset="0"/>
                  </a:rPr>
                  <a:t>Plan &amp; Execute</a:t>
                </a:r>
              </a:p>
              <a:p>
                <a:pPr algn="ctr">
                  <a:lnSpc>
                    <a:spcPts val="1300"/>
                  </a:lnSpc>
                </a:pPr>
                <a:r>
                  <a:rPr lang="en-US" sz="1400" b="1" dirty="0">
                    <a:latin typeface="Calibri" panose="020F0502020204030204" pitchFamily="34" charset="0"/>
                    <a:cs typeface="Calibri" panose="020F0502020204030204" pitchFamily="34" charset="0"/>
                  </a:rPr>
                  <a:t>Event</a:t>
                </a:r>
              </a:p>
            </p:txBody>
          </p:sp>
          <p:sp>
            <p:nvSpPr>
              <p:cNvPr id="396" name="Oval 395">
                <a:extLst>
                  <a:ext uri="{FF2B5EF4-FFF2-40B4-BE49-F238E27FC236}">
                    <a16:creationId xmlns:a16="http://schemas.microsoft.com/office/drawing/2014/main" id="{5DC23C6C-7063-2717-A040-F0A0EB81C949}"/>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Step 8</a:t>
                </a:r>
              </a:p>
            </p:txBody>
          </p:sp>
        </p:grpSp>
        <p:grpSp>
          <p:nvGrpSpPr>
            <p:cNvPr id="217" name="Group 216">
              <a:extLst>
                <a:ext uri="{FF2B5EF4-FFF2-40B4-BE49-F238E27FC236}">
                  <a16:creationId xmlns:a16="http://schemas.microsoft.com/office/drawing/2014/main" id="{DCEB2E15-ABFF-7512-7323-51DA513CC5E9}"/>
                </a:ext>
              </a:extLst>
            </p:cNvPr>
            <p:cNvGrpSpPr/>
            <p:nvPr/>
          </p:nvGrpSpPr>
          <p:grpSpPr>
            <a:xfrm>
              <a:off x="8063754" y="1547963"/>
              <a:ext cx="1097280" cy="799337"/>
              <a:chOff x="560065" y="5025296"/>
              <a:chExt cx="1097280" cy="799337"/>
            </a:xfrm>
          </p:grpSpPr>
          <p:sp>
            <p:nvSpPr>
              <p:cNvPr id="393" name="Rectangle: Rounded Corners 392">
                <a:extLst>
                  <a:ext uri="{FF2B5EF4-FFF2-40B4-BE49-F238E27FC236}">
                    <a16:creationId xmlns:a16="http://schemas.microsoft.com/office/drawing/2014/main" id="{1E032877-CA6C-5875-764D-C28E8043463C}"/>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latin typeface="Calibri" panose="020F0502020204030204" pitchFamily="34" charset="0"/>
                    <a:cs typeface="Calibri" panose="020F0502020204030204" pitchFamily="34" charset="0"/>
                  </a:rPr>
                  <a:t>Integrate &amp; Validate Environment</a:t>
                </a:r>
              </a:p>
            </p:txBody>
          </p:sp>
          <p:sp>
            <p:nvSpPr>
              <p:cNvPr id="394" name="Oval 393">
                <a:extLst>
                  <a:ext uri="{FF2B5EF4-FFF2-40B4-BE49-F238E27FC236}">
                    <a16:creationId xmlns:a16="http://schemas.microsoft.com/office/drawing/2014/main" id="{AB033EE0-0338-820F-9E22-25F3C56D6B81}"/>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Step 7</a:t>
                </a:r>
              </a:p>
            </p:txBody>
          </p:sp>
        </p:grpSp>
        <p:grpSp>
          <p:nvGrpSpPr>
            <p:cNvPr id="218" name="Group 217">
              <a:extLst>
                <a:ext uri="{FF2B5EF4-FFF2-40B4-BE49-F238E27FC236}">
                  <a16:creationId xmlns:a16="http://schemas.microsoft.com/office/drawing/2014/main" id="{5290629F-B9BE-447F-2B3F-D6DA918080BA}"/>
                </a:ext>
              </a:extLst>
            </p:cNvPr>
            <p:cNvGrpSpPr/>
            <p:nvPr/>
          </p:nvGrpSpPr>
          <p:grpSpPr>
            <a:xfrm>
              <a:off x="6783295" y="1547963"/>
              <a:ext cx="1097280" cy="799337"/>
              <a:chOff x="560065" y="5025296"/>
              <a:chExt cx="1097280" cy="799337"/>
            </a:xfrm>
          </p:grpSpPr>
          <p:sp>
            <p:nvSpPr>
              <p:cNvPr id="391" name="Rectangle: Rounded Corners 390">
                <a:extLst>
                  <a:ext uri="{FF2B5EF4-FFF2-40B4-BE49-F238E27FC236}">
                    <a16:creationId xmlns:a16="http://schemas.microsoft.com/office/drawing/2014/main" id="{CB14F1B5-337E-0FB4-D4F6-3742C80D1168}"/>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latin typeface="Calibri" panose="020F0502020204030204" pitchFamily="34" charset="0"/>
                    <a:cs typeface="Calibri" panose="020F0502020204030204" pitchFamily="34" charset="0"/>
                  </a:rPr>
                  <a:t>Develop Operational Wrap-Around</a:t>
                </a:r>
              </a:p>
            </p:txBody>
          </p:sp>
          <p:sp>
            <p:nvSpPr>
              <p:cNvPr id="392" name="Oval 391">
                <a:extLst>
                  <a:ext uri="{FF2B5EF4-FFF2-40B4-BE49-F238E27FC236}">
                    <a16:creationId xmlns:a16="http://schemas.microsoft.com/office/drawing/2014/main" id="{AE262EB9-D16D-5155-6304-2AA910BA926E}"/>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Step 6</a:t>
                </a:r>
              </a:p>
            </p:txBody>
          </p:sp>
        </p:grpSp>
        <p:grpSp>
          <p:nvGrpSpPr>
            <p:cNvPr id="219" name="Group 218">
              <a:extLst>
                <a:ext uri="{FF2B5EF4-FFF2-40B4-BE49-F238E27FC236}">
                  <a16:creationId xmlns:a16="http://schemas.microsoft.com/office/drawing/2014/main" id="{DD91CA2B-079F-A4FA-0F9A-44768407AE82}"/>
                </a:ext>
              </a:extLst>
            </p:cNvPr>
            <p:cNvGrpSpPr/>
            <p:nvPr/>
          </p:nvGrpSpPr>
          <p:grpSpPr>
            <a:xfrm>
              <a:off x="5502836" y="1547963"/>
              <a:ext cx="1097280" cy="799337"/>
              <a:chOff x="560065" y="5025296"/>
              <a:chExt cx="1097280" cy="799337"/>
            </a:xfrm>
          </p:grpSpPr>
          <p:sp>
            <p:nvSpPr>
              <p:cNvPr id="389" name="Rectangle: Rounded Corners 388">
                <a:extLst>
                  <a:ext uri="{FF2B5EF4-FFF2-40B4-BE49-F238E27FC236}">
                    <a16:creationId xmlns:a16="http://schemas.microsoft.com/office/drawing/2014/main" id="{E34FBA4A-6D82-0853-EB6E-1296CB96450E}"/>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latin typeface="Calibri" panose="020F0502020204030204" pitchFamily="34" charset="0"/>
                    <a:cs typeface="Calibri" panose="020F0502020204030204" pitchFamily="34" charset="0"/>
                  </a:rPr>
                  <a:t>Design Operational Wrap-Around</a:t>
                </a:r>
              </a:p>
            </p:txBody>
          </p:sp>
          <p:sp>
            <p:nvSpPr>
              <p:cNvPr id="390" name="Oval 389">
                <a:extLst>
                  <a:ext uri="{FF2B5EF4-FFF2-40B4-BE49-F238E27FC236}">
                    <a16:creationId xmlns:a16="http://schemas.microsoft.com/office/drawing/2014/main" id="{ED0DE925-63AB-48A5-7574-1BE393DDE49B}"/>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Step 5</a:t>
                </a:r>
              </a:p>
            </p:txBody>
          </p:sp>
        </p:grpSp>
        <p:grpSp>
          <p:nvGrpSpPr>
            <p:cNvPr id="220" name="Group 219">
              <a:extLst>
                <a:ext uri="{FF2B5EF4-FFF2-40B4-BE49-F238E27FC236}">
                  <a16:creationId xmlns:a16="http://schemas.microsoft.com/office/drawing/2014/main" id="{142F0462-66EE-A01C-BF17-FF416A189273}"/>
                </a:ext>
              </a:extLst>
            </p:cNvPr>
            <p:cNvGrpSpPr/>
            <p:nvPr/>
          </p:nvGrpSpPr>
          <p:grpSpPr>
            <a:xfrm>
              <a:off x="4222377" y="1547963"/>
              <a:ext cx="1097280" cy="799337"/>
              <a:chOff x="560065" y="5025296"/>
              <a:chExt cx="1097280" cy="799337"/>
            </a:xfrm>
          </p:grpSpPr>
          <p:sp>
            <p:nvSpPr>
              <p:cNvPr id="387" name="Rectangle: Rounded Corners 386">
                <a:extLst>
                  <a:ext uri="{FF2B5EF4-FFF2-40B4-BE49-F238E27FC236}">
                    <a16:creationId xmlns:a16="http://schemas.microsoft.com/office/drawing/2014/main" id="{C2E272F7-FEDC-ABCB-9756-95AB0ACC8CBE}"/>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latin typeface="Calibri" panose="020F0502020204030204" pitchFamily="34" charset="0"/>
                    <a:cs typeface="Calibri" panose="020F0502020204030204" pitchFamily="34" charset="0"/>
                  </a:rPr>
                  <a:t>Develop</a:t>
                </a:r>
              </a:p>
              <a:p>
                <a:pPr algn="ctr">
                  <a:lnSpc>
                    <a:spcPts val="1300"/>
                  </a:lnSpc>
                </a:pPr>
                <a:r>
                  <a:rPr lang="en-US" sz="1400" b="1" dirty="0">
                    <a:latin typeface="Calibri" panose="020F0502020204030204" pitchFamily="34" charset="0"/>
                    <a:cs typeface="Calibri" panose="020F0502020204030204" pitchFamily="34" charset="0"/>
                  </a:rPr>
                  <a:t>Digital Twin</a:t>
                </a:r>
              </a:p>
            </p:txBody>
          </p:sp>
          <p:sp>
            <p:nvSpPr>
              <p:cNvPr id="388" name="Oval 387">
                <a:extLst>
                  <a:ext uri="{FF2B5EF4-FFF2-40B4-BE49-F238E27FC236}">
                    <a16:creationId xmlns:a16="http://schemas.microsoft.com/office/drawing/2014/main" id="{6ACAF47E-B418-70DC-E49E-5E10942DA3FF}"/>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Step 4</a:t>
                </a:r>
              </a:p>
            </p:txBody>
          </p:sp>
        </p:grpSp>
        <p:grpSp>
          <p:nvGrpSpPr>
            <p:cNvPr id="221" name="Group 220">
              <a:extLst>
                <a:ext uri="{FF2B5EF4-FFF2-40B4-BE49-F238E27FC236}">
                  <a16:creationId xmlns:a16="http://schemas.microsoft.com/office/drawing/2014/main" id="{57E6E4F8-523F-E08F-120D-6A228B007B60}"/>
                </a:ext>
              </a:extLst>
            </p:cNvPr>
            <p:cNvGrpSpPr/>
            <p:nvPr/>
          </p:nvGrpSpPr>
          <p:grpSpPr>
            <a:xfrm>
              <a:off x="2941918" y="1547963"/>
              <a:ext cx="1097280" cy="799337"/>
              <a:chOff x="560065" y="5025296"/>
              <a:chExt cx="1097280" cy="799337"/>
            </a:xfrm>
          </p:grpSpPr>
          <p:sp>
            <p:nvSpPr>
              <p:cNvPr id="385" name="Rectangle: Rounded Corners 384">
                <a:extLst>
                  <a:ext uri="{FF2B5EF4-FFF2-40B4-BE49-F238E27FC236}">
                    <a16:creationId xmlns:a16="http://schemas.microsoft.com/office/drawing/2014/main" id="{D3B49A4C-CA55-EF34-6DB5-812FC4643B10}"/>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latin typeface="Calibri" panose="020F0502020204030204" pitchFamily="34" charset="0"/>
                    <a:cs typeface="Calibri" panose="020F0502020204030204" pitchFamily="34" charset="0"/>
                  </a:rPr>
                  <a:t>Conduct Wargame Exercise</a:t>
                </a:r>
              </a:p>
            </p:txBody>
          </p:sp>
          <p:sp>
            <p:nvSpPr>
              <p:cNvPr id="386" name="Oval 385">
                <a:extLst>
                  <a:ext uri="{FF2B5EF4-FFF2-40B4-BE49-F238E27FC236}">
                    <a16:creationId xmlns:a16="http://schemas.microsoft.com/office/drawing/2014/main" id="{6C697146-9E0A-3D88-FFD5-BD10B2669B02}"/>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Step 3</a:t>
                </a:r>
              </a:p>
            </p:txBody>
          </p:sp>
        </p:grpSp>
        <p:grpSp>
          <p:nvGrpSpPr>
            <p:cNvPr id="224" name="Group 223">
              <a:extLst>
                <a:ext uri="{FF2B5EF4-FFF2-40B4-BE49-F238E27FC236}">
                  <a16:creationId xmlns:a16="http://schemas.microsoft.com/office/drawing/2014/main" id="{B24FB8DA-2810-4378-69C1-9E27831D77E6}"/>
                </a:ext>
              </a:extLst>
            </p:cNvPr>
            <p:cNvGrpSpPr/>
            <p:nvPr/>
          </p:nvGrpSpPr>
          <p:grpSpPr>
            <a:xfrm>
              <a:off x="1661459" y="1547963"/>
              <a:ext cx="1097280" cy="799337"/>
              <a:chOff x="560065" y="5025296"/>
              <a:chExt cx="1097280" cy="799337"/>
            </a:xfrm>
          </p:grpSpPr>
          <p:sp>
            <p:nvSpPr>
              <p:cNvPr id="383" name="Rectangle: Rounded Corners 382">
                <a:extLst>
                  <a:ext uri="{FF2B5EF4-FFF2-40B4-BE49-F238E27FC236}">
                    <a16:creationId xmlns:a16="http://schemas.microsoft.com/office/drawing/2014/main" id="{39082B5A-5129-B7D2-C4A1-B9EAC8A9A88F}"/>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latin typeface="Calibri" panose="020F0502020204030204" pitchFamily="34" charset="0"/>
                    <a:cs typeface="Calibri" panose="020F0502020204030204" pitchFamily="34" charset="0"/>
                  </a:rPr>
                  <a:t>Perform Conceptual Analysis</a:t>
                </a:r>
              </a:p>
            </p:txBody>
          </p:sp>
          <p:sp>
            <p:nvSpPr>
              <p:cNvPr id="384" name="Oval 383">
                <a:extLst>
                  <a:ext uri="{FF2B5EF4-FFF2-40B4-BE49-F238E27FC236}">
                    <a16:creationId xmlns:a16="http://schemas.microsoft.com/office/drawing/2014/main" id="{1AE094CE-5E7D-E26C-1162-CC5FFBD3897D}"/>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Step 2</a:t>
                </a:r>
              </a:p>
            </p:txBody>
          </p:sp>
        </p:grpSp>
        <p:grpSp>
          <p:nvGrpSpPr>
            <p:cNvPr id="225" name="Group 224">
              <a:extLst>
                <a:ext uri="{FF2B5EF4-FFF2-40B4-BE49-F238E27FC236}">
                  <a16:creationId xmlns:a16="http://schemas.microsoft.com/office/drawing/2014/main" id="{4977CA17-9FE6-7803-AF77-18CF6B6C47FD}"/>
                </a:ext>
              </a:extLst>
            </p:cNvPr>
            <p:cNvGrpSpPr/>
            <p:nvPr/>
          </p:nvGrpSpPr>
          <p:grpSpPr>
            <a:xfrm>
              <a:off x="8063754" y="4643943"/>
              <a:ext cx="1097280" cy="685800"/>
              <a:chOff x="6771067" y="4966859"/>
              <a:chExt cx="1097280" cy="685800"/>
            </a:xfrm>
          </p:grpSpPr>
          <p:sp>
            <p:nvSpPr>
              <p:cNvPr id="381" name="Rectangle: Rounded Corners 380">
                <a:extLst>
                  <a:ext uri="{FF2B5EF4-FFF2-40B4-BE49-F238E27FC236}">
                    <a16:creationId xmlns:a16="http://schemas.microsoft.com/office/drawing/2014/main" id="{8CC8E9B4-9729-451C-F091-DC3BC61DF564}"/>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Validate Environment</a:t>
                </a:r>
              </a:p>
            </p:txBody>
          </p:sp>
          <p:sp>
            <p:nvSpPr>
              <p:cNvPr id="382" name="Oval 381">
                <a:extLst>
                  <a:ext uri="{FF2B5EF4-FFF2-40B4-BE49-F238E27FC236}">
                    <a16:creationId xmlns:a16="http://schemas.microsoft.com/office/drawing/2014/main" id="{9E2D845F-E0DF-EE7F-B1AC-B830820A53CE}"/>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7.3</a:t>
                </a:r>
              </a:p>
            </p:txBody>
          </p:sp>
        </p:grpSp>
        <p:grpSp>
          <p:nvGrpSpPr>
            <p:cNvPr id="227" name="Group 226">
              <a:extLst>
                <a:ext uri="{FF2B5EF4-FFF2-40B4-BE49-F238E27FC236}">
                  <a16:creationId xmlns:a16="http://schemas.microsoft.com/office/drawing/2014/main" id="{9A709C58-B2F0-B14D-9FDC-E06698BD9783}"/>
                </a:ext>
              </a:extLst>
            </p:cNvPr>
            <p:cNvGrpSpPr/>
            <p:nvPr/>
          </p:nvGrpSpPr>
          <p:grpSpPr>
            <a:xfrm>
              <a:off x="8063754" y="3729543"/>
              <a:ext cx="1097280" cy="685800"/>
              <a:chOff x="6771067" y="4966859"/>
              <a:chExt cx="1097280" cy="685800"/>
            </a:xfrm>
          </p:grpSpPr>
          <p:sp>
            <p:nvSpPr>
              <p:cNvPr id="379" name="Rectangle: Rounded Corners 378">
                <a:extLst>
                  <a:ext uri="{FF2B5EF4-FFF2-40B4-BE49-F238E27FC236}">
                    <a16:creationId xmlns:a16="http://schemas.microsoft.com/office/drawing/2014/main" id="{E6E6A723-464F-4259-BB1A-B6D643B74788}"/>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Integrate Environment</a:t>
                </a:r>
              </a:p>
            </p:txBody>
          </p:sp>
          <p:sp>
            <p:nvSpPr>
              <p:cNvPr id="380" name="Oval 379">
                <a:extLst>
                  <a:ext uri="{FF2B5EF4-FFF2-40B4-BE49-F238E27FC236}">
                    <a16:creationId xmlns:a16="http://schemas.microsoft.com/office/drawing/2014/main" id="{9FABE37B-E572-F311-0BE4-E71824F0DEF8}"/>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7.2</a:t>
                </a:r>
              </a:p>
            </p:txBody>
          </p:sp>
        </p:grpSp>
        <p:grpSp>
          <p:nvGrpSpPr>
            <p:cNvPr id="228" name="Group 227">
              <a:extLst>
                <a:ext uri="{FF2B5EF4-FFF2-40B4-BE49-F238E27FC236}">
                  <a16:creationId xmlns:a16="http://schemas.microsoft.com/office/drawing/2014/main" id="{238FB890-F8EC-530D-F84D-A111ECC368DE}"/>
                </a:ext>
              </a:extLst>
            </p:cNvPr>
            <p:cNvGrpSpPr/>
            <p:nvPr/>
          </p:nvGrpSpPr>
          <p:grpSpPr>
            <a:xfrm>
              <a:off x="8063754" y="2815143"/>
              <a:ext cx="1097280" cy="685800"/>
              <a:chOff x="6771067" y="4966859"/>
              <a:chExt cx="1097280" cy="685800"/>
            </a:xfrm>
          </p:grpSpPr>
          <p:sp>
            <p:nvSpPr>
              <p:cNvPr id="377" name="Rectangle: Rounded Corners 376">
                <a:extLst>
                  <a:ext uri="{FF2B5EF4-FFF2-40B4-BE49-F238E27FC236}">
                    <a16:creationId xmlns:a16="http://schemas.microsoft.com/office/drawing/2014/main" id="{18D8F938-7523-A62D-B2B9-3132F1FC06F3}"/>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Plan</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Integration</a:t>
                </a:r>
              </a:p>
            </p:txBody>
          </p:sp>
          <p:sp>
            <p:nvSpPr>
              <p:cNvPr id="378" name="Oval 377">
                <a:extLst>
                  <a:ext uri="{FF2B5EF4-FFF2-40B4-BE49-F238E27FC236}">
                    <a16:creationId xmlns:a16="http://schemas.microsoft.com/office/drawing/2014/main" id="{BEA5FA50-3039-E81F-1A46-8E6FCF2AD495}"/>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7.1</a:t>
                </a:r>
              </a:p>
            </p:txBody>
          </p:sp>
        </p:grpSp>
        <p:grpSp>
          <p:nvGrpSpPr>
            <p:cNvPr id="230" name="Group 229">
              <a:extLst>
                <a:ext uri="{FF2B5EF4-FFF2-40B4-BE49-F238E27FC236}">
                  <a16:creationId xmlns:a16="http://schemas.microsoft.com/office/drawing/2014/main" id="{2C8911FD-1229-3F03-D094-F991470AF4AA}"/>
                </a:ext>
              </a:extLst>
            </p:cNvPr>
            <p:cNvGrpSpPr/>
            <p:nvPr/>
          </p:nvGrpSpPr>
          <p:grpSpPr>
            <a:xfrm>
              <a:off x="6783295" y="5558343"/>
              <a:ext cx="1097280" cy="685800"/>
              <a:chOff x="6771067" y="4966859"/>
              <a:chExt cx="1097280" cy="685800"/>
            </a:xfrm>
          </p:grpSpPr>
          <p:sp>
            <p:nvSpPr>
              <p:cNvPr id="375" name="Rectangle: Rounded Corners 374">
                <a:extLst>
                  <a:ext uri="{FF2B5EF4-FFF2-40B4-BE49-F238E27FC236}">
                    <a16:creationId xmlns:a16="http://schemas.microsoft.com/office/drawing/2014/main" id="{9B4931AF-7916-EA5C-0180-D4A81D327292}"/>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Implement Wrap-Around Infrastructure</a:t>
                </a:r>
              </a:p>
            </p:txBody>
          </p:sp>
          <p:sp>
            <p:nvSpPr>
              <p:cNvPr id="376" name="Oval 375">
                <a:extLst>
                  <a:ext uri="{FF2B5EF4-FFF2-40B4-BE49-F238E27FC236}">
                    <a16:creationId xmlns:a16="http://schemas.microsoft.com/office/drawing/2014/main" id="{0099BC76-9B98-2D03-626E-7BEEF49B62F3}"/>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6.4</a:t>
                </a:r>
              </a:p>
            </p:txBody>
          </p:sp>
        </p:grpSp>
        <p:grpSp>
          <p:nvGrpSpPr>
            <p:cNvPr id="231" name="Group 230">
              <a:extLst>
                <a:ext uri="{FF2B5EF4-FFF2-40B4-BE49-F238E27FC236}">
                  <a16:creationId xmlns:a16="http://schemas.microsoft.com/office/drawing/2014/main" id="{0D3F1495-AAA6-8A18-5048-DF8FAA180E80}"/>
                </a:ext>
              </a:extLst>
            </p:cNvPr>
            <p:cNvGrpSpPr/>
            <p:nvPr/>
          </p:nvGrpSpPr>
          <p:grpSpPr>
            <a:xfrm>
              <a:off x="6783295" y="4643943"/>
              <a:ext cx="1097280" cy="685800"/>
              <a:chOff x="6771067" y="4966859"/>
              <a:chExt cx="1097280" cy="685800"/>
            </a:xfrm>
          </p:grpSpPr>
          <p:sp>
            <p:nvSpPr>
              <p:cNvPr id="373" name="Rectangle: Rounded Corners 372">
                <a:extLst>
                  <a:ext uri="{FF2B5EF4-FFF2-40B4-BE49-F238E27FC236}">
                    <a16:creationId xmlns:a16="http://schemas.microsoft.com/office/drawing/2014/main" id="{327B225D-7A86-C5F0-DABE-026A2BEAA88B}"/>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Develop</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Wrap-Around Applications</a:t>
                </a:r>
              </a:p>
            </p:txBody>
          </p:sp>
          <p:sp>
            <p:nvSpPr>
              <p:cNvPr id="374" name="Oval 373">
                <a:extLst>
                  <a:ext uri="{FF2B5EF4-FFF2-40B4-BE49-F238E27FC236}">
                    <a16:creationId xmlns:a16="http://schemas.microsoft.com/office/drawing/2014/main" id="{8037271F-E394-B2B8-81F1-3FC229B605A9}"/>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6.3</a:t>
                </a:r>
              </a:p>
            </p:txBody>
          </p:sp>
        </p:grpSp>
        <p:grpSp>
          <p:nvGrpSpPr>
            <p:cNvPr id="233" name="Group 232">
              <a:extLst>
                <a:ext uri="{FF2B5EF4-FFF2-40B4-BE49-F238E27FC236}">
                  <a16:creationId xmlns:a16="http://schemas.microsoft.com/office/drawing/2014/main" id="{F829C230-693E-23D2-6DD1-2DCD8B0D79F3}"/>
                </a:ext>
              </a:extLst>
            </p:cNvPr>
            <p:cNvGrpSpPr/>
            <p:nvPr/>
          </p:nvGrpSpPr>
          <p:grpSpPr>
            <a:xfrm>
              <a:off x="6783295" y="3729543"/>
              <a:ext cx="1097280" cy="685800"/>
              <a:chOff x="6771067" y="4966859"/>
              <a:chExt cx="1097280" cy="685800"/>
            </a:xfrm>
          </p:grpSpPr>
          <p:sp>
            <p:nvSpPr>
              <p:cNvPr id="371" name="Rectangle: Rounded Corners 370">
                <a:extLst>
                  <a:ext uri="{FF2B5EF4-FFF2-40B4-BE49-F238E27FC236}">
                    <a16:creationId xmlns:a16="http://schemas.microsoft.com/office/drawing/2014/main" id="{360D6138-B9CE-FD86-9093-CFC51087FA80}"/>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Establish Environment Agreements</a:t>
                </a:r>
              </a:p>
            </p:txBody>
          </p:sp>
          <p:sp>
            <p:nvSpPr>
              <p:cNvPr id="372" name="Oval 371">
                <a:extLst>
                  <a:ext uri="{FF2B5EF4-FFF2-40B4-BE49-F238E27FC236}">
                    <a16:creationId xmlns:a16="http://schemas.microsoft.com/office/drawing/2014/main" id="{2C05C05A-B1D9-439B-6132-CB374BDD6165}"/>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6.2</a:t>
                </a:r>
              </a:p>
            </p:txBody>
          </p:sp>
        </p:grpSp>
        <p:grpSp>
          <p:nvGrpSpPr>
            <p:cNvPr id="234" name="Group 233">
              <a:extLst>
                <a:ext uri="{FF2B5EF4-FFF2-40B4-BE49-F238E27FC236}">
                  <a16:creationId xmlns:a16="http://schemas.microsoft.com/office/drawing/2014/main" id="{7F9EE53C-FBCA-82C9-0D41-7F3FA7A75F94}"/>
                </a:ext>
              </a:extLst>
            </p:cNvPr>
            <p:cNvGrpSpPr/>
            <p:nvPr/>
          </p:nvGrpSpPr>
          <p:grpSpPr>
            <a:xfrm>
              <a:off x="6783295" y="2815143"/>
              <a:ext cx="1097280" cy="685800"/>
              <a:chOff x="6771067" y="4966859"/>
              <a:chExt cx="1097280" cy="685800"/>
            </a:xfrm>
          </p:grpSpPr>
          <p:sp>
            <p:nvSpPr>
              <p:cNvPr id="369" name="Rectangle: Rounded Corners 368">
                <a:extLst>
                  <a:ext uri="{FF2B5EF4-FFF2-40B4-BE49-F238E27FC236}">
                    <a16:creationId xmlns:a16="http://schemas.microsoft.com/office/drawing/2014/main" id="{4D783DF5-9E5A-7733-C410-E07F4DB7B94B}"/>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Develop</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System Interface Model</a:t>
                </a:r>
              </a:p>
            </p:txBody>
          </p:sp>
          <p:sp>
            <p:nvSpPr>
              <p:cNvPr id="370" name="Oval 369">
                <a:extLst>
                  <a:ext uri="{FF2B5EF4-FFF2-40B4-BE49-F238E27FC236}">
                    <a16:creationId xmlns:a16="http://schemas.microsoft.com/office/drawing/2014/main" id="{1D6E0EA9-3A6C-157C-AB8E-2A392C70A8C9}"/>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6.1</a:t>
                </a:r>
              </a:p>
            </p:txBody>
          </p:sp>
        </p:grpSp>
        <p:grpSp>
          <p:nvGrpSpPr>
            <p:cNvPr id="236" name="Group 235">
              <a:extLst>
                <a:ext uri="{FF2B5EF4-FFF2-40B4-BE49-F238E27FC236}">
                  <a16:creationId xmlns:a16="http://schemas.microsoft.com/office/drawing/2014/main" id="{99B2B189-7CF7-ADB8-0848-46F2B10EBC3D}"/>
                </a:ext>
              </a:extLst>
            </p:cNvPr>
            <p:cNvGrpSpPr/>
            <p:nvPr/>
          </p:nvGrpSpPr>
          <p:grpSpPr>
            <a:xfrm>
              <a:off x="5502836" y="4643943"/>
              <a:ext cx="1097280" cy="685800"/>
              <a:chOff x="6771067" y="4966859"/>
              <a:chExt cx="1097280" cy="685800"/>
            </a:xfrm>
          </p:grpSpPr>
          <p:sp>
            <p:nvSpPr>
              <p:cNvPr id="367" name="Rectangle: Rounded Corners 366">
                <a:extLst>
                  <a:ext uri="{FF2B5EF4-FFF2-40B4-BE49-F238E27FC236}">
                    <a16:creationId xmlns:a16="http://schemas.microsoft.com/office/drawing/2014/main" id="{A34470F4-8F29-3CBB-1B15-D8A2F8F3AA28}"/>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Design</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Wrap-Around</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Applications</a:t>
                </a:r>
              </a:p>
            </p:txBody>
          </p:sp>
          <p:sp>
            <p:nvSpPr>
              <p:cNvPr id="368" name="Oval 367">
                <a:extLst>
                  <a:ext uri="{FF2B5EF4-FFF2-40B4-BE49-F238E27FC236}">
                    <a16:creationId xmlns:a16="http://schemas.microsoft.com/office/drawing/2014/main" id="{B82B0D5A-EC65-78C7-4AD1-A03134054681}"/>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5.3</a:t>
                </a:r>
              </a:p>
            </p:txBody>
          </p:sp>
        </p:grpSp>
        <p:grpSp>
          <p:nvGrpSpPr>
            <p:cNvPr id="242" name="Group 241">
              <a:extLst>
                <a:ext uri="{FF2B5EF4-FFF2-40B4-BE49-F238E27FC236}">
                  <a16:creationId xmlns:a16="http://schemas.microsoft.com/office/drawing/2014/main" id="{F5A26E9A-3B4A-CB73-6F27-17989B9E7ECA}"/>
                </a:ext>
              </a:extLst>
            </p:cNvPr>
            <p:cNvGrpSpPr/>
            <p:nvPr/>
          </p:nvGrpSpPr>
          <p:grpSpPr>
            <a:xfrm>
              <a:off x="5502836" y="3729543"/>
              <a:ext cx="1097280" cy="685800"/>
              <a:chOff x="6771067" y="4966859"/>
              <a:chExt cx="1097280" cy="685800"/>
            </a:xfrm>
          </p:grpSpPr>
          <p:sp>
            <p:nvSpPr>
              <p:cNvPr id="365" name="Rectangle: Rounded Corners 364">
                <a:extLst>
                  <a:ext uri="{FF2B5EF4-FFF2-40B4-BE49-F238E27FC236}">
                    <a16:creationId xmlns:a16="http://schemas.microsoft.com/office/drawing/2014/main" id="{69967484-A6A2-F1A3-BD09-9346EA8D54A9}"/>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Design</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Environment</a:t>
                </a:r>
              </a:p>
            </p:txBody>
          </p:sp>
          <p:sp>
            <p:nvSpPr>
              <p:cNvPr id="366" name="Oval 365">
                <a:extLst>
                  <a:ext uri="{FF2B5EF4-FFF2-40B4-BE49-F238E27FC236}">
                    <a16:creationId xmlns:a16="http://schemas.microsoft.com/office/drawing/2014/main" id="{0649C0A9-1671-D979-1508-8FF3941468FC}"/>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5.2</a:t>
                </a:r>
              </a:p>
            </p:txBody>
          </p:sp>
        </p:grpSp>
        <p:grpSp>
          <p:nvGrpSpPr>
            <p:cNvPr id="244" name="Group 243">
              <a:extLst>
                <a:ext uri="{FF2B5EF4-FFF2-40B4-BE49-F238E27FC236}">
                  <a16:creationId xmlns:a16="http://schemas.microsoft.com/office/drawing/2014/main" id="{F872B681-D31E-1755-33EC-E64134A9B63A}"/>
                </a:ext>
              </a:extLst>
            </p:cNvPr>
            <p:cNvGrpSpPr/>
            <p:nvPr/>
          </p:nvGrpSpPr>
          <p:grpSpPr>
            <a:xfrm>
              <a:off x="5502836" y="2815143"/>
              <a:ext cx="1097280" cy="685800"/>
              <a:chOff x="6771067" y="4966859"/>
              <a:chExt cx="1097280" cy="685800"/>
            </a:xfrm>
          </p:grpSpPr>
          <p:sp>
            <p:nvSpPr>
              <p:cNvPr id="363" name="Rectangle: Rounded Corners 362">
                <a:extLst>
                  <a:ext uri="{FF2B5EF4-FFF2-40B4-BE49-F238E27FC236}">
                    <a16:creationId xmlns:a16="http://schemas.microsoft.com/office/drawing/2014/main" id="{B8DBA5E1-6B3C-B62E-27BD-A72B2D9AD036}"/>
                  </a:ext>
                </a:extLst>
              </p:cNvPr>
              <p:cNvSpPr/>
              <p:nvPr/>
            </p:nvSpPr>
            <p:spPr>
              <a:xfrm>
                <a:off x="6771067" y="4966859"/>
                <a:ext cx="1097280" cy="685800"/>
              </a:xfrm>
              <a:prstGeom prst="roundRect">
                <a:avLst/>
              </a:prstGeom>
              <a:solidFill>
                <a:schemeClr val="accent1">
                  <a:lumMod val="20000"/>
                  <a:lumOff val="80000"/>
                </a:schemeClr>
              </a:solidFill>
              <a:ln w="57150">
                <a:solidFill>
                  <a:srgbClr val="5B9BD5"/>
                </a:solid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Select</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Wrap-Around Applications</a:t>
                </a:r>
              </a:p>
            </p:txBody>
          </p:sp>
          <p:sp>
            <p:nvSpPr>
              <p:cNvPr id="364" name="Oval 363">
                <a:extLst>
                  <a:ext uri="{FF2B5EF4-FFF2-40B4-BE49-F238E27FC236}">
                    <a16:creationId xmlns:a16="http://schemas.microsoft.com/office/drawing/2014/main" id="{5AB6440F-6528-27B1-1D22-9384AC6267F7}"/>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5.1</a:t>
                </a:r>
              </a:p>
            </p:txBody>
          </p:sp>
        </p:grpSp>
        <p:grpSp>
          <p:nvGrpSpPr>
            <p:cNvPr id="245" name="Group 244">
              <a:extLst>
                <a:ext uri="{FF2B5EF4-FFF2-40B4-BE49-F238E27FC236}">
                  <a16:creationId xmlns:a16="http://schemas.microsoft.com/office/drawing/2014/main" id="{E6F5CD28-61CD-AA62-01DC-7706BBE17B51}"/>
                </a:ext>
              </a:extLst>
            </p:cNvPr>
            <p:cNvGrpSpPr/>
            <p:nvPr/>
          </p:nvGrpSpPr>
          <p:grpSpPr>
            <a:xfrm>
              <a:off x="4222377" y="4643943"/>
              <a:ext cx="1097280" cy="685800"/>
              <a:chOff x="6771067" y="4966859"/>
              <a:chExt cx="1097280" cy="685800"/>
            </a:xfrm>
          </p:grpSpPr>
          <p:sp>
            <p:nvSpPr>
              <p:cNvPr id="361" name="Rectangle: Rounded Corners 360">
                <a:extLst>
                  <a:ext uri="{FF2B5EF4-FFF2-40B4-BE49-F238E27FC236}">
                    <a16:creationId xmlns:a16="http://schemas.microsoft.com/office/drawing/2014/main" id="{26656083-E158-851E-9F8D-E60E43CAFF24}"/>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Build</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Digital Twin</a:t>
                </a:r>
              </a:p>
            </p:txBody>
          </p:sp>
          <p:sp>
            <p:nvSpPr>
              <p:cNvPr id="362" name="Oval 361">
                <a:extLst>
                  <a:ext uri="{FF2B5EF4-FFF2-40B4-BE49-F238E27FC236}">
                    <a16:creationId xmlns:a16="http://schemas.microsoft.com/office/drawing/2014/main" id="{5B942D8F-DE2E-8004-744C-8B21E4139B0B}"/>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4.3</a:t>
                </a:r>
              </a:p>
            </p:txBody>
          </p:sp>
        </p:grpSp>
        <p:grpSp>
          <p:nvGrpSpPr>
            <p:cNvPr id="246" name="Group 245">
              <a:extLst>
                <a:ext uri="{FF2B5EF4-FFF2-40B4-BE49-F238E27FC236}">
                  <a16:creationId xmlns:a16="http://schemas.microsoft.com/office/drawing/2014/main" id="{DC15A671-79E4-9C29-B5C4-EF5CB11144ED}"/>
                </a:ext>
              </a:extLst>
            </p:cNvPr>
            <p:cNvGrpSpPr/>
            <p:nvPr/>
          </p:nvGrpSpPr>
          <p:grpSpPr>
            <a:xfrm>
              <a:off x="4222377" y="3729543"/>
              <a:ext cx="1097280" cy="685800"/>
              <a:chOff x="6771067" y="4966859"/>
              <a:chExt cx="1097280" cy="685800"/>
            </a:xfrm>
          </p:grpSpPr>
          <p:sp>
            <p:nvSpPr>
              <p:cNvPr id="359" name="Rectangle: Rounded Corners 358">
                <a:extLst>
                  <a:ext uri="{FF2B5EF4-FFF2-40B4-BE49-F238E27FC236}">
                    <a16:creationId xmlns:a16="http://schemas.microsoft.com/office/drawing/2014/main" id="{F703FF50-A037-2362-7B05-D0BD40BF3CAF}"/>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Acquire Resources</a:t>
                </a:r>
              </a:p>
            </p:txBody>
          </p:sp>
          <p:sp>
            <p:nvSpPr>
              <p:cNvPr id="360" name="Oval 359">
                <a:extLst>
                  <a:ext uri="{FF2B5EF4-FFF2-40B4-BE49-F238E27FC236}">
                    <a16:creationId xmlns:a16="http://schemas.microsoft.com/office/drawing/2014/main" id="{9A6045EF-C393-29CB-7CB8-1C8326BF4EFF}"/>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4.2</a:t>
                </a:r>
              </a:p>
            </p:txBody>
          </p:sp>
        </p:grpSp>
        <p:grpSp>
          <p:nvGrpSpPr>
            <p:cNvPr id="247" name="Group 246">
              <a:extLst>
                <a:ext uri="{FF2B5EF4-FFF2-40B4-BE49-F238E27FC236}">
                  <a16:creationId xmlns:a16="http://schemas.microsoft.com/office/drawing/2014/main" id="{FED6B59C-B525-95E1-826B-0502172ACB4E}"/>
                </a:ext>
              </a:extLst>
            </p:cNvPr>
            <p:cNvGrpSpPr/>
            <p:nvPr/>
          </p:nvGrpSpPr>
          <p:grpSpPr>
            <a:xfrm>
              <a:off x="4222377" y="2815143"/>
              <a:ext cx="1097280" cy="685800"/>
              <a:chOff x="6771067" y="4966859"/>
              <a:chExt cx="1097280" cy="685800"/>
            </a:xfrm>
          </p:grpSpPr>
          <p:sp>
            <p:nvSpPr>
              <p:cNvPr id="357" name="Rectangle: Rounded Corners 356">
                <a:extLst>
                  <a:ext uri="{FF2B5EF4-FFF2-40B4-BE49-F238E27FC236}">
                    <a16:creationId xmlns:a16="http://schemas.microsoft.com/office/drawing/2014/main" id="{B2A35CDC-F7F5-80F6-0359-3233E3EDE2B3}"/>
                  </a:ext>
                </a:extLst>
              </p:cNvPr>
              <p:cNvSpPr/>
              <p:nvPr/>
            </p:nvSpPr>
            <p:spPr>
              <a:xfrm>
                <a:off x="6771067" y="4966859"/>
                <a:ext cx="1097280" cy="685800"/>
              </a:xfrm>
              <a:prstGeom prst="roundRect">
                <a:avLst/>
              </a:prstGeom>
              <a:solidFill>
                <a:schemeClr val="accent1">
                  <a:lumMod val="20000"/>
                  <a:lumOff val="80000"/>
                </a:schemeClr>
              </a:solidFill>
              <a:ln w="57150">
                <a:solidFill>
                  <a:srgbClr val="5B9BD5"/>
                </a:solid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Select</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Digital Twin Applications</a:t>
                </a:r>
              </a:p>
            </p:txBody>
          </p:sp>
          <p:sp>
            <p:nvSpPr>
              <p:cNvPr id="358" name="Oval 357">
                <a:extLst>
                  <a:ext uri="{FF2B5EF4-FFF2-40B4-BE49-F238E27FC236}">
                    <a16:creationId xmlns:a16="http://schemas.microsoft.com/office/drawing/2014/main" id="{06FEBD8B-26EA-BFD3-B9C8-3AF0959E6A22}"/>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4.1</a:t>
                </a:r>
              </a:p>
            </p:txBody>
          </p:sp>
        </p:grpSp>
        <p:grpSp>
          <p:nvGrpSpPr>
            <p:cNvPr id="248" name="Group 247">
              <a:extLst>
                <a:ext uri="{FF2B5EF4-FFF2-40B4-BE49-F238E27FC236}">
                  <a16:creationId xmlns:a16="http://schemas.microsoft.com/office/drawing/2014/main" id="{0337D108-8331-1A1A-91B3-FB73016848C8}"/>
                </a:ext>
              </a:extLst>
            </p:cNvPr>
            <p:cNvGrpSpPr/>
            <p:nvPr/>
          </p:nvGrpSpPr>
          <p:grpSpPr>
            <a:xfrm>
              <a:off x="2941918" y="5558343"/>
              <a:ext cx="1097280" cy="685800"/>
              <a:chOff x="6771067" y="4966859"/>
              <a:chExt cx="1097280" cy="685800"/>
            </a:xfrm>
          </p:grpSpPr>
          <p:sp>
            <p:nvSpPr>
              <p:cNvPr id="355" name="Rectangle: Rounded Corners 354">
                <a:extLst>
                  <a:ext uri="{FF2B5EF4-FFF2-40B4-BE49-F238E27FC236}">
                    <a16:creationId xmlns:a16="http://schemas.microsoft.com/office/drawing/2014/main" id="{47280136-97CC-FC5C-653F-857487528B5B}"/>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Wargame Reporting</a:t>
                </a:r>
              </a:p>
            </p:txBody>
          </p:sp>
          <p:sp>
            <p:nvSpPr>
              <p:cNvPr id="356" name="Oval 355">
                <a:extLst>
                  <a:ext uri="{FF2B5EF4-FFF2-40B4-BE49-F238E27FC236}">
                    <a16:creationId xmlns:a16="http://schemas.microsoft.com/office/drawing/2014/main" id="{D2A360A9-6495-D5E3-454A-C946CA8BF7B5}"/>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3.4</a:t>
                </a:r>
              </a:p>
            </p:txBody>
          </p:sp>
        </p:grpSp>
        <p:grpSp>
          <p:nvGrpSpPr>
            <p:cNvPr id="249" name="Group 248">
              <a:extLst>
                <a:ext uri="{FF2B5EF4-FFF2-40B4-BE49-F238E27FC236}">
                  <a16:creationId xmlns:a16="http://schemas.microsoft.com/office/drawing/2014/main" id="{751C9409-5790-69FD-9705-43A078EBC24B}"/>
                </a:ext>
              </a:extLst>
            </p:cNvPr>
            <p:cNvGrpSpPr/>
            <p:nvPr/>
          </p:nvGrpSpPr>
          <p:grpSpPr>
            <a:xfrm>
              <a:off x="2941918" y="4643943"/>
              <a:ext cx="1097280" cy="685800"/>
              <a:chOff x="6771067" y="4966859"/>
              <a:chExt cx="1097280" cy="685800"/>
            </a:xfrm>
          </p:grpSpPr>
          <p:sp>
            <p:nvSpPr>
              <p:cNvPr id="353" name="Rectangle: Rounded Corners 352">
                <a:extLst>
                  <a:ext uri="{FF2B5EF4-FFF2-40B4-BE49-F238E27FC236}">
                    <a16:creationId xmlns:a16="http://schemas.microsoft.com/office/drawing/2014/main" id="{E0B09541-D2A9-55F0-018E-17178E345EA1}"/>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Post</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Wargame Analysis</a:t>
                </a:r>
              </a:p>
            </p:txBody>
          </p:sp>
          <p:sp>
            <p:nvSpPr>
              <p:cNvPr id="354" name="Oval 353">
                <a:extLst>
                  <a:ext uri="{FF2B5EF4-FFF2-40B4-BE49-F238E27FC236}">
                    <a16:creationId xmlns:a16="http://schemas.microsoft.com/office/drawing/2014/main" id="{B64FAC94-DDCA-DCD2-761D-E0C473C556D9}"/>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3.3</a:t>
                </a:r>
              </a:p>
            </p:txBody>
          </p:sp>
        </p:grpSp>
        <p:grpSp>
          <p:nvGrpSpPr>
            <p:cNvPr id="250" name="Group 249">
              <a:extLst>
                <a:ext uri="{FF2B5EF4-FFF2-40B4-BE49-F238E27FC236}">
                  <a16:creationId xmlns:a16="http://schemas.microsoft.com/office/drawing/2014/main" id="{E7AA8D0E-482B-8D48-1435-6871FF20CFD9}"/>
                </a:ext>
              </a:extLst>
            </p:cNvPr>
            <p:cNvGrpSpPr/>
            <p:nvPr/>
          </p:nvGrpSpPr>
          <p:grpSpPr>
            <a:xfrm>
              <a:off x="2941918" y="3729543"/>
              <a:ext cx="1097280" cy="685800"/>
              <a:chOff x="6771067" y="4966859"/>
              <a:chExt cx="1097280" cy="685800"/>
            </a:xfrm>
          </p:grpSpPr>
          <p:sp>
            <p:nvSpPr>
              <p:cNvPr id="351" name="Rectangle: Rounded Corners 350">
                <a:extLst>
                  <a:ext uri="{FF2B5EF4-FFF2-40B4-BE49-F238E27FC236}">
                    <a16:creationId xmlns:a16="http://schemas.microsoft.com/office/drawing/2014/main" id="{BE16B955-723B-CC90-4A12-0F761EE09F0A}"/>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Conduct Wargame</a:t>
                </a:r>
              </a:p>
            </p:txBody>
          </p:sp>
          <p:sp>
            <p:nvSpPr>
              <p:cNvPr id="352" name="Oval 351">
                <a:extLst>
                  <a:ext uri="{FF2B5EF4-FFF2-40B4-BE49-F238E27FC236}">
                    <a16:creationId xmlns:a16="http://schemas.microsoft.com/office/drawing/2014/main" id="{0F2F8683-735E-F6FD-71A2-D63B662AD5C5}"/>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3.2</a:t>
                </a:r>
              </a:p>
            </p:txBody>
          </p:sp>
        </p:grpSp>
        <p:grpSp>
          <p:nvGrpSpPr>
            <p:cNvPr id="251" name="Group 250">
              <a:extLst>
                <a:ext uri="{FF2B5EF4-FFF2-40B4-BE49-F238E27FC236}">
                  <a16:creationId xmlns:a16="http://schemas.microsoft.com/office/drawing/2014/main" id="{F87574B7-E8EB-C009-0176-0FE26CA442A2}"/>
                </a:ext>
              </a:extLst>
            </p:cNvPr>
            <p:cNvGrpSpPr/>
            <p:nvPr/>
          </p:nvGrpSpPr>
          <p:grpSpPr>
            <a:xfrm>
              <a:off x="2941918" y="2815143"/>
              <a:ext cx="1097280" cy="685800"/>
              <a:chOff x="6771067" y="4966859"/>
              <a:chExt cx="1097280" cy="685800"/>
            </a:xfrm>
          </p:grpSpPr>
          <p:sp>
            <p:nvSpPr>
              <p:cNvPr id="349" name="Rectangle: Rounded Corners 348">
                <a:extLst>
                  <a:ext uri="{FF2B5EF4-FFF2-40B4-BE49-F238E27FC236}">
                    <a16:creationId xmlns:a16="http://schemas.microsoft.com/office/drawing/2014/main" id="{01A47F89-D182-C7D7-5A9E-4FC793B3AEEB}"/>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Wargame Preparation</a:t>
                </a:r>
              </a:p>
            </p:txBody>
          </p:sp>
          <p:sp>
            <p:nvSpPr>
              <p:cNvPr id="350" name="Oval 349">
                <a:extLst>
                  <a:ext uri="{FF2B5EF4-FFF2-40B4-BE49-F238E27FC236}">
                    <a16:creationId xmlns:a16="http://schemas.microsoft.com/office/drawing/2014/main" id="{3E86EE28-319A-2ABA-1550-22D9A56C416E}"/>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3.1</a:t>
                </a:r>
              </a:p>
            </p:txBody>
          </p:sp>
        </p:grpSp>
        <p:grpSp>
          <p:nvGrpSpPr>
            <p:cNvPr id="252" name="Group 251">
              <a:extLst>
                <a:ext uri="{FF2B5EF4-FFF2-40B4-BE49-F238E27FC236}">
                  <a16:creationId xmlns:a16="http://schemas.microsoft.com/office/drawing/2014/main" id="{8E95DFD6-B435-D825-E8E6-2E7D67DB1B26}"/>
                </a:ext>
              </a:extLst>
            </p:cNvPr>
            <p:cNvGrpSpPr/>
            <p:nvPr/>
          </p:nvGrpSpPr>
          <p:grpSpPr>
            <a:xfrm>
              <a:off x="1661459" y="4643943"/>
              <a:ext cx="1097280" cy="685800"/>
              <a:chOff x="6771067" y="4966859"/>
              <a:chExt cx="1097280" cy="685800"/>
            </a:xfrm>
          </p:grpSpPr>
          <p:sp>
            <p:nvSpPr>
              <p:cNvPr id="347" name="Rectangle: Rounded Corners 346">
                <a:extLst>
                  <a:ext uri="{FF2B5EF4-FFF2-40B4-BE49-F238E27FC236}">
                    <a16:creationId xmlns:a16="http://schemas.microsoft.com/office/drawing/2014/main" id="{55448C66-91CF-E749-63F1-CD8CE653663A}"/>
                  </a:ext>
                </a:extLst>
              </p:cNvPr>
              <p:cNvSpPr/>
              <p:nvPr/>
            </p:nvSpPr>
            <p:spPr>
              <a:xfrm>
                <a:off x="6771067" y="4966859"/>
                <a:ext cx="1097280" cy="685800"/>
              </a:xfrm>
              <a:prstGeom prst="roundRect">
                <a:avLst/>
              </a:prstGeom>
              <a:solidFill>
                <a:schemeClr val="accent1">
                  <a:lumMod val="20000"/>
                  <a:lumOff val="80000"/>
                </a:schemeClr>
              </a:solidFill>
              <a:ln w="57150">
                <a:solidFill>
                  <a:srgbClr val="5B9BD5"/>
                </a:solid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Develop Environment Requirements</a:t>
                </a:r>
              </a:p>
            </p:txBody>
          </p:sp>
          <p:sp>
            <p:nvSpPr>
              <p:cNvPr id="348" name="Oval 347">
                <a:extLst>
                  <a:ext uri="{FF2B5EF4-FFF2-40B4-BE49-F238E27FC236}">
                    <a16:creationId xmlns:a16="http://schemas.microsoft.com/office/drawing/2014/main" id="{AFC51C3E-988E-6404-F3EB-7C160E3773B0}"/>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2.3</a:t>
                </a:r>
              </a:p>
            </p:txBody>
          </p:sp>
        </p:grpSp>
        <p:grpSp>
          <p:nvGrpSpPr>
            <p:cNvPr id="253" name="Group 252">
              <a:extLst>
                <a:ext uri="{FF2B5EF4-FFF2-40B4-BE49-F238E27FC236}">
                  <a16:creationId xmlns:a16="http://schemas.microsoft.com/office/drawing/2014/main" id="{4B56BAF0-2D2C-778F-3383-E8440257BA99}"/>
                </a:ext>
              </a:extLst>
            </p:cNvPr>
            <p:cNvGrpSpPr/>
            <p:nvPr/>
          </p:nvGrpSpPr>
          <p:grpSpPr>
            <a:xfrm>
              <a:off x="1661459" y="3729543"/>
              <a:ext cx="1097280" cy="685800"/>
              <a:chOff x="6771067" y="4966859"/>
              <a:chExt cx="1097280" cy="685800"/>
            </a:xfrm>
          </p:grpSpPr>
          <p:sp>
            <p:nvSpPr>
              <p:cNvPr id="345" name="Rectangle: Rounded Corners 344">
                <a:extLst>
                  <a:ext uri="{FF2B5EF4-FFF2-40B4-BE49-F238E27FC236}">
                    <a16:creationId xmlns:a16="http://schemas.microsoft.com/office/drawing/2014/main" id="{99C905D7-C8FF-3762-34EB-A2B837B35112}"/>
                  </a:ext>
                </a:extLst>
              </p:cNvPr>
              <p:cNvSpPr/>
              <p:nvPr/>
            </p:nvSpPr>
            <p:spPr>
              <a:xfrm>
                <a:off x="6771067" y="4966859"/>
                <a:ext cx="1097280" cy="685800"/>
              </a:xfrm>
              <a:prstGeom prst="roundRect">
                <a:avLst/>
              </a:prstGeom>
              <a:solidFill>
                <a:schemeClr val="accent1">
                  <a:lumMod val="20000"/>
                  <a:lumOff val="80000"/>
                </a:schemeClr>
              </a:solidFill>
              <a:ln w="57150">
                <a:solidFill>
                  <a:srgbClr val="5B9BD5"/>
                </a:solid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Develop</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Conceptual Model</a:t>
                </a:r>
              </a:p>
            </p:txBody>
          </p:sp>
          <p:sp>
            <p:nvSpPr>
              <p:cNvPr id="346" name="Oval 345">
                <a:extLst>
                  <a:ext uri="{FF2B5EF4-FFF2-40B4-BE49-F238E27FC236}">
                    <a16:creationId xmlns:a16="http://schemas.microsoft.com/office/drawing/2014/main" id="{CBCB5E21-B8E4-DF97-A3BB-9C3BBD2DA703}"/>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2.2</a:t>
                </a:r>
              </a:p>
            </p:txBody>
          </p:sp>
        </p:grpSp>
        <p:grpSp>
          <p:nvGrpSpPr>
            <p:cNvPr id="254" name="Group 253">
              <a:extLst>
                <a:ext uri="{FF2B5EF4-FFF2-40B4-BE49-F238E27FC236}">
                  <a16:creationId xmlns:a16="http://schemas.microsoft.com/office/drawing/2014/main" id="{43269817-2A17-5C09-FA42-89BBA9445C42}"/>
                </a:ext>
              </a:extLst>
            </p:cNvPr>
            <p:cNvGrpSpPr/>
            <p:nvPr/>
          </p:nvGrpSpPr>
          <p:grpSpPr>
            <a:xfrm>
              <a:off x="1661459" y="2815143"/>
              <a:ext cx="1097280" cy="685800"/>
              <a:chOff x="6771067" y="4966859"/>
              <a:chExt cx="1097280" cy="685800"/>
            </a:xfrm>
          </p:grpSpPr>
          <p:sp>
            <p:nvSpPr>
              <p:cNvPr id="343" name="Rectangle: Rounded Corners 342">
                <a:extLst>
                  <a:ext uri="{FF2B5EF4-FFF2-40B4-BE49-F238E27FC236}">
                    <a16:creationId xmlns:a16="http://schemas.microsoft.com/office/drawing/2014/main" id="{2D3FE892-E37E-8642-9863-088C36C4DCDB}"/>
                  </a:ext>
                </a:extLst>
              </p:cNvPr>
              <p:cNvSpPr/>
              <p:nvPr/>
            </p:nvSpPr>
            <p:spPr>
              <a:xfrm>
                <a:off x="6771067" y="4966859"/>
                <a:ext cx="1097280" cy="685800"/>
              </a:xfrm>
              <a:prstGeom prst="roundRect">
                <a:avLst/>
              </a:prstGeom>
              <a:solidFill>
                <a:schemeClr val="accent1">
                  <a:lumMod val="20000"/>
                  <a:lumOff val="80000"/>
                </a:schemeClr>
              </a:solidFill>
              <a:ln w="57150">
                <a:solidFill>
                  <a:srgbClr val="5B9BD5"/>
                </a:solid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Develop</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Scenario</a:t>
                </a:r>
              </a:p>
            </p:txBody>
          </p:sp>
          <p:sp>
            <p:nvSpPr>
              <p:cNvPr id="344" name="Oval 343">
                <a:extLst>
                  <a:ext uri="{FF2B5EF4-FFF2-40B4-BE49-F238E27FC236}">
                    <a16:creationId xmlns:a16="http://schemas.microsoft.com/office/drawing/2014/main" id="{E15CE153-997B-73D9-228A-6049779916AE}"/>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2.1</a:t>
                </a:r>
              </a:p>
            </p:txBody>
          </p:sp>
        </p:grpSp>
        <p:grpSp>
          <p:nvGrpSpPr>
            <p:cNvPr id="255" name="Group 254">
              <a:extLst>
                <a:ext uri="{FF2B5EF4-FFF2-40B4-BE49-F238E27FC236}">
                  <a16:creationId xmlns:a16="http://schemas.microsoft.com/office/drawing/2014/main" id="{0EC8517A-D4A1-25BB-06EE-15D29B34A9DE}"/>
                </a:ext>
              </a:extLst>
            </p:cNvPr>
            <p:cNvGrpSpPr/>
            <p:nvPr/>
          </p:nvGrpSpPr>
          <p:grpSpPr>
            <a:xfrm>
              <a:off x="381000" y="3729543"/>
              <a:ext cx="1097280" cy="685800"/>
              <a:chOff x="6771067" y="4966859"/>
              <a:chExt cx="1097280" cy="685800"/>
            </a:xfrm>
          </p:grpSpPr>
          <p:sp>
            <p:nvSpPr>
              <p:cNvPr id="341" name="Rectangle: Rounded Corners 340">
                <a:extLst>
                  <a:ext uri="{FF2B5EF4-FFF2-40B4-BE49-F238E27FC236}">
                    <a16:creationId xmlns:a16="http://schemas.microsoft.com/office/drawing/2014/main" id="{B7CD0F8C-FA34-B78E-30E9-CC62977A1B7F}"/>
                  </a:ext>
                </a:extLst>
              </p:cNvPr>
              <p:cNvSpPr/>
              <p:nvPr/>
            </p:nvSpPr>
            <p:spPr>
              <a:xfrm>
                <a:off x="6771067" y="4966859"/>
                <a:ext cx="1097280" cy="685800"/>
              </a:xfrm>
              <a:prstGeom prst="roundRect">
                <a:avLst/>
              </a:prstGeom>
              <a:solidFill>
                <a:schemeClr val="accent1">
                  <a:lumMod val="20000"/>
                  <a:lumOff val="80000"/>
                </a:schemeClr>
              </a:solidFill>
              <a:ln w="57150">
                <a:solidFill>
                  <a:srgbClr val="5B9BD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Conduct</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Initial Planning</a:t>
                </a:r>
              </a:p>
            </p:txBody>
          </p:sp>
          <p:sp>
            <p:nvSpPr>
              <p:cNvPr id="342" name="Oval 341">
                <a:extLst>
                  <a:ext uri="{FF2B5EF4-FFF2-40B4-BE49-F238E27FC236}">
                    <a16:creationId xmlns:a16="http://schemas.microsoft.com/office/drawing/2014/main" id="{2CD11FDF-BE2B-5534-A0D1-60428B3E2FC8}"/>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1.2</a:t>
                </a:r>
              </a:p>
            </p:txBody>
          </p:sp>
        </p:grpSp>
        <p:grpSp>
          <p:nvGrpSpPr>
            <p:cNvPr id="256" name="Group 255">
              <a:extLst>
                <a:ext uri="{FF2B5EF4-FFF2-40B4-BE49-F238E27FC236}">
                  <a16:creationId xmlns:a16="http://schemas.microsoft.com/office/drawing/2014/main" id="{226A4DDD-6BCF-4D8D-7E12-67311D23F5E0}"/>
                </a:ext>
              </a:extLst>
            </p:cNvPr>
            <p:cNvGrpSpPr/>
            <p:nvPr/>
          </p:nvGrpSpPr>
          <p:grpSpPr>
            <a:xfrm>
              <a:off x="381000" y="2815143"/>
              <a:ext cx="1097280" cy="685800"/>
              <a:chOff x="6771067" y="4966859"/>
              <a:chExt cx="1097280" cy="685800"/>
            </a:xfrm>
          </p:grpSpPr>
          <p:sp>
            <p:nvSpPr>
              <p:cNvPr id="339" name="Rectangle: Rounded Corners 338">
                <a:extLst>
                  <a:ext uri="{FF2B5EF4-FFF2-40B4-BE49-F238E27FC236}">
                    <a16:creationId xmlns:a16="http://schemas.microsoft.com/office/drawing/2014/main" id="{D6BDF3A8-4DD8-4B09-E3EF-3EB7E90203F4}"/>
                  </a:ext>
                </a:extLst>
              </p:cNvPr>
              <p:cNvSpPr/>
              <p:nvPr/>
            </p:nvSpPr>
            <p:spPr>
              <a:xfrm>
                <a:off x="6771067" y="4966859"/>
                <a:ext cx="1097280" cy="685800"/>
              </a:xfrm>
              <a:prstGeom prst="roundRect">
                <a:avLst/>
              </a:prstGeom>
              <a:solidFill>
                <a:schemeClr val="accent1">
                  <a:lumMod val="20000"/>
                  <a:lumOff val="80000"/>
                </a:schemeClr>
              </a:solidFill>
              <a:ln w="57150">
                <a:solidFill>
                  <a:srgbClr val="5B9BD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Develop</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Objectives</a:t>
                </a:r>
              </a:p>
            </p:txBody>
          </p:sp>
          <p:sp>
            <p:nvSpPr>
              <p:cNvPr id="340" name="Oval 339">
                <a:extLst>
                  <a:ext uri="{FF2B5EF4-FFF2-40B4-BE49-F238E27FC236}">
                    <a16:creationId xmlns:a16="http://schemas.microsoft.com/office/drawing/2014/main" id="{AEE44ACD-B07E-A862-C62E-A6596C9AD070}"/>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1.1</a:t>
                </a:r>
              </a:p>
            </p:txBody>
          </p:sp>
        </p:grpSp>
        <p:grpSp>
          <p:nvGrpSpPr>
            <p:cNvPr id="257" name="Group 256">
              <a:extLst>
                <a:ext uri="{FF2B5EF4-FFF2-40B4-BE49-F238E27FC236}">
                  <a16:creationId xmlns:a16="http://schemas.microsoft.com/office/drawing/2014/main" id="{3F137451-CDC0-C074-3337-63F981C1A0B9}"/>
                </a:ext>
              </a:extLst>
            </p:cNvPr>
            <p:cNvGrpSpPr/>
            <p:nvPr/>
          </p:nvGrpSpPr>
          <p:grpSpPr>
            <a:xfrm>
              <a:off x="10624674" y="4643943"/>
              <a:ext cx="1097280" cy="685800"/>
              <a:chOff x="6771067" y="4966859"/>
              <a:chExt cx="1097280" cy="685800"/>
            </a:xfrm>
          </p:grpSpPr>
          <p:sp>
            <p:nvSpPr>
              <p:cNvPr id="337" name="Rectangle: Rounded Corners 336">
                <a:extLst>
                  <a:ext uri="{FF2B5EF4-FFF2-40B4-BE49-F238E27FC236}">
                    <a16:creationId xmlns:a16="http://schemas.microsoft.com/office/drawing/2014/main" id="{8D788364-FB09-846F-8922-223C151BA2A2}"/>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Lessons Learned &amp; Retirement</a:t>
                </a:r>
              </a:p>
            </p:txBody>
          </p:sp>
          <p:sp>
            <p:nvSpPr>
              <p:cNvPr id="338" name="Oval 337">
                <a:extLst>
                  <a:ext uri="{FF2B5EF4-FFF2-40B4-BE49-F238E27FC236}">
                    <a16:creationId xmlns:a16="http://schemas.microsoft.com/office/drawing/2014/main" id="{66408C58-AD68-3294-FFB2-F79B40D6527E}"/>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9.3</a:t>
                </a:r>
              </a:p>
            </p:txBody>
          </p:sp>
        </p:grpSp>
        <p:grpSp>
          <p:nvGrpSpPr>
            <p:cNvPr id="258" name="Group 257">
              <a:extLst>
                <a:ext uri="{FF2B5EF4-FFF2-40B4-BE49-F238E27FC236}">
                  <a16:creationId xmlns:a16="http://schemas.microsoft.com/office/drawing/2014/main" id="{364E406F-9EBA-6F5F-1D59-CBCE28714803}"/>
                </a:ext>
              </a:extLst>
            </p:cNvPr>
            <p:cNvGrpSpPr/>
            <p:nvPr/>
          </p:nvGrpSpPr>
          <p:grpSpPr>
            <a:xfrm>
              <a:off x="10624674" y="3729543"/>
              <a:ext cx="1097280" cy="685800"/>
              <a:chOff x="6771067" y="4966859"/>
              <a:chExt cx="1097280" cy="685800"/>
            </a:xfrm>
          </p:grpSpPr>
          <p:sp>
            <p:nvSpPr>
              <p:cNvPr id="335" name="Rectangle: Rounded Corners 334">
                <a:extLst>
                  <a:ext uri="{FF2B5EF4-FFF2-40B4-BE49-F238E27FC236}">
                    <a16:creationId xmlns:a16="http://schemas.microsoft.com/office/drawing/2014/main" id="{C197C0DD-1595-269E-E720-FAB8B1223689}"/>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Reporting</a:t>
                </a:r>
              </a:p>
            </p:txBody>
          </p:sp>
          <p:sp>
            <p:nvSpPr>
              <p:cNvPr id="336" name="Oval 335">
                <a:extLst>
                  <a:ext uri="{FF2B5EF4-FFF2-40B4-BE49-F238E27FC236}">
                    <a16:creationId xmlns:a16="http://schemas.microsoft.com/office/drawing/2014/main" id="{406D38AC-F99B-41FD-FFCE-8E98E4DD0E00}"/>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9.2</a:t>
                </a:r>
              </a:p>
            </p:txBody>
          </p:sp>
        </p:grpSp>
        <p:grpSp>
          <p:nvGrpSpPr>
            <p:cNvPr id="259" name="Group 258">
              <a:extLst>
                <a:ext uri="{FF2B5EF4-FFF2-40B4-BE49-F238E27FC236}">
                  <a16:creationId xmlns:a16="http://schemas.microsoft.com/office/drawing/2014/main" id="{6CC065B9-62D7-6A7C-CD42-162BF629EDFA}"/>
                </a:ext>
              </a:extLst>
            </p:cNvPr>
            <p:cNvGrpSpPr/>
            <p:nvPr/>
          </p:nvGrpSpPr>
          <p:grpSpPr>
            <a:xfrm>
              <a:off x="10624674" y="2815143"/>
              <a:ext cx="1097280" cy="685800"/>
              <a:chOff x="6771067" y="4966859"/>
              <a:chExt cx="1097280" cy="685800"/>
            </a:xfrm>
          </p:grpSpPr>
          <p:sp>
            <p:nvSpPr>
              <p:cNvPr id="333" name="Rectangle: Rounded Corners 332">
                <a:extLst>
                  <a:ext uri="{FF2B5EF4-FFF2-40B4-BE49-F238E27FC236}">
                    <a16:creationId xmlns:a16="http://schemas.microsoft.com/office/drawing/2014/main" id="{CD7818F7-096E-39EC-F128-24E42C41ED03}"/>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Analysis &amp; Evaluation</a:t>
                </a:r>
              </a:p>
            </p:txBody>
          </p:sp>
          <p:sp>
            <p:nvSpPr>
              <p:cNvPr id="334" name="Oval 333">
                <a:extLst>
                  <a:ext uri="{FF2B5EF4-FFF2-40B4-BE49-F238E27FC236}">
                    <a16:creationId xmlns:a16="http://schemas.microsoft.com/office/drawing/2014/main" id="{E8FAC089-8D3A-787C-F3FB-AF4F6B8651B0}"/>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9.1</a:t>
                </a:r>
              </a:p>
            </p:txBody>
          </p:sp>
        </p:grpSp>
        <p:cxnSp>
          <p:nvCxnSpPr>
            <p:cNvPr id="260" name="Straight Arrow Connector 259">
              <a:extLst>
                <a:ext uri="{FF2B5EF4-FFF2-40B4-BE49-F238E27FC236}">
                  <a16:creationId xmlns:a16="http://schemas.microsoft.com/office/drawing/2014/main" id="{8D376CEC-DAE6-D112-1B1B-A13825526ABA}"/>
                </a:ext>
              </a:extLst>
            </p:cNvPr>
            <p:cNvCxnSpPr>
              <a:cxnSpLocks/>
              <a:stCxn id="399" idx="3"/>
              <a:endCxn id="383" idx="1"/>
            </p:cNvCxnSpPr>
            <p:nvPr/>
          </p:nvCxnSpPr>
          <p:spPr>
            <a:xfrm>
              <a:off x="1478280"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1" name="Straight Arrow Connector 260">
              <a:extLst>
                <a:ext uri="{FF2B5EF4-FFF2-40B4-BE49-F238E27FC236}">
                  <a16:creationId xmlns:a16="http://schemas.microsoft.com/office/drawing/2014/main" id="{0DC3E8E3-AC07-09AE-F51E-1A32B6687483}"/>
                </a:ext>
              </a:extLst>
            </p:cNvPr>
            <p:cNvCxnSpPr>
              <a:cxnSpLocks/>
              <a:stCxn id="383" idx="3"/>
              <a:endCxn id="385" idx="1"/>
            </p:cNvCxnSpPr>
            <p:nvPr/>
          </p:nvCxnSpPr>
          <p:spPr>
            <a:xfrm>
              <a:off x="2758739"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2" name="Straight Arrow Connector 261">
              <a:extLst>
                <a:ext uri="{FF2B5EF4-FFF2-40B4-BE49-F238E27FC236}">
                  <a16:creationId xmlns:a16="http://schemas.microsoft.com/office/drawing/2014/main" id="{0F3998AC-396F-A30F-9835-E46F5FD4F657}"/>
                </a:ext>
              </a:extLst>
            </p:cNvPr>
            <p:cNvCxnSpPr>
              <a:cxnSpLocks/>
              <a:stCxn id="385" idx="3"/>
              <a:endCxn id="387" idx="1"/>
            </p:cNvCxnSpPr>
            <p:nvPr/>
          </p:nvCxnSpPr>
          <p:spPr>
            <a:xfrm>
              <a:off x="4039198"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3" name="Straight Arrow Connector 262">
              <a:extLst>
                <a:ext uri="{FF2B5EF4-FFF2-40B4-BE49-F238E27FC236}">
                  <a16:creationId xmlns:a16="http://schemas.microsoft.com/office/drawing/2014/main" id="{23DD700F-9352-5963-BC58-414D9DBE0347}"/>
                </a:ext>
              </a:extLst>
            </p:cNvPr>
            <p:cNvCxnSpPr>
              <a:cxnSpLocks/>
              <a:stCxn id="387" idx="3"/>
              <a:endCxn id="389" idx="1"/>
            </p:cNvCxnSpPr>
            <p:nvPr/>
          </p:nvCxnSpPr>
          <p:spPr>
            <a:xfrm>
              <a:off x="5319657"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4" name="Straight Arrow Connector 263">
              <a:extLst>
                <a:ext uri="{FF2B5EF4-FFF2-40B4-BE49-F238E27FC236}">
                  <a16:creationId xmlns:a16="http://schemas.microsoft.com/office/drawing/2014/main" id="{A4801B2E-C6E6-DEF7-B966-D2E3E37467FD}"/>
                </a:ext>
              </a:extLst>
            </p:cNvPr>
            <p:cNvCxnSpPr>
              <a:cxnSpLocks/>
              <a:stCxn id="389" idx="3"/>
              <a:endCxn id="391" idx="1"/>
            </p:cNvCxnSpPr>
            <p:nvPr/>
          </p:nvCxnSpPr>
          <p:spPr>
            <a:xfrm>
              <a:off x="6600116"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5" name="Straight Arrow Connector 264">
              <a:extLst>
                <a:ext uri="{FF2B5EF4-FFF2-40B4-BE49-F238E27FC236}">
                  <a16:creationId xmlns:a16="http://schemas.microsoft.com/office/drawing/2014/main" id="{8844A9A1-CD47-8B23-DFD6-2FA2C17FB672}"/>
                </a:ext>
              </a:extLst>
            </p:cNvPr>
            <p:cNvCxnSpPr>
              <a:cxnSpLocks/>
              <a:stCxn id="391" idx="3"/>
              <a:endCxn id="393" idx="1"/>
            </p:cNvCxnSpPr>
            <p:nvPr/>
          </p:nvCxnSpPr>
          <p:spPr>
            <a:xfrm>
              <a:off x="7880575"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6" name="Straight Arrow Connector 265">
              <a:extLst>
                <a:ext uri="{FF2B5EF4-FFF2-40B4-BE49-F238E27FC236}">
                  <a16:creationId xmlns:a16="http://schemas.microsoft.com/office/drawing/2014/main" id="{C31EC470-48C7-5AA0-68B7-5F6DC36D5CB6}"/>
                </a:ext>
              </a:extLst>
            </p:cNvPr>
            <p:cNvCxnSpPr>
              <a:cxnSpLocks/>
              <a:stCxn id="393" idx="3"/>
              <a:endCxn id="395" idx="1"/>
            </p:cNvCxnSpPr>
            <p:nvPr/>
          </p:nvCxnSpPr>
          <p:spPr>
            <a:xfrm>
              <a:off x="9161034" y="2004400"/>
              <a:ext cx="183179" cy="4292"/>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7" name="Straight Arrow Connector 266">
              <a:extLst>
                <a:ext uri="{FF2B5EF4-FFF2-40B4-BE49-F238E27FC236}">
                  <a16:creationId xmlns:a16="http://schemas.microsoft.com/office/drawing/2014/main" id="{497B25CF-9076-9A56-AE37-4288643D2C93}"/>
                </a:ext>
              </a:extLst>
            </p:cNvPr>
            <p:cNvCxnSpPr>
              <a:cxnSpLocks/>
              <a:stCxn id="395" idx="3"/>
              <a:endCxn id="397" idx="1"/>
            </p:cNvCxnSpPr>
            <p:nvPr/>
          </p:nvCxnSpPr>
          <p:spPr>
            <a:xfrm>
              <a:off x="10441493" y="2008692"/>
              <a:ext cx="183181"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68" name="Group 267">
              <a:extLst>
                <a:ext uri="{FF2B5EF4-FFF2-40B4-BE49-F238E27FC236}">
                  <a16:creationId xmlns:a16="http://schemas.microsoft.com/office/drawing/2014/main" id="{2CF0BBCC-7CEF-B6CA-5C58-A4F2B9D108AA}"/>
                </a:ext>
              </a:extLst>
            </p:cNvPr>
            <p:cNvGrpSpPr/>
            <p:nvPr/>
          </p:nvGrpSpPr>
          <p:grpSpPr>
            <a:xfrm>
              <a:off x="1035384" y="2338345"/>
              <a:ext cx="10070573" cy="210099"/>
              <a:chOff x="1035384" y="2037802"/>
              <a:chExt cx="10070573" cy="210099"/>
            </a:xfrm>
          </p:grpSpPr>
          <p:cxnSp>
            <p:nvCxnSpPr>
              <p:cNvPr id="269" name="Straight Connector 268">
                <a:extLst>
                  <a:ext uri="{FF2B5EF4-FFF2-40B4-BE49-F238E27FC236}">
                    <a16:creationId xmlns:a16="http://schemas.microsoft.com/office/drawing/2014/main" id="{F87FD543-2EF1-8B6D-5103-78836914B5A9}"/>
                  </a:ext>
                </a:extLst>
              </p:cNvPr>
              <p:cNvCxnSpPr>
                <a:cxnSpLocks/>
              </p:cNvCxnSpPr>
              <p:nvPr/>
            </p:nvCxnSpPr>
            <p:spPr>
              <a:xfrm flipH="1">
                <a:off x="9782564" y="2247900"/>
                <a:ext cx="225556"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75396F09-C495-4B4D-49FD-79C22FA2A7DC}"/>
                  </a:ext>
                </a:extLst>
              </p:cNvPr>
              <p:cNvCxnSpPr>
                <a:cxnSpLocks/>
              </p:cNvCxnSpPr>
              <p:nvPr/>
            </p:nvCxnSpPr>
            <p:spPr>
              <a:xfrm flipH="1">
                <a:off x="8505436" y="2247901"/>
                <a:ext cx="210328"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4F0AE11F-038D-4A8D-299A-265F0FEABA41}"/>
                  </a:ext>
                </a:extLst>
              </p:cNvPr>
              <p:cNvCxnSpPr>
                <a:cxnSpLocks/>
              </p:cNvCxnSpPr>
              <p:nvPr/>
            </p:nvCxnSpPr>
            <p:spPr>
              <a:xfrm flipH="1" flipV="1">
                <a:off x="7225105" y="2247900"/>
                <a:ext cx="213531"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F29FFC23-F011-BCFB-81DD-F4E46845627B}"/>
                  </a:ext>
                </a:extLst>
              </p:cNvPr>
              <p:cNvCxnSpPr>
                <a:cxnSpLocks/>
              </p:cNvCxnSpPr>
              <p:nvPr/>
            </p:nvCxnSpPr>
            <p:spPr>
              <a:xfrm flipH="1">
                <a:off x="5947267" y="2247900"/>
                <a:ext cx="211038"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6" name="Straight Connector 305">
                <a:extLst>
                  <a:ext uri="{FF2B5EF4-FFF2-40B4-BE49-F238E27FC236}">
                    <a16:creationId xmlns:a16="http://schemas.microsoft.com/office/drawing/2014/main" id="{26D6847A-0ED3-4933-108A-CCB2296D4567}"/>
                  </a:ext>
                </a:extLst>
              </p:cNvPr>
              <p:cNvCxnSpPr>
                <a:cxnSpLocks/>
              </p:cNvCxnSpPr>
              <p:nvPr/>
            </p:nvCxnSpPr>
            <p:spPr>
              <a:xfrm flipH="1" flipV="1">
                <a:off x="4664187" y="2247900"/>
                <a:ext cx="216280"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7" name="Straight Connector 306">
                <a:extLst>
                  <a:ext uri="{FF2B5EF4-FFF2-40B4-BE49-F238E27FC236}">
                    <a16:creationId xmlns:a16="http://schemas.microsoft.com/office/drawing/2014/main" id="{0F29BBE3-C68B-4B12-583B-338307D4EE98}"/>
                  </a:ext>
                </a:extLst>
              </p:cNvPr>
              <p:cNvCxnSpPr>
                <a:cxnSpLocks/>
              </p:cNvCxnSpPr>
              <p:nvPr/>
            </p:nvCxnSpPr>
            <p:spPr>
              <a:xfrm flipH="1">
                <a:off x="3381160" y="2247900"/>
                <a:ext cx="216227"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8" name="Straight Connector 307">
                <a:extLst>
                  <a:ext uri="{FF2B5EF4-FFF2-40B4-BE49-F238E27FC236}">
                    <a16:creationId xmlns:a16="http://schemas.microsoft.com/office/drawing/2014/main" id="{75573C6B-3715-C3A0-BD5E-17AF97151BC8}"/>
                  </a:ext>
                </a:extLst>
              </p:cNvPr>
              <p:cNvCxnSpPr>
                <a:cxnSpLocks/>
              </p:cNvCxnSpPr>
              <p:nvPr/>
            </p:nvCxnSpPr>
            <p:spPr>
              <a:xfrm flipH="1" flipV="1">
                <a:off x="2102184" y="2247900"/>
                <a:ext cx="212176"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9" name="Straight Connector 308">
                <a:extLst>
                  <a:ext uri="{FF2B5EF4-FFF2-40B4-BE49-F238E27FC236}">
                    <a16:creationId xmlns:a16="http://schemas.microsoft.com/office/drawing/2014/main" id="{B8BCF9F8-2301-34D4-EF7E-A90BD12B22B4}"/>
                  </a:ext>
                </a:extLst>
              </p:cNvPr>
              <p:cNvCxnSpPr>
                <a:cxnSpLocks/>
              </p:cNvCxnSpPr>
              <p:nvPr/>
            </p:nvCxnSpPr>
            <p:spPr>
              <a:xfrm>
                <a:off x="1035384"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0" name="Straight Arrow Connector 309">
                <a:extLst>
                  <a:ext uri="{FF2B5EF4-FFF2-40B4-BE49-F238E27FC236}">
                    <a16:creationId xmlns:a16="http://schemas.microsoft.com/office/drawing/2014/main" id="{875E73B3-E5FD-B4AD-95E4-FBD25BA51348}"/>
                  </a:ext>
                </a:extLst>
              </p:cNvPr>
              <p:cNvCxnSpPr>
                <a:cxnSpLocks/>
              </p:cNvCxnSpPr>
              <p:nvPr/>
            </p:nvCxnSpPr>
            <p:spPr>
              <a:xfrm>
                <a:off x="11074920" y="20621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11" name="Straight Arrow Connector 310">
                <a:extLst>
                  <a:ext uri="{FF2B5EF4-FFF2-40B4-BE49-F238E27FC236}">
                    <a16:creationId xmlns:a16="http://schemas.microsoft.com/office/drawing/2014/main" id="{CAF5A4A3-D79A-BB5A-59F4-0FACA3AFFADA}"/>
                  </a:ext>
                </a:extLst>
              </p:cNvPr>
              <p:cNvCxnSpPr>
                <a:cxnSpLocks/>
              </p:cNvCxnSpPr>
              <p:nvPr/>
            </p:nvCxnSpPr>
            <p:spPr>
              <a:xfrm>
                <a:off x="9782564"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12" name="Straight Arrow Connector 311">
                <a:extLst>
                  <a:ext uri="{FF2B5EF4-FFF2-40B4-BE49-F238E27FC236}">
                    <a16:creationId xmlns:a16="http://schemas.microsoft.com/office/drawing/2014/main" id="{47307D7E-D93A-E403-4909-D3E7FD8DD029}"/>
                  </a:ext>
                </a:extLst>
              </p:cNvPr>
              <p:cNvCxnSpPr>
                <a:cxnSpLocks/>
              </p:cNvCxnSpPr>
              <p:nvPr/>
            </p:nvCxnSpPr>
            <p:spPr>
              <a:xfrm>
                <a:off x="8505436"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13" name="Straight Arrow Connector 312">
                <a:extLst>
                  <a:ext uri="{FF2B5EF4-FFF2-40B4-BE49-F238E27FC236}">
                    <a16:creationId xmlns:a16="http://schemas.microsoft.com/office/drawing/2014/main" id="{60986E6D-C1B0-8452-76C8-AC39D30EC45D}"/>
                  </a:ext>
                </a:extLst>
              </p:cNvPr>
              <p:cNvCxnSpPr>
                <a:cxnSpLocks/>
              </p:cNvCxnSpPr>
              <p:nvPr/>
            </p:nvCxnSpPr>
            <p:spPr>
              <a:xfrm>
                <a:off x="7225105"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14" name="Straight Arrow Connector 313">
                <a:extLst>
                  <a:ext uri="{FF2B5EF4-FFF2-40B4-BE49-F238E27FC236}">
                    <a16:creationId xmlns:a16="http://schemas.microsoft.com/office/drawing/2014/main" id="{65F3EE59-04C6-AFF3-56F6-08CD1B72B659}"/>
                  </a:ext>
                </a:extLst>
              </p:cNvPr>
              <p:cNvCxnSpPr>
                <a:cxnSpLocks/>
              </p:cNvCxnSpPr>
              <p:nvPr/>
            </p:nvCxnSpPr>
            <p:spPr>
              <a:xfrm>
                <a:off x="5947267"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15" name="Straight Arrow Connector 314">
                <a:extLst>
                  <a:ext uri="{FF2B5EF4-FFF2-40B4-BE49-F238E27FC236}">
                    <a16:creationId xmlns:a16="http://schemas.microsoft.com/office/drawing/2014/main" id="{AA49F28A-AC62-23F8-93EB-22C9AB75F799}"/>
                  </a:ext>
                </a:extLst>
              </p:cNvPr>
              <p:cNvCxnSpPr>
                <a:cxnSpLocks/>
              </p:cNvCxnSpPr>
              <p:nvPr/>
            </p:nvCxnSpPr>
            <p:spPr>
              <a:xfrm>
                <a:off x="4664187" y="20621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16" name="Straight Arrow Connector 315">
                <a:extLst>
                  <a:ext uri="{FF2B5EF4-FFF2-40B4-BE49-F238E27FC236}">
                    <a16:creationId xmlns:a16="http://schemas.microsoft.com/office/drawing/2014/main" id="{3B5A478E-8059-2FC7-F181-4D3D69D0C67B}"/>
                  </a:ext>
                </a:extLst>
              </p:cNvPr>
              <p:cNvCxnSpPr>
                <a:cxnSpLocks/>
              </p:cNvCxnSpPr>
              <p:nvPr/>
            </p:nvCxnSpPr>
            <p:spPr>
              <a:xfrm>
                <a:off x="3381160"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17" name="Straight Arrow Connector 316">
                <a:extLst>
                  <a:ext uri="{FF2B5EF4-FFF2-40B4-BE49-F238E27FC236}">
                    <a16:creationId xmlns:a16="http://schemas.microsoft.com/office/drawing/2014/main" id="{2FC78AF3-7963-D0A4-A027-2FC4CE2CC375}"/>
                  </a:ext>
                </a:extLst>
              </p:cNvPr>
              <p:cNvCxnSpPr>
                <a:cxnSpLocks/>
              </p:cNvCxnSpPr>
              <p:nvPr/>
            </p:nvCxnSpPr>
            <p:spPr>
              <a:xfrm>
                <a:off x="2102184"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18" name="Straight Arrow Connector 317">
                <a:extLst>
                  <a:ext uri="{FF2B5EF4-FFF2-40B4-BE49-F238E27FC236}">
                    <a16:creationId xmlns:a16="http://schemas.microsoft.com/office/drawing/2014/main" id="{3E96163F-1727-EFDF-0A55-FD7D3A8875D9}"/>
                  </a:ext>
                </a:extLst>
              </p:cNvPr>
              <p:cNvCxnSpPr>
                <a:cxnSpLocks/>
              </p:cNvCxnSpPr>
              <p:nvPr/>
            </p:nvCxnSpPr>
            <p:spPr>
              <a:xfrm>
                <a:off x="1035384" y="2060939"/>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19" name="Straight Arrow Connector 318">
                <a:extLst>
                  <a:ext uri="{FF2B5EF4-FFF2-40B4-BE49-F238E27FC236}">
                    <a16:creationId xmlns:a16="http://schemas.microsoft.com/office/drawing/2014/main" id="{591F2D52-69FA-0B64-9FD3-7B5106379A10}"/>
                  </a:ext>
                </a:extLst>
              </p:cNvPr>
              <p:cNvCxnSpPr>
                <a:cxnSpLocks/>
              </p:cNvCxnSpPr>
              <p:nvPr/>
            </p:nvCxnSpPr>
            <p:spPr>
              <a:xfrm>
                <a:off x="2314360" y="2054670"/>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20" name="Straight Arrow Connector 319">
                <a:extLst>
                  <a:ext uri="{FF2B5EF4-FFF2-40B4-BE49-F238E27FC236}">
                    <a16:creationId xmlns:a16="http://schemas.microsoft.com/office/drawing/2014/main" id="{9A37D97F-4C4E-F6D3-556F-C323EF621EDE}"/>
                  </a:ext>
                </a:extLst>
              </p:cNvPr>
              <p:cNvCxnSpPr>
                <a:cxnSpLocks/>
              </p:cNvCxnSpPr>
              <p:nvPr/>
            </p:nvCxnSpPr>
            <p:spPr>
              <a:xfrm>
                <a:off x="3595536" y="2037802"/>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21" name="Straight Arrow Connector 320">
                <a:extLst>
                  <a:ext uri="{FF2B5EF4-FFF2-40B4-BE49-F238E27FC236}">
                    <a16:creationId xmlns:a16="http://schemas.microsoft.com/office/drawing/2014/main" id="{115575AF-97C0-CC31-BF08-5A49DF0600A4}"/>
                  </a:ext>
                </a:extLst>
              </p:cNvPr>
              <p:cNvCxnSpPr>
                <a:cxnSpLocks/>
              </p:cNvCxnSpPr>
              <p:nvPr/>
            </p:nvCxnSpPr>
            <p:spPr>
              <a:xfrm>
                <a:off x="4880467" y="2053760"/>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22" name="Straight Arrow Connector 321">
                <a:extLst>
                  <a:ext uri="{FF2B5EF4-FFF2-40B4-BE49-F238E27FC236}">
                    <a16:creationId xmlns:a16="http://schemas.microsoft.com/office/drawing/2014/main" id="{87195AF2-3473-9355-A124-912EA4C91C3C}"/>
                  </a:ext>
                </a:extLst>
              </p:cNvPr>
              <p:cNvCxnSpPr>
                <a:cxnSpLocks/>
              </p:cNvCxnSpPr>
              <p:nvPr/>
            </p:nvCxnSpPr>
            <p:spPr>
              <a:xfrm>
                <a:off x="6165552" y="2046757"/>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23" name="Straight Arrow Connector 322">
                <a:extLst>
                  <a:ext uri="{FF2B5EF4-FFF2-40B4-BE49-F238E27FC236}">
                    <a16:creationId xmlns:a16="http://schemas.microsoft.com/office/drawing/2014/main" id="{6C161B3B-96DC-6625-5611-F483C28A2A9A}"/>
                  </a:ext>
                </a:extLst>
              </p:cNvPr>
              <p:cNvCxnSpPr>
                <a:cxnSpLocks/>
              </p:cNvCxnSpPr>
              <p:nvPr/>
            </p:nvCxnSpPr>
            <p:spPr>
              <a:xfrm>
                <a:off x="7438636" y="2054670"/>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24" name="Straight Arrow Connector 323">
                <a:extLst>
                  <a:ext uri="{FF2B5EF4-FFF2-40B4-BE49-F238E27FC236}">
                    <a16:creationId xmlns:a16="http://schemas.microsoft.com/office/drawing/2014/main" id="{317D408F-4AA2-07F5-6E44-1423C98541A2}"/>
                  </a:ext>
                </a:extLst>
              </p:cNvPr>
              <p:cNvCxnSpPr>
                <a:cxnSpLocks/>
              </p:cNvCxnSpPr>
              <p:nvPr/>
            </p:nvCxnSpPr>
            <p:spPr>
              <a:xfrm>
                <a:off x="8715764" y="2046756"/>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25" name="Straight Arrow Connector 324">
                <a:extLst>
                  <a:ext uri="{FF2B5EF4-FFF2-40B4-BE49-F238E27FC236}">
                    <a16:creationId xmlns:a16="http://schemas.microsoft.com/office/drawing/2014/main" id="{6BA4D3AD-E282-A434-B380-92582E12E393}"/>
                  </a:ext>
                </a:extLst>
              </p:cNvPr>
              <p:cNvCxnSpPr>
                <a:cxnSpLocks/>
              </p:cNvCxnSpPr>
              <p:nvPr/>
            </p:nvCxnSpPr>
            <p:spPr>
              <a:xfrm>
                <a:off x="10008120" y="2046756"/>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26" name="Straight Connector 325">
                <a:extLst>
                  <a:ext uri="{FF2B5EF4-FFF2-40B4-BE49-F238E27FC236}">
                    <a16:creationId xmlns:a16="http://schemas.microsoft.com/office/drawing/2014/main" id="{2E558878-FCFA-C1A2-70BD-C41D4235A156}"/>
                  </a:ext>
                </a:extLst>
              </p:cNvPr>
              <p:cNvCxnSpPr>
                <a:cxnSpLocks/>
              </p:cNvCxnSpPr>
              <p:nvPr/>
            </p:nvCxnSpPr>
            <p:spPr>
              <a:xfrm>
                <a:off x="2356403"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7" name="Straight Connector 326">
                <a:extLst>
                  <a:ext uri="{FF2B5EF4-FFF2-40B4-BE49-F238E27FC236}">
                    <a16:creationId xmlns:a16="http://schemas.microsoft.com/office/drawing/2014/main" id="{64B63380-0304-5936-1F10-D27559D927FC}"/>
                  </a:ext>
                </a:extLst>
              </p:cNvPr>
              <p:cNvCxnSpPr>
                <a:cxnSpLocks/>
              </p:cNvCxnSpPr>
              <p:nvPr/>
            </p:nvCxnSpPr>
            <p:spPr>
              <a:xfrm>
                <a:off x="3595536"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8" name="Straight Connector 327">
                <a:extLst>
                  <a:ext uri="{FF2B5EF4-FFF2-40B4-BE49-F238E27FC236}">
                    <a16:creationId xmlns:a16="http://schemas.microsoft.com/office/drawing/2014/main" id="{F9C73872-A475-5547-24B3-1D6FC2225C92}"/>
                  </a:ext>
                </a:extLst>
              </p:cNvPr>
              <p:cNvCxnSpPr>
                <a:cxnSpLocks/>
              </p:cNvCxnSpPr>
              <p:nvPr/>
            </p:nvCxnSpPr>
            <p:spPr>
              <a:xfrm>
                <a:off x="4880467"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9" name="Straight Connector 328">
                <a:extLst>
                  <a:ext uri="{FF2B5EF4-FFF2-40B4-BE49-F238E27FC236}">
                    <a16:creationId xmlns:a16="http://schemas.microsoft.com/office/drawing/2014/main" id="{67BBAB9D-09D9-A12E-0912-412D543C7A7D}"/>
                  </a:ext>
                </a:extLst>
              </p:cNvPr>
              <p:cNvCxnSpPr>
                <a:cxnSpLocks/>
              </p:cNvCxnSpPr>
              <p:nvPr/>
            </p:nvCxnSpPr>
            <p:spPr>
              <a:xfrm>
                <a:off x="6215219"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0" name="Straight Connector 329">
                <a:extLst>
                  <a:ext uri="{FF2B5EF4-FFF2-40B4-BE49-F238E27FC236}">
                    <a16:creationId xmlns:a16="http://schemas.microsoft.com/office/drawing/2014/main" id="{A4AC671D-12D6-14CC-BB19-0CC2886D4761}"/>
                  </a:ext>
                </a:extLst>
              </p:cNvPr>
              <p:cNvCxnSpPr>
                <a:cxnSpLocks/>
              </p:cNvCxnSpPr>
              <p:nvPr/>
            </p:nvCxnSpPr>
            <p:spPr>
              <a:xfrm>
                <a:off x="7478239"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1" name="Straight Connector 330">
                <a:extLst>
                  <a:ext uri="{FF2B5EF4-FFF2-40B4-BE49-F238E27FC236}">
                    <a16:creationId xmlns:a16="http://schemas.microsoft.com/office/drawing/2014/main" id="{DE95464D-ECA5-EC40-A25C-46EFC2552B46}"/>
                  </a:ext>
                </a:extLst>
              </p:cNvPr>
              <p:cNvCxnSpPr>
                <a:cxnSpLocks/>
              </p:cNvCxnSpPr>
              <p:nvPr/>
            </p:nvCxnSpPr>
            <p:spPr>
              <a:xfrm>
                <a:off x="8758698"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2" name="Straight Connector 331">
                <a:extLst>
                  <a:ext uri="{FF2B5EF4-FFF2-40B4-BE49-F238E27FC236}">
                    <a16:creationId xmlns:a16="http://schemas.microsoft.com/office/drawing/2014/main" id="{7A6992E9-D77D-1C5F-7C2E-7CC0181C44BA}"/>
                  </a:ext>
                </a:extLst>
              </p:cNvPr>
              <p:cNvCxnSpPr>
                <a:cxnSpLocks/>
              </p:cNvCxnSpPr>
              <p:nvPr/>
            </p:nvCxnSpPr>
            <p:spPr>
              <a:xfrm>
                <a:off x="10039157"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pSp>
      </p:grpSp>
      <p:cxnSp>
        <p:nvCxnSpPr>
          <p:cNvPr id="401" name="Straight Arrow Connector 400">
            <a:extLst>
              <a:ext uri="{FF2B5EF4-FFF2-40B4-BE49-F238E27FC236}">
                <a16:creationId xmlns:a16="http://schemas.microsoft.com/office/drawing/2014/main" id="{C85886BD-8583-0B58-4D33-F9E6B55C1EE5}"/>
              </a:ext>
            </a:extLst>
          </p:cNvPr>
          <p:cNvCxnSpPr>
            <a:cxnSpLocks/>
            <a:stCxn id="339" idx="0"/>
            <a:endCxn id="415" idx="4"/>
          </p:cNvCxnSpPr>
          <p:nvPr/>
        </p:nvCxnSpPr>
        <p:spPr>
          <a:xfrm flipH="1" flipV="1">
            <a:off x="533866" y="1496370"/>
            <a:ext cx="395774" cy="1457135"/>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402" name="Straight Arrow Connector 401">
            <a:extLst>
              <a:ext uri="{FF2B5EF4-FFF2-40B4-BE49-F238E27FC236}">
                <a16:creationId xmlns:a16="http://schemas.microsoft.com/office/drawing/2014/main" id="{E73DB43A-B5F7-D945-C70E-6CFDFA02A324}"/>
              </a:ext>
            </a:extLst>
          </p:cNvPr>
          <p:cNvCxnSpPr>
            <a:cxnSpLocks/>
            <a:endCxn id="415" idx="3"/>
          </p:cNvCxnSpPr>
          <p:nvPr/>
        </p:nvCxnSpPr>
        <p:spPr>
          <a:xfrm flipH="1" flipV="1">
            <a:off x="420840" y="1496371"/>
            <a:ext cx="149482" cy="2371534"/>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403" name="Straight Arrow Connector 402">
            <a:extLst>
              <a:ext uri="{FF2B5EF4-FFF2-40B4-BE49-F238E27FC236}">
                <a16:creationId xmlns:a16="http://schemas.microsoft.com/office/drawing/2014/main" id="{9FD760BE-3B2F-F11E-D757-2A9C50FCF1CE}"/>
              </a:ext>
            </a:extLst>
          </p:cNvPr>
          <p:cNvCxnSpPr>
            <a:cxnSpLocks/>
            <a:endCxn id="415" idx="4"/>
          </p:cNvCxnSpPr>
          <p:nvPr/>
        </p:nvCxnSpPr>
        <p:spPr>
          <a:xfrm flipH="1" flipV="1">
            <a:off x="533866" y="1496370"/>
            <a:ext cx="1650013" cy="1457135"/>
          </a:xfrm>
          <a:prstGeom prst="straightConnector1">
            <a:avLst/>
          </a:prstGeom>
          <a:ln w="76200">
            <a:solidFill>
              <a:srgbClr val="5B9BD5">
                <a:alpha val="74902"/>
              </a:srgb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404" name="Straight Arrow Connector 403">
            <a:extLst>
              <a:ext uri="{FF2B5EF4-FFF2-40B4-BE49-F238E27FC236}">
                <a16:creationId xmlns:a16="http://schemas.microsoft.com/office/drawing/2014/main" id="{1C01D842-9255-CAA6-977C-5AD00F63987A}"/>
              </a:ext>
            </a:extLst>
          </p:cNvPr>
          <p:cNvCxnSpPr>
            <a:cxnSpLocks/>
            <a:endCxn id="415" idx="4"/>
          </p:cNvCxnSpPr>
          <p:nvPr/>
        </p:nvCxnSpPr>
        <p:spPr>
          <a:xfrm flipH="1" flipV="1">
            <a:off x="533866" y="1496370"/>
            <a:ext cx="1650013" cy="2371535"/>
          </a:xfrm>
          <a:prstGeom prst="straightConnector1">
            <a:avLst/>
          </a:prstGeom>
          <a:ln w="76200">
            <a:solidFill>
              <a:srgbClr val="5B9BD5">
                <a:alpha val="74902"/>
              </a:srgb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405" name="Straight Arrow Connector 404">
            <a:extLst>
              <a:ext uri="{FF2B5EF4-FFF2-40B4-BE49-F238E27FC236}">
                <a16:creationId xmlns:a16="http://schemas.microsoft.com/office/drawing/2014/main" id="{FD0B35AD-0431-6F9D-E2D7-D56E6B456EA4}"/>
              </a:ext>
            </a:extLst>
          </p:cNvPr>
          <p:cNvCxnSpPr>
            <a:cxnSpLocks/>
            <a:stCxn id="347" idx="0"/>
            <a:endCxn id="415" idx="4"/>
          </p:cNvCxnSpPr>
          <p:nvPr/>
        </p:nvCxnSpPr>
        <p:spPr>
          <a:xfrm flipH="1" flipV="1">
            <a:off x="533866" y="1496370"/>
            <a:ext cx="1676233" cy="3285935"/>
          </a:xfrm>
          <a:prstGeom prst="straightConnector1">
            <a:avLst/>
          </a:prstGeom>
          <a:ln w="76200">
            <a:solidFill>
              <a:srgbClr val="5B9BD5">
                <a:alpha val="74902"/>
              </a:srgb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406" name="Straight Arrow Connector 405">
            <a:extLst>
              <a:ext uri="{FF2B5EF4-FFF2-40B4-BE49-F238E27FC236}">
                <a16:creationId xmlns:a16="http://schemas.microsoft.com/office/drawing/2014/main" id="{8E20723D-CD0C-D86C-72B7-FF2A304A0C79}"/>
              </a:ext>
            </a:extLst>
          </p:cNvPr>
          <p:cNvCxnSpPr>
            <a:cxnSpLocks/>
            <a:stCxn id="357" idx="0"/>
          </p:cNvCxnSpPr>
          <p:nvPr/>
        </p:nvCxnSpPr>
        <p:spPr>
          <a:xfrm flipH="1" flipV="1">
            <a:off x="570322" y="1389895"/>
            <a:ext cx="4200695" cy="1563610"/>
          </a:xfrm>
          <a:prstGeom prst="straightConnector1">
            <a:avLst/>
          </a:prstGeom>
          <a:ln w="76200">
            <a:solidFill>
              <a:srgbClr val="5B9BD5">
                <a:alpha val="74902"/>
              </a:srgb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407" name="Straight Arrow Connector 406">
            <a:extLst>
              <a:ext uri="{FF2B5EF4-FFF2-40B4-BE49-F238E27FC236}">
                <a16:creationId xmlns:a16="http://schemas.microsoft.com/office/drawing/2014/main" id="{76E563D1-5AE7-361E-097E-164CD45A5842}"/>
              </a:ext>
            </a:extLst>
          </p:cNvPr>
          <p:cNvCxnSpPr>
            <a:cxnSpLocks/>
            <a:stCxn id="363" idx="0"/>
          </p:cNvCxnSpPr>
          <p:nvPr/>
        </p:nvCxnSpPr>
        <p:spPr>
          <a:xfrm flipH="1" flipV="1">
            <a:off x="570322" y="1389895"/>
            <a:ext cx="5481154" cy="1563610"/>
          </a:xfrm>
          <a:prstGeom prst="straightConnector1">
            <a:avLst/>
          </a:prstGeom>
          <a:ln w="76200">
            <a:solidFill>
              <a:srgbClr val="5B9BD5">
                <a:alpha val="74902"/>
              </a:srgbClr>
            </a:solidFill>
            <a:prstDash val="sysDot"/>
            <a:tailEnd type="triangle"/>
          </a:ln>
        </p:spPr>
        <p:style>
          <a:lnRef idx="1">
            <a:schemeClr val="accent1"/>
          </a:lnRef>
          <a:fillRef idx="0">
            <a:schemeClr val="accent1"/>
          </a:fillRef>
          <a:effectRef idx="0">
            <a:schemeClr val="accent1"/>
          </a:effectRef>
          <a:fontRef idx="minor">
            <a:schemeClr val="tx1"/>
          </a:fontRef>
        </p:style>
      </p:cxnSp>
      <p:grpSp>
        <p:nvGrpSpPr>
          <p:cNvPr id="408" name="Group 407">
            <a:extLst>
              <a:ext uri="{FF2B5EF4-FFF2-40B4-BE49-F238E27FC236}">
                <a16:creationId xmlns:a16="http://schemas.microsoft.com/office/drawing/2014/main" id="{527FC021-FE31-C54D-4912-1F5D738FCB37}"/>
              </a:ext>
            </a:extLst>
          </p:cNvPr>
          <p:cNvGrpSpPr/>
          <p:nvPr/>
        </p:nvGrpSpPr>
        <p:grpSpPr>
          <a:xfrm>
            <a:off x="237960" y="898326"/>
            <a:ext cx="11483994" cy="598045"/>
            <a:chOff x="250806" y="571500"/>
            <a:chExt cx="11483994" cy="598045"/>
          </a:xfrm>
        </p:grpSpPr>
        <p:sp>
          <p:nvSpPr>
            <p:cNvPr id="409" name="Rectangle 408">
              <a:extLst>
                <a:ext uri="{FF2B5EF4-FFF2-40B4-BE49-F238E27FC236}">
                  <a16:creationId xmlns:a16="http://schemas.microsoft.com/office/drawing/2014/main" id="{9BB97588-8BAF-505C-50D3-CD7AE7200284}"/>
                </a:ext>
              </a:extLst>
            </p:cNvPr>
            <p:cNvSpPr/>
            <p:nvPr/>
          </p:nvSpPr>
          <p:spPr>
            <a:xfrm>
              <a:off x="4222377" y="571500"/>
              <a:ext cx="4388224" cy="390552"/>
            </a:xfrm>
            <a:prstGeom prst="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solidFill>
                    <a:schemeClr val="bg1">
                      <a:lumMod val="50000"/>
                    </a:schemeClr>
                  </a:solidFill>
                  <a:latin typeface="Calibri" panose="020F0502020204030204" pitchFamily="34" charset="0"/>
                  <a:cs typeface="Calibri" panose="020F0502020204030204" pitchFamily="34" charset="0"/>
                </a:rPr>
                <a:t>PREPARE</a:t>
              </a:r>
            </a:p>
          </p:txBody>
        </p:sp>
        <p:sp>
          <p:nvSpPr>
            <p:cNvPr id="410" name="Rectangle 409">
              <a:extLst>
                <a:ext uri="{FF2B5EF4-FFF2-40B4-BE49-F238E27FC236}">
                  <a16:creationId xmlns:a16="http://schemas.microsoft.com/office/drawing/2014/main" id="{9279D5C4-B4F0-EA12-96A1-259C28847F8E}"/>
                </a:ext>
              </a:extLst>
            </p:cNvPr>
            <p:cNvSpPr/>
            <p:nvPr/>
          </p:nvSpPr>
          <p:spPr>
            <a:xfrm>
              <a:off x="8839199" y="571500"/>
              <a:ext cx="1602293" cy="390552"/>
            </a:xfrm>
            <a:prstGeom prst="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solidFill>
                    <a:schemeClr val="bg1">
                      <a:lumMod val="50000"/>
                    </a:schemeClr>
                  </a:solidFill>
                  <a:latin typeface="Calibri" panose="020F0502020204030204" pitchFamily="34" charset="0"/>
                  <a:cs typeface="Calibri" panose="020F0502020204030204" pitchFamily="34" charset="0"/>
                </a:rPr>
                <a:t>EXECUTE</a:t>
              </a:r>
            </a:p>
          </p:txBody>
        </p:sp>
        <p:sp>
          <p:nvSpPr>
            <p:cNvPr id="411" name="Rectangle 410">
              <a:extLst>
                <a:ext uri="{FF2B5EF4-FFF2-40B4-BE49-F238E27FC236}">
                  <a16:creationId xmlns:a16="http://schemas.microsoft.com/office/drawing/2014/main" id="{4A91245C-F90B-AA24-5509-0C0027608098}"/>
                </a:ext>
              </a:extLst>
            </p:cNvPr>
            <p:cNvSpPr/>
            <p:nvPr/>
          </p:nvSpPr>
          <p:spPr>
            <a:xfrm>
              <a:off x="10637520" y="571500"/>
              <a:ext cx="1097280" cy="390552"/>
            </a:xfrm>
            <a:prstGeom prst="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solidFill>
                    <a:schemeClr val="bg1">
                      <a:lumMod val="50000"/>
                    </a:schemeClr>
                  </a:solidFill>
                  <a:latin typeface="Calibri" panose="020F0502020204030204" pitchFamily="34" charset="0"/>
                  <a:cs typeface="Calibri" panose="020F0502020204030204" pitchFamily="34" charset="0"/>
                </a:rPr>
                <a:t>ASSESS</a:t>
              </a:r>
            </a:p>
          </p:txBody>
        </p:sp>
        <p:sp>
          <p:nvSpPr>
            <p:cNvPr id="412" name="Rectangle 411">
              <a:extLst>
                <a:ext uri="{FF2B5EF4-FFF2-40B4-BE49-F238E27FC236}">
                  <a16:creationId xmlns:a16="http://schemas.microsoft.com/office/drawing/2014/main" id="{E24CCD40-05C5-0A88-B070-BBA79D8DA0C1}"/>
                </a:ext>
              </a:extLst>
            </p:cNvPr>
            <p:cNvSpPr/>
            <p:nvPr/>
          </p:nvSpPr>
          <p:spPr>
            <a:xfrm>
              <a:off x="1676400" y="571500"/>
              <a:ext cx="2362200" cy="390552"/>
            </a:xfrm>
            <a:prstGeom prst="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solidFill>
                    <a:schemeClr val="bg1">
                      <a:lumMod val="50000"/>
                    </a:schemeClr>
                  </a:solidFill>
                  <a:latin typeface="Calibri" panose="020F0502020204030204" pitchFamily="34" charset="0"/>
                  <a:cs typeface="Calibri" panose="020F0502020204030204" pitchFamily="34" charset="0"/>
                </a:rPr>
                <a:t>PLAN</a:t>
              </a:r>
            </a:p>
          </p:txBody>
        </p:sp>
        <p:sp>
          <p:nvSpPr>
            <p:cNvPr id="413" name="Rectangle 412">
              <a:extLst>
                <a:ext uri="{FF2B5EF4-FFF2-40B4-BE49-F238E27FC236}">
                  <a16:creationId xmlns:a16="http://schemas.microsoft.com/office/drawing/2014/main" id="{EAD0671A-05C8-1A54-CA00-BA26A644D9B3}"/>
                </a:ext>
              </a:extLst>
            </p:cNvPr>
            <p:cNvSpPr/>
            <p:nvPr/>
          </p:nvSpPr>
          <p:spPr>
            <a:xfrm>
              <a:off x="376058" y="571500"/>
              <a:ext cx="1097280" cy="390552"/>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latin typeface="Calibri" panose="020F0502020204030204" pitchFamily="34" charset="0"/>
                  <a:cs typeface="Calibri" panose="020F0502020204030204" pitchFamily="34" charset="0"/>
                </a:rPr>
                <a:t>DESIGN</a:t>
              </a:r>
            </a:p>
          </p:txBody>
        </p:sp>
        <p:sp>
          <p:nvSpPr>
            <p:cNvPr id="415" name="Pentagon 414">
              <a:extLst>
                <a:ext uri="{FF2B5EF4-FFF2-40B4-BE49-F238E27FC236}">
                  <a16:creationId xmlns:a16="http://schemas.microsoft.com/office/drawing/2014/main" id="{0BC2E2FF-EA0E-8DE1-C0EE-C8BC99729924}"/>
                </a:ext>
              </a:extLst>
            </p:cNvPr>
            <p:cNvSpPr/>
            <p:nvPr/>
          </p:nvSpPr>
          <p:spPr>
            <a:xfrm>
              <a:off x="250806" y="803785"/>
              <a:ext cx="365760" cy="365760"/>
            </a:xfrm>
            <a:prstGeom prst="pentagon">
              <a:avLst/>
            </a:prstGeom>
            <a:solidFill>
              <a:schemeClr val="accent6">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600" b="1" dirty="0">
                  <a:solidFill>
                    <a:schemeClr val="tx1"/>
                  </a:solidFill>
                  <a:latin typeface="Calibri" panose="020F0502020204030204" pitchFamily="34" charset="0"/>
                  <a:cs typeface="Calibri" panose="020F0502020204030204" pitchFamily="34" charset="0"/>
                </a:rPr>
                <a:t>CDC</a:t>
              </a:r>
            </a:p>
          </p:txBody>
        </p:sp>
        <p:sp>
          <p:nvSpPr>
            <p:cNvPr id="416" name="Pentagon 415">
              <a:extLst>
                <a:ext uri="{FF2B5EF4-FFF2-40B4-BE49-F238E27FC236}">
                  <a16:creationId xmlns:a16="http://schemas.microsoft.com/office/drawing/2014/main" id="{C787DC5C-A645-CFC6-F9F4-A65E55672A79}"/>
                </a:ext>
              </a:extLst>
            </p:cNvPr>
            <p:cNvSpPr/>
            <p:nvPr/>
          </p:nvSpPr>
          <p:spPr>
            <a:xfrm>
              <a:off x="1394763" y="803785"/>
              <a:ext cx="332361" cy="316534"/>
            </a:xfrm>
            <a:prstGeom prst="pentagon">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latin typeface="Calibri" panose="020F0502020204030204" pitchFamily="34" charset="0"/>
                  <a:cs typeface="Calibri" panose="020F0502020204030204" pitchFamily="34" charset="0"/>
                </a:rPr>
                <a:t>IPC</a:t>
              </a:r>
            </a:p>
          </p:txBody>
        </p:sp>
        <p:sp>
          <p:nvSpPr>
            <p:cNvPr id="417" name="Pentagon 416">
              <a:extLst>
                <a:ext uri="{FF2B5EF4-FFF2-40B4-BE49-F238E27FC236}">
                  <a16:creationId xmlns:a16="http://schemas.microsoft.com/office/drawing/2014/main" id="{5B106790-5C3F-ABA0-34D8-3BD199BB48D0}"/>
                </a:ext>
              </a:extLst>
            </p:cNvPr>
            <p:cNvSpPr/>
            <p:nvPr/>
          </p:nvSpPr>
          <p:spPr>
            <a:xfrm>
              <a:off x="3966650" y="803785"/>
              <a:ext cx="332361" cy="316534"/>
            </a:xfrm>
            <a:prstGeom prst="pentagon">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latin typeface="Calibri" panose="020F0502020204030204" pitchFamily="34" charset="0"/>
                  <a:cs typeface="Calibri" panose="020F0502020204030204" pitchFamily="34" charset="0"/>
                </a:rPr>
                <a:t>MPC</a:t>
              </a:r>
            </a:p>
          </p:txBody>
        </p:sp>
        <p:sp>
          <p:nvSpPr>
            <p:cNvPr id="418" name="Pentagon 417">
              <a:extLst>
                <a:ext uri="{FF2B5EF4-FFF2-40B4-BE49-F238E27FC236}">
                  <a16:creationId xmlns:a16="http://schemas.microsoft.com/office/drawing/2014/main" id="{3FB6F62D-0370-8119-4453-9774E7FA6092}"/>
                </a:ext>
              </a:extLst>
            </p:cNvPr>
            <p:cNvSpPr/>
            <p:nvPr/>
          </p:nvSpPr>
          <p:spPr>
            <a:xfrm>
              <a:off x="3086814" y="797537"/>
              <a:ext cx="332361" cy="316534"/>
            </a:xfrm>
            <a:prstGeom prst="pentagon">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latin typeface="Calibri" panose="020F0502020204030204" pitchFamily="34" charset="0"/>
                  <a:cs typeface="Calibri" panose="020F0502020204030204" pitchFamily="34" charset="0"/>
                </a:rPr>
                <a:t>MDC</a:t>
              </a:r>
            </a:p>
          </p:txBody>
        </p:sp>
        <p:sp>
          <p:nvSpPr>
            <p:cNvPr id="419" name="Pentagon 418">
              <a:extLst>
                <a:ext uri="{FF2B5EF4-FFF2-40B4-BE49-F238E27FC236}">
                  <a16:creationId xmlns:a16="http://schemas.microsoft.com/office/drawing/2014/main" id="{0F43C7E4-87AE-7B5F-925B-D376EBC613CF}"/>
                </a:ext>
              </a:extLst>
            </p:cNvPr>
            <p:cNvSpPr/>
            <p:nvPr/>
          </p:nvSpPr>
          <p:spPr>
            <a:xfrm>
              <a:off x="6341220" y="797537"/>
              <a:ext cx="332361" cy="316534"/>
            </a:xfrm>
            <a:prstGeom prst="pentagon">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latin typeface="Calibri" panose="020F0502020204030204" pitchFamily="34" charset="0"/>
                  <a:cs typeface="Calibri" panose="020F0502020204030204" pitchFamily="34" charset="0"/>
                </a:rPr>
                <a:t>FPC</a:t>
              </a:r>
            </a:p>
          </p:txBody>
        </p:sp>
        <p:sp>
          <p:nvSpPr>
            <p:cNvPr id="420" name="Pentagon 419">
              <a:extLst>
                <a:ext uri="{FF2B5EF4-FFF2-40B4-BE49-F238E27FC236}">
                  <a16:creationId xmlns:a16="http://schemas.microsoft.com/office/drawing/2014/main" id="{CDEEDAAE-D73B-C81B-8AD0-342463B1EC1B}"/>
                </a:ext>
              </a:extLst>
            </p:cNvPr>
            <p:cNvSpPr/>
            <p:nvPr/>
          </p:nvSpPr>
          <p:spPr>
            <a:xfrm>
              <a:off x="7443388" y="791249"/>
              <a:ext cx="332361" cy="316534"/>
            </a:xfrm>
            <a:prstGeom prst="pentagon">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latin typeface="Calibri" panose="020F0502020204030204" pitchFamily="34" charset="0"/>
                  <a:cs typeface="Calibri" panose="020F0502020204030204" pitchFamily="34" charset="0"/>
                </a:rPr>
                <a:t>IRR</a:t>
              </a:r>
            </a:p>
          </p:txBody>
        </p:sp>
        <p:sp>
          <p:nvSpPr>
            <p:cNvPr id="421" name="Pentagon 420">
              <a:extLst>
                <a:ext uri="{FF2B5EF4-FFF2-40B4-BE49-F238E27FC236}">
                  <a16:creationId xmlns:a16="http://schemas.microsoft.com/office/drawing/2014/main" id="{25F45578-D23D-D8B6-85EC-F932A3321AF1}"/>
                </a:ext>
              </a:extLst>
            </p:cNvPr>
            <p:cNvSpPr/>
            <p:nvPr/>
          </p:nvSpPr>
          <p:spPr>
            <a:xfrm>
              <a:off x="9098010" y="803785"/>
              <a:ext cx="332361" cy="316534"/>
            </a:xfrm>
            <a:prstGeom prst="pentagon">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latin typeface="Calibri" panose="020F0502020204030204" pitchFamily="34" charset="0"/>
                  <a:cs typeface="Calibri" panose="020F0502020204030204" pitchFamily="34" charset="0"/>
                </a:rPr>
                <a:t>ERR</a:t>
              </a:r>
            </a:p>
          </p:txBody>
        </p:sp>
      </p:grpSp>
      <p:grpSp>
        <p:nvGrpSpPr>
          <p:cNvPr id="422" name="Group 421">
            <a:extLst>
              <a:ext uri="{FF2B5EF4-FFF2-40B4-BE49-F238E27FC236}">
                <a16:creationId xmlns:a16="http://schemas.microsoft.com/office/drawing/2014/main" id="{7353CA96-DFD0-1435-70A7-7575A11DFF77}"/>
              </a:ext>
            </a:extLst>
          </p:cNvPr>
          <p:cNvGrpSpPr/>
          <p:nvPr/>
        </p:nvGrpSpPr>
        <p:grpSpPr>
          <a:xfrm>
            <a:off x="9335027" y="4782305"/>
            <a:ext cx="1097280" cy="685800"/>
            <a:chOff x="6771067" y="4966859"/>
            <a:chExt cx="1097280" cy="685800"/>
          </a:xfrm>
          <a:solidFill>
            <a:srgbClr val="D6DCE5"/>
          </a:solidFill>
        </p:grpSpPr>
        <p:sp>
          <p:nvSpPr>
            <p:cNvPr id="423" name="Rectangle: Rounded Corners 422">
              <a:extLst>
                <a:ext uri="{FF2B5EF4-FFF2-40B4-BE49-F238E27FC236}">
                  <a16:creationId xmlns:a16="http://schemas.microsoft.com/office/drawing/2014/main" id="{73B919E4-723D-9405-E0EE-6A057333F383}"/>
                </a:ext>
              </a:extLst>
            </p:cNvPr>
            <p:cNvSpPr/>
            <p:nvPr/>
          </p:nvSpPr>
          <p:spPr>
            <a:xfrm>
              <a:off x="6771067" y="4966859"/>
              <a:ext cx="1097280" cy="685800"/>
            </a:xfrm>
            <a:prstGeom prst="round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Prepare</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Data Outputs</a:t>
              </a:r>
            </a:p>
          </p:txBody>
        </p:sp>
        <p:sp>
          <p:nvSpPr>
            <p:cNvPr id="424" name="Oval 423">
              <a:extLst>
                <a:ext uri="{FF2B5EF4-FFF2-40B4-BE49-F238E27FC236}">
                  <a16:creationId xmlns:a16="http://schemas.microsoft.com/office/drawing/2014/main" id="{D62213B9-9634-585F-530E-819C053B78D2}"/>
                </a:ext>
              </a:extLst>
            </p:cNvPr>
            <p:cNvSpPr/>
            <p:nvPr/>
          </p:nvSpPr>
          <p:spPr>
            <a:xfrm>
              <a:off x="7173403" y="5469779"/>
              <a:ext cx="292608"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8.3</a:t>
              </a:r>
            </a:p>
          </p:txBody>
        </p:sp>
      </p:grpSp>
      <p:grpSp>
        <p:nvGrpSpPr>
          <p:cNvPr id="425" name="Group 424">
            <a:extLst>
              <a:ext uri="{FF2B5EF4-FFF2-40B4-BE49-F238E27FC236}">
                <a16:creationId xmlns:a16="http://schemas.microsoft.com/office/drawing/2014/main" id="{E4C0578E-6553-0E09-C024-F93DB38F87A2}"/>
              </a:ext>
            </a:extLst>
          </p:cNvPr>
          <p:cNvGrpSpPr/>
          <p:nvPr/>
        </p:nvGrpSpPr>
        <p:grpSpPr>
          <a:xfrm>
            <a:off x="9344213" y="3872171"/>
            <a:ext cx="1097280" cy="685800"/>
            <a:chOff x="6771067" y="4966859"/>
            <a:chExt cx="1097280" cy="685800"/>
          </a:xfrm>
          <a:solidFill>
            <a:srgbClr val="D6DCE5"/>
          </a:solidFill>
        </p:grpSpPr>
        <p:sp>
          <p:nvSpPr>
            <p:cNvPr id="426" name="Rectangle: Rounded Corners 425">
              <a:extLst>
                <a:ext uri="{FF2B5EF4-FFF2-40B4-BE49-F238E27FC236}">
                  <a16:creationId xmlns:a16="http://schemas.microsoft.com/office/drawing/2014/main" id="{E4E1A4D3-30C8-42D5-88D5-F1F6DDADE012}"/>
                </a:ext>
              </a:extLst>
            </p:cNvPr>
            <p:cNvSpPr/>
            <p:nvPr/>
          </p:nvSpPr>
          <p:spPr>
            <a:xfrm>
              <a:off x="6771067" y="4966859"/>
              <a:ext cx="1097280" cy="685800"/>
            </a:xfrm>
            <a:prstGeom prst="round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Conduct</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Record Runs</a:t>
              </a:r>
            </a:p>
          </p:txBody>
        </p:sp>
        <p:sp>
          <p:nvSpPr>
            <p:cNvPr id="427" name="Oval 426">
              <a:extLst>
                <a:ext uri="{FF2B5EF4-FFF2-40B4-BE49-F238E27FC236}">
                  <a16:creationId xmlns:a16="http://schemas.microsoft.com/office/drawing/2014/main" id="{E005BD4A-504F-AC33-F8D4-32DFC56A99D0}"/>
                </a:ext>
              </a:extLst>
            </p:cNvPr>
            <p:cNvSpPr/>
            <p:nvPr/>
          </p:nvSpPr>
          <p:spPr>
            <a:xfrm>
              <a:off x="7173403" y="5469779"/>
              <a:ext cx="292608"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8.2</a:t>
              </a:r>
            </a:p>
          </p:txBody>
        </p:sp>
      </p:grpSp>
      <p:grpSp>
        <p:nvGrpSpPr>
          <p:cNvPr id="428" name="Group 427">
            <a:extLst>
              <a:ext uri="{FF2B5EF4-FFF2-40B4-BE49-F238E27FC236}">
                <a16:creationId xmlns:a16="http://schemas.microsoft.com/office/drawing/2014/main" id="{44B180E6-0335-873E-9638-34721CC5080A}"/>
              </a:ext>
            </a:extLst>
          </p:cNvPr>
          <p:cNvGrpSpPr/>
          <p:nvPr/>
        </p:nvGrpSpPr>
        <p:grpSpPr>
          <a:xfrm>
            <a:off x="9335027" y="2959038"/>
            <a:ext cx="1097280" cy="685800"/>
            <a:chOff x="6771067" y="4966859"/>
            <a:chExt cx="1097280" cy="685800"/>
          </a:xfrm>
          <a:solidFill>
            <a:srgbClr val="D6DCE5"/>
          </a:solidFill>
        </p:grpSpPr>
        <p:sp>
          <p:nvSpPr>
            <p:cNvPr id="429" name="Rectangle: Rounded Corners 428">
              <a:extLst>
                <a:ext uri="{FF2B5EF4-FFF2-40B4-BE49-F238E27FC236}">
                  <a16:creationId xmlns:a16="http://schemas.microsoft.com/office/drawing/2014/main" id="{3CE324D2-06D0-806E-CDFB-EF422824DFE2}"/>
                </a:ext>
              </a:extLst>
            </p:cNvPr>
            <p:cNvSpPr/>
            <p:nvPr/>
          </p:nvSpPr>
          <p:spPr>
            <a:xfrm>
              <a:off x="6771067" y="4966859"/>
              <a:ext cx="1097280" cy="685800"/>
            </a:xfrm>
            <a:prstGeom prst="round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Plan</a:t>
              </a:r>
              <a:br>
                <a:rPr lang="en-US" sz="1200" b="1" dirty="0">
                  <a:solidFill>
                    <a:schemeClr val="tx1"/>
                  </a:solidFill>
                  <a:latin typeface="Calibri" panose="020F0502020204030204" pitchFamily="34" charset="0"/>
                  <a:cs typeface="Calibri" panose="020F0502020204030204" pitchFamily="34" charset="0"/>
                </a:rPr>
              </a:br>
              <a:r>
                <a:rPr lang="en-US" sz="1200" b="1" dirty="0">
                  <a:solidFill>
                    <a:schemeClr val="tx1"/>
                  </a:solidFill>
                  <a:latin typeface="Calibri" panose="020F0502020204030204" pitchFamily="34" charset="0"/>
                  <a:cs typeface="Calibri" panose="020F0502020204030204" pitchFamily="34" charset="0"/>
                </a:rPr>
                <a:t>Execution</a:t>
              </a:r>
            </a:p>
          </p:txBody>
        </p:sp>
        <p:sp>
          <p:nvSpPr>
            <p:cNvPr id="430" name="Oval 429">
              <a:extLst>
                <a:ext uri="{FF2B5EF4-FFF2-40B4-BE49-F238E27FC236}">
                  <a16:creationId xmlns:a16="http://schemas.microsoft.com/office/drawing/2014/main" id="{BC32789E-EB26-5B21-A2F2-30CE3AC00F31}"/>
                </a:ext>
              </a:extLst>
            </p:cNvPr>
            <p:cNvSpPr/>
            <p:nvPr/>
          </p:nvSpPr>
          <p:spPr>
            <a:xfrm>
              <a:off x="7173403" y="5469779"/>
              <a:ext cx="292608"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8.1</a:t>
              </a:r>
            </a:p>
          </p:txBody>
        </p:sp>
      </p:grpSp>
      <p:pic>
        <p:nvPicPr>
          <p:cNvPr id="2" name="Graphic 1" descr="Document with solid fill">
            <a:extLst>
              <a:ext uri="{FF2B5EF4-FFF2-40B4-BE49-F238E27FC236}">
                <a16:creationId xmlns:a16="http://schemas.microsoft.com/office/drawing/2014/main" id="{737E5F83-59C9-2D55-9247-DC3BAAA34B3C}"/>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077127" y="1330789"/>
            <a:ext cx="328029" cy="328029"/>
          </a:xfrm>
          <a:prstGeom prst="rect">
            <a:avLst/>
          </a:prstGeom>
        </p:spPr>
      </p:pic>
      <p:sp>
        <p:nvSpPr>
          <p:cNvPr id="3" name="Pentagon 2">
            <a:extLst>
              <a:ext uri="{FF2B5EF4-FFF2-40B4-BE49-F238E27FC236}">
                <a16:creationId xmlns:a16="http://schemas.microsoft.com/office/drawing/2014/main" id="{65D8E495-0F7D-5208-4693-ED8A46DE7A4C}"/>
              </a:ext>
            </a:extLst>
          </p:cNvPr>
          <p:cNvSpPr/>
          <p:nvPr/>
        </p:nvSpPr>
        <p:spPr>
          <a:xfrm>
            <a:off x="11405156" y="1294614"/>
            <a:ext cx="332361" cy="316534"/>
          </a:xfrm>
          <a:prstGeom prst="pentagon">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latin typeface="Calibri" panose="020F0502020204030204" pitchFamily="34" charset="0"/>
                <a:cs typeface="Calibri" panose="020F0502020204030204" pitchFamily="34" charset="0"/>
              </a:rPr>
              <a:t>AAR</a:t>
            </a:r>
          </a:p>
        </p:txBody>
      </p:sp>
      <p:pic>
        <p:nvPicPr>
          <p:cNvPr id="5" name="Graphic 4" descr="Run with solid fill">
            <a:extLst>
              <a:ext uri="{FF2B5EF4-FFF2-40B4-BE49-F238E27FC236}">
                <a16:creationId xmlns:a16="http://schemas.microsoft.com/office/drawing/2014/main" id="{537B05CF-DF21-D3EF-037C-FEB77BBAFC8D}"/>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9489122" y="1318253"/>
            <a:ext cx="390552" cy="390552"/>
          </a:xfrm>
          <a:prstGeom prst="rect">
            <a:avLst/>
          </a:prstGeom>
        </p:spPr>
      </p:pic>
    </p:spTree>
    <p:extLst>
      <p:ext uri="{BB962C8B-B14F-4D97-AF65-F5344CB8AC3E}">
        <p14:creationId xmlns:p14="http://schemas.microsoft.com/office/powerpoint/2010/main" val="224893285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EBAF551-DA53-798C-3FDD-DCAC37AFB506}"/>
              </a:ext>
            </a:extLst>
          </p:cNvPr>
          <p:cNvSpPr>
            <a:spLocks noGrp="1"/>
          </p:cNvSpPr>
          <p:nvPr>
            <p:ph type="title"/>
          </p:nvPr>
        </p:nvSpPr>
        <p:spPr/>
        <p:txBody>
          <a:bodyPr>
            <a:noAutofit/>
          </a:bodyPr>
          <a:lstStyle/>
          <a:p>
            <a:r>
              <a:rPr lang="en-US" sz="3200" b="1" dirty="0"/>
              <a:t>Initial Planning Conference (IPC) supporting Activities</a:t>
            </a:r>
            <a:endParaRPr lang="en-US" sz="3200" dirty="0"/>
          </a:p>
        </p:txBody>
      </p:sp>
      <p:sp>
        <p:nvSpPr>
          <p:cNvPr id="4" name="Slide Number Placeholder 3"/>
          <p:cNvSpPr>
            <a:spLocks noGrp="1"/>
          </p:cNvSpPr>
          <p:nvPr>
            <p:ph type="sldNum" sz="quarter" idx="12"/>
          </p:nvPr>
        </p:nvSpPr>
        <p:spPr/>
        <p:txBody>
          <a:bodyPr/>
          <a:lstStyle/>
          <a:p>
            <a:pPr>
              <a:defRPr/>
            </a:pPr>
            <a:fld id="{A51840BD-C137-42AF-A883-7364683D4200}" type="slidenum">
              <a:rPr lang="en-US" smtClean="0"/>
              <a:pPr>
                <a:defRPr/>
              </a:pPr>
              <a:t>79</a:t>
            </a:fld>
            <a:endParaRPr lang="en-US" dirty="0"/>
          </a:p>
        </p:txBody>
      </p:sp>
      <p:grpSp>
        <p:nvGrpSpPr>
          <p:cNvPr id="187" name="Group 186">
            <a:extLst>
              <a:ext uri="{FF2B5EF4-FFF2-40B4-BE49-F238E27FC236}">
                <a16:creationId xmlns:a16="http://schemas.microsoft.com/office/drawing/2014/main" id="{17453AB0-6223-9693-9CCD-C745F789839D}"/>
              </a:ext>
            </a:extLst>
          </p:cNvPr>
          <p:cNvGrpSpPr/>
          <p:nvPr/>
        </p:nvGrpSpPr>
        <p:grpSpPr>
          <a:xfrm>
            <a:off x="378380" y="1686325"/>
            <a:ext cx="11343574" cy="4696180"/>
            <a:chOff x="378380" y="1547963"/>
            <a:chExt cx="11343574" cy="4696180"/>
          </a:xfrm>
        </p:grpSpPr>
        <p:sp>
          <p:nvSpPr>
            <p:cNvPr id="188" name="Rectangle: Rounded Corners 187">
              <a:extLst>
                <a:ext uri="{FF2B5EF4-FFF2-40B4-BE49-F238E27FC236}">
                  <a16:creationId xmlns:a16="http://schemas.microsoft.com/office/drawing/2014/main" id="{0F6F8EF5-1ABF-8F00-42FF-2275E59ED6C1}"/>
                </a:ext>
              </a:extLst>
            </p:cNvPr>
            <p:cNvSpPr/>
            <p:nvPr/>
          </p:nvSpPr>
          <p:spPr>
            <a:xfrm>
              <a:off x="10626767" y="1661497"/>
              <a:ext cx="1095187" cy="366824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89" name="Rectangle: Rounded Corners 188">
              <a:extLst>
                <a:ext uri="{FF2B5EF4-FFF2-40B4-BE49-F238E27FC236}">
                  <a16:creationId xmlns:a16="http://schemas.microsoft.com/office/drawing/2014/main" id="{92B2D5F0-F360-7B97-5870-DD6018BF227C}"/>
                </a:ext>
              </a:extLst>
            </p:cNvPr>
            <p:cNvSpPr/>
            <p:nvPr/>
          </p:nvSpPr>
          <p:spPr>
            <a:xfrm>
              <a:off x="9344213" y="1661498"/>
              <a:ext cx="1095187" cy="366824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90" name="Rectangle: Rounded Corners 189">
              <a:extLst>
                <a:ext uri="{FF2B5EF4-FFF2-40B4-BE49-F238E27FC236}">
                  <a16:creationId xmlns:a16="http://schemas.microsoft.com/office/drawing/2014/main" id="{8C784D46-DBA3-40DC-3C38-AFA1AA0B2122}"/>
                </a:ext>
              </a:extLst>
            </p:cNvPr>
            <p:cNvSpPr/>
            <p:nvPr/>
          </p:nvSpPr>
          <p:spPr>
            <a:xfrm>
              <a:off x="8064637" y="1661497"/>
              <a:ext cx="1097024" cy="36682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91" name="Rectangle: Rounded Corners 190">
              <a:extLst>
                <a:ext uri="{FF2B5EF4-FFF2-40B4-BE49-F238E27FC236}">
                  <a16:creationId xmlns:a16="http://schemas.microsoft.com/office/drawing/2014/main" id="{EB6B777F-09EB-0E7B-698D-A6707CA96E9E}"/>
                </a:ext>
              </a:extLst>
            </p:cNvPr>
            <p:cNvSpPr/>
            <p:nvPr/>
          </p:nvSpPr>
          <p:spPr>
            <a:xfrm>
              <a:off x="6779964" y="1649462"/>
              <a:ext cx="1097024" cy="4594673"/>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92" name="Rectangle: Rounded Corners 191">
              <a:extLst>
                <a:ext uri="{FF2B5EF4-FFF2-40B4-BE49-F238E27FC236}">
                  <a16:creationId xmlns:a16="http://schemas.microsoft.com/office/drawing/2014/main" id="{9D1CCA8E-7079-0221-86F1-EB5FDA31422A}"/>
                </a:ext>
              </a:extLst>
            </p:cNvPr>
            <p:cNvSpPr/>
            <p:nvPr/>
          </p:nvSpPr>
          <p:spPr>
            <a:xfrm>
              <a:off x="5499600" y="1661497"/>
              <a:ext cx="1103621" cy="36682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93" name="Rectangle: Rounded Corners 192">
              <a:extLst>
                <a:ext uri="{FF2B5EF4-FFF2-40B4-BE49-F238E27FC236}">
                  <a16:creationId xmlns:a16="http://schemas.microsoft.com/office/drawing/2014/main" id="{D97ECEB8-9C0D-C783-7F66-8ECF12ED972A}"/>
                </a:ext>
              </a:extLst>
            </p:cNvPr>
            <p:cNvSpPr/>
            <p:nvPr/>
          </p:nvSpPr>
          <p:spPr>
            <a:xfrm>
              <a:off x="4214980" y="1661499"/>
              <a:ext cx="1103621" cy="3668244"/>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94" name="Rectangle: Rounded Corners 193">
              <a:extLst>
                <a:ext uri="{FF2B5EF4-FFF2-40B4-BE49-F238E27FC236}">
                  <a16:creationId xmlns:a16="http://schemas.microsoft.com/office/drawing/2014/main" id="{A155CB04-6423-D9B3-D13E-18069F4CD0C8}"/>
                </a:ext>
              </a:extLst>
            </p:cNvPr>
            <p:cNvSpPr/>
            <p:nvPr/>
          </p:nvSpPr>
          <p:spPr>
            <a:xfrm>
              <a:off x="2941432" y="1661498"/>
              <a:ext cx="1103621" cy="45826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95" name="Rectangle: Rounded Corners 194">
              <a:extLst>
                <a:ext uri="{FF2B5EF4-FFF2-40B4-BE49-F238E27FC236}">
                  <a16:creationId xmlns:a16="http://schemas.microsoft.com/office/drawing/2014/main" id="{C8BF5306-ADB4-A6FF-A06A-E79FFE1546E7}"/>
                </a:ext>
              </a:extLst>
            </p:cNvPr>
            <p:cNvSpPr/>
            <p:nvPr/>
          </p:nvSpPr>
          <p:spPr>
            <a:xfrm>
              <a:off x="1656833" y="1661499"/>
              <a:ext cx="1103621" cy="3668243"/>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96" name="Rectangle: Rounded Corners 195">
              <a:extLst>
                <a:ext uri="{FF2B5EF4-FFF2-40B4-BE49-F238E27FC236}">
                  <a16:creationId xmlns:a16="http://schemas.microsoft.com/office/drawing/2014/main" id="{A46777BA-7BB7-98F3-2C5C-ADF60ED64BDD}"/>
                </a:ext>
              </a:extLst>
            </p:cNvPr>
            <p:cNvSpPr/>
            <p:nvPr/>
          </p:nvSpPr>
          <p:spPr>
            <a:xfrm>
              <a:off x="378380" y="1672143"/>
              <a:ext cx="1101747" cy="274320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grpSp>
          <p:nvGrpSpPr>
            <p:cNvPr id="197" name="Group 196">
              <a:extLst>
                <a:ext uri="{FF2B5EF4-FFF2-40B4-BE49-F238E27FC236}">
                  <a16:creationId xmlns:a16="http://schemas.microsoft.com/office/drawing/2014/main" id="{FF592C41-88EB-6EA2-C8AD-D26600873AC9}"/>
                </a:ext>
              </a:extLst>
            </p:cNvPr>
            <p:cNvGrpSpPr/>
            <p:nvPr/>
          </p:nvGrpSpPr>
          <p:grpSpPr>
            <a:xfrm>
              <a:off x="381000" y="1547963"/>
              <a:ext cx="1097280" cy="799337"/>
              <a:chOff x="560065" y="5025296"/>
              <a:chExt cx="1097280" cy="799337"/>
            </a:xfrm>
          </p:grpSpPr>
          <p:sp>
            <p:nvSpPr>
              <p:cNvPr id="401" name="Rectangle: Rounded Corners 400">
                <a:extLst>
                  <a:ext uri="{FF2B5EF4-FFF2-40B4-BE49-F238E27FC236}">
                    <a16:creationId xmlns:a16="http://schemas.microsoft.com/office/drawing/2014/main" id="{96A3B2F0-F304-0FA6-3637-01D789D7EFFB}"/>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latin typeface="Calibri" panose="020F0502020204030204" pitchFamily="34" charset="0"/>
                    <a:cs typeface="Calibri" panose="020F0502020204030204" pitchFamily="34" charset="0"/>
                  </a:rPr>
                  <a:t>Project Initiation</a:t>
                </a:r>
              </a:p>
            </p:txBody>
          </p:sp>
          <p:sp>
            <p:nvSpPr>
              <p:cNvPr id="402" name="Oval 401">
                <a:extLst>
                  <a:ext uri="{FF2B5EF4-FFF2-40B4-BE49-F238E27FC236}">
                    <a16:creationId xmlns:a16="http://schemas.microsoft.com/office/drawing/2014/main" id="{525DFF4F-8766-11A0-5E71-DF0B14B5660C}"/>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Step 1</a:t>
                </a:r>
              </a:p>
            </p:txBody>
          </p:sp>
        </p:grpSp>
        <p:grpSp>
          <p:nvGrpSpPr>
            <p:cNvPr id="198" name="Group 197">
              <a:extLst>
                <a:ext uri="{FF2B5EF4-FFF2-40B4-BE49-F238E27FC236}">
                  <a16:creationId xmlns:a16="http://schemas.microsoft.com/office/drawing/2014/main" id="{99268305-33D9-3A3F-E5DF-E478C5552751}"/>
                </a:ext>
              </a:extLst>
            </p:cNvPr>
            <p:cNvGrpSpPr/>
            <p:nvPr/>
          </p:nvGrpSpPr>
          <p:grpSpPr>
            <a:xfrm>
              <a:off x="10624674" y="1552255"/>
              <a:ext cx="1097280" cy="799337"/>
              <a:chOff x="560065" y="5025296"/>
              <a:chExt cx="1097280" cy="799337"/>
            </a:xfrm>
          </p:grpSpPr>
          <p:sp>
            <p:nvSpPr>
              <p:cNvPr id="399" name="Rectangle: Rounded Corners 398">
                <a:extLst>
                  <a:ext uri="{FF2B5EF4-FFF2-40B4-BE49-F238E27FC236}">
                    <a16:creationId xmlns:a16="http://schemas.microsoft.com/office/drawing/2014/main" id="{4FE8CCA5-6C1B-3979-2968-B112F57D5C6E}"/>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200" b="1" dirty="0">
                    <a:latin typeface="Calibri" panose="020F0502020204030204" pitchFamily="34" charset="0"/>
                    <a:cs typeface="Calibri" panose="020F0502020204030204" pitchFamily="34" charset="0"/>
                  </a:rPr>
                  <a:t>Analyze Data and Evaluate Results</a:t>
                </a:r>
              </a:p>
            </p:txBody>
          </p:sp>
          <p:sp>
            <p:nvSpPr>
              <p:cNvPr id="400" name="Oval 399">
                <a:extLst>
                  <a:ext uri="{FF2B5EF4-FFF2-40B4-BE49-F238E27FC236}">
                    <a16:creationId xmlns:a16="http://schemas.microsoft.com/office/drawing/2014/main" id="{BB45ACB7-3A95-3D67-C9F4-012FC7025194}"/>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Step 9</a:t>
                </a:r>
              </a:p>
            </p:txBody>
          </p:sp>
        </p:grpSp>
        <p:grpSp>
          <p:nvGrpSpPr>
            <p:cNvPr id="199" name="Group 198">
              <a:extLst>
                <a:ext uri="{FF2B5EF4-FFF2-40B4-BE49-F238E27FC236}">
                  <a16:creationId xmlns:a16="http://schemas.microsoft.com/office/drawing/2014/main" id="{9B998756-56BC-F429-16C8-C73154AFC049}"/>
                </a:ext>
              </a:extLst>
            </p:cNvPr>
            <p:cNvGrpSpPr/>
            <p:nvPr/>
          </p:nvGrpSpPr>
          <p:grpSpPr>
            <a:xfrm>
              <a:off x="9344213" y="1552255"/>
              <a:ext cx="1097280" cy="799337"/>
              <a:chOff x="560065" y="5025296"/>
              <a:chExt cx="1097280" cy="799337"/>
            </a:xfrm>
          </p:grpSpPr>
          <p:sp>
            <p:nvSpPr>
              <p:cNvPr id="397" name="Rectangle: Rounded Corners 396">
                <a:extLst>
                  <a:ext uri="{FF2B5EF4-FFF2-40B4-BE49-F238E27FC236}">
                    <a16:creationId xmlns:a16="http://schemas.microsoft.com/office/drawing/2014/main" id="{C421EA30-96DE-08D0-1A01-F43055FCB533}"/>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latin typeface="Calibri" panose="020F0502020204030204" pitchFamily="34" charset="0"/>
                    <a:cs typeface="Calibri" panose="020F0502020204030204" pitchFamily="34" charset="0"/>
                  </a:rPr>
                  <a:t>Plan &amp; Execute</a:t>
                </a:r>
              </a:p>
              <a:p>
                <a:pPr algn="ctr">
                  <a:lnSpc>
                    <a:spcPts val="1300"/>
                  </a:lnSpc>
                </a:pPr>
                <a:r>
                  <a:rPr lang="en-US" sz="1400" b="1" dirty="0">
                    <a:latin typeface="Calibri" panose="020F0502020204030204" pitchFamily="34" charset="0"/>
                    <a:cs typeface="Calibri" panose="020F0502020204030204" pitchFamily="34" charset="0"/>
                  </a:rPr>
                  <a:t>Event</a:t>
                </a:r>
              </a:p>
            </p:txBody>
          </p:sp>
          <p:sp>
            <p:nvSpPr>
              <p:cNvPr id="398" name="Oval 397">
                <a:extLst>
                  <a:ext uri="{FF2B5EF4-FFF2-40B4-BE49-F238E27FC236}">
                    <a16:creationId xmlns:a16="http://schemas.microsoft.com/office/drawing/2014/main" id="{7B0B9515-6984-94E7-40E0-50284842E5D3}"/>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Step 8</a:t>
                </a:r>
              </a:p>
            </p:txBody>
          </p:sp>
        </p:grpSp>
        <p:grpSp>
          <p:nvGrpSpPr>
            <p:cNvPr id="201" name="Group 200">
              <a:extLst>
                <a:ext uri="{FF2B5EF4-FFF2-40B4-BE49-F238E27FC236}">
                  <a16:creationId xmlns:a16="http://schemas.microsoft.com/office/drawing/2014/main" id="{CA13A6CA-B382-3004-791D-1A9C205B513C}"/>
                </a:ext>
              </a:extLst>
            </p:cNvPr>
            <p:cNvGrpSpPr/>
            <p:nvPr/>
          </p:nvGrpSpPr>
          <p:grpSpPr>
            <a:xfrm>
              <a:off x="8063754" y="1547963"/>
              <a:ext cx="1097280" cy="799337"/>
              <a:chOff x="560065" y="5025296"/>
              <a:chExt cx="1097280" cy="799337"/>
            </a:xfrm>
          </p:grpSpPr>
          <p:sp>
            <p:nvSpPr>
              <p:cNvPr id="395" name="Rectangle: Rounded Corners 394">
                <a:extLst>
                  <a:ext uri="{FF2B5EF4-FFF2-40B4-BE49-F238E27FC236}">
                    <a16:creationId xmlns:a16="http://schemas.microsoft.com/office/drawing/2014/main" id="{C0F29B1E-E2F6-CC77-57B6-6731C61838AF}"/>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latin typeface="Calibri" panose="020F0502020204030204" pitchFamily="34" charset="0"/>
                    <a:cs typeface="Calibri" panose="020F0502020204030204" pitchFamily="34" charset="0"/>
                  </a:rPr>
                  <a:t>Integrate &amp; Validate Environment</a:t>
                </a:r>
              </a:p>
            </p:txBody>
          </p:sp>
          <p:sp>
            <p:nvSpPr>
              <p:cNvPr id="396" name="Oval 395">
                <a:extLst>
                  <a:ext uri="{FF2B5EF4-FFF2-40B4-BE49-F238E27FC236}">
                    <a16:creationId xmlns:a16="http://schemas.microsoft.com/office/drawing/2014/main" id="{E7C6224C-9D7F-F58A-FFEB-B7F94DCF1C53}"/>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Step 7</a:t>
                </a:r>
              </a:p>
            </p:txBody>
          </p:sp>
        </p:grpSp>
        <p:grpSp>
          <p:nvGrpSpPr>
            <p:cNvPr id="203" name="Group 202">
              <a:extLst>
                <a:ext uri="{FF2B5EF4-FFF2-40B4-BE49-F238E27FC236}">
                  <a16:creationId xmlns:a16="http://schemas.microsoft.com/office/drawing/2014/main" id="{78BAD538-E897-9FB8-F0D6-4A1C0CBFD5A8}"/>
                </a:ext>
              </a:extLst>
            </p:cNvPr>
            <p:cNvGrpSpPr/>
            <p:nvPr/>
          </p:nvGrpSpPr>
          <p:grpSpPr>
            <a:xfrm>
              <a:off x="6783295" y="1547963"/>
              <a:ext cx="1097280" cy="799337"/>
              <a:chOff x="560065" y="5025296"/>
              <a:chExt cx="1097280" cy="799337"/>
            </a:xfrm>
          </p:grpSpPr>
          <p:sp>
            <p:nvSpPr>
              <p:cNvPr id="393" name="Rectangle: Rounded Corners 392">
                <a:extLst>
                  <a:ext uri="{FF2B5EF4-FFF2-40B4-BE49-F238E27FC236}">
                    <a16:creationId xmlns:a16="http://schemas.microsoft.com/office/drawing/2014/main" id="{0A1019E2-74A9-1225-16C4-2039C014E7C2}"/>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latin typeface="Calibri" panose="020F0502020204030204" pitchFamily="34" charset="0"/>
                    <a:cs typeface="Calibri" panose="020F0502020204030204" pitchFamily="34" charset="0"/>
                  </a:rPr>
                  <a:t>Develop Operational Wrap-Around</a:t>
                </a:r>
              </a:p>
            </p:txBody>
          </p:sp>
          <p:sp>
            <p:nvSpPr>
              <p:cNvPr id="394" name="Oval 393">
                <a:extLst>
                  <a:ext uri="{FF2B5EF4-FFF2-40B4-BE49-F238E27FC236}">
                    <a16:creationId xmlns:a16="http://schemas.microsoft.com/office/drawing/2014/main" id="{FED2F244-89D5-2743-1977-93CE8DA53357}"/>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Step 6</a:t>
                </a:r>
              </a:p>
            </p:txBody>
          </p:sp>
        </p:grpSp>
        <p:grpSp>
          <p:nvGrpSpPr>
            <p:cNvPr id="227" name="Group 226">
              <a:extLst>
                <a:ext uri="{FF2B5EF4-FFF2-40B4-BE49-F238E27FC236}">
                  <a16:creationId xmlns:a16="http://schemas.microsoft.com/office/drawing/2014/main" id="{D8524239-EDD7-E143-289F-4E88D9AE9780}"/>
                </a:ext>
              </a:extLst>
            </p:cNvPr>
            <p:cNvGrpSpPr/>
            <p:nvPr/>
          </p:nvGrpSpPr>
          <p:grpSpPr>
            <a:xfrm>
              <a:off x="5502836" y="1547963"/>
              <a:ext cx="1097280" cy="799337"/>
              <a:chOff x="560065" y="5025296"/>
              <a:chExt cx="1097280" cy="799337"/>
            </a:xfrm>
          </p:grpSpPr>
          <p:sp>
            <p:nvSpPr>
              <p:cNvPr id="391" name="Rectangle: Rounded Corners 390">
                <a:extLst>
                  <a:ext uri="{FF2B5EF4-FFF2-40B4-BE49-F238E27FC236}">
                    <a16:creationId xmlns:a16="http://schemas.microsoft.com/office/drawing/2014/main" id="{A8DE1D9D-9689-A89D-3C04-29942FC2FFF6}"/>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latin typeface="Calibri" panose="020F0502020204030204" pitchFamily="34" charset="0"/>
                    <a:cs typeface="Calibri" panose="020F0502020204030204" pitchFamily="34" charset="0"/>
                  </a:rPr>
                  <a:t>Design Operational Wrap-Around</a:t>
                </a:r>
              </a:p>
            </p:txBody>
          </p:sp>
          <p:sp>
            <p:nvSpPr>
              <p:cNvPr id="392" name="Oval 391">
                <a:extLst>
                  <a:ext uri="{FF2B5EF4-FFF2-40B4-BE49-F238E27FC236}">
                    <a16:creationId xmlns:a16="http://schemas.microsoft.com/office/drawing/2014/main" id="{2596BEBB-01BF-D751-A3ED-3A9D7BFEB905}"/>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Step 5</a:t>
                </a:r>
              </a:p>
            </p:txBody>
          </p:sp>
        </p:grpSp>
        <p:grpSp>
          <p:nvGrpSpPr>
            <p:cNvPr id="228" name="Group 227">
              <a:extLst>
                <a:ext uri="{FF2B5EF4-FFF2-40B4-BE49-F238E27FC236}">
                  <a16:creationId xmlns:a16="http://schemas.microsoft.com/office/drawing/2014/main" id="{235935D1-C423-3AF8-8738-A30334F1F9C7}"/>
                </a:ext>
              </a:extLst>
            </p:cNvPr>
            <p:cNvGrpSpPr/>
            <p:nvPr/>
          </p:nvGrpSpPr>
          <p:grpSpPr>
            <a:xfrm>
              <a:off x="4222377" y="1547963"/>
              <a:ext cx="1097280" cy="799337"/>
              <a:chOff x="560065" y="5025296"/>
              <a:chExt cx="1097280" cy="799337"/>
            </a:xfrm>
          </p:grpSpPr>
          <p:sp>
            <p:nvSpPr>
              <p:cNvPr id="389" name="Rectangle: Rounded Corners 388">
                <a:extLst>
                  <a:ext uri="{FF2B5EF4-FFF2-40B4-BE49-F238E27FC236}">
                    <a16:creationId xmlns:a16="http://schemas.microsoft.com/office/drawing/2014/main" id="{29017B5E-66DE-597A-9367-8EDBD08A53E9}"/>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latin typeface="Calibri" panose="020F0502020204030204" pitchFamily="34" charset="0"/>
                    <a:cs typeface="Calibri" panose="020F0502020204030204" pitchFamily="34" charset="0"/>
                  </a:rPr>
                  <a:t>Develop</a:t>
                </a:r>
              </a:p>
              <a:p>
                <a:pPr algn="ctr">
                  <a:lnSpc>
                    <a:spcPts val="1300"/>
                  </a:lnSpc>
                </a:pPr>
                <a:r>
                  <a:rPr lang="en-US" sz="1400" b="1" dirty="0">
                    <a:latin typeface="Calibri" panose="020F0502020204030204" pitchFamily="34" charset="0"/>
                    <a:cs typeface="Calibri" panose="020F0502020204030204" pitchFamily="34" charset="0"/>
                  </a:rPr>
                  <a:t>Digital Twin</a:t>
                </a:r>
              </a:p>
            </p:txBody>
          </p:sp>
          <p:sp>
            <p:nvSpPr>
              <p:cNvPr id="390" name="Oval 389">
                <a:extLst>
                  <a:ext uri="{FF2B5EF4-FFF2-40B4-BE49-F238E27FC236}">
                    <a16:creationId xmlns:a16="http://schemas.microsoft.com/office/drawing/2014/main" id="{42934C5F-E65D-C476-8FCE-7FA3EF8E7D7E}"/>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Step 4</a:t>
                </a:r>
              </a:p>
            </p:txBody>
          </p:sp>
        </p:grpSp>
        <p:grpSp>
          <p:nvGrpSpPr>
            <p:cNvPr id="231" name="Group 230">
              <a:extLst>
                <a:ext uri="{FF2B5EF4-FFF2-40B4-BE49-F238E27FC236}">
                  <a16:creationId xmlns:a16="http://schemas.microsoft.com/office/drawing/2014/main" id="{429D657B-78BD-3440-9369-D108DB9D5D65}"/>
                </a:ext>
              </a:extLst>
            </p:cNvPr>
            <p:cNvGrpSpPr/>
            <p:nvPr/>
          </p:nvGrpSpPr>
          <p:grpSpPr>
            <a:xfrm>
              <a:off x="2941918" y="1547963"/>
              <a:ext cx="1097280" cy="799337"/>
              <a:chOff x="560065" y="5025296"/>
              <a:chExt cx="1097280" cy="799337"/>
            </a:xfrm>
          </p:grpSpPr>
          <p:sp>
            <p:nvSpPr>
              <p:cNvPr id="387" name="Rectangle: Rounded Corners 386">
                <a:extLst>
                  <a:ext uri="{FF2B5EF4-FFF2-40B4-BE49-F238E27FC236}">
                    <a16:creationId xmlns:a16="http://schemas.microsoft.com/office/drawing/2014/main" id="{4EB0404B-421F-5FBB-D4A1-08AAEBAC4A29}"/>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latin typeface="Calibri" panose="020F0502020204030204" pitchFamily="34" charset="0"/>
                    <a:cs typeface="Calibri" panose="020F0502020204030204" pitchFamily="34" charset="0"/>
                  </a:rPr>
                  <a:t>Conduct Wargame Exercise</a:t>
                </a:r>
              </a:p>
            </p:txBody>
          </p:sp>
          <p:sp>
            <p:nvSpPr>
              <p:cNvPr id="388" name="Oval 387">
                <a:extLst>
                  <a:ext uri="{FF2B5EF4-FFF2-40B4-BE49-F238E27FC236}">
                    <a16:creationId xmlns:a16="http://schemas.microsoft.com/office/drawing/2014/main" id="{5C969369-52FF-F418-8C8C-82018179610B}"/>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Step 3</a:t>
                </a:r>
              </a:p>
            </p:txBody>
          </p:sp>
        </p:grpSp>
        <p:grpSp>
          <p:nvGrpSpPr>
            <p:cNvPr id="233" name="Group 232">
              <a:extLst>
                <a:ext uri="{FF2B5EF4-FFF2-40B4-BE49-F238E27FC236}">
                  <a16:creationId xmlns:a16="http://schemas.microsoft.com/office/drawing/2014/main" id="{B93AF709-07A6-3BEC-1166-C00BA5060D44}"/>
                </a:ext>
              </a:extLst>
            </p:cNvPr>
            <p:cNvGrpSpPr/>
            <p:nvPr/>
          </p:nvGrpSpPr>
          <p:grpSpPr>
            <a:xfrm>
              <a:off x="1661459" y="1547963"/>
              <a:ext cx="1097280" cy="799337"/>
              <a:chOff x="560065" y="5025296"/>
              <a:chExt cx="1097280" cy="799337"/>
            </a:xfrm>
          </p:grpSpPr>
          <p:sp>
            <p:nvSpPr>
              <p:cNvPr id="385" name="Rectangle: Rounded Corners 384">
                <a:extLst>
                  <a:ext uri="{FF2B5EF4-FFF2-40B4-BE49-F238E27FC236}">
                    <a16:creationId xmlns:a16="http://schemas.microsoft.com/office/drawing/2014/main" id="{B7E92B12-2D90-8E36-F545-1DF432BD8F6E}"/>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latin typeface="Calibri" panose="020F0502020204030204" pitchFamily="34" charset="0"/>
                    <a:cs typeface="Calibri" panose="020F0502020204030204" pitchFamily="34" charset="0"/>
                  </a:rPr>
                  <a:t>Perform Conceptual Analysis</a:t>
                </a:r>
              </a:p>
            </p:txBody>
          </p:sp>
          <p:sp>
            <p:nvSpPr>
              <p:cNvPr id="386" name="Oval 385">
                <a:extLst>
                  <a:ext uri="{FF2B5EF4-FFF2-40B4-BE49-F238E27FC236}">
                    <a16:creationId xmlns:a16="http://schemas.microsoft.com/office/drawing/2014/main" id="{2C80944E-58FB-C698-D8F1-C5DF2938D851}"/>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Step 2</a:t>
                </a:r>
              </a:p>
            </p:txBody>
          </p:sp>
        </p:grpSp>
        <p:grpSp>
          <p:nvGrpSpPr>
            <p:cNvPr id="234" name="Group 233">
              <a:extLst>
                <a:ext uri="{FF2B5EF4-FFF2-40B4-BE49-F238E27FC236}">
                  <a16:creationId xmlns:a16="http://schemas.microsoft.com/office/drawing/2014/main" id="{5A2752DE-759D-0A96-D64D-FFCBEEB88265}"/>
                </a:ext>
              </a:extLst>
            </p:cNvPr>
            <p:cNvGrpSpPr/>
            <p:nvPr/>
          </p:nvGrpSpPr>
          <p:grpSpPr>
            <a:xfrm>
              <a:off x="8063754" y="4643943"/>
              <a:ext cx="1097280" cy="685800"/>
              <a:chOff x="6771067" y="4966859"/>
              <a:chExt cx="1097280" cy="685800"/>
            </a:xfrm>
          </p:grpSpPr>
          <p:sp>
            <p:nvSpPr>
              <p:cNvPr id="383" name="Rectangle: Rounded Corners 382">
                <a:extLst>
                  <a:ext uri="{FF2B5EF4-FFF2-40B4-BE49-F238E27FC236}">
                    <a16:creationId xmlns:a16="http://schemas.microsoft.com/office/drawing/2014/main" id="{3D3AD250-3536-384B-EE20-1BDB5FE11026}"/>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Validate Environment</a:t>
                </a:r>
              </a:p>
            </p:txBody>
          </p:sp>
          <p:sp>
            <p:nvSpPr>
              <p:cNvPr id="384" name="Oval 383">
                <a:extLst>
                  <a:ext uri="{FF2B5EF4-FFF2-40B4-BE49-F238E27FC236}">
                    <a16:creationId xmlns:a16="http://schemas.microsoft.com/office/drawing/2014/main" id="{D9342276-2D35-641F-BF8A-83E1C23C7A9C}"/>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7.3</a:t>
                </a:r>
              </a:p>
            </p:txBody>
          </p:sp>
        </p:grpSp>
        <p:grpSp>
          <p:nvGrpSpPr>
            <p:cNvPr id="236" name="Group 235">
              <a:extLst>
                <a:ext uri="{FF2B5EF4-FFF2-40B4-BE49-F238E27FC236}">
                  <a16:creationId xmlns:a16="http://schemas.microsoft.com/office/drawing/2014/main" id="{BDA30432-9586-8CB5-75CE-5407027FDE01}"/>
                </a:ext>
              </a:extLst>
            </p:cNvPr>
            <p:cNvGrpSpPr/>
            <p:nvPr/>
          </p:nvGrpSpPr>
          <p:grpSpPr>
            <a:xfrm>
              <a:off x="8063754" y="3729543"/>
              <a:ext cx="1097280" cy="685800"/>
              <a:chOff x="6771067" y="4966859"/>
              <a:chExt cx="1097280" cy="685800"/>
            </a:xfrm>
          </p:grpSpPr>
          <p:sp>
            <p:nvSpPr>
              <p:cNvPr id="381" name="Rectangle: Rounded Corners 380">
                <a:extLst>
                  <a:ext uri="{FF2B5EF4-FFF2-40B4-BE49-F238E27FC236}">
                    <a16:creationId xmlns:a16="http://schemas.microsoft.com/office/drawing/2014/main" id="{CAA40743-2CA0-C755-FDBE-B5BB14E0BF2B}"/>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Integrate Environment</a:t>
                </a:r>
              </a:p>
            </p:txBody>
          </p:sp>
          <p:sp>
            <p:nvSpPr>
              <p:cNvPr id="382" name="Oval 381">
                <a:extLst>
                  <a:ext uri="{FF2B5EF4-FFF2-40B4-BE49-F238E27FC236}">
                    <a16:creationId xmlns:a16="http://schemas.microsoft.com/office/drawing/2014/main" id="{43C48177-3749-B51D-B810-CF5D528574F4}"/>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7.2</a:t>
                </a:r>
              </a:p>
            </p:txBody>
          </p:sp>
        </p:grpSp>
        <p:grpSp>
          <p:nvGrpSpPr>
            <p:cNvPr id="237" name="Group 236">
              <a:extLst>
                <a:ext uri="{FF2B5EF4-FFF2-40B4-BE49-F238E27FC236}">
                  <a16:creationId xmlns:a16="http://schemas.microsoft.com/office/drawing/2014/main" id="{D070930F-FD85-0EA9-3109-4B488C35153A}"/>
                </a:ext>
              </a:extLst>
            </p:cNvPr>
            <p:cNvGrpSpPr/>
            <p:nvPr/>
          </p:nvGrpSpPr>
          <p:grpSpPr>
            <a:xfrm>
              <a:off x="8063754" y="2815143"/>
              <a:ext cx="1097280" cy="685800"/>
              <a:chOff x="6771067" y="4966859"/>
              <a:chExt cx="1097280" cy="685800"/>
            </a:xfrm>
          </p:grpSpPr>
          <p:sp>
            <p:nvSpPr>
              <p:cNvPr id="379" name="Rectangle: Rounded Corners 378">
                <a:extLst>
                  <a:ext uri="{FF2B5EF4-FFF2-40B4-BE49-F238E27FC236}">
                    <a16:creationId xmlns:a16="http://schemas.microsoft.com/office/drawing/2014/main" id="{825DB05D-7619-329C-3A3A-9F205A0E0BE4}"/>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Plan</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Integration</a:t>
                </a:r>
              </a:p>
            </p:txBody>
          </p:sp>
          <p:sp>
            <p:nvSpPr>
              <p:cNvPr id="380" name="Oval 379">
                <a:extLst>
                  <a:ext uri="{FF2B5EF4-FFF2-40B4-BE49-F238E27FC236}">
                    <a16:creationId xmlns:a16="http://schemas.microsoft.com/office/drawing/2014/main" id="{9A5E143E-F13E-8274-364A-CECF01329393}"/>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7.1</a:t>
                </a:r>
              </a:p>
            </p:txBody>
          </p:sp>
        </p:grpSp>
        <p:grpSp>
          <p:nvGrpSpPr>
            <p:cNvPr id="239" name="Group 238">
              <a:extLst>
                <a:ext uri="{FF2B5EF4-FFF2-40B4-BE49-F238E27FC236}">
                  <a16:creationId xmlns:a16="http://schemas.microsoft.com/office/drawing/2014/main" id="{B9C96039-0778-C095-54AB-41C3C197A43B}"/>
                </a:ext>
              </a:extLst>
            </p:cNvPr>
            <p:cNvGrpSpPr/>
            <p:nvPr/>
          </p:nvGrpSpPr>
          <p:grpSpPr>
            <a:xfrm>
              <a:off x="6783295" y="5558343"/>
              <a:ext cx="1097280" cy="685800"/>
              <a:chOff x="6771067" y="4966859"/>
              <a:chExt cx="1097280" cy="685800"/>
            </a:xfrm>
          </p:grpSpPr>
          <p:sp>
            <p:nvSpPr>
              <p:cNvPr id="377" name="Rectangle: Rounded Corners 376">
                <a:extLst>
                  <a:ext uri="{FF2B5EF4-FFF2-40B4-BE49-F238E27FC236}">
                    <a16:creationId xmlns:a16="http://schemas.microsoft.com/office/drawing/2014/main" id="{1A3BC962-D966-F480-ED17-113031FD81D4}"/>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Implement Wrap-Around Infrastructure</a:t>
                </a:r>
              </a:p>
            </p:txBody>
          </p:sp>
          <p:sp>
            <p:nvSpPr>
              <p:cNvPr id="378" name="Oval 377">
                <a:extLst>
                  <a:ext uri="{FF2B5EF4-FFF2-40B4-BE49-F238E27FC236}">
                    <a16:creationId xmlns:a16="http://schemas.microsoft.com/office/drawing/2014/main" id="{82EF78AB-A28C-1D8E-63FB-73EAD507C884}"/>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6.4</a:t>
                </a:r>
              </a:p>
            </p:txBody>
          </p:sp>
        </p:grpSp>
        <p:grpSp>
          <p:nvGrpSpPr>
            <p:cNvPr id="240" name="Group 239">
              <a:extLst>
                <a:ext uri="{FF2B5EF4-FFF2-40B4-BE49-F238E27FC236}">
                  <a16:creationId xmlns:a16="http://schemas.microsoft.com/office/drawing/2014/main" id="{3076EB44-AB1F-0BFE-0B5A-728AB62B6BE4}"/>
                </a:ext>
              </a:extLst>
            </p:cNvPr>
            <p:cNvGrpSpPr/>
            <p:nvPr/>
          </p:nvGrpSpPr>
          <p:grpSpPr>
            <a:xfrm>
              <a:off x="6783295" y="4643943"/>
              <a:ext cx="1097280" cy="685800"/>
              <a:chOff x="6771067" y="4966859"/>
              <a:chExt cx="1097280" cy="685800"/>
            </a:xfrm>
          </p:grpSpPr>
          <p:sp>
            <p:nvSpPr>
              <p:cNvPr id="375" name="Rectangle: Rounded Corners 374">
                <a:extLst>
                  <a:ext uri="{FF2B5EF4-FFF2-40B4-BE49-F238E27FC236}">
                    <a16:creationId xmlns:a16="http://schemas.microsoft.com/office/drawing/2014/main" id="{315646EB-6DC4-CCA5-9D9E-622CAC297B0F}"/>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Develop</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Wrap-Around Applications</a:t>
                </a:r>
              </a:p>
            </p:txBody>
          </p:sp>
          <p:sp>
            <p:nvSpPr>
              <p:cNvPr id="376" name="Oval 375">
                <a:extLst>
                  <a:ext uri="{FF2B5EF4-FFF2-40B4-BE49-F238E27FC236}">
                    <a16:creationId xmlns:a16="http://schemas.microsoft.com/office/drawing/2014/main" id="{A3A468AD-A203-31CF-6488-5905EE4174DE}"/>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6.3</a:t>
                </a:r>
              </a:p>
            </p:txBody>
          </p:sp>
        </p:grpSp>
        <p:grpSp>
          <p:nvGrpSpPr>
            <p:cNvPr id="241" name="Group 240">
              <a:extLst>
                <a:ext uri="{FF2B5EF4-FFF2-40B4-BE49-F238E27FC236}">
                  <a16:creationId xmlns:a16="http://schemas.microsoft.com/office/drawing/2014/main" id="{DBADB007-6A44-8B21-4908-0F03DC0F5043}"/>
                </a:ext>
              </a:extLst>
            </p:cNvPr>
            <p:cNvGrpSpPr/>
            <p:nvPr/>
          </p:nvGrpSpPr>
          <p:grpSpPr>
            <a:xfrm>
              <a:off x="6783295" y="3729543"/>
              <a:ext cx="1097280" cy="685800"/>
              <a:chOff x="6771067" y="4966859"/>
              <a:chExt cx="1097280" cy="685800"/>
            </a:xfrm>
          </p:grpSpPr>
          <p:sp>
            <p:nvSpPr>
              <p:cNvPr id="373" name="Rectangle: Rounded Corners 372">
                <a:extLst>
                  <a:ext uri="{FF2B5EF4-FFF2-40B4-BE49-F238E27FC236}">
                    <a16:creationId xmlns:a16="http://schemas.microsoft.com/office/drawing/2014/main" id="{44385955-BBB2-4202-F31A-4B42C3429451}"/>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Establish Environment Agreements</a:t>
                </a:r>
              </a:p>
            </p:txBody>
          </p:sp>
          <p:sp>
            <p:nvSpPr>
              <p:cNvPr id="374" name="Oval 373">
                <a:extLst>
                  <a:ext uri="{FF2B5EF4-FFF2-40B4-BE49-F238E27FC236}">
                    <a16:creationId xmlns:a16="http://schemas.microsoft.com/office/drawing/2014/main" id="{2F469CBE-8BCC-FC74-A9B7-0738C7485151}"/>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6.2</a:t>
                </a:r>
              </a:p>
            </p:txBody>
          </p:sp>
        </p:grpSp>
        <p:grpSp>
          <p:nvGrpSpPr>
            <p:cNvPr id="242" name="Group 241">
              <a:extLst>
                <a:ext uri="{FF2B5EF4-FFF2-40B4-BE49-F238E27FC236}">
                  <a16:creationId xmlns:a16="http://schemas.microsoft.com/office/drawing/2014/main" id="{4125AAF9-1DFB-7710-7083-964489B0F5EE}"/>
                </a:ext>
              </a:extLst>
            </p:cNvPr>
            <p:cNvGrpSpPr/>
            <p:nvPr/>
          </p:nvGrpSpPr>
          <p:grpSpPr>
            <a:xfrm>
              <a:off x="6783295" y="2815143"/>
              <a:ext cx="1097280" cy="685800"/>
              <a:chOff x="6771067" y="4966859"/>
              <a:chExt cx="1097280" cy="685800"/>
            </a:xfrm>
          </p:grpSpPr>
          <p:sp>
            <p:nvSpPr>
              <p:cNvPr id="371" name="Rectangle: Rounded Corners 370">
                <a:extLst>
                  <a:ext uri="{FF2B5EF4-FFF2-40B4-BE49-F238E27FC236}">
                    <a16:creationId xmlns:a16="http://schemas.microsoft.com/office/drawing/2014/main" id="{3050E029-D74F-AFAC-DEF4-2DD7D1184AC7}"/>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Develop</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System Interface Model</a:t>
                </a:r>
              </a:p>
            </p:txBody>
          </p:sp>
          <p:sp>
            <p:nvSpPr>
              <p:cNvPr id="372" name="Oval 371">
                <a:extLst>
                  <a:ext uri="{FF2B5EF4-FFF2-40B4-BE49-F238E27FC236}">
                    <a16:creationId xmlns:a16="http://schemas.microsoft.com/office/drawing/2014/main" id="{B5D279B6-E939-2295-373D-781070BEB27D}"/>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6.1</a:t>
                </a:r>
              </a:p>
            </p:txBody>
          </p:sp>
        </p:grpSp>
        <p:grpSp>
          <p:nvGrpSpPr>
            <p:cNvPr id="244" name="Group 243">
              <a:extLst>
                <a:ext uri="{FF2B5EF4-FFF2-40B4-BE49-F238E27FC236}">
                  <a16:creationId xmlns:a16="http://schemas.microsoft.com/office/drawing/2014/main" id="{0C3DC841-3259-88C1-4E05-8AF2A1AC7650}"/>
                </a:ext>
              </a:extLst>
            </p:cNvPr>
            <p:cNvGrpSpPr/>
            <p:nvPr/>
          </p:nvGrpSpPr>
          <p:grpSpPr>
            <a:xfrm>
              <a:off x="5502836" y="4643943"/>
              <a:ext cx="1097280" cy="685800"/>
              <a:chOff x="6771067" y="4966859"/>
              <a:chExt cx="1097280" cy="685800"/>
            </a:xfrm>
          </p:grpSpPr>
          <p:sp>
            <p:nvSpPr>
              <p:cNvPr id="369" name="Rectangle: Rounded Corners 368">
                <a:extLst>
                  <a:ext uri="{FF2B5EF4-FFF2-40B4-BE49-F238E27FC236}">
                    <a16:creationId xmlns:a16="http://schemas.microsoft.com/office/drawing/2014/main" id="{C390E2EE-F0B9-3240-9AE7-CC51DE501846}"/>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Design</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Wrap-Around</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Applications</a:t>
                </a:r>
              </a:p>
            </p:txBody>
          </p:sp>
          <p:sp>
            <p:nvSpPr>
              <p:cNvPr id="370" name="Oval 369">
                <a:extLst>
                  <a:ext uri="{FF2B5EF4-FFF2-40B4-BE49-F238E27FC236}">
                    <a16:creationId xmlns:a16="http://schemas.microsoft.com/office/drawing/2014/main" id="{A0600EDC-91E4-5FB0-C3A7-D5A8B9179B5B}"/>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5.3</a:t>
                </a:r>
              </a:p>
            </p:txBody>
          </p:sp>
        </p:grpSp>
        <p:grpSp>
          <p:nvGrpSpPr>
            <p:cNvPr id="245" name="Group 244">
              <a:extLst>
                <a:ext uri="{FF2B5EF4-FFF2-40B4-BE49-F238E27FC236}">
                  <a16:creationId xmlns:a16="http://schemas.microsoft.com/office/drawing/2014/main" id="{6CA6D45C-CCA0-031B-CFF0-CCDCB88AC64E}"/>
                </a:ext>
              </a:extLst>
            </p:cNvPr>
            <p:cNvGrpSpPr/>
            <p:nvPr/>
          </p:nvGrpSpPr>
          <p:grpSpPr>
            <a:xfrm>
              <a:off x="5502836" y="3729543"/>
              <a:ext cx="1097280" cy="685800"/>
              <a:chOff x="6771067" y="4966859"/>
              <a:chExt cx="1097280" cy="685800"/>
            </a:xfrm>
          </p:grpSpPr>
          <p:sp>
            <p:nvSpPr>
              <p:cNvPr id="367" name="Rectangle: Rounded Corners 366">
                <a:extLst>
                  <a:ext uri="{FF2B5EF4-FFF2-40B4-BE49-F238E27FC236}">
                    <a16:creationId xmlns:a16="http://schemas.microsoft.com/office/drawing/2014/main" id="{B57026A3-1FB8-6174-1E6D-563D50476078}"/>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Design</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Environment</a:t>
                </a:r>
              </a:p>
            </p:txBody>
          </p:sp>
          <p:sp>
            <p:nvSpPr>
              <p:cNvPr id="368" name="Oval 367">
                <a:extLst>
                  <a:ext uri="{FF2B5EF4-FFF2-40B4-BE49-F238E27FC236}">
                    <a16:creationId xmlns:a16="http://schemas.microsoft.com/office/drawing/2014/main" id="{F7D2EEB3-79F7-A2BD-A862-11E8C2FA16B6}"/>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5.2</a:t>
                </a:r>
              </a:p>
            </p:txBody>
          </p:sp>
        </p:grpSp>
        <p:grpSp>
          <p:nvGrpSpPr>
            <p:cNvPr id="246" name="Group 245">
              <a:extLst>
                <a:ext uri="{FF2B5EF4-FFF2-40B4-BE49-F238E27FC236}">
                  <a16:creationId xmlns:a16="http://schemas.microsoft.com/office/drawing/2014/main" id="{FB86E493-CB17-C1AE-B668-34D3727496D7}"/>
                </a:ext>
              </a:extLst>
            </p:cNvPr>
            <p:cNvGrpSpPr/>
            <p:nvPr/>
          </p:nvGrpSpPr>
          <p:grpSpPr>
            <a:xfrm>
              <a:off x="5502836" y="2815143"/>
              <a:ext cx="1097280" cy="685800"/>
              <a:chOff x="6771067" y="4966859"/>
              <a:chExt cx="1097280" cy="685800"/>
            </a:xfrm>
          </p:grpSpPr>
          <p:sp>
            <p:nvSpPr>
              <p:cNvPr id="365" name="Rectangle: Rounded Corners 364">
                <a:extLst>
                  <a:ext uri="{FF2B5EF4-FFF2-40B4-BE49-F238E27FC236}">
                    <a16:creationId xmlns:a16="http://schemas.microsoft.com/office/drawing/2014/main" id="{C19246EF-A326-BCF1-0261-6A8CDB3C73E8}"/>
                  </a:ext>
                </a:extLst>
              </p:cNvPr>
              <p:cNvSpPr/>
              <p:nvPr/>
            </p:nvSpPr>
            <p:spPr>
              <a:xfrm>
                <a:off x="6771067" y="4966859"/>
                <a:ext cx="1097280" cy="685800"/>
              </a:xfrm>
              <a:prstGeom prst="roundRect">
                <a:avLst/>
              </a:prstGeom>
              <a:solidFill>
                <a:schemeClr val="accent1">
                  <a:lumMod val="20000"/>
                  <a:lumOff val="80000"/>
                </a:schemeClr>
              </a:solidFill>
              <a:ln w="57150">
                <a:solidFill>
                  <a:srgbClr val="5B9BD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Select</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Wrap-Around Applications</a:t>
                </a:r>
              </a:p>
            </p:txBody>
          </p:sp>
          <p:sp>
            <p:nvSpPr>
              <p:cNvPr id="366" name="Oval 365">
                <a:extLst>
                  <a:ext uri="{FF2B5EF4-FFF2-40B4-BE49-F238E27FC236}">
                    <a16:creationId xmlns:a16="http://schemas.microsoft.com/office/drawing/2014/main" id="{B6B1EA86-BD3E-55DE-AA79-777DE0E5E9FE}"/>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5.1</a:t>
                </a:r>
              </a:p>
            </p:txBody>
          </p:sp>
        </p:grpSp>
        <p:grpSp>
          <p:nvGrpSpPr>
            <p:cNvPr id="247" name="Group 246">
              <a:extLst>
                <a:ext uri="{FF2B5EF4-FFF2-40B4-BE49-F238E27FC236}">
                  <a16:creationId xmlns:a16="http://schemas.microsoft.com/office/drawing/2014/main" id="{C7F8579D-43CB-11CA-C4FD-E595D56CC152}"/>
                </a:ext>
              </a:extLst>
            </p:cNvPr>
            <p:cNvGrpSpPr/>
            <p:nvPr/>
          </p:nvGrpSpPr>
          <p:grpSpPr>
            <a:xfrm>
              <a:off x="4222377" y="4643943"/>
              <a:ext cx="1097280" cy="685800"/>
              <a:chOff x="6771067" y="4966859"/>
              <a:chExt cx="1097280" cy="685800"/>
            </a:xfrm>
          </p:grpSpPr>
          <p:sp>
            <p:nvSpPr>
              <p:cNvPr id="363" name="Rectangle: Rounded Corners 362">
                <a:extLst>
                  <a:ext uri="{FF2B5EF4-FFF2-40B4-BE49-F238E27FC236}">
                    <a16:creationId xmlns:a16="http://schemas.microsoft.com/office/drawing/2014/main" id="{1EC12D88-9FC8-8581-BE74-C31EAA84FF66}"/>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Build</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Digital Twin</a:t>
                </a:r>
              </a:p>
            </p:txBody>
          </p:sp>
          <p:sp>
            <p:nvSpPr>
              <p:cNvPr id="364" name="Oval 363">
                <a:extLst>
                  <a:ext uri="{FF2B5EF4-FFF2-40B4-BE49-F238E27FC236}">
                    <a16:creationId xmlns:a16="http://schemas.microsoft.com/office/drawing/2014/main" id="{6CAA33C3-00C4-ED33-8FA7-0BD429A07A21}"/>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4.3</a:t>
                </a:r>
              </a:p>
            </p:txBody>
          </p:sp>
        </p:grpSp>
        <p:grpSp>
          <p:nvGrpSpPr>
            <p:cNvPr id="248" name="Group 247">
              <a:extLst>
                <a:ext uri="{FF2B5EF4-FFF2-40B4-BE49-F238E27FC236}">
                  <a16:creationId xmlns:a16="http://schemas.microsoft.com/office/drawing/2014/main" id="{891E3B0C-C958-0530-569B-57C8235DB050}"/>
                </a:ext>
              </a:extLst>
            </p:cNvPr>
            <p:cNvGrpSpPr/>
            <p:nvPr/>
          </p:nvGrpSpPr>
          <p:grpSpPr>
            <a:xfrm>
              <a:off x="4222377" y="3729543"/>
              <a:ext cx="1097280" cy="685800"/>
              <a:chOff x="6771067" y="4966859"/>
              <a:chExt cx="1097280" cy="685800"/>
            </a:xfrm>
          </p:grpSpPr>
          <p:sp>
            <p:nvSpPr>
              <p:cNvPr id="361" name="Rectangle: Rounded Corners 360">
                <a:extLst>
                  <a:ext uri="{FF2B5EF4-FFF2-40B4-BE49-F238E27FC236}">
                    <a16:creationId xmlns:a16="http://schemas.microsoft.com/office/drawing/2014/main" id="{3A44952D-F83C-B2CE-29F7-87353A62546C}"/>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Acquire Resources</a:t>
                </a:r>
              </a:p>
            </p:txBody>
          </p:sp>
          <p:sp>
            <p:nvSpPr>
              <p:cNvPr id="362" name="Oval 361">
                <a:extLst>
                  <a:ext uri="{FF2B5EF4-FFF2-40B4-BE49-F238E27FC236}">
                    <a16:creationId xmlns:a16="http://schemas.microsoft.com/office/drawing/2014/main" id="{DBF1E800-7A66-C116-462C-7E553B07197B}"/>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4.2</a:t>
                </a:r>
              </a:p>
            </p:txBody>
          </p:sp>
        </p:grpSp>
        <p:grpSp>
          <p:nvGrpSpPr>
            <p:cNvPr id="249" name="Group 248">
              <a:extLst>
                <a:ext uri="{FF2B5EF4-FFF2-40B4-BE49-F238E27FC236}">
                  <a16:creationId xmlns:a16="http://schemas.microsoft.com/office/drawing/2014/main" id="{9C1D5411-86AD-BD25-1E02-73E06AFC22CF}"/>
                </a:ext>
              </a:extLst>
            </p:cNvPr>
            <p:cNvGrpSpPr/>
            <p:nvPr/>
          </p:nvGrpSpPr>
          <p:grpSpPr>
            <a:xfrm>
              <a:off x="4222377" y="2815143"/>
              <a:ext cx="1097280" cy="685800"/>
              <a:chOff x="6771067" y="4966859"/>
              <a:chExt cx="1097280" cy="685800"/>
            </a:xfrm>
          </p:grpSpPr>
          <p:sp>
            <p:nvSpPr>
              <p:cNvPr id="359" name="Rectangle: Rounded Corners 358">
                <a:extLst>
                  <a:ext uri="{FF2B5EF4-FFF2-40B4-BE49-F238E27FC236}">
                    <a16:creationId xmlns:a16="http://schemas.microsoft.com/office/drawing/2014/main" id="{90564A4F-514D-804A-58CB-4D206FFFFAAF}"/>
                  </a:ext>
                </a:extLst>
              </p:cNvPr>
              <p:cNvSpPr/>
              <p:nvPr/>
            </p:nvSpPr>
            <p:spPr>
              <a:xfrm>
                <a:off x="6771067" y="4966859"/>
                <a:ext cx="1097280" cy="685800"/>
              </a:xfrm>
              <a:prstGeom prst="roundRect">
                <a:avLst/>
              </a:prstGeom>
              <a:solidFill>
                <a:schemeClr val="accent1">
                  <a:lumMod val="20000"/>
                  <a:lumOff val="80000"/>
                </a:schemeClr>
              </a:solidFill>
              <a:ln w="57150">
                <a:solidFill>
                  <a:srgbClr val="5B9BD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Select</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Digital Twin Applications</a:t>
                </a:r>
              </a:p>
            </p:txBody>
          </p:sp>
          <p:sp>
            <p:nvSpPr>
              <p:cNvPr id="360" name="Oval 359">
                <a:extLst>
                  <a:ext uri="{FF2B5EF4-FFF2-40B4-BE49-F238E27FC236}">
                    <a16:creationId xmlns:a16="http://schemas.microsoft.com/office/drawing/2014/main" id="{BD3FB8ED-A2B7-EC23-B51F-3AABE4A1F012}"/>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4.1</a:t>
                </a:r>
              </a:p>
            </p:txBody>
          </p:sp>
        </p:grpSp>
        <p:grpSp>
          <p:nvGrpSpPr>
            <p:cNvPr id="250" name="Group 249">
              <a:extLst>
                <a:ext uri="{FF2B5EF4-FFF2-40B4-BE49-F238E27FC236}">
                  <a16:creationId xmlns:a16="http://schemas.microsoft.com/office/drawing/2014/main" id="{AB0AB93E-E863-5F63-FBBD-EE9597344EAA}"/>
                </a:ext>
              </a:extLst>
            </p:cNvPr>
            <p:cNvGrpSpPr/>
            <p:nvPr/>
          </p:nvGrpSpPr>
          <p:grpSpPr>
            <a:xfrm>
              <a:off x="2941918" y="5558343"/>
              <a:ext cx="1097280" cy="685800"/>
              <a:chOff x="6771067" y="4966859"/>
              <a:chExt cx="1097280" cy="685800"/>
            </a:xfrm>
          </p:grpSpPr>
          <p:sp>
            <p:nvSpPr>
              <p:cNvPr id="357" name="Rectangle: Rounded Corners 356">
                <a:extLst>
                  <a:ext uri="{FF2B5EF4-FFF2-40B4-BE49-F238E27FC236}">
                    <a16:creationId xmlns:a16="http://schemas.microsoft.com/office/drawing/2014/main" id="{CE3877E3-4F5B-D6CA-654E-8EC8B8901DA4}"/>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Wargame Reporting</a:t>
                </a:r>
              </a:p>
            </p:txBody>
          </p:sp>
          <p:sp>
            <p:nvSpPr>
              <p:cNvPr id="358" name="Oval 357">
                <a:extLst>
                  <a:ext uri="{FF2B5EF4-FFF2-40B4-BE49-F238E27FC236}">
                    <a16:creationId xmlns:a16="http://schemas.microsoft.com/office/drawing/2014/main" id="{E82E9342-B564-79E9-B106-B8C1FBB97295}"/>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3.4</a:t>
                </a:r>
              </a:p>
            </p:txBody>
          </p:sp>
        </p:grpSp>
        <p:grpSp>
          <p:nvGrpSpPr>
            <p:cNvPr id="251" name="Group 250">
              <a:extLst>
                <a:ext uri="{FF2B5EF4-FFF2-40B4-BE49-F238E27FC236}">
                  <a16:creationId xmlns:a16="http://schemas.microsoft.com/office/drawing/2014/main" id="{A8B98023-D40E-4D9B-C55A-33E7D56D0499}"/>
                </a:ext>
              </a:extLst>
            </p:cNvPr>
            <p:cNvGrpSpPr/>
            <p:nvPr/>
          </p:nvGrpSpPr>
          <p:grpSpPr>
            <a:xfrm>
              <a:off x="2941918" y="4643943"/>
              <a:ext cx="1097280" cy="685800"/>
              <a:chOff x="6771067" y="4966859"/>
              <a:chExt cx="1097280" cy="685800"/>
            </a:xfrm>
          </p:grpSpPr>
          <p:sp>
            <p:nvSpPr>
              <p:cNvPr id="355" name="Rectangle: Rounded Corners 354">
                <a:extLst>
                  <a:ext uri="{FF2B5EF4-FFF2-40B4-BE49-F238E27FC236}">
                    <a16:creationId xmlns:a16="http://schemas.microsoft.com/office/drawing/2014/main" id="{3E0885FC-ADEC-4460-873F-3A9F58392B9B}"/>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Post</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Wargame Analysis</a:t>
                </a:r>
              </a:p>
            </p:txBody>
          </p:sp>
          <p:sp>
            <p:nvSpPr>
              <p:cNvPr id="356" name="Oval 355">
                <a:extLst>
                  <a:ext uri="{FF2B5EF4-FFF2-40B4-BE49-F238E27FC236}">
                    <a16:creationId xmlns:a16="http://schemas.microsoft.com/office/drawing/2014/main" id="{87AA8D5B-E291-37EC-0A17-9902D853CE5F}"/>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3.3</a:t>
                </a:r>
              </a:p>
            </p:txBody>
          </p:sp>
        </p:grpSp>
        <p:grpSp>
          <p:nvGrpSpPr>
            <p:cNvPr id="252" name="Group 251">
              <a:extLst>
                <a:ext uri="{FF2B5EF4-FFF2-40B4-BE49-F238E27FC236}">
                  <a16:creationId xmlns:a16="http://schemas.microsoft.com/office/drawing/2014/main" id="{905EFCB2-D63E-E190-FA3D-0697273AB441}"/>
                </a:ext>
              </a:extLst>
            </p:cNvPr>
            <p:cNvGrpSpPr/>
            <p:nvPr/>
          </p:nvGrpSpPr>
          <p:grpSpPr>
            <a:xfrm>
              <a:off x="2941918" y="3729543"/>
              <a:ext cx="1097280" cy="685800"/>
              <a:chOff x="6771067" y="4966859"/>
              <a:chExt cx="1097280" cy="685800"/>
            </a:xfrm>
          </p:grpSpPr>
          <p:sp>
            <p:nvSpPr>
              <p:cNvPr id="353" name="Rectangle: Rounded Corners 352">
                <a:extLst>
                  <a:ext uri="{FF2B5EF4-FFF2-40B4-BE49-F238E27FC236}">
                    <a16:creationId xmlns:a16="http://schemas.microsoft.com/office/drawing/2014/main" id="{D9B17E16-BE1E-D5E4-CF34-66C634BEFCC0}"/>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Conduct Wargame</a:t>
                </a:r>
              </a:p>
            </p:txBody>
          </p:sp>
          <p:sp>
            <p:nvSpPr>
              <p:cNvPr id="354" name="Oval 353">
                <a:extLst>
                  <a:ext uri="{FF2B5EF4-FFF2-40B4-BE49-F238E27FC236}">
                    <a16:creationId xmlns:a16="http://schemas.microsoft.com/office/drawing/2014/main" id="{31C4195B-A74F-37DC-0DA6-13F8297B3E2F}"/>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3.2</a:t>
                </a:r>
              </a:p>
            </p:txBody>
          </p:sp>
        </p:grpSp>
        <p:grpSp>
          <p:nvGrpSpPr>
            <p:cNvPr id="253" name="Group 252">
              <a:extLst>
                <a:ext uri="{FF2B5EF4-FFF2-40B4-BE49-F238E27FC236}">
                  <a16:creationId xmlns:a16="http://schemas.microsoft.com/office/drawing/2014/main" id="{1B19D407-91F5-17EA-6F52-E31C0DFF71B4}"/>
                </a:ext>
              </a:extLst>
            </p:cNvPr>
            <p:cNvGrpSpPr/>
            <p:nvPr/>
          </p:nvGrpSpPr>
          <p:grpSpPr>
            <a:xfrm>
              <a:off x="2941918" y="2815143"/>
              <a:ext cx="1097280" cy="685800"/>
              <a:chOff x="6771067" y="4966859"/>
              <a:chExt cx="1097280" cy="685800"/>
            </a:xfrm>
          </p:grpSpPr>
          <p:sp>
            <p:nvSpPr>
              <p:cNvPr id="351" name="Rectangle: Rounded Corners 350">
                <a:extLst>
                  <a:ext uri="{FF2B5EF4-FFF2-40B4-BE49-F238E27FC236}">
                    <a16:creationId xmlns:a16="http://schemas.microsoft.com/office/drawing/2014/main" id="{20895B2C-9E4C-777C-1FBB-AEBF1CDBAC76}"/>
                  </a:ext>
                </a:extLst>
              </p:cNvPr>
              <p:cNvSpPr/>
              <p:nvPr/>
            </p:nvSpPr>
            <p:spPr>
              <a:xfrm>
                <a:off x="6771067" y="4966859"/>
                <a:ext cx="1097280" cy="685800"/>
              </a:xfrm>
              <a:prstGeom prst="roundRect">
                <a:avLst/>
              </a:prstGeom>
              <a:solidFill>
                <a:schemeClr val="accent1">
                  <a:lumMod val="20000"/>
                  <a:lumOff val="80000"/>
                </a:schemeClr>
              </a:solidFill>
              <a:ln w="57150">
                <a:solidFill>
                  <a:srgbClr val="5B9BD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Wargame Preparation</a:t>
                </a:r>
              </a:p>
            </p:txBody>
          </p:sp>
          <p:sp>
            <p:nvSpPr>
              <p:cNvPr id="352" name="Oval 351">
                <a:extLst>
                  <a:ext uri="{FF2B5EF4-FFF2-40B4-BE49-F238E27FC236}">
                    <a16:creationId xmlns:a16="http://schemas.microsoft.com/office/drawing/2014/main" id="{7EFA1737-CA80-3A86-BFC8-3DC4EBC0BC05}"/>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3.1</a:t>
                </a:r>
              </a:p>
            </p:txBody>
          </p:sp>
        </p:grpSp>
        <p:grpSp>
          <p:nvGrpSpPr>
            <p:cNvPr id="254" name="Group 253">
              <a:extLst>
                <a:ext uri="{FF2B5EF4-FFF2-40B4-BE49-F238E27FC236}">
                  <a16:creationId xmlns:a16="http://schemas.microsoft.com/office/drawing/2014/main" id="{B7C9F734-A291-4421-8081-419B70CAA778}"/>
                </a:ext>
              </a:extLst>
            </p:cNvPr>
            <p:cNvGrpSpPr/>
            <p:nvPr/>
          </p:nvGrpSpPr>
          <p:grpSpPr>
            <a:xfrm>
              <a:off x="1661459" y="4643943"/>
              <a:ext cx="1097280" cy="685800"/>
              <a:chOff x="6771067" y="4966859"/>
              <a:chExt cx="1097280" cy="685800"/>
            </a:xfrm>
          </p:grpSpPr>
          <p:sp>
            <p:nvSpPr>
              <p:cNvPr id="349" name="Rectangle: Rounded Corners 348">
                <a:extLst>
                  <a:ext uri="{FF2B5EF4-FFF2-40B4-BE49-F238E27FC236}">
                    <a16:creationId xmlns:a16="http://schemas.microsoft.com/office/drawing/2014/main" id="{52F81C22-15B6-2C21-DD43-2119C76DF3A3}"/>
                  </a:ext>
                </a:extLst>
              </p:cNvPr>
              <p:cNvSpPr/>
              <p:nvPr/>
            </p:nvSpPr>
            <p:spPr>
              <a:xfrm>
                <a:off x="6771067" y="4966859"/>
                <a:ext cx="1097280" cy="685800"/>
              </a:xfrm>
              <a:prstGeom prst="roundRect">
                <a:avLst/>
              </a:prstGeom>
              <a:solidFill>
                <a:schemeClr val="accent1">
                  <a:lumMod val="20000"/>
                  <a:lumOff val="80000"/>
                </a:schemeClr>
              </a:solidFill>
              <a:ln w="57150">
                <a:solidFill>
                  <a:srgbClr val="5B9BD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Develop Environment Requirements</a:t>
                </a:r>
              </a:p>
            </p:txBody>
          </p:sp>
          <p:sp>
            <p:nvSpPr>
              <p:cNvPr id="350" name="Oval 349">
                <a:extLst>
                  <a:ext uri="{FF2B5EF4-FFF2-40B4-BE49-F238E27FC236}">
                    <a16:creationId xmlns:a16="http://schemas.microsoft.com/office/drawing/2014/main" id="{61E5C463-B4CD-6940-F551-22559B7DFE2C}"/>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2.3</a:t>
                </a:r>
              </a:p>
            </p:txBody>
          </p:sp>
        </p:grpSp>
        <p:grpSp>
          <p:nvGrpSpPr>
            <p:cNvPr id="255" name="Group 254">
              <a:extLst>
                <a:ext uri="{FF2B5EF4-FFF2-40B4-BE49-F238E27FC236}">
                  <a16:creationId xmlns:a16="http://schemas.microsoft.com/office/drawing/2014/main" id="{AA2645B6-2569-0A50-1FEA-DE11C2AEE134}"/>
                </a:ext>
              </a:extLst>
            </p:cNvPr>
            <p:cNvGrpSpPr/>
            <p:nvPr/>
          </p:nvGrpSpPr>
          <p:grpSpPr>
            <a:xfrm>
              <a:off x="1661459" y="3729543"/>
              <a:ext cx="1097280" cy="685800"/>
              <a:chOff x="6771067" y="4966859"/>
              <a:chExt cx="1097280" cy="685800"/>
            </a:xfrm>
          </p:grpSpPr>
          <p:sp>
            <p:nvSpPr>
              <p:cNvPr id="347" name="Rectangle: Rounded Corners 346">
                <a:extLst>
                  <a:ext uri="{FF2B5EF4-FFF2-40B4-BE49-F238E27FC236}">
                    <a16:creationId xmlns:a16="http://schemas.microsoft.com/office/drawing/2014/main" id="{374E435D-EB7A-ED5E-5D87-CC63D786F79A}"/>
                  </a:ext>
                </a:extLst>
              </p:cNvPr>
              <p:cNvSpPr/>
              <p:nvPr/>
            </p:nvSpPr>
            <p:spPr>
              <a:xfrm>
                <a:off x="6771067" y="4966859"/>
                <a:ext cx="1097280" cy="685800"/>
              </a:xfrm>
              <a:prstGeom prst="roundRect">
                <a:avLst/>
              </a:prstGeom>
              <a:solidFill>
                <a:schemeClr val="accent1">
                  <a:lumMod val="20000"/>
                  <a:lumOff val="80000"/>
                </a:schemeClr>
              </a:solidFill>
              <a:ln w="57150">
                <a:solidFill>
                  <a:srgbClr val="5B9BD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Develop</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Conceptual Model</a:t>
                </a:r>
              </a:p>
            </p:txBody>
          </p:sp>
          <p:sp>
            <p:nvSpPr>
              <p:cNvPr id="348" name="Oval 347">
                <a:extLst>
                  <a:ext uri="{FF2B5EF4-FFF2-40B4-BE49-F238E27FC236}">
                    <a16:creationId xmlns:a16="http://schemas.microsoft.com/office/drawing/2014/main" id="{62BCCDC6-D6D5-9DC7-0B90-F49D160EF232}"/>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2.2</a:t>
                </a:r>
              </a:p>
            </p:txBody>
          </p:sp>
        </p:grpSp>
        <p:grpSp>
          <p:nvGrpSpPr>
            <p:cNvPr id="256" name="Group 255">
              <a:extLst>
                <a:ext uri="{FF2B5EF4-FFF2-40B4-BE49-F238E27FC236}">
                  <a16:creationId xmlns:a16="http://schemas.microsoft.com/office/drawing/2014/main" id="{FBB4A1BC-B10D-11E7-7E2A-224EBEA1C265}"/>
                </a:ext>
              </a:extLst>
            </p:cNvPr>
            <p:cNvGrpSpPr/>
            <p:nvPr/>
          </p:nvGrpSpPr>
          <p:grpSpPr>
            <a:xfrm>
              <a:off x="1661459" y="2815143"/>
              <a:ext cx="1097280" cy="685800"/>
              <a:chOff x="6771067" y="4966859"/>
              <a:chExt cx="1097280" cy="685800"/>
            </a:xfrm>
          </p:grpSpPr>
          <p:sp>
            <p:nvSpPr>
              <p:cNvPr id="345" name="Rectangle: Rounded Corners 344">
                <a:extLst>
                  <a:ext uri="{FF2B5EF4-FFF2-40B4-BE49-F238E27FC236}">
                    <a16:creationId xmlns:a16="http://schemas.microsoft.com/office/drawing/2014/main" id="{B6B604D5-3DFB-0FBE-D8C2-E2D53B82876D}"/>
                  </a:ext>
                </a:extLst>
              </p:cNvPr>
              <p:cNvSpPr/>
              <p:nvPr/>
            </p:nvSpPr>
            <p:spPr>
              <a:xfrm>
                <a:off x="6771067" y="4966859"/>
                <a:ext cx="1097280" cy="685800"/>
              </a:xfrm>
              <a:prstGeom prst="roundRect">
                <a:avLst/>
              </a:prstGeom>
              <a:solidFill>
                <a:schemeClr val="accent1">
                  <a:lumMod val="20000"/>
                  <a:lumOff val="80000"/>
                </a:schemeClr>
              </a:solidFill>
              <a:ln w="57150">
                <a:solidFill>
                  <a:srgbClr val="5B9BD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Develop</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Scenario</a:t>
                </a:r>
              </a:p>
            </p:txBody>
          </p:sp>
          <p:sp>
            <p:nvSpPr>
              <p:cNvPr id="346" name="Oval 345">
                <a:extLst>
                  <a:ext uri="{FF2B5EF4-FFF2-40B4-BE49-F238E27FC236}">
                    <a16:creationId xmlns:a16="http://schemas.microsoft.com/office/drawing/2014/main" id="{2E787B33-064D-DADB-4298-C3B13A4EF1FE}"/>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2.1</a:t>
                </a:r>
              </a:p>
            </p:txBody>
          </p:sp>
        </p:grpSp>
        <p:grpSp>
          <p:nvGrpSpPr>
            <p:cNvPr id="257" name="Group 256">
              <a:extLst>
                <a:ext uri="{FF2B5EF4-FFF2-40B4-BE49-F238E27FC236}">
                  <a16:creationId xmlns:a16="http://schemas.microsoft.com/office/drawing/2014/main" id="{2BA358C0-2AE6-DE59-DFBA-A0D6785D6715}"/>
                </a:ext>
              </a:extLst>
            </p:cNvPr>
            <p:cNvGrpSpPr/>
            <p:nvPr/>
          </p:nvGrpSpPr>
          <p:grpSpPr>
            <a:xfrm>
              <a:off x="381000" y="3729543"/>
              <a:ext cx="1097280" cy="685800"/>
              <a:chOff x="6771067" y="4966859"/>
              <a:chExt cx="1097280" cy="685800"/>
            </a:xfrm>
          </p:grpSpPr>
          <p:sp>
            <p:nvSpPr>
              <p:cNvPr id="343" name="Rectangle: Rounded Corners 342">
                <a:extLst>
                  <a:ext uri="{FF2B5EF4-FFF2-40B4-BE49-F238E27FC236}">
                    <a16:creationId xmlns:a16="http://schemas.microsoft.com/office/drawing/2014/main" id="{FAF5003C-CE2F-1B84-3EA6-6790A108F8BA}"/>
                  </a:ext>
                </a:extLst>
              </p:cNvPr>
              <p:cNvSpPr/>
              <p:nvPr/>
            </p:nvSpPr>
            <p:spPr>
              <a:xfrm>
                <a:off x="6771067" y="4966859"/>
                <a:ext cx="1097280" cy="685800"/>
              </a:xfrm>
              <a:prstGeom prst="roundRect">
                <a:avLst/>
              </a:prstGeom>
              <a:solidFill>
                <a:schemeClr val="accent1">
                  <a:lumMod val="20000"/>
                  <a:lumOff val="80000"/>
                </a:schemeClr>
              </a:solidFill>
              <a:ln w="57150">
                <a:solidFill>
                  <a:srgbClr val="5B9BD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Conduct</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Initial Planning</a:t>
                </a:r>
              </a:p>
            </p:txBody>
          </p:sp>
          <p:sp>
            <p:nvSpPr>
              <p:cNvPr id="344" name="Oval 343">
                <a:extLst>
                  <a:ext uri="{FF2B5EF4-FFF2-40B4-BE49-F238E27FC236}">
                    <a16:creationId xmlns:a16="http://schemas.microsoft.com/office/drawing/2014/main" id="{EA8099BA-38A3-819D-38EC-564E4219AAB4}"/>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1.2</a:t>
                </a:r>
              </a:p>
            </p:txBody>
          </p:sp>
        </p:grpSp>
        <p:grpSp>
          <p:nvGrpSpPr>
            <p:cNvPr id="258" name="Group 257">
              <a:extLst>
                <a:ext uri="{FF2B5EF4-FFF2-40B4-BE49-F238E27FC236}">
                  <a16:creationId xmlns:a16="http://schemas.microsoft.com/office/drawing/2014/main" id="{0818118A-C605-3549-9D7D-52BCAA3DAFF3}"/>
                </a:ext>
              </a:extLst>
            </p:cNvPr>
            <p:cNvGrpSpPr/>
            <p:nvPr/>
          </p:nvGrpSpPr>
          <p:grpSpPr>
            <a:xfrm>
              <a:off x="381000" y="2815143"/>
              <a:ext cx="1097280" cy="685800"/>
              <a:chOff x="6771067" y="4966859"/>
              <a:chExt cx="1097280" cy="685800"/>
            </a:xfrm>
          </p:grpSpPr>
          <p:sp>
            <p:nvSpPr>
              <p:cNvPr id="341" name="Rectangle: Rounded Corners 340">
                <a:extLst>
                  <a:ext uri="{FF2B5EF4-FFF2-40B4-BE49-F238E27FC236}">
                    <a16:creationId xmlns:a16="http://schemas.microsoft.com/office/drawing/2014/main" id="{113772A3-42CD-2BF0-4447-4FCA0EE37561}"/>
                  </a:ext>
                </a:extLst>
              </p:cNvPr>
              <p:cNvSpPr/>
              <p:nvPr/>
            </p:nvSpPr>
            <p:spPr>
              <a:xfrm>
                <a:off x="6771067" y="4966859"/>
                <a:ext cx="1097280" cy="685800"/>
              </a:xfrm>
              <a:prstGeom prst="roundRect">
                <a:avLst/>
              </a:prstGeom>
              <a:solidFill>
                <a:schemeClr val="accent1">
                  <a:lumMod val="20000"/>
                  <a:lumOff val="80000"/>
                </a:schemeClr>
              </a:solidFill>
              <a:ln w="57150">
                <a:solidFill>
                  <a:srgbClr val="5B9BD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Develop</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Objectives</a:t>
                </a:r>
              </a:p>
            </p:txBody>
          </p:sp>
          <p:sp>
            <p:nvSpPr>
              <p:cNvPr id="342" name="Oval 341">
                <a:extLst>
                  <a:ext uri="{FF2B5EF4-FFF2-40B4-BE49-F238E27FC236}">
                    <a16:creationId xmlns:a16="http://schemas.microsoft.com/office/drawing/2014/main" id="{717F8C29-F94A-8499-6714-2FF6D631946B}"/>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1.1</a:t>
                </a:r>
              </a:p>
            </p:txBody>
          </p:sp>
        </p:grpSp>
        <p:grpSp>
          <p:nvGrpSpPr>
            <p:cNvPr id="259" name="Group 258">
              <a:extLst>
                <a:ext uri="{FF2B5EF4-FFF2-40B4-BE49-F238E27FC236}">
                  <a16:creationId xmlns:a16="http://schemas.microsoft.com/office/drawing/2014/main" id="{85DA81E4-CFA7-B1FD-B6F9-B1B7271E5BB5}"/>
                </a:ext>
              </a:extLst>
            </p:cNvPr>
            <p:cNvGrpSpPr/>
            <p:nvPr/>
          </p:nvGrpSpPr>
          <p:grpSpPr>
            <a:xfrm>
              <a:off x="10624674" y="4643943"/>
              <a:ext cx="1097280" cy="685800"/>
              <a:chOff x="6771067" y="4966859"/>
              <a:chExt cx="1097280" cy="685800"/>
            </a:xfrm>
          </p:grpSpPr>
          <p:sp>
            <p:nvSpPr>
              <p:cNvPr id="339" name="Rectangle: Rounded Corners 338">
                <a:extLst>
                  <a:ext uri="{FF2B5EF4-FFF2-40B4-BE49-F238E27FC236}">
                    <a16:creationId xmlns:a16="http://schemas.microsoft.com/office/drawing/2014/main" id="{701B1643-1368-767C-8728-9B19CAC0BF56}"/>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Lessons Learned &amp; Retirement</a:t>
                </a:r>
              </a:p>
            </p:txBody>
          </p:sp>
          <p:sp>
            <p:nvSpPr>
              <p:cNvPr id="340" name="Oval 339">
                <a:extLst>
                  <a:ext uri="{FF2B5EF4-FFF2-40B4-BE49-F238E27FC236}">
                    <a16:creationId xmlns:a16="http://schemas.microsoft.com/office/drawing/2014/main" id="{2D1F11D4-15BE-6C19-829D-182121F9A66D}"/>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9.3</a:t>
                </a:r>
              </a:p>
            </p:txBody>
          </p:sp>
        </p:grpSp>
        <p:grpSp>
          <p:nvGrpSpPr>
            <p:cNvPr id="260" name="Group 259">
              <a:extLst>
                <a:ext uri="{FF2B5EF4-FFF2-40B4-BE49-F238E27FC236}">
                  <a16:creationId xmlns:a16="http://schemas.microsoft.com/office/drawing/2014/main" id="{4C8826F3-E0C0-ECE4-711F-FF0DDB8CA77F}"/>
                </a:ext>
              </a:extLst>
            </p:cNvPr>
            <p:cNvGrpSpPr/>
            <p:nvPr/>
          </p:nvGrpSpPr>
          <p:grpSpPr>
            <a:xfrm>
              <a:off x="10624674" y="3729543"/>
              <a:ext cx="1097280" cy="685800"/>
              <a:chOff x="6771067" y="4966859"/>
              <a:chExt cx="1097280" cy="685800"/>
            </a:xfrm>
          </p:grpSpPr>
          <p:sp>
            <p:nvSpPr>
              <p:cNvPr id="337" name="Rectangle: Rounded Corners 336">
                <a:extLst>
                  <a:ext uri="{FF2B5EF4-FFF2-40B4-BE49-F238E27FC236}">
                    <a16:creationId xmlns:a16="http://schemas.microsoft.com/office/drawing/2014/main" id="{CC740358-DD9A-D233-D7E2-CD8773D18C1E}"/>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Reporting</a:t>
                </a:r>
              </a:p>
            </p:txBody>
          </p:sp>
          <p:sp>
            <p:nvSpPr>
              <p:cNvPr id="338" name="Oval 337">
                <a:extLst>
                  <a:ext uri="{FF2B5EF4-FFF2-40B4-BE49-F238E27FC236}">
                    <a16:creationId xmlns:a16="http://schemas.microsoft.com/office/drawing/2014/main" id="{D4779C5B-F6BD-5A64-AFEB-356FE10C5036}"/>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9.2</a:t>
                </a:r>
              </a:p>
            </p:txBody>
          </p:sp>
        </p:grpSp>
        <p:grpSp>
          <p:nvGrpSpPr>
            <p:cNvPr id="261" name="Group 260">
              <a:extLst>
                <a:ext uri="{FF2B5EF4-FFF2-40B4-BE49-F238E27FC236}">
                  <a16:creationId xmlns:a16="http://schemas.microsoft.com/office/drawing/2014/main" id="{75CADCFA-3F78-F919-A123-9821EEC65C97}"/>
                </a:ext>
              </a:extLst>
            </p:cNvPr>
            <p:cNvGrpSpPr/>
            <p:nvPr/>
          </p:nvGrpSpPr>
          <p:grpSpPr>
            <a:xfrm>
              <a:off x="10624674" y="2815143"/>
              <a:ext cx="1097280" cy="685800"/>
              <a:chOff x="6771067" y="4966859"/>
              <a:chExt cx="1097280" cy="685800"/>
            </a:xfrm>
          </p:grpSpPr>
          <p:sp>
            <p:nvSpPr>
              <p:cNvPr id="335" name="Rectangle: Rounded Corners 334">
                <a:extLst>
                  <a:ext uri="{FF2B5EF4-FFF2-40B4-BE49-F238E27FC236}">
                    <a16:creationId xmlns:a16="http://schemas.microsoft.com/office/drawing/2014/main" id="{325114CB-02F2-1962-8488-43071966CE5F}"/>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Analysis &amp; Evaluation</a:t>
                </a:r>
              </a:p>
            </p:txBody>
          </p:sp>
          <p:sp>
            <p:nvSpPr>
              <p:cNvPr id="336" name="Oval 335">
                <a:extLst>
                  <a:ext uri="{FF2B5EF4-FFF2-40B4-BE49-F238E27FC236}">
                    <a16:creationId xmlns:a16="http://schemas.microsoft.com/office/drawing/2014/main" id="{43E36179-74B9-7E62-F3AE-67DB8010BA9B}"/>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9.1</a:t>
                </a:r>
              </a:p>
            </p:txBody>
          </p:sp>
        </p:grpSp>
        <p:cxnSp>
          <p:nvCxnSpPr>
            <p:cNvPr id="262" name="Straight Arrow Connector 261">
              <a:extLst>
                <a:ext uri="{FF2B5EF4-FFF2-40B4-BE49-F238E27FC236}">
                  <a16:creationId xmlns:a16="http://schemas.microsoft.com/office/drawing/2014/main" id="{CA3008BE-886B-6719-0598-CFD0F203DCFE}"/>
                </a:ext>
              </a:extLst>
            </p:cNvPr>
            <p:cNvCxnSpPr>
              <a:stCxn id="401" idx="3"/>
              <a:endCxn id="385" idx="1"/>
            </p:cNvCxnSpPr>
            <p:nvPr/>
          </p:nvCxnSpPr>
          <p:spPr>
            <a:xfrm>
              <a:off x="1478280"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3" name="Straight Arrow Connector 262">
              <a:extLst>
                <a:ext uri="{FF2B5EF4-FFF2-40B4-BE49-F238E27FC236}">
                  <a16:creationId xmlns:a16="http://schemas.microsoft.com/office/drawing/2014/main" id="{24FC5320-1808-D29F-FC33-EE48E20CB8B3}"/>
                </a:ext>
              </a:extLst>
            </p:cNvPr>
            <p:cNvCxnSpPr>
              <a:stCxn id="385" idx="3"/>
              <a:endCxn id="387" idx="1"/>
            </p:cNvCxnSpPr>
            <p:nvPr/>
          </p:nvCxnSpPr>
          <p:spPr>
            <a:xfrm>
              <a:off x="2758739"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4" name="Straight Arrow Connector 263">
              <a:extLst>
                <a:ext uri="{FF2B5EF4-FFF2-40B4-BE49-F238E27FC236}">
                  <a16:creationId xmlns:a16="http://schemas.microsoft.com/office/drawing/2014/main" id="{84E2DBEF-EE5A-2B66-07FD-60EBFEE35A3E}"/>
                </a:ext>
              </a:extLst>
            </p:cNvPr>
            <p:cNvCxnSpPr>
              <a:stCxn id="387" idx="3"/>
              <a:endCxn id="389" idx="1"/>
            </p:cNvCxnSpPr>
            <p:nvPr/>
          </p:nvCxnSpPr>
          <p:spPr>
            <a:xfrm>
              <a:off x="4039198"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5" name="Straight Arrow Connector 264">
              <a:extLst>
                <a:ext uri="{FF2B5EF4-FFF2-40B4-BE49-F238E27FC236}">
                  <a16:creationId xmlns:a16="http://schemas.microsoft.com/office/drawing/2014/main" id="{10DE3920-46D2-CD60-D6FB-C6D0EB62CE6B}"/>
                </a:ext>
              </a:extLst>
            </p:cNvPr>
            <p:cNvCxnSpPr>
              <a:stCxn id="389" idx="3"/>
              <a:endCxn id="391" idx="1"/>
            </p:cNvCxnSpPr>
            <p:nvPr/>
          </p:nvCxnSpPr>
          <p:spPr>
            <a:xfrm>
              <a:off x="5319657"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6" name="Straight Arrow Connector 265">
              <a:extLst>
                <a:ext uri="{FF2B5EF4-FFF2-40B4-BE49-F238E27FC236}">
                  <a16:creationId xmlns:a16="http://schemas.microsoft.com/office/drawing/2014/main" id="{A71C6854-22F3-2FCA-C688-382500D9DA69}"/>
                </a:ext>
              </a:extLst>
            </p:cNvPr>
            <p:cNvCxnSpPr>
              <a:stCxn id="391" idx="3"/>
              <a:endCxn id="393" idx="1"/>
            </p:cNvCxnSpPr>
            <p:nvPr/>
          </p:nvCxnSpPr>
          <p:spPr>
            <a:xfrm>
              <a:off x="6600116"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7" name="Straight Arrow Connector 266">
              <a:extLst>
                <a:ext uri="{FF2B5EF4-FFF2-40B4-BE49-F238E27FC236}">
                  <a16:creationId xmlns:a16="http://schemas.microsoft.com/office/drawing/2014/main" id="{030FD78E-5598-33DF-A633-664B9135921B}"/>
                </a:ext>
              </a:extLst>
            </p:cNvPr>
            <p:cNvCxnSpPr>
              <a:stCxn id="393" idx="3"/>
              <a:endCxn id="395" idx="1"/>
            </p:cNvCxnSpPr>
            <p:nvPr/>
          </p:nvCxnSpPr>
          <p:spPr>
            <a:xfrm>
              <a:off x="7880575"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8" name="Straight Arrow Connector 267">
              <a:extLst>
                <a:ext uri="{FF2B5EF4-FFF2-40B4-BE49-F238E27FC236}">
                  <a16:creationId xmlns:a16="http://schemas.microsoft.com/office/drawing/2014/main" id="{2067B41B-9674-3B61-70D9-68DABCD9080B}"/>
                </a:ext>
              </a:extLst>
            </p:cNvPr>
            <p:cNvCxnSpPr>
              <a:cxnSpLocks/>
              <a:stCxn id="395" idx="3"/>
              <a:endCxn id="397" idx="1"/>
            </p:cNvCxnSpPr>
            <p:nvPr/>
          </p:nvCxnSpPr>
          <p:spPr>
            <a:xfrm>
              <a:off x="9161034" y="2004400"/>
              <a:ext cx="183179" cy="4292"/>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9" name="Straight Arrow Connector 268">
              <a:extLst>
                <a:ext uri="{FF2B5EF4-FFF2-40B4-BE49-F238E27FC236}">
                  <a16:creationId xmlns:a16="http://schemas.microsoft.com/office/drawing/2014/main" id="{C313130E-BACB-9808-E547-4F3C045DE2C9}"/>
                </a:ext>
              </a:extLst>
            </p:cNvPr>
            <p:cNvCxnSpPr>
              <a:stCxn id="397" idx="3"/>
              <a:endCxn id="399" idx="1"/>
            </p:cNvCxnSpPr>
            <p:nvPr/>
          </p:nvCxnSpPr>
          <p:spPr>
            <a:xfrm>
              <a:off x="10441493" y="2008692"/>
              <a:ext cx="183181"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70" name="Group 269">
              <a:extLst>
                <a:ext uri="{FF2B5EF4-FFF2-40B4-BE49-F238E27FC236}">
                  <a16:creationId xmlns:a16="http://schemas.microsoft.com/office/drawing/2014/main" id="{FBD1764D-673A-2489-955B-6D3A1CCB1C72}"/>
                </a:ext>
              </a:extLst>
            </p:cNvPr>
            <p:cNvGrpSpPr/>
            <p:nvPr/>
          </p:nvGrpSpPr>
          <p:grpSpPr>
            <a:xfrm>
              <a:off x="1035384" y="2338345"/>
              <a:ext cx="10070573" cy="210099"/>
              <a:chOff x="1035384" y="2037802"/>
              <a:chExt cx="10070573" cy="210099"/>
            </a:xfrm>
          </p:grpSpPr>
          <p:cxnSp>
            <p:nvCxnSpPr>
              <p:cNvPr id="271" name="Straight Connector 270">
                <a:extLst>
                  <a:ext uri="{FF2B5EF4-FFF2-40B4-BE49-F238E27FC236}">
                    <a16:creationId xmlns:a16="http://schemas.microsoft.com/office/drawing/2014/main" id="{B278BD1F-DDA1-7B6C-BDE3-57ED33395800}"/>
                  </a:ext>
                </a:extLst>
              </p:cNvPr>
              <p:cNvCxnSpPr>
                <a:cxnSpLocks/>
              </p:cNvCxnSpPr>
              <p:nvPr/>
            </p:nvCxnSpPr>
            <p:spPr>
              <a:xfrm flipH="1">
                <a:off x="9782564" y="2247900"/>
                <a:ext cx="225556"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26836BCD-F897-1842-844A-A9F9AC263727}"/>
                  </a:ext>
                </a:extLst>
              </p:cNvPr>
              <p:cNvCxnSpPr>
                <a:cxnSpLocks/>
              </p:cNvCxnSpPr>
              <p:nvPr/>
            </p:nvCxnSpPr>
            <p:spPr>
              <a:xfrm flipH="1">
                <a:off x="8505436" y="2247901"/>
                <a:ext cx="210328"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6" name="Straight Connector 305">
                <a:extLst>
                  <a:ext uri="{FF2B5EF4-FFF2-40B4-BE49-F238E27FC236}">
                    <a16:creationId xmlns:a16="http://schemas.microsoft.com/office/drawing/2014/main" id="{8B76728A-5C74-D331-859D-8795D858BADF}"/>
                  </a:ext>
                </a:extLst>
              </p:cNvPr>
              <p:cNvCxnSpPr>
                <a:cxnSpLocks/>
              </p:cNvCxnSpPr>
              <p:nvPr/>
            </p:nvCxnSpPr>
            <p:spPr>
              <a:xfrm flipH="1" flipV="1">
                <a:off x="7225105" y="2247900"/>
                <a:ext cx="213531"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7" name="Straight Connector 306">
                <a:extLst>
                  <a:ext uri="{FF2B5EF4-FFF2-40B4-BE49-F238E27FC236}">
                    <a16:creationId xmlns:a16="http://schemas.microsoft.com/office/drawing/2014/main" id="{E79CBDF5-1022-4C80-DD99-BD8F944020A6}"/>
                  </a:ext>
                </a:extLst>
              </p:cNvPr>
              <p:cNvCxnSpPr>
                <a:cxnSpLocks/>
              </p:cNvCxnSpPr>
              <p:nvPr/>
            </p:nvCxnSpPr>
            <p:spPr>
              <a:xfrm flipH="1">
                <a:off x="5947267" y="2247900"/>
                <a:ext cx="211038"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8" name="Straight Connector 307">
                <a:extLst>
                  <a:ext uri="{FF2B5EF4-FFF2-40B4-BE49-F238E27FC236}">
                    <a16:creationId xmlns:a16="http://schemas.microsoft.com/office/drawing/2014/main" id="{236A4CA8-B85E-534C-26DA-2BAE5BDB3642}"/>
                  </a:ext>
                </a:extLst>
              </p:cNvPr>
              <p:cNvCxnSpPr>
                <a:cxnSpLocks/>
              </p:cNvCxnSpPr>
              <p:nvPr/>
            </p:nvCxnSpPr>
            <p:spPr>
              <a:xfrm flipH="1" flipV="1">
                <a:off x="4664187" y="2247900"/>
                <a:ext cx="216280"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9" name="Straight Connector 308">
                <a:extLst>
                  <a:ext uri="{FF2B5EF4-FFF2-40B4-BE49-F238E27FC236}">
                    <a16:creationId xmlns:a16="http://schemas.microsoft.com/office/drawing/2014/main" id="{BC807DA2-123D-B36E-4F1C-78A1B6C51503}"/>
                  </a:ext>
                </a:extLst>
              </p:cNvPr>
              <p:cNvCxnSpPr>
                <a:cxnSpLocks/>
              </p:cNvCxnSpPr>
              <p:nvPr/>
            </p:nvCxnSpPr>
            <p:spPr>
              <a:xfrm flipH="1">
                <a:off x="3381160" y="2247900"/>
                <a:ext cx="216227"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0" name="Straight Connector 309">
                <a:extLst>
                  <a:ext uri="{FF2B5EF4-FFF2-40B4-BE49-F238E27FC236}">
                    <a16:creationId xmlns:a16="http://schemas.microsoft.com/office/drawing/2014/main" id="{64C0CBB4-8F9A-78D8-4971-D0189C834D30}"/>
                  </a:ext>
                </a:extLst>
              </p:cNvPr>
              <p:cNvCxnSpPr>
                <a:cxnSpLocks/>
              </p:cNvCxnSpPr>
              <p:nvPr/>
            </p:nvCxnSpPr>
            <p:spPr>
              <a:xfrm flipH="1" flipV="1">
                <a:off x="2102184" y="2247900"/>
                <a:ext cx="212176"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1" name="Straight Connector 310">
                <a:extLst>
                  <a:ext uri="{FF2B5EF4-FFF2-40B4-BE49-F238E27FC236}">
                    <a16:creationId xmlns:a16="http://schemas.microsoft.com/office/drawing/2014/main" id="{7AD47D68-A5E6-1EF3-3200-9ABAED46D8CC}"/>
                  </a:ext>
                </a:extLst>
              </p:cNvPr>
              <p:cNvCxnSpPr>
                <a:cxnSpLocks/>
              </p:cNvCxnSpPr>
              <p:nvPr/>
            </p:nvCxnSpPr>
            <p:spPr>
              <a:xfrm>
                <a:off x="1035384"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2" name="Straight Arrow Connector 311">
                <a:extLst>
                  <a:ext uri="{FF2B5EF4-FFF2-40B4-BE49-F238E27FC236}">
                    <a16:creationId xmlns:a16="http://schemas.microsoft.com/office/drawing/2014/main" id="{4826AD86-AA88-BB0D-3C4D-BBBF3AA75CCC}"/>
                  </a:ext>
                </a:extLst>
              </p:cNvPr>
              <p:cNvCxnSpPr>
                <a:cxnSpLocks/>
              </p:cNvCxnSpPr>
              <p:nvPr/>
            </p:nvCxnSpPr>
            <p:spPr>
              <a:xfrm>
                <a:off x="11074920" y="20621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13" name="Straight Arrow Connector 312">
                <a:extLst>
                  <a:ext uri="{FF2B5EF4-FFF2-40B4-BE49-F238E27FC236}">
                    <a16:creationId xmlns:a16="http://schemas.microsoft.com/office/drawing/2014/main" id="{EA50AB3B-8368-B18C-EAB2-E3986892044A}"/>
                  </a:ext>
                </a:extLst>
              </p:cNvPr>
              <p:cNvCxnSpPr>
                <a:cxnSpLocks/>
              </p:cNvCxnSpPr>
              <p:nvPr/>
            </p:nvCxnSpPr>
            <p:spPr>
              <a:xfrm>
                <a:off x="9782564"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14" name="Straight Arrow Connector 313">
                <a:extLst>
                  <a:ext uri="{FF2B5EF4-FFF2-40B4-BE49-F238E27FC236}">
                    <a16:creationId xmlns:a16="http://schemas.microsoft.com/office/drawing/2014/main" id="{F63F0312-F545-484B-40F0-3917696D2014}"/>
                  </a:ext>
                </a:extLst>
              </p:cNvPr>
              <p:cNvCxnSpPr>
                <a:cxnSpLocks/>
              </p:cNvCxnSpPr>
              <p:nvPr/>
            </p:nvCxnSpPr>
            <p:spPr>
              <a:xfrm>
                <a:off x="8505436"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15" name="Straight Arrow Connector 314">
                <a:extLst>
                  <a:ext uri="{FF2B5EF4-FFF2-40B4-BE49-F238E27FC236}">
                    <a16:creationId xmlns:a16="http://schemas.microsoft.com/office/drawing/2014/main" id="{A7684B86-2A7B-F662-47FB-19DBA2D7C2C3}"/>
                  </a:ext>
                </a:extLst>
              </p:cNvPr>
              <p:cNvCxnSpPr>
                <a:cxnSpLocks/>
              </p:cNvCxnSpPr>
              <p:nvPr/>
            </p:nvCxnSpPr>
            <p:spPr>
              <a:xfrm>
                <a:off x="7225105"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16" name="Straight Arrow Connector 315">
                <a:extLst>
                  <a:ext uri="{FF2B5EF4-FFF2-40B4-BE49-F238E27FC236}">
                    <a16:creationId xmlns:a16="http://schemas.microsoft.com/office/drawing/2014/main" id="{BA1C9546-82DB-B022-B1AC-F7558265AAA0}"/>
                  </a:ext>
                </a:extLst>
              </p:cNvPr>
              <p:cNvCxnSpPr>
                <a:cxnSpLocks/>
              </p:cNvCxnSpPr>
              <p:nvPr/>
            </p:nvCxnSpPr>
            <p:spPr>
              <a:xfrm>
                <a:off x="5947267"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17" name="Straight Arrow Connector 316">
                <a:extLst>
                  <a:ext uri="{FF2B5EF4-FFF2-40B4-BE49-F238E27FC236}">
                    <a16:creationId xmlns:a16="http://schemas.microsoft.com/office/drawing/2014/main" id="{84AFDD56-D919-BE28-9B23-5C859C408163}"/>
                  </a:ext>
                </a:extLst>
              </p:cNvPr>
              <p:cNvCxnSpPr>
                <a:cxnSpLocks/>
              </p:cNvCxnSpPr>
              <p:nvPr/>
            </p:nvCxnSpPr>
            <p:spPr>
              <a:xfrm>
                <a:off x="4664187" y="20621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18" name="Straight Arrow Connector 317">
                <a:extLst>
                  <a:ext uri="{FF2B5EF4-FFF2-40B4-BE49-F238E27FC236}">
                    <a16:creationId xmlns:a16="http://schemas.microsoft.com/office/drawing/2014/main" id="{E3E0068A-AC64-E334-3458-FB8B4D050996}"/>
                  </a:ext>
                </a:extLst>
              </p:cNvPr>
              <p:cNvCxnSpPr>
                <a:cxnSpLocks/>
              </p:cNvCxnSpPr>
              <p:nvPr/>
            </p:nvCxnSpPr>
            <p:spPr>
              <a:xfrm>
                <a:off x="3381160"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19" name="Straight Arrow Connector 318">
                <a:extLst>
                  <a:ext uri="{FF2B5EF4-FFF2-40B4-BE49-F238E27FC236}">
                    <a16:creationId xmlns:a16="http://schemas.microsoft.com/office/drawing/2014/main" id="{F87F6888-EB9D-6ED4-273B-C70CEFDCF1B1}"/>
                  </a:ext>
                </a:extLst>
              </p:cNvPr>
              <p:cNvCxnSpPr>
                <a:cxnSpLocks/>
              </p:cNvCxnSpPr>
              <p:nvPr/>
            </p:nvCxnSpPr>
            <p:spPr>
              <a:xfrm>
                <a:off x="2102184"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20" name="Straight Arrow Connector 319">
                <a:extLst>
                  <a:ext uri="{FF2B5EF4-FFF2-40B4-BE49-F238E27FC236}">
                    <a16:creationId xmlns:a16="http://schemas.microsoft.com/office/drawing/2014/main" id="{7AEF2FA4-03CD-D0ED-4F8D-BA1747C16FD4}"/>
                  </a:ext>
                </a:extLst>
              </p:cNvPr>
              <p:cNvCxnSpPr>
                <a:cxnSpLocks/>
              </p:cNvCxnSpPr>
              <p:nvPr/>
            </p:nvCxnSpPr>
            <p:spPr>
              <a:xfrm>
                <a:off x="1035384" y="2060939"/>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21" name="Straight Arrow Connector 320">
                <a:extLst>
                  <a:ext uri="{FF2B5EF4-FFF2-40B4-BE49-F238E27FC236}">
                    <a16:creationId xmlns:a16="http://schemas.microsoft.com/office/drawing/2014/main" id="{E234C11E-52CD-D675-D64E-4B25506DEA25}"/>
                  </a:ext>
                </a:extLst>
              </p:cNvPr>
              <p:cNvCxnSpPr>
                <a:cxnSpLocks/>
              </p:cNvCxnSpPr>
              <p:nvPr/>
            </p:nvCxnSpPr>
            <p:spPr>
              <a:xfrm>
                <a:off x="2314360" y="2054670"/>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22" name="Straight Arrow Connector 321">
                <a:extLst>
                  <a:ext uri="{FF2B5EF4-FFF2-40B4-BE49-F238E27FC236}">
                    <a16:creationId xmlns:a16="http://schemas.microsoft.com/office/drawing/2014/main" id="{AAB881F5-F395-CFEC-CD39-D8DC79EA3C9C}"/>
                  </a:ext>
                </a:extLst>
              </p:cNvPr>
              <p:cNvCxnSpPr>
                <a:cxnSpLocks/>
              </p:cNvCxnSpPr>
              <p:nvPr/>
            </p:nvCxnSpPr>
            <p:spPr>
              <a:xfrm>
                <a:off x="3595536" y="2037802"/>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23" name="Straight Arrow Connector 322">
                <a:extLst>
                  <a:ext uri="{FF2B5EF4-FFF2-40B4-BE49-F238E27FC236}">
                    <a16:creationId xmlns:a16="http://schemas.microsoft.com/office/drawing/2014/main" id="{7FDF1DB2-C573-7716-5D9E-E67A4EAEDBBA}"/>
                  </a:ext>
                </a:extLst>
              </p:cNvPr>
              <p:cNvCxnSpPr>
                <a:cxnSpLocks/>
              </p:cNvCxnSpPr>
              <p:nvPr/>
            </p:nvCxnSpPr>
            <p:spPr>
              <a:xfrm>
                <a:off x="4880467" y="2053760"/>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24" name="Straight Arrow Connector 323">
                <a:extLst>
                  <a:ext uri="{FF2B5EF4-FFF2-40B4-BE49-F238E27FC236}">
                    <a16:creationId xmlns:a16="http://schemas.microsoft.com/office/drawing/2014/main" id="{B3F1D202-9DAD-8A39-D153-A02A4E426570}"/>
                  </a:ext>
                </a:extLst>
              </p:cNvPr>
              <p:cNvCxnSpPr>
                <a:cxnSpLocks/>
              </p:cNvCxnSpPr>
              <p:nvPr/>
            </p:nvCxnSpPr>
            <p:spPr>
              <a:xfrm>
                <a:off x="6165552" y="2046757"/>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25" name="Straight Arrow Connector 324">
                <a:extLst>
                  <a:ext uri="{FF2B5EF4-FFF2-40B4-BE49-F238E27FC236}">
                    <a16:creationId xmlns:a16="http://schemas.microsoft.com/office/drawing/2014/main" id="{69A91AA6-6F68-78BB-B378-B0E39A352823}"/>
                  </a:ext>
                </a:extLst>
              </p:cNvPr>
              <p:cNvCxnSpPr>
                <a:cxnSpLocks/>
              </p:cNvCxnSpPr>
              <p:nvPr/>
            </p:nvCxnSpPr>
            <p:spPr>
              <a:xfrm>
                <a:off x="7438636" y="2054670"/>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26" name="Straight Arrow Connector 325">
                <a:extLst>
                  <a:ext uri="{FF2B5EF4-FFF2-40B4-BE49-F238E27FC236}">
                    <a16:creationId xmlns:a16="http://schemas.microsoft.com/office/drawing/2014/main" id="{97F84CDF-71C6-0200-D75F-93CA814EED5B}"/>
                  </a:ext>
                </a:extLst>
              </p:cNvPr>
              <p:cNvCxnSpPr>
                <a:cxnSpLocks/>
              </p:cNvCxnSpPr>
              <p:nvPr/>
            </p:nvCxnSpPr>
            <p:spPr>
              <a:xfrm>
                <a:off x="8715764" y="2046756"/>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27" name="Straight Arrow Connector 326">
                <a:extLst>
                  <a:ext uri="{FF2B5EF4-FFF2-40B4-BE49-F238E27FC236}">
                    <a16:creationId xmlns:a16="http://schemas.microsoft.com/office/drawing/2014/main" id="{189B7217-49AB-ABAC-A9E4-592D0FB32623}"/>
                  </a:ext>
                </a:extLst>
              </p:cNvPr>
              <p:cNvCxnSpPr>
                <a:cxnSpLocks/>
              </p:cNvCxnSpPr>
              <p:nvPr/>
            </p:nvCxnSpPr>
            <p:spPr>
              <a:xfrm>
                <a:off x="10008120" y="2046756"/>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28" name="Straight Connector 327">
                <a:extLst>
                  <a:ext uri="{FF2B5EF4-FFF2-40B4-BE49-F238E27FC236}">
                    <a16:creationId xmlns:a16="http://schemas.microsoft.com/office/drawing/2014/main" id="{22F3785E-9FAF-2DBD-1137-FEFAA3D821CA}"/>
                  </a:ext>
                </a:extLst>
              </p:cNvPr>
              <p:cNvCxnSpPr>
                <a:cxnSpLocks/>
              </p:cNvCxnSpPr>
              <p:nvPr/>
            </p:nvCxnSpPr>
            <p:spPr>
              <a:xfrm>
                <a:off x="2356403"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9" name="Straight Connector 328">
                <a:extLst>
                  <a:ext uri="{FF2B5EF4-FFF2-40B4-BE49-F238E27FC236}">
                    <a16:creationId xmlns:a16="http://schemas.microsoft.com/office/drawing/2014/main" id="{9481C1C4-9A10-BA71-E1A7-72F575F5B583}"/>
                  </a:ext>
                </a:extLst>
              </p:cNvPr>
              <p:cNvCxnSpPr>
                <a:cxnSpLocks/>
              </p:cNvCxnSpPr>
              <p:nvPr/>
            </p:nvCxnSpPr>
            <p:spPr>
              <a:xfrm>
                <a:off x="3595536"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0" name="Straight Connector 329">
                <a:extLst>
                  <a:ext uri="{FF2B5EF4-FFF2-40B4-BE49-F238E27FC236}">
                    <a16:creationId xmlns:a16="http://schemas.microsoft.com/office/drawing/2014/main" id="{ED2E9FB5-867C-58FE-D21D-988A5FBB1F3B}"/>
                  </a:ext>
                </a:extLst>
              </p:cNvPr>
              <p:cNvCxnSpPr>
                <a:cxnSpLocks/>
              </p:cNvCxnSpPr>
              <p:nvPr/>
            </p:nvCxnSpPr>
            <p:spPr>
              <a:xfrm>
                <a:off x="4880467"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1" name="Straight Connector 330">
                <a:extLst>
                  <a:ext uri="{FF2B5EF4-FFF2-40B4-BE49-F238E27FC236}">
                    <a16:creationId xmlns:a16="http://schemas.microsoft.com/office/drawing/2014/main" id="{069821D9-53EC-D360-D39B-BE336D5F27DE}"/>
                  </a:ext>
                </a:extLst>
              </p:cNvPr>
              <p:cNvCxnSpPr>
                <a:cxnSpLocks/>
              </p:cNvCxnSpPr>
              <p:nvPr/>
            </p:nvCxnSpPr>
            <p:spPr>
              <a:xfrm>
                <a:off x="6215219"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2" name="Straight Connector 331">
                <a:extLst>
                  <a:ext uri="{FF2B5EF4-FFF2-40B4-BE49-F238E27FC236}">
                    <a16:creationId xmlns:a16="http://schemas.microsoft.com/office/drawing/2014/main" id="{3D7FF354-66C9-81E2-ED98-B7512CDF4372}"/>
                  </a:ext>
                </a:extLst>
              </p:cNvPr>
              <p:cNvCxnSpPr>
                <a:cxnSpLocks/>
              </p:cNvCxnSpPr>
              <p:nvPr/>
            </p:nvCxnSpPr>
            <p:spPr>
              <a:xfrm>
                <a:off x="7478239"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3" name="Straight Connector 332">
                <a:extLst>
                  <a:ext uri="{FF2B5EF4-FFF2-40B4-BE49-F238E27FC236}">
                    <a16:creationId xmlns:a16="http://schemas.microsoft.com/office/drawing/2014/main" id="{EED0E543-9510-A150-4B15-6595148DEB7B}"/>
                  </a:ext>
                </a:extLst>
              </p:cNvPr>
              <p:cNvCxnSpPr>
                <a:cxnSpLocks/>
              </p:cNvCxnSpPr>
              <p:nvPr/>
            </p:nvCxnSpPr>
            <p:spPr>
              <a:xfrm>
                <a:off x="8758698"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4" name="Straight Connector 333">
                <a:extLst>
                  <a:ext uri="{FF2B5EF4-FFF2-40B4-BE49-F238E27FC236}">
                    <a16:creationId xmlns:a16="http://schemas.microsoft.com/office/drawing/2014/main" id="{AF1C94D0-001A-CB2A-CEC5-09D524B1F1CB}"/>
                  </a:ext>
                </a:extLst>
              </p:cNvPr>
              <p:cNvCxnSpPr>
                <a:cxnSpLocks/>
              </p:cNvCxnSpPr>
              <p:nvPr/>
            </p:nvCxnSpPr>
            <p:spPr>
              <a:xfrm>
                <a:off x="10039157"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pSp>
      </p:grpSp>
      <p:cxnSp>
        <p:nvCxnSpPr>
          <p:cNvPr id="403" name="Straight Arrow Connector 402">
            <a:extLst>
              <a:ext uri="{FF2B5EF4-FFF2-40B4-BE49-F238E27FC236}">
                <a16:creationId xmlns:a16="http://schemas.microsoft.com/office/drawing/2014/main" id="{0F229C3F-D059-EBF0-EBB4-4952E1BB6D36}"/>
              </a:ext>
            </a:extLst>
          </p:cNvPr>
          <p:cNvCxnSpPr>
            <a:cxnSpLocks/>
            <a:stCxn id="359" idx="0"/>
            <a:endCxn id="419" idx="4"/>
          </p:cNvCxnSpPr>
          <p:nvPr/>
        </p:nvCxnSpPr>
        <p:spPr>
          <a:xfrm flipH="1" flipV="1">
            <a:off x="1677822" y="1487907"/>
            <a:ext cx="3093195" cy="1465598"/>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404" name="Straight Arrow Connector 403">
            <a:extLst>
              <a:ext uri="{FF2B5EF4-FFF2-40B4-BE49-F238E27FC236}">
                <a16:creationId xmlns:a16="http://schemas.microsoft.com/office/drawing/2014/main" id="{3113136E-0C91-ECB1-7CA0-55F888F3BEAA}"/>
              </a:ext>
            </a:extLst>
          </p:cNvPr>
          <p:cNvCxnSpPr>
            <a:cxnSpLocks/>
            <a:stCxn id="351" idx="0"/>
            <a:endCxn id="419" idx="4"/>
          </p:cNvCxnSpPr>
          <p:nvPr/>
        </p:nvCxnSpPr>
        <p:spPr>
          <a:xfrm flipH="1" flipV="1">
            <a:off x="1677822" y="1487907"/>
            <a:ext cx="1812736" cy="1465598"/>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405" name="Straight Arrow Connector 404">
            <a:extLst>
              <a:ext uri="{FF2B5EF4-FFF2-40B4-BE49-F238E27FC236}">
                <a16:creationId xmlns:a16="http://schemas.microsoft.com/office/drawing/2014/main" id="{98D00328-A9DD-0FEF-85A6-94899752A1BD}"/>
              </a:ext>
            </a:extLst>
          </p:cNvPr>
          <p:cNvCxnSpPr>
            <a:cxnSpLocks/>
            <a:endCxn id="419" idx="4"/>
          </p:cNvCxnSpPr>
          <p:nvPr/>
        </p:nvCxnSpPr>
        <p:spPr>
          <a:xfrm flipH="1" flipV="1">
            <a:off x="1677822" y="1487907"/>
            <a:ext cx="760877" cy="1465597"/>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406" name="Straight Arrow Connector 405">
            <a:extLst>
              <a:ext uri="{FF2B5EF4-FFF2-40B4-BE49-F238E27FC236}">
                <a16:creationId xmlns:a16="http://schemas.microsoft.com/office/drawing/2014/main" id="{36748CF4-2303-FAAA-CFEC-B22D673A6438}"/>
              </a:ext>
            </a:extLst>
          </p:cNvPr>
          <p:cNvCxnSpPr>
            <a:cxnSpLocks/>
            <a:endCxn id="419" idx="4"/>
          </p:cNvCxnSpPr>
          <p:nvPr/>
        </p:nvCxnSpPr>
        <p:spPr>
          <a:xfrm flipH="1" flipV="1">
            <a:off x="1677822" y="1487907"/>
            <a:ext cx="385973" cy="2379998"/>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407" name="Straight Arrow Connector 406">
            <a:extLst>
              <a:ext uri="{FF2B5EF4-FFF2-40B4-BE49-F238E27FC236}">
                <a16:creationId xmlns:a16="http://schemas.microsoft.com/office/drawing/2014/main" id="{DE0B8776-C1D6-39CA-8C03-AE369A63B6C9}"/>
              </a:ext>
            </a:extLst>
          </p:cNvPr>
          <p:cNvCxnSpPr>
            <a:cxnSpLocks/>
            <a:endCxn id="419" idx="3"/>
          </p:cNvCxnSpPr>
          <p:nvPr/>
        </p:nvCxnSpPr>
        <p:spPr>
          <a:xfrm flipH="1" flipV="1">
            <a:off x="1564796" y="1487908"/>
            <a:ext cx="309724" cy="3294397"/>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408" name="Straight Arrow Connector 407">
            <a:extLst>
              <a:ext uri="{FF2B5EF4-FFF2-40B4-BE49-F238E27FC236}">
                <a16:creationId xmlns:a16="http://schemas.microsoft.com/office/drawing/2014/main" id="{E9D66A95-F21D-69F5-0D0A-3E686F63CE69}"/>
              </a:ext>
            </a:extLst>
          </p:cNvPr>
          <p:cNvCxnSpPr>
            <a:cxnSpLocks/>
            <a:endCxn id="419" idx="2"/>
          </p:cNvCxnSpPr>
          <p:nvPr/>
        </p:nvCxnSpPr>
        <p:spPr>
          <a:xfrm flipV="1">
            <a:off x="701040" y="1487907"/>
            <a:ext cx="750730" cy="1465597"/>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409" name="Straight Arrow Connector 408">
            <a:extLst>
              <a:ext uri="{FF2B5EF4-FFF2-40B4-BE49-F238E27FC236}">
                <a16:creationId xmlns:a16="http://schemas.microsoft.com/office/drawing/2014/main" id="{1873A995-D5D7-BE44-A260-6328DEBCD4B9}"/>
              </a:ext>
            </a:extLst>
          </p:cNvPr>
          <p:cNvCxnSpPr>
            <a:cxnSpLocks/>
            <a:endCxn id="419" idx="3"/>
          </p:cNvCxnSpPr>
          <p:nvPr/>
        </p:nvCxnSpPr>
        <p:spPr>
          <a:xfrm flipV="1">
            <a:off x="1158240" y="1487908"/>
            <a:ext cx="406556" cy="2379997"/>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410" name="Straight Arrow Connector 409">
            <a:extLst>
              <a:ext uri="{FF2B5EF4-FFF2-40B4-BE49-F238E27FC236}">
                <a16:creationId xmlns:a16="http://schemas.microsoft.com/office/drawing/2014/main" id="{5E79A126-D309-A63E-5745-492049717DA2}"/>
              </a:ext>
            </a:extLst>
          </p:cNvPr>
          <p:cNvCxnSpPr>
            <a:cxnSpLocks/>
            <a:stCxn id="365" idx="0"/>
            <a:endCxn id="419" idx="4"/>
          </p:cNvCxnSpPr>
          <p:nvPr/>
        </p:nvCxnSpPr>
        <p:spPr>
          <a:xfrm flipH="1" flipV="1">
            <a:off x="1677822" y="1487907"/>
            <a:ext cx="4373654" cy="1465598"/>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grpSp>
        <p:nvGrpSpPr>
          <p:cNvPr id="411" name="Group 410">
            <a:extLst>
              <a:ext uri="{FF2B5EF4-FFF2-40B4-BE49-F238E27FC236}">
                <a16:creationId xmlns:a16="http://schemas.microsoft.com/office/drawing/2014/main" id="{11A0D0FE-12B5-93F9-15AF-72A4CE124AE2}"/>
              </a:ext>
            </a:extLst>
          </p:cNvPr>
          <p:cNvGrpSpPr/>
          <p:nvPr/>
        </p:nvGrpSpPr>
        <p:grpSpPr>
          <a:xfrm>
            <a:off x="237961" y="889863"/>
            <a:ext cx="11483993" cy="598045"/>
            <a:chOff x="250807" y="571500"/>
            <a:chExt cx="11483993" cy="598045"/>
          </a:xfrm>
        </p:grpSpPr>
        <p:sp>
          <p:nvSpPr>
            <p:cNvPr id="412" name="Rectangle 411">
              <a:extLst>
                <a:ext uri="{FF2B5EF4-FFF2-40B4-BE49-F238E27FC236}">
                  <a16:creationId xmlns:a16="http://schemas.microsoft.com/office/drawing/2014/main" id="{5D5F3A77-61CD-4755-DAB6-A8A215253FE7}"/>
                </a:ext>
              </a:extLst>
            </p:cNvPr>
            <p:cNvSpPr/>
            <p:nvPr/>
          </p:nvSpPr>
          <p:spPr>
            <a:xfrm>
              <a:off x="4222377" y="571500"/>
              <a:ext cx="4388224" cy="390552"/>
            </a:xfrm>
            <a:prstGeom prst="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solidFill>
                    <a:schemeClr val="bg1">
                      <a:lumMod val="50000"/>
                    </a:schemeClr>
                  </a:solidFill>
                  <a:latin typeface="Calibri" panose="020F0502020204030204" pitchFamily="34" charset="0"/>
                  <a:cs typeface="Calibri" panose="020F0502020204030204" pitchFamily="34" charset="0"/>
                </a:rPr>
                <a:t>PREPARE</a:t>
              </a:r>
            </a:p>
          </p:txBody>
        </p:sp>
        <p:sp>
          <p:nvSpPr>
            <p:cNvPr id="413" name="Rectangle 412">
              <a:extLst>
                <a:ext uri="{FF2B5EF4-FFF2-40B4-BE49-F238E27FC236}">
                  <a16:creationId xmlns:a16="http://schemas.microsoft.com/office/drawing/2014/main" id="{F607CA48-C6DD-AF90-642A-635C0961EA9C}"/>
                </a:ext>
              </a:extLst>
            </p:cNvPr>
            <p:cNvSpPr/>
            <p:nvPr/>
          </p:nvSpPr>
          <p:spPr>
            <a:xfrm>
              <a:off x="8839199" y="571500"/>
              <a:ext cx="1602293" cy="390552"/>
            </a:xfrm>
            <a:prstGeom prst="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solidFill>
                    <a:schemeClr val="bg1">
                      <a:lumMod val="50000"/>
                    </a:schemeClr>
                  </a:solidFill>
                  <a:latin typeface="Calibri" panose="020F0502020204030204" pitchFamily="34" charset="0"/>
                  <a:cs typeface="Calibri" panose="020F0502020204030204" pitchFamily="34" charset="0"/>
                </a:rPr>
                <a:t>EXECUTE</a:t>
              </a:r>
            </a:p>
          </p:txBody>
        </p:sp>
        <p:sp>
          <p:nvSpPr>
            <p:cNvPr id="414" name="Rectangle 413">
              <a:extLst>
                <a:ext uri="{FF2B5EF4-FFF2-40B4-BE49-F238E27FC236}">
                  <a16:creationId xmlns:a16="http://schemas.microsoft.com/office/drawing/2014/main" id="{5FFDEB88-AA3F-087D-C3CB-31D0BD25072F}"/>
                </a:ext>
              </a:extLst>
            </p:cNvPr>
            <p:cNvSpPr/>
            <p:nvPr/>
          </p:nvSpPr>
          <p:spPr>
            <a:xfrm>
              <a:off x="10637520" y="571500"/>
              <a:ext cx="1097280" cy="390552"/>
            </a:xfrm>
            <a:prstGeom prst="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solidFill>
                    <a:schemeClr val="bg1">
                      <a:lumMod val="50000"/>
                    </a:schemeClr>
                  </a:solidFill>
                  <a:latin typeface="Calibri" panose="020F0502020204030204" pitchFamily="34" charset="0"/>
                  <a:cs typeface="Calibri" panose="020F0502020204030204" pitchFamily="34" charset="0"/>
                </a:rPr>
                <a:t>ASSESS</a:t>
              </a:r>
            </a:p>
          </p:txBody>
        </p:sp>
        <p:sp>
          <p:nvSpPr>
            <p:cNvPr id="415" name="Rectangle 414">
              <a:extLst>
                <a:ext uri="{FF2B5EF4-FFF2-40B4-BE49-F238E27FC236}">
                  <a16:creationId xmlns:a16="http://schemas.microsoft.com/office/drawing/2014/main" id="{C6C5CBB6-3751-546F-592C-6F8730227CEB}"/>
                </a:ext>
              </a:extLst>
            </p:cNvPr>
            <p:cNvSpPr/>
            <p:nvPr/>
          </p:nvSpPr>
          <p:spPr>
            <a:xfrm>
              <a:off x="1676400" y="571500"/>
              <a:ext cx="2362200" cy="390552"/>
            </a:xfrm>
            <a:prstGeom prst="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solidFill>
                    <a:schemeClr val="bg1">
                      <a:lumMod val="50000"/>
                    </a:schemeClr>
                  </a:solidFill>
                  <a:latin typeface="Calibri" panose="020F0502020204030204" pitchFamily="34" charset="0"/>
                  <a:cs typeface="Calibri" panose="020F0502020204030204" pitchFamily="34" charset="0"/>
                </a:rPr>
                <a:t>PLAN</a:t>
              </a:r>
            </a:p>
          </p:txBody>
        </p:sp>
        <p:sp>
          <p:nvSpPr>
            <p:cNvPr id="416" name="Rectangle 415">
              <a:extLst>
                <a:ext uri="{FF2B5EF4-FFF2-40B4-BE49-F238E27FC236}">
                  <a16:creationId xmlns:a16="http://schemas.microsoft.com/office/drawing/2014/main" id="{C4EE938E-ADD5-C9E3-61AD-579580BBE6F0}"/>
                </a:ext>
              </a:extLst>
            </p:cNvPr>
            <p:cNvSpPr/>
            <p:nvPr/>
          </p:nvSpPr>
          <p:spPr>
            <a:xfrm>
              <a:off x="376058" y="571500"/>
              <a:ext cx="1097280" cy="390552"/>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latin typeface="Calibri" panose="020F0502020204030204" pitchFamily="34" charset="0"/>
                  <a:cs typeface="Calibri" panose="020F0502020204030204" pitchFamily="34" charset="0"/>
                </a:rPr>
                <a:t>DESIGN</a:t>
              </a:r>
            </a:p>
          </p:txBody>
        </p:sp>
        <p:sp>
          <p:nvSpPr>
            <p:cNvPr id="418" name="Pentagon 417">
              <a:extLst>
                <a:ext uri="{FF2B5EF4-FFF2-40B4-BE49-F238E27FC236}">
                  <a16:creationId xmlns:a16="http://schemas.microsoft.com/office/drawing/2014/main" id="{51450784-23FB-1C85-C8EE-6B5E3ED55677}"/>
                </a:ext>
              </a:extLst>
            </p:cNvPr>
            <p:cNvSpPr/>
            <p:nvPr/>
          </p:nvSpPr>
          <p:spPr>
            <a:xfrm>
              <a:off x="250807" y="803785"/>
              <a:ext cx="332361" cy="316534"/>
            </a:xfrm>
            <a:prstGeom prst="pentagon">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latin typeface="Calibri" panose="020F0502020204030204" pitchFamily="34" charset="0"/>
                  <a:cs typeface="Calibri" panose="020F0502020204030204" pitchFamily="34" charset="0"/>
                </a:rPr>
                <a:t>CDC</a:t>
              </a:r>
            </a:p>
          </p:txBody>
        </p:sp>
        <p:sp>
          <p:nvSpPr>
            <p:cNvPr id="419" name="Pentagon 418">
              <a:extLst>
                <a:ext uri="{FF2B5EF4-FFF2-40B4-BE49-F238E27FC236}">
                  <a16:creationId xmlns:a16="http://schemas.microsoft.com/office/drawing/2014/main" id="{4C7C03BE-5775-75B3-F65D-D6DEB2E3EFDF}"/>
                </a:ext>
              </a:extLst>
            </p:cNvPr>
            <p:cNvSpPr/>
            <p:nvPr/>
          </p:nvSpPr>
          <p:spPr>
            <a:xfrm>
              <a:off x="1394762" y="803785"/>
              <a:ext cx="365760" cy="365760"/>
            </a:xfrm>
            <a:prstGeom prst="pentagon">
              <a:avLst/>
            </a:prstGeom>
            <a:solidFill>
              <a:schemeClr val="accent6">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600" b="1" dirty="0">
                  <a:solidFill>
                    <a:schemeClr val="tx1"/>
                  </a:solidFill>
                  <a:latin typeface="Calibri" panose="020F0502020204030204" pitchFamily="34" charset="0"/>
                  <a:cs typeface="Calibri" panose="020F0502020204030204" pitchFamily="34" charset="0"/>
                </a:rPr>
                <a:t>IPC</a:t>
              </a:r>
            </a:p>
          </p:txBody>
        </p:sp>
        <p:sp>
          <p:nvSpPr>
            <p:cNvPr id="420" name="Pentagon 419">
              <a:extLst>
                <a:ext uri="{FF2B5EF4-FFF2-40B4-BE49-F238E27FC236}">
                  <a16:creationId xmlns:a16="http://schemas.microsoft.com/office/drawing/2014/main" id="{82D9548A-1288-B3AD-DD52-3126EF2B6AF5}"/>
                </a:ext>
              </a:extLst>
            </p:cNvPr>
            <p:cNvSpPr/>
            <p:nvPr/>
          </p:nvSpPr>
          <p:spPr>
            <a:xfrm>
              <a:off x="3966650" y="803785"/>
              <a:ext cx="332361" cy="316534"/>
            </a:xfrm>
            <a:prstGeom prst="pentagon">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latin typeface="Calibri" panose="020F0502020204030204" pitchFamily="34" charset="0"/>
                  <a:cs typeface="Calibri" panose="020F0502020204030204" pitchFamily="34" charset="0"/>
                </a:rPr>
                <a:t>MPC</a:t>
              </a:r>
            </a:p>
          </p:txBody>
        </p:sp>
        <p:sp>
          <p:nvSpPr>
            <p:cNvPr id="421" name="Pentagon 420">
              <a:extLst>
                <a:ext uri="{FF2B5EF4-FFF2-40B4-BE49-F238E27FC236}">
                  <a16:creationId xmlns:a16="http://schemas.microsoft.com/office/drawing/2014/main" id="{9C343302-A09F-9208-669E-894F90F28F7F}"/>
                </a:ext>
              </a:extLst>
            </p:cNvPr>
            <p:cNvSpPr/>
            <p:nvPr/>
          </p:nvSpPr>
          <p:spPr>
            <a:xfrm>
              <a:off x="3086814" y="797537"/>
              <a:ext cx="332361" cy="316534"/>
            </a:xfrm>
            <a:prstGeom prst="pentagon">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latin typeface="Calibri" panose="020F0502020204030204" pitchFamily="34" charset="0"/>
                  <a:cs typeface="Calibri" panose="020F0502020204030204" pitchFamily="34" charset="0"/>
                </a:rPr>
                <a:t>MDC</a:t>
              </a:r>
            </a:p>
          </p:txBody>
        </p:sp>
        <p:sp>
          <p:nvSpPr>
            <p:cNvPr id="422" name="Pentagon 421">
              <a:extLst>
                <a:ext uri="{FF2B5EF4-FFF2-40B4-BE49-F238E27FC236}">
                  <a16:creationId xmlns:a16="http://schemas.microsoft.com/office/drawing/2014/main" id="{F3DD2D0C-A4AA-175D-5BD5-EE4305638063}"/>
                </a:ext>
              </a:extLst>
            </p:cNvPr>
            <p:cNvSpPr/>
            <p:nvPr/>
          </p:nvSpPr>
          <p:spPr>
            <a:xfrm>
              <a:off x="6341220" y="797537"/>
              <a:ext cx="332361" cy="316534"/>
            </a:xfrm>
            <a:prstGeom prst="pentagon">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latin typeface="Calibri" panose="020F0502020204030204" pitchFamily="34" charset="0"/>
                  <a:cs typeface="Calibri" panose="020F0502020204030204" pitchFamily="34" charset="0"/>
                </a:rPr>
                <a:t>FPC</a:t>
              </a:r>
            </a:p>
          </p:txBody>
        </p:sp>
        <p:sp>
          <p:nvSpPr>
            <p:cNvPr id="423" name="Pentagon 422">
              <a:extLst>
                <a:ext uri="{FF2B5EF4-FFF2-40B4-BE49-F238E27FC236}">
                  <a16:creationId xmlns:a16="http://schemas.microsoft.com/office/drawing/2014/main" id="{FF74849A-4F5F-A706-2BFF-0B3E709B1D50}"/>
                </a:ext>
              </a:extLst>
            </p:cNvPr>
            <p:cNvSpPr/>
            <p:nvPr/>
          </p:nvSpPr>
          <p:spPr>
            <a:xfrm>
              <a:off x="7443388" y="791249"/>
              <a:ext cx="332361" cy="316534"/>
            </a:xfrm>
            <a:prstGeom prst="pentagon">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latin typeface="Calibri" panose="020F0502020204030204" pitchFamily="34" charset="0"/>
                  <a:cs typeface="Calibri" panose="020F0502020204030204" pitchFamily="34" charset="0"/>
                </a:rPr>
                <a:t>IRR</a:t>
              </a:r>
            </a:p>
          </p:txBody>
        </p:sp>
        <p:sp>
          <p:nvSpPr>
            <p:cNvPr id="424" name="Pentagon 423">
              <a:extLst>
                <a:ext uri="{FF2B5EF4-FFF2-40B4-BE49-F238E27FC236}">
                  <a16:creationId xmlns:a16="http://schemas.microsoft.com/office/drawing/2014/main" id="{6FE0E8AB-B37C-3B22-59A6-94CA867A1EAC}"/>
                </a:ext>
              </a:extLst>
            </p:cNvPr>
            <p:cNvSpPr/>
            <p:nvPr/>
          </p:nvSpPr>
          <p:spPr>
            <a:xfrm>
              <a:off x="9098010" y="803785"/>
              <a:ext cx="332361" cy="316534"/>
            </a:xfrm>
            <a:prstGeom prst="pentagon">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latin typeface="Calibri" panose="020F0502020204030204" pitchFamily="34" charset="0"/>
                  <a:cs typeface="Calibri" panose="020F0502020204030204" pitchFamily="34" charset="0"/>
                </a:rPr>
                <a:t>ERR</a:t>
              </a:r>
            </a:p>
          </p:txBody>
        </p:sp>
      </p:grpSp>
      <p:grpSp>
        <p:nvGrpSpPr>
          <p:cNvPr id="425" name="Group 424">
            <a:extLst>
              <a:ext uri="{FF2B5EF4-FFF2-40B4-BE49-F238E27FC236}">
                <a16:creationId xmlns:a16="http://schemas.microsoft.com/office/drawing/2014/main" id="{764C7260-54BB-A96D-C1B9-27259538991E}"/>
              </a:ext>
            </a:extLst>
          </p:cNvPr>
          <p:cNvGrpSpPr/>
          <p:nvPr/>
        </p:nvGrpSpPr>
        <p:grpSpPr>
          <a:xfrm>
            <a:off x="9335027" y="4782305"/>
            <a:ext cx="1097280" cy="685800"/>
            <a:chOff x="6771067" y="4966859"/>
            <a:chExt cx="1097280" cy="685800"/>
          </a:xfrm>
          <a:solidFill>
            <a:srgbClr val="D6DCE5"/>
          </a:solidFill>
        </p:grpSpPr>
        <p:sp>
          <p:nvSpPr>
            <p:cNvPr id="426" name="Rectangle: Rounded Corners 425">
              <a:extLst>
                <a:ext uri="{FF2B5EF4-FFF2-40B4-BE49-F238E27FC236}">
                  <a16:creationId xmlns:a16="http://schemas.microsoft.com/office/drawing/2014/main" id="{ECD2B079-EBF8-3E60-8B84-2D2AAE078DBA}"/>
                </a:ext>
              </a:extLst>
            </p:cNvPr>
            <p:cNvSpPr/>
            <p:nvPr/>
          </p:nvSpPr>
          <p:spPr>
            <a:xfrm>
              <a:off x="6771067" y="4966859"/>
              <a:ext cx="1097280" cy="685800"/>
            </a:xfrm>
            <a:prstGeom prst="round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Prepare</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Data Outputs</a:t>
              </a:r>
            </a:p>
          </p:txBody>
        </p:sp>
        <p:sp>
          <p:nvSpPr>
            <p:cNvPr id="427" name="Oval 426">
              <a:extLst>
                <a:ext uri="{FF2B5EF4-FFF2-40B4-BE49-F238E27FC236}">
                  <a16:creationId xmlns:a16="http://schemas.microsoft.com/office/drawing/2014/main" id="{4553D57E-7CC7-3F95-1490-8B755E228322}"/>
                </a:ext>
              </a:extLst>
            </p:cNvPr>
            <p:cNvSpPr/>
            <p:nvPr/>
          </p:nvSpPr>
          <p:spPr>
            <a:xfrm>
              <a:off x="7173403" y="5469779"/>
              <a:ext cx="292608"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8.3</a:t>
              </a:r>
            </a:p>
          </p:txBody>
        </p:sp>
      </p:grpSp>
      <p:grpSp>
        <p:nvGrpSpPr>
          <p:cNvPr id="428" name="Group 427">
            <a:extLst>
              <a:ext uri="{FF2B5EF4-FFF2-40B4-BE49-F238E27FC236}">
                <a16:creationId xmlns:a16="http://schemas.microsoft.com/office/drawing/2014/main" id="{51558E2E-0424-1EB5-891F-CA8F8B060650}"/>
              </a:ext>
            </a:extLst>
          </p:cNvPr>
          <p:cNvGrpSpPr/>
          <p:nvPr/>
        </p:nvGrpSpPr>
        <p:grpSpPr>
          <a:xfrm>
            <a:off x="9344213" y="3872171"/>
            <a:ext cx="1097280" cy="685800"/>
            <a:chOff x="6771067" y="4966859"/>
            <a:chExt cx="1097280" cy="685800"/>
          </a:xfrm>
          <a:solidFill>
            <a:srgbClr val="D6DCE5"/>
          </a:solidFill>
        </p:grpSpPr>
        <p:sp>
          <p:nvSpPr>
            <p:cNvPr id="429" name="Rectangle: Rounded Corners 428">
              <a:extLst>
                <a:ext uri="{FF2B5EF4-FFF2-40B4-BE49-F238E27FC236}">
                  <a16:creationId xmlns:a16="http://schemas.microsoft.com/office/drawing/2014/main" id="{671EA757-1FFB-0B5B-83DA-C07ADE02BCD1}"/>
                </a:ext>
              </a:extLst>
            </p:cNvPr>
            <p:cNvSpPr/>
            <p:nvPr/>
          </p:nvSpPr>
          <p:spPr>
            <a:xfrm>
              <a:off x="6771067" y="4966859"/>
              <a:ext cx="1097280" cy="685800"/>
            </a:xfrm>
            <a:prstGeom prst="round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Conduct</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Record Runs</a:t>
              </a:r>
            </a:p>
          </p:txBody>
        </p:sp>
        <p:sp>
          <p:nvSpPr>
            <p:cNvPr id="430" name="Oval 429">
              <a:extLst>
                <a:ext uri="{FF2B5EF4-FFF2-40B4-BE49-F238E27FC236}">
                  <a16:creationId xmlns:a16="http://schemas.microsoft.com/office/drawing/2014/main" id="{D43DF6B1-D92F-D2B7-ACAD-B25F1B024F87}"/>
                </a:ext>
              </a:extLst>
            </p:cNvPr>
            <p:cNvSpPr/>
            <p:nvPr/>
          </p:nvSpPr>
          <p:spPr>
            <a:xfrm>
              <a:off x="7173403" y="5469779"/>
              <a:ext cx="292608"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8.2</a:t>
              </a:r>
            </a:p>
          </p:txBody>
        </p:sp>
      </p:grpSp>
      <p:grpSp>
        <p:nvGrpSpPr>
          <p:cNvPr id="431" name="Group 430">
            <a:extLst>
              <a:ext uri="{FF2B5EF4-FFF2-40B4-BE49-F238E27FC236}">
                <a16:creationId xmlns:a16="http://schemas.microsoft.com/office/drawing/2014/main" id="{C7756913-CA24-0CC4-DB32-DA05E49068A0}"/>
              </a:ext>
            </a:extLst>
          </p:cNvPr>
          <p:cNvGrpSpPr/>
          <p:nvPr/>
        </p:nvGrpSpPr>
        <p:grpSpPr>
          <a:xfrm>
            <a:off x="9335027" y="2959038"/>
            <a:ext cx="1097280" cy="685800"/>
            <a:chOff x="6771067" y="4966859"/>
            <a:chExt cx="1097280" cy="685800"/>
          </a:xfrm>
          <a:solidFill>
            <a:srgbClr val="D6DCE5"/>
          </a:solidFill>
        </p:grpSpPr>
        <p:sp>
          <p:nvSpPr>
            <p:cNvPr id="432" name="Rectangle: Rounded Corners 431">
              <a:extLst>
                <a:ext uri="{FF2B5EF4-FFF2-40B4-BE49-F238E27FC236}">
                  <a16:creationId xmlns:a16="http://schemas.microsoft.com/office/drawing/2014/main" id="{13C9F00F-D686-FBFE-B309-E2BCA106058D}"/>
                </a:ext>
              </a:extLst>
            </p:cNvPr>
            <p:cNvSpPr/>
            <p:nvPr/>
          </p:nvSpPr>
          <p:spPr>
            <a:xfrm>
              <a:off x="6771067" y="4966859"/>
              <a:ext cx="1097280" cy="685800"/>
            </a:xfrm>
            <a:prstGeom prst="round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Plan</a:t>
              </a:r>
              <a:br>
                <a:rPr lang="en-US" sz="1200" b="1" dirty="0">
                  <a:solidFill>
                    <a:schemeClr val="tx1"/>
                  </a:solidFill>
                  <a:latin typeface="Calibri" panose="020F0502020204030204" pitchFamily="34" charset="0"/>
                  <a:cs typeface="Calibri" panose="020F0502020204030204" pitchFamily="34" charset="0"/>
                </a:rPr>
              </a:br>
              <a:r>
                <a:rPr lang="en-US" sz="1200" b="1" dirty="0">
                  <a:solidFill>
                    <a:schemeClr val="tx1"/>
                  </a:solidFill>
                  <a:latin typeface="Calibri" panose="020F0502020204030204" pitchFamily="34" charset="0"/>
                  <a:cs typeface="Calibri" panose="020F0502020204030204" pitchFamily="34" charset="0"/>
                </a:rPr>
                <a:t>Execution</a:t>
              </a:r>
            </a:p>
          </p:txBody>
        </p:sp>
        <p:sp>
          <p:nvSpPr>
            <p:cNvPr id="433" name="Oval 432">
              <a:extLst>
                <a:ext uri="{FF2B5EF4-FFF2-40B4-BE49-F238E27FC236}">
                  <a16:creationId xmlns:a16="http://schemas.microsoft.com/office/drawing/2014/main" id="{BB6400B6-CED1-353C-33CB-A4022C505F38}"/>
                </a:ext>
              </a:extLst>
            </p:cNvPr>
            <p:cNvSpPr/>
            <p:nvPr/>
          </p:nvSpPr>
          <p:spPr>
            <a:xfrm>
              <a:off x="7173403" y="5469779"/>
              <a:ext cx="292608"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8.1</a:t>
              </a:r>
            </a:p>
          </p:txBody>
        </p:sp>
      </p:grpSp>
      <p:pic>
        <p:nvPicPr>
          <p:cNvPr id="2" name="Graphic 1" descr="Document with solid fill">
            <a:extLst>
              <a:ext uri="{FF2B5EF4-FFF2-40B4-BE49-F238E27FC236}">
                <a16:creationId xmlns:a16="http://schemas.microsoft.com/office/drawing/2014/main" id="{091658BA-DF28-9D36-F160-C5D405EE0E39}"/>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077127" y="1322326"/>
            <a:ext cx="328029" cy="328029"/>
          </a:xfrm>
          <a:prstGeom prst="rect">
            <a:avLst/>
          </a:prstGeom>
        </p:spPr>
      </p:pic>
      <p:sp>
        <p:nvSpPr>
          <p:cNvPr id="3" name="Pentagon 2">
            <a:extLst>
              <a:ext uri="{FF2B5EF4-FFF2-40B4-BE49-F238E27FC236}">
                <a16:creationId xmlns:a16="http://schemas.microsoft.com/office/drawing/2014/main" id="{0DD9A41A-1A47-3063-8805-1EB6551331B6}"/>
              </a:ext>
            </a:extLst>
          </p:cNvPr>
          <p:cNvSpPr/>
          <p:nvPr/>
        </p:nvSpPr>
        <p:spPr>
          <a:xfrm>
            <a:off x="11405156" y="1286151"/>
            <a:ext cx="332361" cy="316534"/>
          </a:xfrm>
          <a:prstGeom prst="pentagon">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latin typeface="Calibri" panose="020F0502020204030204" pitchFamily="34" charset="0"/>
                <a:cs typeface="Calibri" panose="020F0502020204030204" pitchFamily="34" charset="0"/>
              </a:rPr>
              <a:t>AAR</a:t>
            </a:r>
          </a:p>
        </p:txBody>
      </p:sp>
      <p:pic>
        <p:nvPicPr>
          <p:cNvPr id="5" name="Graphic 4" descr="Run with solid fill">
            <a:extLst>
              <a:ext uri="{FF2B5EF4-FFF2-40B4-BE49-F238E27FC236}">
                <a16:creationId xmlns:a16="http://schemas.microsoft.com/office/drawing/2014/main" id="{379A8D6E-C0C6-0579-AF45-B3871364D42D}"/>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9489122" y="1309790"/>
            <a:ext cx="390552" cy="390552"/>
          </a:xfrm>
          <a:prstGeom prst="rect">
            <a:avLst/>
          </a:prstGeom>
        </p:spPr>
      </p:pic>
    </p:spTree>
    <p:extLst>
      <p:ext uri="{BB962C8B-B14F-4D97-AF65-F5344CB8AC3E}">
        <p14:creationId xmlns:p14="http://schemas.microsoft.com/office/powerpoint/2010/main" val="3623742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92BB2-467F-4B6A-885D-CF15F9BCDEB8}"/>
              </a:ext>
            </a:extLst>
          </p:cNvPr>
          <p:cNvSpPr>
            <a:spLocks noGrp="1"/>
          </p:cNvSpPr>
          <p:nvPr>
            <p:ph type="title"/>
          </p:nvPr>
        </p:nvSpPr>
        <p:spPr>
          <a:prstGeom prst="rect">
            <a:avLst/>
          </a:prstGeom>
        </p:spPr>
        <p:txBody>
          <a:bodyPr>
            <a:normAutofit/>
          </a:bodyPr>
          <a:lstStyle/>
          <a:p>
            <a:r>
              <a:rPr lang="en-US" dirty="0"/>
              <a:t>It Is All About Risk</a:t>
            </a:r>
          </a:p>
        </p:txBody>
      </p:sp>
      <p:sp>
        <p:nvSpPr>
          <p:cNvPr id="3" name="Content Placeholder 2">
            <a:extLst>
              <a:ext uri="{FF2B5EF4-FFF2-40B4-BE49-F238E27FC236}">
                <a16:creationId xmlns:a16="http://schemas.microsoft.com/office/drawing/2014/main" id="{3A786D9C-2CE2-4919-A61A-9CD785C1D587}"/>
              </a:ext>
            </a:extLst>
          </p:cNvPr>
          <p:cNvSpPr>
            <a:spLocks noGrp="1"/>
          </p:cNvSpPr>
          <p:nvPr>
            <p:ph idx="1"/>
          </p:nvPr>
        </p:nvSpPr>
        <p:spPr/>
        <p:txBody>
          <a:bodyPr>
            <a:normAutofit/>
          </a:bodyPr>
          <a:lstStyle/>
          <a:p>
            <a:r>
              <a:rPr lang="en-US" sz="3200" dirty="0"/>
              <a:t>There are many risks in Integrating and Executing a distributed event</a:t>
            </a:r>
          </a:p>
          <a:p>
            <a:r>
              <a:rPr lang="en-US" sz="3200" dirty="0"/>
              <a:t>But there are two fundamental risks:</a:t>
            </a:r>
          </a:p>
          <a:p>
            <a:pPr lvl="1"/>
            <a:r>
              <a:rPr lang="en-US" sz="2800" dirty="0"/>
              <a:t>Risk that the integration will fail, and execution will not be possible</a:t>
            </a:r>
          </a:p>
          <a:p>
            <a:pPr lvl="1"/>
            <a:r>
              <a:rPr lang="en-US" sz="2800" dirty="0"/>
              <a:t>Risk that the distributed LVC environment is not accurate, and the results will be invalid</a:t>
            </a:r>
          </a:p>
          <a:p>
            <a:endParaRPr lang="en-US" sz="3200" dirty="0"/>
          </a:p>
        </p:txBody>
      </p:sp>
      <p:sp>
        <p:nvSpPr>
          <p:cNvPr id="4" name="Slide Number Placeholder 3"/>
          <p:cNvSpPr>
            <a:spLocks noGrp="1"/>
          </p:cNvSpPr>
          <p:nvPr>
            <p:ph type="sldNum" sz="quarter" idx="4"/>
          </p:nvPr>
        </p:nvSpPr>
        <p:spPr/>
        <p:txBody>
          <a:bodyPr/>
          <a:lstStyle/>
          <a:p>
            <a:pPr>
              <a:defRPr/>
            </a:pPr>
            <a:fld id="{3D961E9D-7CF7-4A08-AACD-B378DB7D4304}" type="slidenum">
              <a:rPr lang="en-US" smtClean="0"/>
              <a:pPr>
                <a:defRPr/>
              </a:pPr>
              <a:t>8</a:t>
            </a:fld>
            <a:endParaRPr lang="en-US" dirty="0"/>
          </a:p>
        </p:txBody>
      </p:sp>
    </p:spTree>
    <p:extLst>
      <p:ext uri="{BB962C8B-B14F-4D97-AF65-F5344CB8AC3E}">
        <p14:creationId xmlns:p14="http://schemas.microsoft.com/office/powerpoint/2010/main" val="421801502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65C44D2-FD32-0A90-1E81-A3260AAFC27E}"/>
              </a:ext>
            </a:extLst>
          </p:cNvPr>
          <p:cNvSpPr>
            <a:spLocks noGrp="1"/>
          </p:cNvSpPr>
          <p:nvPr>
            <p:ph type="title"/>
          </p:nvPr>
        </p:nvSpPr>
        <p:spPr/>
        <p:txBody>
          <a:bodyPr>
            <a:noAutofit/>
          </a:bodyPr>
          <a:lstStyle/>
          <a:p>
            <a:r>
              <a:rPr lang="en-US" sz="3200" b="1" dirty="0"/>
              <a:t>Mid Planning Conference (MPC) supporting Activities</a:t>
            </a:r>
            <a:endParaRPr lang="en-US" sz="3200" dirty="0"/>
          </a:p>
        </p:txBody>
      </p:sp>
      <p:sp>
        <p:nvSpPr>
          <p:cNvPr id="4" name="Slide Number Placeholder 3"/>
          <p:cNvSpPr>
            <a:spLocks noGrp="1"/>
          </p:cNvSpPr>
          <p:nvPr>
            <p:ph type="sldNum" sz="quarter" idx="12"/>
          </p:nvPr>
        </p:nvSpPr>
        <p:spPr/>
        <p:txBody>
          <a:bodyPr/>
          <a:lstStyle/>
          <a:p>
            <a:pPr>
              <a:defRPr/>
            </a:pPr>
            <a:fld id="{A51840BD-C137-42AF-A883-7364683D4200}" type="slidenum">
              <a:rPr lang="en-US" smtClean="0"/>
              <a:pPr>
                <a:defRPr/>
              </a:pPr>
              <a:t>80</a:t>
            </a:fld>
            <a:endParaRPr lang="en-US" dirty="0"/>
          </a:p>
        </p:txBody>
      </p:sp>
      <p:grpSp>
        <p:nvGrpSpPr>
          <p:cNvPr id="193" name="Group 192">
            <a:extLst>
              <a:ext uri="{FF2B5EF4-FFF2-40B4-BE49-F238E27FC236}">
                <a16:creationId xmlns:a16="http://schemas.microsoft.com/office/drawing/2014/main" id="{821AACC0-D5A8-2C9F-C2C6-5B8D4F50400F}"/>
              </a:ext>
            </a:extLst>
          </p:cNvPr>
          <p:cNvGrpSpPr/>
          <p:nvPr/>
        </p:nvGrpSpPr>
        <p:grpSpPr>
          <a:xfrm>
            <a:off x="378380" y="1686325"/>
            <a:ext cx="11343574" cy="4696180"/>
            <a:chOff x="378380" y="1547963"/>
            <a:chExt cx="11343574" cy="4696180"/>
          </a:xfrm>
        </p:grpSpPr>
        <p:sp>
          <p:nvSpPr>
            <p:cNvPr id="194" name="Rectangle: Rounded Corners 193">
              <a:extLst>
                <a:ext uri="{FF2B5EF4-FFF2-40B4-BE49-F238E27FC236}">
                  <a16:creationId xmlns:a16="http://schemas.microsoft.com/office/drawing/2014/main" id="{4245FA41-9747-457E-FD3A-5D86E9657D35}"/>
                </a:ext>
              </a:extLst>
            </p:cNvPr>
            <p:cNvSpPr/>
            <p:nvPr/>
          </p:nvSpPr>
          <p:spPr>
            <a:xfrm>
              <a:off x="10626767" y="1661497"/>
              <a:ext cx="1095187" cy="366824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96" name="Rectangle: Rounded Corners 195">
              <a:extLst>
                <a:ext uri="{FF2B5EF4-FFF2-40B4-BE49-F238E27FC236}">
                  <a16:creationId xmlns:a16="http://schemas.microsoft.com/office/drawing/2014/main" id="{AC6D64E9-E012-5025-8227-8DD89090FFE4}"/>
                </a:ext>
              </a:extLst>
            </p:cNvPr>
            <p:cNvSpPr/>
            <p:nvPr/>
          </p:nvSpPr>
          <p:spPr>
            <a:xfrm>
              <a:off x="9344213" y="1661498"/>
              <a:ext cx="1095187" cy="366824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97" name="Rectangle: Rounded Corners 196">
              <a:extLst>
                <a:ext uri="{FF2B5EF4-FFF2-40B4-BE49-F238E27FC236}">
                  <a16:creationId xmlns:a16="http://schemas.microsoft.com/office/drawing/2014/main" id="{A7E2AE00-D9FF-71F9-2037-116410D8948D}"/>
                </a:ext>
              </a:extLst>
            </p:cNvPr>
            <p:cNvSpPr/>
            <p:nvPr/>
          </p:nvSpPr>
          <p:spPr>
            <a:xfrm>
              <a:off x="8064637" y="1661497"/>
              <a:ext cx="1097024" cy="36682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99" name="Rectangle: Rounded Corners 198">
              <a:extLst>
                <a:ext uri="{FF2B5EF4-FFF2-40B4-BE49-F238E27FC236}">
                  <a16:creationId xmlns:a16="http://schemas.microsoft.com/office/drawing/2014/main" id="{59FE2816-2F40-FA6C-C167-A2EB75018368}"/>
                </a:ext>
              </a:extLst>
            </p:cNvPr>
            <p:cNvSpPr/>
            <p:nvPr/>
          </p:nvSpPr>
          <p:spPr>
            <a:xfrm>
              <a:off x="6779964" y="1649462"/>
              <a:ext cx="1097024" cy="4594673"/>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202" name="Rectangle: Rounded Corners 201">
              <a:extLst>
                <a:ext uri="{FF2B5EF4-FFF2-40B4-BE49-F238E27FC236}">
                  <a16:creationId xmlns:a16="http://schemas.microsoft.com/office/drawing/2014/main" id="{31640680-E055-EAE3-A074-1399D63D3AED}"/>
                </a:ext>
              </a:extLst>
            </p:cNvPr>
            <p:cNvSpPr/>
            <p:nvPr/>
          </p:nvSpPr>
          <p:spPr>
            <a:xfrm>
              <a:off x="5499600" y="1661497"/>
              <a:ext cx="1103621" cy="36682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203" name="Rectangle: Rounded Corners 202">
              <a:extLst>
                <a:ext uri="{FF2B5EF4-FFF2-40B4-BE49-F238E27FC236}">
                  <a16:creationId xmlns:a16="http://schemas.microsoft.com/office/drawing/2014/main" id="{A635CA01-D74E-D3DC-831C-63E1A9E028D5}"/>
                </a:ext>
              </a:extLst>
            </p:cNvPr>
            <p:cNvSpPr/>
            <p:nvPr/>
          </p:nvSpPr>
          <p:spPr>
            <a:xfrm>
              <a:off x="4214980" y="1661499"/>
              <a:ext cx="1103621" cy="3668244"/>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205" name="Rectangle: Rounded Corners 204">
              <a:extLst>
                <a:ext uri="{FF2B5EF4-FFF2-40B4-BE49-F238E27FC236}">
                  <a16:creationId xmlns:a16="http://schemas.microsoft.com/office/drawing/2014/main" id="{D3B5B4E8-A89E-0ABF-3254-40EE458DB54F}"/>
                </a:ext>
              </a:extLst>
            </p:cNvPr>
            <p:cNvSpPr/>
            <p:nvPr/>
          </p:nvSpPr>
          <p:spPr>
            <a:xfrm>
              <a:off x="2941432" y="1661498"/>
              <a:ext cx="1103621" cy="45826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207" name="Rectangle: Rounded Corners 206">
              <a:extLst>
                <a:ext uri="{FF2B5EF4-FFF2-40B4-BE49-F238E27FC236}">
                  <a16:creationId xmlns:a16="http://schemas.microsoft.com/office/drawing/2014/main" id="{6AA9A664-A3CD-F0EC-2625-9144DED87AF8}"/>
                </a:ext>
              </a:extLst>
            </p:cNvPr>
            <p:cNvSpPr/>
            <p:nvPr/>
          </p:nvSpPr>
          <p:spPr>
            <a:xfrm>
              <a:off x="1656833" y="1661499"/>
              <a:ext cx="1103621" cy="3668243"/>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208" name="Rectangle: Rounded Corners 207">
              <a:extLst>
                <a:ext uri="{FF2B5EF4-FFF2-40B4-BE49-F238E27FC236}">
                  <a16:creationId xmlns:a16="http://schemas.microsoft.com/office/drawing/2014/main" id="{33CF155C-6585-41BD-7A12-96F54158295F}"/>
                </a:ext>
              </a:extLst>
            </p:cNvPr>
            <p:cNvSpPr/>
            <p:nvPr/>
          </p:nvSpPr>
          <p:spPr>
            <a:xfrm>
              <a:off x="378380" y="1672143"/>
              <a:ext cx="1101747" cy="274320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grpSp>
          <p:nvGrpSpPr>
            <p:cNvPr id="210" name="Group 209">
              <a:extLst>
                <a:ext uri="{FF2B5EF4-FFF2-40B4-BE49-F238E27FC236}">
                  <a16:creationId xmlns:a16="http://schemas.microsoft.com/office/drawing/2014/main" id="{8C9EAB70-1F83-02AF-69A4-5E5D3EC63032}"/>
                </a:ext>
              </a:extLst>
            </p:cNvPr>
            <p:cNvGrpSpPr/>
            <p:nvPr/>
          </p:nvGrpSpPr>
          <p:grpSpPr>
            <a:xfrm>
              <a:off x="381000" y="1547963"/>
              <a:ext cx="1097280" cy="799337"/>
              <a:chOff x="560065" y="5025296"/>
              <a:chExt cx="1097280" cy="799337"/>
            </a:xfrm>
          </p:grpSpPr>
          <p:sp>
            <p:nvSpPr>
              <p:cNvPr id="408" name="Rectangle: Rounded Corners 407">
                <a:extLst>
                  <a:ext uri="{FF2B5EF4-FFF2-40B4-BE49-F238E27FC236}">
                    <a16:creationId xmlns:a16="http://schemas.microsoft.com/office/drawing/2014/main" id="{1A2FAB6F-3B5B-FD01-FC29-A9472DEF03FC}"/>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latin typeface="Calibri" panose="020F0502020204030204" pitchFamily="34" charset="0"/>
                    <a:cs typeface="Calibri" panose="020F0502020204030204" pitchFamily="34" charset="0"/>
                  </a:rPr>
                  <a:t>Project Initiation</a:t>
                </a:r>
              </a:p>
            </p:txBody>
          </p:sp>
          <p:sp>
            <p:nvSpPr>
              <p:cNvPr id="409" name="Oval 408">
                <a:extLst>
                  <a:ext uri="{FF2B5EF4-FFF2-40B4-BE49-F238E27FC236}">
                    <a16:creationId xmlns:a16="http://schemas.microsoft.com/office/drawing/2014/main" id="{12CE2DA3-5232-8E66-459F-C9D4FB7CA252}"/>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Step 1</a:t>
                </a:r>
              </a:p>
            </p:txBody>
          </p:sp>
        </p:grpSp>
        <p:grpSp>
          <p:nvGrpSpPr>
            <p:cNvPr id="213" name="Group 212">
              <a:extLst>
                <a:ext uri="{FF2B5EF4-FFF2-40B4-BE49-F238E27FC236}">
                  <a16:creationId xmlns:a16="http://schemas.microsoft.com/office/drawing/2014/main" id="{99D24739-6937-99AD-2046-29A21A8D2558}"/>
                </a:ext>
              </a:extLst>
            </p:cNvPr>
            <p:cNvGrpSpPr/>
            <p:nvPr/>
          </p:nvGrpSpPr>
          <p:grpSpPr>
            <a:xfrm>
              <a:off x="10624674" y="1552255"/>
              <a:ext cx="1097280" cy="799337"/>
              <a:chOff x="560065" y="5025296"/>
              <a:chExt cx="1097280" cy="799337"/>
            </a:xfrm>
          </p:grpSpPr>
          <p:sp>
            <p:nvSpPr>
              <p:cNvPr id="406" name="Rectangle: Rounded Corners 405">
                <a:extLst>
                  <a:ext uri="{FF2B5EF4-FFF2-40B4-BE49-F238E27FC236}">
                    <a16:creationId xmlns:a16="http://schemas.microsoft.com/office/drawing/2014/main" id="{7A2E8D29-9E02-5BB5-D7D1-122F04920AC4}"/>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200" b="1" dirty="0">
                    <a:latin typeface="Calibri" panose="020F0502020204030204" pitchFamily="34" charset="0"/>
                    <a:cs typeface="Calibri" panose="020F0502020204030204" pitchFamily="34" charset="0"/>
                  </a:rPr>
                  <a:t>Analyze Data and Evaluate Results</a:t>
                </a:r>
              </a:p>
            </p:txBody>
          </p:sp>
          <p:sp>
            <p:nvSpPr>
              <p:cNvPr id="407" name="Oval 406">
                <a:extLst>
                  <a:ext uri="{FF2B5EF4-FFF2-40B4-BE49-F238E27FC236}">
                    <a16:creationId xmlns:a16="http://schemas.microsoft.com/office/drawing/2014/main" id="{9034693B-0826-25B9-B19C-DF5FCEC67092}"/>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Step 9</a:t>
                </a:r>
              </a:p>
            </p:txBody>
          </p:sp>
        </p:grpSp>
        <p:grpSp>
          <p:nvGrpSpPr>
            <p:cNvPr id="214" name="Group 213">
              <a:extLst>
                <a:ext uri="{FF2B5EF4-FFF2-40B4-BE49-F238E27FC236}">
                  <a16:creationId xmlns:a16="http://schemas.microsoft.com/office/drawing/2014/main" id="{FE98F45F-2E85-C031-5DB7-07ABE0B872D6}"/>
                </a:ext>
              </a:extLst>
            </p:cNvPr>
            <p:cNvGrpSpPr/>
            <p:nvPr/>
          </p:nvGrpSpPr>
          <p:grpSpPr>
            <a:xfrm>
              <a:off x="9344213" y="1552255"/>
              <a:ext cx="1097280" cy="799337"/>
              <a:chOff x="560065" y="5025296"/>
              <a:chExt cx="1097280" cy="799337"/>
            </a:xfrm>
          </p:grpSpPr>
          <p:sp>
            <p:nvSpPr>
              <p:cNvPr id="404" name="Rectangle: Rounded Corners 403">
                <a:extLst>
                  <a:ext uri="{FF2B5EF4-FFF2-40B4-BE49-F238E27FC236}">
                    <a16:creationId xmlns:a16="http://schemas.microsoft.com/office/drawing/2014/main" id="{9396B690-BEFE-6C84-5C02-290407EDE25F}"/>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latin typeface="Calibri" panose="020F0502020204030204" pitchFamily="34" charset="0"/>
                    <a:cs typeface="Calibri" panose="020F0502020204030204" pitchFamily="34" charset="0"/>
                  </a:rPr>
                  <a:t>Plan &amp; Execute</a:t>
                </a:r>
              </a:p>
              <a:p>
                <a:pPr algn="ctr">
                  <a:lnSpc>
                    <a:spcPts val="1300"/>
                  </a:lnSpc>
                </a:pPr>
                <a:r>
                  <a:rPr lang="en-US" sz="1400" b="1" dirty="0">
                    <a:latin typeface="Calibri" panose="020F0502020204030204" pitchFamily="34" charset="0"/>
                    <a:cs typeface="Calibri" panose="020F0502020204030204" pitchFamily="34" charset="0"/>
                  </a:rPr>
                  <a:t>Event</a:t>
                </a:r>
              </a:p>
            </p:txBody>
          </p:sp>
          <p:sp>
            <p:nvSpPr>
              <p:cNvPr id="405" name="Oval 404">
                <a:extLst>
                  <a:ext uri="{FF2B5EF4-FFF2-40B4-BE49-F238E27FC236}">
                    <a16:creationId xmlns:a16="http://schemas.microsoft.com/office/drawing/2014/main" id="{33475557-07C4-1664-8095-2F0EDA664434}"/>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Step 8</a:t>
                </a:r>
              </a:p>
            </p:txBody>
          </p:sp>
        </p:grpSp>
        <p:grpSp>
          <p:nvGrpSpPr>
            <p:cNvPr id="215" name="Group 214">
              <a:extLst>
                <a:ext uri="{FF2B5EF4-FFF2-40B4-BE49-F238E27FC236}">
                  <a16:creationId xmlns:a16="http://schemas.microsoft.com/office/drawing/2014/main" id="{DC23447F-EE6F-E879-D225-A97A06A31D28}"/>
                </a:ext>
              </a:extLst>
            </p:cNvPr>
            <p:cNvGrpSpPr/>
            <p:nvPr/>
          </p:nvGrpSpPr>
          <p:grpSpPr>
            <a:xfrm>
              <a:off x="8063754" y="1547963"/>
              <a:ext cx="1097280" cy="799337"/>
              <a:chOff x="560065" y="5025296"/>
              <a:chExt cx="1097280" cy="799337"/>
            </a:xfrm>
          </p:grpSpPr>
          <p:sp>
            <p:nvSpPr>
              <p:cNvPr id="402" name="Rectangle: Rounded Corners 401">
                <a:extLst>
                  <a:ext uri="{FF2B5EF4-FFF2-40B4-BE49-F238E27FC236}">
                    <a16:creationId xmlns:a16="http://schemas.microsoft.com/office/drawing/2014/main" id="{5215F3D7-5BE5-98B4-E247-8F3CE3324BDD}"/>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latin typeface="Calibri" panose="020F0502020204030204" pitchFamily="34" charset="0"/>
                    <a:cs typeface="Calibri" panose="020F0502020204030204" pitchFamily="34" charset="0"/>
                  </a:rPr>
                  <a:t>Integrate &amp; Validate Environment</a:t>
                </a:r>
              </a:p>
            </p:txBody>
          </p:sp>
          <p:sp>
            <p:nvSpPr>
              <p:cNvPr id="403" name="Oval 402">
                <a:extLst>
                  <a:ext uri="{FF2B5EF4-FFF2-40B4-BE49-F238E27FC236}">
                    <a16:creationId xmlns:a16="http://schemas.microsoft.com/office/drawing/2014/main" id="{D2A9B6AF-C0B5-8787-CB88-4CF64C31D00F}"/>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Step 7</a:t>
                </a:r>
              </a:p>
            </p:txBody>
          </p:sp>
        </p:grpSp>
        <p:grpSp>
          <p:nvGrpSpPr>
            <p:cNvPr id="216" name="Group 215">
              <a:extLst>
                <a:ext uri="{FF2B5EF4-FFF2-40B4-BE49-F238E27FC236}">
                  <a16:creationId xmlns:a16="http://schemas.microsoft.com/office/drawing/2014/main" id="{B11971A8-6E77-0ED3-F82B-A378E412A3CC}"/>
                </a:ext>
              </a:extLst>
            </p:cNvPr>
            <p:cNvGrpSpPr/>
            <p:nvPr/>
          </p:nvGrpSpPr>
          <p:grpSpPr>
            <a:xfrm>
              <a:off x="6783295" y="1547963"/>
              <a:ext cx="1097280" cy="799337"/>
              <a:chOff x="560065" y="5025296"/>
              <a:chExt cx="1097280" cy="799337"/>
            </a:xfrm>
          </p:grpSpPr>
          <p:sp>
            <p:nvSpPr>
              <p:cNvPr id="400" name="Rectangle: Rounded Corners 399">
                <a:extLst>
                  <a:ext uri="{FF2B5EF4-FFF2-40B4-BE49-F238E27FC236}">
                    <a16:creationId xmlns:a16="http://schemas.microsoft.com/office/drawing/2014/main" id="{66F29694-6A62-CA41-47D3-E16EC0F844C1}"/>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latin typeface="Calibri" panose="020F0502020204030204" pitchFamily="34" charset="0"/>
                    <a:cs typeface="Calibri" panose="020F0502020204030204" pitchFamily="34" charset="0"/>
                  </a:rPr>
                  <a:t>Develop Operational Wrap-Around</a:t>
                </a:r>
              </a:p>
            </p:txBody>
          </p:sp>
          <p:sp>
            <p:nvSpPr>
              <p:cNvPr id="401" name="Oval 400">
                <a:extLst>
                  <a:ext uri="{FF2B5EF4-FFF2-40B4-BE49-F238E27FC236}">
                    <a16:creationId xmlns:a16="http://schemas.microsoft.com/office/drawing/2014/main" id="{DE4A564B-CEFD-80DD-50D0-2529AB98406A}"/>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Step 6</a:t>
                </a:r>
              </a:p>
            </p:txBody>
          </p:sp>
        </p:grpSp>
        <p:grpSp>
          <p:nvGrpSpPr>
            <p:cNvPr id="217" name="Group 216">
              <a:extLst>
                <a:ext uri="{FF2B5EF4-FFF2-40B4-BE49-F238E27FC236}">
                  <a16:creationId xmlns:a16="http://schemas.microsoft.com/office/drawing/2014/main" id="{C72B6A6A-A60A-E3D5-B6FD-CD8CB3AAD88A}"/>
                </a:ext>
              </a:extLst>
            </p:cNvPr>
            <p:cNvGrpSpPr/>
            <p:nvPr/>
          </p:nvGrpSpPr>
          <p:grpSpPr>
            <a:xfrm>
              <a:off x="5502836" y="1547963"/>
              <a:ext cx="1097280" cy="799337"/>
              <a:chOff x="560065" y="5025296"/>
              <a:chExt cx="1097280" cy="799337"/>
            </a:xfrm>
          </p:grpSpPr>
          <p:sp>
            <p:nvSpPr>
              <p:cNvPr id="398" name="Rectangle: Rounded Corners 397">
                <a:extLst>
                  <a:ext uri="{FF2B5EF4-FFF2-40B4-BE49-F238E27FC236}">
                    <a16:creationId xmlns:a16="http://schemas.microsoft.com/office/drawing/2014/main" id="{836BD161-FE5D-7C74-5319-EBC511C5689B}"/>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latin typeface="Calibri" panose="020F0502020204030204" pitchFamily="34" charset="0"/>
                    <a:cs typeface="Calibri" panose="020F0502020204030204" pitchFamily="34" charset="0"/>
                  </a:rPr>
                  <a:t>Design Operational Wrap-Around</a:t>
                </a:r>
              </a:p>
            </p:txBody>
          </p:sp>
          <p:sp>
            <p:nvSpPr>
              <p:cNvPr id="399" name="Oval 398">
                <a:extLst>
                  <a:ext uri="{FF2B5EF4-FFF2-40B4-BE49-F238E27FC236}">
                    <a16:creationId xmlns:a16="http://schemas.microsoft.com/office/drawing/2014/main" id="{3CB9A109-9D66-E964-3320-4F9825061606}"/>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Step 5</a:t>
                </a:r>
              </a:p>
            </p:txBody>
          </p:sp>
        </p:grpSp>
        <p:grpSp>
          <p:nvGrpSpPr>
            <p:cNvPr id="218" name="Group 217">
              <a:extLst>
                <a:ext uri="{FF2B5EF4-FFF2-40B4-BE49-F238E27FC236}">
                  <a16:creationId xmlns:a16="http://schemas.microsoft.com/office/drawing/2014/main" id="{8CDCAB7E-D089-B680-8AD2-FD32E67DB4E2}"/>
                </a:ext>
              </a:extLst>
            </p:cNvPr>
            <p:cNvGrpSpPr/>
            <p:nvPr/>
          </p:nvGrpSpPr>
          <p:grpSpPr>
            <a:xfrm>
              <a:off x="4222377" y="1547963"/>
              <a:ext cx="1097280" cy="799337"/>
              <a:chOff x="560065" y="5025296"/>
              <a:chExt cx="1097280" cy="799337"/>
            </a:xfrm>
          </p:grpSpPr>
          <p:sp>
            <p:nvSpPr>
              <p:cNvPr id="396" name="Rectangle: Rounded Corners 395">
                <a:extLst>
                  <a:ext uri="{FF2B5EF4-FFF2-40B4-BE49-F238E27FC236}">
                    <a16:creationId xmlns:a16="http://schemas.microsoft.com/office/drawing/2014/main" id="{78BB5B32-586B-DC90-3984-5E976D568DCC}"/>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latin typeface="Calibri" panose="020F0502020204030204" pitchFamily="34" charset="0"/>
                    <a:cs typeface="Calibri" panose="020F0502020204030204" pitchFamily="34" charset="0"/>
                  </a:rPr>
                  <a:t>Develop</a:t>
                </a:r>
              </a:p>
              <a:p>
                <a:pPr algn="ctr">
                  <a:lnSpc>
                    <a:spcPts val="1300"/>
                  </a:lnSpc>
                </a:pPr>
                <a:r>
                  <a:rPr lang="en-US" sz="1400" b="1" dirty="0">
                    <a:latin typeface="Calibri" panose="020F0502020204030204" pitchFamily="34" charset="0"/>
                    <a:cs typeface="Calibri" panose="020F0502020204030204" pitchFamily="34" charset="0"/>
                  </a:rPr>
                  <a:t>Digital Twin</a:t>
                </a:r>
              </a:p>
            </p:txBody>
          </p:sp>
          <p:sp>
            <p:nvSpPr>
              <p:cNvPr id="397" name="Oval 396">
                <a:extLst>
                  <a:ext uri="{FF2B5EF4-FFF2-40B4-BE49-F238E27FC236}">
                    <a16:creationId xmlns:a16="http://schemas.microsoft.com/office/drawing/2014/main" id="{4B4B03CE-AD60-D18E-10CC-3362851E6D6E}"/>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Step 4</a:t>
                </a:r>
              </a:p>
            </p:txBody>
          </p:sp>
        </p:grpSp>
        <p:grpSp>
          <p:nvGrpSpPr>
            <p:cNvPr id="219" name="Group 218">
              <a:extLst>
                <a:ext uri="{FF2B5EF4-FFF2-40B4-BE49-F238E27FC236}">
                  <a16:creationId xmlns:a16="http://schemas.microsoft.com/office/drawing/2014/main" id="{03E26D2D-071C-0171-0261-C127B475A3CD}"/>
                </a:ext>
              </a:extLst>
            </p:cNvPr>
            <p:cNvGrpSpPr/>
            <p:nvPr/>
          </p:nvGrpSpPr>
          <p:grpSpPr>
            <a:xfrm>
              <a:off x="2941918" y="1547963"/>
              <a:ext cx="1097280" cy="799337"/>
              <a:chOff x="560065" y="5025296"/>
              <a:chExt cx="1097280" cy="799337"/>
            </a:xfrm>
          </p:grpSpPr>
          <p:sp>
            <p:nvSpPr>
              <p:cNvPr id="394" name="Rectangle: Rounded Corners 393">
                <a:extLst>
                  <a:ext uri="{FF2B5EF4-FFF2-40B4-BE49-F238E27FC236}">
                    <a16:creationId xmlns:a16="http://schemas.microsoft.com/office/drawing/2014/main" id="{71AC598A-9B1E-EBBB-BA0A-77E26649B4EA}"/>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latin typeface="Calibri" panose="020F0502020204030204" pitchFamily="34" charset="0"/>
                    <a:cs typeface="Calibri" panose="020F0502020204030204" pitchFamily="34" charset="0"/>
                  </a:rPr>
                  <a:t>Conduct Wargame Exercise</a:t>
                </a:r>
              </a:p>
            </p:txBody>
          </p:sp>
          <p:sp>
            <p:nvSpPr>
              <p:cNvPr id="395" name="Oval 394">
                <a:extLst>
                  <a:ext uri="{FF2B5EF4-FFF2-40B4-BE49-F238E27FC236}">
                    <a16:creationId xmlns:a16="http://schemas.microsoft.com/office/drawing/2014/main" id="{39BDC72C-807A-C3CA-F439-DEC3ED92006F}"/>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Step 3</a:t>
                </a:r>
              </a:p>
            </p:txBody>
          </p:sp>
        </p:grpSp>
        <p:grpSp>
          <p:nvGrpSpPr>
            <p:cNvPr id="220" name="Group 219">
              <a:extLst>
                <a:ext uri="{FF2B5EF4-FFF2-40B4-BE49-F238E27FC236}">
                  <a16:creationId xmlns:a16="http://schemas.microsoft.com/office/drawing/2014/main" id="{F657BF2C-9253-1F10-9ED2-3352AD9E03A8}"/>
                </a:ext>
              </a:extLst>
            </p:cNvPr>
            <p:cNvGrpSpPr/>
            <p:nvPr/>
          </p:nvGrpSpPr>
          <p:grpSpPr>
            <a:xfrm>
              <a:off x="1661459" y="1547963"/>
              <a:ext cx="1097280" cy="799337"/>
              <a:chOff x="560065" y="5025296"/>
              <a:chExt cx="1097280" cy="799337"/>
            </a:xfrm>
          </p:grpSpPr>
          <p:sp>
            <p:nvSpPr>
              <p:cNvPr id="392" name="Rectangle: Rounded Corners 391">
                <a:extLst>
                  <a:ext uri="{FF2B5EF4-FFF2-40B4-BE49-F238E27FC236}">
                    <a16:creationId xmlns:a16="http://schemas.microsoft.com/office/drawing/2014/main" id="{EDA31C2D-EFFA-BAE8-30B7-868028D88D51}"/>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latin typeface="Calibri" panose="020F0502020204030204" pitchFamily="34" charset="0"/>
                    <a:cs typeface="Calibri" panose="020F0502020204030204" pitchFamily="34" charset="0"/>
                  </a:rPr>
                  <a:t>Perform Conceptual Analysis</a:t>
                </a:r>
              </a:p>
            </p:txBody>
          </p:sp>
          <p:sp>
            <p:nvSpPr>
              <p:cNvPr id="393" name="Oval 392">
                <a:extLst>
                  <a:ext uri="{FF2B5EF4-FFF2-40B4-BE49-F238E27FC236}">
                    <a16:creationId xmlns:a16="http://schemas.microsoft.com/office/drawing/2014/main" id="{F10A828F-F0D9-F404-D42C-BFBAFCAC6948}"/>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Step 2</a:t>
                </a:r>
              </a:p>
            </p:txBody>
          </p:sp>
        </p:grpSp>
        <p:grpSp>
          <p:nvGrpSpPr>
            <p:cNvPr id="221" name="Group 220">
              <a:extLst>
                <a:ext uri="{FF2B5EF4-FFF2-40B4-BE49-F238E27FC236}">
                  <a16:creationId xmlns:a16="http://schemas.microsoft.com/office/drawing/2014/main" id="{0BA67C54-50C5-4045-F1E1-68825D1555C6}"/>
                </a:ext>
              </a:extLst>
            </p:cNvPr>
            <p:cNvGrpSpPr/>
            <p:nvPr/>
          </p:nvGrpSpPr>
          <p:grpSpPr>
            <a:xfrm>
              <a:off x="8063754" y="4643943"/>
              <a:ext cx="1097280" cy="685800"/>
              <a:chOff x="6771067" y="4966859"/>
              <a:chExt cx="1097280" cy="685800"/>
            </a:xfrm>
          </p:grpSpPr>
          <p:sp>
            <p:nvSpPr>
              <p:cNvPr id="390" name="Rectangle: Rounded Corners 389">
                <a:extLst>
                  <a:ext uri="{FF2B5EF4-FFF2-40B4-BE49-F238E27FC236}">
                    <a16:creationId xmlns:a16="http://schemas.microsoft.com/office/drawing/2014/main" id="{3DAE833F-F2E0-AA80-41FD-CB67FD8A3E68}"/>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Validate Environment</a:t>
                </a:r>
              </a:p>
            </p:txBody>
          </p:sp>
          <p:sp>
            <p:nvSpPr>
              <p:cNvPr id="391" name="Oval 390">
                <a:extLst>
                  <a:ext uri="{FF2B5EF4-FFF2-40B4-BE49-F238E27FC236}">
                    <a16:creationId xmlns:a16="http://schemas.microsoft.com/office/drawing/2014/main" id="{140C5905-DAC5-499C-8B44-34285F3CA75E}"/>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7.3</a:t>
                </a:r>
              </a:p>
            </p:txBody>
          </p:sp>
        </p:grpSp>
        <p:grpSp>
          <p:nvGrpSpPr>
            <p:cNvPr id="224" name="Group 223">
              <a:extLst>
                <a:ext uri="{FF2B5EF4-FFF2-40B4-BE49-F238E27FC236}">
                  <a16:creationId xmlns:a16="http://schemas.microsoft.com/office/drawing/2014/main" id="{510215FD-7D9F-60EB-F02A-C9AF34D9D7BE}"/>
                </a:ext>
              </a:extLst>
            </p:cNvPr>
            <p:cNvGrpSpPr/>
            <p:nvPr/>
          </p:nvGrpSpPr>
          <p:grpSpPr>
            <a:xfrm>
              <a:off x="8063754" y="3729543"/>
              <a:ext cx="1097280" cy="685800"/>
              <a:chOff x="6771067" y="4966859"/>
              <a:chExt cx="1097280" cy="685800"/>
            </a:xfrm>
          </p:grpSpPr>
          <p:sp>
            <p:nvSpPr>
              <p:cNvPr id="388" name="Rectangle: Rounded Corners 387">
                <a:extLst>
                  <a:ext uri="{FF2B5EF4-FFF2-40B4-BE49-F238E27FC236}">
                    <a16:creationId xmlns:a16="http://schemas.microsoft.com/office/drawing/2014/main" id="{F828BD38-277F-362E-7CF9-66CFAD05D6CA}"/>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Integrate Environment</a:t>
                </a:r>
              </a:p>
            </p:txBody>
          </p:sp>
          <p:sp>
            <p:nvSpPr>
              <p:cNvPr id="389" name="Oval 388">
                <a:extLst>
                  <a:ext uri="{FF2B5EF4-FFF2-40B4-BE49-F238E27FC236}">
                    <a16:creationId xmlns:a16="http://schemas.microsoft.com/office/drawing/2014/main" id="{DEC9EAE4-90E2-045B-838C-CEA4CB9EC1AF}"/>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7.2</a:t>
                </a:r>
              </a:p>
            </p:txBody>
          </p:sp>
        </p:grpSp>
        <p:grpSp>
          <p:nvGrpSpPr>
            <p:cNvPr id="225" name="Group 224">
              <a:extLst>
                <a:ext uri="{FF2B5EF4-FFF2-40B4-BE49-F238E27FC236}">
                  <a16:creationId xmlns:a16="http://schemas.microsoft.com/office/drawing/2014/main" id="{1C4084B3-3D08-AE3D-7A96-A76AC0330C58}"/>
                </a:ext>
              </a:extLst>
            </p:cNvPr>
            <p:cNvGrpSpPr/>
            <p:nvPr/>
          </p:nvGrpSpPr>
          <p:grpSpPr>
            <a:xfrm>
              <a:off x="8063754" y="2815143"/>
              <a:ext cx="1097280" cy="685800"/>
              <a:chOff x="6771067" y="4966859"/>
              <a:chExt cx="1097280" cy="685800"/>
            </a:xfrm>
          </p:grpSpPr>
          <p:sp>
            <p:nvSpPr>
              <p:cNvPr id="386" name="Rectangle: Rounded Corners 385">
                <a:extLst>
                  <a:ext uri="{FF2B5EF4-FFF2-40B4-BE49-F238E27FC236}">
                    <a16:creationId xmlns:a16="http://schemas.microsoft.com/office/drawing/2014/main" id="{3769FB34-A976-A9F3-BE2A-EA6B1B633A64}"/>
                  </a:ext>
                </a:extLst>
              </p:cNvPr>
              <p:cNvSpPr/>
              <p:nvPr/>
            </p:nvSpPr>
            <p:spPr>
              <a:xfrm>
                <a:off x="6771067" y="4966859"/>
                <a:ext cx="1097280" cy="685800"/>
              </a:xfrm>
              <a:prstGeom prst="roundRect">
                <a:avLst/>
              </a:prstGeom>
              <a:solidFill>
                <a:srgbClr val="D6DCE5"/>
              </a:solidFill>
              <a:ln w="571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Plan</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Integration</a:t>
                </a:r>
              </a:p>
            </p:txBody>
          </p:sp>
          <p:sp>
            <p:nvSpPr>
              <p:cNvPr id="387" name="Oval 386">
                <a:extLst>
                  <a:ext uri="{FF2B5EF4-FFF2-40B4-BE49-F238E27FC236}">
                    <a16:creationId xmlns:a16="http://schemas.microsoft.com/office/drawing/2014/main" id="{035AE491-5857-269E-D3D0-A984A2E93DD7}"/>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7.1</a:t>
                </a:r>
              </a:p>
            </p:txBody>
          </p:sp>
        </p:grpSp>
        <p:grpSp>
          <p:nvGrpSpPr>
            <p:cNvPr id="227" name="Group 226">
              <a:extLst>
                <a:ext uri="{FF2B5EF4-FFF2-40B4-BE49-F238E27FC236}">
                  <a16:creationId xmlns:a16="http://schemas.microsoft.com/office/drawing/2014/main" id="{8B867929-2B9E-2CC8-9E7A-F8A82B4CC356}"/>
                </a:ext>
              </a:extLst>
            </p:cNvPr>
            <p:cNvGrpSpPr/>
            <p:nvPr/>
          </p:nvGrpSpPr>
          <p:grpSpPr>
            <a:xfrm>
              <a:off x="6783295" y="5558343"/>
              <a:ext cx="1097280" cy="685800"/>
              <a:chOff x="6771067" y="4966859"/>
              <a:chExt cx="1097280" cy="685800"/>
            </a:xfrm>
          </p:grpSpPr>
          <p:sp>
            <p:nvSpPr>
              <p:cNvPr id="384" name="Rectangle: Rounded Corners 383">
                <a:extLst>
                  <a:ext uri="{FF2B5EF4-FFF2-40B4-BE49-F238E27FC236}">
                    <a16:creationId xmlns:a16="http://schemas.microsoft.com/office/drawing/2014/main" id="{8061EF31-B064-3CD0-2601-023CE656477C}"/>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Implement Wrap-Around Infrastructure</a:t>
                </a:r>
              </a:p>
            </p:txBody>
          </p:sp>
          <p:sp>
            <p:nvSpPr>
              <p:cNvPr id="385" name="Oval 384">
                <a:extLst>
                  <a:ext uri="{FF2B5EF4-FFF2-40B4-BE49-F238E27FC236}">
                    <a16:creationId xmlns:a16="http://schemas.microsoft.com/office/drawing/2014/main" id="{35B43028-C3EE-2A26-F07C-28DF2EF9927A}"/>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6.4</a:t>
                </a:r>
              </a:p>
            </p:txBody>
          </p:sp>
        </p:grpSp>
        <p:grpSp>
          <p:nvGrpSpPr>
            <p:cNvPr id="228" name="Group 227">
              <a:extLst>
                <a:ext uri="{FF2B5EF4-FFF2-40B4-BE49-F238E27FC236}">
                  <a16:creationId xmlns:a16="http://schemas.microsoft.com/office/drawing/2014/main" id="{A3173267-2220-8588-5817-A73CB89CB6A5}"/>
                </a:ext>
              </a:extLst>
            </p:cNvPr>
            <p:cNvGrpSpPr/>
            <p:nvPr/>
          </p:nvGrpSpPr>
          <p:grpSpPr>
            <a:xfrm>
              <a:off x="6783295" y="4643943"/>
              <a:ext cx="1097280" cy="685800"/>
              <a:chOff x="6771067" y="4966859"/>
              <a:chExt cx="1097280" cy="685800"/>
            </a:xfrm>
          </p:grpSpPr>
          <p:sp>
            <p:nvSpPr>
              <p:cNvPr id="382" name="Rectangle: Rounded Corners 381">
                <a:extLst>
                  <a:ext uri="{FF2B5EF4-FFF2-40B4-BE49-F238E27FC236}">
                    <a16:creationId xmlns:a16="http://schemas.microsoft.com/office/drawing/2014/main" id="{CBA1B576-5111-B576-90BE-B784A7DDB360}"/>
                  </a:ext>
                </a:extLst>
              </p:cNvPr>
              <p:cNvSpPr/>
              <p:nvPr/>
            </p:nvSpPr>
            <p:spPr>
              <a:xfrm>
                <a:off x="6771067" y="4966859"/>
                <a:ext cx="1097280" cy="685800"/>
              </a:xfrm>
              <a:prstGeom prst="roundRect">
                <a:avLst/>
              </a:prstGeom>
              <a:solidFill>
                <a:schemeClr val="tx2">
                  <a:lumMod val="20000"/>
                  <a:lumOff val="80000"/>
                </a:schemeClr>
              </a:solidFill>
              <a:ln w="571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Develop</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Wrap-Around Applications</a:t>
                </a:r>
              </a:p>
            </p:txBody>
          </p:sp>
          <p:sp>
            <p:nvSpPr>
              <p:cNvPr id="383" name="Oval 382">
                <a:extLst>
                  <a:ext uri="{FF2B5EF4-FFF2-40B4-BE49-F238E27FC236}">
                    <a16:creationId xmlns:a16="http://schemas.microsoft.com/office/drawing/2014/main" id="{DA93DD2D-850D-92E5-77E5-C38F57B666EB}"/>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6.3</a:t>
                </a:r>
              </a:p>
            </p:txBody>
          </p:sp>
        </p:grpSp>
        <p:grpSp>
          <p:nvGrpSpPr>
            <p:cNvPr id="231" name="Group 230">
              <a:extLst>
                <a:ext uri="{FF2B5EF4-FFF2-40B4-BE49-F238E27FC236}">
                  <a16:creationId xmlns:a16="http://schemas.microsoft.com/office/drawing/2014/main" id="{291E6521-52D0-BFB7-7305-C1CB4FF228F5}"/>
                </a:ext>
              </a:extLst>
            </p:cNvPr>
            <p:cNvGrpSpPr/>
            <p:nvPr/>
          </p:nvGrpSpPr>
          <p:grpSpPr>
            <a:xfrm>
              <a:off x="6783295" y="3729543"/>
              <a:ext cx="1097280" cy="685800"/>
              <a:chOff x="6771067" y="4966859"/>
              <a:chExt cx="1097280" cy="685800"/>
            </a:xfrm>
          </p:grpSpPr>
          <p:sp>
            <p:nvSpPr>
              <p:cNvPr id="380" name="Rectangle: Rounded Corners 379">
                <a:extLst>
                  <a:ext uri="{FF2B5EF4-FFF2-40B4-BE49-F238E27FC236}">
                    <a16:creationId xmlns:a16="http://schemas.microsoft.com/office/drawing/2014/main" id="{8DDDE4DE-952B-02AA-E888-723AADBACDAD}"/>
                  </a:ext>
                </a:extLst>
              </p:cNvPr>
              <p:cNvSpPr/>
              <p:nvPr/>
            </p:nvSpPr>
            <p:spPr>
              <a:xfrm>
                <a:off x="6771067" y="4966859"/>
                <a:ext cx="1097280" cy="685800"/>
              </a:xfrm>
              <a:prstGeom prst="roundRect">
                <a:avLst/>
              </a:prstGeom>
              <a:solidFill>
                <a:schemeClr val="accent1">
                  <a:lumMod val="20000"/>
                  <a:lumOff val="80000"/>
                </a:schemeClr>
              </a:solidFill>
              <a:ln w="57150">
                <a:solidFill>
                  <a:srgbClr val="5B9BD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Establish Environment Agreements</a:t>
                </a:r>
              </a:p>
            </p:txBody>
          </p:sp>
          <p:sp>
            <p:nvSpPr>
              <p:cNvPr id="381" name="Oval 380">
                <a:extLst>
                  <a:ext uri="{FF2B5EF4-FFF2-40B4-BE49-F238E27FC236}">
                    <a16:creationId xmlns:a16="http://schemas.microsoft.com/office/drawing/2014/main" id="{C933246B-2E4F-3538-0DAD-5C018C19082A}"/>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6.2</a:t>
                </a:r>
              </a:p>
            </p:txBody>
          </p:sp>
        </p:grpSp>
        <p:grpSp>
          <p:nvGrpSpPr>
            <p:cNvPr id="233" name="Group 232">
              <a:extLst>
                <a:ext uri="{FF2B5EF4-FFF2-40B4-BE49-F238E27FC236}">
                  <a16:creationId xmlns:a16="http://schemas.microsoft.com/office/drawing/2014/main" id="{CEACB5A2-EB32-1C9A-1081-D998BC818F2F}"/>
                </a:ext>
              </a:extLst>
            </p:cNvPr>
            <p:cNvGrpSpPr/>
            <p:nvPr/>
          </p:nvGrpSpPr>
          <p:grpSpPr>
            <a:xfrm>
              <a:off x="6783295" y="2815143"/>
              <a:ext cx="1097280" cy="685800"/>
              <a:chOff x="6771067" y="4966859"/>
              <a:chExt cx="1097280" cy="685800"/>
            </a:xfrm>
          </p:grpSpPr>
          <p:sp>
            <p:nvSpPr>
              <p:cNvPr id="378" name="Rectangle: Rounded Corners 377">
                <a:extLst>
                  <a:ext uri="{FF2B5EF4-FFF2-40B4-BE49-F238E27FC236}">
                    <a16:creationId xmlns:a16="http://schemas.microsoft.com/office/drawing/2014/main" id="{22781049-7727-6341-6F4C-DDFD0B2F00B7}"/>
                  </a:ext>
                </a:extLst>
              </p:cNvPr>
              <p:cNvSpPr/>
              <p:nvPr/>
            </p:nvSpPr>
            <p:spPr>
              <a:xfrm>
                <a:off x="6771067" y="4966859"/>
                <a:ext cx="1097280" cy="685800"/>
              </a:xfrm>
              <a:prstGeom prst="roundRect">
                <a:avLst/>
              </a:prstGeom>
              <a:solidFill>
                <a:schemeClr val="accent1">
                  <a:lumMod val="20000"/>
                  <a:lumOff val="80000"/>
                </a:schemeClr>
              </a:solidFill>
              <a:ln w="57150">
                <a:solidFill>
                  <a:srgbClr val="5B9BD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Develop</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System Interface Model</a:t>
                </a:r>
              </a:p>
            </p:txBody>
          </p:sp>
          <p:sp>
            <p:nvSpPr>
              <p:cNvPr id="379" name="Oval 378">
                <a:extLst>
                  <a:ext uri="{FF2B5EF4-FFF2-40B4-BE49-F238E27FC236}">
                    <a16:creationId xmlns:a16="http://schemas.microsoft.com/office/drawing/2014/main" id="{176CFB14-0AC2-3DD1-4643-68F866163411}"/>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6.1</a:t>
                </a:r>
              </a:p>
            </p:txBody>
          </p:sp>
        </p:grpSp>
        <p:grpSp>
          <p:nvGrpSpPr>
            <p:cNvPr id="234" name="Group 233">
              <a:extLst>
                <a:ext uri="{FF2B5EF4-FFF2-40B4-BE49-F238E27FC236}">
                  <a16:creationId xmlns:a16="http://schemas.microsoft.com/office/drawing/2014/main" id="{773BE55F-6FDD-E79F-F114-1A5AECEF1694}"/>
                </a:ext>
              </a:extLst>
            </p:cNvPr>
            <p:cNvGrpSpPr/>
            <p:nvPr/>
          </p:nvGrpSpPr>
          <p:grpSpPr>
            <a:xfrm>
              <a:off x="5502836" y="4643943"/>
              <a:ext cx="1097280" cy="685800"/>
              <a:chOff x="6771067" y="4966859"/>
              <a:chExt cx="1097280" cy="685800"/>
            </a:xfrm>
          </p:grpSpPr>
          <p:sp>
            <p:nvSpPr>
              <p:cNvPr id="376" name="Rectangle: Rounded Corners 375">
                <a:extLst>
                  <a:ext uri="{FF2B5EF4-FFF2-40B4-BE49-F238E27FC236}">
                    <a16:creationId xmlns:a16="http://schemas.microsoft.com/office/drawing/2014/main" id="{23520BC9-BAF7-6A6C-6F47-BB59E15C52E1}"/>
                  </a:ext>
                </a:extLst>
              </p:cNvPr>
              <p:cNvSpPr/>
              <p:nvPr/>
            </p:nvSpPr>
            <p:spPr>
              <a:xfrm>
                <a:off x="6771067" y="4966859"/>
                <a:ext cx="1097280" cy="685800"/>
              </a:xfrm>
              <a:prstGeom prst="roundRect">
                <a:avLst/>
              </a:prstGeom>
              <a:solidFill>
                <a:schemeClr val="accent1">
                  <a:lumMod val="20000"/>
                  <a:lumOff val="80000"/>
                </a:schemeClr>
              </a:solidFill>
              <a:ln w="57150">
                <a:solidFill>
                  <a:srgbClr val="5B9BD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Design</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Wrap-Around</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Applications</a:t>
                </a:r>
              </a:p>
            </p:txBody>
          </p:sp>
          <p:sp>
            <p:nvSpPr>
              <p:cNvPr id="377" name="Oval 376">
                <a:extLst>
                  <a:ext uri="{FF2B5EF4-FFF2-40B4-BE49-F238E27FC236}">
                    <a16:creationId xmlns:a16="http://schemas.microsoft.com/office/drawing/2014/main" id="{92BAC5BC-8551-62B7-87B5-0ABD487C21A8}"/>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5.3</a:t>
                </a:r>
              </a:p>
            </p:txBody>
          </p:sp>
        </p:grpSp>
        <p:grpSp>
          <p:nvGrpSpPr>
            <p:cNvPr id="236" name="Group 235">
              <a:extLst>
                <a:ext uri="{FF2B5EF4-FFF2-40B4-BE49-F238E27FC236}">
                  <a16:creationId xmlns:a16="http://schemas.microsoft.com/office/drawing/2014/main" id="{2B72919F-EFAD-DD26-6B6B-EED37D6DFD68}"/>
                </a:ext>
              </a:extLst>
            </p:cNvPr>
            <p:cNvGrpSpPr/>
            <p:nvPr/>
          </p:nvGrpSpPr>
          <p:grpSpPr>
            <a:xfrm>
              <a:off x="5502836" y="3729543"/>
              <a:ext cx="1097280" cy="685800"/>
              <a:chOff x="6771067" y="4966859"/>
              <a:chExt cx="1097280" cy="685800"/>
            </a:xfrm>
          </p:grpSpPr>
          <p:sp>
            <p:nvSpPr>
              <p:cNvPr id="374" name="Rectangle: Rounded Corners 373">
                <a:extLst>
                  <a:ext uri="{FF2B5EF4-FFF2-40B4-BE49-F238E27FC236}">
                    <a16:creationId xmlns:a16="http://schemas.microsoft.com/office/drawing/2014/main" id="{94F5AE2E-C283-975F-AA2E-082DFEC98B36}"/>
                  </a:ext>
                </a:extLst>
              </p:cNvPr>
              <p:cNvSpPr/>
              <p:nvPr/>
            </p:nvSpPr>
            <p:spPr>
              <a:xfrm>
                <a:off x="6771067" y="4966859"/>
                <a:ext cx="1097280" cy="685800"/>
              </a:xfrm>
              <a:prstGeom prst="roundRect">
                <a:avLst/>
              </a:prstGeom>
              <a:solidFill>
                <a:schemeClr val="accent1">
                  <a:lumMod val="20000"/>
                  <a:lumOff val="80000"/>
                </a:schemeClr>
              </a:solidFill>
              <a:ln w="57150">
                <a:solidFill>
                  <a:srgbClr val="5B9BD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Design</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Environment</a:t>
                </a:r>
              </a:p>
            </p:txBody>
          </p:sp>
          <p:sp>
            <p:nvSpPr>
              <p:cNvPr id="375" name="Oval 374">
                <a:extLst>
                  <a:ext uri="{FF2B5EF4-FFF2-40B4-BE49-F238E27FC236}">
                    <a16:creationId xmlns:a16="http://schemas.microsoft.com/office/drawing/2014/main" id="{1ABB1891-9438-DA00-AF02-161C8B708BD9}"/>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5.2</a:t>
                </a:r>
              </a:p>
            </p:txBody>
          </p:sp>
        </p:grpSp>
        <p:grpSp>
          <p:nvGrpSpPr>
            <p:cNvPr id="237" name="Group 236">
              <a:extLst>
                <a:ext uri="{FF2B5EF4-FFF2-40B4-BE49-F238E27FC236}">
                  <a16:creationId xmlns:a16="http://schemas.microsoft.com/office/drawing/2014/main" id="{2E1268A1-9AE6-65E0-59F3-FD37D2375448}"/>
                </a:ext>
              </a:extLst>
            </p:cNvPr>
            <p:cNvGrpSpPr/>
            <p:nvPr/>
          </p:nvGrpSpPr>
          <p:grpSpPr>
            <a:xfrm>
              <a:off x="5502836" y="2815143"/>
              <a:ext cx="1097280" cy="685800"/>
              <a:chOff x="6771067" y="4966859"/>
              <a:chExt cx="1097280" cy="685800"/>
            </a:xfrm>
          </p:grpSpPr>
          <p:sp>
            <p:nvSpPr>
              <p:cNvPr id="372" name="Rectangle: Rounded Corners 371">
                <a:extLst>
                  <a:ext uri="{FF2B5EF4-FFF2-40B4-BE49-F238E27FC236}">
                    <a16:creationId xmlns:a16="http://schemas.microsoft.com/office/drawing/2014/main" id="{D62F322D-0898-1233-AF7D-EDB786329B0C}"/>
                  </a:ext>
                </a:extLst>
              </p:cNvPr>
              <p:cNvSpPr/>
              <p:nvPr/>
            </p:nvSpPr>
            <p:spPr>
              <a:xfrm>
                <a:off x="6771067" y="4966859"/>
                <a:ext cx="1097280" cy="685800"/>
              </a:xfrm>
              <a:prstGeom prst="roundRect">
                <a:avLst/>
              </a:prstGeom>
              <a:solidFill>
                <a:schemeClr val="accent1">
                  <a:lumMod val="20000"/>
                  <a:lumOff val="80000"/>
                </a:schemeClr>
              </a:solidFill>
              <a:ln w="57150">
                <a:solidFill>
                  <a:srgbClr val="5B9BD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Select</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Wrap-Around Applications</a:t>
                </a:r>
              </a:p>
            </p:txBody>
          </p:sp>
          <p:sp>
            <p:nvSpPr>
              <p:cNvPr id="373" name="Oval 372">
                <a:extLst>
                  <a:ext uri="{FF2B5EF4-FFF2-40B4-BE49-F238E27FC236}">
                    <a16:creationId xmlns:a16="http://schemas.microsoft.com/office/drawing/2014/main" id="{32628222-D462-AD1C-E50A-6DF3FECAA843}"/>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5.1</a:t>
                </a:r>
              </a:p>
            </p:txBody>
          </p:sp>
        </p:grpSp>
        <p:grpSp>
          <p:nvGrpSpPr>
            <p:cNvPr id="239" name="Group 238">
              <a:extLst>
                <a:ext uri="{FF2B5EF4-FFF2-40B4-BE49-F238E27FC236}">
                  <a16:creationId xmlns:a16="http://schemas.microsoft.com/office/drawing/2014/main" id="{9C02EB38-7191-6CE3-A127-12976D47F3CF}"/>
                </a:ext>
              </a:extLst>
            </p:cNvPr>
            <p:cNvGrpSpPr/>
            <p:nvPr/>
          </p:nvGrpSpPr>
          <p:grpSpPr>
            <a:xfrm>
              <a:off x="4222377" y="4643943"/>
              <a:ext cx="1097280" cy="685800"/>
              <a:chOff x="6771067" y="4966859"/>
              <a:chExt cx="1097280" cy="685800"/>
            </a:xfrm>
          </p:grpSpPr>
          <p:sp>
            <p:nvSpPr>
              <p:cNvPr id="370" name="Rectangle: Rounded Corners 369">
                <a:extLst>
                  <a:ext uri="{FF2B5EF4-FFF2-40B4-BE49-F238E27FC236}">
                    <a16:creationId xmlns:a16="http://schemas.microsoft.com/office/drawing/2014/main" id="{5DBC89AA-D9D2-9D20-E62B-91A2B2EF961A}"/>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Build</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Digital Twin</a:t>
                </a:r>
              </a:p>
            </p:txBody>
          </p:sp>
          <p:sp>
            <p:nvSpPr>
              <p:cNvPr id="371" name="Oval 370">
                <a:extLst>
                  <a:ext uri="{FF2B5EF4-FFF2-40B4-BE49-F238E27FC236}">
                    <a16:creationId xmlns:a16="http://schemas.microsoft.com/office/drawing/2014/main" id="{860F64C9-B4F9-6423-2FF9-092F0295105E}"/>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4.3</a:t>
                </a:r>
              </a:p>
            </p:txBody>
          </p:sp>
        </p:grpSp>
        <p:grpSp>
          <p:nvGrpSpPr>
            <p:cNvPr id="255" name="Group 254">
              <a:extLst>
                <a:ext uri="{FF2B5EF4-FFF2-40B4-BE49-F238E27FC236}">
                  <a16:creationId xmlns:a16="http://schemas.microsoft.com/office/drawing/2014/main" id="{23B72AAD-4F98-FB2B-A5E3-EE891FE7261F}"/>
                </a:ext>
              </a:extLst>
            </p:cNvPr>
            <p:cNvGrpSpPr/>
            <p:nvPr/>
          </p:nvGrpSpPr>
          <p:grpSpPr>
            <a:xfrm>
              <a:off x="4222377" y="3729543"/>
              <a:ext cx="1097280" cy="685800"/>
              <a:chOff x="6771067" y="4966859"/>
              <a:chExt cx="1097280" cy="685800"/>
            </a:xfrm>
          </p:grpSpPr>
          <p:sp>
            <p:nvSpPr>
              <p:cNvPr id="368" name="Rectangle: Rounded Corners 367">
                <a:extLst>
                  <a:ext uri="{FF2B5EF4-FFF2-40B4-BE49-F238E27FC236}">
                    <a16:creationId xmlns:a16="http://schemas.microsoft.com/office/drawing/2014/main" id="{5EDF3587-48A3-9A7A-8165-E5244C3D8CB5}"/>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Acquire Resources</a:t>
                </a:r>
              </a:p>
            </p:txBody>
          </p:sp>
          <p:sp>
            <p:nvSpPr>
              <p:cNvPr id="369" name="Oval 368">
                <a:extLst>
                  <a:ext uri="{FF2B5EF4-FFF2-40B4-BE49-F238E27FC236}">
                    <a16:creationId xmlns:a16="http://schemas.microsoft.com/office/drawing/2014/main" id="{AAA814B1-8B08-6EB3-2574-CAE8F927196A}"/>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4.2</a:t>
                </a:r>
              </a:p>
            </p:txBody>
          </p:sp>
        </p:grpSp>
        <p:grpSp>
          <p:nvGrpSpPr>
            <p:cNvPr id="256" name="Group 255">
              <a:extLst>
                <a:ext uri="{FF2B5EF4-FFF2-40B4-BE49-F238E27FC236}">
                  <a16:creationId xmlns:a16="http://schemas.microsoft.com/office/drawing/2014/main" id="{6681B854-4727-88B6-8325-18D82DB036A2}"/>
                </a:ext>
              </a:extLst>
            </p:cNvPr>
            <p:cNvGrpSpPr/>
            <p:nvPr/>
          </p:nvGrpSpPr>
          <p:grpSpPr>
            <a:xfrm>
              <a:off x="4222377" y="2815143"/>
              <a:ext cx="1097280" cy="685800"/>
              <a:chOff x="6771067" y="4966859"/>
              <a:chExt cx="1097280" cy="685800"/>
            </a:xfrm>
          </p:grpSpPr>
          <p:sp>
            <p:nvSpPr>
              <p:cNvPr id="366" name="Rectangle: Rounded Corners 365">
                <a:extLst>
                  <a:ext uri="{FF2B5EF4-FFF2-40B4-BE49-F238E27FC236}">
                    <a16:creationId xmlns:a16="http://schemas.microsoft.com/office/drawing/2014/main" id="{82EC0BCA-34B3-F7B5-7C0A-2D9F385E29AA}"/>
                  </a:ext>
                </a:extLst>
              </p:cNvPr>
              <p:cNvSpPr/>
              <p:nvPr/>
            </p:nvSpPr>
            <p:spPr>
              <a:xfrm>
                <a:off x="6771067" y="4966859"/>
                <a:ext cx="1097280" cy="685800"/>
              </a:xfrm>
              <a:prstGeom prst="roundRect">
                <a:avLst/>
              </a:prstGeom>
              <a:solidFill>
                <a:schemeClr val="accent1">
                  <a:lumMod val="20000"/>
                  <a:lumOff val="80000"/>
                </a:schemeClr>
              </a:solidFill>
              <a:ln w="57150">
                <a:solidFill>
                  <a:srgbClr val="5B9BD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Select</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Digital Twin Applications</a:t>
                </a:r>
              </a:p>
            </p:txBody>
          </p:sp>
          <p:sp>
            <p:nvSpPr>
              <p:cNvPr id="367" name="Oval 366">
                <a:extLst>
                  <a:ext uri="{FF2B5EF4-FFF2-40B4-BE49-F238E27FC236}">
                    <a16:creationId xmlns:a16="http://schemas.microsoft.com/office/drawing/2014/main" id="{F277129D-6789-58C5-D8A9-69CDF3EC9EEA}"/>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4.1</a:t>
                </a:r>
              </a:p>
            </p:txBody>
          </p:sp>
        </p:grpSp>
        <p:grpSp>
          <p:nvGrpSpPr>
            <p:cNvPr id="257" name="Group 256">
              <a:extLst>
                <a:ext uri="{FF2B5EF4-FFF2-40B4-BE49-F238E27FC236}">
                  <a16:creationId xmlns:a16="http://schemas.microsoft.com/office/drawing/2014/main" id="{8B92777F-181A-CD6F-5D06-3E92E0A0FBB7}"/>
                </a:ext>
              </a:extLst>
            </p:cNvPr>
            <p:cNvGrpSpPr/>
            <p:nvPr/>
          </p:nvGrpSpPr>
          <p:grpSpPr>
            <a:xfrm>
              <a:off x="2941918" y="5558343"/>
              <a:ext cx="1097280" cy="685800"/>
              <a:chOff x="6771067" y="4966859"/>
              <a:chExt cx="1097280" cy="685800"/>
            </a:xfrm>
          </p:grpSpPr>
          <p:sp>
            <p:nvSpPr>
              <p:cNvPr id="364" name="Rectangle: Rounded Corners 363">
                <a:extLst>
                  <a:ext uri="{FF2B5EF4-FFF2-40B4-BE49-F238E27FC236}">
                    <a16:creationId xmlns:a16="http://schemas.microsoft.com/office/drawing/2014/main" id="{8E81E16A-8926-0735-15C8-698C572460FD}"/>
                  </a:ext>
                </a:extLst>
              </p:cNvPr>
              <p:cNvSpPr/>
              <p:nvPr/>
            </p:nvSpPr>
            <p:spPr>
              <a:xfrm>
                <a:off x="6771067" y="4966859"/>
                <a:ext cx="1097280" cy="685800"/>
              </a:xfrm>
              <a:prstGeom prst="roundRect">
                <a:avLst/>
              </a:prstGeom>
              <a:solidFill>
                <a:schemeClr val="accent1">
                  <a:lumMod val="20000"/>
                  <a:lumOff val="80000"/>
                </a:schemeClr>
              </a:solidFill>
              <a:ln w="57150">
                <a:solidFill>
                  <a:srgbClr val="5B9BD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Wargame Reporting</a:t>
                </a:r>
              </a:p>
            </p:txBody>
          </p:sp>
          <p:sp>
            <p:nvSpPr>
              <p:cNvPr id="365" name="Oval 364">
                <a:extLst>
                  <a:ext uri="{FF2B5EF4-FFF2-40B4-BE49-F238E27FC236}">
                    <a16:creationId xmlns:a16="http://schemas.microsoft.com/office/drawing/2014/main" id="{E29763F1-572B-0E90-59FA-78F230D09B40}"/>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3.4</a:t>
                </a:r>
              </a:p>
            </p:txBody>
          </p:sp>
        </p:grpSp>
        <p:grpSp>
          <p:nvGrpSpPr>
            <p:cNvPr id="258" name="Group 257">
              <a:extLst>
                <a:ext uri="{FF2B5EF4-FFF2-40B4-BE49-F238E27FC236}">
                  <a16:creationId xmlns:a16="http://schemas.microsoft.com/office/drawing/2014/main" id="{E82BA535-EE81-89A0-BD58-4E2CD6FC98B8}"/>
                </a:ext>
              </a:extLst>
            </p:cNvPr>
            <p:cNvGrpSpPr/>
            <p:nvPr/>
          </p:nvGrpSpPr>
          <p:grpSpPr>
            <a:xfrm>
              <a:off x="2941918" y="4643943"/>
              <a:ext cx="1097280" cy="685800"/>
              <a:chOff x="6771067" y="4966859"/>
              <a:chExt cx="1097280" cy="685800"/>
            </a:xfrm>
          </p:grpSpPr>
          <p:sp>
            <p:nvSpPr>
              <p:cNvPr id="362" name="Rectangle: Rounded Corners 361">
                <a:extLst>
                  <a:ext uri="{FF2B5EF4-FFF2-40B4-BE49-F238E27FC236}">
                    <a16:creationId xmlns:a16="http://schemas.microsoft.com/office/drawing/2014/main" id="{3C764F4F-A974-14F6-3CF9-9F634A6BADA3}"/>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Post</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Wargame Analysis</a:t>
                </a:r>
              </a:p>
            </p:txBody>
          </p:sp>
          <p:sp>
            <p:nvSpPr>
              <p:cNvPr id="363" name="Oval 362">
                <a:extLst>
                  <a:ext uri="{FF2B5EF4-FFF2-40B4-BE49-F238E27FC236}">
                    <a16:creationId xmlns:a16="http://schemas.microsoft.com/office/drawing/2014/main" id="{6C143860-B290-AF85-1853-9F5DD8DF6EEE}"/>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3.3</a:t>
                </a:r>
              </a:p>
            </p:txBody>
          </p:sp>
        </p:grpSp>
        <p:grpSp>
          <p:nvGrpSpPr>
            <p:cNvPr id="259" name="Group 258">
              <a:extLst>
                <a:ext uri="{FF2B5EF4-FFF2-40B4-BE49-F238E27FC236}">
                  <a16:creationId xmlns:a16="http://schemas.microsoft.com/office/drawing/2014/main" id="{500CA82D-24B2-2FFB-C81B-9A87C5C028F7}"/>
                </a:ext>
              </a:extLst>
            </p:cNvPr>
            <p:cNvGrpSpPr/>
            <p:nvPr/>
          </p:nvGrpSpPr>
          <p:grpSpPr>
            <a:xfrm>
              <a:off x="2941918" y="3729543"/>
              <a:ext cx="1097280" cy="685800"/>
              <a:chOff x="6771067" y="4966859"/>
              <a:chExt cx="1097280" cy="685800"/>
            </a:xfrm>
          </p:grpSpPr>
          <p:sp>
            <p:nvSpPr>
              <p:cNvPr id="360" name="Rectangle: Rounded Corners 359">
                <a:extLst>
                  <a:ext uri="{FF2B5EF4-FFF2-40B4-BE49-F238E27FC236}">
                    <a16:creationId xmlns:a16="http://schemas.microsoft.com/office/drawing/2014/main" id="{46269A96-CA8B-2E32-CD37-1C5131CAA36F}"/>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Conduct Wargame</a:t>
                </a:r>
              </a:p>
            </p:txBody>
          </p:sp>
          <p:sp>
            <p:nvSpPr>
              <p:cNvPr id="361" name="Oval 360">
                <a:extLst>
                  <a:ext uri="{FF2B5EF4-FFF2-40B4-BE49-F238E27FC236}">
                    <a16:creationId xmlns:a16="http://schemas.microsoft.com/office/drawing/2014/main" id="{0EAA9438-1FE1-5EFA-079A-FC7E40B6DA06}"/>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3.2</a:t>
                </a:r>
              </a:p>
            </p:txBody>
          </p:sp>
        </p:grpSp>
        <p:grpSp>
          <p:nvGrpSpPr>
            <p:cNvPr id="260" name="Group 259">
              <a:extLst>
                <a:ext uri="{FF2B5EF4-FFF2-40B4-BE49-F238E27FC236}">
                  <a16:creationId xmlns:a16="http://schemas.microsoft.com/office/drawing/2014/main" id="{C48FE59E-67D1-2B1A-8A20-5B5B7B4EE911}"/>
                </a:ext>
              </a:extLst>
            </p:cNvPr>
            <p:cNvGrpSpPr/>
            <p:nvPr/>
          </p:nvGrpSpPr>
          <p:grpSpPr>
            <a:xfrm>
              <a:off x="2941918" y="2815143"/>
              <a:ext cx="1097280" cy="685800"/>
              <a:chOff x="6771067" y="4966859"/>
              <a:chExt cx="1097280" cy="685800"/>
            </a:xfrm>
          </p:grpSpPr>
          <p:sp>
            <p:nvSpPr>
              <p:cNvPr id="358" name="Rectangle: Rounded Corners 357">
                <a:extLst>
                  <a:ext uri="{FF2B5EF4-FFF2-40B4-BE49-F238E27FC236}">
                    <a16:creationId xmlns:a16="http://schemas.microsoft.com/office/drawing/2014/main" id="{ABE1545E-DC23-7BAB-1222-ECE9605481EB}"/>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Wargame Preparation</a:t>
                </a:r>
              </a:p>
            </p:txBody>
          </p:sp>
          <p:sp>
            <p:nvSpPr>
              <p:cNvPr id="359" name="Oval 358">
                <a:extLst>
                  <a:ext uri="{FF2B5EF4-FFF2-40B4-BE49-F238E27FC236}">
                    <a16:creationId xmlns:a16="http://schemas.microsoft.com/office/drawing/2014/main" id="{AE0C0AE7-0716-8CA8-E0CB-5F0DE7E4C442}"/>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3.1</a:t>
                </a:r>
              </a:p>
            </p:txBody>
          </p:sp>
        </p:grpSp>
        <p:grpSp>
          <p:nvGrpSpPr>
            <p:cNvPr id="261" name="Group 260">
              <a:extLst>
                <a:ext uri="{FF2B5EF4-FFF2-40B4-BE49-F238E27FC236}">
                  <a16:creationId xmlns:a16="http://schemas.microsoft.com/office/drawing/2014/main" id="{C40C9061-A8C7-7EC3-72E0-A3181D0E0BEC}"/>
                </a:ext>
              </a:extLst>
            </p:cNvPr>
            <p:cNvGrpSpPr/>
            <p:nvPr/>
          </p:nvGrpSpPr>
          <p:grpSpPr>
            <a:xfrm>
              <a:off x="1661459" y="4643943"/>
              <a:ext cx="1097280" cy="685800"/>
              <a:chOff x="6771067" y="4966859"/>
              <a:chExt cx="1097280" cy="685800"/>
            </a:xfrm>
          </p:grpSpPr>
          <p:sp>
            <p:nvSpPr>
              <p:cNvPr id="356" name="Rectangle: Rounded Corners 355">
                <a:extLst>
                  <a:ext uri="{FF2B5EF4-FFF2-40B4-BE49-F238E27FC236}">
                    <a16:creationId xmlns:a16="http://schemas.microsoft.com/office/drawing/2014/main" id="{D39C579E-8208-5D42-CBFF-08D1B733C00D}"/>
                  </a:ext>
                </a:extLst>
              </p:cNvPr>
              <p:cNvSpPr/>
              <p:nvPr/>
            </p:nvSpPr>
            <p:spPr>
              <a:xfrm>
                <a:off x="6771067" y="4966859"/>
                <a:ext cx="1097280" cy="685800"/>
              </a:xfrm>
              <a:prstGeom prst="roundRect">
                <a:avLst/>
              </a:prstGeom>
              <a:solidFill>
                <a:schemeClr val="accent1">
                  <a:lumMod val="20000"/>
                  <a:lumOff val="80000"/>
                </a:schemeClr>
              </a:solidFill>
              <a:ln w="57150">
                <a:solidFill>
                  <a:srgbClr val="5B9BD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Develop Environment Requirements</a:t>
                </a:r>
              </a:p>
            </p:txBody>
          </p:sp>
          <p:sp>
            <p:nvSpPr>
              <p:cNvPr id="357" name="Oval 356">
                <a:extLst>
                  <a:ext uri="{FF2B5EF4-FFF2-40B4-BE49-F238E27FC236}">
                    <a16:creationId xmlns:a16="http://schemas.microsoft.com/office/drawing/2014/main" id="{A7A38153-1912-758D-86C6-996307021EE1}"/>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2.3</a:t>
                </a:r>
              </a:p>
            </p:txBody>
          </p:sp>
        </p:grpSp>
        <p:grpSp>
          <p:nvGrpSpPr>
            <p:cNvPr id="262" name="Group 261">
              <a:extLst>
                <a:ext uri="{FF2B5EF4-FFF2-40B4-BE49-F238E27FC236}">
                  <a16:creationId xmlns:a16="http://schemas.microsoft.com/office/drawing/2014/main" id="{B3686750-BDA3-09DD-F3E9-7602FCAB0BF3}"/>
                </a:ext>
              </a:extLst>
            </p:cNvPr>
            <p:cNvGrpSpPr/>
            <p:nvPr/>
          </p:nvGrpSpPr>
          <p:grpSpPr>
            <a:xfrm>
              <a:off x="1661459" y="3729543"/>
              <a:ext cx="1097280" cy="685800"/>
              <a:chOff x="6771067" y="4966859"/>
              <a:chExt cx="1097280" cy="685800"/>
            </a:xfrm>
          </p:grpSpPr>
          <p:sp>
            <p:nvSpPr>
              <p:cNvPr id="354" name="Rectangle: Rounded Corners 353">
                <a:extLst>
                  <a:ext uri="{FF2B5EF4-FFF2-40B4-BE49-F238E27FC236}">
                    <a16:creationId xmlns:a16="http://schemas.microsoft.com/office/drawing/2014/main" id="{1B1B69C7-A943-141A-9E4D-E8059CCA6931}"/>
                  </a:ext>
                </a:extLst>
              </p:cNvPr>
              <p:cNvSpPr/>
              <p:nvPr/>
            </p:nvSpPr>
            <p:spPr>
              <a:xfrm>
                <a:off x="6771067" y="4966859"/>
                <a:ext cx="1097280" cy="685800"/>
              </a:xfrm>
              <a:prstGeom prst="roundRect">
                <a:avLst/>
              </a:prstGeom>
              <a:solidFill>
                <a:schemeClr val="accent1">
                  <a:lumMod val="20000"/>
                  <a:lumOff val="80000"/>
                </a:schemeClr>
              </a:solidFill>
              <a:ln w="57150">
                <a:solidFill>
                  <a:srgbClr val="5B9BD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Develop</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Conceptual Model</a:t>
                </a:r>
              </a:p>
            </p:txBody>
          </p:sp>
          <p:sp>
            <p:nvSpPr>
              <p:cNvPr id="355" name="Oval 354">
                <a:extLst>
                  <a:ext uri="{FF2B5EF4-FFF2-40B4-BE49-F238E27FC236}">
                    <a16:creationId xmlns:a16="http://schemas.microsoft.com/office/drawing/2014/main" id="{0F086358-0B47-078F-4522-0C43C2326587}"/>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2.2</a:t>
                </a:r>
              </a:p>
            </p:txBody>
          </p:sp>
        </p:grpSp>
        <p:grpSp>
          <p:nvGrpSpPr>
            <p:cNvPr id="263" name="Group 262">
              <a:extLst>
                <a:ext uri="{FF2B5EF4-FFF2-40B4-BE49-F238E27FC236}">
                  <a16:creationId xmlns:a16="http://schemas.microsoft.com/office/drawing/2014/main" id="{D72F28DB-43D4-2CBE-32B5-11ADBD018E6E}"/>
                </a:ext>
              </a:extLst>
            </p:cNvPr>
            <p:cNvGrpSpPr/>
            <p:nvPr/>
          </p:nvGrpSpPr>
          <p:grpSpPr>
            <a:xfrm>
              <a:off x="1661459" y="2815143"/>
              <a:ext cx="1097280" cy="685800"/>
              <a:chOff x="6771067" y="4966859"/>
              <a:chExt cx="1097280" cy="685800"/>
            </a:xfrm>
          </p:grpSpPr>
          <p:sp>
            <p:nvSpPr>
              <p:cNvPr id="352" name="Rectangle: Rounded Corners 351">
                <a:extLst>
                  <a:ext uri="{FF2B5EF4-FFF2-40B4-BE49-F238E27FC236}">
                    <a16:creationId xmlns:a16="http://schemas.microsoft.com/office/drawing/2014/main" id="{C41E3249-81CA-09F4-F94B-8129C72BCBE4}"/>
                  </a:ext>
                </a:extLst>
              </p:cNvPr>
              <p:cNvSpPr/>
              <p:nvPr/>
            </p:nvSpPr>
            <p:spPr>
              <a:xfrm>
                <a:off x="6771067" y="4966859"/>
                <a:ext cx="1097280" cy="685800"/>
              </a:xfrm>
              <a:prstGeom prst="roundRect">
                <a:avLst/>
              </a:prstGeom>
              <a:solidFill>
                <a:schemeClr val="accent1">
                  <a:lumMod val="20000"/>
                  <a:lumOff val="80000"/>
                </a:schemeClr>
              </a:solidFill>
              <a:ln w="57150">
                <a:solidFill>
                  <a:srgbClr val="5B9BD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Develop</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Scenario</a:t>
                </a:r>
              </a:p>
            </p:txBody>
          </p:sp>
          <p:sp>
            <p:nvSpPr>
              <p:cNvPr id="353" name="Oval 352">
                <a:extLst>
                  <a:ext uri="{FF2B5EF4-FFF2-40B4-BE49-F238E27FC236}">
                    <a16:creationId xmlns:a16="http://schemas.microsoft.com/office/drawing/2014/main" id="{7F78B9D9-1839-3DE5-4D2D-BEAD233DDDD8}"/>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2.1</a:t>
                </a:r>
              </a:p>
            </p:txBody>
          </p:sp>
        </p:grpSp>
        <p:grpSp>
          <p:nvGrpSpPr>
            <p:cNvPr id="264" name="Group 263">
              <a:extLst>
                <a:ext uri="{FF2B5EF4-FFF2-40B4-BE49-F238E27FC236}">
                  <a16:creationId xmlns:a16="http://schemas.microsoft.com/office/drawing/2014/main" id="{F1C38D59-F9E2-9AEB-C3D9-B3335217D321}"/>
                </a:ext>
              </a:extLst>
            </p:cNvPr>
            <p:cNvGrpSpPr/>
            <p:nvPr/>
          </p:nvGrpSpPr>
          <p:grpSpPr>
            <a:xfrm>
              <a:off x="381000" y="3729543"/>
              <a:ext cx="1097280" cy="685800"/>
              <a:chOff x="6771067" y="4966859"/>
              <a:chExt cx="1097280" cy="685800"/>
            </a:xfrm>
          </p:grpSpPr>
          <p:sp>
            <p:nvSpPr>
              <p:cNvPr id="350" name="Rectangle: Rounded Corners 349">
                <a:extLst>
                  <a:ext uri="{FF2B5EF4-FFF2-40B4-BE49-F238E27FC236}">
                    <a16:creationId xmlns:a16="http://schemas.microsoft.com/office/drawing/2014/main" id="{529CC6C6-6A8C-93DC-316B-759525E97439}"/>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Conduct</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Initial Planning</a:t>
                </a:r>
              </a:p>
            </p:txBody>
          </p:sp>
          <p:sp>
            <p:nvSpPr>
              <p:cNvPr id="351" name="Oval 350">
                <a:extLst>
                  <a:ext uri="{FF2B5EF4-FFF2-40B4-BE49-F238E27FC236}">
                    <a16:creationId xmlns:a16="http://schemas.microsoft.com/office/drawing/2014/main" id="{288BCFBB-FA6D-35F3-9D84-0C5980D95B34}"/>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1.2</a:t>
                </a:r>
              </a:p>
            </p:txBody>
          </p:sp>
        </p:grpSp>
        <p:grpSp>
          <p:nvGrpSpPr>
            <p:cNvPr id="265" name="Group 264">
              <a:extLst>
                <a:ext uri="{FF2B5EF4-FFF2-40B4-BE49-F238E27FC236}">
                  <a16:creationId xmlns:a16="http://schemas.microsoft.com/office/drawing/2014/main" id="{503D2DCB-2F88-2525-54E6-84224A2D2E97}"/>
                </a:ext>
              </a:extLst>
            </p:cNvPr>
            <p:cNvGrpSpPr/>
            <p:nvPr/>
          </p:nvGrpSpPr>
          <p:grpSpPr>
            <a:xfrm>
              <a:off x="381000" y="2815143"/>
              <a:ext cx="1097280" cy="685800"/>
              <a:chOff x="6771067" y="4966859"/>
              <a:chExt cx="1097280" cy="685800"/>
            </a:xfrm>
          </p:grpSpPr>
          <p:sp>
            <p:nvSpPr>
              <p:cNvPr id="348" name="Rectangle: Rounded Corners 347">
                <a:extLst>
                  <a:ext uri="{FF2B5EF4-FFF2-40B4-BE49-F238E27FC236}">
                    <a16:creationId xmlns:a16="http://schemas.microsoft.com/office/drawing/2014/main" id="{74A452EC-A691-B93D-E7E6-210F60CAB78B}"/>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Develop</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Objectives</a:t>
                </a:r>
              </a:p>
            </p:txBody>
          </p:sp>
          <p:sp>
            <p:nvSpPr>
              <p:cNvPr id="349" name="Oval 348">
                <a:extLst>
                  <a:ext uri="{FF2B5EF4-FFF2-40B4-BE49-F238E27FC236}">
                    <a16:creationId xmlns:a16="http://schemas.microsoft.com/office/drawing/2014/main" id="{9486CAE1-8657-CC2E-5FF0-F056EEE08701}"/>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1.1</a:t>
                </a:r>
              </a:p>
            </p:txBody>
          </p:sp>
        </p:grpSp>
        <p:grpSp>
          <p:nvGrpSpPr>
            <p:cNvPr id="266" name="Group 265">
              <a:extLst>
                <a:ext uri="{FF2B5EF4-FFF2-40B4-BE49-F238E27FC236}">
                  <a16:creationId xmlns:a16="http://schemas.microsoft.com/office/drawing/2014/main" id="{BB561391-964D-73C7-6FEF-E3314290AF38}"/>
                </a:ext>
              </a:extLst>
            </p:cNvPr>
            <p:cNvGrpSpPr/>
            <p:nvPr/>
          </p:nvGrpSpPr>
          <p:grpSpPr>
            <a:xfrm>
              <a:off x="10624674" y="4643943"/>
              <a:ext cx="1097280" cy="685800"/>
              <a:chOff x="6771067" y="4966859"/>
              <a:chExt cx="1097280" cy="685800"/>
            </a:xfrm>
          </p:grpSpPr>
          <p:sp>
            <p:nvSpPr>
              <p:cNvPr id="346" name="Rectangle: Rounded Corners 345">
                <a:extLst>
                  <a:ext uri="{FF2B5EF4-FFF2-40B4-BE49-F238E27FC236}">
                    <a16:creationId xmlns:a16="http://schemas.microsoft.com/office/drawing/2014/main" id="{8787DA1A-CAE4-92CA-F07B-4B91D1C6258B}"/>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Lessons Learned &amp; Retirement</a:t>
                </a:r>
              </a:p>
            </p:txBody>
          </p:sp>
          <p:sp>
            <p:nvSpPr>
              <p:cNvPr id="347" name="Oval 346">
                <a:extLst>
                  <a:ext uri="{FF2B5EF4-FFF2-40B4-BE49-F238E27FC236}">
                    <a16:creationId xmlns:a16="http://schemas.microsoft.com/office/drawing/2014/main" id="{B978F733-58CB-7C20-A80C-17240B71B9DD}"/>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9.3</a:t>
                </a:r>
              </a:p>
            </p:txBody>
          </p:sp>
        </p:grpSp>
        <p:grpSp>
          <p:nvGrpSpPr>
            <p:cNvPr id="267" name="Group 266">
              <a:extLst>
                <a:ext uri="{FF2B5EF4-FFF2-40B4-BE49-F238E27FC236}">
                  <a16:creationId xmlns:a16="http://schemas.microsoft.com/office/drawing/2014/main" id="{A36397DB-42F9-6607-AF85-31581B3B4B0C}"/>
                </a:ext>
              </a:extLst>
            </p:cNvPr>
            <p:cNvGrpSpPr/>
            <p:nvPr/>
          </p:nvGrpSpPr>
          <p:grpSpPr>
            <a:xfrm>
              <a:off x="10624674" y="3729543"/>
              <a:ext cx="1097280" cy="685800"/>
              <a:chOff x="6771067" y="4966859"/>
              <a:chExt cx="1097280" cy="685800"/>
            </a:xfrm>
          </p:grpSpPr>
          <p:sp>
            <p:nvSpPr>
              <p:cNvPr id="344" name="Rectangle: Rounded Corners 343">
                <a:extLst>
                  <a:ext uri="{FF2B5EF4-FFF2-40B4-BE49-F238E27FC236}">
                    <a16:creationId xmlns:a16="http://schemas.microsoft.com/office/drawing/2014/main" id="{6978B868-B69E-0EF4-5AD8-FBC19496DB63}"/>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Reporting</a:t>
                </a:r>
              </a:p>
            </p:txBody>
          </p:sp>
          <p:sp>
            <p:nvSpPr>
              <p:cNvPr id="345" name="Oval 344">
                <a:extLst>
                  <a:ext uri="{FF2B5EF4-FFF2-40B4-BE49-F238E27FC236}">
                    <a16:creationId xmlns:a16="http://schemas.microsoft.com/office/drawing/2014/main" id="{49DD3BD1-4FE7-324E-0FA1-BA3101342309}"/>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9.2</a:t>
                </a:r>
              </a:p>
            </p:txBody>
          </p:sp>
        </p:grpSp>
        <p:grpSp>
          <p:nvGrpSpPr>
            <p:cNvPr id="268" name="Group 267">
              <a:extLst>
                <a:ext uri="{FF2B5EF4-FFF2-40B4-BE49-F238E27FC236}">
                  <a16:creationId xmlns:a16="http://schemas.microsoft.com/office/drawing/2014/main" id="{5FE5971F-6CD1-C420-A622-B9ACA05432B3}"/>
                </a:ext>
              </a:extLst>
            </p:cNvPr>
            <p:cNvGrpSpPr/>
            <p:nvPr/>
          </p:nvGrpSpPr>
          <p:grpSpPr>
            <a:xfrm>
              <a:off x="10624674" y="2815143"/>
              <a:ext cx="1097280" cy="685800"/>
              <a:chOff x="6771067" y="4966859"/>
              <a:chExt cx="1097280" cy="685800"/>
            </a:xfrm>
          </p:grpSpPr>
          <p:sp>
            <p:nvSpPr>
              <p:cNvPr id="342" name="Rectangle: Rounded Corners 341">
                <a:extLst>
                  <a:ext uri="{FF2B5EF4-FFF2-40B4-BE49-F238E27FC236}">
                    <a16:creationId xmlns:a16="http://schemas.microsoft.com/office/drawing/2014/main" id="{4AA74991-B278-178A-B0FB-1FA683E57884}"/>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Analysis &amp; Evaluation</a:t>
                </a:r>
              </a:p>
            </p:txBody>
          </p:sp>
          <p:sp>
            <p:nvSpPr>
              <p:cNvPr id="343" name="Oval 342">
                <a:extLst>
                  <a:ext uri="{FF2B5EF4-FFF2-40B4-BE49-F238E27FC236}">
                    <a16:creationId xmlns:a16="http://schemas.microsoft.com/office/drawing/2014/main" id="{38DE737D-21B8-3E45-FAA6-BD7B66D8B8EA}"/>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9.1</a:t>
                </a:r>
              </a:p>
            </p:txBody>
          </p:sp>
        </p:grpSp>
        <p:cxnSp>
          <p:nvCxnSpPr>
            <p:cNvPr id="269" name="Straight Arrow Connector 268">
              <a:extLst>
                <a:ext uri="{FF2B5EF4-FFF2-40B4-BE49-F238E27FC236}">
                  <a16:creationId xmlns:a16="http://schemas.microsoft.com/office/drawing/2014/main" id="{4F892161-655A-F9F5-62EC-C5B66484BEB5}"/>
                </a:ext>
              </a:extLst>
            </p:cNvPr>
            <p:cNvCxnSpPr>
              <a:stCxn id="408" idx="3"/>
              <a:endCxn id="392" idx="1"/>
            </p:cNvCxnSpPr>
            <p:nvPr/>
          </p:nvCxnSpPr>
          <p:spPr>
            <a:xfrm>
              <a:off x="1478280"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0" name="Straight Arrow Connector 269">
              <a:extLst>
                <a:ext uri="{FF2B5EF4-FFF2-40B4-BE49-F238E27FC236}">
                  <a16:creationId xmlns:a16="http://schemas.microsoft.com/office/drawing/2014/main" id="{B7A3C6DE-58FA-3777-D711-29E00A5F0A71}"/>
                </a:ext>
              </a:extLst>
            </p:cNvPr>
            <p:cNvCxnSpPr>
              <a:stCxn id="392" idx="3"/>
              <a:endCxn id="394" idx="1"/>
            </p:cNvCxnSpPr>
            <p:nvPr/>
          </p:nvCxnSpPr>
          <p:spPr>
            <a:xfrm>
              <a:off x="2758739"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1" name="Straight Arrow Connector 270">
              <a:extLst>
                <a:ext uri="{FF2B5EF4-FFF2-40B4-BE49-F238E27FC236}">
                  <a16:creationId xmlns:a16="http://schemas.microsoft.com/office/drawing/2014/main" id="{EF9CDCD7-649A-F08F-FC8B-80EDB3449002}"/>
                </a:ext>
              </a:extLst>
            </p:cNvPr>
            <p:cNvCxnSpPr>
              <a:stCxn id="394" idx="3"/>
              <a:endCxn id="396" idx="1"/>
            </p:cNvCxnSpPr>
            <p:nvPr/>
          </p:nvCxnSpPr>
          <p:spPr>
            <a:xfrm>
              <a:off x="4039198"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2" name="Straight Arrow Connector 271">
              <a:extLst>
                <a:ext uri="{FF2B5EF4-FFF2-40B4-BE49-F238E27FC236}">
                  <a16:creationId xmlns:a16="http://schemas.microsoft.com/office/drawing/2014/main" id="{F81977F7-8156-8849-5E7F-B5DB74AA06EE}"/>
                </a:ext>
              </a:extLst>
            </p:cNvPr>
            <p:cNvCxnSpPr>
              <a:stCxn id="396" idx="3"/>
              <a:endCxn id="398" idx="1"/>
            </p:cNvCxnSpPr>
            <p:nvPr/>
          </p:nvCxnSpPr>
          <p:spPr>
            <a:xfrm>
              <a:off x="5319657"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6" name="Straight Arrow Connector 305">
              <a:extLst>
                <a:ext uri="{FF2B5EF4-FFF2-40B4-BE49-F238E27FC236}">
                  <a16:creationId xmlns:a16="http://schemas.microsoft.com/office/drawing/2014/main" id="{ECE9D6E8-3B36-E376-B501-3ABEECD5945E}"/>
                </a:ext>
              </a:extLst>
            </p:cNvPr>
            <p:cNvCxnSpPr>
              <a:stCxn id="398" idx="3"/>
              <a:endCxn id="400" idx="1"/>
            </p:cNvCxnSpPr>
            <p:nvPr/>
          </p:nvCxnSpPr>
          <p:spPr>
            <a:xfrm>
              <a:off x="6600116"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7" name="Straight Arrow Connector 306">
              <a:extLst>
                <a:ext uri="{FF2B5EF4-FFF2-40B4-BE49-F238E27FC236}">
                  <a16:creationId xmlns:a16="http://schemas.microsoft.com/office/drawing/2014/main" id="{7F885CF9-07DE-BE11-691B-E6AAA18176CF}"/>
                </a:ext>
              </a:extLst>
            </p:cNvPr>
            <p:cNvCxnSpPr>
              <a:stCxn id="400" idx="3"/>
              <a:endCxn id="402" idx="1"/>
            </p:cNvCxnSpPr>
            <p:nvPr/>
          </p:nvCxnSpPr>
          <p:spPr>
            <a:xfrm>
              <a:off x="7880575"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8" name="Straight Arrow Connector 307">
              <a:extLst>
                <a:ext uri="{FF2B5EF4-FFF2-40B4-BE49-F238E27FC236}">
                  <a16:creationId xmlns:a16="http://schemas.microsoft.com/office/drawing/2014/main" id="{1C5FCCCD-ABC0-0D09-2D43-8AA946F2DCD8}"/>
                </a:ext>
              </a:extLst>
            </p:cNvPr>
            <p:cNvCxnSpPr>
              <a:cxnSpLocks/>
              <a:stCxn id="402" idx="3"/>
              <a:endCxn id="404" idx="1"/>
            </p:cNvCxnSpPr>
            <p:nvPr/>
          </p:nvCxnSpPr>
          <p:spPr>
            <a:xfrm>
              <a:off x="9161034" y="2004400"/>
              <a:ext cx="183179" cy="4292"/>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9" name="Straight Arrow Connector 308">
              <a:extLst>
                <a:ext uri="{FF2B5EF4-FFF2-40B4-BE49-F238E27FC236}">
                  <a16:creationId xmlns:a16="http://schemas.microsoft.com/office/drawing/2014/main" id="{DA79F06C-CB72-CCD2-7FC9-09B56E25F2A5}"/>
                </a:ext>
              </a:extLst>
            </p:cNvPr>
            <p:cNvCxnSpPr>
              <a:stCxn id="404" idx="3"/>
              <a:endCxn id="406" idx="1"/>
            </p:cNvCxnSpPr>
            <p:nvPr/>
          </p:nvCxnSpPr>
          <p:spPr>
            <a:xfrm>
              <a:off x="10441493" y="2008692"/>
              <a:ext cx="183181"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310" name="Group 309">
              <a:extLst>
                <a:ext uri="{FF2B5EF4-FFF2-40B4-BE49-F238E27FC236}">
                  <a16:creationId xmlns:a16="http://schemas.microsoft.com/office/drawing/2014/main" id="{42130AB4-D38F-4FCB-8DB0-539F91806590}"/>
                </a:ext>
              </a:extLst>
            </p:cNvPr>
            <p:cNvGrpSpPr/>
            <p:nvPr/>
          </p:nvGrpSpPr>
          <p:grpSpPr>
            <a:xfrm>
              <a:off x="1035384" y="2338345"/>
              <a:ext cx="10070573" cy="210099"/>
              <a:chOff x="1035384" y="2037802"/>
              <a:chExt cx="10070573" cy="210099"/>
            </a:xfrm>
          </p:grpSpPr>
          <p:cxnSp>
            <p:nvCxnSpPr>
              <p:cNvPr id="311" name="Straight Connector 310">
                <a:extLst>
                  <a:ext uri="{FF2B5EF4-FFF2-40B4-BE49-F238E27FC236}">
                    <a16:creationId xmlns:a16="http://schemas.microsoft.com/office/drawing/2014/main" id="{7378CB02-9773-386F-14CB-395F048AA26D}"/>
                  </a:ext>
                </a:extLst>
              </p:cNvPr>
              <p:cNvCxnSpPr>
                <a:cxnSpLocks/>
              </p:cNvCxnSpPr>
              <p:nvPr/>
            </p:nvCxnSpPr>
            <p:spPr>
              <a:xfrm flipH="1">
                <a:off x="9782564" y="2247900"/>
                <a:ext cx="225556"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2" name="Straight Connector 311">
                <a:extLst>
                  <a:ext uri="{FF2B5EF4-FFF2-40B4-BE49-F238E27FC236}">
                    <a16:creationId xmlns:a16="http://schemas.microsoft.com/office/drawing/2014/main" id="{26BBA7BD-FDF3-E975-685C-B69B3728AAEB}"/>
                  </a:ext>
                </a:extLst>
              </p:cNvPr>
              <p:cNvCxnSpPr>
                <a:cxnSpLocks/>
              </p:cNvCxnSpPr>
              <p:nvPr/>
            </p:nvCxnSpPr>
            <p:spPr>
              <a:xfrm flipH="1">
                <a:off x="8505436" y="2247901"/>
                <a:ext cx="210328"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3" name="Straight Connector 312">
                <a:extLst>
                  <a:ext uri="{FF2B5EF4-FFF2-40B4-BE49-F238E27FC236}">
                    <a16:creationId xmlns:a16="http://schemas.microsoft.com/office/drawing/2014/main" id="{1A38D349-9D09-2641-890B-A15C23EEA66B}"/>
                  </a:ext>
                </a:extLst>
              </p:cNvPr>
              <p:cNvCxnSpPr>
                <a:cxnSpLocks/>
              </p:cNvCxnSpPr>
              <p:nvPr/>
            </p:nvCxnSpPr>
            <p:spPr>
              <a:xfrm flipH="1" flipV="1">
                <a:off x="7225105" y="2247900"/>
                <a:ext cx="213531"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 name="Straight Connector 313">
                <a:extLst>
                  <a:ext uri="{FF2B5EF4-FFF2-40B4-BE49-F238E27FC236}">
                    <a16:creationId xmlns:a16="http://schemas.microsoft.com/office/drawing/2014/main" id="{C5E0BC4F-EC60-F816-E201-0BB068CB8FE2}"/>
                  </a:ext>
                </a:extLst>
              </p:cNvPr>
              <p:cNvCxnSpPr>
                <a:cxnSpLocks/>
              </p:cNvCxnSpPr>
              <p:nvPr/>
            </p:nvCxnSpPr>
            <p:spPr>
              <a:xfrm flipH="1">
                <a:off x="5947267" y="2247900"/>
                <a:ext cx="211038"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5" name="Straight Connector 314">
                <a:extLst>
                  <a:ext uri="{FF2B5EF4-FFF2-40B4-BE49-F238E27FC236}">
                    <a16:creationId xmlns:a16="http://schemas.microsoft.com/office/drawing/2014/main" id="{6FDC373C-2251-12DC-CCF4-30AAB095347F}"/>
                  </a:ext>
                </a:extLst>
              </p:cNvPr>
              <p:cNvCxnSpPr>
                <a:cxnSpLocks/>
              </p:cNvCxnSpPr>
              <p:nvPr/>
            </p:nvCxnSpPr>
            <p:spPr>
              <a:xfrm flipH="1" flipV="1">
                <a:off x="4664187" y="2247900"/>
                <a:ext cx="216280"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6" name="Straight Connector 315">
                <a:extLst>
                  <a:ext uri="{FF2B5EF4-FFF2-40B4-BE49-F238E27FC236}">
                    <a16:creationId xmlns:a16="http://schemas.microsoft.com/office/drawing/2014/main" id="{87DB06B4-E7F1-932A-9E9A-A9398AF5D3DC}"/>
                  </a:ext>
                </a:extLst>
              </p:cNvPr>
              <p:cNvCxnSpPr>
                <a:cxnSpLocks/>
              </p:cNvCxnSpPr>
              <p:nvPr/>
            </p:nvCxnSpPr>
            <p:spPr>
              <a:xfrm flipH="1">
                <a:off x="3381160" y="2247900"/>
                <a:ext cx="216227"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7" name="Straight Connector 316">
                <a:extLst>
                  <a:ext uri="{FF2B5EF4-FFF2-40B4-BE49-F238E27FC236}">
                    <a16:creationId xmlns:a16="http://schemas.microsoft.com/office/drawing/2014/main" id="{AD6757E1-63D6-CF03-707C-676358B9BD96}"/>
                  </a:ext>
                </a:extLst>
              </p:cNvPr>
              <p:cNvCxnSpPr>
                <a:cxnSpLocks/>
              </p:cNvCxnSpPr>
              <p:nvPr/>
            </p:nvCxnSpPr>
            <p:spPr>
              <a:xfrm flipH="1" flipV="1">
                <a:off x="2102184" y="2247900"/>
                <a:ext cx="212176"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8" name="Straight Connector 317">
                <a:extLst>
                  <a:ext uri="{FF2B5EF4-FFF2-40B4-BE49-F238E27FC236}">
                    <a16:creationId xmlns:a16="http://schemas.microsoft.com/office/drawing/2014/main" id="{CF8BEF0F-3E51-3B87-43AD-CE502892870E}"/>
                  </a:ext>
                </a:extLst>
              </p:cNvPr>
              <p:cNvCxnSpPr>
                <a:cxnSpLocks/>
              </p:cNvCxnSpPr>
              <p:nvPr/>
            </p:nvCxnSpPr>
            <p:spPr>
              <a:xfrm>
                <a:off x="1035384"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9" name="Straight Arrow Connector 318">
                <a:extLst>
                  <a:ext uri="{FF2B5EF4-FFF2-40B4-BE49-F238E27FC236}">
                    <a16:creationId xmlns:a16="http://schemas.microsoft.com/office/drawing/2014/main" id="{EDC8FF19-92BC-9EB9-42A5-2677C64E20DB}"/>
                  </a:ext>
                </a:extLst>
              </p:cNvPr>
              <p:cNvCxnSpPr>
                <a:cxnSpLocks/>
              </p:cNvCxnSpPr>
              <p:nvPr/>
            </p:nvCxnSpPr>
            <p:spPr>
              <a:xfrm>
                <a:off x="11074920" y="20621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20" name="Straight Arrow Connector 319">
                <a:extLst>
                  <a:ext uri="{FF2B5EF4-FFF2-40B4-BE49-F238E27FC236}">
                    <a16:creationId xmlns:a16="http://schemas.microsoft.com/office/drawing/2014/main" id="{B2719088-A08A-FD84-C75E-D475F5905727}"/>
                  </a:ext>
                </a:extLst>
              </p:cNvPr>
              <p:cNvCxnSpPr>
                <a:cxnSpLocks/>
              </p:cNvCxnSpPr>
              <p:nvPr/>
            </p:nvCxnSpPr>
            <p:spPr>
              <a:xfrm>
                <a:off x="9782564"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21" name="Straight Arrow Connector 320">
                <a:extLst>
                  <a:ext uri="{FF2B5EF4-FFF2-40B4-BE49-F238E27FC236}">
                    <a16:creationId xmlns:a16="http://schemas.microsoft.com/office/drawing/2014/main" id="{6FD16B77-5699-3054-1076-DFA7223ADE00}"/>
                  </a:ext>
                </a:extLst>
              </p:cNvPr>
              <p:cNvCxnSpPr>
                <a:cxnSpLocks/>
              </p:cNvCxnSpPr>
              <p:nvPr/>
            </p:nvCxnSpPr>
            <p:spPr>
              <a:xfrm>
                <a:off x="8505436"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22" name="Straight Arrow Connector 321">
                <a:extLst>
                  <a:ext uri="{FF2B5EF4-FFF2-40B4-BE49-F238E27FC236}">
                    <a16:creationId xmlns:a16="http://schemas.microsoft.com/office/drawing/2014/main" id="{480E8688-9656-709E-88B1-CEA912066067}"/>
                  </a:ext>
                </a:extLst>
              </p:cNvPr>
              <p:cNvCxnSpPr>
                <a:cxnSpLocks/>
              </p:cNvCxnSpPr>
              <p:nvPr/>
            </p:nvCxnSpPr>
            <p:spPr>
              <a:xfrm>
                <a:off x="7225105"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23" name="Straight Arrow Connector 322">
                <a:extLst>
                  <a:ext uri="{FF2B5EF4-FFF2-40B4-BE49-F238E27FC236}">
                    <a16:creationId xmlns:a16="http://schemas.microsoft.com/office/drawing/2014/main" id="{13765B43-1BFF-BD11-1BB1-B013EAC7FCC3}"/>
                  </a:ext>
                </a:extLst>
              </p:cNvPr>
              <p:cNvCxnSpPr>
                <a:cxnSpLocks/>
              </p:cNvCxnSpPr>
              <p:nvPr/>
            </p:nvCxnSpPr>
            <p:spPr>
              <a:xfrm>
                <a:off x="5947267"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24" name="Straight Arrow Connector 323">
                <a:extLst>
                  <a:ext uri="{FF2B5EF4-FFF2-40B4-BE49-F238E27FC236}">
                    <a16:creationId xmlns:a16="http://schemas.microsoft.com/office/drawing/2014/main" id="{0678D379-937F-DFBB-AC90-17064BCE7775}"/>
                  </a:ext>
                </a:extLst>
              </p:cNvPr>
              <p:cNvCxnSpPr>
                <a:cxnSpLocks/>
              </p:cNvCxnSpPr>
              <p:nvPr/>
            </p:nvCxnSpPr>
            <p:spPr>
              <a:xfrm>
                <a:off x="4664187" y="20621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25" name="Straight Arrow Connector 324">
                <a:extLst>
                  <a:ext uri="{FF2B5EF4-FFF2-40B4-BE49-F238E27FC236}">
                    <a16:creationId xmlns:a16="http://schemas.microsoft.com/office/drawing/2014/main" id="{6DE74DE6-D165-CE62-1149-AADA3DB2A662}"/>
                  </a:ext>
                </a:extLst>
              </p:cNvPr>
              <p:cNvCxnSpPr>
                <a:cxnSpLocks/>
              </p:cNvCxnSpPr>
              <p:nvPr/>
            </p:nvCxnSpPr>
            <p:spPr>
              <a:xfrm>
                <a:off x="3381160"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26" name="Straight Arrow Connector 325">
                <a:extLst>
                  <a:ext uri="{FF2B5EF4-FFF2-40B4-BE49-F238E27FC236}">
                    <a16:creationId xmlns:a16="http://schemas.microsoft.com/office/drawing/2014/main" id="{B25F6E10-1D40-C0FD-958E-3DC1B06CB4A7}"/>
                  </a:ext>
                </a:extLst>
              </p:cNvPr>
              <p:cNvCxnSpPr>
                <a:cxnSpLocks/>
              </p:cNvCxnSpPr>
              <p:nvPr/>
            </p:nvCxnSpPr>
            <p:spPr>
              <a:xfrm>
                <a:off x="2102184"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27" name="Straight Arrow Connector 326">
                <a:extLst>
                  <a:ext uri="{FF2B5EF4-FFF2-40B4-BE49-F238E27FC236}">
                    <a16:creationId xmlns:a16="http://schemas.microsoft.com/office/drawing/2014/main" id="{4FDB092F-EA20-BA66-FBC5-B619A7D2E626}"/>
                  </a:ext>
                </a:extLst>
              </p:cNvPr>
              <p:cNvCxnSpPr>
                <a:cxnSpLocks/>
              </p:cNvCxnSpPr>
              <p:nvPr/>
            </p:nvCxnSpPr>
            <p:spPr>
              <a:xfrm>
                <a:off x="1035384" y="2060939"/>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28" name="Straight Arrow Connector 327">
                <a:extLst>
                  <a:ext uri="{FF2B5EF4-FFF2-40B4-BE49-F238E27FC236}">
                    <a16:creationId xmlns:a16="http://schemas.microsoft.com/office/drawing/2014/main" id="{32EBB485-CB91-F17A-30C4-580490F51FF6}"/>
                  </a:ext>
                </a:extLst>
              </p:cNvPr>
              <p:cNvCxnSpPr>
                <a:cxnSpLocks/>
              </p:cNvCxnSpPr>
              <p:nvPr/>
            </p:nvCxnSpPr>
            <p:spPr>
              <a:xfrm>
                <a:off x="2314360" y="2054670"/>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29" name="Straight Arrow Connector 328">
                <a:extLst>
                  <a:ext uri="{FF2B5EF4-FFF2-40B4-BE49-F238E27FC236}">
                    <a16:creationId xmlns:a16="http://schemas.microsoft.com/office/drawing/2014/main" id="{B4D26EB6-8200-774C-93DD-D93005600437}"/>
                  </a:ext>
                </a:extLst>
              </p:cNvPr>
              <p:cNvCxnSpPr>
                <a:cxnSpLocks/>
              </p:cNvCxnSpPr>
              <p:nvPr/>
            </p:nvCxnSpPr>
            <p:spPr>
              <a:xfrm>
                <a:off x="3595536" y="2037802"/>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30" name="Straight Arrow Connector 329">
                <a:extLst>
                  <a:ext uri="{FF2B5EF4-FFF2-40B4-BE49-F238E27FC236}">
                    <a16:creationId xmlns:a16="http://schemas.microsoft.com/office/drawing/2014/main" id="{D36CDE1D-F985-FBC0-74D8-45811627DE23}"/>
                  </a:ext>
                </a:extLst>
              </p:cNvPr>
              <p:cNvCxnSpPr>
                <a:cxnSpLocks/>
              </p:cNvCxnSpPr>
              <p:nvPr/>
            </p:nvCxnSpPr>
            <p:spPr>
              <a:xfrm>
                <a:off x="4880467" y="2053760"/>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31" name="Straight Arrow Connector 330">
                <a:extLst>
                  <a:ext uri="{FF2B5EF4-FFF2-40B4-BE49-F238E27FC236}">
                    <a16:creationId xmlns:a16="http://schemas.microsoft.com/office/drawing/2014/main" id="{881EC7B5-51F4-05D8-9299-AC83DDDE8755}"/>
                  </a:ext>
                </a:extLst>
              </p:cNvPr>
              <p:cNvCxnSpPr>
                <a:cxnSpLocks/>
              </p:cNvCxnSpPr>
              <p:nvPr/>
            </p:nvCxnSpPr>
            <p:spPr>
              <a:xfrm>
                <a:off x="6165552" y="2046757"/>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32" name="Straight Arrow Connector 331">
                <a:extLst>
                  <a:ext uri="{FF2B5EF4-FFF2-40B4-BE49-F238E27FC236}">
                    <a16:creationId xmlns:a16="http://schemas.microsoft.com/office/drawing/2014/main" id="{6110D122-CF3A-7A6F-4C96-2DD5E91A9863}"/>
                  </a:ext>
                </a:extLst>
              </p:cNvPr>
              <p:cNvCxnSpPr>
                <a:cxnSpLocks/>
              </p:cNvCxnSpPr>
              <p:nvPr/>
            </p:nvCxnSpPr>
            <p:spPr>
              <a:xfrm>
                <a:off x="7438636" y="2054670"/>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33" name="Straight Arrow Connector 332">
                <a:extLst>
                  <a:ext uri="{FF2B5EF4-FFF2-40B4-BE49-F238E27FC236}">
                    <a16:creationId xmlns:a16="http://schemas.microsoft.com/office/drawing/2014/main" id="{44B58440-68DA-2A22-4FB0-F7C947E9300E}"/>
                  </a:ext>
                </a:extLst>
              </p:cNvPr>
              <p:cNvCxnSpPr>
                <a:cxnSpLocks/>
              </p:cNvCxnSpPr>
              <p:nvPr/>
            </p:nvCxnSpPr>
            <p:spPr>
              <a:xfrm>
                <a:off x="8715764" y="2046756"/>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34" name="Straight Arrow Connector 333">
                <a:extLst>
                  <a:ext uri="{FF2B5EF4-FFF2-40B4-BE49-F238E27FC236}">
                    <a16:creationId xmlns:a16="http://schemas.microsoft.com/office/drawing/2014/main" id="{64C4BCC3-679F-7F6C-5B1A-EDF202E6F9A3}"/>
                  </a:ext>
                </a:extLst>
              </p:cNvPr>
              <p:cNvCxnSpPr>
                <a:cxnSpLocks/>
              </p:cNvCxnSpPr>
              <p:nvPr/>
            </p:nvCxnSpPr>
            <p:spPr>
              <a:xfrm>
                <a:off x="10008120" y="2046756"/>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35" name="Straight Connector 334">
                <a:extLst>
                  <a:ext uri="{FF2B5EF4-FFF2-40B4-BE49-F238E27FC236}">
                    <a16:creationId xmlns:a16="http://schemas.microsoft.com/office/drawing/2014/main" id="{5C63D209-66D5-479B-2192-CCF4175FD5FA}"/>
                  </a:ext>
                </a:extLst>
              </p:cNvPr>
              <p:cNvCxnSpPr>
                <a:cxnSpLocks/>
              </p:cNvCxnSpPr>
              <p:nvPr/>
            </p:nvCxnSpPr>
            <p:spPr>
              <a:xfrm>
                <a:off x="2356403"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6" name="Straight Connector 335">
                <a:extLst>
                  <a:ext uri="{FF2B5EF4-FFF2-40B4-BE49-F238E27FC236}">
                    <a16:creationId xmlns:a16="http://schemas.microsoft.com/office/drawing/2014/main" id="{8913B6FA-3DAD-6141-CF22-64A31ABA57CB}"/>
                  </a:ext>
                </a:extLst>
              </p:cNvPr>
              <p:cNvCxnSpPr>
                <a:cxnSpLocks/>
              </p:cNvCxnSpPr>
              <p:nvPr/>
            </p:nvCxnSpPr>
            <p:spPr>
              <a:xfrm>
                <a:off x="3595536"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7" name="Straight Connector 336">
                <a:extLst>
                  <a:ext uri="{FF2B5EF4-FFF2-40B4-BE49-F238E27FC236}">
                    <a16:creationId xmlns:a16="http://schemas.microsoft.com/office/drawing/2014/main" id="{44168DB5-E2A2-CE5C-0518-EC4E3989F111}"/>
                  </a:ext>
                </a:extLst>
              </p:cNvPr>
              <p:cNvCxnSpPr>
                <a:cxnSpLocks/>
              </p:cNvCxnSpPr>
              <p:nvPr/>
            </p:nvCxnSpPr>
            <p:spPr>
              <a:xfrm>
                <a:off x="4880467"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8" name="Straight Connector 337">
                <a:extLst>
                  <a:ext uri="{FF2B5EF4-FFF2-40B4-BE49-F238E27FC236}">
                    <a16:creationId xmlns:a16="http://schemas.microsoft.com/office/drawing/2014/main" id="{BC1994E1-22FA-9ACA-A829-55E2568E6351}"/>
                  </a:ext>
                </a:extLst>
              </p:cNvPr>
              <p:cNvCxnSpPr>
                <a:cxnSpLocks/>
              </p:cNvCxnSpPr>
              <p:nvPr/>
            </p:nvCxnSpPr>
            <p:spPr>
              <a:xfrm>
                <a:off x="6215219"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9" name="Straight Connector 338">
                <a:extLst>
                  <a:ext uri="{FF2B5EF4-FFF2-40B4-BE49-F238E27FC236}">
                    <a16:creationId xmlns:a16="http://schemas.microsoft.com/office/drawing/2014/main" id="{5F289A2F-9E80-AFF1-27E6-95421BD7EC59}"/>
                  </a:ext>
                </a:extLst>
              </p:cNvPr>
              <p:cNvCxnSpPr>
                <a:cxnSpLocks/>
              </p:cNvCxnSpPr>
              <p:nvPr/>
            </p:nvCxnSpPr>
            <p:spPr>
              <a:xfrm>
                <a:off x="7478239"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0" name="Straight Connector 339">
                <a:extLst>
                  <a:ext uri="{FF2B5EF4-FFF2-40B4-BE49-F238E27FC236}">
                    <a16:creationId xmlns:a16="http://schemas.microsoft.com/office/drawing/2014/main" id="{B07EA0A5-DFC0-84EB-9A47-B927C400F604}"/>
                  </a:ext>
                </a:extLst>
              </p:cNvPr>
              <p:cNvCxnSpPr>
                <a:cxnSpLocks/>
              </p:cNvCxnSpPr>
              <p:nvPr/>
            </p:nvCxnSpPr>
            <p:spPr>
              <a:xfrm>
                <a:off x="8758698"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1" name="Straight Connector 340">
                <a:extLst>
                  <a:ext uri="{FF2B5EF4-FFF2-40B4-BE49-F238E27FC236}">
                    <a16:creationId xmlns:a16="http://schemas.microsoft.com/office/drawing/2014/main" id="{FCBD3091-92FB-A96F-B9DE-E1778ACF734E}"/>
                  </a:ext>
                </a:extLst>
              </p:cNvPr>
              <p:cNvCxnSpPr>
                <a:cxnSpLocks/>
              </p:cNvCxnSpPr>
              <p:nvPr/>
            </p:nvCxnSpPr>
            <p:spPr>
              <a:xfrm>
                <a:off x="10039157"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pSp>
      </p:grpSp>
      <p:cxnSp>
        <p:nvCxnSpPr>
          <p:cNvPr id="410" name="Straight Arrow Connector 409">
            <a:extLst>
              <a:ext uri="{FF2B5EF4-FFF2-40B4-BE49-F238E27FC236}">
                <a16:creationId xmlns:a16="http://schemas.microsoft.com/office/drawing/2014/main" id="{1135E910-7BA4-6AA1-A9C8-5982E6A103A2}"/>
              </a:ext>
            </a:extLst>
          </p:cNvPr>
          <p:cNvCxnSpPr>
            <a:cxnSpLocks/>
            <a:stCxn id="366" idx="0"/>
            <a:endCxn id="429" idx="3"/>
          </p:cNvCxnSpPr>
          <p:nvPr/>
        </p:nvCxnSpPr>
        <p:spPr>
          <a:xfrm flipH="1" flipV="1">
            <a:off x="4111462" y="1587808"/>
            <a:ext cx="659555" cy="1365697"/>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411" name="Straight Arrow Connector 410">
            <a:extLst>
              <a:ext uri="{FF2B5EF4-FFF2-40B4-BE49-F238E27FC236}">
                <a16:creationId xmlns:a16="http://schemas.microsoft.com/office/drawing/2014/main" id="{B983442B-F437-EAAD-4C5B-01F36BE30941}"/>
              </a:ext>
            </a:extLst>
          </p:cNvPr>
          <p:cNvCxnSpPr>
            <a:cxnSpLocks/>
            <a:stCxn id="352" idx="0"/>
            <a:endCxn id="429" idx="2"/>
          </p:cNvCxnSpPr>
          <p:nvPr/>
        </p:nvCxnSpPr>
        <p:spPr>
          <a:xfrm flipV="1">
            <a:off x="2210099" y="1587807"/>
            <a:ext cx="1760081" cy="1365698"/>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412" name="Straight Arrow Connector 411">
            <a:extLst>
              <a:ext uri="{FF2B5EF4-FFF2-40B4-BE49-F238E27FC236}">
                <a16:creationId xmlns:a16="http://schemas.microsoft.com/office/drawing/2014/main" id="{9692DB62-66A4-BCCC-EC5C-A5664350B632}"/>
              </a:ext>
            </a:extLst>
          </p:cNvPr>
          <p:cNvCxnSpPr>
            <a:cxnSpLocks/>
            <a:stCxn id="356" idx="0"/>
            <a:endCxn id="429" idx="2"/>
          </p:cNvCxnSpPr>
          <p:nvPr/>
        </p:nvCxnSpPr>
        <p:spPr>
          <a:xfrm flipV="1">
            <a:off x="2210099" y="1587807"/>
            <a:ext cx="1760081" cy="3194498"/>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413" name="Straight Arrow Connector 412">
            <a:extLst>
              <a:ext uri="{FF2B5EF4-FFF2-40B4-BE49-F238E27FC236}">
                <a16:creationId xmlns:a16="http://schemas.microsoft.com/office/drawing/2014/main" id="{1B8FDF9D-627A-76C1-676F-E0CB3E93DECA}"/>
              </a:ext>
            </a:extLst>
          </p:cNvPr>
          <p:cNvCxnSpPr>
            <a:cxnSpLocks/>
            <a:stCxn id="372" idx="0"/>
            <a:endCxn id="429" idx="4"/>
          </p:cNvCxnSpPr>
          <p:nvPr/>
        </p:nvCxnSpPr>
        <p:spPr>
          <a:xfrm flipH="1" flipV="1">
            <a:off x="4252744" y="1587807"/>
            <a:ext cx="1798732" cy="1365698"/>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414" name="Straight Arrow Connector 413">
            <a:extLst>
              <a:ext uri="{FF2B5EF4-FFF2-40B4-BE49-F238E27FC236}">
                <a16:creationId xmlns:a16="http://schemas.microsoft.com/office/drawing/2014/main" id="{A1C3C31D-ADDF-E06A-C497-C23DFA08EDE1}"/>
              </a:ext>
            </a:extLst>
          </p:cNvPr>
          <p:cNvCxnSpPr>
            <a:cxnSpLocks/>
            <a:endCxn id="429" idx="4"/>
          </p:cNvCxnSpPr>
          <p:nvPr/>
        </p:nvCxnSpPr>
        <p:spPr>
          <a:xfrm flipH="1" flipV="1">
            <a:off x="4252744" y="1587807"/>
            <a:ext cx="1727791" cy="2280098"/>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415" name="Straight Arrow Connector 414">
            <a:extLst>
              <a:ext uri="{FF2B5EF4-FFF2-40B4-BE49-F238E27FC236}">
                <a16:creationId xmlns:a16="http://schemas.microsoft.com/office/drawing/2014/main" id="{B42B5F4D-3F24-636D-679C-F26D76FC77C5}"/>
              </a:ext>
            </a:extLst>
          </p:cNvPr>
          <p:cNvCxnSpPr>
            <a:cxnSpLocks/>
            <a:stCxn id="380" idx="0"/>
            <a:endCxn id="429" idx="4"/>
          </p:cNvCxnSpPr>
          <p:nvPr/>
        </p:nvCxnSpPr>
        <p:spPr>
          <a:xfrm flipH="1" flipV="1">
            <a:off x="4252744" y="1587807"/>
            <a:ext cx="3079191" cy="2280098"/>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416" name="Straight Arrow Connector 415">
            <a:extLst>
              <a:ext uri="{FF2B5EF4-FFF2-40B4-BE49-F238E27FC236}">
                <a16:creationId xmlns:a16="http://schemas.microsoft.com/office/drawing/2014/main" id="{854C6458-F7D7-759D-DDE1-2630394EEEAF}"/>
              </a:ext>
            </a:extLst>
          </p:cNvPr>
          <p:cNvCxnSpPr>
            <a:cxnSpLocks/>
            <a:endCxn id="429" idx="4"/>
          </p:cNvCxnSpPr>
          <p:nvPr/>
        </p:nvCxnSpPr>
        <p:spPr>
          <a:xfrm flipH="1" flipV="1">
            <a:off x="4252744" y="1587807"/>
            <a:ext cx="5553955" cy="1365698"/>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417" name="Straight Arrow Connector 416">
            <a:extLst>
              <a:ext uri="{FF2B5EF4-FFF2-40B4-BE49-F238E27FC236}">
                <a16:creationId xmlns:a16="http://schemas.microsoft.com/office/drawing/2014/main" id="{3EE4EF59-0E41-2964-5EE1-218BAF32683A}"/>
              </a:ext>
            </a:extLst>
          </p:cNvPr>
          <p:cNvCxnSpPr>
            <a:cxnSpLocks/>
            <a:endCxn id="429" idx="3"/>
          </p:cNvCxnSpPr>
          <p:nvPr/>
        </p:nvCxnSpPr>
        <p:spPr>
          <a:xfrm flipV="1">
            <a:off x="3415209" y="1587808"/>
            <a:ext cx="696253" cy="4108897"/>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418" name="Straight Arrow Connector 417">
            <a:extLst>
              <a:ext uri="{FF2B5EF4-FFF2-40B4-BE49-F238E27FC236}">
                <a16:creationId xmlns:a16="http://schemas.microsoft.com/office/drawing/2014/main" id="{58B96D4E-3775-BE62-BFD7-00D105D25AC9}"/>
              </a:ext>
            </a:extLst>
          </p:cNvPr>
          <p:cNvCxnSpPr>
            <a:cxnSpLocks/>
            <a:stCxn id="378" idx="0"/>
            <a:endCxn id="429" idx="4"/>
          </p:cNvCxnSpPr>
          <p:nvPr/>
        </p:nvCxnSpPr>
        <p:spPr>
          <a:xfrm flipH="1" flipV="1">
            <a:off x="4252744" y="1587807"/>
            <a:ext cx="3079191" cy="1365698"/>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419" name="Straight Arrow Connector 418">
            <a:extLst>
              <a:ext uri="{FF2B5EF4-FFF2-40B4-BE49-F238E27FC236}">
                <a16:creationId xmlns:a16="http://schemas.microsoft.com/office/drawing/2014/main" id="{2E263B59-431D-D7B8-C57F-577E76C71DEC}"/>
              </a:ext>
            </a:extLst>
          </p:cNvPr>
          <p:cNvCxnSpPr>
            <a:cxnSpLocks/>
            <a:endCxn id="429" idx="4"/>
          </p:cNvCxnSpPr>
          <p:nvPr/>
        </p:nvCxnSpPr>
        <p:spPr>
          <a:xfrm flipH="1" flipV="1">
            <a:off x="4252744" y="1587807"/>
            <a:ext cx="1499191" cy="3194498"/>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grpSp>
        <p:nvGrpSpPr>
          <p:cNvPr id="420" name="Group 419">
            <a:extLst>
              <a:ext uri="{FF2B5EF4-FFF2-40B4-BE49-F238E27FC236}">
                <a16:creationId xmlns:a16="http://schemas.microsoft.com/office/drawing/2014/main" id="{786DA0C7-468B-3977-A816-C1339432EB36}"/>
              </a:ext>
            </a:extLst>
          </p:cNvPr>
          <p:cNvGrpSpPr/>
          <p:nvPr/>
        </p:nvGrpSpPr>
        <p:grpSpPr>
          <a:xfrm>
            <a:off x="237961" y="898323"/>
            <a:ext cx="11483993" cy="689485"/>
            <a:chOff x="250807" y="571500"/>
            <a:chExt cx="11483993" cy="689485"/>
          </a:xfrm>
        </p:grpSpPr>
        <p:sp>
          <p:nvSpPr>
            <p:cNvPr id="421" name="Rectangle 420">
              <a:extLst>
                <a:ext uri="{FF2B5EF4-FFF2-40B4-BE49-F238E27FC236}">
                  <a16:creationId xmlns:a16="http://schemas.microsoft.com/office/drawing/2014/main" id="{495E6603-F37B-598B-AE7D-98EABB858AE5}"/>
                </a:ext>
              </a:extLst>
            </p:cNvPr>
            <p:cNvSpPr/>
            <p:nvPr/>
          </p:nvSpPr>
          <p:spPr>
            <a:xfrm>
              <a:off x="4222377" y="571500"/>
              <a:ext cx="4388224" cy="390552"/>
            </a:xfrm>
            <a:prstGeom prst="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solidFill>
                    <a:schemeClr val="bg1">
                      <a:lumMod val="50000"/>
                    </a:schemeClr>
                  </a:solidFill>
                  <a:latin typeface="Calibri" panose="020F0502020204030204" pitchFamily="34" charset="0"/>
                  <a:cs typeface="Calibri" panose="020F0502020204030204" pitchFamily="34" charset="0"/>
                </a:rPr>
                <a:t>PREPARE</a:t>
              </a:r>
            </a:p>
          </p:txBody>
        </p:sp>
        <p:sp>
          <p:nvSpPr>
            <p:cNvPr id="422" name="Rectangle 421">
              <a:extLst>
                <a:ext uri="{FF2B5EF4-FFF2-40B4-BE49-F238E27FC236}">
                  <a16:creationId xmlns:a16="http://schemas.microsoft.com/office/drawing/2014/main" id="{6AE0323B-36F1-9D00-E819-8980C364E54E}"/>
                </a:ext>
              </a:extLst>
            </p:cNvPr>
            <p:cNvSpPr/>
            <p:nvPr/>
          </p:nvSpPr>
          <p:spPr>
            <a:xfrm>
              <a:off x="8839199" y="571500"/>
              <a:ext cx="1602293" cy="390552"/>
            </a:xfrm>
            <a:prstGeom prst="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solidFill>
                    <a:schemeClr val="bg1">
                      <a:lumMod val="50000"/>
                    </a:schemeClr>
                  </a:solidFill>
                  <a:latin typeface="Calibri" panose="020F0502020204030204" pitchFamily="34" charset="0"/>
                  <a:cs typeface="Calibri" panose="020F0502020204030204" pitchFamily="34" charset="0"/>
                </a:rPr>
                <a:t>EXECUTE</a:t>
              </a:r>
            </a:p>
          </p:txBody>
        </p:sp>
        <p:sp>
          <p:nvSpPr>
            <p:cNvPr id="423" name="Rectangle 422">
              <a:extLst>
                <a:ext uri="{FF2B5EF4-FFF2-40B4-BE49-F238E27FC236}">
                  <a16:creationId xmlns:a16="http://schemas.microsoft.com/office/drawing/2014/main" id="{2F855FE2-BB0B-5917-06C2-2E179D908D5E}"/>
                </a:ext>
              </a:extLst>
            </p:cNvPr>
            <p:cNvSpPr/>
            <p:nvPr/>
          </p:nvSpPr>
          <p:spPr>
            <a:xfrm>
              <a:off x="10637520" y="571500"/>
              <a:ext cx="1097280" cy="390552"/>
            </a:xfrm>
            <a:prstGeom prst="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solidFill>
                    <a:schemeClr val="bg1">
                      <a:lumMod val="50000"/>
                    </a:schemeClr>
                  </a:solidFill>
                  <a:latin typeface="Calibri" panose="020F0502020204030204" pitchFamily="34" charset="0"/>
                  <a:cs typeface="Calibri" panose="020F0502020204030204" pitchFamily="34" charset="0"/>
                </a:rPr>
                <a:t>ASSESS</a:t>
              </a:r>
            </a:p>
          </p:txBody>
        </p:sp>
        <p:sp>
          <p:nvSpPr>
            <p:cNvPr id="424" name="Rectangle 423">
              <a:extLst>
                <a:ext uri="{FF2B5EF4-FFF2-40B4-BE49-F238E27FC236}">
                  <a16:creationId xmlns:a16="http://schemas.microsoft.com/office/drawing/2014/main" id="{5994886E-2625-0902-2EE6-499D65FD246A}"/>
                </a:ext>
              </a:extLst>
            </p:cNvPr>
            <p:cNvSpPr/>
            <p:nvPr/>
          </p:nvSpPr>
          <p:spPr>
            <a:xfrm>
              <a:off x="1676400" y="571500"/>
              <a:ext cx="2362200" cy="390552"/>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latin typeface="Calibri" panose="020F0502020204030204" pitchFamily="34" charset="0"/>
                  <a:cs typeface="Calibri" panose="020F0502020204030204" pitchFamily="34" charset="0"/>
                </a:rPr>
                <a:t>PLAN</a:t>
              </a:r>
            </a:p>
          </p:txBody>
        </p:sp>
        <p:sp>
          <p:nvSpPr>
            <p:cNvPr id="425" name="Rectangle 424">
              <a:extLst>
                <a:ext uri="{FF2B5EF4-FFF2-40B4-BE49-F238E27FC236}">
                  <a16:creationId xmlns:a16="http://schemas.microsoft.com/office/drawing/2014/main" id="{1815B399-8C91-64E2-6A63-F80AD89E9174}"/>
                </a:ext>
              </a:extLst>
            </p:cNvPr>
            <p:cNvSpPr/>
            <p:nvPr/>
          </p:nvSpPr>
          <p:spPr>
            <a:xfrm>
              <a:off x="376058" y="571500"/>
              <a:ext cx="1097280" cy="390552"/>
            </a:xfrm>
            <a:prstGeom prst="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solidFill>
                    <a:schemeClr val="bg1">
                      <a:lumMod val="50000"/>
                    </a:schemeClr>
                  </a:solidFill>
                  <a:latin typeface="Calibri" panose="020F0502020204030204" pitchFamily="34" charset="0"/>
                  <a:cs typeface="Calibri" panose="020F0502020204030204" pitchFamily="34" charset="0"/>
                </a:rPr>
                <a:t>DESIGN</a:t>
              </a:r>
            </a:p>
          </p:txBody>
        </p:sp>
        <p:sp>
          <p:nvSpPr>
            <p:cNvPr id="427" name="Pentagon 426">
              <a:extLst>
                <a:ext uri="{FF2B5EF4-FFF2-40B4-BE49-F238E27FC236}">
                  <a16:creationId xmlns:a16="http://schemas.microsoft.com/office/drawing/2014/main" id="{442F49CC-2B97-9487-65BE-BE8A1D94BFDF}"/>
                </a:ext>
              </a:extLst>
            </p:cNvPr>
            <p:cNvSpPr/>
            <p:nvPr/>
          </p:nvSpPr>
          <p:spPr>
            <a:xfrm>
              <a:off x="250807" y="803785"/>
              <a:ext cx="332361" cy="316534"/>
            </a:xfrm>
            <a:prstGeom prst="pentagon">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latin typeface="Calibri" panose="020F0502020204030204" pitchFamily="34" charset="0"/>
                  <a:cs typeface="Calibri" panose="020F0502020204030204" pitchFamily="34" charset="0"/>
                </a:rPr>
                <a:t>CDC</a:t>
              </a:r>
            </a:p>
          </p:txBody>
        </p:sp>
        <p:sp>
          <p:nvSpPr>
            <p:cNvPr id="428" name="Pentagon 427">
              <a:extLst>
                <a:ext uri="{FF2B5EF4-FFF2-40B4-BE49-F238E27FC236}">
                  <a16:creationId xmlns:a16="http://schemas.microsoft.com/office/drawing/2014/main" id="{3CAAE00A-734E-2397-5C34-9BB635252794}"/>
                </a:ext>
              </a:extLst>
            </p:cNvPr>
            <p:cNvSpPr/>
            <p:nvPr/>
          </p:nvSpPr>
          <p:spPr>
            <a:xfrm>
              <a:off x="1394763" y="803785"/>
              <a:ext cx="332361" cy="316534"/>
            </a:xfrm>
            <a:prstGeom prst="pentagon">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latin typeface="Calibri" panose="020F0502020204030204" pitchFamily="34" charset="0"/>
                  <a:cs typeface="Calibri" panose="020F0502020204030204" pitchFamily="34" charset="0"/>
                </a:rPr>
                <a:t>IPC</a:t>
              </a:r>
            </a:p>
          </p:txBody>
        </p:sp>
        <p:sp>
          <p:nvSpPr>
            <p:cNvPr id="429" name="Pentagon 428">
              <a:extLst>
                <a:ext uri="{FF2B5EF4-FFF2-40B4-BE49-F238E27FC236}">
                  <a16:creationId xmlns:a16="http://schemas.microsoft.com/office/drawing/2014/main" id="{A67A9215-0C7F-3358-508A-08047ADE39EB}"/>
                </a:ext>
              </a:extLst>
            </p:cNvPr>
            <p:cNvSpPr/>
            <p:nvPr/>
          </p:nvSpPr>
          <p:spPr>
            <a:xfrm>
              <a:off x="3895708" y="803785"/>
              <a:ext cx="457200" cy="457200"/>
            </a:xfrm>
            <a:prstGeom prst="pentagon">
              <a:avLst/>
            </a:prstGeom>
            <a:solidFill>
              <a:schemeClr val="accent6">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600" b="1" dirty="0">
                  <a:solidFill>
                    <a:schemeClr val="tx1"/>
                  </a:solidFill>
                  <a:latin typeface="Calibri" panose="020F0502020204030204" pitchFamily="34" charset="0"/>
                  <a:cs typeface="Calibri" panose="020F0502020204030204" pitchFamily="34" charset="0"/>
                </a:rPr>
                <a:t>MPC</a:t>
              </a:r>
            </a:p>
          </p:txBody>
        </p:sp>
        <p:sp>
          <p:nvSpPr>
            <p:cNvPr id="430" name="Pentagon 429">
              <a:extLst>
                <a:ext uri="{FF2B5EF4-FFF2-40B4-BE49-F238E27FC236}">
                  <a16:creationId xmlns:a16="http://schemas.microsoft.com/office/drawing/2014/main" id="{9771133D-5681-81D8-E226-D4CF5398AEDB}"/>
                </a:ext>
              </a:extLst>
            </p:cNvPr>
            <p:cNvSpPr/>
            <p:nvPr/>
          </p:nvSpPr>
          <p:spPr>
            <a:xfrm>
              <a:off x="3086814" y="797537"/>
              <a:ext cx="332361" cy="316534"/>
            </a:xfrm>
            <a:prstGeom prst="pentagon">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latin typeface="Calibri" panose="020F0502020204030204" pitchFamily="34" charset="0"/>
                  <a:cs typeface="Calibri" panose="020F0502020204030204" pitchFamily="34" charset="0"/>
                </a:rPr>
                <a:t>MDC</a:t>
              </a:r>
            </a:p>
          </p:txBody>
        </p:sp>
        <p:sp>
          <p:nvSpPr>
            <p:cNvPr id="431" name="Pentagon 430">
              <a:extLst>
                <a:ext uri="{FF2B5EF4-FFF2-40B4-BE49-F238E27FC236}">
                  <a16:creationId xmlns:a16="http://schemas.microsoft.com/office/drawing/2014/main" id="{FA7B141C-4748-FCDE-ECDE-C165DF0FA5FE}"/>
                </a:ext>
              </a:extLst>
            </p:cNvPr>
            <p:cNvSpPr/>
            <p:nvPr/>
          </p:nvSpPr>
          <p:spPr>
            <a:xfrm>
              <a:off x="6341220" y="797537"/>
              <a:ext cx="332361" cy="316534"/>
            </a:xfrm>
            <a:prstGeom prst="pentagon">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latin typeface="Calibri" panose="020F0502020204030204" pitchFamily="34" charset="0"/>
                  <a:cs typeface="Calibri" panose="020F0502020204030204" pitchFamily="34" charset="0"/>
                </a:rPr>
                <a:t>FPC</a:t>
              </a:r>
            </a:p>
          </p:txBody>
        </p:sp>
        <p:sp>
          <p:nvSpPr>
            <p:cNvPr id="432" name="Pentagon 431">
              <a:extLst>
                <a:ext uri="{FF2B5EF4-FFF2-40B4-BE49-F238E27FC236}">
                  <a16:creationId xmlns:a16="http://schemas.microsoft.com/office/drawing/2014/main" id="{6471320A-70A2-2E15-14C0-3724821E1047}"/>
                </a:ext>
              </a:extLst>
            </p:cNvPr>
            <p:cNvSpPr/>
            <p:nvPr/>
          </p:nvSpPr>
          <p:spPr>
            <a:xfrm>
              <a:off x="7443388" y="791249"/>
              <a:ext cx="332361" cy="316534"/>
            </a:xfrm>
            <a:prstGeom prst="pentagon">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latin typeface="Calibri" panose="020F0502020204030204" pitchFamily="34" charset="0"/>
                  <a:cs typeface="Calibri" panose="020F0502020204030204" pitchFamily="34" charset="0"/>
                </a:rPr>
                <a:t>IRR</a:t>
              </a:r>
            </a:p>
          </p:txBody>
        </p:sp>
        <p:sp>
          <p:nvSpPr>
            <p:cNvPr id="433" name="Pentagon 432">
              <a:extLst>
                <a:ext uri="{FF2B5EF4-FFF2-40B4-BE49-F238E27FC236}">
                  <a16:creationId xmlns:a16="http://schemas.microsoft.com/office/drawing/2014/main" id="{1E4075F6-938E-333A-C308-58BB83C83BC4}"/>
                </a:ext>
              </a:extLst>
            </p:cNvPr>
            <p:cNvSpPr/>
            <p:nvPr/>
          </p:nvSpPr>
          <p:spPr>
            <a:xfrm>
              <a:off x="9098010" y="803785"/>
              <a:ext cx="332361" cy="316534"/>
            </a:xfrm>
            <a:prstGeom prst="pentagon">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latin typeface="Calibri" panose="020F0502020204030204" pitchFamily="34" charset="0"/>
                  <a:cs typeface="Calibri" panose="020F0502020204030204" pitchFamily="34" charset="0"/>
                </a:rPr>
                <a:t>ERR</a:t>
              </a:r>
            </a:p>
          </p:txBody>
        </p:sp>
      </p:grpSp>
      <p:grpSp>
        <p:nvGrpSpPr>
          <p:cNvPr id="434" name="Group 433">
            <a:extLst>
              <a:ext uri="{FF2B5EF4-FFF2-40B4-BE49-F238E27FC236}">
                <a16:creationId xmlns:a16="http://schemas.microsoft.com/office/drawing/2014/main" id="{00625E4C-FE2B-1408-71DC-E3ECF1CFFDDC}"/>
              </a:ext>
            </a:extLst>
          </p:cNvPr>
          <p:cNvGrpSpPr/>
          <p:nvPr/>
        </p:nvGrpSpPr>
        <p:grpSpPr>
          <a:xfrm>
            <a:off x="9335027" y="4782305"/>
            <a:ext cx="1097280" cy="685800"/>
            <a:chOff x="6771067" y="4966859"/>
            <a:chExt cx="1097280" cy="685800"/>
          </a:xfrm>
          <a:solidFill>
            <a:srgbClr val="D6DCE5"/>
          </a:solidFill>
        </p:grpSpPr>
        <p:sp>
          <p:nvSpPr>
            <p:cNvPr id="435" name="Rectangle: Rounded Corners 434">
              <a:extLst>
                <a:ext uri="{FF2B5EF4-FFF2-40B4-BE49-F238E27FC236}">
                  <a16:creationId xmlns:a16="http://schemas.microsoft.com/office/drawing/2014/main" id="{3E003311-CF57-466A-37F2-09F1D450413B}"/>
                </a:ext>
              </a:extLst>
            </p:cNvPr>
            <p:cNvSpPr/>
            <p:nvPr/>
          </p:nvSpPr>
          <p:spPr>
            <a:xfrm>
              <a:off x="6771067" y="4966859"/>
              <a:ext cx="1097280" cy="685800"/>
            </a:xfrm>
            <a:prstGeom prst="round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Prepare</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Data Outputs</a:t>
              </a:r>
            </a:p>
          </p:txBody>
        </p:sp>
        <p:sp>
          <p:nvSpPr>
            <p:cNvPr id="436" name="Oval 435">
              <a:extLst>
                <a:ext uri="{FF2B5EF4-FFF2-40B4-BE49-F238E27FC236}">
                  <a16:creationId xmlns:a16="http://schemas.microsoft.com/office/drawing/2014/main" id="{ACFFDF89-5769-2FD4-EB09-81A6D9186F27}"/>
                </a:ext>
              </a:extLst>
            </p:cNvPr>
            <p:cNvSpPr/>
            <p:nvPr/>
          </p:nvSpPr>
          <p:spPr>
            <a:xfrm>
              <a:off x="7173403" y="5469779"/>
              <a:ext cx="292608"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8.3</a:t>
              </a:r>
            </a:p>
          </p:txBody>
        </p:sp>
      </p:grpSp>
      <p:grpSp>
        <p:nvGrpSpPr>
          <p:cNvPr id="437" name="Group 436">
            <a:extLst>
              <a:ext uri="{FF2B5EF4-FFF2-40B4-BE49-F238E27FC236}">
                <a16:creationId xmlns:a16="http://schemas.microsoft.com/office/drawing/2014/main" id="{DF2D9E8A-5280-16EF-565C-FDC365F57D85}"/>
              </a:ext>
            </a:extLst>
          </p:cNvPr>
          <p:cNvGrpSpPr/>
          <p:nvPr/>
        </p:nvGrpSpPr>
        <p:grpSpPr>
          <a:xfrm>
            <a:off x="9344213" y="3872171"/>
            <a:ext cx="1097280" cy="685800"/>
            <a:chOff x="6771067" y="4966859"/>
            <a:chExt cx="1097280" cy="685800"/>
          </a:xfrm>
          <a:solidFill>
            <a:srgbClr val="D6DCE5"/>
          </a:solidFill>
        </p:grpSpPr>
        <p:sp>
          <p:nvSpPr>
            <p:cNvPr id="438" name="Rectangle: Rounded Corners 437">
              <a:extLst>
                <a:ext uri="{FF2B5EF4-FFF2-40B4-BE49-F238E27FC236}">
                  <a16:creationId xmlns:a16="http://schemas.microsoft.com/office/drawing/2014/main" id="{43BE3320-C1C0-D948-0041-455C3532CB9D}"/>
                </a:ext>
              </a:extLst>
            </p:cNvPr>
            <p:cNvSpPr/>
            <p:nvPr/>
          </p:nvSpPr>
          <p:spPr>
            <a:xfrm>
              <a:off x="6771067" y="4966859"/>
              <a:ext cx="1097280" cy="685800"/>
            </a:xfrm>
            <a:prstGeom prst="round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Conduct</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Record Runs</a:t>
              </a:r>
            </a:p>
          </p:txBody>
        </p:sp>
        <p:sp>
          <p:nvSpPr>
            <p:cNvPr id="439" name="Oval 438">
              <a:extLst>
                <a:ext uri="{FF2B5EF4-FFF2-40B4-BE49-F238E27FC236}">
                  <a16:creationId xmlns:a16="http://schemas.microsoft.com/office/drawing/2014/main" id="{619A82A1-1D81-EB7C-EE86-4F30D6EB35CE}"/>
                </a:ext>
              </a:extLst>
            </p:cNvPr>
            <p:cNvSpPr/>
            <p:nvPr/>
          </p:nvSpPr>
          <p:spPr>
            <a:xfrm>
              <a:off x="7173403" y="5469779"/>
              <a:ext cx="292608"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8.2</a:t>
              </a:r>
            </a:p>
          </p:txBody>
        </p:sp>
      </p:grpSp>
      <p:grpSp>
        <p:nvGrpSpPr>
          <p:cNvPr id="440" name="Group 439">
            <a:extLst>
              <a:ext uri="{FF2B5EF4-FFF2-40B4-BE49-F238E27FC236}">
                <a16:creationId xmlns:a16="http://schemas.microsoft.com/office/drawing/2014/main" id="{D56CFD38-E30C-4843-B885-DF57A72A3EE4}"/>
              </a:ext>
            </a:extLst>
          </p:cNvPr>
          <p:cNvGrpSpPr/>
          <p:nvPr/>
        </p:nvGrpSpPr>
        <p:grpSpPr>
          <a:xfrm>
            <a:off x="9335027" y="2959038"/>
            <a:ext cx="1097280" cy="685800"/>
            <a:chOff x="6771067" y="4966859"/>
            <a:chExt cx="1097280" cy="685800"/>
          </a:xfrm>
          <a:solidFill>
            <a:srgbClr val="D6DCE5"/>
          </a:solidFill>
        </p:grpSpPr>
        <p:sp>
          <p:nvSpPr>
            <p:cNvPr id="441" name="Rectangle: Rounded Corners 440">
              <a:extLst>
                <a:ext uri="{FF2B5EF4-FFF2-40B4-BE49-F238E27FC236}">
                  <a16:creationId xmlns:a16="http://schemas.microsoft.com/office/drawing/2014/main" id="{455DFCD3-7FB7-0B40-0DA6-6EEE7BA65135}"/>
                </a:ext>
              </a:extLst>
            </p:cNvPr>
            <p:cNvSpPr/>
            <p:nvPr/>
          </p:nvSpPr>
          <p:spPr>
            <a:xfrm>
              <a:off x="6771067" y="4966859"/>
              <a:ext cx="1097280" cy="685800"/>
            </a:xfrm>
            <a:prstGeom prst="roundRect">
              <a:avLst/>
            </a:prstGeom>
            <a:solidFill>
              <a:srgbClr val="DEEBF7"/>
            </a:solidFill>
            <a:ln w="57150">
              <a:solidFill>
                <a:srgbClr val="5B9BD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Plan</a:t>
              </a:r>
              <a:br>
                <a:rPr lang="en-US" sz="1200" b="1" dirty="0">
                  <a:solidFill>
                    <a:schemeClr val="tx1"/>
                  </a:solidFill>
                  <a:latin typeface="Calibri" panose="020F0502020204030204" pitchFamily="34" charset="0"/>
                  <a:cs typeface="Calibri" panose="020F0502020204030204" pitchFamily="34" charset="0"/>
                </a:rPr>
              </a:br>
              <a:r>
                <a:rPr lang="en-US" sz="1200" b="1" dirty="0">
                  <a:solidFill>
                    <a:schemeClr val="tx1"/>
                  </a:solidFill>
                  <a:latin typeface="Calibri" panose="020F0502020204030204" pitchFamily="34" charset="0"/>
                  <a:cs typeface="Calibri" panose="020F0502020204030204" pitchFamily="34" charset="0"/>
                </a:rPr>
                <a:t>Execution</a:t>
              </a:r>
            </a:p>
          </p:txBody>
        </p:sp>
        <p:sp>
          <p:nvSpPr>
            <p:cNvPr id="442" name="Oval 441">
              <a:extLst>
                <a:ext uri="{FF2B5EF4-FFF2-40B4-BE49-F238E27FC236}">
                  <a16:creationId xmlns:a16="http://schemas.microsoft.com/office/drawing/2014/main" id="{EDB4A621-8368-E822-CB5F-E0149F896164}"/>
                </a:ext>
              </a:extLst>
            </p:cNvPr>
            <p:cNvSpPr/>
            <p:nvPr/>
          </p:nvSpPr>
          <p:spPr>
            <a:xfrm>
              <a:off x="7173403" y="5469779"/>
              <a:ext cx="292608"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8.1</a:t>
              </a:r>
            </a:p>
          </p:txBody>
        </p:sp>
      </p:grpSp>
      <p:pic>
        <p:nvPicPr>
          <p:cNvPr id="2" name="Graphic 1" descr="Document with solid fill">
            <a:extLst>
              <a:ext uri="{FF2B5EF4-FFF2-40B4-BE49-F238E27FC236}">
                <a16:creationId xmlns:a16="http://schemas.microsoft.com/office/drawing/2014/main" id="{241A8376-4D2F-7DBF-6228-6479BE748786}"/>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077127" y="1330786"/>
            <a:ext cx="328029" cy="328029"/>
          </a:xfrm>
          <a:prstGeom prst="rect">
            <a:avLst/>
          </a:prstGeom>
        </p:spPr>
      </p:pic>
      <p:sp>
        <p:nvSpPr>
          <p:cNvPr id="3" name="Pentagon 2">
            <a:extLst>
              <a:ext uri="{FF2B5EF4-FFF2-40B4-BE49-F238E27FC236}">
                <a16:creationId xmlns:a16="http://schemas.microsoft.com/office/drawing/2014/main" id="{336AFBD8-8D86-BB1D-6F4B-331DB7FBEF24}"/>
              </a:ext>
            </a:extLst>
          </p:cNvPr>
          <p:cNvSpPr/>
          <p:nvPr/>
        </p:nvSpPr>
        <p:spPr>
          <a:xfrm>
            <a:off x="11405156" y="1294611"/>
            <a:ext cx="332361" cy="316534"/>
          </a:xfrm>
          <a:prstGeom prst="pentagon">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latin typeface="Calibri" panose="020F0502020204030204" pitchFamily="34" charset="0"/>
                <a:cs typeface="Calibri" panose="020F0502020204030204" pitchFamily="34" charset="0"/>
              </a:rPr>
              <a:t>AAR</a:t>
            </a:r>
          </a:p>
        </p:txBody>
      </p:sp>
      <p:pic>
        <p:nvPicPr>
          <p:cNvPr id="5" name="Graphic 4" descr="Run with solid fill">
            <a:extLst>
              <a:ext uri="{FF2B5EF4-FFF2-40B4-BE49-F238E27FC236}">
                <a16:creationId xmlns:a16="http://schemas.microsoft.com/office/drawing/2014/main" id="{198E11E0-F3DC-D167-AF98-5EBC89592628}"/>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9489122" y="1318250"/>
            <a:ext cx="390552" cy="390552"/>
          </a:xfrm>
          <a:prstGeom prst="rect">
            <a:avLst/>
          </a:prstGeom>
        </p:spPr>
      </p:pic>
    </p:spTree>
    <p:extLst>
      <p:ext uri="{BB962C8B-B14F-4D97-AF65-F5344CB8AC3E}">
        <p14:creationId xmlns:p14="http://schemas.microsoft.com/office/powerpoint/2010/main" val="273838816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916CF32-D4E1-F534-1B69-12658002755B}"/>
              </a:ext>
            </a:extLst>
          </p:cNvPr>
          <p:cNvSpPr>
            <a:spLocks noGrp="1"/>
          </p:cNvSpPr>
          <p:nvPr>
            <p:ph type="title"/>
          </p:nvPr>
        </p:nvSpPr>
        <p:spPr/>
        <p:txBody>
          <a:bodyPr>
            <a:noAutofit/>
          </a:bodyPr>
          <a:lstStyle/>
          <a:p>
            <a:r>
              <a:rPr lang="en-US" sz="3200" b="1" dirty="0"/>
              <a:t>Final Planning Conference (FPC) supporting Activities</a:t>
            </a:r>
            <a:endParaRPr lang="en-US" sz="3200" dirty="0"/>
          </a:p>
        </p:txBody>
      </p:sp>
      <p:sp>
        <p:nvSpPr>
          <p:cNvPr id="4" name="Slide Number Placeholder 3"/>
          <p:cNvSpPr>
            <a:spLocks noGrp="1"/>
          </p:cNvSpPr>
          <p:nvPr>
            <p:ph type="sldNum" sz="quarter" idx="12"/>
          </p:nvPr>
        </p:nvSpPr>
        <p:spPr/>
        <p:txBody>
          <a:bodyPr/>
          <a:lstStyle/>
          <a:p>
            <a:pPr>
              <a:defRPr/>
            </a:pPr>
            <a:fld id="{A51840BD-C137-42AF-A883-7364683D4200}" type="slidenum">
              <a:rPr lang="en-US" smtClean="0"/>
              <a:pPr>
                <a:defRPr/>
              </a:pPr>
              <a:t>81</a:t>
            </a:fld>
            <a:endParaRPr lang="en-US" dirty="0"/>
          </a:p>
        </p:txBody>
      </p:sp>
      <p:grpSp>
        <p:nvGrpSpPr>
          <p:cNvPr id="188" name="Group 187">
            <a:extLst>
              <a:ext uri="{FF2B5EF4-FFF2-40B4-BE49-F238E27FC236}">
                <a16:creationId xmlns:a16="http://schemas.microsoft.com/office/drawing/2014/main" id="{7D45B2A3-FDA5-6921-0351-184320C1E8B5}"/>
              </a:ext>
            </a:extLst>
          </p:cNvPr>
          <p:cNvGrpSpPr/>
          <p:nvPr/>
        </p:nvGrpSpPr>
        <p:grpSpPr>
          <a:xfrm>
            <a:off x="378380" y="1686325"/>
            <a:ext cx="11343574" cy="4696180"/>
            <a:chOff x="378380" y="1547963"/>
            <a:chExt cx="11343574" cy="4696180"/>
          </a:xfrm>
        </p:grpSpPr>
        <p:sp>
          <p:nvSpPr>
            <p:cNvPr id="189" name="Rectangle: Rounded Corners 188">
              <a:extLst>
                <a:ext uri="{FF2B5EF4-FFF2-40B4-BE49-F238E27FC236}">
                  <a16:creationId xmlns:a16="http://schemas.microsoft.com/office/drawing/2014/main" id="{C04F3C5E-02F5-448B-2C51-42341E59FDDF}"/>
                </a:ext>
              </a:extLst>
            </p:cNvPr>
            <p:cNvSpPr/>
            <p:nvPr/>
          </p:nvSpPr>
          <p:spPr>
            <a:xfrm>
              <a:off x="10626767" y="1661497"/>
              <a:ext cx="1095187" cy="366824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90" name="Rectangle: Rounded Corners 189">
              <a:extLst>
                <a:ext uri="{FF2B5EF4-FFF2-40B4-BE49-F238E27FC236}">
                  <a16:creationId xmlns:a16="http://schemas.microsoft.com/office/drawing/2014/main" id="{93233713-8B9D-91EF-CC16-0307C9C450C9}"/>
                </a:ext>
              </a:extLst>
            </p:cNvPr>
            <p:cNvSpPr/>
            <p:nvPr/>
          </p:nvSpPr>
          <p:spPr>
            <a:xfrm>
              <a:off x="9344213" y="1661498"/>
              <a:ext cx="1095187" cy="366824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91" name="Rectangle: Rounded Corners 190">
              <a:extLst>
                <a:ext uri="{FF2B5EF4-FFF2-40B4-BE49-F238E27FC236}">
                  <a16:creationId xmlns:a16="http://schemas.microsoft.com/office/drawing/2014/main" id="{209D21FE-C948-5A84-98A3-3151225115A2}"/>
                </a:ext>
              </a:extLst>
            </p:cNvPr>
            <p:cNvSpPr/>
            <p:nvPr/>
          </p:nvSpPr>
          <p:spPr>
            <a:xfrm>
              <a:off x="8064637" y="1661497"/>
              <a:ext cx="1097024" cy="36682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93" name="Rectangle: Rounded Corners 192">
              <a:extLst>
                <a:ext uri="{FF2B5EF4-FFF2-40B4-BE49-F238E27FC236}">
                  <a16:creationId xmlns:a16="http://schemas.microsoft.com/office/drawing/2014/main" id="{8284D650-2461-9893-C208-361DFBB414A2}"/>
                </a:ext>
              </a:extLst>
            </p:cNvPr>
            <p:cNvSpPr/>
            <p:nvPr/>
          </p:nvSpPr>
          <p:spPr>
            <a:xfrm>
              <a:off x="6779964" y="1649462"/>
              <a:ext cx="1097024" cy="4594673"/>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94" name="Rectangle: Rounded Corners 193">
              <a:extLst>
                <a:ext uri="{FF2B5EF4-FFF2-40B4-BE49-F238E27FC236}">
                  <a16:creationId xmlns:a16="http://schemas.microsoft.com/office/drawing/2014/main" id="{D0EA5313-9E7D-97BA-A4A1-C008AA3C9868}"/>
                </a:ext>
              </a:extLst>
            </p:cNvPr>
            <p:cNvSpPr/>
            <p:nvPr/>
          </p:nvSpPr>
          <p:spPr>
            <a:xfrm>
              <a:off x="5499600" y="1661497"/>
              <a:ext cx="1103621" cy="36682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96" name="Rectangle: Rounded Corners 195">
              <a:extLst>
                <a:ext uri="{FF2B5EF4-FFF2-40B4-BE49-F238E27FC236}">
                  <a16:creationId xmlns:a16="http://schemas.microsoft.com/office/drawing/2014/main" id="{0A0361FB-7D2E-AA8B-9636-762170F19114}"/>
                </a:ext>
              </a:extLst>
            </p:cNvPr>
            <p:cNvSpPr/>
            <p:nvPr/>
          </p:nvSpPr>
          <p:spPr>
            <a:xfrm>
              <a:off x="4214980" y="1661499"/>
              <a:ext cx="1103621" cy="3668244"/>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97" name="Rectangle: Rounded Corners 196">
              <a:extLst>
                <a:ext uri="{FF2B5EF4-FFF2-40B4-BE49-F238E27FC236}">
                  <a16:creationId xmlns:a16="http://schemas.microsoft.com/office/drawing/2014/main" id="{9AC996DE-ADC6-6539-5EBD-DE220059A345}"/>
                </a:ext>
              </a:extLst>
            </p:cNvPr>
            <p:cNvSpPr/>
            <p:nvPr/>
          </p:nvSpPr>
          <p:spPr>
            <a:xfrm>
              <a:off x="2941432" y="1661498"/>
              <a:ext cx="1103621" cy="45826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200" name="Rectangle: Rounded Corners 199">
              <a:extLst>
                <a:ext uri="{FF2B5EF4-FFF2-40B4-BE49-F238E27FC236}">
                  <a16:creationId xmlns:a16="http://schemas.microsoft.com/office/drawing/2014/main" id="{3EE36B79-D760-93C2-CFAF-2A7C05E6FBE9}"/>
                </a:ext>
              </a:extLst>
            </p:cNvPr>
            <p:cNvSpPr/>
            <p:nvPr/>
          </p:nvSpPr>
          <p:spPr>
            <a:xfrm>
              <a:off x="1656833" y="1661499"/>
              <a:ext cx="1103621" cy="3668243"/>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201" name="Rectangle: Rounded Corners 200">
              <a:extLst>
                <a:ext uri="{FF2B5EF4-FFF2-40B4-BE49-F238E27FC236}">
                  <a16:creationId xmlns:a16="http://schemas.microsoft.com/office/drawing/2014/main" id="{A10EFDDF-16D8-9D0E-FE97-F1C514C284F2}"/>
                </a:ext>
              </a:extLst>
            </p:cNvPr>
            <p:cNvSpPr/>
            <p:nvPr/>
          </p:nvSpPr>
          <p:spPr>
            <a:xfrm>
              <a:off x="378380" y="1672143"/>
              <a:ext cx="1101747" cy="274320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grpSp>
          <p:nvGrpSpPr>
            <p:cNvPr id="203" name="Group 202">
              <a:extLst>
                <a:ext uri="{FF2B5EF4-FFF2-40B4-BE49-F238E27FC236}">
                  <a16:creationId xmlns:a16="http://schemas.microsoft.com/office/drawing/2014/main" id="{ACD41344-0808-B0E2-182C-2F89A93FBF19}"/>
                </a:ext>
              </a:extLst>
            </p:cNvPr>
            <p:cNvGrpSpPr/>
            <p:nvPr/>
          </p:nvGrpSpPr>
          <p:grpSpPr>
            <a:xfrm>
              <a:off x="381000" y="1547963"/>
              <a:ext cx="1097280" cy="799337"/>
              <a:chOff x="560065" y="5025296"/>
              <a:chExt cx="1097280" cy="799337"/>
            </a:xfrm>
          </p:grpSpPr>
          <p:sp>
            <p:nvSpPr>
              <p:cNvPr id="400" name="Rectangle: Rounded Corners 399">
                <a:extLst>
                  <a:ext uri="{FF2B5EF4-FFF2-40B4-BE49-F238E27FC236}">
                    <a16:creationId xmlns:a16="http://schemas.microsoft.com/office/drawing/2014/main" id="{22DD4CE0-E933-559E-800E-69BE3B39B40A}"/>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latin typeface="Calibri" panose="020F0502020204030204" pitchFamily="34" charset="0"/>
                    <a:cs typeface="Calibri" panose="020F0502020204030204" pitchFamily="34" charset="0"/>
                  </a:rPr>
                  <a:t>Project Initiation</a:t>
                </a:r>
              </a:p>
            </p:txBody>
          </p:sp>
          <p:sp>
            <p:nvSpPr>
              <p:cNvPr id="401" name="Oval 400">
                <a:extLst>
                  <a:ext uri="{FF2B5EF4-FFF2-40B4-BE49-F238E27FC236}">
                    <a16:creationId xmlns:a16="http://schemas.microsoft.com/office/drawing/2014/main" id="{8C961F3B-3E62-2BB7-8DB4-633B2754A3B4}"/>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Step 1</a:t>
                </a:r>
              </a:p>
            </p:txBody>
          </p:sp>
        </p:grpSp>
        <p:grpSp>
          <p:nvGrpSpPr>
            <p:cNvPr id="205" name="Group 204">
              <a:extLst>
                <a:ext uri="{FF2B5EF4-FFF2-40B4-BE49-F238E27FC236}">
                  <a16:creationId xmlns:a16="http://schemas.microsoft.com/office/drawing/2014/main" id="{88737EDC-0474-FBA5-43AF-5F579926AA4B}"/>
                </a:ext>
              </a:extLst>
            </p:cNvPr>
            <p:cNvGrpSpPr/>
            <p:nvPr/>
          </p:nvGrpSpPr>
          <p:grpSpPr>
            <a:xfrm>
              <a:off x="10624674" y="1552255"/>
              <a:ext cx="1097280" cy="799337"/>
              <a:chOff x="560065" y="5025296"/>
              <a:chExt cx="1097280" cy="799337"/>
            </a:xfrm>
          </p:grpSpPr>
          <p:sp>
            <p:nvSpPr>
              <p:cNvPr id="398" name="Rectangle: Rounded Corners 397">
                <a:extLst>
                  <a:ext uri="{FF2B5EF4-FFF2-40B4-BE49-F238E27FC236}">
                    <a16:creationId xmlns:a16="http://schemas.microsoft.com/office/drawing/2014/main" id="{26673F3F-729D-80D6-64ED-DD55819D7186}"/>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200" b="1" dirty="0">
                    <a:latin typeface="Calibri" panose="020F0502020204030204" pitchFamily="34" charset="0"/>
                    <a:cs typeface="Calibri" panose="020F0502020204030204" pitchFamily="34" charset="0"/>
                  </a:rPr>
                  <a:t>Analyze Data and Evaluate Results</a:t>
                </a:r>
              </a:p>
            </p:txBody>
          </p:sp>
          <p:sp>
            <p:nvSpPr>
              <p:cNvPr id="399" name="Oval 398">
                <a:extLst>
                  <a:ext uri="{FF2B5EF4-FFF2-40B4-BE49-F238E27FC236}">
                    <a16:creationId xmlns:a16="http://schemas.microsoft.com/office/drawing/2014/main" id="{69B1BB1C-C271-F365-407D-54B0449B81C1}"/>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Step 9</a:t>
                </a:r>
              </a:p>
            </p:txBody>
          </p:sp>
        </p:grpSp>
        <p:grpSp>
          <p:nvGrpSpPr>
            <p:cNvPr id="207" name="Group 206">
              <a:extLst>
                <a:ext uri="{FF2B5EF4-FFF2-40B4-BE49-F238E27FC236}">
                  <a16:creationId xmlns:a16="http://schemas.microsoft.com/office/drawing/2014/main" id="{D7A2CFE1-D6DB-25F2-2637-D8CC490CDF00}"/>
                </a:ext>
              </a:extLst>
            </p:cNvPr>
            <p:cNvGrpSpPr/>
            <p:nvPr/>
          </p:nvGrpSpPr>
          <p:grpSpPr>
            <a:xfrm>
              <a:off x="9344213" y="1552255"/>
              <a:ext cx="1097280" cy="799337"/>
              <a:chOff x="560065" y="5025296"/>
              <a:chExt cx="1097280" cy="799337"/>
            </a:xfrm>
          </p:grpSpPr>
          <p:sp>
            <p:nvSpPr>
              <p:cNvPr id="396" name="Rectangle: Rounded Corners 395">
                <a:extLst>
                  <a:ext uri="{FF2B5EF4-FFF2-40B4-BE49-F238E27FC236}">
                    <a16:creationId xmlns:a16="http://schemas.microsoft.com/office/drawing/2014/main" id="{DEFA56AB-AF03-60C4-FCE1-ED996FA12350}"/>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latin typeface="Calibri" panose="020F0502020204030204" pitchFamily="34" charset="0"/>
                    <a:cs typeface="Calibri" panose="020F0502020204030204" pitchFamily="34" charset="0"/>
                  </a:rPr>
                  <a:t>Plan &amp; Execute</a:t>
                </a:r>
              </a:p>
              <a:p>
                <a:pPr algn="ctr">
                  <a:lnSpc>
                    <a:spcPts val="1300"/>
                  </a:lnSpc>
                </a:pPr>
                <a:r>
                  <a:rPr lang="en-US" sz="1400" b="1" dirty="0">
                    <a:latin typeface="Calibri" panose="020F0502020204030204" pitchFamily="34" charset="0"/>
                    <a:cs typeface="Calibri" panose="020F0502020204030204" pitchFamily="34" charset="0"/>
                  </a:rPr>
                  <a:t>Event</a:t>
                </a:r>
              </a:p>
            </p:txBody>
          </p:sp>
          <p:sp>
            <p:nvSpPr>
              <p:cNvPr id="397" name="Oval 396">
                <a:extLst>
                  <a:ext uri="{FF2B5EF4-FFF2-40B4-BE49-F238E27FC236}">
                    <a16:creationId xmlns:a16="http://schemas.microsoft.com/office/drawing/2014/main" id="{4837907A-4937-A6E1-CBD5-DA00B2F915A2}"/>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Step 8</a:t>
                </a:r>
              </a:p>
            </p:txBody>
          </p:sp>
        </p:grpSp>
        <p:grpSp>
          <p:nvGrpSpPr>
            <p:cNvPr id="208" name="Group 207">
              <a:extLst>
                <a:ext uri="{FF2B5EF4-FFF2-40B4-BE49-F238E27FC236}">
                  <a16:creationId xmlns:a16="http://schemas.microsoft.com/office/drawing/2014/main" id="{D7EF23E9-5C64-4F5C-AE99-E5D6C6BB3A03}"/>
                </a:ext>
              </a:extLst>
            </p:cNvPr>
            <p:cNvGrpSpPr/>
            <p:nvPr/>
          </p:nvGrpSpPr>
          <p:grpSpPr>
            <a:xfrm>
              <a:off x="8063754" y="1547963"/>
              <a:ext cx="1097280" cy="799337"/>
              <a:chOff x="560065" y="5025296"/>
              <a:chExt cx="1097280" cy="799337"/>
            </a:xfrm>
          </p:grpSpPr>
          <p:sp>
            <p:nvSpPr>
              <p:cNvPr id="394" name="Rectangle: Rounded Corners 393">
                <a:extLst>
                  <a:ext uri="{FF2B5EF4-FFF2-40B4-BE49-F238E27FC236}">
                    <a16:creationId xmlns:a16="http://schemas.microsoft.com/office/drawing/2014/main" id="{34835627-8D11-1C1D-958F-0B5088F0D38C}"/>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latin typeface="Calibri" panose="020F0502020204030204" pitchFamily="34" charset="0"/>
                    <a:cs typeface="Calibri" panose="020F0502020204030204" pitchFamily="34" charset="0"/>
                  </a:rPr>
                  <a:t>Integrate &amp; Validate Environment</a:t>
                </a:r>
              </a:p>
            </p:txBody>
          </p:sp>
          <p:sp>
            <p:nvSpPr>
              <p:cNvPr id="395" name="Oval 394">
                <a:extLst>
                  <a:ext uri="{FF2B5EF4-FFF2-40B4-BE49-F238E27FC236}">
                    <a16:creationId xmlns:a16="http://schemas.microsoft.com/office/drawing/2014/main" id="{34E7D869-9A25-6E45-FD12-A9A2685C6BCA}"/>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Step 7</a:t>
                </a:r>
              </a:p>
            </p:txBody>
          </p:sp>
        </p:grpSp>
        <p:grpSp>
          <p:nvGrpSpPr>
            <p:cNvPr id="209" name="Group 208">
              <a:extLst>
                <a:ext uri="{FF2B5EF4-FFF2-40B4-BE49-F238E27FC236}">
                  <a16:creationId xmlns:a16="http://schemas.microsoft.com/office/drawing/2014/main" id="{D5C2F510-EC3F-528D-0A06-75B22A0AE63C}"/>
                </a:ext>
              </a:extLst>
            </p:cNvPr>
            <p:cNvGrpSpPr/>
            <p:nvPr/>
          </p:nvGrpSpPr>
          <p:grpSpPr>
            <a:xfrm>
              <a:off x="6783295" y="1547963"/>
              <a:ext cx="1097280" cy="799337"/>
              <a:chOff x="560065" y="5025296"/>
              <a:chExt cx="1097280" cy="799337"/>
            </a:xfrm>
          </p:grpSpPr>
          <p:sp>
            <p:nvSpPr>
              <p:cNvPr id="392" name="Rectangle: Rounded Corners 391">
                <a:extLst>
                  <a:ext uri="{FF2B5EF4-FFF2-40B4-BE49-F238E27FC236}">
                    <a16:creationId xmlns:a16="http://schemas.microsoft.com/office/drawing/2014/main" id="{D61FAC6B-3C17-EC07-F9FC-2BD7BCCAD4A0}"/>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latin typeface="Calibri" panose="020F0502020204030204" pitchFamily="34" charset="0"/>
                    <a:cs typeface="Calibri" panose="020F0502020204030204" pitchFamily="34" charset="0"/>
                  </a:rPr>
                  <a:t>Develop Operational Wrap-Around</a:t>
                </a:r>
              </a:p>
            </p:txBody>
          </p:sp>
          <p:sp>
            <p:nvSpPr>
              <p:cNvPr id="393" name="Oval 392">
                <a:extLst>
                  <a:ext uri="{FF2B5EF4-FFF2-40B4-BE49-F238E27FC236}">
                    <a16:creationId xmlns:a16="http://schemas.microsoft.com/office/drawing/2014/main" id="{69E7B30B-ECB5-9A5B-4373-CE68B1839D7E}"/>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Step 6</a:t>
                </a:r>
              </a:p>
            </p:txBody>
          </p:sp>
        </p:grpSp>
        <p:grpSp>
          <p:nvGrpSpPr>
            <p:cNvPr id="210" name="Group 209">
              <a:extLst>
                <a:ext uri="{FF2B5EF4-FFF2-40B4-BE49-F238E27FC236}">
                  <a16:creationId xmlns:a16="http://schemas.microsoft.com/office/drawing/2014/main" id="{9FF54248-E81F-E545-DC3E-2B29B989D302}"/>
                </a:ext>
              </a:extLst>
            </p:cNvPr>
            <p:cNvGrpSpPr/>
            <p:nvPr/>
          </p:nvGrpSpPr>
          <p:grpSpPr>
            <a:xfrm>
              <a:off x="5502836" y="1547963"/>
              <a:ext cx="1097280" cy="799337"/>
              <a:chOff x="560065" y="5025296"/>
              <a:chExt cx="1097280" cy="799337"/>
            </a:xfrm>
          </p:grpSpPr>
          <p:sp>
            <p:nvSpPr>
              <p:cNvPr id="390" name="Rectangle: Rounded Corners 389">
                <a:extLst>
                  <a:ext uri="{FF2B5EF4-FFF2-40B4-BE49-F238E27FC236}">
                    <a16:creationId xmlns:a16="http://schemas.microsoft.com/office/drawing/2014/main" id="{CBDC5369-7FD7-9B2A-8BA5-9E52D6928930}"/>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latin typeface="Calibri" panose="020F0502020204030204" pitchFamily="34" charset="0"/>
                    <a:cs typeface="Calibri" panose="020F0502020204030204" pitchFamily="34" charset="0"/>
                  </a:rPr>
                  <a:t>Design Operational Wrap-Around</a:t>
                </a:r>
              </a:p>
            </p:txBody>
          </p:sp>
          <p:sp>
            <p:nvSpPr>
              <p:cNvPr id="391" name="Oval 390">
                <a:extLst>
                  <a:ext uri="{FF2B5EF4-FFF2-40B4-BE49-F238E27FC236}">
                    <a16:creationId xmlns:a16="http://schemas.microsoft.com/office/drawing/2014/main" id="{C37E5EC8-E230-9690-25AB-E4DC531A813F}"/>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Step 5</a:t>
                </a:r>
              </a:p>
            </p:txBody>
          </p:sp>
        </p:grpSp>
        <p:grpSp>
          <p:nvGrpSpPr>
            <p:cNvPr id="211" name="Group 210">
              <a:extLst>
                <a:ext uri="{FF2B5EF4-FFF2-40B4-BE49-F238E27FC236}">
                  <a16:creationId xmlns:a16="http://schemas.microsoft.com/office/drawing/2014/main" id="{A1358634-BED1-3660-5C03-629D3AFD915A}"/>
                </a:ext>
              </a:extLst>
            </p:cNvPr>
            <p:cNvGrpSpPr/>
            <p:nvPr/>
          </p:nvGrpSpPr>
          <p:grpSpPr>
            <a:xfrm>
              <a:off x="4222377" y="1547963"/>
              <a:ext cx="1097280" cy="799337"/>
              <a:chOff x="560065" y="5025296"/>
              <a:chExt cx="1097280" cy="799337"/>
            </a:xfrm>
          </p:grpSpPr>
          <p:sp>
            <p:nvSpPr>
              <p:cNvPr id="388" name="Rectangle: Rounded Corners 387">
                <a:extLst>
                  <a:ext uri="{FF2B5EF4-FFF2-40B4-BE49-F238E27FC236}">
                    <a16:creationId xmlns:a16="http://schemas.microsoft.com/office/drawing/2014/main" id="{27E0776A-8BB9-11DC-88D6-4A10D6F370BC}"/>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latin typeface="Calibri" panose="020F0502020204030204" pitchFamily="34" charset="0"/>
                    <a:cs typeface="Calibri" panose="020F0502020204030204" pitchFamily="34" charset="0"/>
                  </a:rPr>
                  <a:t>Develop</a:t>
                </a:r>
              </a:p>
              <a:p>
                <a:pPr algn="ctr">
                  <a:lnSpc>
                    <a:spcPts val="1300"/>
                  </a:lnSpc>
                </a:pPr>
                <a:r>
                  <a:rPr lang="en-US" sz="1400" b="1" dirty="0">
                    <a:latin typeface="Calibri" panose="020F0502020204030204" pitchFamily="34" charset="0"/>
                    <a:cs typeface="Calibri" panose="020F0502020204030204" pitchFamily="34" charset="0"/>
                  </a:rPr>
                  <a:t>Digital Twin</a:t>
                </a:r>
              </a:p>
            </p:txBody>
          </p:sp>
          <p:sp>
            <p:nvSpPr>
              <p:cNvPr id="389" name="Oval 388">
                <a:extLst>
                  <a:ext uri="{FF2B5EF4-FFF2-40B4-BE49-F238E27FC236}">
                    <a16:creationId xmlns:a16="http://schemas.microsoft.com/office/drawing/2014/main" id="{D00130C6-0817-3D80-F955-99622D85603B}"/>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Step 4</a:t>
                </a:r>
              </a:p>
            </p:txBody>
          </p:sp>
        </p:grpSp>
        <p:grpSp>
          <p:nvGrpSpPr>
            <p:cNvPr id="213" name="Group 212">
              <a:extLst>
                <a:ext uri="{FF2B5EF4-FFF2-40B4-BE49-F238E27FC236}">
                  <a16:creationId xmlns:a16="http://schemas.microsoft.com/office/drawing/2014/main" id="{9B33E352-B32E-1859-EC09-ACF6F7053B85}"/>
                </a:ext>
              </a:extLst>
            </p:cNvPr>
            <p:cNvGrpSpPr/>
            <p:nvPr/>
          </p:nvGrpSpPr>
          <p:grpSpPr>
            <a:xfrm>
              <a:off x="2941918" y="1547963"/>
              <a:ext cx="1097280" cy="799337"/>
              <a:chOff x="560065" y="5025296"/>
              <a:chExt cx="1097280" cy="799337"/>
            </a:xfrm>
          </p:grpSpPr>
          <p:sp>
            <p:nvSpPr>
              <p:cNvPr id="386" name="Rectangle: Rounded Corners 385">
                <a:extLst>
                  <a:ext uri="{FF2B5EF4-FFF2-40B4-BE49-F238E27FC236}">
                    <a16:creationId xmlns:a16="http://schemas.microsoft.com/office/drawing/2014/main" id="{F2ACE773-F72E-6082-7EC0-7D76EC25CDAF}"/>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latin typeface="Calibri" panose="020F0502020204030204" pitchFamily="34" charset="0"/>
                    <a:cs typeface="Calibri" panose="020F0502020204030204" pitchFamily="34" charset="0"/>
                  </a:rPr>
                  <a:t>Conduct Wargame Exercise</a:t>
                </a:r>
              </a:p>
            </p:txBody>
          </p:sp>
          <p:sp>
            <p:nvSpPr>
              <p:cNvPr id="387" name="Oval 386">
                <a:extLst>
                  <a:ext uri="{FF2B5EF4-FFF2-40B4-BE49-F238E27FC236}">
                    <a16:creationId xmlns:a16="http://schemas.microsoft.com/office/drawing/2014/main" id="{63726BCA-5FF5-4724-2582-4C4F53ACDEF8}"/>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Step 3</a:t>
                </a:r>
              </a:p>
            </p:txBody>
          </p:sp>
        </p:grpSp>
        <p:grpSp>
          <p:nvGrpSpPr>
            <p:cNvPr id="214" name="Group 213">
              <a:extLst>
                <a:ext uri="{FF2B5EF4-FFF2-40B4-BE49-F238E27FC236}">
                  <a16:creationId xmlns:a16="http://schemas.microsoft.com/office/drawing/2014/main" id="{9A5CF03D-D428-39EE-F435-D7EAD02F029F}"/>
                </a:ext>
              </a:extLst>
            </p:cNvPr>
            <p:cNvGrpSpPr/>
            <p:nvPr/>
          </p:nvGrpSpPr>
          <p:grpSpPr>
            <a:xfrm>
              <a:off x="1661459" y="1547963"/>
              <a:ext cx="1097280" cy="799337"/>
              <a:chOff x="560065" y="5025296"/>
              <a:chExt cx="1097280" cy="799337"/>
            </a:xfrm>
          </p:grpSpPr>
          <p:sp>
            <p:nvSpPr>
              <p:cNvPr id="384" name="Rectangle: Rounded Corners 383">
                <a:extLst>
                  <a:ext uri="{FF2B5EF4-FFF2-40B4-BE49-F238E27FC236}">
                    <a16:creationId xmlns:a16="http://schemas.microsoft.com/office/drawing/2014/main" id="{2079A106-C73C-B08A-52EA-1DF2D3D90041}"/>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latin typeface="Calibri" panose="020F0502020204030204" pitchFamily="34" charset="0"/>
                    <a:cs typeface="Calibri" panose="020F0502020204030204" pitchFamily="34" charset="0"/>
                  </a:rPr>
                  <a:t>Perform Conceptual Analysis</a:t>
                </a:r>
              </a:p>
            </p:txBody>
          </p:sp>
          <p:sp>
            <p:nvSpPr>
              <p:cNvPr id="385" name="Oval 384">
                <a:extLst>
                  <a:ext uri="{FF2B5EF4-FFF2-40B4-BE49-F238E27FC236}">
                    <a16:creationId xmlns:a16="http://schemas.microsoft.com/office/drawing/2014/main" id="{ACE76975-EEEB-9CEC-87A3-2AF194D1A6B5}"/>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Step 2</a:t>
                </a:r>
              </a:p>
            </p:txBody>
          </p:sp>
        </p:grpSp>
        <p:grpSp>
          <p:nvGrpSpPr>
            <p:cNvPr id="215" name="Group 214">
              <a:extLst>
                <a:ext uri="{FF2B5EF4-FFF2-40B4-BE49-F238E27FC236}">
                  <a16:creationId xmlns:a16="http://schemas.microsoft.com/office/drawing/2014/main" id="{D5FDFA10-9E1B-BC0D-AECD-39711C296904}"/>
                </a:ext>
              </a:extLst>
            </p:cNvPr>
            <p:cNvGrpSpPr/>
            <p:nvPr/>
          </p:nvGrpSpPr>
          <p:grpSpPr>
            <a:xfrm>
              <a:off x="8063754" y="4643943"/>
              <a:ext cx="1097280" cy="685800"/>
              <a:chOff x="6771067" y="4966859"/>
              <a:chExt cx="1097280" cy="685800"/>
            </a:xfrm>
          </p:grpSpPr>
          <p:sp>
            <p:nvSpPr>
              <p:cNvPr id="382" name="Rectangle: Rounded Corners 381">
                <a:extLst>
                  <a:ext uri="{FF2B5EF4-FFF2-40B4-BE49-F238E27FC236}">
                    <a16:creationId xmlns:a16="http://schemas.microsoft.com/office/drawing/2014/main" id="{6A3C4057-EFAF-E28E-DF7D-7D1E4A7A06A7}"/>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Validate Environment</a:t>
                </a:r>
              </a:p>
            </p:txBody>
          </p:sp>
          <p:sp>
            <p:nvSpPr>
              <p:cNvPr id="383" name="Oval 382">
                <a:extLst>
                  <a:ext uri="{FF2B5EF4-FFF2-40B4-BE49-F238E27FC236}">
                    <a16:creationId xmlns:a16="http://schemas.microsoft.com/office/drawing/2014/main" id="{B73B7CCE-4933-4A82-A1A2-EAD337EC4E8E}"/>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7.3</a:t>
                </a:r>
              </a:p>
            </p:txBody>
          </p:sp>
        </p:grpSp>
        <p:grpSp>
          <p:nvGrpSpPr>
            <p:cNvPr id="216" name="Group 215">
              <a:extLst>
                <a:ext uri="{FF2B5EF4-FFF2-40B4-BE49-F238E27FC236}">
                  <a16:creationId xmlns:a16="http://schemas.microsoft.com/office/drawing/2014/main" id="{6F2AB85F-EAB6-3F0F-F906-B9ED1AE129FD}"/>
                </a:ext>
              </a:extLst>
            </p:cNvPr>
            <p:cNvGrpSpPr/>
            <p:nvPr/>
          </p:nvGrpSpPr>
          <p:grpSpPr>
            <a:xfrm>
              <a:off x="8063754" y="3729543"/>
              <a:ext cx="1097280" cy="685800"/>
              <a:chOff x="6771067" y="4966859"/>
              <a:chExt cx="1097280" cy="685800"/>
            </a:xfrm>
          </p:grpSpPr>
          <p:sp>
            <p:nvSpPr>
              <p:cNvPr id="380" name="Rectangle: Rounded Corners 379">
                <a:extLst>
                  <a:ext uri="{FF2B5EF4-FFF2-40B4-BE49-F238E27FC236}">
                    <a16:creationId xmlns:a16="http://schemas.microsoft.com/office/drawing/2014/main" id="{F79EC5BE-AA08-A0A8-AD65-DF6788A20470}"/>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Integrate Environment</a:t>
                </a:r>
              </a:p>
            </p:txBody>
          </p:sp>
          <p:sp>
            <p:nvSpPr>
              <p:cNvPr id="381" name="Oval 380">
                <a:extLst>
                  <a:ext uri="{FF2B5EF4-FFF2-40B4-BE49-F238E27FC236}">
                    <a16:creationId xmlns:a16="http://schemas.microsoft.com/office/drawing/2014/main" id="{41770631-0C79-B013-FA47-78CED0D4F2B9}"/>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7.2</a:t>
                </a:r>
              </a:p>
            </p:txBody>
          </p:sp>
        </p:grpSp>
        <p:grpSp>
          <p:nvGrpSpPr>
            <p:cNvPr id="217" name="Group 216">
              <a:extLst>
                <a:ext uri="{FF2B5EF4-FFF2-40B4-BE49-F238E27FC236}">
                  <a16:creationId xmlns:a16="http://schemas.microsoft.com/office/drawing/2014/main" id="{DAF465B6-AD12-097A-BF05-831AAC860A94}"/>
                </a:ext>
              </a:extLst>
            </p:cNvPr>
            <p:cNvGrpSpPr/>
            <p:nvPr/>
          </p:nvGrpSpPr>
          <p:grpSpPr>
            <a:xfrm>
              <a:off x="8063754" y="2815143"/>
              <a:ext cx="1097280" cy="685800"/>
              <a:chOff x="6771067" y="4966859"/>
              <a:chExt cx="1097280" cy="685800"/>
            </a:xfrm>
          </p:grpSpPr>
          <p:sp>
            <p:nvSpPr>
              <p:cNvPr id="378" name="Rectangle: Rounded Corners 377">
                <a:extLst>
                  <a:ext uri="{FF2B5EF4-FFF2-40B4-BE49-F238E27FC236}">
                    <a16:creationId xmlns:a16="http://schemas.microsoft.com/office/drawing/2014/main" id="{D11CF745-8698-D1F8-46A1-00A2C182B295}"/>
                  </a:ext>
                </a:extLst>
              </p:cNvPr>
              <p:cNvSpPr/>
              <p:nvPr/>
            </p:nvSpPr>
            <p:spPr>
              <a:xfrm>
                <a:off x="6771067" y="4966859"/>
                <a:ext cx="1097280" cy="685800"/>
              </a:xfrm>
              <a:prstGeom prst="roundRect">
                <a:avLst/>
              </a:prstGeom>
              <a:solidFill>
                <a:schemeClr val="accent1">
                  <a:lumMod val="20000"/>
                  <a:lumOff val="80000"/>
                </a:schemeClr>
              </a:solidFill>
              <a:ln w="57150">
                <a:solidFill>
                  <a:srgbClr val="5B9BD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Plan</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Integration</a:t>
                </a:r>
              </a:p>
            </p:txBody>
          </p:sp>
          <p:sp>
            <p:nvSpPr>
              <p:cNvPr id="379" name="Oval 378">
                <a:extLst>
                  <a:ext uri="{FF2B5EF4-FFF2-40B4-BE49-F238E27FC236}">
                    <a16:creationId xmlns:a16="http://schemas.microsoft.com/office/drawing/2014/main" id="{60C62FAD-EE6D-867E-69DA-8E93FC7E5B89}"/>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7.1</a:t>
                </a:r>
              </a:p>
            </p:txBody>
          </p:sp>
        </p:grpSp>
        <p:grpSp>
          <p:nvGrpSpPr>
            <p:cNvPr id="218" name="Group 217">
              <a:extLst>
                <a:ext uri="{FF2B5EF4-FFF2-40B4-BE49-F238E27FC236}">
                  <a16:creationId xmlns:a16="http://schemas.microsoft.com/office/drawing/2014/main" id="{81CCF33E-AC9B-A0E9-0DD4-472795138AE0}"/>
                </a:ext>
              </a:extLst>
            </p:cNvPr>
            <p:cNvGrpSpPr/>
            <p:nvPr/>
          </p:nvGrpSpPr>
          <p:grpSpPr>
            <a:xfrm>
              <a:off x="6783295" y="5558343"/>
              <a:ext cx="1097280" cy="685800"/>
              <a:chOff x="6771067" y="4966859"/>
              <a:chExt cx="1097280" cy="685800"/>
            </a:xfrm>
          </p:grpSpPr>
          <p:sp>
            <p:nvSpPr>
              <p:cNvPr id="376" name="Rectangle: Rounded Corners 375">
                <a:extLst>
                  <a:ext uri="{FF2B5EF4-FFF2-40B4-BE49-F238E27FC236}">
                    <a16:creationId xmlns:a16="http://schemas.microsoft.com/office/drawing/2014/main" id="{23CC5517-58F5-6A40-DCC3-11EC2513994F}"/>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Implement Wrap-Around Infrastructure</a:t>
                </a:r>
              </a:p>
            </p:txBody>
          </p:sp>
          <p:sp>
            <p:nvSpPr>
              <p:cNvPr id="377" name="Oval 376">
                <a:extLst>
                  <a:ext uri="{FF2B5EF4-FFF2-40B4-BE49-F238E27FC236}">
                    <a16:creationId xmlns:a16="http://schemas.microsoft.com/office/drawing/2014/main" id="{16021A51-635A-06AD-B360-534861F3EC2F}"/>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6.4</a:t>
                </a:r>
              </a:p>
            </p:txBody>
          </p:sp>
        </p:grpSp>
        <p:grpSp>
          <p:nvGrpSpPr>
            <p:cNvPr id="219" name="Group 218">
              <a:extLst>
                <a:ext uri="{FF2B5EF4-FFF2-40B4-BE49-F238E27FC236}">
                  <a16:creationId xmlns:a16="http://schemas.microsoft.com/office/drawing/2014/main" id="{594072FC-84DA-4E7B-5DCB-DCE866142304}"/>
                </a:ext>
              </a:extLst>
            </p:cNvPr>
            <p:cNvGrpSpPr/>
            <p:nvPr/>
          </p:nvGrpSpPr>
          <p:grpSpPr>
            <a:xfrm>
              <a:off x="6783295" y="4643943"/>
              <a:ext cx="1097280" cy="685800"/>
              <a:chOff x="6771067" y="4966859"/>
              <a:chExt cx="1097280" cy="685800"/>
            </a:xfrm>
          </p:grpSpPr>
          <p:sp>
            <p:nvSpPr>
              <p:cNvPr id="374" name="Rectangle: Rounded Corners 373">
                <a:extLst>
                  <a:ext uri="{FF2B5EF4-FFF2-40B4-BE49-F238E27FC236}">
                    <a16:creationId xmlns:a16="http://schemas.microsoft.com/office/drawing/2014/main" id="{20277A82-F5AC-4854-91DB-0D2C60C84E44}"/>
                  </a:ext>
                </a:extLst>
              </p:cNvPr>
              <p:cNvSpPr/>
              <p:nvPr/>
            </p:nvSpPr>
            <p:spPr>
              <a:xfrm>
                <a:off x="6771067" y="4966859"/>
                <a:ext cx="1097280" cy="685800"/>
              </a:xfrm>
              <a:prstGeom prst="roundRect">
                <a:avLst/>
              </a:prstGeom>
              <a:solidFill>
                <a:schemeClr val="accent1">
                  <a:lumMod val="20000"/>
                  <a:lumOff val="80000"/>
                </a:schemeClr>
              </a:solidFill>
              <a:ln w="57150">
                <a:solidFill>
                  <a:srgbClr val="5B9BD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Develop</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Wrap-Around Applications</a:t>
                </a:r>
              </a:p>
            </p:txBody>
          </p:sp>
          <p:sp>
            <p:nvSpPr>
              <p:cNvPr id="375" name="Oval 374">
                <a:extLst>
                  <a:ext uri="{FF2B5EF4-FFF2-40B4-BE49-F238E27FC236}">
                    <a16:creationId xmlns:a16="http://schemas.microsoft.com/office/drawing/2014/main" id="{BDBDC442-0691-D864-D9C5-8499EEFF282A}"/>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6.3</a:t>
                </a:r>
              </a:p>
            </p:txBody>
          </p:sp>
        </p:grpSp>
        <p:grpSp>
          <p:nvGrpSpPr>
            <p:cNvPr id="220" name="Group 219">
              <a:extLst>
                <a:ext uri="{FF2B5EF4-FFF2-40B4-BE49-F238E27FC236}">
                  <a16:creationId xmlns:a16="http://schemas.microsoft.com/office/drawing/2014/main" id="{E0586EB2-043A-10E5-7168-F7C7C5AEF03C}"/>
                </a:ext>
              </a:extLst>
            </p:cNvPr>
            <p:cNvGrpSpPr/>
            <p:nvPr/>
          </p:nvGrpSpPr>
          <p:grpSpPr>
            <a:xfrm>
              <a:off x="6783295" y="3729543"/>
              <a:ext cx="1097280" cy="685800"/>
              <a:chOff x="6771067" y="4966859"/>
              <a:chExt cx="1097280" cy="685800"/>
            </a:xfrm>
          </p:grpSpPr>
          <p:sp>
            <p:nvSpPr>
              <p:cNvPr id="372" name="Rectangle: Rounded Corners 371">
                <a:extLst>
                  <a:ext uri="{FF2B5EF4-FFF2-40B4-BE49-F238E27FC236}">
                    <a16:creationId xmlns:a16="http://schemas.microsoft.com/office/drawing/2014/main" id="{F67CEE5A-51DC-F5BE-63B6-7765EECE5C37}"/>
                  </a:ext>
                </a:extLst>
              </p:cNvPr>
              <p:cNvSpPr/>
              <p:nvPr/>
            </p:nvSpPr>
            <p:spPr>
              <a:xfrm>
                <a:off x="6771067" y="4966859"/>
                <a:ext cx="1097280" cy="685800"/>
              </a:xfrm>
              <a:prstGeom prst="roundRect">
                <a:avLst/>
              </a:prstGeom>
              <a:solidFill>
                <a:schemeClr val="accent1">
                  <a:lumMod val="20000"/>
                  <a:lumOff val="80000"/>
                </a:schemeClr>
              </a:solidFill>
              <a:ln w="57150">
                <a:solidFill>
                  <a:srgbClr val="5B9BD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Establish Environment Agreements</a:t>
                </a:r>
              </a:p>
            </p:txBody>
          </p:sp>
          <p:sp>
            <p:nvSpPr>
              <p:cNvPr id="373" name="Oval 372">
                <a:extLst>
                  <a:ext uri="{FF2B5EF4-FFF2-40B4-BE49-F238E27FC236}">
                    <a16:creationId xmlns:a16="http://schemas.microsoft.com/office/drawing/2014/main" id="{3693659D-B86E-0C67-F797-B51DD017B255}"/>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6.2</a:t>
                </a:r>
              </a:p>
            </p:txBody>
          </p:sp>
        </p:grpSp>
        <p:grpSp>
          <p:nvGrpSpPr>
            <p:cNvPr id="241" name="Group 240">
              <a:extLst>
                <a:ext uri="{FF2B5EF4-FFF2-40B4-BE49-F238E27FC236}">
                  <a16:creationId xmlns:a16="http://schemas.microsoft.com/office/drawing/2014/main" id="{0DADFD85-1C88-07D8-7B57-CE9B2EE1D895}"/>
                </a:ext>
              </a:extLst>
            </p:cNvPr>
            <p:cNvGrpSpPr/>
            <p:nvPr/>
          </p:nvGrpSpPr>
          <p:grpSpPr>
            <a:xfrm>
              <a:off x="6783295" y="2815143"/>
              <a:ext cx="1097280" cy="685800"/>
              <a:chOff x="6771067" y="4966859"/>
              <a:chExt cx="1097280" cy="685800"/>
            </a:xfrm>
          </p:grpSpPr>
          <p:sp>
            <p:nvSpPr>
              <p:cNvPr id="370" name="Rectangle: Rounded Corners 369">
                <a:extLst>
                  <a:ext uri="{FF2B5EF4-FFF2-40B4-BE49-F238E27FC236}">
                    <a16:creationId xmlns:a16="http://schemas.microsoft.com/office/drawing/2014/main" id="{E9E45422-55AA-771C-B26F-F198495AEC70}"/>
                  </a:ext>
                </a:extLst>
              </p:cNvPr>
              <p:cNvSpPr/>
              <p:nvPr/>
            </p:nvSpPr>
            <p:spPr>
              <a:xfrm>
                <a:off x="6771067" y="4966859"/>
                <a:ext cx="1097280" cy="685800"/>
              </a:xfrm>
              <a:prstGeom prst="roundRect">
                <a:avLst/>
              </a:prstGeom>
              <a:solidFill>
                <a:schemeClr val="accent1">
                  <a:lumMod val="20000"/>
                  <a:lumOff val="80000"/>
                </a:schemeClr>
              </a:solidFill>
              <a:ln w="57150">
                <a:solidFill>
                  <a:srgbClr val="5B9BD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Develop</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System Interface Model</a:t>
                </a:r>
              </a:p>
            </p:txBody>
          </p:sp>
          <p:sp>
            <p:nvSpPr>
              <p:cNvPr id="371" name="Oval 370">
                <a:extLst>
                  <a:ext uri="{FF2B5EF4-FFF2-40B4-BE49-F238E27FC236}">
                    <a16:creationId xmlns:a16="http://schemas.microsoft.com/office/drawing/2014/main" id="{81D30480-4B84-CBF9-68C0-F13974546230}"/>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6.1</a:t>
                </a:r>
              </a:p>
            </p:txBody>
          </p:sp>
        </p:grpSp>
        <p:grpSp>
          <p:nvGrpSpPr>
            <p:cNvPr id="242" name="Group 241">
              <a:extLst>
                <a:ext uri="{FF2B5EF4-FFF2-40B4-BE49-F238E27FC236}">
                  <a16:creationId xmlns:a16="http://schemas.microsoft.com/office/drawing/2014/main" id="{8A2FDEB6-621A-D2F0-DCEF-2117762C85FF}"/>
                </a:ext>
              </a:extLst>
            </p:cNvPr>
            <p:cNvGrpSpPr/>
            <p:nvPr/>
          </p:nvGrpSpPr>
          <p:grpSpPr>
            <a:xfrm>
              <a:off x="5502836" y="4643943"/>
              <a:ext cx="1097280" cy="685800"/>
              <a:chOff x="6771067" y="4966859"/>
              <a:chExt cx="1097280" cy="685800"/>
            </a:xfrm>
          </p:grpSpPr>
          <p:sp>
            <p:nvSpPr>
              <p:cNvPr id="368" name="Rectangle: Rounded Corners 367">
                <a:extLst>
                  <a:ext uri="{FF2B5EF4-FFF2-40B4-BE49-F238E27FC236}">
                    <a16:creationId xmlns:a16="http://schemas.microsoft.com/office/drawing/2014/main" id="{3E91C0C2-9CE1-686D-0455-9BD4278D1AC4}"/>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Design</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Wrap-Around</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Applications</a:t>
                </a:r>
              </a:p>
            </p:txBody>
          </p:sp>
          <p:sp>
            <p:nvSpPr>
              <p:cNvPr id="369" name="Oval 368">
                <a:extLst>
                  <a:ext uri="{FF2B5EF4-FFF2-40B4-BE49-F238E27FC236}">
                    <a16:creationId xmlns:a16="http://schemas.microsoft.com/office/drawing/2014/main" id="{3CA75E59-E771-4285-2464-86AD16EF6D99}"/>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5.3</a:t>
                </a:r>
              </a:p>
            </p:txBody>
          </p:sp>
        </p:grpSp>
        <p:grpSp>
          <p:nvGrpSpPr>
            <p:cNvPr id="244" name="Group 243">
              <a:extLst>
                <a:ext uri="{FF2B5EF4-FFF2-40B4-BE49-F238E27FC236}">
                  <a16:creationId xmlns:a16="http://schemas.microsoft.com/office/drawing/2014/main" id="{296207DE-3555-DB69-9D30-A4F0290B6641}"/>
                </a:ext>
              </a:extLst>
            </p:cNvPr>
            <p:cNvGrpSpPr/>
            <p:nvPr/>
          </p:nvGrpSpPr>
          <p:grpSpPr>
            <a:xfrm>
              <a:off x="5502836" y="3729543"/>
              <a:ext cx="1097280" cy="685800"/>
              <a:chOff x="6771067" y="4966859"/>
              <a:chExt cx="1097280" cy="685800"/>
            </a:xfrm>
          </p:grpSpPr>
          <p:sp>
            <p:nvSpPr>
              <p:cNvPr id="366" name="Rectangle: Rounded Corners 365">
                <a:extLst>
                  <a:ext uri="{FF2B5EF4-FFF2-40B4-BE49-F238E27FC236}">
                    <a16:creationId xmlns:a16="http://schemas.microsoft.com/office/drawing/2014/main" id="{7D3279F6-E04E-149C-A0F9-6FF80E92D322}"/>
                  </a:ext>
                </a:extLst>
              </p:cNvPr>
              <p:cNvSpPr/>
              <p:nvPr/>
            </p:nvSpPr>
            <p:spPr>
              <a:xfrm>
                <a:off x="6771067" y="4966859"/>
                <a:ext cx="1097280" cy="685800"/>
              </a:xfrm>
              <a:prstGeom prst="roundRect">
                <a:avLst/>
              </a:prstGeom>
              <a:solidFill>
                <a:schemeClr val="accent1">
                  <a:lumMod val="20000"/>
                  <a:lumOff val="80000"/>
                </a:schemeClr>
              </a:solidFill>
              <a:ln w="57150">
                <a:solidFill>
                  <a:srgbClr val="5B9BD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Design</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Environment</a:t>
                </a:r>
              </a:p>
            </p:txBody>
          </p:sp>
          <p:sp>
            <p:nvSpPr>
              <p:cNvPr id="367" name="Oval 366">
                <a:extLst>
                  <a:ext uri="{FF2B5EF4-FFF2-40B4-BE49-F238E27FC236}">
                    <a16:creationId xmlns:a16="http://schemas.microsoft.com/office/drawing/2014/main" id="{BF980B8B-7ED9-6F32-EAC7-0DA0D5D02BE4}"/>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5.2</a:t>
                </a:r>
              </a:p>
            </p:txBody>
          </p:sp>
        </p:grpSp>
        <p:grpSp>
          <p:nvGrpSpPr>
            <p:cNvPr id="245" name="Group 244">
              <a:extLst>
                <a:ext uri="{FF2B5EF4-FFF2-40B4-BE49-F238E27FC236}">
                  <a16:creationId xmlns:a16="http://schemas.microsoft.com/office/drawing/2014/main" id="{1CE22DED-E9CF-346E-49B2-0E3D1F9F9F8D}"/>
                </a:ext>
              </a:extLst>
            </p:cNvPr>
            <p:cNvGrpSpPr/>
            <p:nvPr/>
          </p:nvGrpSpPr>
          <p:grpSpPr>
            <a:xfrm>
              <a:off x="5502836" y="2815143"/>
              <a:ext cx="1097280" cy="685800"/>
              <a:chOff x="6771067" y="4966859"/>
              <a:chExt cx="1097280" cy="685800"/>
            </a:xfrm>
          </p:grpSpPr>
          <p:sp>
            <p:nvSpPr>
              <p:cNvPr id="364" name="Rectangle: Rounded Corners 363">
                <a:extLst>
                  <a:ext uri="{FF2B5EF4-FFF2-40B4-BE49-F238E27FC236}">
                    <a16:creationId xmlns:a16="http://schemas.microsoft.com/office/drawing/2014/main" id="{CDA9DC3C-51B5-9EF9-55D8-716414545803}"/>
                  </a:ext>
                </a:extLst>
              </p:cNvPr>
              <p:cNvSpPr/>
              <p:nvPr/>
            </p:nvSpPr>
            <p:spPr>
              <a:xfrm>
                <a:off x="6771067" y="4966859"/>
                <a:ext cx="1097280" cy="685800"/>
              </a:xfrm>
              <a:prstGeom prst="roundRect">
                <a:avLst/>
              </a:prstGeom>
              <a:solidFill>
                <a:schemeClr val="tx2">
                  <a:lumMod val="20000"/>
                  <a:lumOff val="80000"/>
                </a:schemeClr>
              </a:solidFill>
              <a:ln w="571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Select</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Wrap-Around Applications</a:t>
                </a:r>
              </a:p>
            </p:txBody>
          </p:sp>
          <p:sp>
            <p:nvSpPr>
              <p:cNvPr id="365" name="Oval 364">
                <a:extLst>
                  <a:ext uri="{FF2B5EF4-FFF2-40B4-BE49-F238E27FC236}">
                    <a16:creationId xmlns:a16="http://schemas.microsoft.com/office/drawing/2014/main" id="{FF3AC01E-2653-2E07-FA6D-C283272D29FC}"/>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5.1</a:t>
                </a:r>
              </a:p>
            </p:txBody>
          </p:sp>
        </p:grpSp>
        <p:grpSp>
          <p:nvGrpSpPr>
            <p:cNvPr id="246" name="Group 245">
              <a:extLst>
                <a:ext uri="{FF2B5EF4-FFF2-40B4-BE49-F238E27FC236}">
                  <a16:creationId xmlns:a16="http://schemas.microsoft.com/office/drawing/2014/main" id="{4F5990F3-9AB0-9FCD-3B9D-F861CA181FDE}"/>
                </a:ext>
              </a:extLst>
            </p:cNvPr>
            <p:cNvGrpSpPr/>
            <p:nvPr/>
          </p:nvGrpSpPr>
          <p:grpSpPr>
            <a:xfrm>
              <a:off x="4222377" y="4643943"/>
              <a:ext cx="1097280" cy="685800"/>
              <a:chOff x="6771067" y="4966859"/>
              <a:chExt cx="1097280" cy="685800"/>
            </a:xfrm>
          </p:grpSpPr>
          <p:sp>
            <p:nvSpPr>
              <p:cNvPr id="362" name="Rectangle: Rounded Corners 361">
                <a:extLst>
                  <a:ext uri="{FF2B5EF4-FFF2-40B4-BE49-F238E27FC236}">
                    <a16:creationId xmlns:a16="http://schemas.microsoft.com/office/drawing/2014/main" id="{5A54E78C-8082-841A-6ACC-F50BD2BCAE10}"/>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Build</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Digital Twin</a:t>
                </a:r>
              </a:p>
            </p:txBody>
          </p:sp>
          <p:sp>
            <p:nvSpPr>
              <p:cNvPr id="363" name="Oval 362">
                <a:extLst>
                  <a:ext uri="{FF2B5EF4-FFF2-40B4-BE49-F238E27FC236}">
                    <a16:creationId xmlns:a16="http://schemas.microsoft.com/office/drawing/2014/main" id="{61C89BB2-B476-9730-142C-30BCABB2904C}"/>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4.3</a:t>
                </a:r>
              </a:p>
            </p:txBody>
          </p:sp>
        </p:grpSp>
        <p:grpSp>
          <p:nvGrpSpPr>
            <p:cNvPr id="247" name="Group 246">
              <a:extLst>
                <a:ext uri="{FF2B5EF4-FFF2-40B4-BE49-F238E27FC236}">
                  <a16:creationId xmlns:a16="http://schemas.microsoft.com/office/drawing/2014/main" id="{2150669D-1A4E-93D3-E2E3-32D1E26805E9}"/>
                </a:ext>
              </a:extLst>
            </p:cNvPr>
            <p:cNvGrpSpPr/>
            <p:nvPr/>
          </p:nvGrpSpPr>
          <p:grpSpPr>
            <a:xfrm>
              <a:off x="4222377" y="3729543"/>
              <a:ext cx="1097280" cy="685800"/>
              <a:chOff x="6771067" y="4966859"/>
              <a:chExt cx="1097280" cy="685800"/>
            </a:xfrm>
          </p:grpSpPr>
          <p:sp>
            <p:nvSpPr>
              <p:cNvPr id="360" name="Rectangle: Rounded Corners 359">
                <a:extLst>
                  <a:ext uri="{FF2B5EF4-FFF2-40B4-BE49-F238E27FC236}">
                    <a16:creationId xmlns:a16="http://schemas.microsoft.com/office/drawing/2014/main" id="{CEDBA83D-6E7B-38B6-7BE6-A9D03284D15F}"/>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Acquire Resources</a:t>
                </a:r>
              </a:p>
            </p:txBody>
          </p:sp>
          <p:sp>
            <p:nvSpPr>
              <p:cNvPr id="361" name="Oval 360">
                <a:extLst>
                  <a:ext uri="{FF2B5EF4-FFF2-40B4-BE49-F238E27FC236}">
                    <a16:creationId xmlns:a16="http://schemas.microsoft.com/office/drawing/2014/main" id="{9ADE272D-A30E-03F8-D2DD-D06E83CAD868}"/>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4.2</a:t>
                </a:r>
              </a:p>
            </p:txBody>
          </p:sp>
        </p:grpSp>
        <p:grpSp>
          <p:nvGrpSpPr>
            <p:cNvPr id="248" name="Group 247">
              <a:extLst>
                <a:ext uri="{FF2B5EF4-FFF2-40B4-BE49-F238E27FC236}">
                  <a16:creationId xmlns:a16="http://schemas.microsoft.com/office/drawing/2014/main" id="{31BA0C15-1DBA-B903-7B04-6301259D893A}"/>
                </a:ext>
              </a:extLst>
            </p:cNvPr>
            <p:cNvGrpSpPr/>
            <p:nvPr/>
          </p:nvGrpSpPr>
          <p:grpSpPr>
            <a:xfrm>
              <a:off x="4222377" y="2815143"/>
              <a:ext cx="1097280" cy="685800"/>
              <a:chOff x="6771067" y="4966859"/>
              <a:chExt cx="1097280" cy="685800"/>
            </a:xfrm>
          </p:grpSpPr>
          <p:sp>
            <p:nvSpPr>
              <p:cNvPr id="358" name="Rectangle: Rounded Corners 357">
                <a:extLst>
                  <a:ext uri="{FF2B5EF4-FFF2-40B4-BE49-F238E27FC236}">
                    <a16:creationId xmlns:a16="http://schemas.microsoft.com/office/drawing/2014/main" id="{896330FE-47DB-D9E3-4D5F-A8538D0CD650}"/>
                  </a:ext>
                </a:extLst>
              </p:cNvPr>
              <p:cNvSpPr/>
              <p:nvPr/>
            </p:nvSpPr>
            <p:spPr>
              <a:xfrm>
                <a:off x="6771067" y="4966859"/>
                <a:ext cx="1097280" cy="685800"/>
              </a:xfrm>
              <a:prstGeom prst="roundRect">
                <a:avLst/>
              </a:prstGeom>
              <a:solidFill>
                <a:schemeClr val="tx2">
                  <a:lumMod val="20000"/>
                  <a:lumOff val="80000"/>
                </a:schemeClr>
              </a:solidFill>
              <a:ln w="571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Select</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Digital Twin Applications</a:t>
                </a:r>
              </a:p>
            </p:txBody>
          </p:sp>
          <p:sp>
            <p:nvSpPr>
              <p:cNvPr id="359" name="Oval 358">
                <a:extLst>
                  <a:ext uri="{FF2B5EF4-FFF2-40B4-BE49-F238E27FC236}">
                    <a16:creationId xmlns:a16="http://schemas.microsoft.com/office/drawing/2014/main" id="{63D15D0A-71CF-3181-E7E6-4C2BC0385A5F}"/>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4.1</a:t>
                </a:r>
              </a:p>
            </p:txBody>
          </p:sp>
        </p:grpSp>
        <p:grpSp>
          <p:nvGrpSpPr>
            <p:cNvPr id="249" name="Group 248">
              <a:extLst>
                <a:ext uri="{FF2B5EF4-FFF2-40B4-BE49-F238E27FC236}">
                  <a16:creationId xmlns:a16="http://schemas.microsoft.com/office/drawing/2014/main" id="{46B4D423-8CCD-EFA6-8621-F718CAAA175A}"/>
                </a:ext>
              </a:extLst>
            </p:cNvPr>
            <p:cNvGrpSpPr/>
            <p:nvPr/>
          </p:nvGrpSpPr>
          <p:grpSpPr>
            <a:xfrm>
              <a:off x="2941918" y="5558343"/>
              <a:ext cx="1097280" cy="685800"/>
              <a:chOff x="6771067" y="4966859"/>
              <a:chExt cx="1097280" cy="685800"/>
            </a:xfrm>
          </p:grpSpPr>
          <p:sp>
            <p:nvSpPr>
              <p:cNvPr id="356" name="Rectangle: Rounded Corners 355">
                <a:extLst>
                  <a:ext uri="{FF2B5EF4-FFF2-40B4-BE49-F238E27FC236}">
                    <a16:creationId xmlns:a16="http://schemas.microsoft.com/office/drawing/2014/main" id="{330436E3-EFB9-CF2B-2AAF-052D341AD9EA}"/>
                  </a:ext>
                </a:extLst>
              </p:cNvPr>
              <p:cNvSpPr/>
              <p:nvPr/>
            </p:nvSpPr>
            <p:spPr>
              <a:xfrm>
                <a:off x="6771067" y="4966859"/>
                <a:ext cx="1097280" cy="685800"/>
              </a:xfrm>
              <a:prstGeom prst="roundRect">
                <a:avLst/>
              </a:prstGeom>
              <a:solidFill>
                <a:schemeClr val="tx2">
                  <a:lumMod val="20000"/>
                  <a:lumOff val="80000"/>
                </a:schemeClr>
              </a:solidFill>
              <a:ln w="571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Wargame Reporting</a:t>
                </a:r>
              </a:p>
            </p:txBody>
          </p:sp>
          <p:sp>
            <p:nvSpPr>
              <p:cNvPr id="357" name="Oval 356">
                <a:extLst>
                  <a:ext uri="{FF2B5EF4-FFF2-40B4-BE49-F238E27FC236}">
                    <a16:creationId xmlns:a16="http://schemas.microsoft.com/office/drawing/2014/main" id="{DAA51E30-4056-3112-D75D-13E27D9902DD}"/>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3.4</a:t>
                </a:r>
              </a:p>
            </p:txBody>
          </p:sp>
        </p:grpSp>
        <p:grpSp>
          <p:nvGrpSpPr>
            <p:cNvPr id="250" name="Group 249">
              <a:extLst>
                <a:ext uri="{FF2B5EF4-FFF2-40B4-BE49-F238E27FC236}">
                  <a16:creationId xmlns:a16="http://schemas.microsoft.com/office/drawing/2014/main" id="{9DF00260-E349-C173-9C1D-42F658F4428A}"/>
                </a:ext>
              </a:extLst>
            </p:cNvPr>
            <p:cNvGrpSpPr/>
            <p:nvPr/>
          </p:nvGrpSpPr>
          <p:grpSpPr>
            <a:xfrm>
              <a:off x="2941918" y="4643943"/>
              <a:ext cx="1097280" cy="685800"/>
              <a:chOff x="6771067" y="4966859"/>
              <a:chExt cx="1097280" cy="685800"/>
            </a:xfrm>
          </p:grpSpPr>
          <p:sp>
            <p:nvSpPr>
              <p:cNvPr id="354" name="Rectangle: Rounded Corners 353">
                <a:extLst>
                  <a:ext uri="{FF2B5EF4-FFF2-40B4-BE49-F238E27FC236}">
                    <a16:creationId xmlns:a16="http://schemas.microsoft.com/office/drawing/2014/main" id="{22866D1E-6314-5AF9-833F-696EB2DC2975}"/>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Post</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Wargame Analysis</a:t>
                </a:r>
              </a:p>
            </p:txBody>
          </p:sp>
          <p:sp>
            <p:nvSpPr>
              <p:cNvPr id="355" name="Oval 354">
                <a:extLst>
                  <a:ext uri="{FF2B5EF4-FFF2-40B4-BE49-F238E27FC236}">
                    <a16:creationId xmlns:a16="http://schemas.microsoft.com/office/drawing/2014/main" id="{0E6438A2-EA42-E3D4-4DA4-18AA2024D695}"/>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3.3</a:t>
                </a:r>
              </a:p>
            </p:txBody>
          </p:sp>
        </p:grpSp>
        <p:grpSp>
          <p:nvGrpSpPr>
            <p:cNvPr id="251" name="Group 250">
              <a:extLst>
                <a:ext uri="{FF2B5EF4-FFF2-40B4-BE49-F238E27FC236}">
                  <a16:creationId xmlns:a16="http://schemas.microsoft.com/office/drawing/2014/main" id="{C88869F2-4726-E00A-32C3-C4643123CF12}"/>
                </a:ext>
              </a:extLst>
            </p:cNvPr>
            <p:cNvGrpSpPr/>
            <p:nvPr/>
          </p:nvGrpSpPr>
          <p:grpSpPr>
            <a:xfrm>
              <a:off x="2941918" y="3729543"/>
              <a:ext cx="1097280" cy="685800"/>
              <a:chOff x="6771067" y="4966859"/>
              <a:chExt cx="1097280" cy="685800"/>
            </a:xfrm>
          </p:grpSpPr>
          <p:sp>
            <p:nvSpPr>
              <p:cNvPr id="352" name="Rectangle: Rounded Corners 351">
                <a:extLst>
                  <a:ext uri="{FF2B5EF4-FFF2-40B4-BE49-F238E27FC236}">
                    <a16:creationId xmlns:a16="http://schemas.microsoft.com/office/drawing/2014/main" id="{36C80D53-2038-835C-358D-24758D3E68CF}"/>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Conduct Wargame</a:t>
                </a:r>
              </a:p>
            </p:txBody>
          </p:sp>
          <p:sp>
            <p:nvSpPr>
              <p:cNvPr id="353" name="Oval 352">
                <a:extLst>
                  <a:ext uri="{FF2B5EF4-FFF2-40B4-BE49-F238E27FC236}">
                    <a16:creationId xmlns:a16="http://schemas.microsoft.com/office/drawing/2014/main" id="{22812B2D-C1E3-D55D-38EF-E8A954CDC1EE}"/>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3.2</a:t>
                </a:r>
              </a:p>
            </p:txBody>
          </p:sp>
        </p:grpSp>
        <p:grpSp>
          <p:nvGrpSpPr>
            <p:cNvPr id="252" name="Group 251">
              <a:extLst>
                <a:ext uri="{FF2B5EF4-FFF2-40B4-BE49-F238E27FC236}">
                  <a16:creationId xmlns:a16="http://schemas.microsoft.com/office/drawing/2014/main" id="{603B7840-B9DD-60D1-22A1-ED8C7058B41D}"/>
                </a:ext>
              </a:extLst>
            </p:cNvPr>
            <p:cNvGrpSpPr/>
            <p:nvPr/>
          </p:nvGrpSpPr>
          <p:grpSpPr>
            <a:xfrm>
              <a:off x="2941918" y="2815143"/>
              <a:ext cx="1097280" cy="685800"/>
              <a:chOff x="6771067" y="4966859"/>
              <a:chExt cx="1097280" cy="685800"/>
            </a:xfrm>
          </p:grpSpPr>
          <p:sp>
            <p:nvSpPr>
              <p:cNvPr id="350" name="Rectangle: Rounded Corners 349">
                <a:extLst>
                  <a:ext uri="{FF2B5EF4-FFF2-40B4-BE49-F238E27FC236}">
                    <a16:creationId xmlns:a16="http://schemas.microsoft.com/office/drawing/2014/main" id="{A2E43173-AC87-896B-C51D-35450FC7BE67}"/>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Wargame Preparation</a:t>
                </a:r>
              </a:p>
            </p:txBody>
          </p:sp>
          <p:sp>
            <p:nvSpPr>
              <p:cNvPr id="351" name="Oval 350">
                <a:extLst>
                  <a:ext uri="{FF2B5EF4-FFF2-40B4-BE49-F238E27FC236}">
                    <a16:creationId xmlns:a16="http://schemas.microsoft.com/office/drawing/2014/main" id="{00B92DD5-6005-5FE2-843B-AFE84AB4E699}"/>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3.1</a:t>
                </a:r>
              </a:p>
            </p:txBody>
          </p:sp>
        </p:grpSp>
        <p:grpSp>
          <p:nvGrpSpPr>
            <p:cNvPr id="253" name="Group 252">
              <a:extLst>
                <a:ext uri="{FF2B5EF4-FFF2-40B4-BE49-F238E27FC236}">
                  <a16:creationId xmlns:a16="http://schemas.microsoft.com/office/drawing/2014/main" id="{BA8BFE1A-B42F-E5CD-1856-1026B21290DC}"/>
                </a:ext>
              </a:extLst>
            </p:cNvPr>
            <p:cNvGrpSpPr/>
            <p:nvPr/>
          </p:nvGrpSpPr>
          <p:grpSpPr>
            <a:xfrm>
              <a:off x="1661459" y="4643943"/>
              <a:ext cx="1097280" cy="685800"/>
              <a:chOff x="6771067" y="4966859"/>
              <a:chExt cx="1097280" cy="685800"/>
            </a:xfrm>
          </p:grpSpPr>
          <p:sp>
            <p:nvSpPr>
              <p:cNvPr id="348" name="Rectangle: Rounded Corners 347">
                <a:extLst>
                  <a:ext uri="{FF2B5EF4-FFF2-40B4-BE49-F238E27FC236}">
                    <a16:creationId xmlns:a16="http://schemas.microsoft.com/office/drawing/2014/main" id="{2DFC0ADB-1680-03FE-BDD0-56DE5449E125}"/>
                  </a:ext>
                </a:extLst>
              </p:cNvPr>
              <p:cNvSpPr/>
              <p:nvPr/>
            </p:nvSpPr>
            <p:spPr>
              <a:xfrm>
                <a:off x="6771067" y="4966859"/>
                <a:ext cx="1097280" cy="685800"/>
              </a:xfrm>
              <a:prstGeom prst="roundRect">
                <a:avLst/>
              </a:prstGeom>
              <a:solidFill>
                <a:schemeClr val="tx2">
                  <a:lumMod val="20000"/>
                  <a:lumOff val="80000"/>
                </a:schemeClr>
              </a:solidFill>
              <a:ln w="571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Develop Environment Requirements</a:t>
                </a:r>
              </a:p>
            </p:txBody>
          </p:sp>
          <p:sp>
            <p:nvSpPr>
              <p:cNvPr id="349" name="Oval 348">
                <a:extLst>
                  <a:ext uri="{FF2B5EF4-FFF2-40B4-BE49-F238E27FC236}">
                    <a16:creationId xmlns:a16="http://schemas.microsoft.com/office/drawing/2014/main" id="{F07E5A69-C2C2-51D8-0023-E2CE91188397}"/>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2.3</a:t>
                </a:r>
              </a:p>
            </p:txBody>
          </p:sp>
        </p:grpSp>
        <p:grpSp>
          <p:nvGrpSpPr>
            <p:cNvPr id="254" name="Group 253">
              <a:extLst>
                <a:ext uri="{FF2B5EF4-FFF2-40B4-BE49-F238E27FC236}">
                  <a16:creationId xmlns:a16="http://schemas.microsoft.com/office/drawing/2014/main" id="{6DD906AA-462D-1957-3146-78F74FF8560D}"/>
                </a:ext>
              </a:extLst>
            </p:cNvPr>
            <p:cNvGrpSpPr/>
            <p:nvPr/>
          </p:nvGrpSpPr>
          <p:grpSpPr>
            <a:xfrm>
              <a:off x="1661459" y="3729543"/>
              <a:ext cx="1097280" cy="685800"/>
              <a:chOff x="6771067" y="4966859"/>
              <a:chExt cx="1097280" cy="685800"/>
            </a:xfrm>
          </p:grpSpPr>
          <p:sp>
            <p:nvSpPr>
              <p:cNvPr id="346" name="Rectangle: Rounded Corners 345">
                <a:extLst>
                  <a:ext uri="{FF2B5EF4-FFF2-40B4-BE49-F238E27FC236}">
                    <a16:creationId xmlns:a16="http://schemas.microsoft.com/office/drawing/2014/main" id="{5C120DD2-A02F-121A-0784-128C57D7A06A}"/>
                  </a:ext>
                </a:extLst>
              </p:cNvPr>
              <p:cNvSpPr/>
              <p:nvPr/>
            </p:nvSpPr>
            <p:spPr>
              <a:xfrm>
                <a:off x="6771067" y="4966859"/>
                <a:ext cx="1097280" cy="685800"/>
              </a:xfrm>
              <a:prstGeom prst="roundRect">
                <a:avLst/>
              </a:prstGeom>
              <a:solidFill>
                <a:schemeClr val="tx2">
                  <a:lumMod val="20000"/>
                  <a:lumOff val="80000"/>
                </a:schemeClr>
              </a:solidFill>
              <a:ln w="571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Develop</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Conceptual Model</a:t>
                </a:r>
              </a:p>
            </p:txBody>
          </p:sp>
          <p:sp>
            <p:nvSpPr>
              <p:cNvPr id="347" name="Oval 346">
                <a:extLst>
                  <a:ext uri="{FF2B5EF4-FFF2-40B4-BE49-F238E27FC236}">
                    <a16:creationId xmlns:a16="http://schemas.microsoft.com/office/drawing/2014/main" id="{8438365C-C33F-C2DD-9DDB-E83FDF6F12E5}"/>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2.2</a:t>
                </a:r>
              </a:p>
            </p:txBody>
          </p:sp>
        </p:grpSp>
        <p:grpSp>
          <p:nvGrpSpPr>
            <p:cNvPr id="255" name="Group 254">
              <a:extLst>
                <a:ext uri="{FF2B5EF4-FFF2-40B4-BE49-F238E27FC236}">
                  <a16:creationId xmlns:a16="http://schemas.microsoft.com/office/drawing/2014/main" id="{9B67111E-6311-7D18-1FC2-8B027203CDF6}"/>
                </a:ext>
              </a:extLst>
            </p:cNvPr>
            <p:cNvGrpSpPr/>
            <p:nvPr/>
          </p:nvGrpSpPr>
          <p:grpSpPr>
            <a:xfrm>
              <a:off x="1661459" y="2815143"/>
              <a:ext cx="1097280" cy="685800"/>
              <a:chOff x="6771067" y="4966859"/>
              <a:chExt cx="1097280" cy="685800"/>
            </a:xfrm>
          </p:grpSpPr>
          <p:sp>
            <p:nvSpPr>
              <p:cNvPr id="344" name="Rectangle: Rounded Corners 343">
                <a:extLst>
                  <a:ext uri="{FF2B5EF4-FFF2-40B4-BE49-F238E27FC236}">
                    <a16:creationId xmlns:a16="http://schemas.microsoft.com/office/drawing/2014/main" id="{3ED37254-9E8D-73A2-F355-9F4B562C1172}"/>
                  </a:ext>
                </a:extLst>
              </p:cNvPr>
              <p:cNvSpPr/>
              <p:nvPr/>
            </p:nvSpPr>
            <p:spPr>
              <a:xfrm>
                <a:off x="6771067" y="4966859"/>
                <a:ext cx="1097280" cy="685800"/>
              </a:xfrm>
              <a:prstGeom prst="roundRect">
                <a:avLst/>
              </a:prstGeom>
              <a:solidFill>
                <a:schemeClr val="accent1">
                  <a:lumMod val="20000"/>
                  <a:lumOff val="80000"/>
                </a:schemeClr>
              </a:solidFill>
              <a:ln w="57150">
                <a:solidFill>
                  <a:srgbClr val="5B9BD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Develop</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Scenario</a:t>
                </a:r>
              </a:p>
            </p:txBody>
          </p:sp>
          <p:sp>
            <p:nvSpPr>
              <p:cNvPr id="345" name="Oval 344">
                <a:extLst>
                  <a:ext uri="{FF2B5EF4-FFF2-40B4-BE49-F238E27FC236}">
                    <a16:creationId xmlns:a16="http://schemas.microsoft.com/office/drawing/2014/main" id="{C6711077-D414-F1A3-5677-A7B3E2A1E5F6}"/>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2.1</a:t>
                </a:r>
              </a:p>
            </p:txBody>
          </p:sp>
        </p:grpSp>
        <p:grpSp>
          <p:nvGrpSpPr>
            <p:cNvPr id="256" name="Group 255">
              <a:extLst>
                <a:ext uri="{FF2B5EF4-FFF2-40B4-BE49-F238E27FC236}">
                  <a16:creationId xmlns:a16="http://schemas.microsoft.com/office/drawing/2014/main" id="{349B530B-53E5-AFE4-6E6D-53EFC5AAFCDE}"/>
                </a:ext>
              </a:extLst>
            </p:cNvPr>
            <p:cNvGrpSpPr/>
            <p:nvPr/>
          </p:nvGrpSpPr>
          <p:grpSpPr>
            <a:xfrm>
              <a:off x="381000" y="3729543"/>
              <a:ext cx="1097280" cy="685800"/>
              <a:chOff x="6771067" y="4966859"/>
              <a:chExt cx="1097280" cy="685800"/>
            </a:xfrm>
          </p:grpSpPr>
          <p:sp>
            <p:nvSpPr>
              <p:cNvPr id="342" name="Rectangle: Rounded Corners 341">
                <a:extLst>
                  <a:ext uri="{FF2B5EF4-FFF2-40B4-BE49-F238E27FC236}">
                    <a16:creationId xmlns:a16="http://schemas.microsoft.com/office/drawing/2014/main" id="{B7C446FA-A2A2-C126-FF09-9CE8301104CA}"/>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Conduct</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Initial Planning</a:t>
                </a:r>
              </a:p>
            </p:txBody>
          </p:sp>
          <p:sp>
            <p:nvSpPr>
              <p:cNvPr id="343" name="Oval 342">
                <a:extLst>
                  <a:ext uri="{FF2B5EF4-FFF2-40B4-BE49-F238E27FC236}">
                    <a16:creationId xmlns:a16="http://schemas.microsoft.com/office/drawing/2014/main" id="{21F1377C-A617-AAF5-F561-534071C6CC75}"/>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1.2</a:t>
                </a:r>
              </a:p>
            </p:txBody>
          </p:sp>
        </p:grpSp>
        <p:grpSp>
          <p:nvGrpSpPr>
            <p:cNvPr id="257" name="Group 256">
              <a:extLst>
                <a:ext uri="{FF2B5EF4-FFF2-40B4-BE49-F238E27FC236}">
                  <a16:creationId xmlns:a16="http://schemas.microsoft.com/office/drawing/2014/main" id="{93C8A612-FE0F-260F-FBA1-A8F892CFA148}"/>
                </a:ext>
              </a:extLst>
            </p:cNvPr>
            <p:cNvGrpSpPr/>
            <p:nvPr/>
          </p:nvGrpSpPr>
          <p:grpSpPr>
            <a:xfrm>
              <a:off x="381000" y="2815143"/>
              <a:ext cx="1097280" cy="685800"/>
              <a:chOff x="6771067" y="4966859"/>
              <a:chExt cx="1097280" cy="685800"/>
            </a:xfrm>
          </p:grpSpPr>
          <p:sp>
            <p:nvSpPr>
              <p:cNvPr id="340" name="Rectangle: Rounded Corners 339">
                <a:extLst>
                  <a:ext uri="{FF2B5EF4-FFF2-40B4-BE49-F238E27FC236}">
                    <a16:creationId xmlns:a16="http://schemas.microsoft.com/office/drawing/2014/main" id="{D6A64C69-5716-0F73-AAD2-F27C8AFB0809}"/>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Develop</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Objectives</a:t>
                </a:r>
              </a:p>
            </p:txBody>
          </p:sp>
          <p:sp>
            <p:nvSpPr>
              <p:cNvPr id="341" name="Oval 340">
                <a:extLst>
                  <a:ext uri="{FF2B5EF4-FFF2-40B4-BE49-F238E27FC236}">
                    <a16:creationId xmlns:a16="http://schemas.microsoft.com/office/drawing/2014/main" id="{7DD1FCB7-3A1C-DAC6-77F3-9A505F00A738}"/>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1.1</a:t>
                </a:r>
              </a:p>
            </p:txBody>
          </p:sp>
        </p:grpSp>
        <p:grpSp>
          <p:nvGrpSpPr>
            <p:cNvPr id="258" name="Group 257">
              <a:extLst>
                <a:ext uri="{FF2B5EF4-FFF2-40B4-BE49-F238E27FC236}">
                  <a16:creationId xmlns:a16="http://schemas.microsoft.com/office/drawing/2014/main" id="{219D4B14-81E7-6D17-A28A-C4F1C086C450}"/>
                </a:ext>
              </a:extLst>
            </p:cNvPr>
            <p:cNvGrpSpPr/>
            <p:nvPr/>
          </p:nvGrpSpPr>
          <p:grpSpPr>
            <a:xfrm>
              <a:off x="10624674" y="4643943"/>
              <a:ext cx="1097280" cy="685800"/>
              <a:chOff x="6771067" y="4966859"/>
              <a:chExt cx="1097280" cy="685800"/>
            </a:xfrm>
          </p:grpSpPr>
          <p:sp>
            <p:nvSpPr>
              <p:cNvPr id="338" name="Rectangle: Rounded Corners 337">
                <a:extLst>
                  <a:ext uri="{FF2B5EF4-FFF2-40B4-BE49-F238E27FC236}">
                    <a16:creationId xmlns:a16="http://schemas.microsoft.com/office/drawing/2014/main" id="{B455981B-1E94-8186-AD88-285AA6D17198}"/>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Lessons Learned &amp; Retirement</a:t>
                </a:r>
              </a:p>
            </p:txBody>
          </p:sp>
          <p:sp>
            <p:nvSpPr>
              <p:cNvPr id="339" name="Oval 338">
                <a:extLst>
                  <a:ext uri="{FF2B5EF4-FFF2-40B4-BE49-F238E27FC236}">
                    <a16:creationId xmlns:a16="http://schemas.microsoft.com/office/drawing/2014/main" id="{ED566F84-96A3-7E5B-0EAA-6064E3FF48CE}"/>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9.3</a:t>
                </a:r>
              </a:p>
            </p:txBody>
          </p:sp>
        </p:grpSp>
        <p:grpSp>
          <p:nvGrpSpPr>
            <p:cNvPr id="259" name="Group 258">
              <a:extLst>
                <a:ext uri="{FF2B5EF4-FFF2-40B4-BE49-F238E27FC236}">
                  <a16:creationId xmlns:a16="http://schemas.microsoft.com/office/drawing/2014/main" id="{6169FF55-7E69-AB89-9C06-284446ADB700}"/>
                </a:ext>
              </a:extLst>
            </p:cNvPr>
            <p:cNvGrpSpPr/>
            <p:nvPr/>
          </p:nvGrpSpPr>
          <p:grpSpPr>
            <a:xfrm>
              <a:off x="10624674" y="3729543"/>
              <a:ext cx="1097280" cy="685800"/>
              <a:chOff x="6771067" y="4966859"/>
              <a:chExt cx="1097280" cy="685800"/>
            </a:xfrm>
          </p:grpSpPr>
          <p:sp>
            <p:nvSpPr>
              <p:cNvPr id="336" name="Rectangle: Rounded Corners 335">
                <a:extLst>
                  <a:ext uri="{FF2B5EF4-FFF2-40B4-BE49-F238E27FC236}">
                    <a16:creationId xmlns:a16="http://schemas.microsoft.com/office/drawing/2014/main" id="{904EC944-2C8D-17FE-4BE6-04426C578210}"/>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Reporting</a:t>
                </a:r>
              </a:p>
            </p:txBody>
          </p:sp>
          <p:sp>
            <p:nvSpPr>
              <p:cNvPr id="337" name="Oval 336">
                <a:extLst>
                  <a:ext uri="{FF2B5EF4-FFF2-40B4-BE49-F238E27FC236}">
                    <a16:creationId xmlns:a16="http://schemas.microsoft.com/office/drawing/2014/main" id="{D2C920D5-FE40-9828-13DC-9AD4DE07CAAE}"/>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9.2</a:t>
                </a:r>
              </a:p>
            </p:txBody>
          </p:sp>
        </p:grpSp>
        <p:grpSp>
          <p:nvGrpSpPr>
            <p:cNvPr id="260" name="Group 259">
              <a:extLst>
                <a:ext uri="{FF2B5EF4-FFF2-40B4-BE49-F238E27FC236}">
                  <a16:creationId xmlns:a16="http://schemas.microsoft.com/office/drawing/2014/main" id="{68DAF6D7-7BF6-9104-4109-987275F826CD}"/>
                </a:ext>
              </a:extLst>
            </p:cNvPr>
            <p:cNvGrpSpPr/>
            <p:nvPr/>
          </p:nvGrpSpPr>
          <p:grpSpPr>
            <a:xfrm>
              <a:off x="10624674" y="2815143"/>
              <a:ext cx="1097280" cy="685800"/>
              <a:chOff x="6771067" y="4966859"/>
              <a:chExt cx="1097280" cy="685800"/>
            </a:xfrm>
          </p:grpSpPr>
          <p:sp>
            <p:nvSpPr>
              <p:cNvPr id="334" name="Rectangle: Rounded Corners 333">
                <a:extLst>
                  <a:ext uri="{FF2B5EF4-FFF2-40B4-BE49-F238E27FC236}">
                    <a16:creationId xmlns:a16="http://schemas.microsoft.com/office/drawing/2014/main" id="{8EEE8546-4766-8D66-48A0-9E82B2519323}"/>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Analysis &amp; Evaluation</a:t>
                </a:r>
              </a:p>
            </p:txBody>
          </p:sp>
          <p:sp>
            <p:nvSpPr>
              <p:cNvPr id="335" name="Oval 334">
                <a:extLst>
                  <a:ext uri="{FF2B5EF4-FFF2-40B4-BE49-F238E27FC236}">
                    <a16:creationId xmlns:a16="http://schemas.microsoft.com/office/drawing/2014/main" id="{D6E4F526-A7B7-CED7-ED6A-41BD972CAB28}"/>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9.1</a:t>
                </a:r>
              </a:p>
            </p:txBody>
          </p:sp>
        </p:grpSp>
        <p:cxnSp>
          <p:nvCxnSpPr>
            <p:cNvPr id="261" name="Straight Arrow Connector 260">
              <a:extLst>
                <a:ext uri="{FF2B5EF4-FFF2-40B4-BE49-F238E27FC236}">
                  <a16:creationId xmlns:a16="http://schemas.microsoft.com/office/drawing/2014/main" id="{8A735A53-E781-9B7D-D0DB-91A3396986A2}"/>
                </a:ext>
              </a:extLst>
            </p:cNvPr>
            <p:cNvCxnSpPr>
              <a:stCxn id="400" idx="3"/>
              <a:endCxn id="384" idx="1"/>
            </p:cNvCxnSpPr>
            <p:nvPr/>
          </p:nvCxnSpPr>
          <p:spPr>
            <a:xfrm>
              <a:off x="1478280"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2" name="Straight Arrow Connector 261">
              <a:extLst>
                <a:ext uri="{FF2B5EF4-FFF2-40B4-BE49-F238E27FC236}">
                  <a16:creationId xmlns:a16="http://schemas.microsoft.com/office/drawing/2014/main" id="{1020A02D-B67E-9A8E-2A7F-0F006302585C}"/>
                </a:ext>
              </a:extLst>
            </p:cNvPr>
            <p:cNvCxnSpPr>
              <a:stCxn id="384" idx="3"/>
              <a:endCxn id="386" idx="1"/>
            </p:cNvCxnSpPr>
            <p:nvPr/>
          </p:nvCxnSpPr>
          <p:spPr>
            <a:xfrm>
              <a:off x="2758739"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3" name="Straight Arrow Connector 262">
              <a:extLst>
                <a:ext uri="{FF2B5EF4-FFF2-40B4-BE49-F238E27FC236}">
                  <a16:creationId xmlns:a16="http://schemas.microsoft.com/office/drawing/2014/main" id="{762669C4-489D-EC78-A633-579399BD84EE}"/>
                </a:ext>
              </a:extLst>
            </p:cNvPr>
            <p:cNvCxnSpPr>
              <a:stCxn id="386" idx="3"/>
              <a:endCxn id="388" idx="1"/>
            </p:cNvCxnSpPr>
            <p:nvPr/>
          </p:nvCxnSpPr>
          <p:spPr>
            <a:xfrm>
              <a:off x="4039198"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4" name="Straight Arrow Connector 263">
              <a:extLst>
                <a:ext uri="{FF2B5EF4-FFF2-40B4-BE49-F238E27FC236}">
                  <a16:creationId xmlns:a16="http://schemas.microsoft.com/office/drawing/2014/main" id="{4A007C73-D373-E71C-F203-75BC2E4656AF}"/>
                </a:ext>
              </a:extLst>
            </p:cNvPr>
            <p:cNvCxnSpPr>
              <a:stCxn id="388" idx="3"/>
              <a:endCxn id="390" idx="1"/>
            </p:cNvCxnSpPr>
            <p:nvPr/>
          </p:nvCxnSpPr>
          <p:spPr>
            <a:xfrm>
              <a:off x="5319657"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5" name="Straight Arrow Connector 264">
              <a:extLst>
                <a:ext uri="{FF2B5EF4-FFF2-40B4-BE49-F238E27FC236}">
                  <a16:creationId xmlns:a16="http://schemas.microsoft.com/office/drawing/2014/main" id="{BE558D58-5733-F953-B69E-897AA8DB1178}"/>
                </a:ext>
              </a:extLst>
            </p:cNvPr>
            <p:cNvCxnSpPr>
              <a:stCxn id="390" idx="3"/>
              <a:endCxn id="392" idx="1"/>
            </p:cNvCxnSpPr>
            <p:nvPr/>
          </p:nvCxnSpPr>
          <p:spPr>
            <a:xfrm>
              <a:off x="6600116"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6" name="Straight Arrow Connector 265">
              <a:extLst>
                <a:ext uri="{FF2B5EF4-FFF2-40B4-BE49-F238E27FC236}">
                  <a16:creationId xmlns:a16="http://schemas.microsoft.com/office/drawing/2014/main" id="{543476C0-C9FE-4FE9-DA1F-EAF6DB1FE487}"/>
                </a:ext>
              </a:extLst>
            </p:cNvPr>
            <p:cNvCxnSpPr>
              <a:stCxn id="392" idx="3"/>
              <a:endCxn id="394" idx="1"/>
            </p:cNvCxnSpPr>
            <p:nvPr/>
          </p:nvCxnSpPr>
          <p:spPr>
            <a:xfrm>
              <a:off x="7880575"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7" name="Straight Arrow Connector 266">
              <a:extLst>
                <a:ext uri="{FF2B5EF4-FFF2-40B4-BE49-F238E27FC236}">
                  <a16:creationId xmlns:a16="http://schemas.microsoft.com/office/drawing/2014/main" id="{3A83810C-A145-83C4-CEB8-7C300AE5411D}"/>
                </a:ext>
              </a:extLst>
            </p:cNvPr>
            <p:cNvCxnSpPr>
              <a:cxnSpLocks/>
              <a:stCxn id="394" idx="3"/>
              <a:endCxn id="396" idx="1"/>
            </p:cNvCxnSpPr>
            <p:nvPr/>
          </p:nvCxnSpPr>
          <p:spPr>
            <a:xfrm>
              <a:off x="9161034" y="2004400"/>
              <a:ext cx="183179" cy="4292"/>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8" name="Straight Arrow Connector 267">
              <a:extLst>
                <a:ext uri="{FF2B5EF4-FFF2-40B4-BE49-F238E27FC236}">
                  <a16:creationId xmlns:a16="http://schemas.microsoft.com/office/drawing/2014/main" id="{6ACC27AE-81DA-FB0B-C40C-E706F9F2CEC3}"/>
                </a:ext>
              </a:extLst>
            </p:cNvPr>
            <p:cNvCxnSpPr>
              <a:stCxn id="396" idx="3"/>
              <a:endCxn id="398" idx="1"/>
            </p:cNvCxnSpPr>
            <p:nvPr/>
          </p:nvCxnSpPr>
          <p:spPr>
            <a:xfrm>
              <a:off x="10441493" y="2008692"/>
              <a:ext cx="183181"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69" name="Group 268">
              <a:extLst>
                <a:ext uri="{FF2B5EF4-FFF2-40B4-BE49-F238E27FC236}">
                  <a16:creationId xmlns:a16="http://schemas.microsoft.com/office/drawing/2014/main" id="{F5C615D9-AD02-676A-AF94-35D667D3F90A}"/>
                </a:ext>
              </a:extLst>
            </p:cNvPr>
            <p:cNvGrpSpPr/>
            <p:nvPr/>
          </p:nvGrpSpPr>
          <p:grpSpPr>
            <a:xfrm>
              <a:off x="1035384" y="2338345"/>
              <a:ext cx="10070573" cy="210099"/>
              <a:chOff x="1035384" y="2037802"/>
              <a:chExt cx="10070573" cy="210099"/>
            </a:xfrm>
          </p:grpSpPr>
          <p:cxnSp>
            <p:nvCxnSpPr>
              <p:cNvPr id="270" name="Straight Connector 269">
                <a:extLst>
                  <a:ext uri="{FF2B5EF4-FFF2-40B4-BE49-F238E27FC236}">
                    <a16:creationId xmlns:a16="http://schemas.microsoft.com/office/drawing/2014/main" id="{3FE8EE9C-65DB-DD0E-0F1A-15896956F4D2}"/>
                  </a:ext>
                </a:extLst>
              </p:cNvPr>
              <p:cNvCxnSpPr>
                <a:cxnSpLocks/>
              </p:cNvCxnSpPr>
              <p:nvPr/>
            </p:nvCxnSpPr>
            <p:spPr>
              <a:xfrm flipH="1">
                <a:off x="9782564" y="2247900"/>
                <a:ext cx="225556"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67AE2ABA-EFAC-BC4F-5CC5-FE2E1B639792}"/>
                  </a:ext>
                </a:extLst>
              </p:cNvPr>
              <p:cNvCxnSpPr>
                <a:cxnSpLocks/>
              </p:cNvCxnSpPr>
              <p:nvPr/>
            </p:nvCxnSpPr>
            <p:spPr>
              <a:xfrm flipH="1">
                <a:off x="8505436" y="2247901"/>
                <a:ext cx="210328"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EE09DD2A-74C3-9A6D-A1FC-4A16DF6320A3}"/>
                  </a:ext>
                </a:extLst>
              </p:cNvPr>
              <p:cNvCxnSpPr>
                <a:cxnSpLocks/>
              </p:cNvCxnSpPr>
              <p:nvPr/>
            </p:nvCxnSpPr>
            <p:spPr>
              <a:xfrm flipH="1" flipV="1">
                <a:off x="7225105" y="2247900"/>
                <a:ext cx="213531"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6" name="Straight Connector 305">
                <a:extLst>
                  <a:ext uri="{FF2B5EF4-FFF2-40B4-BE49-F238E27FC236}">
                    <a16:creationId xmlns:a16="http://schemas.microsoft.com/office/drawing/2014/main" id="{A7F83B03-B77B-1049-3B14-295BCC2EB8AA}"/>
                  </a:ext>
                </a:extLst>
              </p:cNvPr>
              <p:cNvCxnSpPr>
                <a:cxnSpLocks/>
              </p:cNvCxnSpPr>
              <p:nvPr/>
            </p:nvCxnSpPr>
            <p:spPr>
              <a:xfrm flipH="1">
                <a:off x="5947267" y="2247900"/>
                <a:ext cx="211038"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7" name="Straight Connector 306">
                <a:extLst>
                  <a:ext uri="{FF2B5EF4-FFF2-40B4-BE49-F238E27FC236}">
                    <a16:creationId xmlns:a16="http://schemas.microsoft.com/office/drawing/2014/main" id="{B6B65FFB-8A0E-651B-DE9A-9214AEF70BF7}"/>
                  </a:ext>
                </a:extLst>
              </p:cNvPr>
              <p:cNvCxnSpPr>
                <a:cxnSpLocks/>
              </p:cNvCxnSpPr>
              <p:nvPr/>
            </p:nvCxnSpPr>
            <p:spPr>
              <a:xfrm flipH="1" flipV="1">
                <a:off x="4664187" y="2247900"/>
                <a:ext cx="216280"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8" name="Straight Connector 307">
                <a:extLst>
                  <a:ext uri="{FF2B5EF4-FFF2-40B4-BE49-F238E27FC236}">
                    <a16:creationId xmlns:a16="http://schemas.microsoft.com/office/drawing/2014/main" id="{F528A33C-9F4E-8335-51F4-0812318B5622}"/>
                  </a:ext>
                </a:extLst>
              </p:cNvPr>
              <p:cNvCxnSpPr>
                <a:cxnSpLocks/>
              </p:cNvCxnSpPr>
              <p:nvPr/>
            </p:nvCxnSpPr>
            <p:spPr>
              <a:xfrm flipH="1">
                <a:off x="3381160" y="2247900"/>
                <a:ext cx="216227"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9" name="Straight Connector 308">
                <a:extLst>
                  <a:ext uri="{FF2B5EF4-FFF2-40B4-BE49-F238E27FC236}">
                    <a16:creationId xmlns:a16="http://schemas.microsoft.com/office/drawing/2014/main" id="{FA981676-5A16-1B97-F867-985E7DCA7106}"/>
                  </a:ext>
                </a:extLst>
              </p:cNvPr>
              <p:cNvCxnSpPr>
                <a:cxnSpLocks/>
              </p:cNvCxnSpPr>
              <p:nvPr/>
            </p:nvCxnSpPr>
            <p:spPr>
              <a:xfrm flipH="1" flipV="1">
                <a:off x="2102184" y="2247900"/>
                <a:ext cx="212176"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0" name="Straight Connector 309">
                <a:extLst>
                  <a:ext uri="{FF2B5EF4-FFF2-40B4-BE49-F238E27FC236}">
                    <a16:creationId xmlns:a16="http://schemas.microsoft.com/office/drawing/2014/main" id="{6E292AA2-2B88-E871-0803-A5327D32ED55}"/>
                  </a:ext>
                </a:extLst>
              </p:cNvPr>
              <p:cNvCxnSpPr>
                <a:cxnSpLocks/>
              </p:cNvCxnSpPr>
              <p:nvPr/>
            </p:nvCxnSpPr>
            <p:spPr>
              <a:xfrm>
                <a:off x="1035384"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1" name="Straight Arrow Connector 310">
                <a:extLst>
                  <a:ext uri="{FF2B5EF4-FFF2-40B4-BE49-F238E27FC236}">
                    <a16:creationId xmlns:a16="http://schemas.microsoft.com/office/drawing/2014/main" id="{F130C10D-4C44-B180-C7BA-B2DA507E740B}"/>
                  </a:ext>
                </a:extLst>
              </p:cNvPr>
              <p:cNvCxnSpPr>
                <a:cxnSpLocks/>
              </p:cNvCxnSpPr>
              <p:nvPr/>
            </p:nvCxnSpPr>
            <p:spPr>
              <a:xfrm>
                <a:off x="11074920" y="20621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12" name="Straight Arrow Connector 311">
                <a:extLst>
                  <a:ext uri="{FF2B5EF4-FFF2-40B4-BE49-F238E27FC236}">
                    <a16:creationId xmlns:a16="http://schemas.microsoft.com/office/drawing/2014/main" id="{FBCC8A44-B86A-4ECE-5664-CD26278D4893}"/>
                  </a:ext>
                </a:extLst>
              </p:cNvPr>
              <p:cNvCxnSpPr>
                <a:cxnSpLocks/>
              </p:cNvCxnSpPr>
              <p:nvPr/>
            </p:nvCxnSpPr>
            <p:spPr>
              <a:xfrm>
                <a:off x="9782564"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13" name="Straight Arrow Connector 312">
                <a:extLst>
                  <a:ext uri="{FF2B5EF4-FFF2-40B4-BE49-F238E27FC236}">
                    <a16:creationId xmlns:a16="http://schemas.microsoft.com/office/drawing/2014/main" id="{3E84C625-CE38-A058-76C5-11DDF58B053C}"/>
                  </a:ext>
                </a:extLst>
              </p:cNvPr>
              <p:cNvCxnSpPr>
                <a:cxnSpLocks/>
              </p:cNvCxnSpPr>
              <p:nvPr/>
            </p:nvCxnSpPr>
            <p:spPr>
              <a:xfrm>
                <a:off x="8505436"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14" name="Straight Arrow Connector 313">
                <a:extLst>
                  <a:ext uri="{FF2B5EF4-FFF2-40B4-BE49-F238E27FC236}">
                    <a16:creationId xmlns:a16="http://schemas.microsoft.com/office/drawing/2014/main" id="{713764DB-18C6-8432-7D99-0DCA16DAC3A2}"/>
                  </a:ext>
                </a:extLst>
              </p:cNvPr>
              <p:cNvCxnSpPr>
                <a:cxnSpLocks/>
              </p:cNvCxnSpPr>
              <p:nvPr/>
            </p:nvCxnSpPr>
            <p:spPr>
              <a:xfrm>
                <a:off x="7225105"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15" name="Straight Arrow Connector 314">
                <a:extLst>
                  <a:ext uri="{FF2B5EF4-FFF2-40B4-BE49-F238E27FC236}">
                    <a16:creationId xmlns:a16="http://schemas.microsoft.com/office/drawing/2014/main" id="{914E9B22-4E7F-CB4F-E9CE-D28B4D37DAD5}"/>
                  </a:ext>
                </a:extLst>
              </p:cNvPr>
              <p:cNvCxnSpPr>
                <a:cxnSpLocks/>
              </p:cNvCxnSpPr>
              <p:nvPr/>
            </p:nvCxnSpPr>
            <p:spPr>
              <a:xfrm>
                <a:off x="5947267"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16" name="Straight Arrow Connector 315">
                <a:extLst>
                  <a:ext uri="{FF2B5EF4-FFF2-40B4-BE49-F238E27FC236}">
                    <a16:creationId xmlns:a16="http://schemas.microsoft.com/office/drawing/2014/main" id="{E2A6695E-F0DF-C7F9-1456-C2735E4ABC9E}"/>
                  </a:ext>
                </a:extLst>
              </p:cNvPr>
              <p:cNvCxnSpPr>
                <a:cxnSpLocks/>
              </p:cNvCxnSpPr>
              <p:nvPr/>
            </p:nvCxnSpPr>
            <p:spPr>
              <a:xfrm>
                <a:off x="4664187" y="20621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17" name="Straight Arrow Connector 316">
                <a:extLst>
                  <a:ext uri="{FF2B5EF4-FFF2-40B4-BE49-F238E27FC236}">
                    <a16:creationId xmlns:a16="http://schemas.microsoft.com/office/drawing/2014/main" id="{508A1741-3C6E-F044-8143-3CB66DAB70F1}"/>
                  </a:ext>
                </a:extLst>
              </p:cNvPr>
              <p:cNvCxnSpPr>
                <a:cxnSpLocks/>
              </p:cNvCxnSpPr>
              <p:nvPr/>
            </p:nvCxnSpPr>
            <p:spPr>
              <a:xfrm>
                <a:off x="3381160"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18" name="Straight Arrow Connector 317">
                <a:extLst>
                  <a:ext uri="{FF2B5EF4-FFF2-40B4-BE49-F238E27FC236}">
                    <a16:creationId xmlns:a16="http://schemas.microsoft.com/office/drawing/2014/main" id="{1CCE0DCA-F57A-4E53-26D2-7AC67997F8D6}"/>
                  </a:ext>
                </a:extLst>
              </p:cNvPr>
              <p:cNvCxnSpPr>
                <a:cxnSpLocks/>
              </p:cNvCxnSpPr>
              <p:nvPr/>
            </p:nvCxnSpPr>
            <p:spPr>
              <a:xfrm>
                <a:off x="2102184"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19" name="Straight Arrow Connector 318">
                <a:extLst>
                  <a:ext uri="{FF2B5EF4-FFF2-40B4-BE49-F238E27FC236}">
                    <a16:creationId xmlns:a16="http://schemas.microsoft.com/office/drawing/2014/main" id="{B70F49E7-69F8-3AC7-A712-F9CB711E943D}"/>
                  </a:ext>
                </a:extLst>
              </p:cNvPr>
              <p:cNvCxnSpPr>
                <a:cxnSpLocks/>
              </p:cNvCxnSpPr>
              <p:nvPr/>
            </p:nvCxnSpPr>
            <p:spPr>
              <a:xfrm>
                <a:off x="1035384" y="2060939"/>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20" name="Straight Arrow Connector 319">
                <a:extLst>
                  <a:ext uri="{FF2B5EF4-FFF2-40B4-BE49-F238E27FC236}">
                    <a16:creationId xmlns:a16="http://schemas.microsoft.com/office/drawing/2014/main" id="{2E904F32-EBBB-AA22-767F-38FFFC083515}"/>
                  </a:ext>
                </a:extLst>
              </p:cNvPr>
              <p:cNvCxnSpPr>
                <a:cxnSpLocks/>
              </p:cNvCxnSpPr>
              <p:nvPr/>
            </p:nvCxnSpPr>
            <p:spPr>
              <a:xfrm>
                <a:off x="2314360" y="2054670"/>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21" name="Straight Arrow Connector 320">
                <a:extLst>
                  <a:ext uri="{FF2B5EF4-FFF2-40B4-BE49-F238E27FC236}">
                    <a16:creationId xmlns:a16="http://schemas.microsoft.com/office/drawing/2014/main" id="{19F6559F-85FE-5320-4F93-D2373C334D34}"/>
                  </a:ext>
                </a:extLst>
              </p:cNvPr>
              <p:cNvCxnSpPr>
                <a:cxnSpLocks/>
              </p:cNvCxnSpPr>
              <p:nvPr/>
            </p:nvCxnSpPr>
            <p:spPr>
              <a:xfrm>
                <a:off x="3595536" y="2037802"/>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22" name="Straight Arrow Connector 321">
                <a:extLst>
                  <a:ext uri="{FF2B5EF4-FFF2-40B4-BE49-F238E27FC236}">
                    <a16:creationId xmlns:a16="http://schemas.microsoft.com/office/drawing/2014/main" id="{A4345800-CDBB-83CC-6135-AA60488F8781}"/>
                  </a:ext>
                </a:extLst>
              </p:cNvPr>
              <p:cNvCxnSpPr>
                <a:cxnSpLocks/>
              </p:cNvCxnSpPr>
              <p:nvPr/>
            </p:nvCxnSpPr>
            <p:spPr>
              <a:xfrm>
                <a:off x="4880467" y="2053760"/>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23" name="Straight Arrow Connector 322">
                <a:extLst>
                  <a:ext uri="{FF2B5EF4-FFF2-40B4-BE49-F238E27FC236}">
                    <a16:creationId xmlns:a16="http://schemas.microsoft.com/office/drawing/2014/main" id="{CF9EECC4-DEDB-2F78-FBA7-3F6D20DA5723}"/>
                  </a:ext>
                </a:extLst>
              </p:cNvPr>
              <p:cNvCxnSpPr>
                <a:cxnSpLocks/>
              </p:cNvCxnSpPr>
              <p:nvPr/>
            </p:nvCxnSpPr>
            <p:spPr>
              <a:xfrm>
                <a:off x="6165552" y="2046757"/>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24" name="Straight Arrow Connector 323">
                <a:extLst>
                  <a:ext uri="{FF2B5EF4-FFF2-40B4-BE49-F238E27FC236}">
                    <a16:creationId xmlns:a16="http://schemas.microsoft.com/office/drawing/2014/main" id="{DB584E9F-AC57-7E78-3A62-3DB5F002F8F9}"/>
                  </a:ext>
                </a:extLst>
              </p:cNvPr>
              <p:cNvCxnSpPr>
                <a:cxnSpLocks/>
              </p:cNvCxnSpPr>
              <p:nvPr/>
            </p:nvCxnSpPr>
            <p:spPr>
              <a:xfrm>
                <a:off x="7438636" y="2054670"/>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25" name="Straight Arrow Connector 324">
                <a:extLst>
                  <a:ext uri="{FF2B5EF4-FFF2-40B4-BE49-F238E27FC236}">
                    <a16:creationId xmlns:a16="http://schemas.microsoft.com/office/drawing/2014/main" id="{A53401DC-69D2-D0BC-C219-E8B4158B32B3}"/>
                  </a:ext>
                </a:extLst>
              </p:cNvPr>
              <p:cNvCxnSpPr>
                <a:cxnSpLocks/>
              </p:cNvCxnSpPr>
              <p:nvPr/>
            </p:nvCxnSpPr>
            <p:spPr>
              <a:xfrm>
                <a:off x="8715764" y="2046756"/>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26" name="Straight Arrow Connector 325">
                <a:extLst>
                  <a:ext uri="{FF2B5EF4-FFF2-40B4-BE49-F238E27FC236}">
                    <a16:creationId xmlns:a16="http://schemas.microsoft.com/office/drawing/2014/main" id="{E409F029-5AFD-47DA-36DE-8069BB19F723}"/>
                  </a:ext>
                </a:extLst>
              </p:cNvPr>
              <p:cNvCxnSpPr>
                <a:cxnSpLocks/>
              </p:cNvCxnSpPr>
              <p:nvPr/>
            </p:nvCxnSpPr>
            <p:spPr>
              <a:xfrm>
                <a:off x="10008120" y="2046756"/>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27" name="Straight Connector 326">
                <a:extLst>
                  <a:ext uri="{FF2B5EF4-FFF2-40B4-BE49-F238E27FC236}">
                    <a16:creationId xmlns:a16="http://schemas.microsoft.com/office/drawing/2014/main" id="{0C11C807-F1C6-D7D2-46E7-E1F865BF25DF}"/>
                  </a:ext>
                </a:extLst>
              </p:cNvPr>
              <p:cNvCxnSpPr>
                <a:cxnSpLocks/>
              </p:cNvCxnSpPr>
              <p:nvPr/>
            </p:nvCxnSpPr>
            <p:spPr>
              <a:xfrm>
                <a:off x="2356403"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8" name="Straight Connector 327">
                <a:extLst>
                  <a:ext uri="{FF2B5EF4-FFF2-40B4-BE49-F238E27FC236}">
                    <a16:creationId xmlns:a16="http://schemas.microsoft.com/office/drawing/2014/main" id="{CD82BD09-AC3D-1EC6-2031-F0599F5B6A50}"/>
                  </a:ext>
                </a:extLst>
              </p:cNvPr>
              <p:cNvCxnSpPr>
                <a:cxnSpLocks/>
              </p:cNvCxnSpPr>
              <p:nvPr/>
            </p:nvCxnSpPr>
            <p:spPr>
              <a:xfrm>
                <a:off x="3595536"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9" name="Straight Connector 328">
                <a:extLst>
                  <a:ext uri="{FF2B5EF4-FFF2-40B4-BE49-F238E27FC236}">
                    <a16:creationId xmlns:a16="http://schemas.microsoft.com/office/drawing/2014/main" id="{36DA1B7D-3490-6C22-AA34-41699301EE7E}"/>
                  </a:ext>
                </a:extLst>
              </p:cNvPr>
              <p:cNvCxnSpPr>
                <a:cxnSpLocks/>
              </p:cNvCxnSpPr>
              <p:nvPr/>
            </p:nvCxnSpPr>
            <p:spPr>
              <a:xfrm>
                <a:off x="4880467"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0" name="Straight Connector 329">
                <a:extLst>
                  <a:ext uri="{FF2B5EF4-FFF2-40B4-BE49-F238E27FC236}">
                    <a16:creationId xmlns:a16="http://schemas.microsoft.com/office/drawing/2014/main" id="{431B80B0-B379-7369-38CE-71F56E9AB533}"/>
                  </a:ext>
                </a:extLst>
              </p:cNvPr>
              <p:cNvCxnSpPr>
                <a:cxnSpLocks/>
              </p:cNvCxnSpPr>
              <p:nvPr/>
            </p:nvCxnSpPr>
            <p:spPr>
              <a:xfrm>
                <a:off x="6215219"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1" name="Straight Connector 330">
                <a:extLst>
                  <a:ext uri="{FF2B5EF4-FFF2-40B4-BE49-F238E27FC236}">
                    <a16:creationId xmlns:a16="http://schemas.microsoft.com/office/drawing/2014/main" id="{FD6B10C8-5163-3830-DCEE-116201157081}"/>
                  </a:ext>
                </a:extLst>
              </p:cNvPr>
              <p:cNvCxnSpPr>
                <a:cxnSpLocks/>
              </p:cNvCxnSpPr>
              <p:nvPr/>
            </p:nvCxnSpPr>
            <p:spPr>
              <a:xfrm>
                <a:off x="7478239"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2" name="Straight Connector 331">
                <a:extLst>
                  <a:ext uri="{FF2B5EF4-FFF2-40B4-BE49-F238E27FC236}">
                    <a16:creationId xmlns:a16="http://schemas.microsoft.com/office/drawing/2014/main" id="{E44F4BD9-DC8F-7A75-A6BA-45FD12DCAEAE}"/>
                  </a:ext>
                </a:extLst>
              </p:cNvPr>
              <p:cNvCxnSpPr>
                <a:cxnSpLocks/>
              </p:cNvCxnSpPr>
              <p:nvPr/>
            </p:nvCxnSpPr>
            <p:spPr>
              <a:xfrm>
                <a:off x="8758698"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3" name="Straight Connector 332">
                <a:extLst>
                  <a:ext uri="{FF2B5EF4-FFF2-40B4-BE49-F238E27FC236}">
                    <a16:creationId xmlns:a16="http://schemas.microsoft.com/office/drawing/2014/main" id="{D5CDD3C9-E821-5A5F-3C26-7F20641A3D99}"/>
                  </a:ext>
                </a:extLst>
              </p:cNvPr>
              <p:cNvCxnSpPr>
                <a:cxnSpLocks/>
              </p:cNvCxnSpPr>
              <p:nvPr/>
            </p:nvCxnSpPr>
            <p:spPr>
              <a:xfrm>
                <a:off x="10039157"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pSp>
      </p:grpSp>
      <p:cxnSp>
        <p:nvCxnSpPr>
          <p:cNvPr id="402" name="Straight Arrow Connector 401">
            <a:extLst>
              <a:ext uri="{FF2B5EF4-FFF2-40B4-BE49-F238E27FC236}">
                <a16:creationId xmlns:a16="http://schemas.microsoft.com/office/drawing/2014/main" id="{421388C3-6068-583C-CD2F-D05578C6B354}"/>
              </a:ext>
            </a:extLst>
          </p:cNvPr>
          <p:cNvCxnSpPr>
            <a:cxnSpLocks/>
            <a:stCxn id="344" idx="0"/>
            <a:endCxn id="419" idx="2"/>
          </p:cNvCxnSpPr>
          <p:nvPr/>
        </p:nvCxnSpPr>
        <p:spPr>
          <a:xfrm flipV="1">
            <a:off x="2210099" y="1490122"/>
            <a:ext cx="4188128" cy="1463383"/>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403" name="Straight Arrow Connector 402">
            <a:extLst>
              <a:ext uri="{FF2B5EF4-FFF2-40B4-BE49-F238E27FC236}">
                <a16:creationId xmlns:a16="http://schemas.microsoft.com/office/drawing/2014/main" id="{8A27BE4C-CE5C-29FB-8A1F-5FFBB0AA34A3}"/>
              </a:ext>
            </a:extLst>
          </p:cNvPr>
          <p:cNvCxnSpPr>
            <a:cxnSpLocks/>
            <a:endCxn id="419" idx="3"/>
          </p:cNvCxnSpPr>
          <p:nvPr/>
        </p:nvCxnSpPr>
        <p:spPr>
          <a:xfrm flipV="1">
            <a:off x="6060242" y="1490123"/>
            <a:ext cx="451011" cy="2403182"/>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404" name="Straight Arrow Connector 403">
            <a:extLst>
              <a:ext uri="{FF2B5EF4-FFF2-40B4-BE49-F238E27FC236}">
                <a16:creationId xmlns:a16="http://schemas.microsoft.com/office/drawing/2014/main" id="{C7B2C4F2-6667-2BE7-5464-7879DE91B984}"/>
              </a:ext>
            </a:extLst>
          </p:cNvPr>
          <p:cNvCxnSpPr>
            <a:cxnSpLocks/>
            <a:endCxn id="419" idx="3"/>
          </p:cNvCxnSpPr>
          <p:nvPr/>
        </p:nvCxnSpPr>
        <p:spPr>
          <a:xfrm flipH="1" flipV="1">
            <a:off x="6511253" y="1490123"/>
            <a:ext cx="713852" cy="2377782"/>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405" name="Straight Arrow Connector 404">
            <a:extLst>
              <a:ext uri="{FF2B5EF4-FFF2-40B4-BE49-F238E27FC236}">
                <a16:creationId xmlns:a16="http://schemas.microsoft.com/office/drawing/2014/main" id="{38C80E39-5848-8017-7AAC-1DA07F4E2B6B}"/>
              </a:ext>
            </a:extLst>
          </p:cNvPr>
          <p:cNvCxnSpPr>
            <a:cxnSpLocks/>
            <a:endCxn id="419" idx="4"/>
          </p:cNvCxnSpPr>
          <p:nvPr/>
        </p:nvCxnSpPr>
        <p:spPr>
          <a:xfrm flipH="1" flipV="1">
            <a:off x="6624279" y="1490122"/>
            <a:ext cx="1995087" cy="1488783"/>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406" name="Straight Arrow Connector 405">
            <a:extLst>
              <a:ext uri="{FF2B5EF4-FFF2-40B4-BE49-F238E27FC236}">
                <a16:creationId xmlns:a16="http://schemas.microsoft.com/office/drawing/2014/main" id="{230E5265-0173-B135-3627-11B80FB934C0}"/>
              </a:ext>
            </a:extLst>
          </p:cNvPr>
          <p:cNvCxnSpPr>
            <a:cxnSpLocks/>
            <a:endCxn id="419" idx="4"/>
          </p:cNvCxnSpPr>
          <p:nvPr/>
        </p:nvCxnSpPr>
        <p:spPr>
          <a:xfrm flipH="1" flipV="1">
            <a:off x="6624279" y="1490122"/>
            <a:ext cx="1041441" cy="1463383"/>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407" name="Straight Arrow Connector 406">
            <a:extLst>
              <a:ext uri="{FF2B5EF4-FFF2-40B4-BE49-F238E27FC236}">
                <a16:creationId xmlns:a16="http://schemas.microsoft.com/office/drawing/2014/main" id="{378D9BD7-9110-B0D2-6516-0B75B290C87D}"/>
              </a:ext>
            </a:extLst>
          </p:cNvPr>
          <p:cNvCxnSpPr>
            <a:cxnSpLocks/>
            <a:endCxn id="419" idx="3"/>
          </p:cNvCxnSpPr>
          <p:nvPr/>
        </p:nvCxnSpPr>
        <p:spPr>
          <a:xfrm flipH="1" flipV="1">
            <a:off x="6511253" y="1490123"/>
            <a:ext cx="400087" cy="3292182"/>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grpSp>
        <p:nvGrpSpPr>
          <p:cNvPr id="408" name="Group 407">
            <a:extLst>
              <a:ext uri="{FF2B5EF4-FFF2-40B4-BE49-F238E27FC236}">
                <a16:creationId xmlns:a16="http://schemas.microsoft.com/office/drawing/2014/main" id="{A61877B9-E591-7D6E-BC3D-1F1C84F2C614}"/>
              </a:ext>
            </a:extLst>
          </p:cNvPr>
          <p:cNvGrpSpPr/>
          <p:nvPr/>
        </p:nvGrpSpPr>
        <p:grpSpPr>
          <a:xfrm>
            <a:off x="237961" y="898326"/>
            <a:ext cx="11483993" cy="591797"/>
            <a:chOff x="250807" y="571500"/>
            <a:chExt cx="11483993" cy="591797"/>
          </a:xfrm>
        </p:grpSpPr>
        <p:sp>
          <p:nvSpPr>
            <p:cNvPr id="409" name="Rectangle 408">
              <a:extLst>
                <a:ext uri="{FF2B5EF4-FFF2-40B4-BE49-F238E27FC236}">
                  <a16:creationId xmlns:a16="http://schemas.microsoft.com/office/drawing/2014/main" id="{E614332B-B4C0-BA8E-DA75-CA63CFBD0AEC}"/>
                </a:ext>
              </a:extLst>
            </p:cNvPr>
            <p:cNvSpPr/>
            <p:nvPr/>
          </p:nvSpPr>
          <p:spPr>
            <a:xfrm>
              <a:off x="4222377" y="571500"/>
              <a:ext cx="4388224" cy="390552"/>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latin typeface="Calibri" panose="020F0502020204030204" pitchFamily="34" charset="0"/>
                  <a:cs typeface="Calibri" panose="020F0502020204030204" pitchFamily="34" charset="0"/>
                </a:rPr>
                <a:t>PREPARE</a:t>
              </a:r>
            </a:p>
          </p:txBody>
        </p:sp>
        <p:sp>
          <p:nvSpPr>
            <p:cNvPr id="410" name="Rectangle 409">
              <a:extLst>
                <a:ext uri="{FF2B5EF4-FFF2-40B4-BE49-F238E27FC236}">
                  <a16:creationId xmlns:a16="http://schemas.microsoft.com/office/drawing/2014/main" id="{FBF8AFC6-6473-19B3-E839-65E8DFA06D9C}"/>
                </a:ext>
              </a:extLst>
            </p:cNvPr>
            <p:cNvSpPr/>
            <p:nvPr/>
          </p:nvSpPr>
          <p:spPr>
            <a:xfrm>
              <a:off x="8839199" y="571500"/>
              <a:ext cx="1602293" cy="390552"/>
            </a:xfrm>
            <a:prstGeom prst="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solidFill>
                    <a:schemeClr val="bg1">
                      <a:lumMod val="50000"/>
                    </a:schemeClr>
                  </a:solidFill>
                  <a:latin typeface="Calibri" panose="020F0502020204030204" pitchFamily="34" charset="0"/>
                  <a:cs typeface="Calibri" panose="020F0502020204030204" pitchFamily="34" charset="0"/>
                </a:rPr>
                <a:t>EXECUTE</a:t>
              </a:r>
            </a:p>
          </p:txBody>
        </p:sp>
        <p:sp>
          <p:nvSpPr>
            <p:cNvPr id="411" name="Rectangle 410">
              <a:extLst>
                <a:ext uri="{FF2B5EF4-FFF2-40B4-BE49-F238E27FC236}">
                  <a16:creationId xmlns:a16="http://schemas.microsoft.com/office/drawing/2014/main" id="{FC107CFF-120D-0A4B-05B1-090B0DB55178}"/>
                </a:ext>
              </a:extLst>
            </p:cNvPr>
            <p:cNvSpPr/>
            <p:nvPr/>
          </p:nvSpPr>
          <p:spPr>
            <a:xfrm>
              <a:off x="10637520" y="571500"/>
              <a:ext cx="1097280" cy="390552"/>
            </a:xfrm>
            <a:prstGeom prst="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solidFill>
                    <a:schemeClr val="bg1">
                      <a:lumMod val="50000"/>
                    </a:schemeClr>
                  </a:solidFill>
                  <a:latin typeface="Calibri" panose="020F0502020204030204" pitchFamily="34" charset="0"/>
                  <a:cs typeface="Calibri" panose="020F0502020204030204" pitchFamily="34" charset="0"/>
                </a:rPr>
                <a:t>ASSESS</a:t>
              </a:r>
            </a:p>
          </p:txBody>
        </p:sp>
        <p:sp>
          <p:nvSpPr>
            <p:cNvPr id="412" name="Rectangle 411">
              <a:extLst>
                <a:ext uri="{FF2B5EF4-FFF2-40B4-BE49-F238E27FC236}">
                  <a16:creationId xmlns:a16="http://schemas.microsoft.com/office/drawing/2014/main" id="{3A7F736C-DF73-8374-E176-A4F36BCC41A3}"/>
                </a:ext>
              </a:extLst>
            </p:cNvPr>
            <p:cNvSpPr/>
            <p:nvPr/>
          </p:nvSpPr>
          <p:spPr>
            <a:xfrm>
              <a:off x="1676400" y="571500"/>
              <a:ext cx="2362200" cy="390552"/>
            </a:xfrm>
            <a:prstGeom prst="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solidFill>
                    <a:schemeClr val="bg1">
                      <a:lumMod val="50000"/>
                    </a:schemeClr>
                  </a:solidFill>
                  <a:latin typeface="Calibri" panose="020F0502020204030204" pitchFamily="34" charset="0"/>
                  <a:cs typeface="Calibri" panose="020F0502020204030204" pitchFamily="34" charset="0"/>
                </a:rPr>
                <a:t>PLAN</a:t>
              </a:r>
            </a:p>
          </p:txBody>
        </p:sp>
        <p:sp>
          <p:nvSpPr>
            <p:cNvPr id="413" name="Rectangle 412">
              <a:extLst>
                <a:ext uri="{FF2B5EF4-FFF2-40B4-BE49-F238E27FC236}">
                  <a16:creationId xmlns:a16="http://schemas.microsoft.com/office/drawing/2014/main" id="{E72BAC56-0BD0-03FD-5B0B-9BF5BD0E0D93}"/>
                </a:ext>
              </a:extLst>
            </p:cNvPr>
            <p:cNvSpPr/>
            <p:nvPr/>
          </p:nvSpPr>
          <p:spPr>
            <a:xfrm>
              <a:off x="376058" y="571500"/>
              <a:ext cx="1097280" cy="390552"/>
            </a:xfrm>
            <a:prstGeom prst="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solidFill>
                    <a:schemeClr val="bg1">
                      <a:lumMod val="50000"/>
                    </a:schemeClr>
                  </a:solidFill>
                  <a:latin typeface="Calibri" panose="020F0502020204030204" pitchFamily="34" charset="0"/>
                  <a:cs typeface="Calibri" panose="020F0502020204030204" pitchFamily="34" charset="0"/>
                </a:rPr>
                <a:t>DESIGN</a:t>
              </a:r>
            </a:p>
          </p:txBody>
        </p:sp>
        <p:sp>
          <p:nvSpPr>
            <p:cNvPr id="415" name="Pentagon 414">
              <a:extLst>
                <a:ext uri="{FF2B5EF4-FFF2-40B4-BE49-F238E27FC236}">
                  <a16:creationId xmlns:a16="http://schemas.microsoft.com/office/drawing/2014/main" id="{5B1094DE-2FE5-D447-4237-5F63E527A6A2}"/>
                </a:ext>
              </a:extLst>
            </p:cNvPr>
            <p:cNvSpPr/>
            <p:nvPr/>
          </p:nvSpPr>
          <p:spPr>
            <a:xfrm>
              <a:off x="250807" y="803785"/>
              <a:ext cx="332361" cy="316534"/>
            </a:xfrm>
            <a:prstGeom prst="pentagon">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latin typeface="Calibri" panose="020F0502020204030204" pitchFamily="34" charset="0"/>
                  <a:cs typeface="Calibri" panose="020F0502020204030204" pitchFamily="34" charset="0"/>
                </a:rPr>
                <a:t>CDC</a:t>
              </a:r>
            </a:p>
          </p:txBody>
        </p:sp>
        <p:sp>
          <p:nvSpPr>
            <p:cNvPr id="416" name="Pentagon 415">
              <a:extLst>
                <a:ext uri="{FF2B5EF4-FFF2-40B4-BE49-F238E27FC236}">
                  <a16:creationId xmlns:a16="http://schemas.microsoft.com/office/drawing/2014/main" id="{559642A2-86D2-F4F0-6125-426A91DCD041}"/>
                </a:ext>
              </a:extLst>
            </p:cNvPr>
            <p:cNvSpPr/>
            <p:nvPr/>
          </p:nvSpPr>
          <p:spPr>
            <a:xfrm>
              <a:off x="1394763" y="803785"/>
              <a:ext cx="332361" cy="316534"/>
            </a:xfrm>
            <a:prstGeom prst="pentagon">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latin typeface="Calibri" panose="020F0502020204030204" pitchFamily="34" charset="0"/>
                  <a:cs typeface="Calibri" panose="020F0502020204030204" pitchFamily="34" charset="0"/>
                </a:rPr>
                <a:t>IPC</a:t>
              </a:r>
            </a:p>
          </p:txBody>
        </p:sp>
        <p:sp>
          <p:nvSpPr>
            <p:cNvPr id="417" name="Pentagon 416">
              <a:extLst>
                <a:ext uri="{FF2B5EF4-FFF2-40B4-BE49-F238E27FC236}">
                  <a16:creationId xmlns:a16="http://schemas.microsoft.com/office/drawing/2014/main" id="{D26A56C0-6D05-DE6F-3C74-0BCE1B104AFB}"/>
                </a:ext>
              </a:extLst>
            </p:cNvPr>
            <p:cNvSpPr/>
            <p:nvPr/>
          </p:nvSpPr>
          <p:spPr>
            <a:xfrm>
              <a:off x="3966650" y="803785"/>
              <a:ext cx="332361" cy="316534"/>
            </a:xfrm>
            <a:prstGeom prst="pentagon">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latin typeface="Calibri" panose="020F0502020204030204" pitchFamily="34" charset="0"/>
                  <a:cs typeface="Calibri" panose="020F0502020204030204" pitchFamily="34" charset="0"/>
                </a:rPr>
                <a:t>MPC</a:t>
              </a:r>
            </a:p>
          </p:txBody>
        </p:sp>
        <p:sp>
          <p:nvSpPr>
            <p:cNvPr id="418" name="Pentagon 417">
              <a:extLst>
                <a:ext uri="{FF2B5EF4-FFF2-40B4-BE49-F238E27FC236}">
                  <a16:creationId xmlns:a16="http://schemas.microsoft.com/office/drawing/2014/main" id="{1423EA65-5DCF-D920-4D7A-60A0222FA2D8}"/>
                </a:ext>
              </a:extLst>
            </p:cNvPr>
            <p:cNvSpPr/>
            <p:nvPr/>
          </p:nvSpPr>
          <p:spPr>
            <a:xfrm>
              <a:off x="3086814" y="797537"/>
              <a:ext cx="332361" cy="316534"/>
            </a:xfrm>
            <a:prstGeom prst="pentagon">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latin typeface="Calibri" panose="020F0502020204030204" pitchFamily="34" charset="0"/>
                  <a:cs typeface="Calibri" panose="020F0502020204030204" pitchFamily="34" charset="0"/>
                </a:rPr>
                <a:t>MDC</a:t>
              </a:r>
            </a:p>
          </p:txBody>
        </p:sp>
        <p:sp>
          <p:nvSpPr>
            <p:cNvPr id="419" name="Pentagon 418">
              <a:extLst>
                <a:ext uri="{FF2B5EF4-FFF2-40B4-BE49-F238E27FC236}">
                  <a16:creationId xmlns:a16="http://schemas.microsoft.com/office/drawing/2014/main" id="{993A1A20-E783-BA1F-1B02-8208C8D9D281}"/>
                </a:ext>
              </a:extLst>
            </p:cNvPr>
            <p:cNvSpPr/>
            <p:nvPr/>
          </p:nvSpPr>
          <p:spPr>
            <a:xfrm>
              <a:off x="6341219" y="797537"/>
              <a:ext cx="365760" cy="365760"/>
            </a:xfrm>
            <a:prstGeom prst="pentagon">
              <a:avLst/>
            </a:prstGeom>
            <a:solidFill>
              <a:schemeClr val="accent6">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600" b="1" dirty="0">
                  <a:solidFill>
                    <a:schemeClr val="tx1"/>
                  </a:solidFill>
                  <a:latin typeface="Calibri" panose="020F0502020204030204" pitchFamily="34" charset="0"/>
                  <a:cs typeface="Calibri" panose="020F0502020204030204" pitchFamily="34" charset="0"/>
                </a:rPr>
                <a:t>FPC</a:t>
              </a:r>
            </a:p>
          </p:txBody>
        </p:sp>
        <p:sp>
          <p:nvSpPr>
            <p:cNvPr id="420" name="Pentagon 419">
              <a:extLst>
                <a:ext uri="{FF2B5EF4-FFF2-40B4-BE49-F238E27FC236}">
                  <a16:creationId xmlns:a16="http://schemas.microsoft.com/office/drawing/2014/main" id="{E65DE9DB-5A01-E121-4779-DB9CF52DE591}"/>
                </a:ext>
              </a:extLst>
            </p:cNvPr>
            <p:cNvSpPr/>
            <p:nvPr/>
          </p:nvSpPr>
          <p:spPr>
            <a:xfrm>
              <a:off x="7443388" y="791249"/>
              <a:ext cx="332361" cy="316534"/>
            </a:xfrm>
            <a:prstGeom prst="pentagon">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latin typeface="Calibri" panose="020F0502020204030204" pitchFamily="34" charset="0"/>
                  <a:cs typeface="Calibri" panose="020F0502020204030204" pitchFamily="34" charset="0"/>
                </a:rPr>
                <a:t>IRR</a:t>
              </a:r>
            </a:p>
          </p:txBody>
        </p:sp>
        <p:sp>
          <p:nvSpPr>
            <p:cNvPr id="421" name="Pentagon 420">
              <a:extLst>
                <a:ext uri="{FF2B5EF4-FFF2-40B4-BE49-F238E27FC236}">
                  <a16:creationId xmlns:a16="http://schemas.microsoft.com/office/drawing/2014/main" id="{5D57E4AD-7C36-A54E-B45D-531B9D7CD0D8}"/>
                </a:ext>
              </a:extLst>
            </p:cNvPr>
            <p:cNvSpPr/>
            <p:nvPr/>
          </p:nvSpPr>
          <p:spPr>
            <a:xfrm>
              <a:off x="9098010" y="803785"/>
              <a:ext cx="332361" cy="316534"/>
            </a:xfrm>
            <a:prstGeom prst="pentagon">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latin typeface="Calibri" panose="020F0502020204030204" pitchFamily="34" charset="0"/>
                  <a:cs typeface="Calibri" panose="020F0502020204030204" pitchFamily="34" charset="0"/>
                </a:rPr>
                <a:t>ERR</a:t>
              </a:r>
            </a:p>
          </p:txBody>
        </p:sp>
      </p:grpSp>
      <p:grpSp>
        <p:nvGrpSpPr>
          <p:cNvPr id="422" name="Group 421">
            <a:extLst>
              <a:ext uri="{FF2B5EF4-FFF2-40B4-BE49-F238E27FC236}">
                <a16:creationId xmlns:a16="http://schemas.microsoft.com/office/drawing/2014/main" id="{74001CF4-3420-C730-7E10-257F99280F3D}"/>
              </a:ext>
            </a:extLst>
          </p:cNvPr>
          <p:cNvGrpSpPr/>
          <p:nvPr/>
        </p:nvGrpSpPr>
        <p:grpSpPr>
          <a:xfrm>
            <a:off x="9335027" y="4782305"/>
            <a:ext cx="1097280" cy="685800"/>
            <a:chOff x="6771067" y="4966859"/>
            <a:chExt cx="1097280" cy="685800"/>
          </a:xfrm>
          <a:solidFill>
            <a:srgbClr val="D6DCE5"/>
          </a:solidFill>
        </p:grpSpPr>
        <p:sp>
          <p:nvSpPr>
            <p:cNvPr id="423" name="Rectangle: Rounded Corners 422">
              <a:extLst>
                <a:ext uri="{FF2B5EF4-FFF2-40B4-BE49-F238E27FC236}">
                  <a16:creationId xmlns:a16="http://schemas.microsoft.com/office/drawing/2014/main" id="{6DA46CDC-26E2-099C-8468-130F45A6F833}"/>
                </a:ext>
              </a:extLst>
            </p:cNvPr>
            <p:cNvSpPr/>
            <p:nvPr/>
          </p:nvSpPr>
          <p:spPr>
            <a:xfrm>
              <a:off x="6771067" y="4966859"/>
              <a:ext cx="1097280" cy="685800"/>
            </a:xfrm>
            <a:prstGeom prst="round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Prepare</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Data Outputs</a:t>
              </a:r>
            </a:p>
          </p:txBody>
        </p:sp>
        <p:sp>
          <p:nvSpPr>
            <p:cNvPr id="424" name="Oval 423">
              <a:extLst>
                <a:ext uri="{FF2B5EF4-FFF2-40B4-BE49-F238E27FC236}">
                  <a16:creationId xmlns:a16="http://schemas.microsoft.com/office/drawing/2014/main" id="{B99A9866-70DD-6B58-6CC5-5A97D97EFDB8}"/>
                </a:ext>
              </a:extLst>
            </p:cNvPr>
            <p:cNvSpPr/>
            <p:nvPr/>
          </p:nvSpPr>
          <p:spPr>
            <a:xfrm>
              <a:off x="7173403" y="5469779"/>
              <a:ext cx="292608"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8.3</a:t>
              </a:r>
            </a:p>
          </p:txBody>
        </p:sp>
      </p:grpSp>
      <p:grpSp>
        <p:nvGrpSpPr>
          <p:cNvPr id="425" name="Group 424">
            <a:extLst>
              <a:ext uri="{FF2B5EF4-FFF2-40B4-BE49-F238E27FC236}">
                <a16:creationId xmlns:a16="http://schemas.microsoft.com/office/drawing/2014/main" id="{F8529852-6F72-218C-9F77-F47F1E219B4A}"/>
              </a:ext>
            </a:extLst>
          </p:cNvPr>
          <p:cNvGrpSpPr/>
          <p:nvPr/>
        </p:nvGrpSpPr>
        <p:grpSpPr>
          <a:xfrm>
            <a:off x="9344213" y="3872171"/>
            <a:ext cx="1097280" cy="685800"/>
            <a:chOff x="6771067" y="4966859"/>
            <a:chExt cx="1097280" cy="685800"/>
          </a:xfrm>
          <a:solidFill>
            <a:srgbClr val="D6DCE5"/>
          </a:solidFill>
        </p:grpSpPr>
        <p:sp>
          <p:nvSpPr>
            <p:cNvPr id="426" name="Rectangle: Rounded Corners 425">
              <a:extLst>
                <a:ext uri="{FF2B5EF4-FFF2-40B4-BE49-F238E27FC236}">
                  <a16:creationId xmlns:a16="http://schemas.microsoft.com/office/drawing/2014/main" id="{5C0CF7B0-9402-0DEF-66F0-2C386095EE48}"/>
                </a:ext>
              </a:extLst>
            </p:cNvPr>
            <p:cNvSpPr/>
            <p:nvPr/>
          </p:nvSpPr>
          <p:spPr>
            <a:xfrm>
              <a:off x="6771067" y="4966859"/>
              <a:ext cx="1097280" cy="685800"/>
            </a:xfrm>
            <a:prstGeom prst="round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Conduct</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Record Runs</a:t>
              </a:r>
            </a:p>
          </p:txBody>
        </p:sp>
        <p:sp>
          <p:nvSpPr>
            <p:cNvPr id="427" name="Oval 426">
              <a:extLst>
                <a:ext uri="{FF2B5EF4-FFF2-40B4-BE49-F238E27FC236}">
                  <a16:creationId xmlns:a16="http://schemas.microsoft.com/office/drawing/2014/main" id="{A239AD15-3764-DFFD-0B2D-9C537A7C57E0}"/>
                </a:ext>
              </a:extLst>
            </p:cNvPr>
            <p:cNvSpPr/>
            <p:nvPr/>
          </p:nvSpPr>
          <p:spPr>
            <a:xfrm>
              <a:off x="7173403" y="5469779"/>
              <a:ext cx="292608"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8.2</a:t>
              </a:r>
            </a:p>
          </p:txBody>
        </p:sp>
      </p:grpSp>
      <p:grpSp>
        <p:nvGrpSpPr>
          <p:cNvPr id="428" name="Group 427">
            <a:extLst>
              <a:ext uri="{FF2B5EF4-FFF2-40B4-BE49-F238E27FC236}">
                <a16:creationId xmlns:a16="http://schemas.microsoft.com/office/drawing/2014/main" id="{6908B48A-8102-2D60-79F7-AA7452B64BAE}"/>
              </a:ext>
            </a:extLst>
          </p:cNvPr>
          <p:cNvGrpSpPr/>
          <p:nvPr/>
        </p:nvGrpSpPr>
        <p:grpSpPr>
          <a:xfrm>
            <a:off x="9335027" y="2959038"/>
            <a:ext cx="1097280" cy="685800"/>
            <a:chOff x="6771067" y="4966859"/>
            <a:chExt cx="1097280" cy="685800"/>
          </a:xfrm>
          <a:solidFill>
            <a:srgbClr val="D6DCE5"/>
          </a:solidFill>
        </p:grpSpPr>
        <p:sp>
          <p:nvSpPr>
            <p:cNvPr id="429" name="Rectangle: Rounded Corners 428">
              <a:extLst>
                <a:ext uri="{FF2B5EF4-FFF2-40B4-BE49-F238E27FC236}">
                  <a16:creationId xmlns:a16="http://schemas.microsoft.com/office/drawing/2014/main" id="{640698AD-EB43-C849-6988-4EAD7B5212E9}"/>
                </a:ext>
              </a:extLst>
            </p:cNvPr>
            <p:cNvSpPr/>
            <p:nvPr/>
          </p:nvSpPr>
          <p:spPr>
            <a:xfrm>
              <a:off x="6771067" y="4966859"/>
              <a:ext cx="1097280" cy="685800"/>
            </a:xfrm>
            <a:prstGeom prst="roundRect">
              <a:avLst/>
            </a:prstGeom>
            <a:solidFill>
              <a:srgbClr val="DEEBF7"/>
            </a:solidFill>
            <a:ln w="57150">
              <a:solidFill>
                <a:srgbClr val="5B9BD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Plan</a:t>
              </a:r>
              <a:br>
                <a:rPr lang="en-US" sz="1200" b="1" dirty="0">
                  <a:solidFill>
                    <a:schemeClr val="tx1"/>
                  </a:solidFill>
                  <a:latin typeface="Calibri" panose="020F0502020204030204" pitchFamily="34" charset="0"/>
                  <a:cs typeface="Calibri" panose="020F0502020204030204" pitchFamily="34" charset="0"/>
                </a:rPr>
              </a:br>
              <a:r>
                <a:rPr lang="en-US" sz="1200" b="1" dirty="0">
                  <a:solidFill>
                    <a:schemeClr val="tx1"/>
                  </a:solidFill>
                  <a:latin typeface="Calibri" panose="020F0502020204030204" pitchFamily="34" charset="0"/>
                  <a:cs typeface="Calibri" panose="020F0502020204030204" pitchFamily="34" charset="0"/>
                </a:rPr>
                <a:t>Execution</a:t>
              </a:r>
            </a:p>
          </p:txBody>
        </p:sp>
        <p:sp>
          <p:nvSpPr>
            <p:cNvPr id="430" name="Oval 429">
              <a:extLst>
                <a:ext uri="{FF2B5EF4-FFF2-40B4-BE49-F238E27FC236}">
                  <a16:creationId xmlns:a16="http://schemas.microsoft.com/office/drawing/2014/main" id="{2D0A94AF-5367-21EA-84DE-884636BE5EDC}"/>
                </a:ext>
              </a:extLst>
            </p:cNvPr>
            <p:cNvSpPr/>
            <p:nvPr/>
          </p:nvSpPr>
          <p:spPr>
            <a:xfrm>
              <a:off x="7173403" y="5469779"/>
              <a:ext cx="292608"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8.1</a:t>
              </a:r>
            </a:p>
          </p:txBody>
        </p:sp>
      </p:grpSp>
      <p:cxnSp>
        <p:nvCxnSpPr>
          <p:cNvPr id="431" name="Straight Arrow Connector 430">
            <a:extLst>
              <a:ext uri="{FF2B5EF4-FFF2-40B4-BE49-F238E27FC236}">
                <a16:creationId xmlns:a16="http://schemas.microsoft.com/office/drawing/2014/main" id="{D44F52A9-ACCE-B481-0BE9-0EAF01D0F73D}"/>
              </a:ext>
            </a:extLst>
          </p:cNvPr>
          <p:cNvCxnSpPr>
            <a:cxnSpLocks/>
            <a:stCxn id="429" idx="0"/>
            <a:endCxn id="419" idx="4"/>
          </p:cNvCxnSpPr>
          <p:nvPr/>
        </p:nvCxnSpPr>
        <p:spPr>
          <a:xfrm flipH="1" flipV="1">
            <a:off x="6624279" y="1490122"/>
            <a:ext cx="3259388" cy="1468916"/>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pic>
        <p:nvPicPr>
          <p:cNvPr id="2" name="Graphic 1" descr="Document with solid fill">
            <a:extLst>
              <a:ext uri="{FF2B5EF4-FFF2-40B4-BE49-F238E27FC236}">
                <a16:creationId xmlns:a16="http://schemas.microsoft.com/office/drawing/2014/main" id="{DF7CA1C5-30F5-DCED-B0FE-F3FD8790ED3B}"/>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077127" y="1330789"/>
            <a:ext cx="328029" cy="328029"/>
          </a:xfrm>
          <a:prstGeom prst="rect">
            <a:avLst/>
          </a:prstGeom>
        </p:spPr>
      </p:pic>
      <p:sp>
        <p:nvSpPr>
          <p:cNvPr id="3" name="Pentagon 2">
            <a:extLst>
              <a:ext uri="{FF2B5EF4-FFF2-40B4-BE49-F238E27FC236}">
                <a16:creationId xmlns:a16="http://schemas.microsoft.com/office/drawing/2014/main" id="{8F79EF65-6B41-4B9F-8FE1-9A54CB0A36AD}"/>
              </a:ext>
            </a:extLst>
          </p:cNvPr>
          <p:cNvSpPr/>
          <p:nvPr/>
        </p:nvSpPr>
        <p:spPr>
          <a:xfrm>
            <a:off x="11405156" y="1294614"/>
            <a:ext cx="332361" cy="316534"/>
          </a:xfrm>
          <a:prstGeom prst="pentagon">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latin typeface="Calibri" panose="020F0502020204030204" pitchFamily="34" charset="0"/>
                <a:cs typeface="Calibri" panose="020F0502020204030204" pitchFamily="34" charset="0"/>
              </a:rPr>
              <a:t>AAR</a:t>
            </a:r>
          </a:p>
        </p:txBody>
      </p:sp>
      <p:pic>
        <p:nvPicPr>
          <p:cNvPr id="5" name="Graphic 4" descr="Run with solid fill">
            <a:extLst>
              <a:ext uri="{FF2B5EF4-FFF2-40B4-BE49-F238E27FC236}">
                <a16:creationId xmlns:a16="http://schemas.microsoft.com/office/drawing/2014/main" id="{AB6F2AB8-D330-029A-EE63-4650DBA533A9}"/>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9489122" y="1318253"/>
            <a:ext cx="390552" cy="390552"/>
          </a:xfrm>
          <a:prstGeom prst="rect">
            <a:avLst/>
          </a:prstGeom>
        </p:spPr>
      </p:pic>
    </p:spTree>
    <p:extLst>
      <p:ext uri="{BB962C8B-B14F-4D97-AF65-F5344CB8AC3E}">
        <p14:creationId xmlns:p14="http://schemas.microsoft.com/office/powerpoint/2010/main" val="83257245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B9FDF90-67D1-7C2C-61F5-0E5F167E8590}"/>
              </a:ext>
            </a:extLst>
          </p:cNvPr>
          <p:cNvSpPr>
            <a:spLocks noGrp="1"/>
          </p:cNvSpPr>
          <p:nvPr>
            <p:ph type="title"/>
          </p:nvPr>
        </p:nvSpPr>
        <p:spPr/>
        <p:txBody>
          <a:bodyPr>
            <a:noAutofit/>
          </a:bodyPr>
          <a:lstStyle/>
          <a:p>
            <a:r>
              <a:rPr lang="en-US" sz="3200" b="1" dirty="0"/>
              <a:t>Integration Readiness Review (IRR) supporting Activities</a:t>
            </a:r>
            <a:endParaRPr lang="en-US" sz="3200" dirty="0"/>
          </a:p>
        </p:txBody>
      </p:sp>
      <p:sp>
        <p:nvSpPr>
          <p:cNvPr id="4" name="Slide Number Placeholder 3"/>
          <p:cNvSpPr>
            <a:spLocks noGrp="1"/>
          </p:cNvSpPr>
          <p:nvPr>
            <p:ph type="sldNum" sz="quarter" idx="12"/>
          </p:nvPr>
        </p:nvSpPr>
        <p:spPr/>
        <p:txBody>
          <a:bodyPr/>
          <a:lstStyle/>
          <a:p>
            <a:pPr>
              <a:defRPr/>
            </a:pPr>
            <a:fld id="{A51840BD-C137-42AF-A883-7364683D4200}" type="slidenum">
              <a:rPr lang="en-US" smtClean="0"/>
              <a:pPr>
                <a:defRPr/>
              </a:pPr>
              <a:t>82</a:t>
            </a:fld>
            <a:endParaRPr lang="en-US" dirty="0"/>
          </a:p>
        </p:txBody>
      </p:sp>
      <p:grpSp>
        <p:nvGrpSpPr>
          <p:cNvPr id="185" name="Group 184">
            <a:extLst>
              <a:ext uri="{FF2B5EF4-FFF2-40B4-BE49-F238E27FC236}">
                <a16:creationId xmlns:a16="http://schemas.microsoft.com/office/drawing/2014/main" id="{146149AF-735D-30B0-CE81-FA951E3A5769}"/>
              </a:ext>
            </a:extLst>
          </p:cNvPr>
          <p:cNvGrpSpPr/>
          <p:nvPr/>
        </p:nvGrpSpPr>
        <p:grpSpPr>
          <a:xfrm>
            <a:off x="378380" y="1686325"/>
            <a:ext cx="11343574" cy="4696180"/>
            <a:chOff x="378380" y="1547963"/>
            <a:chExt cx="11343574" cy="4696180"/>
          </a:xfrm>
        </p:grpSpPr>
        <p:sp>
          <p:nvSpPr>
            <p:cNvPr id="186" name="Rectangle: Rounded Corners 185">
              <a:extLst>
                <a:ext uri="{FF2B5EF4-FFF2-40B4-BE49-F238E27FC236}">
                  <a16:creationId xmlns:a16="http://schemas.microsoft.com/office/drawing/2014/main" id="{2656E1BB-B8FA-D822-3A87-78AB55817FE6}"/>
                </a:ext>
              </a:extLst>
            </p:cNvPr>
            <p:cNvSpPr/>
            <p:nvPr/>
          </p:nvSpPr>
          <p:spPr>
            <a:xfrm>
              <a:off x="10626767" y="1661497"/>
              <a:ext cx="1095187" cy="366824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87" name="Rectangle: Rounded Corners 186">
              <a:extLst>
                <a:ext uri="{FF2B5EF4-FFF2-40B4-BE49-F238E27FC236}">
                  <a16:creationId xmlns:a16="http://schemas.microsoft.com/office/drawing/2014/main" id="{2D264B01-CFED-72C4-3866-5505520F566A}"/>
                </a:ext>
              </a:extLst>
            </p:cNvPr>
            <p:cNvSpPr/>
            <p:nvPr/>
          </p:nvSpPr>
          <p:spPr>
            <a:xfrm>
              <a:off x="9344213" y="1661498"/>
              <a:ext cx="1095187" cy="366824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88" name="Rectangle: Rounded Corners 187">
              <a:extLst>
                <a:ext uri="{FF2B5EF4-FFF2-40B4-BE49-F238E27FC236}">
                  <a16:creationId xmlns:a16="http://schemas.microsoft.com/office/drawing/2014/main" id="{0591B7FD-3064-7154-E44F-58EF389781CE}"/>
                </a:ext>
              </a:extLst>
            </p:cNvPr>
            <p:cNvSpPr/>
            <p:nvPr/>
          </p:nvSpPr>
          <p:spPr>
            <a:xfrm>
              <a:off x="8064637" y="1661497"/>
              <a:ext cx="1097024" cy="36682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89" name="Rectangle: Rounded Corners 188">
              <a:extLst>
                <a:ext uri="{FF2B5EF4-FFF2-40B4-BE49-F238E27FC236}">
                  <a16:creationId xmlns:a16="http://schemas.microsoft.com/office/drawing/2014/main" id="{455D4539-C5FA-0D49-04B4-B66AF21F413E}"/>
                </a:ext>
              </a:extLst>
            </p:cNvPr>
            <p:cNvSpPr/>
            <p:nvPr/>
          </p:nvSpPr>
          <p:spPr>
            <a:xfrm>
              <a:off x="6779964" y="1649462"/>
              <a:ext cx="1097024" cy="4594673"/>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90" name="Rectangle: Rounded Corners 189">
              <a:extLst>
                <a:ext uri="{FF2B5EF4-FFF2-40B4-BE49-F238E27FC236}">
                  <a16:creationId xmlns:a16="http://schemas.microsoft.com/office/drawing/2014/main" id="{A702D9C8-78C7-0F64-9F26-A5C9B2FF168B}"/>
                </a:ext>
              </a:extLst>
            </p:cNvPr>
            <p:cNvSpPr/>
            <p:nvPr/>
          </p:nvSpPr>
          <p:spPr>
            <a:xfrm>
              <a:off x="5499600" y="1661497"/>
              <a:ext cx="1103621" cy="36682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91" name="Rectangle: Rounded Corners 190">
              <a:extLst>
                <a:ext uri="{FF2B5EF4-FFF2-40B4-BE49-F238E27FC236}">
                  <a16:creationId xmlns:a16="http://schemas.microsoft.com/office/drawing/2014/main" id="{9E54C56B-8FCF-00D1-3D6B-6FFE9F527CB2}"/>
                </a:ext>
              </a:extLst>
            </p:cNvPr>
            <p:cNvSpPr/>
            <p:nvPr/>
          </p:nvSpPr>
          <p:spPr>
            <a:xfrm>
              <a:off x="4214980" y="1661499"/>
              <a:ext cx="1103621" cy="3668244"/>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92" name="Rectangle: Rounded Corners 191">
              <a:extLst>
                <a:ext uri="{FF2B5EF4-FFF2-40B4-BE49-F238E27FC236}">
                  <a16:creationId xmlns:a16="http://schemas.microsoft.com/office/drawing/2014/main" id="{D40B1391-93AF-1977-6F0E-300988FB5EA8}"/>
                </a:ext>
              </a:extLst>
            </p:cNvPr>
            <p:cNvSpPr/>
            <p:nvPr/>
          </p:nvSpPr>
          <p:spPr>
            <a:xfrm>
              <a:off x="2941432" y="1661498"/>
              <a:ext cx="1103621" cy="45826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93" name="Rectangle: Rounded Corners 192">
              <a:extLst>
                <a:ext uri="{FF2B5EF4-FFF2-40B4-BE49-F238E27FC236}">
                  <a16:creationId xmlns:a16="http://schemas.microsoft.com/office/drawing/2014/main" id="{CDE06FDE-DA61-BE6E-1C19-50F1575B0319}"/>
                </a:ext>
              </a:extLst>
            </p:cNvPr>
            <p:cNvSpPr/>
            <p:nvPr/>
          </p:nvSpPr>
          <p:spPr>
            <a:xfrm>
              <a:off x="1656833" y="1661499"/>
              <a:ext cx="1103621" cy="3668243"/>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94" name="Rectangle: Rounded Corners 193">
              <a:extLst>
                <a:ext uri="{FF2B5EF4-FFF2-40B4-BE49-F238E27FC236}">
                  <a16:creationId xmlns:a16="http://schemas.microsoft.com/office/drawing/2014/main" id="{A5873487-08C8-084A-9899-500141B00FAF}"/>
                </a:ext>
              </a:extLst>
            </p:cNvPr>
            <p:cNvSpPr/>
            <p:nvPr/>
          </p:nvSpPr>
          <p:spPr>
            <a:xfrm>
              <a:off x="378380" y="1672143"/>
              <a:ext cx="1101747" cy="274320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grpSp>
          <p:nvGrpSpPr>
            <p:cNvPr id="196" name="Group 195">
              <a:extLst>
                <a:ext uri="{FF2B5EF4-FFF2-40B4-BE49-F238E27FC236}">
                  <a16:creationId xmlns:a16="http://schemas.microsoft.com/office/drawing/2014/main" id="{D71BE4B7-A6A3-6AC0-97FD-4643C794C59B}"/>
                </a:ext>
              </a:extLst>
            </p:cNvPr>
            <p:cNvGrpSpPr/>
            <p:nvPr/>
          </p:nvGrpSpPr>
          <p:grpSpPr>
            <a:xfrm>
              <a:off x="381000" y="1547963"/>
              <a:ext cx="1097280" cy="799337"/>
              <a:chOff x="560065" y="5025296"/>
              <a:chExt cx="1097280" cy="799337"/>
            </a:xfrm>
          </p:grpSpPr>
          <p:sp>
            <p:nvSpPr>
              <p:cNvPr id="397" name="Rectangle: Rounded Corners 396">
                <a:extLst>
                  <a:ext uri="{FF2B5EF4-FFF2-40B4-BE49-F238E27FC236}">
                    <a16:creationId xmlns:a16="http://schemas.microsoft.com/office/drawing/2014/main" id="{817B479B-6E9F-1B8D-2122-AA320E700014}"/>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latin typeface="Calibri" panose="020F0502020204030204" pitchFamily="34" charset="0"/>
                    <a:cs typeface="Calibri" panose="020F0502020204030204" pitchFamily="34" charset="0"/>
                  </a:rPr>
                  <a:t>Project Initiation</a:t>
                </a:r>
              </a:p>
            </p:txBody>
          </p:sp>
          <p:sp>
            <p:nvSpPr>
              <p:cNvPr id="398" name="Oval 397">
                <a:extLst>
                  <a:ext uri="{FF2B5EF4-FFF2-40B4-BE49-F238E27FC236}">
                    <a16:creationId xmlns:a16="http://schemas.microsoft.com/office/drawing/2014/main" id="{7BD77A90-3AC2-6EFC-977F-F7834F03D3EE}"/>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Step 1</a:t>
                </a:r>
              </a:p>
            </p:txBody>
          </p:sp>
        </p:grpSp>
        <p:grpSp>
          <p:nvGrpSpPr>
            <p:cNvPr id="197" name="Group 196">
              <a:extLst>
                <a:ext uri="{FF2B5EF4-FFF2-40B4-BE49-F238E27FC236}">
                  <a16:creationId xmlns:a16="http://schemas.microsoft.com/office/drawing/2014/main" id="{8570AF42-39B1-0DA5-94D3-123CB2E339DA}"/>
                </a:ext>
              </a:extLst>
            </p:cNvPr>
            <p:cNvGrpSpPr/>
            <p:nvPr/>
          </p:nvGrpSpPr>
          <p:grpSpPr>
            <a:xfrm>
              <a:off x="10624674" y="1552255"/>
              <a:ext cx="1097280" cy="799337"/>
              <a:chOff x="560065" y="5025296"/>
              <a:chExt cx="1097280" cy="799337"/>
            </a:xfrm>
          </p:grpSpPr>
          <p:sp>
            <p:nvSpPr>
              <p:cNvPr id="395" name="Rectangle: Rounded Corners 394">
                <a:extLst>
                  <a:ext uri="{FF2B5EF4-FFF2-40B4-BE49-F238E27FC236}">
                    <a16:creationId xmlns:a16="http://schemas.microsoft.com/office/drawing/2014/main" id="{2C78B80C-0908-CC49-33D1-422F36B6A468}"/>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200" b="1" dirty="0">
                    <a:latin typeface="Calibri" panose="020F0502020204030204" pitchFamily="34" charset="0"/>
                    <a:cs typeface="Calibri" panose="020F0502020204030204" pitchFamily="34" charset="0"/>
                  </a:rPr>
                  <a:t>Analyze Data and Evaluate Results</a:t>
                </a:r>
              </a:p>
            </p:txBody>
          </p:sp>
          <p:sp>
            <p:nvSpPr>
              <p:cNvPr id="396" name="Oval 395">
                <a:extLst>
                  <a:ext uri="{FF2B5EF4-FFF2-40B4-BE49-F238E27FC236}">
                    <a16:creationId xmlns:a16="http://schemas.microsoft.com/office/drawing/2014/main" id="{143C3A89-A7ED-45D1-4629-5FC2C99DBCE1}"/>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Step 9</a:t>
                </a:r>
              </a:p>
            </p:txBody>
          </p:sp>
        </p:grpSp>
        <p:grpSp>
          <p:nvGrpSpPr>
            <p:cNvPr id="199" name="Group 198">
              <a:extLst>
                <a:ext uri="{FF2B5EF4-FFF2-40B4-BE49-F238E27FC236}">
                  <a16:creationId xmlns:a16="http://schemas.microsoft.com/office/drawing/2014/main" id="{CE56F0B7-B794-97AF-CA65-C68FD97346CA}"/>
                </a:ext>
              </a:extLst>
            </p:cNvPr>
            <p:cNvGrpSpPr/>
            <p:nvPr/>
          </p:nvGrpSpPr>
          <p:grpSpPr>
            <a:xfrm>
              <a:off x="9344213" y="1552255"/>
              <a:ext cx="1097280" cy="799337"/>
              <a:chOff x="560065" y="5025296"/>
              <a:chExt cx="1097280" cy="799337"/>
            </a:xfrm>
          </p:grpSpPr>
          <p:sp>
            <p:nvSpPr>
              <p:cNvPr id="393" name="Rectangle: Rounded Corners 392">
                <a:extLst>
                  <a:ext uri="{FF2B5EF4-FFF2-40B4-BE49-F238E27FC236}">
                    <a16:creationId xmlns:a16="http://schemas.microsoft.com/office/drawing/2014/main" id="{B2C488B1-1B1D-9C02-0AFA-24397E7CA9E3}"/>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latin typeface="Calibri" panose="020F0502020204030204" pitchFamily="34" charset="0"/>
                    <a:cs typeface="Calibri" panose="020F0502020204030204" pitchFamily="34" charset="0"/>
                  </a:rPr>
                  <a:t>Plan &amp; Execute</a:t>
                </a:r>
              </a:p>
              <a:p>
                <a:pPr algn="ctr">
                  <a:lnSpc>
                    <a:spcPts val="1300"/>
                  </a:lnSpc>
                </a:pPr>
                <a:r>
                  <a:rPr lang="en-US" sz="1400" b="1" dirty="0">
                    <a:latin typeface="Calibri" panose="020F0502020204030204" pitchFamily="34" charset="0"/>
                    <a:cs typeface="Calibri" panose="020F0502020204030204" pitchFamily="34" charset="0"/>
                  </a:rPr>
                  <a:t>Event</a:t>
                </a:r>
              </a:p>
            </p:txBody>
          </p:sp>
          <p:sp>
            <p:nvSpPr>
              <p:cNvPr id="394" name="Oval 393">
                <a:extLst>
                  <a:ext uri="{FF2B5EF4-FFF2-40B4-BE49-F238E27FC236}">
                    <a16:creationId xmlns:a16="http://schemas.microsoft.com/office/drawing/2014/main" id="{1B62E74A-6847-8990-9B36-CA000798EF3D}"/>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Step 8</a:t>
                </a:r>
              </a:p>
            </p:txBody>
          </p:sp>
        </p:grpSp>
        <p:grpSp>
          <p:nvGrpSpPr>
            <p:cNvPr id="200" name="Group 199">
              <a:extLst>
                <a:ext uri="{FF2B5EF4-FFF2-40B4-BE49-F238E27FC236}">
                  <a16:creationId xmlns:a16="http://schemas.microsoft.com/office/drawing/2014/main" id="{3DB90FCC-E782-9593-E5E7-0A14419E207B}"/>
                </a:ext>
              </a:extLst>
            </p:cNvPr>
            <p:cNvGrpSpPr/>
            <p:nvPr/>
          </p:nvGrpSpPr>
          <p:grpSpPr>
            <a:xfrm>
              <a:off x="8063754" y="1547963"/>
              <a:ext cx="1097280" cy="799337"/>
              <a:chOff x="560065" y="5025296"/>
              <a:chExt cx="1097280" cy="799337"/>
            </a:xfrm>
          </p:grpSpPr>
          <p:sp>
            <p:nvSpPr>
              <p:cNvPr id="391" name="Rectangle: Rounded Corners 390">
                <a:extLst>
                  <a:ext uri="{FF2B5EF4-FFF2-40B4-BE49-F238E27FC236}">
                    <a16:creationId xmlns:a16="http://schemas.microsoft.com/office/drawing/2014/main" id="{8C80869A-00F0-4EA4-04D5-08DC75AF6F60}"/>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latin typeface="Calibri" panose="020F0502020204030204" pitchFamily="34" charset="0"/>
                    <a:cs typeface="Calibri" panose="020F0502020204030204" pitchFamily="34" charset="0"/>
                  </a:rPr>
                  <a:t>Integrate &amp; Validate Environment</a:t>
                </a:r>
              </a:p>
            </p:txBody>
          </p:sp>
          <p:sp>
            <p:nvSpPr>
              <p:cNvPr id="392" name="Oval 391">
                <a:extLst>
                  <a:ext uri="{FF2B5EF4-FFF2-40B4-BE49-F238E27FC236}">
                    <a16:creationId xmlns:a16="http://schemas.microsoft.com/office/drawing/2014/main" id="{0E36DE78-CA48-F0EA-BC9F-03D35ACD01D1}"/>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Step 7</a:t>
                </a:r>
              </a:p>
            </p:txBody>
          </p:sp>
        </p:grpSp>
        <p:grpSp>
          <p:nvGrpSpPr>
            <p:cNvPr id="201" name="Group 200">
              <a:extLst>
                <a:ext uri="{FF2B5EF4-FFF2-40B4-BE49-F238E27FC236}">
                  <a16:creationId xmlns:a16="http://schemas.microsoft.com/office/drawing/2014/main" id="{361D91E1-0CDD-2386-B345-D13EF4FC592C}"/>
                </a:ext>
              </a:extLst>
            </p:cNvPr>
            <p:cNvGrpSpPr/>
            <p:nvPr/>
          </p:nvGrpSpPr>
          <p:grpSpPr>
            <a:xfrm>
              <a:off x="6783295" y="1547963"/>
              <a:ext cx="1097280" cy="799337"/>
              <a:chOff x="560065" y="5025296"/>
              <a:chExt cx="1097280" cy="799337"/>
            </a:xfrm>
          </p:grpSpPr>
          <p:sp>
            <p:nvSpPr>
              <p:cNvPr id="389" name="Rectangle: Rounded Corners 388">
                <a:extLst>
                  <a:ext uri="{FF2B5EF4-FFF2-40B4-BE49-F238E27FC236}">
                    <a16:creationId xmlns:a16="http://schemas.microsoft.com/office/drawing/2014/main" id="{DECE667A-3F75-7F04-E9D3-DB89987CB0A3}"/>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latin typeface="Calibri" panose="020F0502020204030204" pitchFamily="34" charset="0"/>
                    <a:cs typeface="Calibri" panose="020F0502020204030204" pitchFamily="34" charset="0"/>
                  </a:rPr>
                  <a:t>Develop Operational Wrap-Around</a:t>
                </a:r>
              </a:p>
            </p:txBody>
          </p:sp>
          <p:sp>
            <p:nvSpPr>
              <p:cNvPr id="390" name="Oval 389">
                <a:extLst>
                  <a:ext uri="{FF2B5EF4-FFF2-40B4-BE49-F238E27FC236}">
                    <a16:creationId xmlns:a16="http://schemas.microsoft.com/office/drawing/2014/main" id="{AD545E99-C443-6C62-E9CC-7409ADA68134}"/>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Step 6</a:t>
                </a:r>
              </a:p>
            </p:txBody>
          </p:sp>
        </p:grpSp>
        <p:grpSp>
          <p:nvGrpSpPr>
            <p:cNvPr id="202" name="Group 201">
              <a:extLst>
                <a:ext uri="{FF2B5EF4-FFF2-40B4-BE49-F238E27FC236}">
                  <a16:creationId xmlns:a16="http://schemas.microsoft.com/office/drawing/2014/main" id="{9B54F090-F18F-D841-6C2C-165A60E28649}"/>
                </a:ext>
              </a:extLst>
            </p:cNvPr>
            <p:cNvGrpSpPr/>
            <p:nvPr/>
          </p:nvGrpSpPr>
          <p:grpSpPr>
            <a:xfrm>
              <a:off x="5502836" y="1547963"/>
              <a:ext cx="1097280" cy="799337"/>
              <a:chOff x="560065" y="5025296"/>
              <a:chExt cx="1097280" cy="799337"/>
            </a:xfrm>
          </p:grpSpPr>
          <p:sp>
            <p:nvSpPr>
              <p:cNvPr id="387" name="Rectangle: Rounded Corners 386">
                <a:extLst>
                  <a:ext uri="{FF2B5EF4-FFF2-40B4-BE49-F238E27FC236}">
                    <a16:creationId xmlns:a16="http://schemas.microsoft.com/office/drawing/2014/main" id="{7A3B3DAD-7548-06DE-3117-AB29C6C51196}"/>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latin typeface="Calibri" panose="020F0502020204030204" pitchFamily="34" charset="0"/>
                    <a:cs typeface="Calibri" panose="020F0502020204030204" pitchFamily="34" charset="0"/>
                  </a:rPr>
                  <a:t>Design Operational Wrap-Around</a:t>
                </a:r>
              </a:p>
            </p:txBody>
          </p:sp>
          <p:sp>
            <p:nvSpPr>
              <p:cNvPr id="388" name="Oval 387">
                <a:extLst>
                  <a:ext uri="{FF2B5EF4-FFF2-40B4-BE49-F238E27FC236}">
                    <a16:creationId xmlns:a16="http://schemas.microsoft.com/office/drawing/2014/main" id="{240A6A2E-2DA3-ADC5-E1E7-2F4C91EE170C}"/>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Step 5</a:t>
                </a:r>
              </a:p>
            </p:txBody>
          </p:sp>
        </p:grpSp>
        <p:grpSp>
          <p:nvGrpSpPr>
            <p:cNvPr id="203" name="Group 202">
              <a:extLst>
                <a:ext uri="{FF2B5EF4-FFF2-40B4-BE49-F238E27FC236}">
                  <a16:creationId xmlns:a16="http://schemas.microsoft.com/office/drawing/2014/main" id="{EB197861-3162-83B8-ED2B-9842B21DF688}"/>
                </a:ext>
              </a:extLst>
            </p:cNvPr>
            <p:cNvGrpSpPr/>
            <p:nvPr/>
          </p:nvGrpSpPr>
          <p:grpSpPr>
            <a:xfrm>
              <a:off x="4222377" y="1547963"/>
              <a:ext cx="1097280" cy="799337"/>
              <a:chOff x="560065" y="5025296"/>
              <a:chExt cx="1097280" cy="799337"/>
            </a:xfrm>
          </p:grpSpPr>
          <p:sp>
            <p:nvSpPr>
              <p:cNvPr id="385" name="Rectangle: Rounded Corners 384">
                <a:extLst>
                  <a:ext uri="{FF2B5EF4-FFF2-40B4-BE49-F238E27FC236}">
                    <a16:creationId xmlns:a16="http://schemas.microsoft.com/office/drawing/2014/main" id="{86B3D6DD-D2F0-7451-7071-C9DD7996D393}"/>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latin typeface="Calibri" panose="020F0502020204030204" pitchFamily="34" charset="0"/>
                    <a:cs typeface="Calibri" panose="020F0502020204030204" pitchFamily="34" charset="0"/>
                  </a:rPr>
                  <a:t>Develop</a:t>
                </a:r>
              </a:p>
              <a:p>
                <a:pPr algn="ctr">
                  <a:lnSpc>
                    <a:spcPts val="1300"/>
                  </a:lnSpc>
                </a:pPr>
                <a:r>
                  <a:rPr lang="en-US" sz="1400" b="1" dirty="0">
                    <a:latin typeface="Calibri" panose="020F0502020204030204" pitchFamily="34" charset="0"/>
                    <a:cs typeface="Calibri" panose="020F0502020204030204" pitchFamily="34" charset="0"/>
                  </a:rPr>
                  <a:t>Digital Twin</a:t>
                </a:r>
              </a:p>
            </p:txBody>
          </p:sp>
          <p:sp>
            <p:nvSpPr>
              <p:cNvPr id="386" name="Oval 385">
                <a:extLst>
                  <a:ext uri="{FF2B5EF4-FFF2-40B4-BE49-F238E27FC236}">
                    <a16:creationId xmlns:a16="http://schemas.microsoft.com/office/drawing/2014/main" id="{8FC0CB1A-F314-4D77-8F68-81CC91F6DE62}"/>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Step 4</a:t>
                </a:r>
              </a:p>
            </p:txBody>
          </p:sp>
        </p:grpSp>
        <p:grpSp>
          <p:nvGrpSpPr>
            <p:cNvPr id="205" name="Group 204">
              <a:extLst>
                <a:ext uri="{FF2B5EF4-FFF2-40B4-BE49-F238E27FC236}">
                  <a16:creationId xmlns:a16="http://schemas.microsoft.com/office/drawing/2014/main" id="{8E16EEA5-224E-589B-37DE-234DC5FB8290}"/>
                </a:ext>
              </a:extLst>
            </p:cNvPr>
            <p:cNvGrpSpPr/>
            <p:nvPr/>
          </p:nvGrpSpPr>
          <p:grpSpPr>
            <a:xfrm>
              <a:off x="2941918" y="1547963"/>
              <a:ext cx="1097280" cy="799337"/>
              <a:chOff x="560065" y="5025296"/>
              <a:chExt cx="1097280" cy="799337"/>
            </a:xfrm>
          </p:grpSpPr>
          <p:sp>
            <p:nvSpPr>
              <p:cNvPr id="383" name="Rectangle: Rounded Corners 382">
                <a:extLst>
                  <a:ext uri="{FF2B5EF4-FFF2-40B4-BE49-F238E27FC236}">
                    <a16:creationId xmlns:a16="http://schemas.microsoft.com/office/drawing/2014/main" id="{24FC8A91-87F7-A66D-BBF4-8EF3E6A6E64D}"/>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latin typeface="Calibri" panose="020F0502020204030204" pitchFamily="34" charset="0"/>
                    <a:cs typeface="Calibri" panose="020F0502020204030204" pitchFamily="34" charset="0"/>
                  </a:rPr>
                  <a:t>Conduct Wargame Exercise</a:t>
                </a:r>
              </a:p>
            </p:txBody>
          </p:sp>
          <p:sp>
            <p:nvSpPr>
              <p:cNvPr id="384" name="Oval 383">
                <a:extLst>
                  <a:ext uri="{FF2B5EF4-FFF2-40B4-BE49-F238E27FC236}">
                    <a16:creationId xmlns:a16="http://schemas.microsoft.com/office/drawing/2014/main" id="{45D1A16E-D19C-C056-861B-A9CA0DC3A5C5}"/>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Step 3</a:t>
                </a:r>
              </a:p>
            </p:txBody>
          </p:sp>
        </p:grpSp>
        <p:grpSp>
          <p:nvGrpSpPr>
            <p:cNvPr id="207" name="Group 206">
              <a:extLst>
                <a:ext uri="{FF2B5EF4-FFF2-40B4-BE49-F238E27FC236}">
                  <a16:creationId xmlns:a16="http://schemas.microsoft.com/office/drawing/2014/main" id="{A24436A3-0110-889A-5BC4-9D846F09D1C0}"/>
                </a:ext>
              </a:extLst>
            </p:cNvPr>
            <p:cNvGrpSpPr/>
            <p:nvPr/>
          </p:nvGrpSpPr>
          <p:grpSpPr>
            <a:xfrm>
              <a:off x="1661459" y="1547963"/>
              <a:ext cx="1097280" cy="799337"/>
              <a:chOff x="560065" y="5025296"/>
              <a:chExt cx="1097280" cy="799337"/>
            </a:xfrm>
          </p:grpSpPr>
          <p:sp>
            <p:nvSpPr>
              <p:cNvPr id="381" name="Rectangle: Rounded Corners 380">
                <a:extLst>
                  <a:ext uri="{FF2B5EF4-FFF2-40B4-BE49-F238E27FC236}">
                    <a16:creationId xmlns:a16="http://schemas.microsoft.com/office/drawing/2014/main" id="{0327D26C-FDAA-17E7-A7C2-4117AC336D1D}"/>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latin typeface="Calibri" panose="020F0502020204030204" pitchFamily="34" charset="0"/>
                    <a:cs typeface="Calibri" panose="020F0502020204030204" pitchFamily="34" charset="0"/>
                  </a:rPr>
                  <a:t>Perform Conceptual Analysis</a:t>
                </a:r>
              </a:p>
            </p:txBody>
          </p:sp>
          <p:sp>
            <p:nvSpPr>
              <p:cNvPr id="382" name="Oval 381">
                <a:extLst>
                  <a:ext uri="{FF2B5EF4-FFF2-40B4-BE49-F238E27FC236}">
                    <a16:creationId xmlns:a16="http://schemas.microsoft.com/office/drawing/2014/main" id="{D5336FE1-1574-44DC-A592-29253BB06C8F}"/>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Step 2</a:t>
                </a:r>
              </a:p>
            </p:txBody>
          </p:sp>
        </p:grpSp>
        <p:grpSp>
          <p:nvGrpSpPr>
            <p:cNvPr id="208" name="Group 207">
              <a:extLst>
                <a:ext uri="{FF2B5EF4-FFF2-40B4-BE49-F238E27FC236}">
                  <a16:creationId xmlns:a16="http://schemas.microsoft.com/office/drawing/2014/main" id="{B0382989-E196-68E1-641F-B80385E8A7FB}"/>
                </a:ext>
              </a:extLst>
            </p:cNvPr>
            <p:cNvGrpSpPr/>
            <p:nvPr/>
          </p:nvGrpSpPr>
          <p:grpSpPr>
            <a:xfrm>
              <a:off x="8063754" y="4643943"/>
              <a:ext cx="1097280" cy="685800"/>
              <a:chOff x="6771067" y="4966859"/>
              <a:chExt cx="1097280" cy="685800"/>
            </a:xfrm>
          </p:grpSpPr>
          <p:sp>
            <p:nvSpPr>
              <p:cNvPr id="379" name="Rectangle: Rounded Corners 378">
                <a:extLst>
                  <a:ext uri="{FF2B5EF4-FFF2-40B4-BE49-F238E27FC236}">
                    <a16:creationId xmlns:a16="http://schemas.microsoft.com/office/drawing/2014/main" id="{2F641AB0-9488-9A28-A4A1-09DCA4AC0B75}"/>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Validate Environment</a:t>
                </a:r>
              </a:p>
            </p:txBody>
          </p:sp>
          <p:sp>
            <p:nvSpPr>
              <p:cNvPr id="380" name="Oval 379">
                <a:extLst>
                  <a:ext uri="{FF2B5EF4-FFF2-40B4-BE49-F238E27FC236}">
                    <a16:creationId xmlns:a16="http://schemas.microsoft.com/office/drawing/2014/main" id="{9AD80B1F-BBFD-A4B6-2D14-54DBDA009760}"/>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7.3</a:t>
                </a:r>
              </a:p>
            </p:txBody>
          </p:sp>
        </p:grpSp>
        <p:grpSp>
          <p:nvGrpSpPr>
            <p:cNvPr id="209" name="Group 208">
              <a:extLst>
                <a:ext uri="{FF2B5EF4-FFF2-40B4-BE49-F238E27FC236}">
                  <a16:creationId xmlns:a16="http://schemas.microsoft.com/office/drawing/2014/main" id="{0570EFEA-D371-D17C-DDF8-9D81A6DCCB07}"/>
                </a:ext>
              </a:extLst>
            </p:cNvPr>
            <p:cNvGrpSpPr/>
            <p:nvPr/>
          </p:nvGrpSpPr>
          <p:grpSpPr>
            <a:xfrm>
              <a:off x="8063754" y="3729543"/>
              <a:ext cx="1097280" cy="685800"/>
              <a:chOff x="6771067" y="4966859"/>
              <a:chExt cx="1097280" cy="685800"/>
            </a:xfrm>
          </p:grpSpPr>
          <p:sp>
            <p:nvSpPr>
              <p:cNvPr id="377" name="Rectangle: Rounded Corners 376">
                <a:extLst>
                  <a:ext uri="{FF2B5EF4-FFF2-40B4-BE49-F238E27FC236}">
                    <a16:creationId xmlns:a16="http://schemas.microsoft.com/office/drawing/2014/main" id="{A2063887-2C0D-0E49-3115-DC613794A097}"/>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Integrate Environment</a:t>
                </a:r>
              </a:p>
            </p:txBody>
          </p:sp>
          <p:sp>
            <p:nvSpPr>
              <p:cNvPr id="378" name="Oval 377">
                <a:extLst>
                  <a:ext uri="{FF2B5EF4-FFF2-40B4-BE49-F238E27FC236}">
                    <a16:creationId xmlns:a16="http://schemas.microsoft.com/office/drawing/2014/main" id="{C9AB04B7-DC97-7A17-F794-1ADA4E784BF1}"/>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7.2</a:t>
                </a:r>
              </a:p>
            </p:txBody>
          </p:sp>
        </p:grpSp>
        <p:grpSp>
          <p:nvGrpSpPr>
            <p:cNvPr id="210" name="Group 209">
              <a:extLst>
                <a:ext uri="{FF2B5EF4-FFF2-40B4-BE49-F238E27FC236}">
                  <a16:creationId xmlns:a16="http://schemas.microsoft.com/office/drawing/2014/main" id="{F6D4B88F-CA6E-633B-1A4F-88E3113696DE}"/>
                </a:ext>
              </a:extLst>
            </p:cNvPr>
            <p:cNvGrpSpPr/>
            <p:nvPr/>
          </p:nvGrpSpPr>
          <p:grpSpPr>
            <a:xfrm>
              <a:off x="8063754" y="2815143"/>
              <a:ext cx="1097280" cy="685800"/>
              <a:chOff x="6771067" y="4966859"/>
              <a:chExt cx="1097280" cy="685800"/>
            </a:xfrm>
          </p:grpSpPr>
          <p:sp>
            <p:nvSpPr>
              <p:cNvPr id="375" name="Rectangle: Rounded Corners 374">
                <a:extLst>
                  <a:ext uri="{FF2B5EF4-FFF2-40B4-BE49-F238E27FC236}">
                    <a16:creationId xmlns:a16="http://schemas.microsoft.com/office/drawing/2014/main" id="{2CF334DC-2748-9234-BD8E-2C5DED1A3653}"/>
                  </a:ext>
                </a:extLst>
              </p:cNvPr>
              <p:cNvSpPr/>
              <p:nvPr/>
            </p:nvSpPr>
            <p:spPr>
              <a:xfrm>
                <a:off x="6771067" y="4966859"/>
                <a:ext cx="1097280" cy="685800"/>
              </a:xfrm>
              <a:prstGeom prst="roundRect">
                <a:avLst/>
              </a:prstGeom>
              <a:solidFill>
                <a:schemeClr val="accent1">
                  <a:lumMod val="20000"/>
                  <a:lumOff val="80000"/>
                </a:schemeClr>
              </a:solidFill>
              <a:ln w="57150">
                <a:solidFill>
                  <a:srgbClr val="5B9BD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Plan</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Integration</a:t>
                </a:r>
              </a:p>
            </p:txBody>
          </p:sp>
          <p:sp>
            <p:nvSpPr>
              <p:cNvPr id="376" name="Oval 375">
                <a:extLst>
                  <a:ext uri="{FF2B5EF4-FFF2-40B4-BE49-F238E27FC236}">
                    <a16:creationId xmlns:a16="http://schemas.microsoft.com/office/drawing/2014/main" id="{A9A918AA-DE19-937D-CACD-2778275FA3CB}"/>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7.1</a:t>
                </a:r>
              </a:p>
            </p:txBody>
          </p:sp>
        </p:grpSp>
        <p:grpSp>
          <p:nvGrpSpPr>
            <p:cNvPr id="233" name="Group 232">
              <a:extLst>
                <a:ext uri="{FF2B5EF4-FFF2-40B4-BE49-F238E27FC236}">
                  <a16:creationId xmlns:a16="http://schemas.microsoft.com/office/drawing/2014/main" id="{031C5472-642B-86A8-F059-732A4BA41D92}"/>
                </a:ext>
              </a:extLst>
            </p:cNvPr>
            <p:cNvGrpSpPr/>
            <p:nvPr/>
          </p:nvGrpSpPr>
          <p:grpSpPr>
            <a:xfrm>
              <a:off x="6783295" y="5558343"/>
              <a:ext cx="1097280" cy="685800"/>
              <a:chOff x="6771067" y="4966859"/>
              <a:chExt cx="1097280" cy="685800"/>
            </a:xfrm>
          </p:grpSpPr>
          <p:sp>
            <p:nvSpPr>
              <p:cNvPr id="373" name="Rectangle: Rounded Corners 372">
                <a:extLst>
                  <a:ext uri="{FF2B5EF4-FFF2-40B4-BE49-F238E27FC236}">
                    <a16:creationId xmlns:a16="http://schemas.microsoft.com/office/drawing/2014/main" id="{4EBE2FE3-EA88-4406-6817-AE53D8EFCA5C}"/>
                  </a:ext>
                </a:extLst>
              </p:cNvPr>
              <p:cNvSpPr/>
              <p:nvPr/>
            </p:nvSpPr>
            <p:spPr>
              <a:xfrm>
                <a:off x="6771067" y="4966859"/>
                <a:ext cx="1097280" cy="685800"/>
              </a:xfrm>
              <a:prstGeom prst="roundRect">
                <a:avLst/>
              </a:prstGeom>
              <a:solidFill>
                <a:schemeClr val="accent1">
                  <a:lumMod val="20000"/>
                  <a:lumOff val="80000"/>
                </a:schemeClr>
              </a:solidFill>
              <a:ln w="57150">
                <a:solidFill>
                  <a:srgbClr val="5B9BD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Implement Wrap-Around Infrastructure</a:t>
                </a:r>
              </a:p>
            </p:txBody>
          </p:sp>
          <p:sp>
            <p:nvSpPr>
              <p:cNvPr id="374" name="Oval 373">
                <a:extLst>
                  <a:ext uri="{FF2B5EF4-FFF2-40B4-BE49-F238E27FC236}">
                    <a16:creationId xmlns:a16="http://schemas.microsoft.com/office/drawing/2014/main" id="{BB7BBF9B-E9BC-9536-1B23-BDEE58A4E0F7}"/>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6.4</a:t>
                </a:r>
              </a:p>
            </p:txBody>
          </p:sp>
        </p:grpSp>
        <p:grpSp>
          <p:nvGrpSpPr>
            <p:cNvPr id="234" name="Group 233">
              <a:extLst>
                <a:ext uri="{FF2B5EF4-FFF2-40B4-BE49-F238E27FC236}">
                  <a16:creationId xmlns:a16="http://schemas.microsoft.com/office/drawing/2014/main" id="{53AA87D4-C8B4-A7EB-E67F-044F60317AE5}"/>
                </a:ext>
              </a:extLst>
            </p:cNvPr>
            <p:cNvGrpSpPr/>
            <p:nvPr/>
          </p:nvGrpSpPr>
          <p:grpSpPr>
            <a:xfrm>
              <a:off x="6783295" y="4643943"/>
              <a:ext cx="1097280" cy="685800"/>
              <a:chOff x="6771067" y="4966859"/>
              <a:chExt cx="1097280" cy="685800"/>
            </a:xfrm>
          </p:grpSpPr>
          <p:sp>
            <p:nvSpPr>
              <p:cNvPr id="371" name="Rectangle: Rounded Corners 370">
                <a:extLst>
                  <a:ext uri="{FF2B5EF4-FFF2-40B4-BE49-F238E27FC236}">
                    <a16:creationId xmlns:a16="http://schemas.microsoft.com/office/drawing/2014/main" id="{269E242C-1256-746B-9778-548186391EE4}"/>
                  </a:ext>
                </a:extLst>
              </p:cNvPr>
              <p:cNvSpPr/>
              <p:nvPr/>
            </p:nvSpPr>
            <p:spPr>
              <a:xfrm>
                <a:off x="6771067" y="4966859"/>
                <a:ext cx="1097280" cy="685800"/>
              </a:xfrm>
              <a:prstGeom prst="roundRect">
                <a:avLst/>
              </a:prstGeom>
              <a:solidFill>
                <a:schemeClr val="accent1">
                  <a:lumMod val="20000"/>
                  <a:lumOff val="80000"/>
                </a:schemeClr>
              </a:solidFill>
              <a:ln w="57150">
                <a:solidFill>
                  <a:srgbClr val="5B9BD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Develop</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Wrap-Around Applications</a:t>
                </a:r>
              </a:p>
            </p:txBody>
          </p:sp>
          <p:sp>
            <p:nvSpPr>
              <p:cNvPr id="372" name="Oval 371">
                <a:extLst>
                  <a:ext uri="{FF2B5EF4-FFF2-40B4-BE49-F238E27FC236}">
                    <a16:creationId xmlns:a16="http://schemas.microsoft.com/office/drawing/2014/main" id="{D551C062-C26A-33C1-1695-1CE1BA7AAB32}"/>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6.3</a:t>
                </a:r>
              </a:p>
            </p:txBody>
          </p:sp>
        </p:grpSp>
        <p:grpSp>
          <p:nvGrpSpPr>
            <p:cNvPr id="236" name="Group 235">
              <a:extLst>
                <a:ext uri="{FF2B5EF4-FFF2-40B4-BE49-F238E27FC236}">
                  <a16:creationId xmlns:a16="http://schemas.microsoft.com/office/drawing/2014/main" id="{ABA4212F-7F1B-EC5C-E226-10C467B7E1FD}"/>
                </a:ext>
              </a:extLst>
            </p:cNvPr>
            <p:cNvGrpSpPr/>
            <p:nvPr/>
          </p:nvGrpSpPr>
          <p:grpSpPr>
            <a:xfrm>
              <a:off x="6783295" y="3729543"/>
              <a:ext cx="1097280" cy="685800"/>
              <a:chOff x="6771067" y="4966859"/>
              <a:chExt cx="1097280" cy="685800"/>
            </a:xfrm>
          </p:grpSpPr>
          <p:sp>
            <p:nvSpPr>
              <p:cNvPr id="369" name="Rectangle: Rounded Corners 368">
                <a:extLst>
                  <a:ext uri="{FF2B5EF4-FFF2-40B4-BE49-F238E27FC236}">
                    <a16:creationId xmlns:a16="http://schemas.microsoft.com/office/drawing/2014/main" id="{D16C895E-9A0C-E2C9-B909-4A0E62A54A6C}"/>
                  </a:ext>
                </a:extLst>
              </p:cNvPr>
              <p:cNvSpPr/>
              <p:nvPr/>
            </p:nvSpPr>
            <p:spPr>
              <a:xfrm>
                <a:off x="6771067" y="4966859"/>
                <a:ext cx="1097280" cy="685800"/>
              </a:xfrm>
              <a:prstGeom prst="roundRect">
                <a:avLst/>
              </a:prstGeom>
              <a:solidFill>
                <a:schemeClr val="accent1">
                  <a:lumMod val="20000"/>
                  <a:lumOff val="80000"/>
                </a:schemeClr>
              </a:solidFill>
              <a:ln w="57150">
                <a:solidFill>
                  <a:srgbClr val="5B9BD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Establish Environment Agreements</a:t>
                </a:r>
              </a:p>
            </p:txBody>
          </p:sp>
          <p:sp>
            <p:nvSpPr>
              <p:cNvPr id="370" name="Oval 369">
                <a:extLst>
                  <a:ext uri="{FF2B5EF4-FFF2-40B4-BE49-F238E27FC236}">
                    <a16:creationId xmlns:a16="http://schemas.microsoft.com/office/drawing/2014/main" id="{4DD7808E-7231-2D91-9123-A35F20E80C84}"/>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6.2</a:t>
                </a:r>
              </a:p>
            </p:txBody>
          </p:sp>
        </p:grpSp>
        <p:grpSp>
          <p:nvGrpSpPr>
            <p:cNvPr id="237" name="Group 236">
              <a:extLst>
                <a:ext uri="{FF2B5EF4-FFF2-40B4-BE49-F238E27FC236}">
                  <a16:creationId xmlns:a16="http://schemas.microsoft.com/office/drawing/2014/main" id="{04D7DF62-4ABF-6E21-3A99-9C3EAEE0289B}"/>
                </a:ext>
              </a:extLst>
            </p:cNvPr>
            <p:cNvGrpSpPr/>
            <p:nvPr/>
          </p:nvGrpSpPr>
          <p:grpSpPr>
            <a:xfrm>
              <a:off x="6783295" y="2815143"/>
              <a:ext cx="1097280" cy="685800"/>
              <a:chOff x="6771067" y="4966859"/>
              <a:chExt cx="1097280" cy="685800"/>
            </a:xfrm>
          </p:grpSpPr>
          <p:sp>
            <p:nvSpPr>
              <p:cNvPr id="367" name="Rectangle: Rounded Corners 366">
                <a:extLst>
                  <a:ext uri="{FF2B5EF4-FFF2-40B4-BE49-F238E27FC236}">
                    <a16:creationId xmlns:a16="http://schemas.microsoft.com/office/drawing/2014/main" id="{AC864F16-ED4F-7579-CB94-E7812D4E33A5}"/>
                  </a:ext>
                </a:extLst>
              </p:cNvPr>
              <p:cNvSpPr/>
              <p:nvPr/>
            </p:nvSpPr>
            <p:spPr>
              <a:xfrm>
                <a:off x="6771067" y="4966859"/>
                <a:ext cx="1097280" cy="685800"/>
              </a:xfrm>
              <a:prstGeom prst="roundRect">
                <a:avLst/>
              </a:prstGeom>
              <a:solidFill>
                <a:schemeClr val="accent1">
                  <a:lumMod val="20000"/>
                  <a:lumOff val="80000"/>
                </a:schemeClr>
              </a:solidFill>
              <a:ln w="57150">
                <a:solidFill>
                  <a:srgbClr val="5B9BD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Develop</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System Interface Model</a:t>
                </a:r>
              </a:p>
            </p:txBody>
          </p:sp>
          <p:sp>
            <p:nvSpPr>
              <p:cNvPr id="368" name="Oval 367">
                <a:extLst>
                  <a:ext uri="{FF2B5EF4-FFF2-40B4-BE49-F238E27FC236}">
                    <a16:creationId xmlns:a16="http://schemas.microsoft.com/office/drawing/2014/main" id="{617FE3FB-C7A0-39DC-0716-0A491B7C1BCA}"/>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6.1</a:t>
                </a:r>
              </a:p>
            </p:txBody>
          </p:sp>
        </p:grpSp>
        <p:grpSp>
          <p:nvGrpSpPr>
            <p:cNvPr id="239" name="Group 238">
              <a:extLst>
                <a:ext uri="{FF2B5EF4-FFF2-40B4-BE49-F238E27FC236}">
                  <a16:creationId xmlns:a16="http://schemas.microsoft.com/office/drawing/2014/main" id="{6EEF9F0E-4428-FBB8-E412-4CEB5D011C16}"/>
                </a:ext>
              </a:extLst>
            </p:cNvPr>
            <p:cNvGrpSpPr/>
            <p:nvPr/>
          </p:nvGrpSpPr>
          <p:grpSpPr>
            <a:xfrm>
              <a:off x="5502836" y="4643943"/>
              <a:ext cx="1097280" cy="685800"/>
              <a:chOff x="6771067" y="4966859"/>
              <a:chExt cx="1097280" cy="685800"/>
            </a:xfrm>
          </p:grpSpPr>
          <p:sp>
            <p:nvSpPr>
              <p:cNvPr id="365" name="Rectangle: Rounded Corners 364">
                <a:extLst>
                  <a:ext uri="{FF2B5EF4-FFF2-40B4-BE49-F238E27FC236}">
                    <a16:creationId xmlns:a16="http://schemas.microsoft.com/office/drawing/2014/main" id="{6C6E397F-C52C-39D4-7C3C-DD0FD716353F}"/>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Design</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Wrap-Around</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Applications</a:t>
                </a:r>
              </a:p>
            </p:txBody>
          </p:sp>
          <p:sp>
            <p:nvSpPr>
              <p:cNvPr id="366" name="Oval 365">
                <a:extLst>
                  <a:ext uri="{FF2B5EF4-FFF2-40B4-BE49-F238E27FC236}">
                    <a16:creationId xmlns:a16="http://schemas.microsoft.com/office/drawing/2014/main" id="{E61300D0-F167-03E0-AA82-E7564E9FE455}"/>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5.3</a:t>
                </a:r>
              </a:p>
            </p:txBody>
          </p:sp>
        </p:grpSp>
        <p:grpSp>
          <p:nvGrpSpPr>
            <p:cNvPr id="240" name="Group 239">
              <a:extLst>
                <a:ext uri="{FF2B5EF4-FFF2-40B4-BE49-F238E27FC236}">
                  <a16:creationId xmlns:a16="http://schemas.microsoft.com/office/drawing/2014/main" id="{B8AFD75A-1EB0-B502-324A-28773537505D}"/>
                </a:ext>
              </a:extLst>
            </p:cNvPr>
            <p:cNvGrpSpPr/>
            <p:nvPr/>
          </p:nvGrpSpPr>
          <p:grpSpPr>
            <a:xfrm>
              <a:off x="5502836" y="3729543"/>
              <a:ext cx="1097280" cy="685800"/>
              <a:chOff x="6771067" y="4966859"/>
              <a:chExt cx="1097280" cy="685800"/>
            </a:xfrm>
          </p:grpSpPr>
          <p:sp>
            <p:nvSpPr>
              <p:cNvPr id="363" name="Rectangle: Rounded Corners 362">
                <a:extLst>
                  <a:ext uri="{FF2B5EF4-FFF2-40B4-BE49-F238E27FC236}">
                    <a16:creationId xmlns:a16="http://schemas.microsoft.com/office/drawing/2014/main" id="{72C34ABF-C835-4447-B80C-067EEAFD443D}"/>
                  </a:ext>
                </a:extLst>
              </p:cNvPr>
              <p:cNvSpPr/>
              <p:nvPr/>
            </p:nvSpPr>
            <p:spPr>
              <a:xfrm>
                <a:off x="6771067" y="4966859"/>
                <a:ext cx="1097280" cy="685800"/>
              </a:xfrm>
              <a:prstGeom prst="roundRect">
                <a:avLst/>
              </a:prstGeom>
              <a:solidFill>
                <a:schemeClr val="tx2">
                  <a:lumMod val="20000"/>
                  <a:lumOff val="80000"/>
                </a:schemeClr>
              </a:solidFill>
              <a:ln w="571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Design</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Environment</a:t>
                </a:r>
              </a:p>
            </p:txBody>
          </p:sp>
          <p:sp>
            <p:nvSpPr>
              <p:cNvPr id="364" name="Oval 363">
                <a:extLst>
                  <a:ext uri="{FF2B5EF4-FFF2-40B4-BE49-F238E27FC236}">
                    <a16:creationId xmlns:a16="http://schemas.microsoft.com/office/drawing/2014/main" id="{861B02D9-DD7D-163D-99CB-A8B530FA5278}"/>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5.2</a:t>
                </a:r>
              </a:p>
            </p:txBody>
          </p:sp>
        </p:grpSp>
        <p:grpSp>
          <p:nvGrpSpPr>
            <p:cNvPr id="241" name="Group 240">
              <a:extLst>
                <a:ext uri="{FF2B5EF4-FFF2-40B4-BE49-F238E27FC236}">
                  <a16:creationId xmlns:a16="http://schemas.microsoft.com/office/drawing/2014/main" id="{C15ACEDD-8DCB-9CE5-99C7-9CDF4187691F}"/>
                </a:ext>
              </a:extLst>
            </p:cNvPr>
            <p:cNvGrpSpPr/>
            <p:nvPr/>
          </p:nvGrpSpPr>
          <p:grpSpPr>
            <a:xfrm>
              <a:off x="5502836" y="2815143"/>
              <a:ext cx="1097280" cy="685800"/>
              <a:chOff x="6771067" y="4966859"/>
              <a:chExt cx="1097280" cy="685800"/>
            </a:xfrm>
          </p:grpSpPr>
          <p:sp>
            <p:nvSpPr>
              <p:cNvPr id="361" name="Rectangle: Rounded Corners 360">
                <a:extLst>
                  <a:ext uri="{FF2B5EF4-FFF2-40B4-BE49-F238E27FC236}">
                    <a16:creationId xmlns:a16="http://schemas.microsoft.com/office/drawing/2014/main" id="{5F3A5293-7D36-BB66-C546-B33C0C140E88}"/>
                  </a:ext>
                </a:extLst>
              </p:cNvPr>
              <p:cNvSpPr/>
              <p:nvPr/>
            </p:nvSpPr>
            <p:spPr>
              <a:xfrm>
                <a:off x="6771067" y="4966859"/>
                <a:ext cx="1097280" cy="685800"/>
              </a:xfrm>
              <a:prstGeom prst="roundRect">
                <a:avLst/>
              </a:prstGeom>
              <a:solidFill>
                <a:schemeClr val="tx2">
                  <a:lumMod val="20000"/>
                  <a:lumOff val="80000"/>
                </a:schemeClr>
              </a:solidFill>
              <a:ln w="571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Select</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Wrap-Around Applications</a:t>
                </a:r>
              </a:p>
            </p:txBody>
          </p:sp>
          <p:sp>
            <p:nvSpPr>
              <p:cNvPr id="362" name="Oval 361">
                <a:extLst>
                  <a:ext uri="{FF2B5EF4-FFF2-40B4-BE49-F238E27FC236}">
                    <a16:creationId xmlns:a16="http://schemas.microsoft.com/office/drawing/2014/main" id="{620A7CC2-03ED-F2A5-EB9B-5AD1F93F81F0}"/>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5.1</a:t>
                </a:r>
              </a:p>
            </p:txBody>
          </p:sp>
        </p:grpSp>
        <p:grpSp>
          <p:nvGrpSpPr>
            <p:cNvPr id="242" name="Group 241">
              <a:extLst>
                <a:ext uri="{FF2B5EF4-FFF2-40B4-BE49-F238E27FC236}">
                  <a16:creationId xmlns:a16="http://schemas.microsoft.com/office/drawing/2014/main" id="{62761A28-CB93-C606-696B-120CFC2BB8D8}"/>
                </a:ext>
              </a:extLst>
            </p:cNvPr>
            <p:cNvGrpSpPr/>
            <p:nvPr/>
          </p:nvGrpSpPr>
          <p:grpSpPr>
            <a:xfrm>
              <a:off x="4222377" y="4643943"/>
              <a:ext cx="1097280" cy="685800"/>
              <a:chOff x="6771067" y="4966859"/>
              <a:chExt cx="1097280" cy="685800"/>
            </a:xfrm>
          </p:grpSpPr>
          <p:sp>
            <p:nvSpPr>
              <p:cNvPr id="359" name="Rectangle: Rounded Corners 358">
                <a:extLst>
                  <a:ext uri="{FF2B5EF4-FFF2-40B4-BE49-F238E27FC236}">
                    <a16:creationId xmlns:a16="http://schemas.microsoft.com/office/drawing/2014/main" id="{7FC31F5C-ACD0-0BBA-5AAE-D4B8EE436BF7}"/>
                  </a:ext>
                </a:extLst>
              </p:cNvPr>
              <p:cNvSpPr/>
              <p:nvPr/>
            </p:nvSpPr>
            <p:spPr>
              <a:xfrm>
                <a:off x="6771067" y="4966859"/>
                <a:ext cx="1097280" cy="685800"/>
              </a:xfrm>
              <a:prstGeom prst="roundRect">
                <a:avLst/>
              </a:prstGeom>
              <a:solidFill>
                <a:schemeClr val="accent1">
                  <a:lumMod val="20000"/>
                  <a:lumOff val="80000"/>
                </a:schemeClr>
              </a:solidFill>
              <a:ln w="57150">
                <a:solidFill>
                  <a:srgbClr val="5B9BD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Build</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Digital Twin</a:t>
                </a:r>
              </a:p>
            </p:txBody>
          </p:sp>
          <p:sp>
            <p:nvSpPr>
              <p:cNvPr id="360" name="Oval 359">
                <a:extLst>
                  <a:ext uri="{FF2B5EF4-FFF2-40B4-BE49-F238E27FC236}">
                    <a16:creationId xmlns:a16="http://schemas.microsoft.com/office/drawing/2014/main" id="{F5AF0442-5DBA-D99E-5C2D-AE657B695E8A}"/>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4.3</a:t>
                </a:r>
              </a:p>
            </p:txBody>
          </p:sp>
        </p:grpSp>
        <p:grpSp>
          <p:nvGrpSpPr>
            <p:cNvPr id="244" name="Group 243">
              <a:extLst>
                <a:ext uri="{FF2B5EF4-FFF2-40B4-BE49-F238E27FC236}">
                  <a16:creationId xmlns:a16="http://schemas.microsoft.com/office/drawing/2014/main" id="{AD5C5CF2-B245-0A90-1DD8-6B56B8B0EB24}"/>
                </a:ext>
              </a:extLst>
            </p:cNvPr>
            <p:cNvGrpSpPr/>
            <p:nvPr/>
          </p:nvGrpSpPr>
          <p:grpSpPr>
            <a:xfrm>
              <a:off x="4222377" y="3729543"/>
              <a:ext cx="1097280" cy="685800"/>
              <a:chOff x="6771067" y="4966859"/>
              <a:chExt cx="1097280" cy="685800"/>
            </a:xfrm>
          </p:grpSpPr>
          <p:sp>
            <p:nvSpPr>
              <p:cNvPr id="357" name="Rectangle: Rounded Corners 356">
                <a:extLst>
                  <a:ext uri="{FF2B5EF4-FFF2-40B4-BE49-F238E27FC236}">
                    <a16:creationId xmlns:a16="http://schemas.microsoft.com/office/drawing/2014/main" id="{D604C675-2A59-3C04-14F0-1A524C9C964D}"/>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Acquire Resources</a:t>
                </a:r>
              </a:p>
            </p:txBody>
          </p:sp>
          <p:sp>
            <p:nvSpPr>
              <p:cNvPr id="358" name="Oval 357">
                <a:extLst>
                  <a:ext uri="{FF2B5EF4-FFF2-40B4-BE49-F238E27FC236}">
                    <a16:creationId xmlns:a16="http://schemas.microsoft.com/office/drawing/2014/main" id="{F2AFB333-0D2C-B9A9-9CA8-7BC6D1D039CF}"/>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4.2</a:t>
                </a:r>
              </a:p>
            </p:txBody>
          </p:sp>
        </p:grpSp>
        <p:grpSp>
          <p:nvGrpSpPr>
            <p:cNvPr id="245" name="Group 244">
              <a:extLst>
                <a:ext uri="{FF2B5EF4-FFF2-40B4-BE49-F238E27FC236}">
                  <a16:creationId xmlns:a16="http://schemas.microsoft.com/office/drawing/2014/main" id="{797FC23C-91D9-F404-A0FB-AE68BC921F1F}"/>
                </a:ext>
              </a:extLst>
            </p:cNvPr>
            <p:cNvGrpSpPr/>
            <p:nvPr/>
          </p:nvGrpSpPr>
          <p:grpSpPr>
            <a:xfrm>
              <a:off x="4222377" y="2815143"/>
              <a:ext cx="1097280" cy="685800"/>
              <a:chOff x="6771067" y="4966859"/>
              <a:chExt cx="1097280" cy="685800"/>
            </a:xfrm>
          </p:grpSpPr>
          <p:sp>
            <p:nvSpPr>
              <p:cNvPr id="355" name="Rectangle: Rounded Corners 354">
                <a:extLst>
                  <a:ext uri="{FF2B5EF4-FFF2-40B4-BE49-F238E27FC236}">
                    <a16:creationId xmlns:a16="http://schemas.microsoft.com/office/drawing/2014/main" id="{EB0E7E61-3ABE-AE65-84DE-AE75AECD1E9C}"/>
                  </a:ext>
                </a:extLst>
              </p:cNvPr>
              <p:cNvSpPr/>
              <p:nvPr/>
            </p:nvSpPr>
            <p:spPr>
              <a:xfrm>
                <a:off x="6771067" y="4966859"/>
                <a:ext cx="1097280" cy="685800"/>
              </a:xfrm>
              <a:prstGeom prst="roundRect">
                <a:avLst/>
              </a:prstGeom>
              <a:solidFill>
                <a:schemeClr val="tx2">
                  <a:lumMod val="20000"/>
                  <a:lumOff val="80000"/>
                </a:schemeClr>
              </a:solidFill>
              <a:ln w="571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Select</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Digital Twin Applications</a:t>
                </a:r>
              </a:p>
            </p:txBody>
          </p:sp>
          <p:sp>
            <p:nvSpPr>
              <p:cNvPr id="356" name="Oval 355">
                <a:extLst>
                  <a:ext uri="{FF2B5EF4-FFF2-40B4-BE49-F238E27FC236}">
                    <a16:creationId xmlns:a16="http://schemas.microsoft.com/office/drawing/2014/main" id="{B1590200-1670-70EB-15B0-6092920493AE}"/>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4.1</a:t>
                </a:r>
              </a:p>
            </p:txBody>
          </p:sp>
        </p:grpSp>
        <p:grpSp>
          <p:nvGrpSpPr>
            <p:cNvPr id="246" name="Group 245">
              <a:extLst>
                <a:ext uri="{FF2B5EF4-FFF2-40B4-BE49-F238E27FC236}">
                  <a16:creationId xmlns:a16="http://schemas.microsoft.com/office/drawing/2014/main" id="{E8364CF6-CE6E-3F91-667D-E1002F083D2D}"/>
                </a:ext>
              </a:extLst>
            </p:cNvPr>
            <p:cNvGrpSpPr/>
            <p:nvPr/>
          </p:nvGrpSpPr>
          <p:grpSpPr>
            <a:xfrm>
              <a:off x="2941918" y="5558343"/>
              <a:ext cx="1097280" cy="685800"/>
              <a:chOff x="6771067" y="4966859"/>
              <a:chExt cx="1097280" cy="685800"/>
            </a:xfrm>
          </p:grpSpPr>
          <p:sp>
            <p:nvSpPr>
              <p:cNvPr id="353" name="Rectangle: Rounded Corners 352">
                <a:extLst>
                  <a:ext uri="{FF2B5EF4-FFF2-40B4-BE49-F238E27FC236}">
                    <a16:creationId xmlns:a16="http://schemas.microsoft.com/office/drawing/2014/main" id="{32072F83-7089-DFC8-DA43-D13F9DAE1D61}"/>
                  </a:ext>
                </a:extLst>
              </p:cNvPr>
              <p:cNvSpPr/>
              <p:nvPr/>
            </p:nvSpPr>
            <p:spPr>
              <a:xfrm>
                <a:off x="6771067" y="4966859"/>
                <a:ext cx="1097280" cy="685800"/>
              </a:xfrm>
              <a:prstGeom prst="roundRect">
                <a:avLst/>
              </a:prstGeom>
              <a:solidFill>
                <a:schemeClr val="tx2">
                  <a:lumMod val="20000"/>
                  <a:lumOff val="80000"/>
                </a:schemeClr>
              </a:solidFill>
              <a:ln w="571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Wargame Reporting</a:t>
                </a:r>
              </a:p>
            </p:txBody>
          </p:sp>
          <p:sp>
            <p:nvSpPr>
              <p:cNvPr id="354" name="Oval 353">
                <a:extLst>
                  <a:ext uri="{FF2B5EF4-FFF2-40B4-BE49-F238E27FC236}">
                    <a16:creationId xmlns:a16="http://schemas.microsoft.com/office/drawing/2014/main" id="{3CE83969-5CF6-DEDA-0CE2-65040D5AD1B0}"/>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3.4</a:t>
                </a:r>
              </a:p>
            </p:txBody>
          </p:sp>
        </p:grpSp>
        <p:grpSp>
          <p:nvGrpSpPr>
            <p:cNvPr id="247" name="Group 246">
              <a:extLst>
                <a:ext uri="{FF2B5EF4-FFF2-40B4-BE49-F238E27FC236}">
                  <a16:creationId xmlns:a16="http://schemas.microsoft.com/office/drawing/2014/main" id="{A0E96603-EA8C-2DFF-14E7-E05F72C8B7F0}"/>
                </a:ext>
              </a:extLst>
            </p:cNvPr>
            <p:cNvGrpSpPr/>
            <p:nvPr/>
          </p:nvGrpSpPr>
          <p:grpSpPr>
            <a:xfrm>
              <a:off x="2941918" y="4643943"/>
              <a:ext cx="1097280" cy="685800"/>
              <a:chOff x="6771067" y="4966859"/>
              <a:chExt cx="1097280" cy="685800"/>
            </a:xfrm>
          </p:grpSpPr>
          <p:sp>
            <p:nvSpPr>
              <p:cNvPr id="351" name="Rectangle: Rounded Corners 350">
                <a:extLst>
                  <a:ext uri="{FF2B5EF4-FFF2-40B4-BE49-F238E27FC236}">
                    <a16:creationId xmlns:a16="http://schemas.microsoft.com/office/drawing/2014/main" id="{F4AA98A7-9C07-8368-A63B-F2F3CC03E7FB}"/>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Post</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Wargame Analysis</a:t>
                </a:r>
              </a:p>
            </p:txBody>
          </p:sp>
          <p:sp>
            <p:nvSpPr>
              <p:cNvPr id="352" name="Oval 351">
                <a:extLst>
                  <a:ext uri="{FF2B5EF4-FFF2-40B4-BE49-F238E27FC236}">
                    <a16:creationId xmlns:a16="http://schemas.microsoft.com/office/drawing/2014/main" id="{7F09638A-2F48-1673-4500-3AA125D8759A}"/>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3.3</a:t>
                </a:r>
              </a:p>
            </p:txBody>
          </p:sp>
        </p:grpSp>
        <p:grpSp>
          <p:nvGrpSpPr>
            <p:cNvPr id="248" name="Group 247">
              <a:extLst>
                <a:ext uri="{FF2B5EF4-FFF2-40B4-BE49-F238E27FC236}">
                  <a16:creationId xmlns:a16="http://schemas.microsoft.com/office/drawing/2014/main" id="{2D54517A-0944-BBB1-4F66-E0B5DFEFFBEF}"/>
                </a:ext>
              </a:extLst>
            </p:cNvPr>
            <p:cNvGrpSpPr/>
            <p:nvPr/>
          </p:nvGrpSpPr>
          <p:grpSpPr>
            <a:xfrm>
              <a:off x="2941918" y="3729543"/>
              <a:ext cx="1097280" cy="685800"/>
              <a:chOff x="6771067" y="4966859"/>
              <a:chExt cx="1097280" cy="685800"/>
            </a:xfrm>
          </p:grpSpPr>
          <p:sp>
            <p:nvSpPr>
              <p:cNvPr id="349" name="Rectangle: Rounded Corners 348">
                <a:extLst>
                  <a:ext uri="{FF2B5EF4-FFF2-40B4-BE49-F238E27FC236}">
                    <a16:creationId xmlns:a16="http://schemas.microsoft.com/office/drawing/2014/main" id="{ADFA50FE-AAFA-3E41-9FF3-989C1723A8E3}"/>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Conduct Wargame</a:t>
                </a:r>
              </a:p>
            </p:txBody>
          </p:sp>
          <p:sp>
            <p:nvSpPr>
              <p:cNvPr id="350" name="Oval 349">
                <a:extLst>
                  <a:ext uri="{FF2B5EF4-FFF2-40B4-BE49-F238E27FC236}">
                    <a16:creationId xmlns:a16="http://schemas.microsoft.com/office/drawing/2014/main" id="{58146EF5-D750-E92E-FD6C-E336CDE97A23}"/>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3.2</a:t>
                </a:r>
              </a:p>
            </p:txBody>
          </p:sp>
        </p:grpSp>
        <p:grpSp>
          <p:nvGrpSpPr>
            <p:cNvPr id="249" name="Group 248">
              <a:extLst>
                <a:ext uri="{FF2B5EF4-FFF2-40B4-BE49-F238E27FC236}">
                  <a16:creationId xmlns:a16="http://schemas.microsoft.com/office/drawing/2014/main" id="{71753DDE-9791-C567-073F-A507B8B6192B}"/>
                </a:ext>
              </a:extLst>
            </p:cNvPr>
            <p:cNvGrpSpPr/>
            <p:nvPr/>
          </p:nvGrpSpPr>
          <p:grpSpPr>
            <a:xfrm>
              <a:off x="2941918" y="2815143"/>
              <a:ext cx="1097280" cy="685800"/>
              <a:chOff x="6771067" y="4966859"/>
              <a:chExt cx="1097280" cy="685800"/>
            </a:xfrm>
          </p:grpSpPr>
          <p:sp>
            <p:nvSpPr>
              <p:cNvPr id="347" name="Rectangle: Rounded Corners 346">
                <a:extLst>
                  <a:ext uri="{FF2B5EF4-FFF2-40B4-BE49-F238E27FC236}">
                    <a16:creationId xmlns:a16="http://schemas.microsoft.com/office/drawing/2014/main" id="{02D0C0CD-D644-6727-6BEE-3FEEEBF28F52}"/>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Wargame Preparation</a:t>
                </a:r>
              </a:p>
            </p:txBody>
          </p:sp>
          <p:sp>
            <p:nvSpPr>
              <p:cNvPr id="348" name="Oval 347">
                <a:extLst>
                  <a:ext uri="{FF2B5EF4-FFF2-40B4-BE49-F238E27FC236}">
                    <a16:creationId xmlns:a16="http://schemas.microsoft.com/office/drawing/2014/main" id="{BE230DCF-4193-6A05-B90F-6486B01B4FC2}"/>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3.1</a:t>
                </a:r>
              </a:p>
            </p:txBody>
          </p:sp>
        </p:grpSp>
        <p:grpSp>
          <p:nvGrpSpPr>
            <p:cNvPr id="250" name="Group 249">
              <a:extLst>
                <a:ext uri="{FF2B5EF4-FFF2-40B4-BE49-F238E27FC236}">
                  <a16:creationId xmlns:a16="http://schemas.microsoft.com/office/drawing/2014/main" id="{0151763E-899F-ACA0-C855-6A6FFB312CD7}"/>
                </a:ext>
              </a:extLst>
            </p:cNvPr>
            <p:cNvGrpSpPr/>
            <p:nvPr/>
          </p:nvGrpSpPr>
          <p:grpSpPr>
            <a:xfrm>
              <a:off x="1661459" y="4643943"/>
              <a:ext cx="1097280" cy="685800"/>
              <a:chOff x="6771067" y="4966859"/>
              <a:chExt cx="1097280" cy="685800"/>
            </a:xfrm>
          </p:grpSpPr>
          <p:sp>
            <p:nvSpPr>
              <p:cNvPr id="345" name="Rectangle: Rounded Corners 344">
                <a:extLst>
                  <a:ext uri="{FF2B5EF4-FFF2-40B4-BE49-F238E27FC236}">
                    <a16:creationId xmlns:a16="http://schemas.microsoft.com/office/drawing/2014/main" id="{9F95C547-BB25-BD95-11C3-5C450F7ACB1A}"/>
                  </a:ext>
                </a:extLst>
              </p:cNvPr>
              <p:cNvSpPr/>
              <p:nvPr/>
            </p:nvSpPr>
            <p:spPr>
              <a:xfrm>
                <a:off x="6771067" y="4966859"/>
                <a:ext cx="1097280" cy="685800"/>
              </a:xfrm>
              <a:prstGeom prst="roundRect">
                <a:avLst/>
              </a:prstGeom>
              <a:solidFill>
                <a:schemeClr val="tx2">
                  <a:lumMod val="20000"/>
                  <a:lumOff val="80000"/>
                </a:schemeClr>
              </a:solidFill>
              <a:ln w="571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Develop Environment Requirements</a:t>
                </a:r>
              </a:p>
            </p:txBody>
          </p:sp>
          <p:sp>
            <p:nvSpPr>
              <p:cNvPr id="346" name="Oval 345">
                <a:extLst>
                  <a:ext uri="{FF2B5EF4-FFF2-40B4-BE49-F238E27FC236}">
                    <a16:creationId xmlns:a16="http://schemas.microsoft.com/office/drawing/2014/main" id="{19D6A905-6557-1B5F-43A5-466C7AA31EB1}"/>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2.3</a:t>
                </a:r>
              </a:p>
            </p:txBody>
          </p:sp>
        </p:grpSp>
        <p:grpSp>
          <p:nvGrpSpPr>
            <p:cNvPr id="251" name="Group 250">
              <a:extLst>
                <a:ext uri="{FF2B5EF4-FFF2-40B4-BE49-F238E27FC236}">
                  <a16:creationId xmlns:a16="http://schemas.microsoft.com/office/drawing/2014/main" id="{9EC47C95-E50B-4999-7E7A-DD369001A93E}"/>
                </a:ext>
              </a:extLst>
            </p:cNvPr>
            <p:cNvGrpSpPr/>
            <p:nvPr/>
          </p:nvGrpSpPr>
          <p:grpSpPr>
            <a:xfrm>
              <a:off x="1661459" y="3729543"/>
              <a:ext cx="1097280" cy="685800"/>
              <a:chOff x="6771067" y="4966859"/>
              <a:chExt cx="1097280" cy="685800"/>
            </a:xfrm>
          </p:grpSpPr>
          <p:sp>
            <p:nvSpPr>
              <p:cNvPr id="343" name="Rectangle: Rounded Corners 342">
                <a:extLst>
                  <a:ext uri="{FF2B5EF4-FFF2-40B4-BE49-F238E27FC236}">
                    <a16:creationId xmlns:a16="http://schemas.microsoft.com/office/drawing/2014/main" id="{B8D3C6F8-39E8-C047-AF37-84BF03288091}"/>
                  </a:ext>
                </a:extLst>
              </p:cNvPr>
              <p:cNvSpPr/>
              <p:nvPr/>
            </p:nvSpPr>
            <p:spPr>
              <a:xfrm>
                <a:off x="6771067" y="4966859"/>
                <a:ext cx="1097280" cy="685800"/>
              </a:xfrm>
              <a:prstGeom prst="roundRect">
                <a:avLst/>
              </a:prstGeom>
              <a:solidFill>
                <a:schemeClr val="tx2">
                  <a:lumMod val="20000"/>
                  <a:lumOff val="80000"/>
                </a:schemeClr>
              </a:solidFill>
              <a:ln w="571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Develop</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Conceptual Model</a:t>
                </a:r>
              </a:p>
            </p:txBody>
          </p:sp>
          <p:sp>
            <p:nvSpPr>
              <p:cNvPr id="344" name="Oval 343">
                <a:extLst>
                  <a:ext uri="{FF2B5EF4-FFF2-40B4-BE49-F238E27FC236}">
                    <a16:creationId xmlns:a16="http://schemas.microsoft.com/office/drawing/2014/main" id="{43072448-034B-32B1-BF13-5A2785671E37}"/>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2.2</a:t>
                </a:r>
              </a:p>
            </p:txBody>
          </p:sp>
        </p:grpSp>
        <p:grpSp>
          <p:nvGrpSpPr>
            <p:cNvPr id="252" name="Group 251">
              <a:extLst>
                <a:ext uri="{FF2B5EF4-FFF2-40B4-BE49-F238E27FC236}">
                  <a16:creationId xmlns:a16="http://schemas.microsoft.com/office/drawing/2014/main" id="{14165BCF-F058-D5E7-D13D-54D861446897}"/>
                </a:ext>
              </a:extLst>
            </p:cNvPr>
            <p:cNvGrpSpPr/>
            <p:nvPr/>
          </p:nvGrpSpPr>
          <p:grpSpPr>
            <a:xfrm>
              <a:off x="1661459" y="2815143"/>
              <a:ext cx="1097280" cy="685800"/>
              <a:chOff x="6771067" y="4966859"/>
              <a:chExt cx="1097280" cy="685800"/>
            </a:xfrm>
          </p:grpSpPr>
          <p:sp>
            <p:nvSpPr>
              <p:cNvPr id="341" name="Rectangle: Rounded Corners 340">
                <a:extLst>
                  <a:ext uri="{FF2B5EF4-FFF2-40B4-BE49-F238E27FC236}">
                    <a16:creationId xmlns:a16="http://schemas.microsoft.com/office/drawing/2014/main" id="{22C6C66B-FE16-1A7C-8899-B1AF0CFDB566}"/>
                  </a:ext>
                </a:extLst>
              </p:cNvPr>
              <p:cNvSpPr/>
              <p:nvPr/>
            </p:nvSpPr>
            <p:spPr>
              <a:xfrm>
                <a:off x="6771067" y="4966859"/>
                <a:ext cx="1097280" cy="685800"/>
              </a:xfrm>
              <a:prstGeom prst="roundRect">
                <a:avLst/>
              </a:prstGeom>
              <a:solidFill>
                <a:schemeClr val="tx2">
                  <a:lumMod val="20000"/>
                  <a:lumOff val="80000"/>
                </a:schemeClr>
              </a:solidFill>
              <a:ln w="571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Develop</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Scenario</a:t>
                </a:r>
              </a:p>
            </p:txBody>
          </p:sp>
          <p:sp>
            <p:nvSpPr>
              <p:cNvPr id="342" name="Oval 341">
                <a:extLst>
                  <a:ext uri="{FF2B5EF4-FFF2-40B4-BE49-F238E27FC236}">
                    <a16:creationId xmlns:a16="http://schemas.microsoft.com/office/drawing/2014/main" id="{4DC681D4-E59F-8569-693E-89D57F6A152F}"/>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2.1</a:t>
                </a:r>
              </a:p>
            </p:txBody>
          </p:sp>
        </p:grpSp>
        <p:grpSp>
          <p:nvGrpSpPr>
            <p:cNvPr id="253" name="Group 252">
              <a:extLst>
                <a:ext uri="{FF2B5EF4-FFF2-40B4-BE49-F238E27FC236}">
                  <a16:creationId xmlns:a16="http://schemas.microsoft.com/office/drawing/2014/main" id="{138D33C7-2679-9793-DE18-F43865664195}"/>
                </a:ext>
              </a:extLst>
            </p:cNvPr>
            <p:cNvGrpSpPr/>
            <p:nvPr/>
          </p:nvGrpSpPr>
          <p:grpSpPr>
            <a:xfrm>
              <a:off x="381000" y="3729543"/>
              <a:ext cx="1097280" cy="685800"/>
              <a:chOff x="6771067" y="4966859"/>
              <a:chExt cx="1097280" cy="685800"/>
            </a:xfrm>
          </p:grpSpPr>
          <p:sp>
            <p:nvSpPr>
              <p:cNvPr id="339" name="Rectangle: Rounded Corners 338">
                <a:extLst>
                  <a:ext uri="{FF2B5EF4-FFF2-40B4-BE49-F238E27FC236}">
                    <a16:creationId xmlns:a16="http://schemas.microsoft.com/office/drawing/2014/main" id="{97F4E2A1-7377-0415-62DC-FE2D1780EC1D}"/>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Conduct</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Initial Planning</a:t>
                </a:r>
              </a:p>
            </p:txBody>
          </p:sp>
          <p:sp>
            <p:nvSpPr>
              <p:cNvPr id="340" name="Oval 339">
                <a:extLst>
                  <a:ext uri="{FF2B5EF4-FFF2-40B4-BE49-F238E27FC236}">
                    <a16:creationId xmlns:a16="http://schemas.microsoft.com/office/drawing/2014/main" id="{FD5B8076-DCF9-72EF-469F-4D545AF574ED}"/>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1.2</a:t>
                </a:r>
              </a:p>
            </p:txBody>
          </p:sp>
        </p:grpSp>
        <p:grpSp>
          <p:nvGrpSpPr>
            <p:cNvPr id="254" name="Group 253">
              <a:extLst>
                <a:ext uri="{FF2B5EF4-FFF2-40B4-BE49-F238E27FC236}">
                  <a16:creationId xmlns:a16="http://schemas.microsoft.com/office/drawing/2014/main" id="{5B3938F6-18AC-05FA-3771-A8B2D80119DD}"/>
                </a:ext>
              </a:extLst>
            </p:cNvPr>
            <p:cNvGrpSpPr/>
            <p:nvPr/>
          </p:nvGrpSpPr>
          <p:grpSpPr>
            <a:xfrm>
              <a:off x="381000" y="2815143"/>
              <a:ext cx="1097280" cy="685800"/>
              <a:chOff x="6771067" y="4966859"/>
              <a:chExt cx="1097280" cy="685800"/>
            </a:xfrm>
          </p:grpSpPr>
          <p:sp>
            <p:nvSpPr>
              <p:cNvPr id="337" name="Rectangle: Rounded Corners 336">
                <a:extLst>
                  <a:ext uri="{FF2B5EF4-FFF2-40B4-BE49-F238E27FC236}">
                    <a16:creationId xmlns:a16="http://schemas.microsoft.com/office/drawing/2014/main" id="{BA9F9F2E-EE61-9CA2-AFF5-EFD58781E79B}"/>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Develop</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Objectives</a:t>
                </a:r>
              </a:p>
            </p:txBody>
          </p:sp>
          <p:sp>
            <p:nvSpPr>
              <p:cNvPr id="338" name="Oval 337">
                <a:extLst>
                  <a:ext uri="{FF2B5EF4-FFF2-40B4-BE49-F238E27FC236}">
                    <a16:creationId xmlns:a16="http://schemas.microsoft.com/office/drawing/2014/main" id="{5E2E2A2F-4266-AFBF-E38B-57299F1F1A32}"/>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1.1</a:t>
                </a:r>
              </a:p>
            </p:txBody>
          </p:sp>
        </p:grpSp>
        <p:grpSp>
          <p:nvGrpSpPr>
            <p:cNvPr id="255" name="Group 254">
              <a:extLst>
                <a:ext uri="{FF2B5EF4-FFF2-40B4-BE49-F238E27FC236}">
                  <a16:creationId xmlns:a16="http://schemas.microsoft.com/office/drawing/2014/main" id="{4249CD61-FDA7-51A4-B997-E4F276BA91AA}"/>
                </a:ext>
              </a:extLst>
            </p:cNvPr>
            <p:cNvGrpSpPr/>
            <p:nvPr/>
          </p:nvGrpSpPr>
          <p:grpSpPr>
            <a:xfrm>
              <a:off x="10624674" y="4643943"/>
              <a:ext cx="1097280" cy="685800"/>
              <a:chOff x="6771067" y="4966859"/>
              <a:chExt cx="1097280" cy="685800"/>
            </a:xfrm>
          </p:grpSpPr>
          <p:sp>
            <p:nvSpPr>
              <p:cNvPr id="335" name="Rectangle: Rounded Corners 334">
                <a:extLst>
                  <a:ext uri="{FF2B5EF4-FFF2-40B4-BE49-F238E27FC236}">
                    <a16:creationId xmlns:a16="http://schemas.microsoft.com/office/drawing/2014/main" id="{E7052B5D-720D-904A-DC53-AF8CBE78AB3D}"/>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Lessons Learned &amp; Retirement</a:t>
                </a:r>
              </a:p>
            </p:txBody>
          </p:sp>
          <p:sp>
            <p:nvSpPr>
              <p:cNvPr id="336" name="Oval 335">
                <a:extLst>
                  <a:ext uri="{FF2B5EF4-FFF2-40B4-BE49-F238E27FC236}">
                    <a16:creationId xmlns:a16="http://schemas.microsoft.com/office/drawing/2014/main" id="{1160CA41-9D45-97A6-7A4E-BFD86B35C711}"/>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9.3</a:t>
                </a:r>
              </a:p>
            </p:txBody>
          </p:sp>
        </p:grpSp>
        <p:grpSp>
          <p:nvGrpSpPr>
            <p:cNvPr id="256" name="Group 255">
              <a:extLst>
                <a:ext uri="{FF2B5EF4-FFF2-40B4-BE49-F238E27FC236}">
                  <a16:creationId xmlns:a16="http://schemas.microsoft.com/office/drawing/2014/main" id="{C6BF4BC0-E38E-4C32-B6CB-83438763255F}"/>
                </a:ext>
              </a:extLst>
            </p:cNvPr>
            <p:cNvGrpSpPr/>
            <p:nvPr/>
          </p:nvGrpSpPr>
          <p:grpSpPr>
            <a:xfrm>
              <a:off x="10624674" y="3729543"/>
              <a:ext cx="1097280" cy="685800"/>
              <a:chOff x="6771067" y="4966859"/>
              <a:chExt cx="1097280" cy="685800"/>
            </a:xfrm>
          </p:grpSpPr>
          <p:sp>
            <p:nvSpPr>
              <p:cNvPr id="333" name="Rectangle: Rounded Corners 332">
                <a:extLst>
                  <a:ext uri="{FF2B5EF4-FFF2-40B4-BE49-F238E27FC236}">
                    <a16:creationId xmlns:a16="http://schemas.microsoft.com/office/drawing/2014/main" id="{1FE447C6-AC92-97C4-C0D8-088DCAA873B7}"/>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Reporting</a:t>
                </a:r>
              </a:p>
            </p:txBody>
          </p:sp>
          <p:sp>
            <p:nvSpPr>
              <p:cNvPr id="334" name="Oval 333">
                <a:extLst>
                  <a:ext uri="{FF2B5EF4-FFF2-40B4-BE49-F238E27FC236}">
                    <a16:creationId xmlns:a16="http://schemas.microsoft.com/office/drawing/2014/main" id="{2F8A220D-8773-A9F1-9E55-07BE0619FD7F}"/>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9.2</a:t>
                </a:r>
              </a:p>
            </p:txBody>
          </p:sp>
        </p:grpSp>
        <p:grpSp>
          <p:nvGrpSpPr>
            <p:cNvPr id="257" name="Group 256">
              <a:extLst>
                <a:ext uri="{FF2B5EF4-FFF2-40B4-BE49-F238E27FC236}">
                  <a16:creationId xmlns:a16="http://schemas.microsoft.com/office/drawing/2014/main" id="{016CC7A8-5488-C80D-BF4F-017820F14710}"/>
                </a:ext>
              </a:extLst>
            </p:cNvPr>
            <p:cNvGrpSpPr/>
            <p:nvPr/>
          </p:nvGrpSpPr>
          <p:grpSpPr>
            <a:xfrm>
              <a:off x="10624674" y="2815143"/>
              <a:ext cx="1097280" cy="685800"/>
              <a:chOff x="6771067" y="4966859"/>
              <a:chExt cx="1097280" cy="685800"/>
            </a:xfrm>
          </p:grpSpPr>
          <p:sp>
            <p:nvSpPr>
              <p:cNvPr id="331" name="Rectangle: Rounded Corners 330">
                <a:extLst>
                  <a:ext uri="{FF2B5EF4-FFF2-40B4-BE49-F238E27FC236}">
                    <a16:creationId xmlns:a16="http://schemas.microsoft.com/office/drawing/2014/main" id="{F7DC34DF-034C-B810-86D8-3D59EEA58BAF}"/>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Analysis &amp; Evaluation</a:t>
                </a:r>
              </a:p>
            </p:txBody>
          </p:sp>
          <p:sp>
            <p:nvSpPr>
              <p:cNvPr id="332" name="Oval 331">
                <a:extLst>
                  <a:ext uri="{FF2B5EF4-FFF2-40B4-BE49-F238E27FC236}">
                    <a16:creationId xmlns:a16="http://schemas.microsoft.com/office/drawing/2014/main" id="{F40238AD-2DED-89BC-A84F-4909C15C040A}"/>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9.1</a:t>
                </a:r>
              </a:p>
            </p:txBody>
          </p:sp>
        </p:grpSp>
        <p:cxnSp>
          <p:nvCxnSpPr>
            <p:cNvPr id="258" name="Straight Arrow Connector 257">
              <a:extLst>
                <a:ext uri="{FF2B5EF4-FFF2-40B4-BE49-F238E27FC236}">
                  <a16:creationId xmlns:a16="http://schemas.microsoft.com/office/drawing/2014/main" id="{0AB1495C-4E59-9210-FD65-6E7195307048}"/>
                </a:ext>
              </a:extLst>
            </p:cNvPr>
            <p:cNvCxnSpPr>
              <a:stCxn id="397" idx="3"/>
              <a:endCxn id="381" idx="1"/>
            </p:cNvCxnSpPr>
            <p:nvPr/>
          </p:nvCxnSpPr>
          <p:spPr>
            <a:xfrm>
              <a:off x="1478280"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9" name="Straight Arrow Connector 258">
              <a:extLst>
                <a:ext uri="{FF2B5EF4-FFF2-40B4-BE49-F238E27FC236}">
                  <a16:creationId xmlns:a16="http://schemas.microsoft.com/office/drawing/2014/main" id="{97F92280-BE38-4AFA-6806-B69272D915E5}"/>
                </a:ext>
              </a:extLst>
            </p:cNvPr>
            <p:cNvCxnSpPr>
              <a:stCxn id="381" idx="3"/>
              <a:endCxn id="383" idx="1"/>
            </p:cNvCxnSpPr>
            <p:nvPr/>
          </p:nvCxnSpPr>
          <p:spPr>
            <a:xfrm>
              <a:off x="2758739"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0" name="Straight Arrow Connector 259">
              <a:extLst>
                <a:ext uri="{FF2B5EF4-FFF2-40B4-BE49-F238E27FC236}">
                  <a16:creationId xmlns:a16="http://schemas.microsoft.com/office/drawing/2014/main" id="{4530A0EF-A4CA-44CB-996E-804A2FA08FCA}"/>
                </a:ext>
              </a:extLst>
            </p:cNvPr>
            <p:cNvCxnSpPr>
              <a:stCxn id="383" idx="3"/>
              <a:endCxn id="385" idx="1"/>
            </p:cNvCxnSpPr>
            <p:nvPr/>
          </p:nvCxnSpPr>
          <p:spPr>
            <a:xfrm>
              <a:off x="4039198"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1" name="Straight Arrow Connector 260">
              <a:extLst>
                <a:ext uri="{FF2B5EF4-FFF2-40B4-BE49-F238E27FC236}">
                  <a16:creationId xmlns:a16="http://schemas.microsoft.com/office/drawing/2014/main" id="{3AE5DC4D-181B-0065-9B8B-12E37522A729}"/>
                </a:ext>
              </a:extLst>
            </p:cNvPr>
            <p:cNvCxnSpPr>
              <a:stCxn id="385" idx="3"/>
              <a:endCxn id="387" idx="1"/>
            </p:cNvCxnSpPr>
            <p:nvPr/>
          </p:nvCxnSpPr>
          <p:spPr>
            <a:xfrm>
              <a:off x="5319657"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2" name="Straight Arrow Connector 261">
              <a:extLst>
                <a:ext uri="{FF2B5EF4-FFF2-40B4-BE49-F238E27FC236}">
                  <a16:creationId xmlns:a16="http://schemas.microsoft.com/office/drawing/2014/main" id="{ED12E79E-8AC9-44FB-9E74-43CE83DA5CDA}"/>
                </a:ext>
              </a:extLst>
            </p:cNvPr>
            <p:cNvCxnSpPr>
              <a:stCxn id="387" idx="3"/>
              <a:endCxn id="389" idx="1"/>
            </p:cNvCxnSpPr>
            <p:nvPr/>
          </p:nvCxnSpPr>
          <p:spPr>
            <a:xfrm>
              <a:off x="6600116"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3" name="Straight Arrow Connector 262">
              <a:extLst>
                <a:ext uri="{FF2B5EF4-FFF2-40B4-BE49-F238E27FC236}">
                  <a16:creationId xmlns:a16="http://schemas.microsoft.com/office/drawing/2014/main" id="{95CB2793-3821-DBCB-BBF7-1AE421CF8C33}"/>
                </a:ext>
              </a:extLst>
            </p:cNvPr>
            <p:cNvCxnSpPr>
              <a:stCxn id="389" idx="3"/>
              <a:endCxn id="391" idx="1"/>
            </p:cNvCxnSpPr>
            <p:nvPr/>
          </p:nvCxnSpPr>
          <p:spPr>
            <a:xfrm>
              <a:off x="7880575"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4" name="Straight Arrow Connector 263">
              <a:extLst>
                <a:ext uri="{FF2B5EF4-FFF2-40B4-BE49-F238E27FC236}">
                  <a16:creationId xmlns:a16="http://schemas.microsoft.com/office/drawing/2014/main" id="{4B80B380-B7E8-2278-F56C-40602A08F9AF}"/>
                </a:ext>
              </a:extLst>
            </p:cNvPr>
            <p:cNvCxnSpPr>
              <a:cxnSpLocks/>
              <a:stCxn id="391" idx="3"/>
              <a:endCxn id="393" idx="1"/>
            </p:cNvCxnSpPr>
            <p:nvPr/>
          </p:nvCxnSpPr>
          <p:spPr>
            <a:xfrm>
              <a:off x="9161034" y="2004400"/>
              <a:ext cx="183179" cy="4292"/>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5" name="Straight Arrow Connector 264">
              <a:extLst>
                <a:ext uri="{FF2B5EF4-FFF2-40B4-BE49-F238E27FC236}">
                  <a16:creationId xmlns:a16="http://schemas.microsoft.com/office/drawing/2014/main" id="{023FC19F-7EBC-A3D2-14D0-67F79B071CB0}"/>
                </a:ext>
              </a:extLst>
            </p:cNvPr>
            <p:cNvCxnSpPr>
              <a:stCxn id="393" idx="3"/>
              <a:endCxn id="395" idx="1"/>
            </p:cNvCxnSpPr>
            <p:nvPr/>
          </p:nvCxnSpPr>
          <p:spPr>
            <a:xfrm>
              <a:off x="10441493" y="2008692"/>
              <a:ext cx="183181"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66" name="Group 265">
              <a:extLst>
                <a:ext uri="{FF2B5EF4-FFF2-40B4-BE49-F238E27FC236}">
                  <a16:creationId xmlns:a16="http://schemas.microsoft.com/office/drawing/2014/main" id="{85751D8D-726E-6628-A7E4-FEB23278A57B}"/>
                </a:ext>
              </a:extLst>
            </p:cNvPr>
            <p:cNvGrpSpPr/>
            <p:nvPr/>
          </p:nvGrpSpPr>
          <p:grpSpPr>
            <a:xfrm>
              <a:off x="1035384" y="2338345"/>
              <a:ext cx="10070573" cy="210099"/>
              <a:chOff x="1035384" y="2037802"/>
              <a:chExt cx="10070573" cy="210099"/>
            </a:xfrm>
          </p:grpSpPr>
          <p:cxnSp>
            <p:nvCxnSpPr>
              <p:cNvPr id="267" name="Straight Connector 266">
                <a:extLst>
                  <a:ext uri="{FF2B5EF4-FFF2-40B4-BE49-F238E27FC236}">
                    <a16:creationId xmlns:a16="http://schemas.microsoft.com/office/drawing/2014/main" id="{483C29B9-B622-4836-8DB6-DD06EAB615D7}"/>
                  </a:ext>
                </a:extLst>
              </p:cNvPr>
              <p:cNvCxnSpPr>
                <a:cxnSpLocks/>
              </p:cNvCxnSpPr>
              <p:nvPr/>
            </p:nvCxnSpPr>
            <p:spPr>
              <a:xfrm flipH="1">
                <a:off x="9782564" y="2247900"/>
                <a:ext cx="225556"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9D759CC1-EEF9-9D2A-7D33-941E121A9C3E}"/>
                  </a:ext>
                </a:extLst>
              </p:cNvPr>
              <p:cNvCxnSpPr>
                <a:cxnSpLocks/>
              </p:cNvCxnSpPr>
              <p:nvPr/>
            </p:nvCxnSpPr>
            <p:spPr>
              <a:xfrm flipH="1">
                <a:off x="8505436" y="2247901"/>
                <a:ext cx="210328"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EBD7579F-268A-5830-E21A-DCF99F78AC55}"/>
                  </a:ext>
                </a:extLst>
              </p:cNvPr>
              <p:cNvCxnSpPr>
                <a:cxnSpLocks/>
              </p:cNvCxnSpPr>
              <p:nvPr/>
            </p:nvCxnSpPr>
            <p:spPr>
              <a:xfrm flipH="1" flipV="1">
                <a:off x="7225105" y="2247900"/>
                <a:ext cx="213531"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F7B19C76-2B20-1406-F553-493471192FCE}"/>
                  </a:ext>
                </a:extLst>
              </p:cNvPr>
              <p:cNvCxnSpPr>
                <a:cxnSpLocks/>
              </p:cNvCxnSpPr>
              <p:nvPr/>
            </p:nvCxnSpPr>
            <p:spPr>
              <a:xfrm flipH="1">
                <a:off x="5947267" y="2247900"/>
                <a:ext cx="211038"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50BE6B0A-8DB6-7BB3-6D0D-E8E181135474}"/>
                  </a:ext>
                </a:extLst>
              </p:cNvPr>
              <p:cNvCxnSpPr>
                <a:cxnSpLocks/>
              </p:cNvCxnSpPr>
              <p:nvPr/>
            </p:nvCxnSpPr>
            <p:spPr>
              <a:xfrm flipH="1" flipV="1">
                <a:off x="4664187" y="2247900"/>
                <a:ext cx="216280"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91D01947-193D-CA28-40C9-D188DD8BAC71}"/>
                  </a:ext>
                </a:extLst>
              </p:cNvPr>
              <p:cNvCxnSpPr>
                <a:cxnSpLocks/>
              </p:cNvCxnSpPr>
              <p:nvPr/>
            </p:nvCxnSpPr>
            <p:spPr>
              <a:xfrm flipH="1">
                <a:off x="3381160" y="2247900"/>
                <a:ext cx="216227"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6" name="Straight Connector 305">
                <a:extLst>
                  <a:ext uri="{FF2B5EF4-FFF2-40B4-BE49-F238E27FC236}">
                    <a16:creationId xmlns:a16="http://schemas.microsoft.com/office/drawing/2014/main" id="{5A1F155A-AEF7-FFA6-B07F-FCCC71C8452C}"/>
                  </a:ext>
                </a:extLst>
              </p:cNvPr>
              <p:cNvCxnSpPr>
                <a:cxnSpLocks/>
              </p:cNvCxnSpPr>
              <p:nvPr/>
            </p:nvCxnSpPr>
            <p:spPr>
              <a:xfrm flipH="1" flipV="1">
                <a:off x="2102184" y="2247900"/>
                <a:ext cx="212176"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7" name="Straight Connector 306">
                <a:extLst>
                  <a:ext uri="{FF2B5EF4-FFF2-40B4-BE49-F238E27FC236}">
                    <a16:creationId xmlns:a16="http://schemas.microsoft.com/office/drawing/2014/main" id="{97C6A139-03D9-7A50-BBA1-AC939689E58E}"/>
                  </a:ext>
                </a:extLst>
              </p:cNvPr>
              <p:cNvCxnSpPr>
                <a:cxnSpLocks/>
              </p:cNvCxnSpPr>
              <p:nvPr/>
            </p:nvCxnSpPr>
            <p:spPr>
              <a:xfrm>
                <a:off x="1035384"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8" name="Straight Arrow Connector 307">
                <a:extLst>
                  <a:ext uri="{FF2B5EF4-FFF2-40B4-BE49-F238E27FC236}">
                    <a16:creationId xmlns:a16="http://schemas.microsoft.com/office/drawing/2014/main" id="{1FE1A269-E741-C4D1-4B91-3AEF432F1FE2}"/>
                  </a:ext>
                </a:extLst>
              </p:cNvPr>
              <p:cNvCxnSpPr>
                <a:cxnSpLocks/>
              </p:cNvCxnSpPr>
              <p:nvPr/>
            </p:nvCxnSpPr>
            <p:spPr>
              <a:xfrm>
                <a:off x="11074920" y="20621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09" name="Straight Arrow Connector 308">
                <a:extLst>
                  <a:ext uri="{FF2B5EF4-FFF2-40B4-BE49-F238E27FC236}">
                    <a16:creationId xmlns:a16="http://schemas.microsoft.com/office/drawing/2014/main" id="{CCF027E9-2C35-605F-093C-D5110A465C7B}"/>
                  </a:ext>
                </a:extLst>
              </p:cNvPr>
              <p:cNvCxnSpPr>
                <a:cxnSpLocks/>
              </p:cNvCxnSpPr>
              <p:nvPr/>
            </p:nvCxnSpPr>
            <p:spPr>
              <a:xfrm>
                <a:off x="9782564"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10" name="Straight Arrow Connector 309">
                <a:extLst>
                  <a:ext uri="{FF2B5EF4-FFF2-40B4-BE49-F238E27FC236}">
                    <a16:creationId xmlns:a16="http://schemas.microsoft.com/office/drawing/2014/main" id="{9163C054-4CD8-6671-E2F9-839C45149C73}"/>
                  </a:ext>
                </a:extLst>
              </p:cNvPr>
              <p:cNvCxnSpPr>
                <a:cxnSpLocks/>
              </p:cNvCxnSpPr>
              <p:nvPr/>
            </p:nvCxnSpPr>
            <p:spPr>
              <a:xfrm>
                <a:off x="8505436"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11" name="Straight Arrow Connector 310">
                <a:extLst>
                  <a:ext uri="{FF2B5EF4-FFF2-40B4-BE49-F238E27FC236}">
                    <a16:creationId xmlns:a16="http://schemas.microsoft.com/office/drawing/2014/main" id="{790F11BC-6086-8150-6501-E5CB7E81F550}"/>
                  </a:ext>
                </a:extLst>
              </p:cNvPr>
              <p:cNvCxnSpPr>
                <a:cxnSpLocks/>
              </p:cNvCxnSpPr>
              <p:nvPr/>
            </p:nvCxnSpPr>
            <p:spPr>
              <a:xfrm>
                <a:off x="7225105"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12" name="Straight Arrow Connector 311">
                <a:extLst>
                  <a:ext uri="{FF2B5EF4-FFF2-40B4-BE49-F238E27FC236}">
                    <a16:creationId xmlns:a16="http://schemas.microsoft.com/office/drawing/2014/main" id="{34C46C9C-D8EC-57F6-34A8-427A2249C9C6}"/>
                  </a:ext>
                </a:extLst>
              </p:cNvPr>
              <p:cNvCxnSpPr>
                <a:cxnSpLocks/>
              </p:cNvCxnSpPr>
              <p:nvPr/>
            </p:nvCxnSpPr>
            <p:spPr>
              <a:xfrm>
                <a:off x="5947267"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13" name="Straight Arrow Connector 312">
                <a:extLst>
                  <a:ext uri="{FF2B5EF4-FFF2-40B4-BE49-F238E27FC236}">
                    <a16:creationId xmlns:a16="http://schemas.microsoft.com/office/drawing/2014/main" id="{4133C0DB-6058-22A2-142B-D382F7956B8E}"/>
                  </a:ext>
                </a:extLst>
              </p:cNvPr>
              <p:cNvCxnSpPr>
                <a:cxnSpLocks/>
              </p:cNvCxnSpPr>
              <p:nvPr/>
            </p:nvCxnSpPr>
            <p:spPr>
              <a:xfrm>
                <a:off x="4664187" y="20621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14" name="Straight Arrow Connector 313">
                <a:extLst>
                  <a:ext uri="{FF2B5EF4-FFF2-40B4-BE49-F238E27FC236}">
                    <a16:creationId xmlns:a16="http://schemas.microsoft.com/office/drawing/2014/main" id="{F229AF8E-7ADC-6747-8094-900B896D0B77}"/>
                  </a:ext>
                </a:extLst>
              </p:cNvPr>
              <p:cNvCxnSpPr>
                <a:cxnSpLocks/>
              </p:cNvCxnSpPr>
              <p:nvPr/>
            </p:nvCxnSpPr>
            <p:spPr>
              <a:xfrm>
                <a:off x="3381160"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15" name="Straight Arrow Connector 314">
                <a:extLst>
                  <a:ext uri="{FF2B5EF4-FFF2-40B4-BE49-F238E27FC236}">
                    <a16:creationId xmlns:a16="http://schemas.microsoft.com/office/drawing/2014/main" id="{4D69D415-1652-E777-11D8-2AB11D2B5FC0}"/>
                  </a:ext>
                </a:extLst>
              </p:cNvPr>
              <p:cNvCxnSpPr>
                <a:cxnSpLocks/>
              </p:cNvCxnSpPr>
              <p:nvPr/>
            </p:nvCxnSpPr>
            <p:spPr>
              <a:xfrm>
                <a:off x="2102184"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16" name="Straight Arrow Connector 315">
                <a:extLst>
                  <a:ext uri="{FF2B5EF4-FFF2-40B4-BE49-F238E27FC236}">
                    <a16:creationId xmlns:a16="http://schemas.microsoft.com/office/drawing/2014/main" id="{16519BAB-54F5-6E30-ADC4-1451AEE4F90F}"/>
                  </a:ext>
                </a:extLst>
              </p:cNvPr>
              <p:cNvCxnSpPr>
                <a:cxnSpLocks/>
              </p:cNvCxnSpPr>
              <p:nvPr/>
            </p:nvCxnSpPr>
            <p:spPr>
              <a:xfrm>
                <a:off x="1035384" y="2060939"/>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17" name="Straight Arrow Connector 316">
                <a:extLst>
                  <a:ext uri="{FF2B5EF4-FFF2-40B4-BE49-F238E27FC236}">
                    <a16:creationId xmlns:a16="http://schemas.microsoft.com/office/drawing/2014/main" id="{B9F2612E-F530-73D3-8FBC-551EFA2B13D7}"/>
                  </a:ext>
                </a:extLst>
              </p:cNvPr>
              <p:cNvCxnSpPr>
                <a:cxnSpLocks/>
              </p:cNvCxnSpPr>
              <p:nvPr/>
            </p:nvCxnSpPr>
            <p:spPr>
              <a:xfrm>
                <a:off x="2314360" y="2054670"/>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18" name="Straight Arrow Connector 317">
                <a:extLst>
                  <a:ext uri="{FF2B5EF4-FFF2-40B4-BE49-F238E27FC236}">
                    <a16:creationId xmlns:a16="http://schemas.microsoft.com/office/drawing/2014/main" id="{3270285B-CCCE-C482-7749-6E16B6896896}"/>
                  </a:ext>
                </a:extLst>
              </p:cNvPr>
              <p:cNvCxnSpPr>
                <a:cxnSpLocks/>
              </p:cNvCxnSpPr>
              <p:nvPr/>
            </p:nvCxnSpPr>
            <p:spPr>
              <a:xfrm>
                <a:off x="3595536" y="2037802"/>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19" name="Straight Arrow Connector 318">
                <a:extLst>
                  <a:ext uri="{FF2B5EF4-FFF2-40B4-BE49-F238E27FC236}">
                    <a16:creationId xmlns:a16="http://schemas.microsoft.com/office/drawing/2014/main" id="{32CC34FE-E425-8604-D38E-B7C0EF4BE46E}"/>
                  </a:ext>
                </a:extLst>
              </p:cNvPr>
              <p:cNvCxnSpPr>
                <a:cxnSpLocks/>
              </p:cNvCxnSpPr>
              <p:nvPr/>
            </p:nvCxnSpPr>
            <p:spPr>
              <a:xfrm>
                <a:off x="4880467" y="2053760"/>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20" name="Straight Arrow Connector 319">
                <a:extLst>
                  <a:ext uri="{FF2B5EF4-FFF2-40B4-BE49-F238E27FC236}">
                    <a16:creationId xmlns:a16="http://schemas.microsoft.com/office/drawing/2014/main" id="{78249B42-9A47-B234-B0A1-10DA54EE4BB5}"/>
                  </a:ext>
                </a:extLst>
              </p:cNvPr>
              <p:cNvCxnSpPr>
                <a:cxnSpLocks/>
              </p:cNvCxnSpPr>
              <p:nvPr/>
            </p:nvCxnSpPr>
            <p:spPr>
              <a:xfrm>
                <a:off x="6165552" y="2046757"/>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21" name="Straight Arrow Connector 320">
                <a:extLst>
                  <a:ext uri="{FF2B5EF4-FFF2-40B4-BE49-F238E27FC236}">
                    <a16:creationId xmlns:a16="http://schemas.microsoft.com/office/drawing/2014/main" id="{707DA704-ED98-7339-EC58-C7A0C781D5C5}"/>
                  </a:ext>
                </a:extLst>
              </p:cNvPr>
              <p:cNvCxnSpPr>
                <a:cxnSpLocks/>
              </p:cNvCxnSpPr>
              <p:nvPr/>
            </p:nvCxnSpPr>
            <p:spPr>
              <a:xfrm>
                <a:off x="7438636" y="2054670"/>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22" name="Straight Arrow Connector 321">
                <a:extLst>
                  <a:ext uri="{FF2B5EF4-FFF2-40B4-BE49-F238E27FC236}">
                    <a16:creationId xmlns:a16="http://schemas.microsoft.com/office/drawing/2014/main" id="{84B6833C-677F-E5BE-A3D2-5FC8B047D385}"/>
                  </a:ext>
                </a:extLst>
              </p:cNvPr>
              <p:cNvCxnSpPr>
                <a:cxnSpLocks/>
              </p:cNvCxnSpPr>
              <p:nvPr/>
            </p:nvCxnSpPr>
            <p:spPr>
              <a:xfrm>
                <a:off x="8715764" y="2046756"/>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23" name="Straight Arrow Connector 322">
                <a:extLst>
                  <a:ext uri="{FF2B5EF4-FFF2-40B4-BE49-F238E27FC236}">
                    <a16:creationId xmlns:a16="http://schemas.microsoft.com/office/drawing/2014/main" id="{D6053556-2C4A-5100-41BA-D3A2BAFF8339}"/>
                  </a:ext>
                </a:extLst>
              </p:cNvPr>
              <p:cNvCxnSpPr>
                <a:cxnSpLocks/>
              </p:cNvCxnSpPr>
              <p:nvPr/>
            </p:nvCxnSpPr>
            <p:spPr>
              <a:xfrm>
                <a:off x="10008120" y="2046756"/>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24" name="Straight Connector 323">
                <a:extLst>
                  <a:ext uri="{FF2B5EF4-FFF2-40B4-BE49-F238E27FC236}">
                    <a16:creationId xmlns:a16="http://schemas.microsoft.com/office/drawing/2014/main" id="{BEF0ECF6-6AD6-CB32-D4DB-4BA3CD117253}"/>
                  </a:ext>
                </a:extLst>
              </p:cNvPr>
              <p:cNvCxnSpPr>
                <a:cxnSpLocks/>
              </p:cNvCxnSpPr>
              <p:nvPr/>
            </p:nvCxnSpPr>
            <p:spPr>
              <a:xfrm>
                <a:off x="2356403"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5" name="Straight Connector 324">
                <a:extLst>
                  <a:ext uri="{FF2B5EF4-FFF2-40B4-BE49-F238E27FC236}">
                    <a16:creationId xmlns:a16="http://schemas.microsoft.com/office/drawing/2014/main" id="{C07B1468-8E36-3D30-EA1A-7C5CB0DA770B}"/>
                  </a:ext>
                </a:extLst>
              </p:cNvPr>
              <p:cNvCxnSpPr>
                <a:cxnSpLocks/>
              </p:cNvCxnSpPr>
              <p:nvPr/>
            </p:nvCxnSpPr>
            <p:spPr>
              <a:xfrm>
                <a:off x="3595536"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6" name="Straight Connector 325">
                <a:extLst>
                  <a:ext uri="{FF2B5EF4-FFF2-40B4-BE49-F238E27FC236}">
                    <a16:creationId xmlns:a16="http://schemas.microsoft.com/office/drawing/2014/main" id="{96A9F283-15CD-DA43-35EF-400FE0FCEAD7}"/>
                  </a:ext>
                </a:extLst>
              </p:cNvPr>
              <p:cNvCxnSpPr>
                <a:cxnSpLocks/>
              </p:cNvCxnSpPr>
              <p:nvPr/>
            </p:nvCxnSpPr>
            <p:spPr>
              <a:xfrm>
                <a:off x="4880467"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7" name="Straight Connector 326">
                <a:extLst>
                  <a:ext uri="{FF2B5EF4-FFF2-40B4-BE49-F238E27FC236}">
                    <a16:creationId xmlns:a16="http://schemas.microsoft.com/office/drawing/2014/main" id="{C9C6A3C7-952C-727D-99FC-D064390B9191}"/>
                  </a:ext>
                </a:extLst>
              </p:cNvPr>
              <p:cNvCxnSpPr>
                <a:cxnSpLocks/>
              </p:cNvCxnSpPr>
              <p:nvPr/>
            </p:nvCxnSpPr>
            <p:spPr>
              <a:xfrm>
                <a:off x="6215219"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8" name="Straight Connector 327">
                <a:extLst>
                  <a:ext uri="{FF2B5EF4-FFF2-40B4-BE49-F238E27FC236}">
                    <a16:creationId xmlns:a16="http://schemas.microsoft.com/office/drawing/2014/main" id="{D4A936D3-97EC-B731-3D62-0D67D856EDC3}"/>
                  </a:ext>
                </a:extLst>
              </p:cNvPr>
              <p:cNvCxnSpPr>
                <a:cxnSpLocks/>
              </p:cNvCxnSpPr>
              <p:nvPr/>
            </p:nvCxnSpPr>
            <p:spPr>
              <a:xfrm>
                <a:off x="7478239"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9" name="Straight Connector 328">
                <a:extLst>
                  <a:ext uri="{FF2B5EF4-FFF2-40B4-BE49-F238E27FC236}">
                    <a16:creationId xmlns:a16="http://schemas.microsoft.com/office/drawing/2014/main" id="{841EE674-0471-A403-847C-4EB74D094833}"/>
                  </a:ext>
                </a:extLst>
              </p:cNvPr>
              <p:cNvCxnSpPr>
                <a:cxnSpLocks/>
              </p:cNvCxnSpPr>
              <p:nvPr/>
            </p:nvCxnSpPr>
            <p:spPr>
              <a:xfrm>
                <a:off x="8758698"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0" name="Straight Connector 329">
                <a:extLst>
                  <a:ext uri="{FF2B5EF4-FFF2-40B4-BE49-F238E27FC236}">
                    <a16:creationId xmlns:a16="http://schemas.microsoft.com/office/drawing/2014/main" id="{DE07A727-9943-7C10-AFD5-F29C10CEA03A}"/>
                  </a:ext>
                </a:extLst>
              </p:cNvPr>
              <p:cNvCxnSpPr>
                <a:cxnSpLocks/>
              </p:cNvCxnSpPr>
              <p:nvPr/>
            </p:nvCxnSpPr>
            <p:spPr>
              <a:xfrm>
                <a:off x="10039157"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pSp>
      </p:grpSp>
      <p:cxnSp>
        <p:nvCxnSpPr>
          <p:cNvPr id="399" name="Straight Arrow Connector 398">
            <a:extLst>
              <a:ext uri="{FF2B5EF4-FFF2-40B4-BE49-F238E27FC236}">
                <a16:creationId xmlns:a16="http://schemas.microsoft.com/office/drawing/2014/main" id="{51862164-0B4C-35C0-52B1-3253463BABEA}"/>
              </a:ext>
            </a:extLst>
          </p:cNvPr>
          <p:cNvCxnSpPr>
            <a:cxnSpLocks/>
            <a:endCxn id="417" idx="4"/>
          </p:cNvCxnSpPr>
          <p:nvPr/>
        </p:nvCxnSpPr>
        <p:spPr>
          <a:xfrm flipH="1" flipV="1">
            <a:off x="7726447" y="1475362"/>
            <a:ext cx="884153" cy="1478143"/>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400" name="Straight Arrow Connector 399">
            <a:extLst>
              <a:ext uri="{FF2B5EF4-FFF2-40B4-BE49-F238E27FC236}">
                <a16:creationId xmlns:a16="http://schemas.microsoft.com/office/drawing/2014/main" id="{461430D7-4382-D56F-2B6F-7826CB3A3A78}"/>
              </a:ext>
            </a:extLst>
          </p:cNvPr>
          <p:cNvCxnSpPr>
            <a:cxnSpLocks/>
            <a:endCxn id="417" idx="3"/>
          </p:cNvCxnSpPr>
          <p:nvPr/>
        </p:nvCxnSpPr>
        <p:spPr>
          <a:xfrm flipH="1" flipV="1">
            <a:off x="7613421" y="1475363"/>
            <a:ext cx="149482" cy="4221342"/>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401" name="Straight Arrow Connector 400">
            <a:extLst>
              <a:ext uri="{FF2B5EF4-FFF2-40B4-BE49-F238E27FC236}">
                <a16:creationId xmlns:a16="http://schemas.microsoft.com/office/drawing/2014/main" id="{8FAE359A-AAC8-1CC7-6378-FB97B64BAF2F}"/>
              </a:ext>
            </a:extLst>
          </p:cNvPr>
          <p:cNvCxnSpPr>
            <a:cxnSpLocks/>
            <a:endCxn id="417" idx="3"/>
          </p:cNvCxnSpPr>
          <p:nvPr/>
        </p:nvCxnSpPr>
        <p:spPr>
          <a:xfrm flipV="1">
            <a:off x="7596723" y="1475363"/>
            <a:ext cx="16698" cy="3306942"/>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402" name="Straight Arrow Connector 401">
            <a:extLst>
              <a:ext uri="{FF2B5EF4-FFF2-40B4-BE49-F238E27FC236}">
                <a16:creationId xmlns:a16="http://schemas.microsoft.com/office/drawing/2014/main" id="{50BE7B16-9CEF-4B24-528A-FBFA56187137}"/>
              </a:ext>
            </a:extLst>
          </p:cNvPr>
          <p:cNvCxnSpPr>
            <a:cxnSpLocks/>
            <a:endCxn id="417" idx="2"/>
          </p:cNvCxnSpPr>
          <p:nvPr/>
        </p:nvCxnSpPr>
        <p:spPr>
          <a:xfrm flipV="1">
            <a:off x="4777740" y="1475362"/>
            <a:ext cx="2722655" cy="3306943"/>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403" name="Straight Arrow Connector 402">
            <a:extLst>
              <a:ext uri="{FF2B5EF4-FFF2-40B4-BE49-F238E27FC236}">
                <a16:creationId xmlns:a16="http://schemas.microsoft.com/office/drawing/2014/main" id="{2A74D3C6-C053-9BC8-DC81-F67AAFDF06C1}"/>
              </a:ext>
            </a:extLst>
          </p:cNvPr>
          <p:cNvCxnSpPr>
            <a:cxnSpLocks/>
          </p:cNvCxnSpPr>
          <p:nvPr/>
        </p:nvCxnSpPr>
        <p:spPr>
          <a:xfrm flipV="1">
            <a:off x="6850380" y="1524000"/>
            <a:ext cx="643638" cy="1447800"/>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404" name="Straight Arrow Connector 403">
            <a:extLst>
              <a:ext uri="{FF2B5EF4-FFF2-40B4-BE49-F238E27FC236}">
                <a16:creationId xmlns:a16="http://schemas.microsoft.com/office/drawing/2014/main" id="{EC59F103-E8BF-390F-D83A-CF1025E99107}"/>
              </a:ext>
            </a:extLst>
          </p:cNvPr>
          <p:cNvCxnSpPr>
            <a:cxnSpLocks/>
            <a:endCxn id="417" idx="3"/>
          </p:cNvCxnSpPr>
          <p:nvPr/>
        </p:nvCxnSpPr>
        <p:spPr>
          <a:xfrm flipV="1">
            <a:off x="6957060" y="1475363"/>
            <a:ext cx="656361" cy="2392542"/>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grpSp>
        <p:nvGrpSpPr>
          <p:cNvPr id="405" name="Group 404">
            <a:extLst>
              <a:ext uri="{FF2B5EF4-FFF2-40B4-BE49-F238E27FC236}">
                <a16:creationId xmlns:a16="http://schemas.microsoft.com/office/drawing/2014/main" id="{E90514EB-EE2C-AA72-FEFC-44C7C29D75DF}"/>
              </a:ext>
            </a:extLst>
          </p:cNvPr>
          <p:cNvGrpSpPr/>
          <p:nvPr/>
        </p:nvGrpSpPr>
        <p:grpSpPr>
          <a:xfrm>
            <a:off x="237961" y="889854"/>
            <a:ext cx="11483993" cy="585509"/>
            <a:chOff x="250807" y="571500"/>
            <a:chExt cx="11483993" cy="585509"/>
          </a:xfrm>
        </p:grpSpPr>
        <p:sp>
          <p:nvSpPr>
            <p:cNvPr id="406" name="Rectangle 405">
              <a:extLst>
                <a:ext uri="{FF2B5EF4-FFF2-40B4-BE49-F238E27FC236}">
                  <a16:creationId xmlns:a16="http://schemas.microsoft.com/office/drawing/2014/main" id="{E5BBDA1F-C8E3-EB95-66F0-78BE0DBB5AC1}"/>
                </a:ext>
              </a:extLst>
            </p:cNvPr>
            <p:cNvSpPr/>
            <p:nvPr/>
          </p:nvSpPr>
          <p:spPr>
            <a:xfrm>
              <a:off x="4222377" y="571500"/>
              <a:ext cx="4388224" cy="390552"/>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latin typeface="Calibri" panose="020F0502020204030204" pitchFamily="34" charset="0"/>
                  <a:cs typeface="Calibri" panose="020F0502020204030204" pitchFamily="34" charset="0"/>
                </a:rPr>
                <a:t>PREPARE</a:t>
              </a:r>
            </a:p>
          </p:txBody>
        </p:sp>
        <p:sp>
          <p:nvSpPr>
            <p:cNvPr id="407" name="Rectangle 406">
              <a:extLst>
                <a:ext uri="{FF2B5EF4-FFF2-40B4-BE49-F238E27FC236}">
                  <a16:creationId xmlns:a16="http://schemas.microsoft.com/office/drawing/2014/main" id="{A44D3E5F-A871-076D-D2F4-8966E646F8DE}"/>
                </a:ext>
              </a:extLst>
            </p:cNvPr>
            <p:cNvSpPr/>
            <p:nvPr/>
          </p:nvSpPr>
          <p:spPr>
            <a:xfrm>
              <a:off x="8839199" y="571500"/>
              <a:ext cx="1602293" cy="390552"/>
            </a:xfrm>
            <a:prstGeom prst="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solidFill>
                    <a:schemeClr val="bg1">
                      <a:lumMod val="50000"/>
                    </a:schemeClr>
                  </a:solidFill>
                  <a:latin typeface="Calibri" panose="020F0502020204030204" pitchFamily="34" charset="0"/>
                  <a:cs typeface="Calibri" panose="020F0502020204030204" pitchFamily="34" charset="0"/>
                </a:rPr>
                <a:t>EXECUTE</a:t>
              </a:r>
            </a:p>
          </p:txBody>
        </p:sp>
        <p:sp>
          <p:nvSpPr>
            <p:cNvPr id="408" name="Rectangle 407">
              <a:extLst>
                <a:ext uri="{FF2B5EF4-FFF2-40B4-BE49-F238E27FC236}">
                  <a16:creationId xmlns:a16="http://schemas.microsoft.com/office/drawing/2014/main" id="{2C4DF6C2-57A9-1B03-C616-69D24066BBAB}"/>
                </a:ext>
              </a:extLst>
            </p:cNvPr>
            <p:cNvSpPr/>
            <p:nvPr/>
          </p:nvSpPr>
          <p:spPr>
            <a:xfrm>
              <a:off x="10637520" y="571500"/>
              <a:ext cx="1097280" cy="390552"/>
            </a:xfrm>
            <a:prstGeom prst="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solidFill>
                    <a:schemeClr val="bg1">
                      <a:lumMod val="50000"/>
                    </a:schemeClr>
                  </a:solidFill>
                  <a:latin typeface="Calibri" panose="020F0502020204030204" pitchFamily="34" charset="0"/>
                  <a:cs typeface="Calibri" panose="020F0502020204030204" pitchFamily="34" charset="0"/>
                </a:rPr>
                <a:t>ASSESS</a:t>
              </a:r>
            </a:p>
          </p:txBody>
        </p:sp>
        <p:sp>
          <p:nvSpPr>
            <p:cNvPr id="409" name="Rectangle 408">
              <a:extLst>
                <a:ext uri="{FF2B5EF4-FFF2-40B4-BE49-F238E27FC236}">
                  <a16:creationId xmlns:a16="http://schemas.microsoft.com/office/drawing/2014/main" id="{99337A07-9F2E-4599-272D-64675ADD6570}"/>
                </a:ext>
              </a:extLst>
            </p:cNvPr>
            <p:cNvSpPr/>
            <p:nvPr/>
          </p:nvSpPr>
          <p:spPr>
            <a:xfrm>
              <a:off x="1676400" y="571500"/>
              <a:ext cx="2362200" cy="390552"/>
            </a:xfrm>
            <a:prstGeom prst="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solidFill>
                    <a:schemeClr val="bg1">
                      <a:lumMod val="50000"/>
                    </a:schemeClr>
                  </a:solidFill>
                  <a:latin typeface="Calibri" panose="020F0502020204030204" pitchFamily="34" charset="0"/>
                  <a:cs typeface="Calibri" panose="020F0502020204030204" pitchFamily="34" charset="0"/>
                </a:rPr>
                <a:t>PLAN</a:t>
              </a:r>
            </a:p>
          </p:txBody>
        </p:sp>
        <p:sp>
          <p:nvSpPr>
            <p:cNvPr id="410" name="Rectangle 409">
              <a:extLst>
                <a:ext uri="{FF2B5EF4-FFF2-40B4-BE49-F238E27FC236}">
                  <a16:creationId xmlns:a16="http://schemas.microsoft.com/office/drawing/2014/main" id="{1BD84D8C-5ED2-81F1-E465-A03AC8E94B78}"/>
                </a:ext>
              </a:extLst>
            </p:cNvPr>
            <p:cNvSpPr/>
            <p:nvPr/>
          </p:nvSpPr>
          <p:spPr>
            <a:xfrm>
              <a:off x="376058" y="571500"/>
              <a:ext cx="1097280" cy="390552"/>
            </a:xfrm>
            <a:prstGeom prst="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solidFill>
                    <a:schemeClr val="bg1">
                      <a:lumMod val="50000"/>
                    </a:schemeClr>
                  </a:solidFill>
                  <a:latin typeface="Calibri" panose="020F0502020204030204" pitchFamily="34" charset="0"/>
                  <a:cs typeface="Calibri" panose="020F0502020204030204" pitchFamily="34" charset="0"/>
                </a:rPr>
                <a:t>DESIGN</a:t>
              </a:r>
            </a:p>
          </p:txBody>
        </p:sp>
        <p:sp>
          <p:nvSpPr>
            <p:cNvPr id="412" name="Pentagon 411">
              <a:extLst>
                <a:ext uri="{FF2B5EF4-FFF2-40B4-BE49-F238E27FC236}">
                  <a16:creationId xmlns:a16="http://schemas.microsoft.com/office/drawing/2014/main" id="{3B5E90AD-FCF5-8199-CB65-B4C55E002FE1}"/>
                </a:ext>
              </a:extLst>
            </p:cNvPr>
            <p:cNvSpPr/>
            <p:nvPr/>
          </p:nvSpPr>
          <p:spPr>
            <a:xfrm>
              <a:off x="250807" y="803785"/>
              <a:ext cx="332361" cy="316534"/>
            </a:xfrm>
            <a:prstGeom prst="pentagon">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latin typeface="Calibri" panose="020F0502020204030204" pitchFamily="34" charset="0"/>
                  <a:cs typeface="Calibri" panose="020F0502020204030204" pitchFamily="34" charset="0"/>
                </a:rPr>
                <a:t>CDC</a:t>
              </a:r>
            </a:p>
          </p:txBody>
        </p:sp>
        <p:sp>
          <p:nvSpPr>
            <p:cNvPr id="413" name="Pentagon 412">
              <a:extLst>
                <a:ext uri="{FF2B5EF4-FFF2-40B4-BE49-F238E27FC236}">
                  <a16:creationId xmlns:a16="http://schemas.microsoft.com/office/drawing/2014/main" id="{E68ECF27-0DF2-EEE6-2F14-607114C2AA17}"/>
                </a:ext>
              </a:extLst>
            </p:cNvPr>
            <p:cNvSpPr/>
            <p:nvPr/>
          </p:nvSpPr>
          <p:spPr>
            <a:xfrm>
              <a:off x="1394763" y="803785"/>
              <a:ext cx="332361" cy="316534"/>
            </a:xfrm>
            <a:prstGeom prst="pentagon">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latin typeface="Calibri" panose="020F0502020204030204" pitchFamily="34" charset="0"/>
                  <a:cs typeface="Calibri" panose="020F0502020204030204" pitchFamily="34" charset="0"/>
                </a:rPr>
                <a:t>IPC</a:t>
              </a:r>
            </a:p>
          </p:txBody>
        </p:sp>
        <p:sp>
          <p:nvSpPr>
            <p:cNvPr id="414" name="Pentagon 413">
              <a:extLst>
                <a:ext uri="{FF2B5EF4-FFF2-40B4-BE49-F238E27FC236}">
                  <a16:creationId xmlns:a16="http://schemas.microsoft.com/office/drawing/2014/main" id="{F302CEFE-6052-D15B-9864-46D479B1FCC6}"/>
                </a:ext>
              </a:extLst>
            </p:cNvPr>
            <p:cNvSpPr/>
            <p:nvPr/>
          </p:nvSpPr>
          <p:spPr>
            <a:xfrm>
              <a:off x="3966650" y="803785"/>
              <a:ext cx="332361" cy="316534"/>
            </a:xfrm>
            <a:prstGeom prst="pentagon">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latin typeface="Calibri" panose="020F0502020204030204" pitchFamily="34" charset="0"/>
                  <a:cs typeface="Calibri" panose="020F0502020204030204" pitchFamily="34" charset="0"/>
                </a:rPr>
                <a:t>MPC</a:t>
              </a:r>
            </a:p>
          </p:txBody>
        </p:sp>
        <p:sp>
          <p:nvSpPr>
            <p:cNvPr id="415" name="Pentagon 414">
              <a:extLst>
                <a:ext uri="{FF2B5EF4-FFF2-40B4-BE49-F238E27FC236}">
                  <a16:creationId xmlns:a16="http://schemas.microsoft.com/office/drawing/2014/main" id="{6C245B38-6B4F-98D4-4B34-5E84B5980A42}"/>
                </a:ext>
              </a:extLst>
            </p:cNvPr>
            <p:cNvSpPr/>
            <p:nvPr/>
          </p:nvSpPr>
          <p:spPr>
            <a:xfrm>
              <a:off x="3086814" y="797537"/>
              <a:ext cx="332361" cy="316534"/>
            </a:xfrm>
            <a:prstGeom prst="pentagon">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latin typeface="Calibri" panose="020F0502020204030204" pitchFamily="34" charset="0"/>
                  <a:cs typeface="Calibri" panose="020F0502020204030204" pitchFamily="34" charset="0"/>
                </a:rPr>
                <a:t>MDC</a:t>
              </a:r>
            </a:p>
          </p:txBody>
        </p:sp>
        <p:sp>
          <p:nvSpPr>
            <p:cNvPr id="416" name="Pentagon 415">
              <a:extLst>
                <a:ext uri="{FF2B5EF4-FFF2-40B4-BE49-F238E27FC236}">
                  <a16:creationId xmlns:a16="http://schemas.microsoft.com/office/drawing/2014/main" id="{60151784-FE68-78F4-3B82-14B035EF4E3F}"/>
                </a:ext>
              </a:extLst>
            </p:cNvPr>
            <p:cNvSpPr/>
            <p:nvPr/>
          </p:nvSpPr>
          <p:spPr>
            <a:xfrm>
              <a:off x="6341220" y="797537"/>
              <a:ext cx="332361" cy="316534"/>
            </a:xfrm>
            <a:prstGeom prst="pentagon">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latin typeface="Calibri" panose="020F0502020204030204" pitchFamily="34" charset="0"/>
                  <a:cs typeface="Calibri" panose="020F0502020204030204" pitchFamily="34" charset="0"/>
                </a:rPr>
                <a:t>FPC</a:t>
              </a:r>
            </a:p>
          </p:txBody>
        </p:sp>
        <p:sp>
          <p:nvSpPr>
            <p:cNvPr id="417" name="Pentagon 416">
              <a:extLst>
                <a:ext uri="{FF2B5EF4-FFF2-40B4-BE49-F238E27FC236}">
                  <a16:creationId xmlns:a16="http://schemas.microsoft.com/office/drawing/2014/main" id="{33E6EE9A-4420-A904-8A95-421F96E48EFD}"/>
                </a:ext>
              </a:extLst>
            </p:cNvPr>
            <p:cNvSpPr/>
            <p:nvPr/>
          </p:nvSpPr>
          <p:spPr>
            <a:xfrm>
              <a:off x="7443387" y="791249"/>
              <a:ext cx="365760" cy="365760"/>
            </a:xfrm>
            <a:prstGeom prst="pentagon">
              <a:avLst/>
            </a:prstGeom>
            <a:solidFill>
              <a:schemeClr val="accent6">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600" b="1" dirty="0">
                  <a:solidFill>
                    <a:schemeClr val="tx1"/>
                  </a:solidFill>
                  <a:latin typeface="Calibri" panose="020F0502020204030204" pitchFamily="34" charset="0"/>
                  <a:cs typeface="Calibri" panose="020F0502020204030204" pitchFamily="34" charset="0"/>
                </a:rPr>
                <a:t>IRR</a:t>
              </a:r>
            </a:p>
          </p:txBody>
        </p:sp>
        <p:sp>
          <p:nvSpPr>
            <p:cNvPr id="418" name="Pentagon 417">
              <a:extLst>
                <a:ext uri="{FF2B5EF4-FFF2-40B4-BE49-F238E27FC236}">
                  <a16:creationId xmlns:a16="http://schemas.microsoft.com/office/drawing/2014/main" id="{1C7EFB09-3CE6-0438-A7AC-C495540A6A40}"/>
                </a:ext>
              </a:extLst>
            </p:cNvPr>
            <p:cNvSpPr/>
            <p:nvPr/>
          </p:nvSpPr>
          <p:spPr>
            <a:xfrm>
              <a:off x="9098010" y="803785"/>
              <a:ext cx="332361" cy="316534"/>
            </a:xfrm>
            <a:prstGeom prst="pentagon">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latin typeface="Calibri" panose="020F0502020204030204" pitchFamily="34" charset="0"/>
                  <a:cs typeface="Calibri" panose="020F0502020204030204" pitchFamily="34" charset="0"/>
                </a:rPr>
                <a:t>ERR</a:t>
              </a:r>
            </a:p>
          </p:txBody>
        </p:sp>
      </p:grpSp>
      <p:grpSp>
        <p:nvGrpSpPr>
          <p:cNvPr id="419" name="Group 418">
            <a:extLst>
              <a:ext uri="{FF2B5EF4-FFF2-40B4-BE49-F238E27FC236}">
                <a16:creationId xmlns:a16="http://schemas.microsoft.com/office/drawing/2014/main" id="{1034A5E4-3712-7DEE-9A86-A0C0DE406682}"/>
              </a:ext>
            </a:extLst>
          </p:cNvPr>
          <p:cNvGrpSpPr/>
          <p:nvPr/>
        </p:nvGrpSpPr>
        <p:grpSpPr>
          <a:xfrm>
            <a:off x="9335027" y="4782305"/>
            <a:ext cx="1097280" cy="685800"/>
            <a:chOff x="6771067" y="4966859"/>
            <a:chExt cx="1097280" cy="685800"/>
          </a:xfrm>
          <a:solidFill>
            <a:srgbClr val="D6DCE5"/>
          </a:solidFill>
        </p:grpSpPr>
        <p:sp>
          <p:nvSpPr>
            <p:cNvPr id="420" name="Rectangle: Rounded Corners 419">
              <a:extLst>
                <a:ext uri="{FF2B5EF4-FFF2-40B4-BE49-F238E27FC236}">
                  <a16:creationId xmlns:a16="http://schemas.microsoft.com/office/drawing/2014/main" id="{1AF846B5-8647-7E32-227C-4D32E09246DE}"/>
                </a:ext>
              </a:extLst>
            </p:cNvPr>
            <p:cNvSpPr/>
            <p:nvPr/>
          </p:nvSpPr>
          <p:spPr>
            <a:xfrm>
              <a:off x="6771067" y="4966859"/>
              <a:ext cx="1097280" cy="685800"/>
            </a:xfrm>
            <a:prstGeom prst="round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Prepare</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Data Outputs</a:t>
              </a:r>
            </a:p>
          </p:txBody>
        </p:sp>
        <p:sp>
          <p:nvSpPr>
            <p:cNvPr id="421" name="Oval 420">
              <a:extLst>
                <a:ext uri="{FF2B5EF4-FFF2-40B4-BE49-F238E27FC236}">
                  <a16:creationId xmlns:a16="http://schemas.microsoft.com/office/drawing/2014/main" id="{2A24DB1B-A834-A113-D738-730D540D5650}"/>
                </a:ext>
              </a:extLst>
            </p:cNvPr>
            <p:cNvSpPr/>
            <p:nvPr/>
          </p:nvSpPr>
          <p:spPr>
            <a:xfrm>
              <a:off x="7173403" y="5469779"/>
              <a:ext cx="292608"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8.3</a:t>
              </a:r>
            </a:p>
          </p:txBody>
        </p:sp>
      </p:grpSp>
      <p:grpSp>
        <p:nvGrpSpPr>
          <p:cNvPr id="422" name="Group 421">
            <a:extLst>
              <a:ext uri="{FF2B5EF4-FFF2-40B4-BE49-F238E27FC236}">
                <a16:creationId xmlns:a16="http://schemas.microsoft.com/office/drawing/2014/main" id="{997885D0-D830-F041-3924-1838F92E844C}"/>
              </a:ext>
            </a:extLst>
          </p:cNvPr>
          <p:cNvGrpSpPr/>
          <p:nvPr/>
        </p:nvGrpSpPr>
        <p:grpSpPr>
          <a:xfrm>
            <a:off x="9344213" y="3872171"/>
            <a:ext cx="1097280" cy="685800"/>
            <a:chOff x="6771067" y="4966859"/>
            <a:chExt cx="1097280" cy="685800"/>
          </a:xfrm>
          <a:solidFill>
            <a:srgbClr val="D6DCE5"/>
          </a:solidFill>
        </p:grpSpPr>
        <p:sp>
          <p:nvSpPr>
            <p:cNvPr id="423" name="Rectangle: Rounded Corners 422">
              <a:extLst>
                <a:ext uri="{FF2B5EF4-FFF2-40B4-BE49-F238E27FC236}">
                  <a16:creationId xmlns:a16="http://schemas.microsoft.com/office/drawing/2014/main" id="{C4DCD874-7219-EB57-06A8-F7A4641EC403}"/>
                </a:ext>
              </a:extLst>
            </p:cNvPr>
            <p:cNvSpPr/>
            <p:nvPr/>
          </p:nvSpPr>
          <p:spPr>
            <a:xfrm>
              <a:off x="6771067" y="4966859"/>
              <a:ext cx="1097280" cy="685800"/>
            </a:xfrm>
            <a:prstGeom prst="round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Conduct</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Record Runs</a:t>
              </a:r>
            </a:p>
          </p:txBody>
        </p:sp>
        <p:sp>
          <p:nvSpPr>
            <p:cNvPr id="424" name="Oval 423">
              <a:extLst>
                <a:ext uri="{FF2B5EF4-FFF2-40B4-BE49-F238E27FC236}">
                  <a16:creationId xmlns:a16="http://schemas.microsoft.com/office/drawing/2014/main" id="{230366C2-E79F-4F49-7557-2B99852ADF1C}"/>
                </a:ext>
              </a:extLst>
            </p:cNvPr>
            <p:cNvSpPr/>
            <p:nvPr/>
          </p:nvSpPr>
          <p:spPr>
            <a:xfrm>
              <a:off x="7173403" y="5469779"/>
              <a:ext cx="292608"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8.2</a:t>
              </a:r>
            </a:p>
          </p:txBody>
        </p:sp>
      </p:grpSp>
      <p:grpSp>
        <p:nvGrpSpPr>
          <p:cNvPr id="425" name="Group 424">
            <a:extLst>
              <a:ext uri="{FF2B5EF4-FFF2-40B4-BE49-F238E27FC236}">
                <a16:creationId xmlns:a16="http://schemas.microsoft.com/office/drawing/2014/main" id="{24A6C6D2-8C63-B539-7814-289FA7638497}"/>
              </a:ext>
            </a:extLst>
          </p:cNvPr>
          <p:cNvGrpSpPr/>
          <p:nvPr/>
        </p:nvGrpSpPr>
        <p:grpSpPr>
          <a:xfrm>
            <a:off x="9335027" y="2959038"/>
            <a:ext cx="1097280" cy="685800"/>
            <a:chOff x="6771067" y="4966859"/>
            <a:chExt cx="1097280" cy="685800"/>
          </a:xfrm>
          <a:solidFill>
            <a:srgbClr val="D6DCE5"/>
          </a:solidFill>
        </p:grpSpPr>
        <p:sp>
          <p:nvSpPr>
            <p:cNvPr id="426" name="Rectangle: Rounded Corners 425">
              <a:extLst>
                <a:ext uri="{FF2B5EF4-FFF2-40B4-BE49-F238E27FC236}">
                  <a16:creationId xmlns:a16="http://schemas.microsoft.com/office/drawing/2014/main" id="{E2D0FF40-3798-F8CC-189E-C75178A078AC}"/>
                </a:ext>
              </a:extLst>
            </p:cNvPr>
            <p:cNvSpPr/>
            <p:nvPr/>
          </p:nvSpPr>
          <p:spPr>
            <a:xfrm>
              <a:off x="6771067" y="4966859"/>
              <a:ext cx="1097280" cy="685800"/>
            </a:xfrm>
            <a:prstGeom prst="round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Plan</a:t>
              </a:r>
              <a:br>
                <a:rPr lang="en-US" sz="1200" b="1" dirty="0">
                  <a:solidFill>
                    <a:schemeClr val="tx1"/>
                  </a:solidFill>
                  <a:latin typeface="Calibri" panose="020F0502020204030204" pitchFamily="34" charset="0"/>
                  <a:cs typeface="Calibri" panose="020F0502020204030204" pitchFamily="34" charset="0"/>
                </a:rPr>
              </a:br>
              <a:r>
                <a:rPr lang="en-US" sz="1200" b="1" dirty="0">
                  <a:solidFill>
                    <a:schemeClr val="tx1"/>
                  </a:solidFill>
                  <a:latin typeface="Calibri" panose="020F0502020204030204" pitchFamily="34" charset="0"/>
                  <a:cs typeface="Calibri" panose="020F0502020204030204" pitchFamily="34" charset="0"/>
                </a:rPr>
                <a:t>Execution</a:t>
              </a:r>
            </a:p>
          </p:txBody>
        </p:sp>
        <p:sp>
          <p:nvSpPr>
            <p:cNvPr id="427" name="Oval 426">
              <a:extLst>
                <a:ext uri="{FF2B5EF4-FFF2-40B4-BE49-F238E27FC236}">
                  <a16:creationId xmlns:a16="http://schemas.microsoft.com/office/drawing/2014/main" id="{A51946CE-2005-A5E6-17D0-8806AD933B5B}"/>
                </a:ext>
              </a:extLst>
            </p:cNvPr>
            <p:cNvSpPr/>
            <p:nvPr/>
          </p:nvSpPr>
          <p:spPr>
            <a:xfrm>
              <a:off x="7173403" y="5469779"/>
              <a:ext cx="292608"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8.1</a:t>
              </a:r>
            </a:p>
          </p:txBody>
        </p:sp>
      </p:grpSp>
      <p:pic>
        <p:nvPicPr>
          <p:cNvPr id="2" name="Graphic 1" descr="Document with solid fill">
            <a:extLst>
              <a:ext uri="{FF2B5EF4-FFF2-40B4-BE49-F238E27FC236}">
                <a16:creationId xmlns:a16="http://schemas.microsoft.com/office/drawing/2014/main" id="{01465786-AEEE-E616-ED42-ACFE9517750A}"/>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077127" y="1322317"/>
            <a:ext cx="328029" cy="328029"/>
          </a:xfrm>
          <a:prstGeom prst="rect">
            <a:avLst/>
          </a:prstGeom>
        </p:spPr>
      </p:pic>
      <p:sp>
        <p:nvSpPr>
          <p:cNvPr id="3" name="Pentagon 2">
            <a:extLst>
              <a:ext uri="{FF2B5EF4-FFF2-40B4-BE49-F238E27FC236}">
                <a16:creationId xmlns:a16="http://schemas.microsoft.com/office/drawing/2014/main" id="{33E79814-51C0-98D1-2EF6-7966C96C0318}"/>
              </a:ext>
            </a:extLst>
          </p:cNvPr>
          <p:cNvSpPr/>
          <p:nvPr/>
        </p:nvSpPr>
        <p:spPr>
          <a:xfrm>
            <a:off x="11405156" y="1286142"/>
            <a:ext cx="332361" cy="316534"/>
          </a:xfrm>
          <a:prstGeom prst="pentagon">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latin typeface="Calibri" panose="020F0502020204030204" pitchFamily="34" charset="0"/>
                <a:cs typeface="Calibri" panose="020F0502020204030204" pitchFamily="34" charset="0"/>
              </a:rPr>
              <a:t>AAR</a:t>
            </a:r>
          </a:p>
        </p:txBody>
      </p:sp>
      <p:pic>
        <p:nvPicPr>
          <p:cNvPr id="5" name="Graphic 4" descr="Run with solid fill">
            <a:extLst>
              <a:ext uri="{FF2B5EF4-FFF2-40B4-BE49-F238E27FC236}">
                <a16:creationId xmlns:a16="http://schemas.microsoft.com/office/drawing/2014/main" id="{7B5A7129-729B-9ADE-FDAB-196989C2D3F1}"/>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9489122" y="1309781"/>
            <a:ext cx="390552" cy="390552"/>
          </a:xfrm>
          <a:prstGeom prst="rect">
            <a:avLst/>
          </a:prstGeom>
        </p:spPr>
      </p:pic>
    </p:spTree>
    <p:extLst>
      <p:ext uri="{BB962C8B-B14F-4D97-AF65-F5344CB8AC3E}">
        <p14:creationId xmlns:p14="http://schemas.microsoft.com/office/powerpoint/2010/main" val="422201709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84CDA5B-3072-4020-AABC-73403DD172C5}"/>
              </a:ext>
            </a:extLst>
          </p:cNvPr>
          <p:cNvSpPr>
            <a:spLocks noGrp="1"/>
          </p:cNvSpPr>
          <p:nvPr>
            <p:ph type="title"/>
          </p:nvPr>
        </p:nvSpPr>
        <p:spPr/>
        <p:txBody>
          <a:bodyPr>
            <a:normAutofit/>
          </a:bodyPr>
          <a:lstStyle/>
          <a:p>
            <a:r>
              <a:rPr lang="en-US" sz="3200" b="1" dirty="0"/>
              <a:t>Integration Spirals &amp; Supporting Activities</a:t>
            </a:r>
            <a:endParaRPr lang="en-US" sz="3200" dirty="0"/>
          </a:p>
        </p:txBody>
      </p:sp>
      <p:sp>
        <p:nvSpPr>
          <p:cNvPr id="4" name="Slide Number Placeholder 3"/>
          <p:cNvSpPr>
            <a:spLocks noGrp="1"/>
          </p:cNvSpPr>
          <p:nvPr>
            <p:ph type="sldNum" sz="quarter" idx="12"/>
          </p:nvPr>
        </p:nvSpPr>
        <p:spPr/>
        <p:txBody>
          <a:bodyPr/>
          <a:lstStyle/>
          <a:p>
            <a:pPr>
              <a:defRPr/>
            </a:pPr>
            <a:fld id="{A51840BD-C137-42AF-A883-7364683D4200}" type="slidenum">
              <a:rPr lang="en-US" smtClean="0"/>
              <a:pPr>
                <a:defRPr/>
              </a:pPr>
              <a:t>83</a:t>
            </a:fld>
            <a:endParaRPr lang="en-US" dirty="0"/>
          </a:p>
        </p:txBody>
      </p:sp>
      <p:grpSp>
        <p:nvGrpSpPr>
          <p:cNvPr id="183" name="Group 182">
            <a:extLst>
              <a:ext uri="{FF2B5EF4-FFF2-40B4-BE49-F238E27FC236}">
                <a16:creationId xmlns:a16="http://schemas.microsoft.com/office/drawing/2014/main" id="{DF74D5E6-F5F1-7AB8-8235-5E4957D678BC}"/>
              </a:ext>
            </a:extLst>
          </p:cNvPr>
          <p:cNvGrpSpPr/>
          <p:nvPr/>
        </p:nvGrpSpPr>
        <p:grpSpPr>
          <a:xfrm>
            <a:off x="378380" y="1686325"/>
            <a:ext cx="11343574" cy="4696180"/>
            <a:chOff x="378380" y="1547963"/>
            <a:chExt cx="11343574" cy="4696180"/>
          </a:xfrm>
        </p:grpSpPr>
        <p:sp>
          <p:nvSpPr>
            <p:cNvPr id="184" name="Rectangle: Rounded Corners 183">
              <a:extLst>
                <a:ext uri="{FF2B5EF4-FFF2-40B4-BE49-F238E27FC236}">
                  <a16:creationId xmlns:a16="http://schemas.microsoft.com/office/drawing/2014/main" id="{2CA49D13-4DF5-D2C5-D0D1-06F78025FB7C}"/>
                </a:ext>
              </a:extLst>
            </p:cNvPr>
            <p:cNvSpPr/>
            <p:nvPr/>
          </p:nvSpPr>
          <p:spPr>
            <a:xfrm>
              <a:off x="10626767" y="1661497"/>
              <a:ext cx="1095187" cy="366824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86" name="Rectangle: Rounded Corners 185">
              <a:extLst>
                <a:ext uri="{FF2B5EF4-FFF2-40B4-BE49-F238E27FC236}">
                  <a16:creationId xmlns:a16="http://schemas.microsoft.com/office/drawing/2014/main" id="{8621F4FA-F705-05C9-132A-10C45911A9C9}"/>
                </a:ext>
              </a:extLst>
            </p:cNvPr>
            <p:cNvSpPr/>
            <p:nvPr/>
          </p:nvSpPr>
          <p:spPr>
            <a:xfrm>
              <a:off x="9344213" y="1661498"/>
              <a:ext cx="1095187" cy="366824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87" name="Rectangle: Rounded Corners 186">
              <a:extLst>
                <a:ext uri="{FF2B5EF4-FFF2-40B4-BE49-F238E27FC236}">
                  <a16:creationId xmlns:a16="http://schemas.microsoft.com/office/drawing/2014/main" id="{9E5DE9EC-54BA-0452-4C34-8232B769B66C}"/>
                </a:ext>
              </a:extLst>
            </p:cNvPr>
            <p:cNvSpPr/>
            <p:nvPr/>
          </p:nvSpPr>
          <p:spPr>
            <a:xfrm>
              <a:off x="8064637" y="1661497"/>
              <a:ext cx="1097024" cy="36682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88" name="Rectangle: Rounded Corners 187">
              <a:extLst>
                <a:ext uri="{FF2B5EF4-FFF2-40B4-BE49-F238E27FC236}">
                  <a16:creationId xmlns:a16="http://schemas.microsoft.com/office/drawing/2014/main" id="{2FBFBFAD-073F-EB18-090D-650E6EA6159B}"/>
                </a:ext>
              </a:extLst>
            </p:cNvPr>
            <p:cNvSpPr/>
            <p:nvPr/>
          </p:nvSpPr>
          <p:spPr>
            <a:xfrm>
              <a:off x="6779964" y="1649462"/>
              <a:ext cx="1097024" cy="4594673"/>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89" name="Rectangle: Rounded Corners 188">
              <a:extLst>
                <a:ext uri="{FF2B5EF4-FFF2-40B4-BE49-F238E27FC236}">
                  <a16:creationId xmlns:a16="http://schemas.microsoft.com/office/drawing/2014/main" id="{3B70F633-1379-9FAF-ADCB-AFE447322B36}"/>
                </a:ext>
              </a:extLst>
            </p:cNvPr>
            <p:cNvSpPr/>
            <p:nvPr/>
          </p:nvSpPr>
          <p:spPr>
            <a:xfrm>
              <a:off x="5499600" y="1661497"/>
              <a:ext cx="1103621" cy="36682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90" name="Rectangle: Rounded Corners 189">
              <a:extLst>
                <a:ext uri="{FF2B5EF4-FFF2-40B4-BE49-F238E27FC236}">
                  <a16:creationId xmlns:a16="http://schemas.microsoft.com/office/drawing/2014/main" id="{648EEEDD-FC59-838F-B02E-EBCD0A16B73B}"/>
                </a:ext>
              </a:extLst>
            </p:cNvPr>
            <p:cNvSpPr/>
            <p:nvPr/>
          </p:nvSpPr>
          <p:spPr>
            <a:xfrm>
              <a:off x="4214980" y="1661499"/>
              <a:ext cx="1103621" cy="3668244"/>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91" name="Rectangle: Rounded Corners 190">
              <a:extLst>
                <a:ext uri="{FF2B5EF4-FFF2-40B4-BE49-F238E27FC236}">
                  <a16:creationId xmlns:a16="http://schemas.microsoft.com/office/drawing/2014/main" id="{3CC4B559-A43D-DBAA-AE11-4C8232F6BAB1}"/>
                </a:ext>
              </a:extLst>
            </p:cNvPr>
            <p:cNvSpPr/>
            <p:nvPr/>
          </p:nvSpPr>
          <p:spPr>
            <a:xfrm>
              <a:off x="2941432" y="1661498"/>
              <a:ext cx="1103621" cy="45826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93" name="Rectangle: Rounded Corners 192">
              <a:extLst>
                <a:ext uri="{FF2B5EF4-FFF2-40B4-BE49-F238E27FC236}">
                  <a16:creationId xmlns:a16="http://schemas.microsoft.com/office/drawing/2014/main" id="{52CC5D2E-22C7-3B96-353E-BD078600BF14}"/>
                </a:ext>
              </a:extLst>
            </p:cNvPr>
            <p:cNvSpPr/>
            <p:nvPr/>
          </p:nvSpPr>
          <p:spPr>
            <a:xfrm>
              <a:off x="1656833" y="1661499"/>
              <a:ext cx="1103621" cy="3668243"/>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94" name="Rectangle: Rounded Corners 193">
              <a:extLst>
                <a:ext uri="{FF2B5EF4-FFF2-40B4-BE49-F238E27FC236}">
                  <a16:creationId xmlns:a16="http://schemas.microsoft.com/office/drawing/2014/main" id="{659EFAD3-3F2F-88C9-98EB-39F2E145AD5C}"/>
                </a:ext>
              </a:extLst>
            </p:cNvPr>
            <p:cNvSpPr/>
            <p:nvPr/>
          </p:nvSpPr>
          <p:spPr>
            <a:xfrm>
              <a:off x="378380" y="1672143"/>
              <a:ext cx="1101747" cy="274320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grpSp>
          <p:nvGrpSpPr>
            <p:cNvPr id="195" name="Group 194">
              <a:extLst>
                <a:ext uri="{FF2B5EF4-FFF2-40B4-BE49-F238E27FC236}">
                  <a16:creationId xmlns:a16="http://schemas.microsoft.com/office/drawing/2014/main" id="{216D91E8-0270-F7E3-DD35-111A6A075E80}"/>
                </a:ext>
              </a:extLst>
            </p:cNvPr>
            <p:cNvGrpSpPr/>
            <p:nvPr/>
          </p:nvGrpSpPr>
          <p:grpSpPr>
            <a:xfrm>
              <a:off x="381000" y="1547963"/>
              <a:ext cx="1097280" cy="799337"/>
              <a:chOff x="560065" y="5025296"/>
              <a:chExt cx="1097280" cy="799337"/>
            </a:xfrm>
          </p:grpSpPr>
          <p:sp>
            <p:nvSpPr>
              <p:cNvPr id="393" name="Rectangle: Rounded Corners 392">
                <a:extLst>
                  <a:ext uri="{FF2B5EF4-FFF2-40B4-BE49-F238E27FC236}">
                    <a16:creationId xmlns:a16="http://schemas.microsoft.com/office/drawing/2014/main" id="{828208E9-FBBF-CD8C-3E1D-F2670791BD6C}"/>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latin typeface="Calibri" panose="020F0502020204030204" pitchFamily="34" charset="0"/>
                    <a:cs typeface="Calibri" panose="020F0502020204030204" pitchFamily="34" charset="0"/>
                  </a:rPr>
                  <a:t>Project Initiation</a:t>
                </a:r>
              </a:p>
            </p:txBody>
          </p:sp>
          <p:sp>
            <p:nvSpPr>
              <p:cNvPr id="394" name="Oval 393">
                <a:extLst>
                  <a:ext uri="{FF2B5EF4-FFF2-40B4-BE49-F238E27FC236}">
                    <a16:creationId xmlns:a16="http://schemas.microsoft.com/office/drawing/2014/main" id="{C7DC206C-9BB7-B047-1290-B29AAC598B24}"/>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Step 1</a:t>
                </a:r>
              </a:p>
            </p:txBody>
          </p:sp>
        </p:grpSp>
        <p:grpSp>
          <p:nvGrpSpPr>
            <p:cNvPr id="196" name="Group 195">
              <a:extLst>
                <a:ext uri="{FF2B5EF4-FFF2-40B4-BE49-F238E27FC236}">
                  <a16:creationId xmlns:a16="http://schemas.microsoft.com/office/drawing/2014/main" id="{31853AB1-61FA-F0D1-E8BB-C384E63F5045}"/>
                </a:ext>
              </a:extLst>
            </p:cNvPr>
            <p:cNvGrpSpPr/>
            <p:nvPr/>
          </p:nvGrpSpPr>
          <p:grpSpPr>
            <a:xfrm>
              <a:off x="10624674" y="1552255"/>
              <a:ext cx="1097280" cy="799337"/>
              <a:chOff x="560065" y="5025296"/>
              <a:chExt cx="1097280" cy="799337"/>
            </a:xfrm>
          </p:grpSpPr>
          <p:sp>
            <p:nvSpPr>
              <p:cNvPr id="391" name="Rectangle: Rounded Corners 390">
                <a:extLst>
                  <a:ext uri="{FF2B5EF4-FFF2-40B4-BE49-F238E27FC236}">
                    <a16:creationId xmlns:a16="http://schemas.microsoft.com/office/drawing/2014/main" id="{2D61D559-141A-45C5-6CE2-C7F1E99AE6F1}"/>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200" b="1" dirty="0">
                    <a:latin typeface="Calibri" panose="020F0502020204030204" pitchFamily="34" charset="0"/>
                    <a:cs typeface="Calibri" panose="020F0502020204030204" pitchFamily="34" charset="0"/>
                  </a:rPr>
                  <a:t>Analyze Data and Evaluate Results</a:t>
                </a:r>
              </a:p>
            </p:txBody>
          </p:sp>
          <p:sp>
            <p:nvSpPr>
              <p:cNvPr id="392" name="Oval 391">
                <a:extLst>
                  <a:ext uri="{FF2B5EF4-FFF2-40B4-BE49-F238E27FC236}">
                    <a16:creationId xmlns:a16="http://schemas.microsoft.com/office/drawing/2014/main" id="{652B708B-F24F-B9AB-09E7-A12C06D60DA5}"/>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Step 9</a:t>
                </a:r>
              </a:p>
            </p:txBody>
          </p:sp>
        </p:grpSp>
        <p:grpSp>
          <p:nvGrpSpPr>
            <p:cNvPr id="197" name="Group 196">
              <a:extLst>
                <a:ext uri="{FF2B5EF4-FFF2-40B4-BE49-F238E27FC236}">
                  <a16:creationId xmlns:a16="http://schemas.microsoft.com/office/drawing/2014/main" id="{7A1E7689-8C5D-84F6-621C-CEE12B7FCCA6}"/>
                </a:ext>
              </a:extLst>
            </p:cNvPr>
            <p:cNvGrpSpPr/>
            <p:nvPr/>
          </p:nvGrpSpPr>
          <p:grpSpPr>
            <a:xfrm>
              <a:off x="9344213" y="1552255"/>
              <a:ext cx="1097280" cy="799337"/>
              <a:chOff x="560065" y="5025296"/>
              <a:chExt cx="1097280" cy="799337"/>
            </a:xfrm>
          </p:grpSpPr>
          <p:sp>
            <p:nvSpPr>
              <p:cNvPr id="389" name="Rectangle: Rounded Corners 388">
                <a:extLst>
                  <a:ext uri="{FF2B5EF4-FFF2-40B4-BE49-F238E27FC236}">
                    <a16:creationId xmlns:a16="http://schemas.microsoft.com/office/drawing/2014/main" id="{D874E1B3-BCC4-9215-9720-96A83507B943}"/>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latin typeface="Calibri" panose="020F0502020204030204" pitchFamily="34" charset="0"/>
                    <a:cs typeface="Calibri" panose="020F0502020204030204" pitchFamily="34" charset="0"/>
                  </a:rPr>
                  <a:t>Plan &amp; Execute</a:t>
                </a:r>
              </a:p>
              <a:p>
                <a:pPr algn="ctr">
                  <a:lnSpc>
                    <a:spcPts val="1300"/>
                  </a:lnSpc>
                </a:pPr>
                <a:r>
                  <a:rPr lang="en-US" sz="1400" b="1" dirty="0">
                    <a:latin typeface="Calibri" panose="020F0502020204030204" pitchFamily="34" charset="0"/>
                    <a:cs typeface="Calibri" panose="020F0502020204030204" pitchFamily="34" charset="0"/>
                  </a:rPr>
                  <a:t>Event</a:t>
                </a:r>
              </a:p>
            </p:txBody>
          </p:sp>
          <p:sp>
            <p:nvSpPr>
              <p:cNvPr id="390" name="Oval 389">
                <a:extLst>
                  <a:ext uri="{FF2B5EF4-FFF2-40B4-BE49-F238E27FC236}">
                    <a16:creationId xmlns:a16="http://schemas.microsoft.com/office/drawing/2014/main" id="{E19794B0-A9BA-10F5-9937-3F69C2851C8A}"/>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Step 8</a:t>
                </a:r>
              </a:p>
            </p:txBody>
          </p:sp>
        </p:grpSp>
        <p:grpSp>
          <p:nvGrpSpPr>
            <p:cNvPr id="199" name="Group 198">
              <a:extLst>
                <a:ext uri="{FF2B5EF4-FFF2-40B4-BE49-F238E27FC236}">
                  <a16:creationId xmlns:a16="http://schemas.microsoft.com/office/drawing/2014/main" id="{6BA2E0A4-AC96-B62F-8554-8A148765A45D}"/>
                </a:ext>
              </a:extLst>
            </p:cNvPr>
            <p:cNvGrpSpPr/>
            <p:nvPr/>
          </p:nvGrpSpPr>
          <p:grpSpPr>
            <a:xfrm>
              <a:off x="8063754" y="1547963"/>
              <a:ext cx="1097280" cy="799337"/>
              <a:chOff x="560065" y="5025296"/>
              <a:chExt cx="1097280" cy="799337"/>
            </a:xfrm>
          </p:grpSpPr>
          <p:sp>
            <p:nvSpPr>
              <p:cNvPr id="387" name="Rectangle: Rounded Corners 386">
                <a:extLst>
                  <a:ext uri="{FF2B5EF4-FFF2-40B4-BE49-F238E27FC236}">
                    <a16:creationId xmlns:a16="http://schemas.microsoft.com/office/drawing/2014/main" id="{65FB04F4-C3A5-9D19-0410-BA205B7760B9}"/>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latin typeface="Calibri" panose="020F0502020204030204" pitchFamily="34" charset="0"/>
                    <a:cs typeface="Calibri" panose="020F0502020204030204" pitchFamily="34" charset="0"/>
                  </a:rPr>
                  <a:t>Integrate &amp; Validate Environment</a:t>
                </a:r>
              </a:p>
            </p:txBody>
          </p:sp>
          <p:sp>
            <p:nvSpPr>
              <p:cNvPr id="388" name="Oval 387">
                <a:extLst>
                  <a:ext uri="{FF2B5EF4-FFF2-40B4-BE49-F238E27FC236}">
                    <a16:creationId xmlns:a16="http://schemas.microsoft.com/office/drawing/2014/main" id="{24A87CC3-2DD8-7F4C-B302-259FF5F36F13}"/>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Step 7</a:t>
                </a:r>
              </a:p>
            </p:txBody>
          </p:sp>
        </p:grpSp>
        <p:grpSp>
          <p:nvGrpSpPr>
            <p:cNvPr id="200" name="Group 199">
              <a:extLst>
                <a:ext uri="{FF2B5EF4-FFF2-40B4-BE49-F238E27FC236}">
                  <a16:creationId xmlns:a16="http://schemas.microsoft.com/office/drawing/2014/main" id="{6BC39EBC-2C9F-9080-269E-0360674191ED}"/>
                </a:ext>
              </a:extLst>
            </p:cNvPr>
            <p:cNvGrpSpPr/>
            <p:nvPr/>
          </p:nvGrpSpPr>
          <p:grpSpPr>
            <a:xfrm>
              <a:off x="6783295" y="1547963"/>
              <a:ext cx="1097280" cy="799337"/>
              <a:chOff x="560065" y="5025296"/>
              <a:chExt cx="1097280" cy="799337"/>
            </a:xfrm>
          </p:grpSpPr>
          <p:sp>
            <p:nvSpPr>
              <p:cNvPr id="385" name="Rectangle: Rounded Corners 384">
                <a:extLst>
                  <a:ext uri="{FF2B5EF4-FFF2-40B4-BE49-F238E27FC236}">
                    <a16:creationId xmlns:a16="http://schemas.microsoft.com/office/drawing/2014/main" id="{AAFB0A41-D6D0-80EA-A5B9-488563BD3556}"/>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latin typeface="Calibri" panose="020F0502020204030204" pitchFamily="34" charset="0"/>
                    <a:cs typeface="Calibri" panose="020F0502020204030204" pitchFamily="34" charset="0"/>
                  </a:rPr>
                  <a:t>Develop Operational Wrap-Around</a:t>
                </a:r>
              </a:p>
            </p:txBody>
          </p:sp>
          <p:sp>
            <p:nvSpPr>
              <p:cNvPr id="386" name="Oval 385">
                <a:extLst>
                  <a:ext uri="{FF2B5EF4-FFF2-40B4-BE49-F238E27FC236}">
                    <a16:creationId xmlns:a16="http://schemas.microsoft.com/office/drawing/2014/main" id="{5A264CB9-B971-D07A-5E20-8DDC9CC91320}"/>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Step 6</a:t>
                </a:r>
              </a:p>
            </p:txBody>
          </p:sp>
        </p:grpSp>
        <p:grpSp>
          <p:nvGrpSpPr>
            <p:cNvPr id="201" name="Group 200">
              <a:extLst>
                <a:ext uri="{FF2B5EF4-FFF2-40B4-BE49-F238E27FC236}">
                  <a16:creationId xmlns:a16="http://schemas.microsoft.com/office/drawing/2014/main" id="{C43145B2-ABC5-5E25-A24F-EC837713D5A0}"/>
                </a:ext>
              </a:extLst>
            </p:cNvPr>
            <p:cNvGrpSpPr/>
            <p:nvPr/>
          </p:nvGrpSpPr>
          <p:grpSpPr>
            <a:xfrm>
              <a:off x="5502836" y="1547963"/>
              <a:ext cx="1097280" cy="799337"/>
              <a:chOff x="560065" y="5025296"/>
              <a:chExt cx="1097280" cy="799337"/>
            </a:xfrm>
          </p:grpSpPr>
          <p:sp>
            <p:nvSpPr>
              <p:cNvPr id="383" name="Rectangle: Rounded Corners 382">
                <a:extLst>
                  <a:ext uri="{FF2B5EF4-FFF2-40B4-BE49-F238E27FC236}">
                    <a16:creationId xmlns:a16="http://schemas.microsoft.com/office/drawing/2014/main" id="{2D94E166-E314-C7E9-408F-004D36C2613E}"/>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latin typeface="Calibri" panose="020F0502020204030204" pitchFamily="34" charset="0"/>
                    <a:cs typeface="Calibri" panose="020F0502020204030204" pitchFamily="34" charset="0"/>
                  </a:rPr>
                  <a:t>Design Operational Wrap-Around</a:t>
                </a:r>
              </a:p>
            </p:txBody>
          </p:sp>
          <p:sp>
            <p:nvSpPr>
              <p:cNvPr id="384" name="Oval 383">
                <a:extLst>
                  <a:ext uri="{FF2B5EF4-FFF2-40B4-BE49-F238E27FC236}">
                    <a16:creationId xmlns:a16="http://schemas.microsoft.com/office/drawing/2014/main" id="{A24AFFAA-3255-E1EE-C4E2-F691092415E1}"/>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Step 5</a:t>
                </a:r>
              </a:p>
            </p:txBody>
          </p:sp>
        </p:grpSp>
        <p:grpSp>
          <p:nvGrpSpPr>
            <p:cNvPr id="202" name="Group 201">
              <a:extLst>
                <a:ext uri="{FF2B5EF4-FFF2-40B4-BE49-F238E27FC236}">
                  <a16:creationId xmlns:a16="http://schemas.microsoft.com/office/drawing/2014/main" id="{62952E19-BFDE-2B17-DFD8-B7EF6BFE7318}"/>
                </a:ext>
              </a:extLst>
            </p:cNvPr>
            <p:cNvGrpSpPr/>
            <p:nvPr/>
          </p:nvGrpSpPr>
          <p:grpSpPr>
            <a:xfrm>
              <a:off x="4222377" y="1547963"/>
              <a:ext cx="1097280" cy="799337"/>
              <a:chOff x="560065" y="5025296"/>
              <a:chExt cx="1097280" cy="799337"/>
            </a:xfrm>
          </p:grpSpPr>
          <p:sp>
            <p:nvSpPr>
              <p:cNvPr id="381" name="Rectangle: Rounded Corners 380">
                <a:extLst>
                  <a:ext uri="{FF2B5EF4-FFF2-40B4-BE49-F238E27FC236}">
                    <a16:creationId xmlns:a16="http://schemas.microsoft.com/office/drawing/2014/main" id="{D6CC5CAD-385C-7AB8-F505-B7C27659E06D}"/>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latin typeface="Calibri" panose="020F0502020204030204" pitchFamily="34" charset="0"/>
                    <a:cs typeface="Calibri" panose="020F0502020204030204" pitchFamily="34" charset="0"/>
                  </a:rPr>
                  <a:t>Develop</a:t>
                </a:r>
              </a:p>
              <a:p>
                <a:pPr algn="ctr">
                  <a:lnSpc>
                    <a:spcPts val="1300"/>
                  </a:lnSpc>
                </a:pPr>
                <a:r>
                  <a:rPr lang="en-US" sz="1400" b="1" dirty="0">
                    <a:latin typeface="Calibri" panose="020F0502020204030204" pitchFamily="34" charset="0"/>
                    <a:cs typeface="Calibri" panose="020F0502020204030204" pitchFamily="34" charset="0"/>
                  </a:rPr>
                  <a:t>Digital Twin</a:t>
                </a:r>
              </a:p>
            </p:txBody>
          </p:sp>
          <p:sp>
            <p:nvSpPr>
              <p:cNvPr id="382" name="Oval 381">
                <a:extLst>
                  <a:ext uri="{FF2B5EF4-FFF2-40B4-BE49-F238E27FC236}">
                    <a16:creationId xmlns:a16="http://schemas.microsoft.com/office/drawing/2014/main" id="{0A174508-B8BA-6FD2-EFF4-03589A34FF9A}"/>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Step 4</a:t>
                </a:r>
              </a:p>
            </p:txBody>
          </p:sp>
        </p:grpSp>
        <p:grpSp>
          <p:nvGrpSpPr>
            <p:cNvPr id="203" name="Group 202">
              <a:extLst>
                <a:ext uri="{FF2B5EF4-FFF2-40B4-BE49-F238E27FC236}">
                  <a16:creationId xmlns:a16="http://schemas.microsoft.com/office/drawing/2014/main" id="{FCADA519-CAAF-625D-0E8C-B0B3C52E508F}"/>
                </a:ext>
              </a:extLst>
            </p:cNvPr>
            <p:cNvGrpSpPr/>
            <p:nvPr/>
          </p:nvGrpSpPr>
          <p:grpSpPr>
            <a:xfrm>
              <a:off x="2941918" y="1547963"/>
              <a:ext cx="1097280" cy="799337"/>
              <a:chOff x="560065" y="5025296"/>
              <a:chExt cx="1097280" cy="799337"/>
            </a:xfrm>
          </p:grpSpPr>
          <p:sp>
            <p:nvSpPr>
              <p:cNvPr id="379" name="Rectangle: Rounded Corners 378">
                <a:extLst>
                  <a:ext uri="{FF2B5EF4-FFF2-40B4-BE49-F238E27FC236}">
                    <a16:creationId xmlns:a16="http://schemas.microsoft.com/office/drawing/2014/main" id="{770AC296-5918-1598-9AFE-CC2CDBB81C57}"/>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latin typeface="Calibri" panose="020F0502020204030204" pitchFamily="34" charset="0"/>
                    <a:cs typeface="Calibri" panose="020F0502020204030204" pitchFamily="34" charset="0"/>
                  </a:rPr>
                  <a:t>Conduct Wargame Exercise</a:t>
                </a:r>
              </a:p>
            </p:txBody>
          </p:sp>
          <p:sp>
            <p:nvSpPr>
              <p:cNvPr id="380" name="Oval 379">
                <a:extLst>
                  <a:ext uri="{FF2B5EF4-FFF2-40B4-BE49-F238E27FC236}">
                    <a16:creationId xmlns:a16="http://schemas.microsoft.com/office/drawing/2014/main" id="{A6ADB2C4-BB24-4217-A5FB-25460DBC47AE}"/>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Step 3</a:t>
                </a:r>
              </a:p>
            </p:txBody>
          </p:sp>
        </p:grpSp>
        <p:grpSp>
          <p:nvGrpSpPr>
            <p:cNvPr id="204" name="Group 203">
              <a:extLst>
                <a:ext uri="{FF2B5EF4-FFF2-40B4-BE49-F238E27FC236}">
                  <a16:creationId xmlns:a16="http://schemas.microsoft.com/office/drawing/2014/main" id="{D77A963F-3700-061D-E0ED-6B97A15C2920}"/>
                </a:ext>
              </a:extLst>
            </p:cNvPr>
            <p:cNvGrpSpPr/>
            <p:nvPr/>
          </p:nvGrpSpPr>
          <p:grpSpPr>
            <a:xfrm>
              <a:off x="1661459" y="1547963"/>
              <a:ext cx="1097280" cy="799337"/>
              <a:chOff x="560065" y="5025296"/>
              <a:chExt cx="1097280" cy="799337"/>
            </a:xfrm>
          </p:grpSpPr>
          <p:sp>
            <p:nvSpPr>
              <p:cNvPr id="377" name="Rectangle: Rounded Corners 376">
                <a:extLst>
                  <a:ext uri="{FF2B5EF4-FFF2-40B4-BE49-F238E27FC236}">
                    <a16:creationId xmlns:a16="http://schemas.microsoft.com/office/drawing/2014/main" id="{7ADC3D44-4433-12A6-4D38-F61A2CDD1AD5}"/>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latin typeface="Calibri" panose="020F0502020204030204" pitchFamily="34" charset="0"/>
                    <a:cs typeface="Calibri" panose="020F0502020204030204" pitchFamily="34" charset="0"/>
                  </a:rPr>
                  <a:t>Perform Conceptual Analysis</a:t>
                </a:r>
              </a:p>
            </p:txBody>
          </p:sp>
          <p:sp>
            <p:nvSpPr>
              <p:cNvPr id="378" name="Oval 377">
                <a:extLst>
                  <a:ext uri="{FF2B5EF4-FFF2-40B4-BE49-F238E27FC236}">
                    <a16:creationId xmlns:a16="http://schemas.microsoft.com/office/drawing/2014/main" id="{D1CBF40D-93A6-3181-A2C6-A071E3757C43}"/>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Step 2</a:t>
                </a:r>
              </a:p>
            </p:txBody>
          </p:sp>
        </p:grpSp>
        <p:grpSp>
          <p:nvGrpSpPr>
            <p:cNvPr id="205" name="Group 204">
              <a:extLst>
                <a:ext uri="{FF2B5EF4-FFF2-40B4-BE49-F238E27FC236}">
                  <a16:creationId xmlns:a16="http://schemas.microsoft.com/office/drawing/2014/main" id="{D758A6E7-6971-DC7F-2902-429E7656F432}"/>
                </a:ext>
              </a:extLst>
            </p:cNvPr>
            <p:cNvGrpSpPr/>
            <p:nvPr/>
          </p:nvGrpSpPr>
          <p:grpSpPr>
            <a:xfrm>
              <a:off x="8063754" y="4643943"/>
              <a:ext cx="1097280" cy="685800"/>
              <a:chOff x="6771067" y="4966859"/>
              <a:chExt cx="1097280" cy="685800"/>
            </a:xfrm>
          </p:grpSpPr>
          <p:sp>
            <p:nvSpPr>
              <p:cNvPr id="375" name="Rectangle: Rounded Corners 374">
                <a:extLst>
                  <a:ext uri="{FF2B5EF4-FFF2-40B4-BE49-F238E27FC236}">
                    <a16:creationId xmlns:a16="http://schemas.microsoft.com/office/drawing/2014/main" id="{5D3C44F2-16E8-5CB5-2629-C2A3A99D7A3C}"/>
                  </a:ext>
                </a:extLst>
              </p:cNvPr>
              <p:cNvSpPr/>
              <p:nvPr/>
            </p:nvSpPr>
            <p:spPr>
              <a:xfrm>
                <a:off x="6771067" y="4966859"/>
                <a:ext cx="1097280" cy="685800"/>
              </a:xfrm>
              <a:prstGeom prst="roundRect">
                <a:avLst/>
              </a:prstGeom>
              <a:solidFill>
                <a:schemeClr val="accent1">
                  <a:lumMod val="20000"/>
                  <a:lumOff val="80000"/>
                </a:schemeClr>
              </a:solidFill>
              <a:ln w="57150">
                <a:solidFill>
                  <a:srgbClr val="5B9BD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Validate Environment</a:t>
                </a:r>
              </a:p>
            </p:txBody>
          </p:sp>
          <p:sp>
            <p:nvSpPr>
              <p:cNvPr id="376" name="Oval 375">
                <a:extLst>
                  <a:ext uri="{FF2B5EF4-FFF2-40B4-BE49-F238E27FC236}">
                    <a16:creationId xmlns:a16="http://schemas.microsoft.com/office/drawing/2014/main" id="{3FD36947-41D9-F39D-319C-96451AAF1068}"/>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7.3</a:t>
                </a:r>
              </a:p>
            </p:txBody>
          </p:sp>
        </p:grpSp>
        <p:grpSp>
          <p:nvGrpSpPr>
            <p:cNvPr id="206" name="Group 205">
              <a:extLst>
                <a:ext uri="{FF2B5EF4-FFF2-40B4-BE49-F238E27FC236}">
                  <a16:creationId xmlns:a16="http://schemas.microsoft.com/office/drawing/2014/main" id="{6EC01A2A-7A4F-2F6B-3155-5D4E5620CCB2}"/>
                </a:ext>
              </a:extLst>
            </p:cNvPr>
            <p:cNvGrpSpPr/>
            <p:nvPr/>
          </p:nvGrpSpPr>
          <p:grpSpPr>
            <a:xfrm>
              <a:off x="8063754" y="3729543"/>
              <a:ext cx="1097280" cy="685800"/>
              <a:chOff x="6771067" y="4966859"/>
              <a:chExt cx="1097280" cy="685800"/>
            </a:xfrm>
          </p:grpSpPr>
          <p:sp>
            <p:nvSpPr>
              <p:cNvPr id="373" name="Rectangle: Rounded Corners 372">
                <a:extLst>
                  <a:ext uri="{FF2B5EF4-FFF2-40B4-BE49-F238E27FC236}">
                    <a16:creationId xmlns:a16="http://schemas.microsoft.com/office/drawing/2014/main" id="{FFF4D2EB-3D0C-ECF2-3DE9-34B7C0D33ADA}"/>
                  </a:ext>
                </a:extLst>
              </p:cNvPr>
              <p:cNvSpPr/>
              <p:nvPr/>
            </p:nvSpPr>
            <p:spPr>
              <a:xfrm>
                <a:off x="6771067" y="4966859"/>
                <a:ext cx="1097280" cy="685800"/>
              </a:xfrm>
              <a:prstGeom prst="roundRect">
                <a:avLst/>
              </a:prstGeom>
              <a:solidFill>
                <a:schemeClr val="accent1">
                  <a:lumMod val="20000"/>
                  <a:lumOff val="80000"/>
                </a:schemeClr>
              </a:solidFill>
              <a:ln w="57150">
                <a:solidFill>
                  <a:srgbClr val="5B9BD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Integrate Environment</a:t>
                </a:r>
              </a:p>
            </p:txBody>
          </p:sp>
          <p:sp>
            <p:nvSpPr>
              <p:cNvPr id="374" name="Oval 373">
                <a:extLst>
                  <a:ext uri="{FF2B5EF4-FFF2-40B4-BE49-F238E27FC236}">
                    <a16:creationId xmlns:a16="http://schemas.microsoft.com/office/drawing/2014/main" id="{A709BE05-9664-2ECF-223E-5158C22AD6A1}"/>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7.2</a:t>
                </a:r>
              </a:p>
            </p:txBody>
          </p:sp>
        </p:grpSp>
        <p:grpSp>
          <p:nvGrpSpPr>
            <p:cNvPr id="207" name="Group 206">
              <a:extLst>
                <a:ext uri="{FF2B5EF4-FFF2-40B4-BE49-F238E27FC236}">
                  <a16:creationId xmlns:a16="http://schemas.microsoft.com/office/drawing/2014/main" id="{978A5AEB-2E7A-57B9-66DC-76E888538D69}"/>
                </a:ext>
              </a:extLst>
            </p:cNvPr>
            <p:cNvGrpSpPr/>
            <p:nvPr/>
          </p:nvGrpSpPr>
          <p:grpSpPr>
            <a:xfrm>
              <a:off x="8063754" y="2815143"/>
              <a:ext cx="1097280" cy="685800"/>
              <a:chOff x="6771067" y="4966859"/>
              <a:chExt cx="1097280" cy="685800"/>
            </a:xfrm>
          </p:grpSpPr>
          <p:sp>
            <p:nvSpPr>
              <p:cNvPr id="371" name="Rectangle: Rounded Corners 370">
                <a:extLst>
                  <a:ext uri="{FF2B5EF4-FFF2-40B4-BE49-F238E27FC236}">
                    <a16:creationId xmlns:a16="http://schemas.microsoft.com/office/drawing/2014/main" id="{3131B540-BECA-F8AF-7127-20C6B2C3F44B}"/>
                  </a:ext>
                </a:extLst>
              </p:cNvPr>
              <p:cNvSpPr/>
              <p:nvPr/>
            </p:nvSpPr>
            <p:spPr>
              <a:xfrm>
                <a:off x="6771067" y="4966859"/>
                <a:ext cx="1097280" cy="685800"/>
              </a:xfrm>
              <a:prstGeom prst="roundRect">
                <a:avLst/>
              </a:prstGeom>
              <a:solidFill>
                <a:schemeClr val="accent1">
                  <a:lumMod val="20000"/>
                  <a:lumOff val="80000"/>
                </a:schemeClr>
              </a:solidFill>
              <a:ln w="57150">
                <a:solidFill>
                  <a:srgbClr val="5B9BD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Plan</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Integration</a:t>
                </a:r>
              </a:p>
            </p:txBody>
          </p:sp>
          <p:sp>
            <p:nvSpPr>
              <p:cNvPr id="372" name="Oval 371">
                <a:extLst>
                  <a:ext uri="{FF2B5EF4-FFF2-40B4-BE49-F238E27FC236}">
                    <a16:creationId xmlns:a16="http://schemas.microsoft.com/office/drawing/2014/main" id="{3FF2DDB6-1A27-8AAF-2AD6-F92B132EBEC8}"/>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7.1</a:t>
                </a:r>
              </a:p>
            </p:txBody>
          </p:sp>
        </p:grpSp>
        <p:grpSp>
          <p:nvGrpSpPr>
            <p:cNvPr id="210" name="Group 209">
              <a:extLst>
                <a:ext uri="{FF2B5EF4-FFF2-40B4-BE49-F238E27FC236}">
                  <a16:creationId xmlns:a16="http://schemas.microsoft.com/office/drawing/2014/main" id="{9B6DFB5E-3979-17E2-102C-38BF21165487}"/>
                </a:ext>
              </a:extLst>
            </p:cNvPr>
            <p:cNvGrpSpPr/>
            <p:nvPr/>
          </p:nvGrpSpPr>
          <p:grpSpPr>
            <a:xfrm>
              <a:off x="6783295" y="5558343"/>
              <a:ext cx="1097280" cy="685800"/>
              <a:chOff x="6771067" y="4966859"/>
              <a:chExt cx="1097280" cy="685800"/>
            </a:xfrm>
          </p:grpSpPr>
          <p:sp>
            <p:nvSpPr>
              <p:cNvPr id="369" name="Rectangle: Rounded Corners 368">
                <a:extLst>
                  <a:ext uri="{FF2B5EF4-FFF2-40B4-BE49-F238E27FC236}">
                    <a16:creationId xmlns:a16="http://schemas.microsoft.com/office/drawing/2014/main" id="{84383DAB-0672-E3F1-E242-2EF24377F689}"/>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Implement Wrap-Around Infrastructure</a:t>
                </a:r>
              </a:p>
            </p:txBody>
          </p:sp>
          <p:sp>
            <p:nvSpPr>
              <p:cNvPr id="370" name="Oval 369">
                <a:extLst>
                  <a:ext uri="{FF2B5EF4-FFF2-40B4-BE49-F238E27FC236}">
                    <a16:creationId xmlns:a16="http://schemas.microsoft.com/office/drawing/2014/main" id="{CAC6196B-8907-2044-7176-6D2392C7699B}"/>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6.4</a:t>
                </a:r>
              </a:p>
            </p:txBody>
          </p:sp>
        </p:grpSp>
        <p:grpSp>
          <p:nvGrpSpPr>
            <p:cNvPr id="211" name="Group 210">
              <a:extLst>
                <a:ext uri="{FF2B5EF4-FFF2-40B4-BE49-F238E27FC236}">
                  <a16:creationId xmlns:a16="http://schemas.microsoft.com/office/drawing/2014/main" id="{0F70EE7D-1BD2-FF4C-899A-47BD39AB0987}"/>
                </a:ext>
              </a:extLst>
            </p:cNvPr>
            <p:cNvGrpSpPr/>
            <p:nvPr/>
          </p:nvGrpSpPr>
          <p:grpSpPr>
            <a:xfrm>
              <a:off x="6783295" y="4643943"/>
              <a:ext cx="1097280" cy="685800"/>
              <a:chOff x="6771067" y="4966859"/>
              <a:chExt cx="1097280" cy="685800"/>
            </a:xfrm>
          </p:grpSpPr>
          <p:sp>
            <p:nvSpPr>
              <p:cNvPr id="367" name="Rectangle: Rounded Corners 366">
                <a:extLst>
                  <a:ext uri="{FF2B5EF4-FFF2-40B4-BE49-F238E27FC236}">
                    <a16:creationId xmlns:a16="http://schemas.microsoft.com/office/drawing/2014/main" id="{9F6500AE-CE2E-AD9D-B463-B95B2F3A6348}"/>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Develop</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Wrap-Around Applications</a:t>
                </a:r>
              </a:p>
            </p:txBody>
          </p:sp>
          <p:sp>
            <p:nvSpPr>
              <p:cNvPr id="368" name="Oval 367">
                <a:extLst>
                  <a:ext uri="{FF2B5EF4-FFF2-40B4-BE49-F238E27FC236}">
                    <a16:creationId xmlns:a16="http://schemas.microsoft.com/office/drawing/2014/main" id="{D07004B4-2AC3-74E2-7CA0-B9D3B7068ADD}"/>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6.3</a:t>
                </a:r>
              </a:p>
            </p:txBody>
          </p:sp>
        </p:grpSp>
        <p:grpSp>
          <p:nvGrpSpPr>
            <p:cNvPr id="212" name="Group 211">
              <a:extLst>
                <a:ext uri="{FF2B5EF4-FFF2-40B4-BE49-F238E27FC236}">
                  <a16:creationId xmlns:a16="http://schemas.microsoft.com/office/drawing/2014/main" id="{6EF62385-E8F5-6DF4-E41A-9E9225917FB5}"/>
                </a:ext>
              </a:extLst>
            </p:cNvPr>
            <p:cNvGrpSpPr/>
            <p:nvPr/>
          </p:nvGrpSpPr>
          <p:grpSpPr>
            <a:xfrm>
              <a:off x="6783295" y="3729543"/>
              <a:ext cx="1097280" cy="685800"/>
              <a:chOff x="6771067" y="4966859"/>
              <a:chExt cx="1097280" cy="685800"/>
            </a:xfrm>
          </p:grpSpPr>
          <p:sp>
            <p:nvSpPr>
              <p:cNvPr id="365" name="Rectangle: Rounded Corners 364">
                <a:extLst>
                  <a:ext uri="{FF2B5EF4-FFF2-40B4-BE49-F238E27FC236}">
                    <a16:creationId xmlns:a16="http://schemas.microsoft.com/office/drawing/2014/main" id="{E0A8FBF4-1105-DB45-A2E2-0DAFE44584CA}"/>
                  </a:ext>
                </a:extLst>
              </p:cNvPr>
              <p:cNvSpPr/>
              <p:nvPr/>
            </p:nvSpPr>
            <p:spPr>
              <a:xfrm>
                <a:off x="6771067" y="4966859"/>
                <a:ext cx="1097280" cy="685800"/>
              </a:xfrm>
              <a:prstGeom prst="roundRect">
                <a:avLst/>
              </a:prstGeom>
              <a:solidFill>
                <a:schemeClr val="tx2">
                  <a:lumMod val="20000"/>
                  <a:lumOff val="80000"/>
                </a:schemeClr>
              </a:solidFill>
              <a:ln w="571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Establish Environment Agreements</a:t>
                </a:r>
              </a:p>
            </p:txBody>
          </p:sp>
          <p:sp>
            <p:nvSpPr>
              <p:cNvPr id="366" name="Oval 365">
                <a:extLst>
                  <a:ext uri="{FF2B5EF4-FFF2-40B4-BE49-F238E27FC236}">
                    <a16:creationId xmlns:a16="http://schemas.microsoft.com/office/drawing/2014/main" id="{7FE08569-3F70-E4F1-C5B0-00265599DAC7}"/>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6.2</a:t>
                </a:r>
              </a:p>
            </p:txBody>
          </p:sp>
        </p:grpSp>
        <p:grpSp>
          <p:nvGrpSpPr>
            <p:cNvPr id="231" name="Group 230">
              <a:extLst>
                <a:ext uri="{FF2B5EF4-FFF2-40B4-BE49-F238E27FC236}">
                  <a16:creationId xmlns:a16="http://schemas.microsoft.com/office/drawing/2014/main" id="{B2193D2C-37E7-00D1-1A95-44F98D7B78FC}"/>
                </a:ext>
              </a:extLst>
            </p:cNvPr>
            <p:cNvGrpSpPr/>
            <p:nvPr/>
          </p:nvGrpSpPr>
          <p:grpSpPr>
            <a:xfrm>
              <a:off x="6783295" y="2815143"/>
              <a:ext cx="1097280" cy="685800"/>
              <a:chOff x="6771067" y="4966859"/>
              <a:chExt cx="1097280" cy="685800"/>
            </a:xfrm>
          </p:grpSpPr>
          <p:sp>
            <p:nvSpPr>
              <p:cNvPr id="363" name="Rectangle: Rounded Corners 362">
                <a:extLst>
                  <a:ext uri="{FF2B5EF4-FFF2-40B4-BE49-F238E27FC236}">
                    <a16:creationId xmlns:a16="http://schemas.microsoft.com/office/drawing/2014/main" id="{F74E4BBB-DBD0-3C51-3C0E-AA00291EBBBB}"/>
                  </a:ext>
                </a:extLst>
              </p:cNvPr>
              <p:cNvSpPr/>
              <p:nvPr/>
            </p:nvSpPr>
            <p:spPr>
              <a:xfrm>
                <a:off x="6771067" y="4966859"/>
                <a:ext cx="1097280" cy="685800"/>
              </a:xfrm>
              <a:prstGeom prst="roundRect">
                <a:avLst/>
              </a:prstGeom>
              <a:solidFill>
                <a:schemeClr val="tx2">
                  <a:lumMod val="20000"/>
                  <a:lumOff val="80000"/>
                </a:schemeClr>
              </a:solidFill>
              <a:ln w="571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Develop</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System Interface Model</a:t>
                </a:r>
              </a:p>
            </p:txBody>
          </p:sp>
          <p:sp>
            <p:nvSpPr>
              <p:cNvPr id="364" name="Oval 363">
                <a:extLst>
                  <a:ext uri="{FF2B5EF4-FFF2-40B4-BE49-F238E27FC236}">
                    <a16:creationId xmlns:a16="http://schemas.microsoft.com/office/drawing/2014/main" id="{021E11C8-2ED8-5678-4744-409D76BAFA69}"/>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6.1</a:t>
                </a:r>
              </a:p>
            </p:txBody>
          </p:sp>
        </p:grpSp>
        <p:grpSp>
          <p:nvGrpSpPr>
            <p:cNvPr id="233" name="Group 232">
              <a:extLst>
                <a:ext uri="{FF2B5EF4-FFF2-40B4-BE49-F238E27FC236}">
                  <a16:creationId xmlns:a16="http://schemas.microsoft.com/office/drawing/2014/main" id="{C1D86815-8405-9FEA-3B36-CB3FB21B0D91}"/>
                </a:ext>
              </a:extLst>
            </p:cNvPr>
            <p:cNvGrpSpPr/>
            <p:nvPr/>
          </p:nvGrpSpPr>
          <p:grpSpPr>
            <a:xfrm>
              <a:off x="5502836" y="4643943"/>
              <a:ext cx="1097280" cy="685800"/>
              <a:chOff x="6771067" y="4966859"/>
              <a:chExt cx="1097280" cy="685800"/>
            </a:xfrm>
          </p:grpSpPr>
          <p:sp>
            <p:nvSpPr>
              <p:cNvPr id="361" name="Rectangle: Rounded Corners 360">
                <a:extLst>
                  <a:ext uri="{FF2B5EF4-FFF2-40B4-BE49-F238E27FC236}">
                    <a16:creationId xmlns:a16="http://schemas.microsoft.com/office/drawing/2014/main" id="{4BE3C145-2424-D7E1-8539-986B6544CA21}"/>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Design</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Wrap-Around</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Applications</a:t>
                </a:r>
              </a:p>
            </p:txBody>
          </p:sp>
          <p:sp>
            <p:nvSpPr>
              <p:cNvPr id="362" name="Oval 361">
                <a:extLst>
                  <a:ext uri="{FF2B5EF4-FFF2-40B4-BE49-F238E27FC236}">
                    <a16:creationId xmlns:a16="http://schemas.microsoft.com/office/drawing/2014/main" id="{56132D79-5CF9-6ADB-053E-AA3E41AF10A2}"/>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5.3</a:t>
                </a:r>
              </a:p>
            </p:txBody>
          </p:sp>
        </p:grpSp>
        <p:grpSp>
          <p:nvGrpSpPr>
            <p:cNvPr id="234" name="Group 233">
              <a:extLst>
                <a:ext uri="{FF2B5EF4-FFF2-40B4-BE49-F238E27FC236}">
                  <a16:creationId xmlns:a16="http://schemas.microsoft.com/office/drawing/2014/main" id="{05AAC75B-B343-F23F-25D3-3E8C3D985FFF}"/>
                </a:ext>
              </a:extLst>
            </p:cNvPr>
            <p:cNvGrpSpPr/>
            <p:nvPr/>
          </p:nvGrpSpPr>
          <p:grpSpPr>
            <a:xfrm>
              <a:off x="5502836" y="3729543"/>
              <a:ext cx="1097280" cy="685800"/>
              <a:chOff x="6771067" y="4966859"/>
              <a:chExt cx="1097280" cy="685800"/>
            </a:xfrm>
          </p:grpSpPr>
          <p:sp>
            <p:nvSpPr>
              <p:cNvPr id="359" name="Rectangle: Rounded Corners 358">
                <a:extLst>
                  <a:ext uri="{FF2B5EF4-FFF2-40B4-BE49-F238E27FC236}">
                    <a16:creationId xmlns:a16="http://schemas.microsoft.com/office/drawing/2014/main" id="{4A00318D-7C16-279D-B20B-5CF2913629ED}"/>
                  </a:ext>
                </a:extLst>
              </p:cNvPr>
              <p:cNvSpPr/>
              <p:nvPr/>
            </p:nvSpPr>
            <p:spPr>
              <a:xfrm>
                <a:off x="6771067" y="4966859"/>
                <a:ext cx="1097280" cy="685800"/>
              </a:xfrm>
              <a:prstGeom prst="roundRect">
                <a:avLst/>
              </a:prstGeom>
              <a:solidFill>
                <a:schemeClr val="tx2">
                  <a:lumMod val="20000"/>
                  <a:lumOff val="80000"/>
                </a:schemeClr>
              </a:solidFill>
              <a:ln w="571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Design</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Environment</a:t>
                </a:r>
              </a:p>
            </p:txBody>
          </p:sp>
          <p:sp>
            <p:nvSpPr>
              <p:cNvPr id="360" name="Oval 359">
                <a:extLst>
                  <a:ext uri="{FF2B5EF4-FFF2-40B4-BE49-F238E27FC236}">
                    <a16:creationId xmlns:a16="http://schemas.microsoft.com/office/drawing/2014/main" id="{0D1CB9A0-3389-6C30-9889-42FA21254A62}"/>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5.2</a:t>
                </a:r>
              </a:p>
            </p:txBody>
          </p:sp>
        </p:grpSp>
        <p:grpSp>
          <p:nvGrpSpPr>
            <p:cNvPr id="236" name="Group 235">
              <a:extLst>
                <a:ext uri="{FF2B5EF4-FFF2-40B4-BE49-F238E27FC236}">
                  <a16:creationId xmlns:a16="http://schemas.microsoft.com/office/drawing/2014/main" id="{3C30420D-644D-AEC1-4AAF-EE89242892C7}"/>
                </a:ext>
              </a:extLst>
            </p:cNvPr>
            <p:cNvGrpSpPr/>
            <p:nvPr/>
          </p:nvGrpSpPr>
          <p:grpSpPr>
            <a:xfrm>
              <a:off x="5502836" y="2815143"/>
              <a:ext cx="1097280" cy="685800"/>
              <a:chOff x="6771067" y="4966859"/>
              <a:chExt cx="1097280" cy="685800"/>
            </a:xfrm>
          </p:grpSpPr>
          <p:sp>
            <p:nvSpPr>
              <p:cNvPr id="357" name="Rectangle: Rounded Corners 356">
                <a:extLst>
                  <a:ext uri="{FF2B5EF4-FFF2-40B4-BE49-F238E27FC236}">
                    <a16:creationId xmlns:a16="http://schemas.microsoft.com/office/drawing/2014/main" id="{077D00C8-B43D-D646-C905-4579AE142895}"/>
                  </a:ext>
                </a:extLst>
              </p:cNvPr>
              <p:cNvSpPr/>
              <p:nvPr/>
            </p:nvSpPr>
            <p:spPr>
              <a:xfrm>
                <a:off x="6771067" y="4966859"/>
                <a:ext cx="1097280" cy="685800"/>
              </a:xfrm>
              <a:prstGeom prst="roundRect">
                <a:avLst/>
              </a:prstGeom>
              <a:solidFill>
                <a:schemeClr val="tx2">
                  <a:lumMod val="20000"/>
                  <a:lumOff val="80000"/>
                </a:schemeClr>
              </a:solidFill>
              <a:ln w="571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Select</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Wrap-Around Applications</a:t>
                </a:r>
              </a:p>
            </p:txBody>
          </p:sp>
          <p:sp>
            <p:nvSpPr>
              <p:cNvPr id="358" name="Oval 357">
                <a:extLst>
                  <a:ext uri="{FF2B5EF4-FFF2-40B4-BE49-F238E27FC236}">
                    <a16:creationId xmlns:a16="http://schemas.microsoft.com/office/drawing/2014/main" id="{DA32F86C-7D1E-4AC4-E8B9-BEB3AEA36016}"/>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5.1</a:t>
                </a:r>
              </a:p>
            </p:txBody>
          </p:sp>
        </p:grpSp>
        <p:grpSp>
          <p:nvGrpSpPr>
            <p:cNvPr id="237" name="Group 236">
              <a:extLst>
                <a:ext uri="{FF2B5EF4-FFF2-40B4-BE49-F238E27FC236}">
                  <a16:creationId xmlns:a16="http://schemas.microsoft.com/office/drawing/2014/main" id="{9E0C1091-17DC-AA73-3686-724E8933BF37}"/>
                </a:ext>
              </a:extLst>
            </p:cNvPr>
            <p:cNvGrpSpPr/>
            <p:nvPr/>
          </p:nvGrpSpPr>
          <p:grpSpPr>
            <a:xfrm>
              <a:off x="4222377" y="4643943"/>
              <a:ext cx="1097280" cy="685800"/>
              <a:chOff x="6771067" y="4966859"/>
              <a:chExt cx="1097280" cy="685800"/>
            </a:xfrm>
          </p:grpSpPr>
          <p:sp>
            <p:nvSpPr>
              <p:cNvPr id="355" name="Rectangle: Rounded Corners 354">
                <a:extLst>
                  <a:ext uri="{FF2B5EF4-FFF2-40B4-BE49-F238E27FC236}">
                    <a16:creationId xmlns:a16="http://schemas.microsoft.com/office/drawing/2014/main" id="{4E369C0B-FFA9-15F7-278D-9DE5850A8A16}"/>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Build</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Digital Twin</a:t>
                </a:r>
              </a:p>
            </p:txBody>
          </p:sp>
          <p:sp>
            <p:nvSpPr>
              <p:cNvPr id="356" name="Oval 355">
                <a:extLst>
                  <a:ext uri="{FF2B5EF4-FFF2-40B4-BE49-F238E27FC236}">
                    <a16:creationId xmlns:a16="http://schemas.microsoft.com/office/drawing/2014/main" id="{72BCDBC1-96D9-07D0-354B-45FC7922A321}"/>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4.3</a:t>
                </a:r>
              </a:p>
            </p:txBody>
          </p:sp>
        </p:grpSp>
        <p:grpSp>
          <p:nvGrpSpPr>
            <p:cNvPr id="239" name="Group 238">
              <a:extLst>
                <a:ext uri="{FF2B5EF4-FFF2-40B4-BE49-F238E27FC236}">
                  <a16:creationId xmlns:a16="http://schemas.microsoft.com/office/drawing/2014/main" id="{D8076759-8F29-8328-B5FE-4F46553A1838}"/>
                </a:ext>
              </a:extLst>
            </p:cNvPr>
            <p:cNvGrpSpPr/>
            <p:nvPr/>
          </p:nvGrpSpPr>
          <p:grpSpPr>
            <a:xfrm>
              <a:off x="4222377" y="3729543"/>
              <a:ext cx="1097280" cy="685800"/>
              <a:chOff x="6771067" y="4966859"/>
              <a:chExt cx="1097280" cy="685800"/>
            </a:xfrm>
          </p:grpSpPr>
          <p:sp>
            <p:nvSpPr>
              <p:cNvPr id="353" name="Rectangle: Rounded Corners 352">
                <a:extLst>
                  <a:ext uri="{FF2B5EF4-FFF2-40B4-BE49-F238E27FC236}">
                    <a16:creationId xmlns:a16="http://schemas.microsoft.com/office/drawing/2014/main" id="{83C7BFF1-71DB-71AE-4D40-C71C42E3811F}"/>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Acquire Resources</a:t>
                </a:r>
              </a:p>
            </p:txBody>
          </p:sp>
          <p:sp>
            <p:nvSpPr>
              <p:cNvPr id="354" name="Oval 353">
                <a:extLst>
                  <a:ext uri="{FF2B5EF4-FFF2-40B4-BE49-F238E27FC236}">
                    <a16:creationId xmlns:a16="http://schemas.microsoft.com/office/drawing/2014/main" id="{637C24D0-B4ED-14C4-89DF-D65274064E8A}"/>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4.2</a:t>
                </a:r>
              </a:p>
            </p:txBody>
          </p:sp>
        </p:grpSp>
        <p:grpSp>
          <p:nvGrpSpPr>
            <p:cNvPr id="240" name="Group 239">
              <a:extLst>
                <a:ext uri="{FF2B5EF4-FFF2-40B4-BE49-F238E27FC236}">
                  <a16:creationId xmlns:a16="http://schemas.microsoft.com/office/drawing/2014/main" id="{B9785BD9-2F76-CC9F-C558-D7C29442B320}"/>
                </a:ext>
              </a:extLst>
            </p:cNvPr>
            <p:cNvGrpSpPr/>
            <p:nvPr/>
          </p:nvGrpSpPr>
          <p:grpSpPr>
            <a:xfrm>
              <a:off x="4222377" y="2815143"/>
              <a:ext cx="1097280" cy="685800"/>
              <a:chOff x="6771067" y="4966859"/>
              <a:chExt cx="1097280" cy="685800"/>
            </a:xfrm>
          </p:grpSpPr>
          <p:sp>
            <p:nvSpPr>
              <p:cNvPr id="351" name="Rectangle: Rounded Corners 350">
                <a:extLst>
                  <a:ext uri="{FF2B5EF4-FFF2-40B4-BE49-F238E27FC236}">
                    <a16:creationId xmlns:a16="http://schemas.microsoft.com/office/drawing/2014/main" id="{3845D020-BD9A-3483-BA85-9E5FF82240C9}"/>
                  </a:ext>
                </a:extLst>
              </p:cNvPr>
              <p:cNvSpPr/>
              <p:nvPr/>
            </p:nvSpPr>
            <p:spPr>
              <a:xfrm>
                <a:off x="6771067" y="4966859"/>
                <a:ext cx="1097280" cy="685800"/>
              </a:xfrm>
              <a:prstGeom prst="roundRect">
                <a:avLst/>
              </a:prstGeom>
              <a:solidFill>
                <a:schemeClr val="tx2">
                  <a:lumMod val="20000"/>
                  <a:lumOff val="80000"/>
                </a:schemeClr>
              </a:solidFill>
              <a:ln w="571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Select</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Digital Twin Applications</a:t>
                </a:r>
              </a:p>
            </p:txBody>
          </p:sp>
          <p:sp>
            <p:nvSpPr>
              <p:cNvPr id="352" name="Oval 351">
                <a:extLst>
                  <a:ext uri="{FF2B5EF4-FFF2-40B4-BE49-F238E27FC236}">
                    <a16:creationId xmlns:a16="http://schemas.microsoft.com/office/drawing/2014/main" id="{61DEA784-0A7E-A0BB-8F1A-EF58E4927D3C}"/>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4.1</a:t>
                </a:r>
              </a:p>
            </p:txBody>
          </p:sp>
        </p:grpSp>
        <p:grpSp>
          <p:nvGrpSpPr>
            <p:cNvPr id="241" name="Group 240">
              <a:extLst>
                <a:ext uri="{FF2B5EF4-FFF2-40B4-BE49-F238E27FC236}">
                  <a16:creationId xmlns:a16="http://schemas.microsoft.com/office/drawing/2014/main" id="{F1338F4B-D96C-4F17-4D1C-A7BC217D3EC9}"/>
                </a:ext>
              </a:extLst>
            </p:cNvPr>
            <p:cNvGrpSpPr/>
            <p:nvPr/>
          </p:nvGrpSpPr>
          <p:grpSpPr>
            <a:xfrm>
              <a:off x="2941918" y="5558343"/>
              <a:ext cx="1097280" cy="685800"/>
              <a:chOff x="6771067" y="4966859"/>
              <a:chExt cx="1097280" cy="685800"/>
            </a:xfrm>
          </p:grpSpPr>
          <p:sp>
            <p:nvSpPr>
              <p:cNvPr id="349" name="Rectangle: Rounded Corners 348">
                <a:extLst>
                  <a:ext uri="{FF2B5EF4-FFF2-40B4-BE49-F238E27FC236}">
                    <a16:creationId xmlns:a16="http://schemas.microsoft.com/office/drawing/2014/main" id="{71728CAE-6A96-97B4-ECF5-2205B76AAF1D}"/>
                  </a:ext>
                </a:extLst>
              </p:cNvPr>
              <p:cNvSpPr/>
              <p:nvPr/>
            </p:nvSpPr>
            <p:spPr>
              <a:xfrm>
                <a:off x="6771067" y="4966859"/>
                <a:ext cx="1097280" cy="685800"/>
              </a:xfrm>
              <a:prstGeom prst="roundRect">
                <a:avLst/>
              </a:prstGeom>
              <a:solidFill>
                <a:schemeClr val="tx2">
                  <a:lumMod val="20000"/>
                  <a:lumOff val="80000"/>
                </a:schemeClr>
              </a:solidFill>
              <a:ln w="571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Wargame Reporting</a:t>
                </a:r>
              </a:p>
            </p:txBody>
          </p:sp>
          <p:sp>
            <p:nvSpPr>
              <p:cNvPr id="350" name="Oval 349">
                <a:extLst>
                  <a:ext uri="{FF2B5EF4-FFF2-40B4-BE49-F238E27FC236}">
                    <a16:creationId xmlns:a16="http://schemas.microsoft.com/office/drawing/2014/main" id="{F59D9E57-7C4E-6EA2-671A-A9121D74C7FC}"/>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3.4</a:t>
                </a:r>
              </a:p>
            </p:txBody>
          </p:sp>
        </p:grpSp>
        <p:grpSp>
          <p:nvGrpSpPr>
            <p:cNvPr id="242" name="Group 241">
              <a:extLst>
                <a:ext uri="{FF2B5EF4-FFF2-40B4-BE49-F238E27FC236}">
                  <a16:creationId xmlns:a16="http://schemas.microsoft.com/office/drawing/2014/main" id="{E961DADA-2EE7-63A0-0C6E-92A19DC9AB34}"/>
                </a:ext>
              </a:extLst>
            </p:cNvPr>
            <p:cNvGrpSpPr/>
            <p:nvPr/>
          </p:nvGrpSpPr>
          <p:grpSpPr>
            <a:xfrm>
              <a:off x="2941918" y="4643943"/>
              <a:ext cx="1097280" cy="685800"/>
              <a:chOff x="6771067" y="4966859"/>
              <a:chExt cx="1097280" cy="685800"/>
            </a:xfrm>
          </p:grpSpPr>
          <p:sp>
            <p:nvSpPr>
              <p:cNvPr id="347" name="Rectangle: Rounded Corners 346">
                <a:extLst>
                  <a:ext uri="{FF2B5EF4-FFF2-40B4-BE49-F238E27FC236}">
                    <a16:creationId xmlns:a16="http://schemas.microsoft.com/office/drawing/2014/main" id="{6EBEF86B-C154-1D30-AE28-0CA3E688563D}"/>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Post</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Wargame Analysis</a:t>
                </a:r>
              </a:p>
            </p:txBody>
          </p:sp>
          <p:sp>
            <p:nvSpPr>
              <p:cNvPr id="348" name="Oval 347">
                <a:extLst>
                  <a:ext uri="{FF2B5EF4-FFF2-40B4-BE49-F238E27FC236}">
                    <a16:creationId xmlns:a16="http://schemas.microsoft.com/office/drawing/2014/main" id="{EEB01F59-E729-238B-6D50-1DCC4F5C577E}"/>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3.3</a:t>
                </a:r>
              </a:p>
            </p:txBody>
          </p:sp>
        </p:grpSp>
        <p:grpSp>
          <p:nvGrpSpPr>
            <p:cNvPr id="244" name="Group 243">
              <a:extLst>
                <a:ext uri="{FF2B5EF4-FFF2-40B4-BE49-F238E27FC236}">
                  <a16:creationId xmlns:a16="http://schemas.microsoft.com/office/drawing/2014/main" id="{AED54E8F-9FA2-A8C8-D02A-0FEF0AE1EF2D}"/>
                </a:ext>
              </a:extLst>
            </p:cNvPr>
            <p:cNvGrpSpPr/>
            <p:nvPr/>
          </p:nvGrpSpPr>
          <p:grpSpPr>
            <a:xfrm>
              <a:off x="2941918" y="3729543"/>
              <a:ext cx="1097280" cy="685800"/>
              <a:chOff x="6771067" y="4966859"/>
              <a:chExt cx="1097280" cy="685800"/>
            </a:xfrm>
          </p:grpSpPr>
          <p:sp>
            <p:nvSpPr>
              <p:cNvPr id="345" name="Rectangle: Rounded Corners 344">
                <a:extLst>
                  <a:ext uri="{FF2B5EF4-FFF2-40B4-BE49-F238E27FC236}">
                    <a16:creationId xmlns:a16="http://schemas.microsoft.com/office/drawing/2014/main" id="{2B812EF1-F317-2B0A-3C1A-98B872C923E3}"/>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Conduct Wargame</a:t>
                </a:r>
              </a:p>
            </p:txBody>
          </p:sp>
          <p:sp>
            <p:nvSpPr>
              <p:cNvPr id="346" name="Oval 345">
                <a:extLst>
                  <a:ext uri="{FF2B5EF4-FFF2-40B4-BE49-F238E27FC236}">
                    <a16:creationId xmlns:a16="http://schemas.microsoft.com/office/drawing/2014/main" id="{71BA2876-F773-5839-988A-BEF8238E4893}"/>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3.2</a:t>
                </a:r>
              </a:p>
            </p:txBody>
          </p:sp>
        </p:grpSp>
        <p:grpSp>
          <p:nvGrpSpPr>
            <p:cNvPr id="245" name="Group 244">
              <a:extLst>
                <a:ext uri="{FF2B5EF4-FFF2-40B4-BE49-F238E27FC236}">
                  <a16:creationId xmlns:a16="http://schemas.microsoft.com/office/drawing/2014/main" id="{4F3ED73C-6B40-E1E8-3140-71F134BC4C16}"/>
                </a:ext>
              </a:extLst>
            </p:cNvPr>
            <p:cNvGrpSpPr/>
            <p:nvPr/>
          </p:nvGrpSpPr>
          <p:grpSpPr>
            <a:xfrm>
              <a:off x="2941918" y="2815143"/>
              <a:ext cx="1097280" cy="685800"/>
              <a:chOff x="6771067" y="4966859"/>
              <a:chExt cx="1097280" cy="685800"/>
            </a:xfrm>
          </p:grpSpPr>
          <p:sp>
            <p:nvSpPr>
              <p:cNvPr id="343" name="Rectangle: Rounded Corners 342">
                <a:extLst>
                  <a:ext uri="{FF2B5EF4-FFF2-40B4-BE49-F238E27FC236}">
                    <a16:creationId xmlns:a16="http://schemas.microsoft.com/office/drawing/2014/main" id="{DB6399A5-8FED-AD66-D653-47221F4E6DB7}"/>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Wargame Preparation</a:t>
                </a:r>
              </a:p>
            </p:txBody>
          </p:sp>
          <p:sp>
            <p:nvSpPr>
              <p:cNvPr id="344" name="Oval 343">
                <a:extLst>
                  <a:ext uri="{FF2B5EF4-FFF2-40B4-BE49-F238E27FC236}">
                    <a16:creationId xmlns:a16="http://schemas.microsoft.com/office/drawing/2014/main" id="{801B4CC3-1D03-8C0F-B198-33CDC9DFA928}"/>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3.1</a:t>
                </a:r>
              </a:p>
            </p:txBody>
          </p:sp>
        </p:grpSp>
        <p:grpSp>
          <p:nvGrpSpPr>
            <p:cNvPr id="246" name="Group 245">
              <a:extLst>
                <a:ext uri="{FF2B5EF4-FFF2-40B4-BE49-F238E27FC236}">
                  <a16:creationId xmlns:a16="http://schemas.microsoft.com/office/drawing/2014/main" id="{9542EBD1-FF20-9EBA-7FF3-978445B2D78D}"/>
                </a:ext>
              </a:extLst>
            </p:cNvPr>
            <p:cNvGrpSpPr/>
            <p:nvPr/>
          </p:nvGrpSpPr>
          <p:grpSpPr>
            <a:xfrm>
              <a:off x="1661459" y="4643943"/>
              <a:ext cx="1097280" cy="685800"/>
              <a:chOff x="6771067" y="4966859"/>
              <a:chExt cx="1097280" cy="685800"/>
            </a:xfrm>
          </p:grpSpPr>
          <p:sp>
            <p:nvSpPr>
              <p:cNvPr id="341" name="Rectangle: Rounded Corners 340">
                <a:extLst>
                  <a:ext uri="{FF2B5EF4-FFF2-40B4-BE49-F238E27FC236}">
                    <a16:creationId xmlns:a16="http://schemas.microsoft.com/office/drawing/2014/main" id="{607770A2-3D2B-4F7C-9A4D-FFCD18E1492E}"/>
                  </a:ext>
                </a:extLst>
              </p:cNvPr>
              <p:cNvSpPr/>
              <p:nvPr/>
            </p:nvSpPr>
            <p:spPr>
              <a:xfrm>
                <a:off x="6771067" y="4966859"/>
                <a:ext cx="1097280" cy="685800"/>
              </a:xfrm>
              <a:prstGeom prst="roundRect">
                <a:avLst/>
              </a:prstGeom>
              <a:solidFill>
                <a:schemeClr val="tx2">
                  <a:lumMod val="20000"/>
                  <a:lumOff val="80000"/>
                </a:schemeClr>
              </a:solidFill>
              <a:ln w="571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Develop Environment Requirements</a:t>
                </a:r>
              </a:p>
            </p:txBody>
          </p:sp>
          <p:sp>
            <p:nvSpPr>
              <p:cNvPr id="342" name="Oval 341">
                <a:extLst>
                  <a:ext uri="{FF2B5EF4-FFF2-40B4-BE49-F238E27FC236}">
                    <a16:creationId xmlns:a16="http://schemas.microsoft.com/office/drawing/2014/main" id="{8D92EC43-00CE-1EE4-D095-0BAB353074C4}"/>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2.3</a:t>
                </a:r>
              </a:p>
            </p:txBody>
          </p:sp>
        </p:grpSp>
        <p:grpSp>
          <p:nvGrpSpPr>
            <p:cNvPr id="247" name="Group 246">
              <a:extLst>
                <a:ext uri="{FF2B5EF4-FFF2-40B4-BE49-F238E27FC236}">
                  <a16:creationId xmlns:a16="http://schemas.microsoft.com/office/drawing/2014/main" id="{5B889D70-117F-770B-86C0-8D2612C079B5}"/>
                </a:ext>
              </a:extLst>
            </p:cNvPr>
            <p:cNvGrpSpPr/>
            <p:nvPr/>
          </p:nvGrpSpPr>
          <p:grpSpPr>
            <a:xfrm>
              <a:off x="1661459" y="3729543"/>
              <a:ext cx="1097280" cy="685800"/>
              <a:chOff x="6771067" y="4966859"/>
              <a:chExt cx="1097280" cy="685800"/>
            </a:xfrm>
          </p:grpSpPr>
          <p:sp>
            <p:nvSpPr>
              <p:cNvPr id="339" name="Rectangle: Rounded Corners 338">
                <a:extLst>
                  <a:ext uri="{FF2B5EF4-FFF2-40B4-BE49-F238E27FC236}">
                    <a16:creationId xmlns:a16="http://schemas.microsoft.com/office/drawing/2014/main" id="{00F44819-4606-C312-69DE-07E04CF903EE}"/>
                  </a:ext>
                </a:extLst>
              </p:cNvPr>
              <p:cNvSpPr/>
              <p:nvPr/>
            </p:nvSpPr>
            <p:spPr>
              <a:xfrm>
                <a:off x="6771067" y="4966859"/>
                <a:ext cx="1097280" cy="685800"/>
              </a:xfrm>
              <a:prstGeom prst="roundRect">
                <a:avLst/>
              </a:prstGeom>
              <a:solidFill>
                <a:schemeClr val="tx2">
                  <a:lumMod val="20000"/>
                  <a:lumOff val="80000"/>
                </a:schemeClr>
              </a:solidFill>
              <a:ln w="571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Develop</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Conceptual Model</a:t>
                </a:r>
              </a:p>
            </p:txBody>
          </p:sp>
          <p:sp>
            <p:nvSpPr>
              <p:cNvPr id="340" name="Oval 339">
                <a:extLst>
                  <a:ext uri="{FF2B5EF4-FFF2-40B4-BE49-F238E27FC236}">
                    <a16:creationId xmlns:a16="http://schemas.microsoft.com/office/drawing/2014/main" id="{C50EBB77-F743-DBBF-E1D0-BC47FCE4F3DE}"/>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2.2</a:t>
                </a:r>
              </a:p>
            </p:txBody>
          </p:sp>
        </p:grpSp>
        <p:grpSp>
          <p:nvGrpSpPr>
            <p:cNvPr id="248" name="Group 247">
              <a:extLst>
                <a:ext uri="{FF2B5EF4-FFF2-40B4-BE49-F238E27FC236}">
                  <a16:creationId xmlns:a16="http://schemas.microsoft.com/office/drawing/2014/main" id="{60D853B5-2191-7D9B-DDE0-844B2369A86D}"/>
                </a:ext>
              </a:extLst>
            </p:cNvPr>
            <p:cNvGrpSpPr/>
            <p:nvPr/>
          </p:nvGrpSpPr>
          <p:grpSpPr>
            <a:xfrm>
              <a:off x="1661459" y="2815143"/>
              <a:ext cx="1097280" cy="685800"/>
              <a:chOff x="6771067" y="4966859"/>
              <a:chExt cx="1097280" cy="685800"/>
            </a:xfrm>
          </p:grpSpPr>
          <p:sp>
            <p:nvSpPr>
              <p:cNvPr id="337" name="Rectangle: Rounded Corners 336">
                <a:extLst>
                  <a:ext uri="{FF2B5EF4-FFF2-40B4-BE49-F238E27FC236}">
                    <a16:creationId xmlns:a16="http://schemas.microsoft.com/office/drawing/2014/main" id="{2E16F1DF-D74E-BFEB-2CB1-EB0F2EA5CEC6}"/>
                  </a:ext>
                </a:extLst>
              </p:cNvPr>
              <p:cNvSpPr/>
              <p:nvPr/>
            </p:nvSpPr>
            <p:spPr>
              <a:xfrm>
                <a:off x="6771067" y="4966859"/>
                <a:ext cx="1097280" cy="685800"/>
              </a:xfrm>
              <a:prstGeom prst="roundRect">
                <a:avLst/>
              </a:prstGeom>
              <a:solidFill>
                <a:schemeClr val="tx2">
                  <a:lumMod val="20000"/>
                  <a:lumOff val="80000"/>
                </a:schemeClr>
              </a:solidFill>
              <a:ln w="571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Develop</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Scenario</a:t>
                </a:r>
              </a:p>
            </p:txBody>
          </p:sp>
          <p:sp>
            <p:nvSpPr>
              <p:cNvPr id="338" name="Oval 337">
                <a:extLst>
                  <a:ext uri="{FF2B5EF4-FFF2-40B4-BE49-F238E27FC236}">
                    <a16:creationId xmlns:a16="http://schemas.microsoft.com/office/drawing/2014/main" id="{B9237462-A9F8-6084-93B2-E7F6EE5517ED}"/>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2.1</a:t>
                </a:r>
              </a:p>
            </p:txBody>
          </p:sp>
        </p:grpSp>
        <p:grpSp>
          <p:nvGrpSpPr>
            <p:cNvPr id="249" name="Group 248">
              <a:extLst>
                <a:ext uri="{FF2B5EF4-FFF2-40B4-BE49-F238E27FC236}">
                  <a16:creationId xmlns:a16="http://schemas.microsoft.com/office/drawing/2014/main" id="{1168F09C-A320-2B70-F004-75BB39FA91DC}"/>
                </a:ext>
              </a:extLst>
            </p:cNvPr>
            <p:cNvGrpSpPr/>
            <p:nvPr/>
          </p:nvGrpSpPr>
          <p:grpSpPr>
            <a:xfrm>
              <a:off x="381000" y="3729543"/>
              <a:ext cx="1097280" cy="685800"/>
              <a:chOff x="6771067" y="4966859"/>
              <a:chExt cx="1097280" cy="685800"/>
            </a:xfrm>
          </p:grpSpPr>
          <p:sp>
            <p:nvSpPr>
              <p:cNvPr id="335" name="Rectangle: Rounded Corners 334">
                <a:extLst>
                  <a:ext uri="{FF2B5EF4-FFF2-40B4-BE49-F238E27FC236}">
                    <a16:creationId xmlns:a16="http://schemas.microsoft.com/office/drawing/2014/main" id="{09709634-B259-5FC4-4BB8-919E564E6151}"/>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Conduct</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Initial Planning</a:t>
                </a:r>
              </a:p>
            </p:txBody>
          </p:sp>
          <p:sp>
            <p:nvSpPr>
              <p:cNvPr id="336" name="Oval 335">
                <a:extLst>
                  <a:ext uri="{FF2B5EF4-FFF2-40B4-BE49-F238E27FC236}">
                    <a16:creationId xmlns:a16="http://schemas.microsoft.com/office/drawing/2014/main" id="{A2F23096-1611-B3E2-3D0D-900850153042}"/>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1.2</a:t>
                </a:r>
              </a:p>
            </p:txBody>
          </p:sp>
        </p:grpSp>
        <p:grpSp>
          <p:nvGrpSpPr>
            <p:cNvPr id="250" name="Group 249">
              <a:extLst>
                <a:ext uri="{FF2B5EF4-FFF2-40B4-BE49-F238E27FC236}">
                  <a16:creationId xmlns:a16="http://schemas.microsoft.com/office/drawing/2014/main" id="{F2D18F0E-9F22-28B6-4B20-88C0D2B091CF}"/>
                </a:ext>
              </a:extLst>
            </p:cNvPr>
            <p:cNvGrpSpPr/>
            <p:nvPr/>
          </p:nvGrpSpPr>
          <p:grpSpPr>
            <a:xfrm>
              <a:off x="381000" y="2815143"/>
              <a:ext cx="1097280" cy="685800"/>
              <a:chOff x="6771067" y="4966859"/>
              <a:chExt cx="1097280" cy="685800"/>
            </a:xfrm>
          </p:grpSpPr>
          <p:sp>
            <p:nvSpPr>
              <p:cNvPr id="333" name="Rectangle: Rounded Corners 332">
                <a:extLst>
                  <a:ext uri="{FF2B5EF4-FFF2-40B4-BE49-F238E27FC236}">
                    <a16:creationId xmlns:a16="http://schemas.microsoft.com/office/drawing/2014/main" id="{FDE9B1E0-F2CB-5CC5-AB80-0AE4F68A1BD9}"/>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Develop</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Objectives</a:t>
                </a:r>
              </a:p>
            </p:txBody>
          </p:sp>
          <p:sp>
            <p:nvSpPr>
              <p:cNvPr id="334" name="Oval 333">
                <a:extLst>
                  <a:ext uri="{FF2B5EF4-FFF2-40B4-BE49-F238E27FC236}">
                    <a16:creationId xmlns:a16="http://schemas.microsoft.com/office/drawing/2014/main" id="{537A250F-1AB5-0523-E624-E9414083CDDC}"/>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1.1</a:t>
                </a:r>
              </a:p>
            </p:txBody>
          </p:sp>
        </p:grpSp>
        <p:grpSp>
          <p:nvGrpSpPr>
            <p:cNvPr id="251" name="Group 250">
              <a:extLst>
                <a:ext uri="{FF2B5EF4-FFF2-40B4-BE49-F238E27FC236}">
                  <a16:creationId xmlns:a16="http://schemas.microsoft.com/office/drawing/2014/main" id="{4B96E442-E300-F31D-E03A-3296D76A2D3B}"/>
                </a:ext>
              </a:extLst>
            </p:cNvPr>
            <p:cNvGrpSpPr/>
            <p:nvPr/>
          </p:nvGrpSpPr>
          <p:grpSpPr>
            <a:xfrm>
              <a:off x="10624674" y="4643943"/>
              <a:ext cx="1097280" cy="685800"/>
              <a:chOff x="6771067" y="4966859"/>
              <a:chExt cx="1097280" cy="685800"/>
            </a:xfrm>
          </p:grpSpPr>
          <p:sp>
            <p:nvSpPr>
              <p:cNvPr id="331" name="Rectangle: Rounded Corners 330">
                <a:extLst>
                  <a:ext uri="{FF2B5EF4-FFF2-40B4-BE49-F238E27FC236}">
                    <a16:creationId xmlns:a16="http://schemas.microsoft.com/office/drawing/2014/main" id="{D5D5507F-3115-256A-478C-DA16AA551766}"/>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Lessons Learned &amp; Retirement</a:t>
                </a:r>
              </a:p>
            </p:txBody>
          </p:sp>
          <p:sp>
            <p:nvSpPr>
              <p:cNvPr id="332" name="Oval 331">
                <a:extLst>
                  <a:ext uri="{FF2B5EF4-FFF2-40B4-BE49-F238E27FC236}">
                    <a16:creationId xmlns:a16="http://schemas.microsoft.com/office/drawing/2014/main" id="{44F366E9-2D9E-4AE1-570B-34813489ECA4}"/>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9.3</a:t>
                </a:r>
              </a:p>
            </p:txBody>
          </p:sp>
        </p:grpSp>
        <p:grpSp>
          <p:nvGrpSpPr>
            <p:cNvPr id="252" name="Group 251">
              <a:extLst>
                <a:ext uri="{FF2B5EF4-FFF2-40B4-BE49-F238E27FC236}">
                  <a16:creationId xmlns:a16="http://schemas.microsoft.com/office/drawing/2014/main" id="{D4AF58A8-2DF4-BEC6-C14A-AE7B877F681F}"/>
                </a:ext>
              </a:extLst>
            </p:cNvPr>
            <p:cNvGrpSpPr/>
            <p:nvPr/>
          </p:nvGrpSpPr>
          <p:grpSpPr>
            <a:xfrm>
              <a:off x="10624674" y="3729543"/>
              <a:ext cx="1097280" cy="685800"/>
              <a:chOff x="6771067" y="4966859"/>
              <a:chExt cx="1097280" cy="685800"/>
            </a:xfrm>
          </p:grpSpPr>
          <p:sp>
            <p:nvSpPr>
              <p:cNvPr id="329" name="Rectangle: Rounded Corners 328">
                <a:extLst>
                  <a:ext uri="{FF2B5EF4-FFF2-40B4-BE49-F238E27FC236}">
                    <a16:creationId xmlns:a16="http://schemas.microsoft.com/office/drawing/2014/main" id="{FD74D7F6-B215-51F5-9691-3D3477C6C5B6}"/>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Reporting</a:t>
                </a:r>
              </a:p>
            </p:txBody>
          </p:sp>
          <p:sp>
            <p:nvSpPr>
              <p:cNvPr id="330" name="Oval 329">
                <a:extLst>
                  <a:ext uri="{FF2B5EF4-FFF2-40B4-BE49-F238E27FC236}">
                    <a16:creationId xmlns:a16="http://schemas.microsoft.com/office/drawing/2014/main" id="{9B1D023E-0C6B-6EDA-83F9-BA96C75C3603}"/>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9.2</a:t>
                </a:r>
              </a:p>
            </p:txBody>
          </p:sp>
        </p:grpSp>
        <p:grpSp>
          <p:nvGrpSpPr>
            <p:cNvPr id="253" name="Group 252">
              <a:extLst>
                <a:ext uri="{FF2B5EF4-FFF2-40B4-BE49-F238E27FC236}">
                  <a16:creationId xmlns:a16="http://schemas.microsoft.com/office/drawing/2014/main" id="{AF4AA1D2-FC24-3539-3C2A-E57DF89F0E6E}"/>
                </a:ext>
              </a:extLst>
            </p:cNvPr>
            <p:cNvGrpSpPr/>
            <p:nvPr/>
          </p:nvGrpSpPr>
          <p:grpSpPr>
            <a:xfrm>
              <a:off x="10624674" y="2815143"/>
              <a:ext cx="1097280" cy="685800"/>
              <a:chOff x="6771067" y="4966859"/>
              <a:chExt cx="1097280" cy="685800"/>
            </a:xfrm>
          </p:grpSpPr>
          <p:sp>
            <p:nvSpPr>
              <p:cNvPr id="327" name="Rectangle: Rounded Corners 326">
                <a:extLst>
                  <a:ext uri="{FF2B5EF4-FFF2-40B4-BE49-F238E27FC236}">
                    <a16:creationId xmlns:a16="http://schemas.microsoft.com/office/drawing/2014/main" id="{D6ACAEDF-B7B5-37A9-365F-5A31FE541606}"/>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Analysis &amp; Evaluation</a:t>
                </a:r>
              </a:p>
            </p:txBody>
          </p:sp>
          <p:sp>
            <p:nvSpPr>
              <p:cNvPr id="328" name="Oval 327">
                <a:extLst>
                  <a:ext uri="{FF2B5EF4-FFF2-40B4-BE49-F238E27FC236}">
                    <a16:creationId xmlns:a16="http://schemas.microsoft.com/office/drawing/2014/main" id="{39E8A1DF-1CDF-376A-0708-DCE47237095E}"/>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9.1</a:t>
                </a:r>
              </a:p>
            </p:txBody>
          </p:sp>
        </p:grpSp>
        <p:cxnSp>
          <p:nvCxnSpPr>
            <p:cNvPr id="254" name="Straight Arrow Connector 253">
              <a:extLst>
                <a:ext uri="{FF2B5EF4-FFF2-40B4-BE49-F238E27FC236}">
                  <a16:creationId xmlns:a16="http://schemas.microsoft.com/office/drawing/2014/main" id="{26D7CDFE-5114-B4B7-3473-536C21D20680}"/>
                </a:ext>
              </a:extLst>
            </p:cNvPr>
            <p:cNvCxnSpPr>
              <a:stCxn id="393" idx="3"/>
              <a:endCxn id="377" idx="1"/>
            </p:cNvCxnSpPr>
            <p:nvPr/>
          </p:nvCxnSpPr>
          <p:spPr>
            <a:xfrm>
              <a:off x="1478280"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5" name="Straight Arrow Connector 254">
              <a:extLst>
                <a:ext uri="{FF2B5EF4-FFF2-40B4-BE49-F238E27FC236}">
                  <a16:creationId xmlns:a16="http://schemas.microsoft.com/office/drawing/2014/main" id="{BCD0D483-F6F2-84F2-D58E-608F9240ECCA}"/>
                </a:ext>
              </a:extLst>
            </p:cNvPr>
            <p:cNvCxnSpPr>
              <a:stCxn id="377" idx="3"/>
              <a:endCxn id="379" idx="1"/>
            </p:cNvCxnSpPr>
            <p:nvPr/>
          </p:nvCxnSpPr>
          <p:spPr>
            <a:xfrm>
              <a:off x="2758739"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6" name="Straight Arrow Connector 255">
              <a:extLst>
                <a:ext uri="{FF2B5EF4-FFF2-40B4-BE49-F238E27FC236}">
                  <a16:creationId xmlns:a16="http://schemas.microsoft.com/office/drawing/2014/main" id="{F5565C05-D963-4A10-7891-02CE48950F96}"/>
                </a:ext>
              </a:extLst>
            </p:cNvPr>
            <p:cNvCxnSpPr>
              <a:stCxn id="379" idx="3"/>
              <a:endCxn id="381" idx="1"/>
            </p:cNvCxnSpPr>
            <p:nvPr/>
          </p:nvCxnSpPr>
          <p:spPr>
            <a:xfrm>
              <a:off x="4039198"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7" name="Straight Arrow Connector 256">
              <a:extLst>
                <a:ext uri="{FF2B5EF4-FFF2-40B4-BE49-F238E27FC236}">
                  <a16:creationId xmlns:a16="http://schemas.microsoft.com/office/drawing/2014/main" id="{B77C1B43-743A-9D44-5451-6DF2FF1BF541}"/>
                </a:ext>
              </a:extLst>
            </p:cNvPr>
            <p:cNvCxnSpPr>
              <a:stCxn id="381" idx="3"/>
              <a:endCxn id="383" idx="1"/>
            </p:cNvCxnSpPr>
            <p:nvPr/>
          </p:nvCxnSpPr>
          <p:spPr>
            <a:xfrm>
              <a:off x="5319657"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8" name="Straight Arrow Connector 257">
              <a:extLst>
                <a:ext uri="{FF2B5EF4-FFF2-40B4-BE49-F238E27FC236}">
                  <a16:creationId xmlns:a16="http://schemas.microsoft.com/office/drawing/2014/main" id="{4F4F5F34-042C-881A-E767-00E7991B8295}"/>
                </a:ext>
              </a:extLst>
            </p:cNvPr>
            <p:cNvCxnSpPr>
              <a:stCxn id="383" idx="3"/>
              <a:endCxn id="385" idx="1"/>
            </p:cNvCxnSpPr>
            <p:nvPr/>
          </p:nvCxnSpPr>
          <p:spPr>
            <a:xfrm>
              <a:off x="6600116"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9" name="Straight Arrow Connector 258">
              <a:extLst>
                <a:ext uri="{FF2B5EF4-FFF2-40B4-BE49-F238E27FC236}">
                  <a16:creationId xmlns:a16="http://schemas.microsoft.com/office/drawing/2014/main" id="{F8B048FE-7BC2-CBE7-FD9A-CE732559F0D3}"/>
                </a:ext>
              </a:extLst>
            </p:cNvPr>
            <p:cNvCxnSpPr>
              <a:stCxn id="385" idx="3"/>
              <a:endCxn id="387" idx="1"/>
            </p:cNvCxnSpPr>
            <p:nvPr/>
          </p:nvCxnSpPr>
          <p:spPr>
            <a:xfrm>
              <a:off x="7880575"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0" name="Straight Arrow Connector 259">
              <a:extLst>
                <a:ext uri="{FF2B5EF4-FFF2-40B4-BE49-F238E27FC236}">
                  <a16:creationId xmlns:a16="http://schemas.microsoft.com/office/drawing/2014/main" id="{71E8FAE9-D174-94A4-1951-ADC8104A415F}"/>
                </a:ext>
              </a:extLst>
            </p:cNvPr>
            <p:cNvCxnSpPr>
              <a:cxnSpLocks/>
              <a:stCxn id="387" idx="3"/>
              <a:endCxn id="389" idx="1"/>
            </p:cNvCxnSpPr>
            <p:nvPr/>
          </p:nvCxnSpPr>
          <p:spPr>
            <a:xfrm>
              <a:off x="9161034" y="2004400"/>
              <a:ext cx="183179" cy="4292"/>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1" name="Straight Arrow Connector 260">
              <a:extLst>
                <a:ext uri="{FF2B5EF4-FFF2-40B4-BE49-F238E27FC236}">
                  <a16:creationId xmlns:a16="http://schemas.microsoft.com/office/drawing/2014/main" id="{5D1B5B46-485B-A8C6-C870-E493687863D7}"/>
                </a:ext>
              </a:extLst>
            </p:cNvPr>
            <p:cNvCxnSpPr>
              <a:stCxn id="389" idx="3"/>
              <a:endCxn id="391" idx="1"/>
            </p:cNvCxnSpPr>
            <p:nvPr/>
          </p:nvCxnSpPr>
          <p:spPr>
            <a:xfrm>
              <a:off x="10441493" y="2008692"/>
              <a:ext cx="183181"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62" name="Group 261">
              <a:extLst>
                <a:ext uri="{FF2B5EF4-FFF2-40B4-BE49-F238E27FC236}">
                  <a16:creationId xmlns:a16="http://schemas.microsoft.com/office/drawing/2014/main" id="{9D723268-88C5-D1BD-030C-1CEAA875CEAE}"/>
                </a:ext>
              </a:extLst>
            </p:cNvPr>
            <p:cNvGrpSpPr/>
            <p:nvPr/>
          </p:nvGrpSpPr>
          <p:grpSpPr>
            <a:xfrm>
              <a:off x="1035384" y="2338345"/>
              <a:ext cx="10070573" cy="210099"/>
              <a:chOff x="1035384" y="2037802"/>
              <a:chExt cx="10070573" cy="210099"/>
            </a:xfrm>
          </p:grpSpPr>
          <p:cxnSp>
            <p:nvCxnSpPr>
              <p:cNvPr id="263" name="Straight Connector 262">
                <a:extLst>
                  <a:ext uri="{FF2B5EF4-FFF2-40B4-BE49-F238E27FC236}">
                    <a16:creationId xmlns:a16="http://schemas.microsoft.com/office/drawing/2014/main" id="{CF11C211-35B6-A862-BFCB-130189137091}"/>
                  </a:ext>
                </a:extLst>
              </p:cNvPr>
              <p:cNvCxnSpPr>
                <a:cxnSpLocks/>
              </p:cNvCxnSpPr>
              <p:nvPr/>
            </p:nvCxnSpPr>
            <p:spPr>
              <a:xfrm flipH="1">
                <a:off x="9782564" y="2247900"/>
                <a:ext cx="225556"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6C642952-8764-4A8F-ABA1-1A79B6235FCA}"/>
                  </a:ext>
                </a:extLst>
              </p:cNvPr>
              <p:cNvCxnSpPr>
                <a:cxnSpLocks/>
              </p:cNvCxnSpPr>
              <p:nvPr/>
            </p:nvCxnSpPr>
            <p:spPr>
              <a:xfrm flipH="1">
                <a:off x="8505436" y="2247901"/>
                <a:ext cx="210328"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09281BA4-6F95-81BF-AC40-DF90700A42FC}"/>
                  </a:ext>
                </a:extLst>
              </p:cNvPr>
              <p:cNvCxnSpPr>
                <a:cxnSpLocks/>
              </p:cNvCxnSpPr>
              <p:nvPr/>
            </p:nvCxnSpPr>
            <p:spPr>
              <a:xfrm flipH="1" flipV="1">
                <a:off x="7225105" y="2247900"/>
                <a:ext cx="213531"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16B45230-8B97-8182-2932-EEA14D854FC0}"/>
                  </a:ext>
                </a:extLst>
              </p:cNvPr>
              <p:cNvCxnSpPr>
                <a:cxnSpLocks/>
              </p:cNvCxnSpPr>
              <p:nvPr/>
            </p:nvCxnSpPr>
            <p:spPr>
              <a:xfrm flipH="1">
                <a:off x="5947267" y="2247900"/>
                <a:ext cx="211038"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E3233D9C-F1D3-3A5C-F38B-29AB857A9287}"/>
                  </a:ext>
                </a:extLst>
              </p:cNvPr>
              <p:cNvCxnSpPr>
                <a:cxnSpLocks/>
              </p:cNvCxnSpPr>
              <p:nvPr/>
            </p:nvCxnSpPr>
            <p:spPr>
              <a:xfrm flipH="1" flipV="1">
                <a:off x="4664187" y="2247900"/>
                <a:ext cx="216280"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AC4A13DB-F692-28A6-A494-060B0992CD9A}"/>
                  </a:ext>
                </a:extLst>
              </p:cNvPr>
              <p:cNvCxnSpPr>
                <a:cxnSpLocks/>
              </p:cNvCxnSpPr>
              <p:nvPr/>
            </p:nvCxnSpPr>
            <p:spPr>
              <a:xfrm flipH="1">
                <a:off x="3381160" y="2247900"/>
                <a:ext cx="216227"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025BFE54-5E58-4F3E-E466-0C1F92836C11}"/>
                  </a:ext>
                </a:extLst>
              </p:cNvPr>
              <p:cNvCxnSpPr>
                <a:cxnSpLocks/>
              </p:cNvCxnSpPr>
              <p:nvPr/>
            </p:nvCxnSpPr>
            <p:spPr>
              <a:xfrm flipH="1" flipV="1">
                <a:off x="2102184" y="2247900"/>
                <a:ext cx="212176"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B899DC7C-24A5-ADA5-DB09-B695352F647A}"/>
                  </a:ext>
                </a:extLst>
              </p:cNvPr>
              <p:cNvCxnSpPr>
                <a:cxnSpLocks/>
              </p:cNvCxnSpPr>
              <p:nvPr/>
            </p:nvCxnSpPr>
            <p:spPr>
              <a:xfrm>
                <a:off x="1035384"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1" name="Straight Arrow Connector 270">
                <a:extLst>
                  <a:ext uri="{FF2B5EF4-FFF2-40B4-BE49-F238E27FC236}">
                    <a16:creationId xmlns:a16="http://schemas.microsoft.com/office/drawing/2014/main" id="{2EC1B991-BA18-297F-BD67-400B202ED73C}"/>
                  </a:ext>
                </a:extLst>
              </p:cNvPr>
              <p:cNvCxnSpPr>
                <a:cxnSpLocks/>
              </p:cNvCxnSpPr>
              <p:nvPr/>
            </p:nvCxnSpPr>
            <p:spPr>
              <a:xfrm>
                <a:off x="11074920" y="20621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272" name="Straight Arrow Connector 271">
                <a:extLst>
                  <a:ext uri="{FF2B5EF4-FFF2-40B4-BE49-F238E27FC236}">
                    <a16:creationId xmlns:a16="http://schemas.microsoft.com/office/drawing/2014/main" id="{99FE6D43-C8D1-6664-CD34-B19F30FDFAFC}"/>
                  </a:ext>
                </a:extLst>
              </p:cNvPr>
              <p:cNvCxnSpPr>
                <a:cxnSpLocks/>
              </p:cNvCxnSpPr>
              <p:nvPr/>
            </p:nvCxnSpPr>
            <p:spPr>
              <a:xfrm>
                <a:off x="9782564"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06" name="Straight Arrow Connector 305">
                <a:extLst>
                  <a:ext uri="{FF2B5EF4-FFF2-40B4-BE49-F238E27FC236}">
                    <a16:creationId xmlns:a16="http://schemas.microsoft.com/office/drawing/2014/main" id="{8A0031E8-C9E0-8C5F-2566-6883CFE67C81}"/>
                  </a:ext>
                </a:extLst>
              </p:cNvPr>
              <p:cNvCxnSpPr>
                <a:cxnSpLocks/>
              </p:cNvCxnSpPr>
              <p:nvPr/>
            </p:nvCxnSpPr>
            <p:spPr>
              <a:xfrm>
                <a:off x="8505436"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07" name="Straight Arrow Connector 306">
                <a:extLst>
                  <a:ext uri="{FF2B5EF4-FFF2-40B4-BE49-F238E27FC236}">
                    <a16:creationId xmlns:a16="http://schemas.microsoft.com/office/drawing/2014/main" id="{EE6F7B8A-FA99-F4B3-67A7-993A155A4868}"/>
                  </a:ext>
                </a:extLst>
              </p:cNvPr>
              <p:cNvCxnSpPr>
                <a:cxnSpLocks/>
              </p:cNvCxnSpPr>
              <p:nvPr/>
            </p:nvCxnSpPr>
            <p:spPr>
              <a:xfrm>
                <a:off x="7225105"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08" name="Straight Arrow Connector 307">
                <a:extLst>
                  <a:ext uri="{FF2B5EF4-FFF2-40B4-BE49-F238E27FC236}">
                    <a16:creationId xmlns:a16="http://schemas.microsoft.com/office/drawing/2014/main" id="{B35A957E-9944-C2C3-4EC4-7CE466234CCD}"/>
                  </a:ext>
                </a:extLst>
              </p:cNvPr>
              <p:cNvCxnSpPr>
                <a:cxnSpLocks/>
              </p:cNvCxnSpPr>
              <p:nvPr/>
            </p:nvCxnSpPr>
            <p:spPr>
              <a:xfrm>
                <a:off x="5947267"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09" name="Straight Arrow Connector 308">
                <a:extLst>
                  <a:ext uri="{FF2B5EF4-FFF2-40B4-BE49-F238E27FC236}">
                    <a16:creationId xmlns:a16="http://schemas.microsoft.com/office/drawing/2014/main" id="{50FE0606-C85A-9319-20BA-C012D1A30EB1}"/>
                  </a:ext>
                </a:extLst>
              </p:cNvPr>
              <p:cNvCxnSpPr>
                <a:cxnSpLocks/>
              </p:cNvCxnSpPr>
              <p:nvPr/>
            </p:nvCxnSpPr>
            <p:spPr>
              <a:xfrm>
                <a:off x="4664187" y="20621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10" name="Straight Arrow Connector 309">
                <a:extLst>
                  <a:ext uri="{FF2B5EF4-FFF2-40B4-BE49-F238E27FC236}">
                    <a16:creationId xmlns:a16="http://schemas.microsoft.com/office/drawing/2014/main" id="{C013F43E-57B3-D8C8-FB85-63543C9FA2F0}"/>
                  </a:ext>
                </a:extLst>
              </p:cNvPr>
              <p:cNvCxnSpPr>
                <a:cxnSpLocks/>
              </p:cNvCxnSpPr>
              <p:nvPr/>
            </p:nvCxnSpPr>
            <p:spPr>
              <a:xfrm>
                <a:off x="3381160"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11" name="Straight Arrow Connector 310">
                <a:extLst>
                  <a:ext uri="{FF2B5EF4-FFF2-40B4-BE49-F238E27FC236}">
                    <a16:creationId xmlns:a16="http://schemas.microsoft.com/office/drawing/2014/main" id="{5CE12C08-2E9C-4902-1AF5-6045102C6D86}"/>
                  </a:ext>
                </a:extLst>
              </p:cNvPr>
              <p:cNvCxnSpPr>
                <a:cxnSpLocks/>
              </p:cNvCxnSpPr>
              <p:nvPr/>
            </p:nvCxnSpPr>
            <p:spPr>
              <a:xfrm>
                <a:off x="2102184"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12" name="Straight Arrow Connector 311">
                <a:extLst>
                  <a:ext uri="{FF2B5EF4-FFF2-40B4-BE49-F238E27FC236}">
                    <a16:creationId xmlns:a16="http://schemas.microsoft.com/office/drawing/2014/main" id="{4C623872-F402-93C6-B344-4CBB32261EA5}"/>
                  </a:ext>
                </a:extLst>
              </p:cNvPr>
              <p:cNvCxnSpPr>
                <a:cxnSpLocks/>
              </p:cNvCxnSpPr>
              <p:nvPr/>
            </p:nvCxnSpPr>
            <p:spPr>
              <a:xfrm>
                <a:off x="1035384" y="2060939"/>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13" name="Straight Arrow Connector 312">
                <a:extLst>
                  <a:ext uri="{FF2B5EF4-FFF2-40B4-BE49-F238E27FC236}">
                    <a16:creationId xmlns:a16="http://schemas.microsoft.com/office/drawing/2014/main" id="{52CD6536-3984-5645-7486-9B0980ECBF86}"/>
                  </a:ext>
                </a:extLst>
              </p:cNvPr>
              <p:cNvCxnSpPr>
                <a:cxnSpLocks/>
              </p:cNvCxnSpPr>
              <p:nvPr/>
            </p:nvCxnSpPr>
            <p:spPr>
              <a:xfrm>
                <a:off x="2314360" y="2054670"/>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14" name="Straight Arrow Connector 313">
                <a:extLst>
                  <a:ext uri="{FF2B5EF4-FFF2-40B4-BE49-F238E27FC236}">
                    <a16:creationId xmlns:a16="http://schemas.microsoft.com/office/drawing/2014/main" id="{7655C160-863D-338B-77DF-13AB322B9E3A}"/>
                  </a:ext>
                </a:extLst>
              </p:cNvPr>
              <p:cNvCxnSpPr>
                <a:cxnSpLocks/>
              </p:cNvCxnSpPr>
              <p:nvPr/>
            </p:nvCxnSpPr>
            <p:spPr>
              <a:xfrm>
                <a:off x="3595536" y="2037802"/>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15" name="Straight Arrow Connector 314">
                <a:extLst>
                  <a:ext uri="{FF2B5EF4-FFF2-40B4-BE49-F238E27FC236}">
                    <a16:creationId xmlns:a16="http://schemas.microsoft.com/office/drawing/2014/main" id="{A65526D2-A107-1F1D-3C02-672C26B2DB3A}"/>
                  </a:ext>
                </a:extLst>
              </p:cNvPr>
              <p:cNvCxnSpPr>
                <a:cxnSpLocks/>
              </p:cNvCxnSpPr>
              <p:nvPr/>
            </p:nvCxnSpPr>
            <p:spPr>
              <a:xfrm>
                <a:off x="4880467" y="2053760"/>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16" name="Straight Arrow Connector 315">
                <a:extLst>
                  <a:ext uri="{FF2B5EF4-FFF2-40B4-BE49-F238E27FC236}">
                    <a16:creationId xmlns:a16="http://schemas.microsoft.com/office/drawing/2014/main" id="{3331AC1E-ECFA-90B1-5F6E-CDEFF202F7E7}"/>
                  </a:ext>
                </a:extLst>
              </p:cNvPr>
              <p:cNvCxnSpPr>
                <a:cxnSpLocks/>
              </p:cNvCxnSpPr>
              <p:nvPr/>
            </p:nvCxnSpPr>
            <p:spPr>
              <a:xfrm>
                <a:off x="6165552" y="2046757"/>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17" name="Straight Arrow Connector 316">
                <a:extLst>
                  <a:ext uri="{FF2B5EF4-FFF2-40B4-BE49-F238E27FC236}">
                    <a16:creationId xmlns:a16="http://schemas.microsoft.com/office/drawing/2014/main" id="{556836F2-487A-0A1A-3C27-F3329F9FB07E}"/>
                  </a:ext>
                </a:extLst>
              </p:cNvPr>
              <p:cNvCxnSpPr>
                <a:cxnSpLocks/>
              </p:cNvCxnSpPr>
              <p:nvPr/>
            </p:nvCxnSpPr>
            <p:spPr>
              <a:xfrm>
                <a:off x="7438636" y="2054670"/>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18" name="Straight Arrow Connector 317">
                <a:extLst>
                  <a:ext uri="{FF2B5EF4-FFF2-40B4-BE49-F238E27FC236}">
                    <a16:creationId xmlns:a16="http://schemas.microsoft.com/office/drawing/2014/main" id="{82113212-C616-8D97-7E0E-74DDA61DED14}"/>
                  </a:ext>
                </a:extLst>
              </p:cNvPr>
              <p:cNvCxnSpPr>
                <a:cxnSpLocks/>
              </p:cNvCxnSpPr>
              <p:nvPr/>
            </p:nvCxnSpPr>
            <p:spPr>
              <a:xfrm>
                <a:off x="8715764" y="2046756"/>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19" name="Straight Arrow Connector 318">
                <a:extLst>
                  <a:ext uri="{FF2B5EF4-FFF2-40B4-BE49-F238E27FC236}">
                    <a16:creationId xmlns:a16="http://schemas.microsoft.com/office/drawing/2014/main" id="{F1AFA6FF-9C7B-F13F-A346-6070AB20B4C4}"/>
                  </a:ext>
                </a:extLst>
              </p:cNvPr>
              <p:cNvCxnSpPr>
                <a:cxnSpLocks/>
              </p:cNvCxnSpPr>
              <p:nvPr/>
            </p:nvCxnSpPr>
            <p:spPr>
              <a:xfrm>
                <a:off x="10008120" y="2046756"/>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20" name="Straight Connector 319">
                <a:extLst>
                  <a:ext uri="{FF2B5EF4-FFF2-40B4-BE49-F238E27FC236}">
                    <a16:creationId xmlns:a16="http://schemas.microsoft.com/office/drawing/2014/main" id="{937A2932-A613-B095-74CE-23E2CDB2C457}"/>
                  </a:ext>
                </a:extLst>
              </p:cNvPr>
              <p:cNvCxnSpPr>
                <a:cxnSpLocks/>
              </p:cNvCxnSpPr>
              <p:nvPr/>
            </p:nvCxnSpPr>
            <p:spPr>
              <a:xfrm>
                <a:off x="2356403"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1" name="Straight Connector 320">
                <a:extLst>
                  <a:ext uri="{FF2B5EF4-FFF2-40B4-BE49-F238E27FC236}">
                    <a16:creationId xmlns:a16="http://schemas.microsoft.com/office/drawing/2014/main" id="{A2D2A4E7-4CA9-9745-B5A7-2AF193AE4D11}"/>
                  </a:ext>
                </a:extLst>
              </p:cNvPr>
              <p:cNvCxnSpPr>
                <a:cxnSpLocks/>
              </p:cNvCxnSpPr>
              <p:nvPr/>
            </p:nvCxnSpPr>
            <p:spPr>
              <a:xfrm>
                <a:off x="3595536"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2" name="Straight Connector 321">
                <a:extLst>
                  <a:ext uri="{FF2B5EF4-FFF2-40B4-BE49-F238E27FC236}">
                    <a16:creationId xmlns:a16="http://schemas.microsoft.com/office/drawing/2014/main" id="{175DA5A9-2B8B-73EE-F531-B2C4CDD1391F}"/>
                  </a:ext>
                </a:extLst>
              </p:cNvPr>
              <p:cNvCxnSpPr>
                <a:cxnSpLocks/>
              </p:cNvCxnSpPr>
              <p:nvPr/>
            </p:nvCxnSpPr>
            <p:spPr>
              <a:xfrm>
                <a:off x="4880467"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3" name="Straight Connector 322">
                <a:extLst>
                  <a:ext uri="{FF2B5EF4-FFF2-40B4-BE49-F238E27FC236}">
                    <a16:creationId xmlns:a16="http://schemas.microsoft.com/office/drawing/2014/main" id="{3D3176C6-2908-A16A-87AC-0080E86CDCD7}"/>
                  </a:ext>
                </a:extLst>
              </p:cNvPr>
              <p:cNvCxnSpPr>
                <a:cxnSpLocks/>
              </p:cNvCxnSpPr>
              <p:nvPr/>
            </p:nvCxnSpPr>
            <p:spPr>
              <a:xfrm>
                <a:off x="6215219"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4" name="Straight Connector 323">
                <a:extLst>
                  <a:ext uri="{FF2B5EF4-FFF2-40B4-BE49-F238E27FC236}">
                    <a16:creationId xmlns:a16="http://schemas.microsoft.com/office/drawing/2014/main" id="{557C8270-A3BC-125F-0B5C-6B9048BDAD5E}"/>
                  </a:ext>
                </a:extLst>
              </p:cNvPr>
              <p:cNvCxnSpPr>
                <a:cxnSpLocks/>
              </p:cNvCxnSpPr>
              <p:nvPr/>
            </p:nvCxnSpPr>
            <p:spPr>
              <a:xfrm>
                <a:off x="7478239"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5" name="Straight Connector 324">
                <a:extLst>
                  <a:ext uri="{FF2B5EF4-FFF2-40B4-BE49-F238E27FC236}">
                    <a16:creationId xmlns:a16="http://schemas.microsoft.com/office/drawing/2014/main" id="{833C9684-1CA1-8347-1820-B25FC93587A7}"/>
                  </a:ext>
                </a:extLst>
              </p:cNvPr>
              <p:cNvCxnSpPr>
                <a:cxnSpLocks/>
              </p:cNvCxnSpPr>
              <p:nvPr/>
            </p:nvCxnSpPr>
            <p:spPr>
              <a:xfrm>
                <a:off x="8758698"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6" name="Straight Connector 325">
                <a:extLst>
                  <a:ext uri="{FF2B5EF4-FFF2-40B4-BE49-F238E27FC236}">
                    <a16:creationId xmlns:a16="http://schemas.microsoft.com/office/drawing/2014/main" id="{6B52117D-67ED-D38E-DCDC-4D54F15D018C}"/>
                  </a:ext>
                </a:extLst>
              </p:cNvPr>
              <p:cNvCxnSpPr>
                <a:cxnSpLocks/>
              </p:cNvCxnSpPr>
              <p:nvPr/>
            </p:nvCxnSpPr>
            <p:spPr>
              <a:xfrm>
                <a:off x="10039157"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pSp>
      </p:grpSp>
      <p:cxnSp>
        <p:nvCxnSpPr>
          <p:cNvPr id="395" name="Straight Arrow Connector 394">
            <a:extLst>
              <a:ext uri="{FF2B5EF4-FFF2-40B4-BE49-F238E27FC236}">
                <a16:creationId xmlns:a16="http://schemas.microsoft.com/office/drawing/2014/main" id="{FD0989FE-CF4E-BB2C-D07F-30F7F56B7483}"/>
              </a:ext>
            </a:extLst>
          </p:cNvPr>
          <p:cNvCxnSpPr>
            <a:cxnSpLocks/>
            <a:endCxn id="412" idx="2"/>
          </p:cNvCxnSpPr>
          <p:nvPr/>
        </p:nvCxnSpPr>
        <p:spPr>
          <a:xfrm flipV="1">
            <a:off x="8466090" y="1646118"/>
            <a:ext cx="24906" cy="2535051"/>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396" name="Straight Arrow Connector 395">
            <a:extLst>
              <a:ext uri="{FF2B5EF4-FFF2-40B4-BE49-F238E27FC236}">
                <a16:creationId xmlns:a16="http://schemas.microsoft.com/office/drawing/2014/main" id="{46DF784C-4251-30E2-D3F5-110734C05907}"/>
              </a:ext>
            </a:extLst>
          </p:cNvPr>
          <p:cNvCxnSpPr>
            <a:cxnSpLocks/>
          </p:cNvCxnSpPr>
          <p:nvPr/>
        </p:nvCxnSpPr>
        <p:spPr>
          <a:xfrm flipH="1" flipV="1">
            <a:off x="8826353" y="1507067"/>
            <a:ext cx="119527" cy="3275238"/>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397" name="Straight Arrow Connector 396">
            <a:extLst>
              <a:ext uri="{FF2B5EF4-FFF2-40B4-BE49-F238E27FC236}">
                <a16:creationId xmlns:a16="http://schemas.microsoft.com/office/drawing/2014/main" id="{D5472F00-38FB-D5AE-E740-DE49AE57AD83}"/>
              </a:ext>
            </a:extLst>
          </p:cNvPr>
          <p:cNvCxnSpPr>
            <a:cxnSpLocks/>
          </p:cNvCxnSpPr>
          <p:nvPr/>
        </p:nvCxnSpPr>
        <p:spPr>
          <a:xfrm flipV="1">
            <a:off x="8214360" y="1602674"/>
            <a:ext cx="0" cy="1350831"/>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grpSp>
        <p:nvGrpSpPr>
          <p:cNvPr id="398" name="Group 397">
            <a:extLst>
              <a:ext uri="{FF2B5EF4-FFF2-40B4-BE49-F238E27FC236}">
                <a16:creationId xmlns:a16="http://schemas.microsoft.com/office/drawing/2014/main" id="{3CD4D37E-5A49-00B1-EFD6-FC7447C1F22E}"/>
              </a:ext>
            </a:extLst>
          </p:cNvPr>
          <p:cNvGrpSpPr/>
          <p:nvPr/>
        </p:nvGrpSpPr>
        <p:grpSpPr>
          <a:xfrm>
            <a:off x="237961" y="889852"/>
            <a:ext cx="11483993" cy="548819"/>
            <a:chOff x="250807" y="571500"/>
            <a:chExt cx="11483993" cy="548819"/>
          </a:xfrm>
        </p:grpSpPr>
        <p:sp>
          <p:nvSpPr>
            <p:cNvPr id="399" name="Rectangle 398">
              <a:extLst>
                <a:ext uri="{FF2B5EF4-FFF2-40B4-BE49-F238E27FC236}">
                  <a16:creationId xmlns:a16="http://schemas.microsoft.com/office/drawing/2014/main" id="{93DBEA39-E571-B18D-0896-FE0943B10AEE}"/>
                </a:ext>
              </a:extLst>
            </p:cNvPr>
            <p:cNvSpPr/>
            <p:nvPr/>
          </p:nvSpPr>
          <p:spPr>
            <a:xfrm>
              <a:off x="4222377" y="571500"/>
              <a:ext cx="4388224" cy="390552"/>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latin typeface="Calibri" panose="020F0502020204030204" pitchFamily="34" charset="0"/>
                  <a:cs typeface="Calibri" panose="020F0502020204030204" pitchFamily="34" charset="0"/>
                </a:rPr>
                <a:t>PREPARE</a:t>
              </a:r>
            </a:p>
          </p:txBody>
        </p:sp>
        <p:sp>
          <p:nvSpPr>
            <p:cNvPr id="400" name="Rectangle 399">
              <a:extLst>
                <a:ext uri="{FF2B5EF4-FFF2-40B4-BE49-F238E27FC236}">
                  <a16:creationId xmlns:a16="http://schemas.microsoft.com/office/drawing/2014/main" id="{5FE1F4CD-F325-BBAB-4140-978ED79725E5}"/>
                </a:ext>
              </a:extLst>
            </p:cNvPr>
            <p:cNvSpPr/>
            <p:nvPr/>
          </p:nvSpPr>
          <p:spPr>
            <a:xfrm>
              <a:off x="8839199" y="571500"/>
              <a:ext cx="1602293" cy="390552"/>
            </a:xfrm>
            <a:prstGeom prst="rect">
              <a:avLst/>
            </a:prstGeom>
            <a:solidFill>
              <a:srgbClr val="2E75B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solidFill>
                    <a:schemeClr val="bg1"/>
                  </a:solidFill>
                  <a:latin typeface="Calibri" panose="020F0502020204030204" pitchFamily="34" charset="0"/>
                  <a:cs typeface="Calibri" panose="020F0502020204030204" pitchFamily="34" charset="0"/>
                </a:rPr>
                <a:t>EXECUTE</a:t>
              </a:r>
            </a:p>
          </p:txBody>
        </p:sp>
        <p:sp>
          <p:nvSpPr>
            <p:cNvPr id="401" name="Rectangle 400">
              <a:extLst>
                <a:ext uri="{FF2B5EF4-FFF2-40B4-BE49-F238E27FC236}">
                  <a16:creationId xmlns:a16="http://schemas.microsoft.com/office/drawing/2014/main" id="{A662A3DB-3D42-EC8C-793B-66A9544C9FAA}"/>
                </a:ext>
              </a:extLst>
            </p:cNvPr>
            <p:cNvSpPr/>
            <p:nvPr/>
          </p:nvSpPr>
          <p:spPr>
            <a:xfrm>
              <a:off x="10637520" y="571500"/>
              <a:ext cx="1097280" cy="390552"/>
            </a:xfrm>
            <a:prstGeom prst="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solidFill>
                    <a:schemeClr val="bg1">
                      <a:lumMod val="50000"/>
                    </a:schemeClr>
                  </a:solidFill>
                  <a:latin typeface="Calibri" panose="020F0502020204030204" pitchFamily="34" charset="0"/>
                  <a:cs typeface="Calibri" panose="020F0502020204030204" pitchFamily="34" charset="0"/>
                </a:rPr>
                <a:t>ASSESS</a:t>
              </a:r>
            </a:p>
          </p:txBody>
        </p:sp>
        <p:sp>
          <p:nvSpPr>
            <p:cNvPr id="402" name="Rectangle 401">
              <a:extLst>
                <a:ext uri="{FF2B5EF4-FFF2-40B4-BE49-F238E27FC236}">
                  <a16:creationId xmlns:a16="http://schemas.microsoft.com/office/drawing/2014/main" id="{F5CA09DE-18E7-9BFD-E4AD-A59A95EA44D5}"/>
                </a:ext>
              </a:extLst>
            </p:cNvPr>
            <p:cNvSpPr/>
            <p:nvPr/>
          </p:nvSpPr>
          <p:spPr>
            <a:xfrm>
              <a:off x="1676400" y="571500"/>
              <a:ext cx="2362200" cy="390552"/>
            </a:xfrm>
            <a:prstGeom prst="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solidFill>
                    <a:schemeClr val="bg1">
                      <a:lumMod val="50000"/>
                    </a:schemeClr>
                  </a:solidFill>
                  <a:latin typeface="Calibri" panose="020F0502020204030204" pitchFamily="34" charset="0"/>
                  <a:cs typeface="Calibri" panose="020F0502020204030204" pitchFamily="34" charset="0"/>
                </a:rPr>
                <a:t>PLAN</a:t>
              </a:r>
            </a:p>
          </p:txBody>
        </p:sp>
        <p:sp>
          <p:nvSpPr>
            <p:cNvPr id="403" name="Rectangle 402">
              <a:extLst>
                <a:ext uri="{FF2B5EF4-FFF2-40B4-BE49-F238E27FC236}">
                  <a16:creationId xmlns:a16="http://schemas.microsoft.com/office/drawing/2014/main" id="{6772DF2F-E8E4-F2BB-E914-9C353F99B57E}"/>
                </a:ext>
              </a:extLst>
            </p:cNvPr>
            <p:cNvSpPr/>
            <p:nvPr/>
          </p:nvSpPr>
          <p:spPr>
            <a:xfrm>
              <a:off x="376058" y="571500"/>
              <a:ext cx="1097280" cy="390552"/>
            </a:xfrm>
            <a:prstGeom prst="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solidFill>
                    <a:schemeClr val="bg1">
                      <a:lumMod val="50000"/>
                    </a:schemeClr>
                  </a:solidFill>
                  <a:latin typeface="Calibri" panose="020F0502020204030204" pitchFamily="34" charset="0"/>
                  <a:cs typeface="Calibri" panose="020F0502020204030204" pitchFamily="34" charset="0"/>
                </a:rPr>
                <a:t>DESIGN</a:t>
              </a:r>
            </a:p>
          </p:txBody>
        </p:sp>
        <p:sp>
          <p:nvSpPr>
            <p:cNvPr id="405" name="Pentagon 404">
              <a:extLst>
                <a:ext uri="{FF2B5EF4-FFF2-40B4-BE49-F238E27FC236}">
                  <a16:creationId xmlns:a16="http://schemas.microsoft.com/office/drawing/2014/main" id="{1E6E6653-6705-BBDD-F4E6-A119AA304A6A}"/>
                </a:ext>
              </a:extLst>
            </p:cNvPr>
            <p:cNvSpPr/>
            <p:nvPr/>
          </p:nvSpPr>
          <p:spPr>
            <a:xfrm>
              <a:off x="250807" y="803785"/>
              <a:ext cx="332361" cy="316534"/>
            </a:xfrm>
            <a:prstGeom prst="pentagon">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latin typeface="Calibri" panose="020F0502020204030204" pitchFamily="34" charset="0"/>
                  <a:cs typeface="Calibri" panose="020F0502020204030204" pitchFamily="34" charset="0"/>
                </a:rPr>
                <a:t>CDC</a:t>
              </a:r>
            </a:p>
          </p:txBody>
        </p:sp>
        <p:sp>
          <p:nvSpPr>
            <p:cNvPr id="406" name="Pentagon 405">
              <a:extLst>
                <a:ext uri="{FF2B5EF4-FFF2-40B4-BE49-F238E27FC236}">
                  <a16:creationId xmlns:a16="http://schemas.microsoft.com/office/drawing/2014/main" id="{ADD41663-FF19-41D4-4905-09E155048D84}"/>
                </a:ext>
              </a:extLst>
            </p:cNvPr>
            <p:cNvSpPr/>
            <p:nvPr/>
          </p:nvSpPr>
          <p:spPr>
            <a:xfrm>
              <a:off x="1394763" y="803785"/>
              <a:ext cx="332361" cy="316534"/>
            </a:xfrm>
            <a:prstGeom prst="pentagon">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latin typeface="Calibri" panose="020F0502020204030204" pitchFamily="34" charset="0"/>
                  <a:cs typeface="Calibri" panose="020F0502020204030204" pitchFamily="34" charset="0"/>
                </a:rPr>
                <a:t>IPC</a:t>
              </a:r>
            </a:p>
          </p:txBody>
        </p:sp>
        <p:sp>
          <p:nvSpPr>
            <p:cNvPr id="407" name="Pentagon 406">
              <a:extLst>
                <a:ext uri="{FF2B5EF4-FFF2-40B4-BE49-F238E27FC236}">
                  <a16:creationId xmlns:a16="http://schemas.microsoft.com/office/drawing/2014/main" id="{E758FE00-2B13-08D7-3171-C4515FB05DFD}"/>
                </a:ext>
              </a:extLst>
            </p:cNvPr>
            <p:cNvSpPr/>
            <p:nvPr/>
          </p:nvSpPr>
          <p:spPr>
            <a:xfrm>
              <a:off x="3966650" y="803785"/>
              <a:ext cx="332361" cy="316534"/>
            </a:xfrm>
            <a:prstGeom prst="pentagon">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latin typeface="Calibri" panose="020F0502020204030204" pitchFamily="34" charset="0"/>
                  <a:cs typeface="Calibri" panose="020F0502020204030204" pitchFamily="34" charset="0"/>
                </a:rPr>
                <a:t>MPC</a:t>
              </a:r>
            </a:p>
          </p:txBody>
        </p:sp>
        <p:sp>
          <p:nvSpPr>
            <p:cNvPr id="408" name="Pentagon 407">
              <a:extLst>
                <a:ext uri="{FF2B5EF4-FFF2-40B4-BE49-F238E27FC236}">
                  <a16:creationId xmlns:a16="http://schemas.microsoft.com/office/drawing/2014/main" id="{C4808A4B-B682-D820-6874-EB1C17D0C6BF}"/>
                </a:ext>
              </a:extLst>
            </p:cNvPr>
            <p:cNvSpPr/>
            <p:nvPr/>
          </p:nvSpPr>
          <p:spPr>
            <a:xfrm>
              <a:off x="3086814" y="797537"/>
              <a:ext cx="332361" cy="316534"/>
            </a:xfrm>
            <a:prstGeom prst="pentagon">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latin typeface="Calibri" panose="020F0502020204030204" pitchFamily="34" charset="0"/>
                  <a:cs typeface="Calibri" panose="020F0502020204030204" pitchFamily="34" charset="0"/>
                </a:rPr>
                <a:t>MDC</a:t>
              </a:r>
            </a:p>
          </p:txBody>
        </p:sp>
        <p:sp>
          <p:nvSpPr>
            <p:cNvPr id="409" name="Pentagon 408">
              <a:extLst>
                <a:ext uri="{FF2B5EF4-FFF2-40B4-BE49-F238E27FC236}">
                  <a16:creationId xmlns:a16="http://schemas.microsoft.com/office/drawing/2014/main" id="{DDCF62AA-DD86-2AED-AFFF-A7D519E1A9E4}"/>
                </a:ext>
              </a:extLst>
            </p:cNvPr>
            <p:cNvSpPr/>
            <p:nvPr/>
          </p:nvSpPr>
          <p:spPr>
            <a:xfrm>
              <a:off x="6341220" y="797537"/>
              <a:ext cx="332361" cy="316534"/>
            </a:xfrm>
            <a:prstGeom prst="pentagon">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latin typeface="Calibri" panose="020F0502020204030204" pitchFamily="34" charset="0"/>
                  <a:cs typeface="Calibri" panose="020F0502020204030204" pitchFamily="34" charset="0"/>
                </a:rPr>
                <a:t>FPC</a:t>
              </a:r>
            </a:p>
          </p:txBody>
        </p:sp>
        <p:sp>
          <p:nvSpPr>
            <p:cNvPr id="410" name="Pentagon 409">
              <a:extLst>
                <a:ext uri="{FF2B5EF4-FFF2-40B4-BE49-F238E27FC236}">
                  <a16:creationId xmlns:a16="http://schemas.microsoft.com/office/drawing/2014/main" id="{20EE6BA9-2091-03B6-D3C0-D326F7C9298C}"/>
                </a:ext>
              </a:extLst>
            </p:cNvPr>
            <p:cNvSpPr/>
            <p:nvPr/>
          </p:nvSpPr>
          <p:spPr>
            <a:xfrm>
              <a:off x="7443388" y="791249"/>
              <a:ext cx="332361" cy="316534"/>
            </a:xfrm>
            <a:prstGeom prst="pentagon">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latin typeface="Calibri" panose="020F0502020204030204" pitchFamily="34" charset="0"/>
                  <a:cs typeface="Calibri" panose="020F0502020204030204" pitchFamily="34" charset="0"/>
                </a:rPr>
                <a:t>IRR</a:t>
              </a:r>
            </a:p>
          </p:txBody>
        </p:sp>
        <p:sp>
          <p:nvSpPr>
            <p:cNvPr id="411" name="Pentagon 410">
              <a:extLst>
                <a:ext uri="{FF2B5EF4-FFF2-40B4-BE49-F238E27FC236}">
                  <a16:creationId xmlns:a16="http://schemas.microsoft.com/office/drawing/2014/main" id="{D865C56C-0730-CA09-F681-97A7D64A9504}"/>
                </a:ext>
              </a:extLst>
            </p:cNvPr>
            <p:cNvSpPr/>
            <p:nvPr/>
          </p:nvSpPr>
          <p:spPr>
            <a:xfrm>
              <a:off x="9098010" y="803785"/>
              <a:ext cx="332361" cy="316534"/>
            </a:xfrm>
            <a:prstGeom prst="pentagon">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latin typeface="Calibri" panose="020F0502020204030204" pitchFamily="34" charset="0"/>
                  <a:cs typeface="Calibri" panose="020F0502020204030204" pitchFamily="34" charset="0"/>
                </a:rPr>
                <a:t>ERR</a:t>
              </a:r>
            </a:p>
          </p:txBody>
        </p:sp>
      </p:grpSp>
      <p:pic>
        <p:nvPicPr>
          <p:cNvPr id="412" name="Picture 4" descr="Spiral Icon Flat Black Sign On Stock Vector 428290399 - ">
            <a:extLst>
              <a:ext uri="{FF2B5EF4-FFF2-40B4-BE49-F238E27FC236}">
                <a16:creationId xmlns:a16="http://schemas.microsoft.com/office/drawing/2014/main" id="{609F01B0-47E3-319F-50F1-CA5A3F050463}"/>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689849" y="728209"/>
            <a:ext cx="1602293" cy="917909"/>
          </a:xfrm>
          <a:prstGeom prst="rect">
            <a:avLst/>
          </a:prstGeom>
          <a:noFill/>
          <a:ln>
            <a:noFill/>
          </a:ln>
          <a:extLst>
            <a:ext uri="{909E8E84-426E-40DD-AFC4-6F175D3DCCD1}">
              <a14:hiddenFill xmlns:a14="http://schemas.microsoft.com/office/drawing/2010/main">
                <a:solidFill>
                  <a:srgbClr val="FFFFFF"/>
                </a:solidFill>
              </a14:hiddenFill>
            </a:ext>
          </a:extLst>
        </p:spPr>
      </p:pic>
      <p:grpSp>
        <p:nvGrpSpPr>
          <p:cNvPr id="413" name="Group 412">
            <a:extLst>
              <a:ext uri="{FF2B5EF4-FFF2-40B4-BE49-F238E27FC236}">
                <a16:creationId xmlns:a16="http://schemas.microsoft.com/office/drawing/2014/main" id="{49B3292A-4C7E-7BDD-4704-0D4625350818}"/>
              </a:ext>
            </a:extLst>
          </p:cNvPr>
          <p:cNvGrpSpPr/>
          <p:nvPr/>
        </p:nvGrpSpPr>
        <p:grpSpPr>
          <a:xfrm>
            <a:off x="9335027" y="4782305"/>
            <a:ext cx="1097280" cy="685800"/>
            <a:chOff x="6771067" y="4966859"/>
            <a:chExt cx="1097280" cy="685800"/>
          </a:xfrm>
          <a:solidFill>
            <a:srgbClr val="D6DCE5"/>
          </a:solidFill>
        </p:grpSpPr>
        <p:sp>
          <p:nvSpPr>
            <p:cNvPr id="414" name="Rectangle: Rounded Corners 413">
              <a:extLst>
                <a:ext uri="{FF2B5EF4-FFF2-40B4-BE49-F238E27FC236}">
                  <a16:creationId xmlns:a16="http://schemas.microsoft.com/office/drawing/2014/main" id="{17773586-BDD2-34EB-A682-C4DBD2789C8A}"/>
                </a:ext>
              </a:extLst>
            </p:cNvPr>
            <p:cNvSpPr/>
            <p:nvPr/>
          </p:nvSpPr>
          <p:spPr>
            <a:xfrm>
              <a:off x="6771067" y="4966859"/>
              <a:ext cx="1097280" cy="685800"/>
            </a:xfrm>
            <a:prstGeom prst="round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Prepare</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Data Outputs</a:t>
              </a:r>
            </a:p>
          </p:txBody>
        </p:sp>
        <p:sp>
          <p:nvSpPr>
            <p:cNvPr id="415" name="Oval 414">
              <a:extLst>
                <a:ext uri="{FF2B5EF4-FFF2-40B4-BE49-F238E27FC236}">
                  <a16:creationId xmlns:a16="http://schemas.microsoft.com/office/drawing/2014/main" id="{06E20D77-E157-039B-2D81-365F81EAE81B}"/>
                </a:ext>
              </a:extLst>
            </p:cNvPr>
            <p:cNvSpPr/>
            <p:nvPr/>
          </p:nvSpPr>
          <p:spPr>
            <a:xfrm>
              <a:off x="7173403" y="5469779"/>
              <a:ext cx="292608"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8.3</a:t>
              </a:r>
            </a:p>
          </p:txBody>
        </p:sp>
      </p:grpSp>
      <p:grpSp>
        <p:nvGrpSpPr>
          <p:cNvPr id="416" name="Group 415">
            <a:extLst>
              <a:ext uri="{FF2B5EF4-FFF2-40B4-BE49-F238E27FC236}">
                <a16:creationId xmlns:a16="http://schemas.microsoft.com/office/drawing/2014/main" id="{A4AAC99B-3757-05FF-2857-EDC21217A222}"/>
              </a:ext>
            </a:extLst>
          </p:cNvPr>
          <p:cNvGrpSpPr/>
          <p:nvPr/>
        </p:nvGrpSpPr>
        <p:grpSpPr>
          <a:xfrm>
            <a:off x="9344213" y="3872171"/>
            <a:ext cx="1097280" cy="685800"/>
            <a:chOff x="6771067" y="4966859"/>
            <a:chExt cx="1097280" cy="685800"/>
          </a:xfrm>
          <a:solidFill>
            <a:srgbClr val="D6DCE5"/>
          </a:solidFill>
        </p:grpSpPr>
        <p:sp>
          <p:nvSpPr>
            <p:cNvPr id="417" name="Rectangle: Rounded Corners 416">
              <a:extLst>
                <a:ext uri="{FF2B5EF4-FFF2-40B4-BE49-F238E27FC236}">
                  <a16:creationId xmlns:a16="http://schemas.microsoft.com/office/drawing/2014/main" id="{022E20FF-B4C1-7318-511B-3DDEDA16204B}"/>
                </a:ext>
              </a:extLst>
            </p:cNvPr>
            <p:cNvSpPr/>
            <p:nvPr/>
          </p:nvSpPr>
          <p:spPr>
            <a:xfrm>
              <a:off x="6771067" y="4966859"/>
              <a:ext cx="1097280" cy="685800"/>
            </a:xfrm>
            <a:prstGeom prst="round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Conduct</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Record Runs</a:t>
              </a:r>
            </a:p>
          </p:txBody>
        </p:sp>
        <p:sp>
          <p:nvSpPr>
            <p:cNvPr id="418" name="Oval 417">
              <a:extLst>
                <a:ext uri="{FF2B5EF4-FFF2-40B4-BE49-F238E27FC236}">
                  <a16:creationId xmlns:a16="http://schemas.microsoft.com/office/drawing/2014/main" id="{45A280F4-E65D-EBCB-5275-B88179EF1B5A}"/>
                </a:ext>
              </a:extLst>
            </p:cNvPr>
            <p:cNvSpPr/>
            <p:nvPr/>
          </p:nvSpPr>
          <p:spPr>
            <a:xfrm>
              <a:off x="7173403" y="5469779"/>
              <a:ext cx="292608"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8.2</a:t>
              </a:r>
            </a:p>
          </p:txBody>
        </p:sp>
      </p:grpSp>
      <p:grpSp>
        <p:nvGrpSpPr>
          <p:cNvPr id="419" name="Group 418">
            <a:extLst>
              <a:ext uri="{FF2B5EF4-FFF2-40B4-BE49-F238E27FC236}">
                <a16:creationId xmlns:a16="http://schemas.microsoft.com/office/drawing/2014/main" id="{4B759469-5558-CF69-7609-A614945251BB}"/>
              </a:ext>
            </a:extLst>
          </p:cNvPr>
          <p:cNvGrpSpPr/>
          <p:nvPr/>
        </p:nvGrpSpPr>
        <p:grpSpPr>
          <a:xfrm>
            <a:off x="9335027" y="2959038"/>
            <a:ext cx="1097280" cy="685800"/>
            <a:chOff x="6771067" y="4966859"/>
            <a:chExt cx="1097280" cy="685800"/>
          </a:xfrm>
          <a:solidFill>
            <a:srgbClr val="D6DCE5"/>
          </a:solidFill>
        </p:grpSpPr>
        <p:sp>
          <p:nvSpPr>
            <p:cNvPr id="420" name="Rectangle: Rounded Corners 419">
              <a:extLst>
                <a:ext uri="{FF2B5EF4-FFF2-40B4-BE49-F238E27FC236}">
                  <a16:creationId xmlns:a16="http://schemas.microsoft.com/office/drawing/2014/main" id="{412F46E0-EF89-4CB7-6DA5-3F7648EA5CF6}"/>
                </a:ext>
              </a:extLst>
            </p:cNvPr>
            <p:cNvSpPr/>
            <p:nvPr/>
          </p:nvSpPr>
          <p:spPr>
            <a:xfrm>
              <a:off x="6771067" y="4966859"/>
              <a:ext cx="1097280" cy="685800"/>
            </a:xfrm>
            <a:prstGeom prst="round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Plan</a:t>
              </a:r>
              <a:br>
                <a:rPr lang="en-US" sz="1200" b="1" dirty="0">
                  <a:solidFill>
                    <a:schemeClr val="tx1"/>
                  </a:solidFill>
                  <a:latin typeface="Calibri" panose="020F0502020204030204" pitchFamily="34" charset="0"/>
                  <a:cs typeface="Calibri" panose="020F0502020204030204" pitchFamily="34" charset="0"/>
                </a:rPr>
              </a:br>
              <a:r>
                <a:rPr lang="en-US" sz="1200" b="1" dirty="0">
                  <a:solidFill>
                    <a:schemeClr val="tx1"/>
                  </a:solidFill>
                  <a:latin typeface="Calibri" panose="020F0502020204030204" pitchFamily="34" charset="0"/>
                  <a:cs typeface="Calibri" panose="020F0502020204030204" pitchFamily="34" charset="0"/>
                </a:rPr>
                <a:t>Execution</a:t>
              </a:r>
            </a:p>
          </p:txBody>
        </p:sp>
        <p:sp>
          <p:nvSpPr>
            <p:cNvPr id="421" name="Oval 420">
              <a:extLst>
                <a:ext uri="{FF2B5EF4-FFF2-40B4-BE49-F238E27FC236}">
                  <a16:creationId xmlns:a16="http://schemas.microsoft.com/office/drawing/2014/main" id="{D18171D6-FD74-A164-3238-91C00A6FEC51}"/>
                </a:ext>
              </a:extLst>
            </p:cNvPr>
            <p:cNvSpPr/>
            <p:nvPr/>
          </p:nvSpPr>
          <p:spPr>
            <a:xfrm>
              <a:off x="7173403" y="5469779"/>
              <a:ext cx="292608"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8.1</a:t>
              </a:r>
            </a:p>
          </p:txBody>
        </p:sp>
      </p:grpSp>
      <p:pic>
        <p:nvPicPr>
          <p:cNvPr id="2" name="Graphic 1" descr="Document with solid fill">
            <a:extLst>
              <a:ext uri="{FF2B5EF4-FFF2-40B4-BE49-F238E27FC236}">
                <a16:creationId xmlns:a16="http://schemas.microsoft.com/office/drawing/2014/main" id="{64262461-A41A-78CE-2E2C-68B3CDE08EB8}"/>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077127" y="1322315"/>
            <a:ext cx="328029" cy="328029"/>
          </a:xfrm>
          <a:prstGeom prst="rect">
            <a:avLst/>
          </a:prstGeom>
        </p:spPr>
      </p:pic>
      <p:sp>
        <p:nvSpPr>
          <p:cNvPr id="3" name="Pentagon 2">
            <a:extLst>
              <a:ext uri="{FF2B5EF4-FFF2-40B4-BE49-F238E27FC236}">
                <a16:creationId xmlns:a16="http://schemas.microsoft.com/office/drawing/2014/main" id="{21857E6F-17FB-03A3-1C57-6D8B43081087}"/>
              </a:ext>
            </a:extLst>
          </p:cNvPr>
          <p:cNvSpPr/>
          <p:nvPr/>
        </p:nvSpPr>
        <p:spPr>
          <a:xfrm>
            <a:off x="11405156" y="1286140"/>
            <a:ext cx="332361" cy="316534"/>
          </a:xfrm>
          <a:prstGeom prst="pentagon">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latin typeface="Calibri" panose="020F0502020204030204" pitchFamily="34" charset="0"/>
                <a:cs typeface="Calibri" panose="020F0502020204030204" pitchFamily="34" charset="0"/>
              </a:rPr>
              <a:t>AAR</a:t>
            </a:r>
          </a:p>
        </p:txBody>
      </p:sp>
      <p:pic>
        <p:nvPicPr>
          <p:cNvPr id="5" name="Graphic 4" descr="Run with solid fill">
            <a:extLst>
              <a:ext uri="{FF2B5EF4-FFF2-40B4-BE49-F238E27FC236}">
                <a16:creationId xmlns:a16="http://schemas.microsoft.com/office/drawing/2014/main" id="{84FED96F-4B9B-9A28-6D92-C7CD586943B5}"/>
              </a:ext>
            </a:extLst>
          </p:cNvPr>
          <p:cNvPicPr>
            <a:picLocks noChangeAspect="1"/>
          </p:cNvPicPr>
          <p:nvPr/>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9489122" y="1309779"/>
            <a:ext cx="390552" cy="390552"/>
          </a:xfrm>
          <a:prstGeom prst="rect">
            <a:avLst/>
          </a:prstGeom>
        </p:spPr>
      </p:pic>
    </p:spTree>
    <p:extLst>
      <p:ext uri="{BB962C8B-B14F-4D97-AF65-F5344CB8AC3E}">
        <p14:creationId xmlns:p14="http://schemas.microsoft.com/office/powerpoint/2010/main" val="267279924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4A5415C-B7D1-53BC-0A29-6F119B5BBE83}"/>
              </a:ext>
            </a:extLst>
          </p:cNvPr>
          <p:cNvSpPr>
            <a:spLocks noGrp="1"/>
          </p:cNvSpPr>
          <p:nvPr>
            <p:ph type="title"/>
          </p:nvPr>
        </p:nvSpPr>
        <p:spPr/>
        <p:txBody>
          <a:bodyPr>
            <a:noAutofit/>
          </a:bodyPr>
          <a:lstStyle/>
          <a:p>
            <a:r>
              <a:rPr lang="en-US" sz="3200" b="1" dirty="0"/>
              <a:t>Execution Readiness Review (ERR) supporting Activities</a:t>
            </a:r>
            <a:endParaRPr lang="en-US" sz="3200" dirty="0"/>
          </a:p>
        </p:txBody>
      </p:sp>
      <p:sp>
        <p:nvSpPr>
          <p:cNvPr id="4" name="Slide Number Placeholder 3"/>
          <p:cNvSpPr>
            <a:spLocks noGrp="1"/>
          </p:cNvSpPr>
          <p:nvPr>
            <p:ph type="sldNum" sz="quarter" idx="12"/>
          </p:nvPr>
        </p:nvSpPr>
        <p:spPr/>
        <p:txBody>
          <a:bodyPr/>
          <a:lstStyle/>
          <a:p>
            <a:pPr>
              <a:defRPr/>
            </a:pPr>
            <a:fld id="{A51840BD-C137-42AF-A883-7364683D4200}" type="slidenum">
              <a:rPr lang="en-US" smtClean="0"/>
              <a:pPr>
                <a:defRPr/>
              </a:pPr>
              <a:t>84</a:t>
            </a:fld>
            <a:endParaRPr lang="en-US" dirty="0"/>
          </a:p>
        </p:txBody>
      </p:sp>
      <p:grpSp>
        <p:nvGrpSpPr>
          <p:cNvPr id="183" name="Group 182">
            <a:extLst>
              <a:ext uri="{FF2B5EF4-FFF2-40B4-BE49-F238E27FC236}">
                <a16:creationId xmlns:a16="http://schemas.microsoft.com/office/drawing/2014/main" id="{BF52A811-F508-E515-DA0C-D75C7E1E07D0}"/>
              </a:ext>
            </a:extLst>
          </p:cNvPr>
          <p:cNvGrpSpPr/>
          <p:nvPr/>
        </p:nvGrpSpPr>
        <p:grpSpPr>
          <a:xfrm>
            <a:off x="378380" y="1686325"/>
            <a:ext cx="11343574" cy="4696180"/>
            <a:chOff x="378380" y="1547963"/>
            <a:chExt cx="11343574" cy="4696180"/>
          </a:xfrm>
        </p:grpSpPr>
        <p:sp>
          <p:nvSpPr>
            <p:cNvPr id="184" name="Rectangle: Rounded Corners 183">
              <a:extLst>
                <a:ext uri="{FF2B5EF4-FFF2-40B4-BE49-F238E27FC236}">
                  <a16:creationId xmlns:a16="http://schemas.microsoft.com/office/drawing/2014/main" id="{E6E9F6C2-287F-5017-D7BD-3498F613C987}"/>
                </a:ext>
              </a:extLst>
            </p:cNvPr>
            <p:cNvSpPr/>
            <p:nvPr/>
          </p:nvSpPr>
          <p:spPr>
            <a:xfrm>
              <a:off x="10626767" y="1661497"/>
              <a:ext cx="1095187" cy="366824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85" name="Rectangle: Rounded Corners 184">
              <a:extLst>
                <a:ext uri="{FF2B5EF4-FFF2-40B4-BE49-F238E27FC236}">
                  <a16:creationId xmlns:a16="http://schemas.microsoft.com/office/drawing/2014/main" id="{B7EA94F4-9459-025F-0FB8-D93857888EBD}"/>
                </a:ext>
              </a:extLst>
            </p:cNvPr>
            <p:cNvSpPr/>
            <p:nvPr/>
          </p:nvSpPr>
          <p:spPr>
            <a:xfrm>
              <a:off x="9344213" y="1661498"/>
              <a:ext cx="1095187" cy="3668239"/>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93" name="Rectangle: Rounded Corners 192">
              <a:extLst>
                <a:ext uri="{FF2B5EF4-FFF2-40B4-BE49-F238E27FC236}">
                  <a16:creationId xmlns:a16="http://schemas.microsoft.com/office/drawing/2014/main" id="{194C48FD-3915-A665-F1BB-E24228F8CC4C}"/>
                </a:ext>
              </a:extLst>
            </p:cNvPr>
            <p:cNvSpPr/>
            <p:nvPr/>
          </p:nvSpPr>
          <p:spPr>
            <a:xfrm>
              <a:off x="8064637" y="1661497"/>
              <a:ext cx="1097024" cy="36682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94" name="Rectangle: Rounded Corners 193">
              <a:extLst>
                <a:ext uri="{FF2B5EF4-FFF2-40B4-BE49-F238E27FC236}">
                  <a16:creationId xmlns:a16="http://schemas.microsoft.com/office/drawing/2014/main" id="{FD469269-8798-4142-5833-3A20124FC068}"/>
                </a:ext>
              </a:extLst>
            </p:cNvPr>
            <p:cNvSpPr/>
            <p:nvPr/>
          </p:nvSpPr>
          <p:spPr>
            <a:xfrm>
              <a:off x="6779964" y="1649462"/>
              <a:ext cx="1097024" cy="4594673"/>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95" name="Rectangle: Rounded Corners 194">
              <a:extLst>
                <a:ext uri="{FF2B5EF4-FFF2-40B4-BE49-F238E27FC236}">
                  <a16:creationId xmlns:a16="http://schemas.microsoft.com/office/drawing/2014/main" id="{BAA5DBD8-2F8D-82A1-3258-0736B02ACFD2}"/>
                </a:ext>
              </a:extLst>
            </p:cNvPr>
            <p:cNvSpPr/>
            <p:nvPr/>
          </p:nvSpPr>
          <p:spPr>
            <a:xfrm>
              <a:off x="5499600" y="1661497"/>
              <a:ext cx="1103621" cy="36682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96" name="Rectangle: Rounded Corners 195">
              <a:extLst>
                <a:ext uri="{FF2B5EF4-FFF2-40B4-BE49-F238E27FC236}">
                  <a16:creationId xmlns:a16="http://schemas.microsoft.com/office/drawing/2014/main" id="{2547A7B6-405D-9D82-2E26-6F2BECE0A95A}"/>
                </a:ext>
              </a:extLst>
            </p:cNvPr>
            <p:cNvSpPr/>
            <p:nvPr/>
          </p:nvSpPr>
          <p:spPr>
            <a:xfrm>
              <a:off x="4214980" y="1661499"/>
              <a:ext cx="1103621" cy="3668244"/>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97" name="Rectangle: Rounded Corners 196">
              <a:extLst>
                <a:ext uri="{FF2B5EF4-FFF2-40B4-BE49-F238E27FC236}">
                  <a16:creationId xmlns:a16="http://schemas.microsoft.com/office/drawing/2014/main" id="{E4FEE386-6529-5992-2104-0D51AC998119}"/>
                </a:ext>
              </a:extLst>
            </p:cNvPr>
            <p:cNvSpPr/>
            <p:nvPr/>
          </p:nvSpPr>
          <p:spPr>
            <a:xfrm>
              <a:off x="2941432" y="1661498"/>
              <a:ext cx="1103621" cy="45826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98" name="Rectangle: Rounded Corners 197">
              <a:extLst>
                <a:ext uri="{FF2B5EF4-FFF2-40B4-BE49-F238E27FC236}">
                  <a16:creationId xmlns:a16="http://schemas.microsoft.com/office/drawing/2014/main" id="{9C6E103F-F996-FF5E-1046-1046F7DC4B4C}"/>
                </a:ext>
              </a:extLst>
            </p:cNvPr>
            <p:cNvSpPr/>
            <p:nvPr/>
          </p:nvSpPr>
          <p:spPr>
            <a:xfrm>
              <a:off x="1656833" y="1661499"/>
              <a:ext cx="1103621" cy="3668243"/>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99" name="Rectangle: Rounded Corners 198">
              <a:extLst>
                <a:ext uri="{FF2B5EF4-FFF2-40B4-BE49-F238E27FC236}">
                  <a16:creationId xmlns:a16="http://schemas.microsoft.com/office/drawing/2014/main" id="{7858D906-B2CB-4544-08ED-70109A7A6EB9}"/>
                </a:ext>
              </a:extLst>
            </p:cNvPr>
            <p:cNvSpPr/>
            <p:nvPr/>
          </p:nvSpPr>
          <p:spPr>
            <a:xfrm>
              <a:off x="378380" y="1672143"/>
              <a:ext cx="1101747" cy="274320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grpSp>
          <p:nvGrpSpPr>
            <p:cNvPr id="200" name="Group 199">
              <a:extLst>
                <a:ext uri="{FF2B5EF4-FFF2-40B4-BE49-F238E27FC236}">
                  <a16:creationId xmlns:a16="http://schemas.microsoft.com/office/drawing/2014/main" id="{39AC8229-8327-5252-D379-432A61843679}"/>
                </a:ext>
              </a:extLst>
            </p:cNvPr>
            <p:cNvGrpSpPr/>
            <p:nvPr/>
          </p:nvGrpSpPr>
          <p:grpSpPr>
            <a:xfrm>
              <a:off x="381000" y="1547963"/>
              <a:ext cx="1097280" cy="799337"/>
              <a:chOff x="560065" y="5025296"/>
              <a:chExt cx="1097280" cy="799337"/>
            </a:xfrm>
          </p:grpSpPr>
          <p:sp>
            <p:nvSpPr>
              <p:cNvPr id="390" name="Rectangle: Rounded Corners 389">
                <a:extLst>
                  <a:ext uri="{FF2B5EF4-FFF2-40B4-BE49-F238E27FC236}">
                    <a16:creationId xmlns:a16="http://schemas.microsoft.com/office/drawing/2014/main" id="{0F0D1557-CCF3-BD8F-6028-D3D71FB886EF}"/>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latin typeface="Calibri" panose="020F0502020204030204" pitchFamily="34" charset="0"/>
                    <a:cs typeface="Calibri" panose="020F0502020204030204" pitchFamily="34" charset="0"/>
                  </a:rPr>
                  <a:t>Project Initiation</a:t>
                </a:r>
              </a:p>
            </p:txBody>
          </p:sp>
          <p:sp>
            <p:nvSpPr>
              <p:cNvPr id="391" name="Oval 390">
                <a:extLst>
                  <a:ext uri="{FF2B5EF4-FFF2-40B4-BE49-F238E27FC236}">
                    <a16:creationId xmlns:a16="http://schemas.microsoft.com/office/drawing/2014/main" id="{C0D898A3-A1B1-F681-8DBB-888C03F13ACC}"/>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Step 1</a:t>
                </a:r>
              </a:p>
            </p:txBody>
          </p:sp>
        </p:grpSp>
        <p:grpSp>
          <p:nvGrpSpPr>
            <p:cNvPr id="201" name="Group 200">
              <a:extLst>
                <a:ext uri="{FF2B5EF4-FFF2-40B4-BE49-F238E27FC236}">
                  <a16:creationId xmlns:a16="http://schemas.microsoft.com/office/drawing/2014/main" id="{6EE88FBC-84FF-7DA8-F1ED-E0A4D5CCC3AD}"/>
                </a:ext>
              </a:extLst>
            </p:cNvPr>
            <p:cNvGrpSpPr/>
            <p:nvPr/>
          </p:nvGrpSpPr>
          <p:grpSpPr>
            <a:xfrm>
              <a:off x="10624674" y="1552255"/>
              <a:ext cx="1097280" cy="799337"/>
              <a:chOff x="560065" y="5025296"/>
              <a:chExt cx="1097280" cy="799337"/>
            </a:xfrm>
          </p:grpSpPr>
          <p:sp>
            <p:nvSpPr>
              <p:cNvPr id="388" name="Rectangle: Rounded Corners 387">
                <a:extLst>
                  <a:ext uri="{FF2B5EF4-FFF2-40B4-BE49-F238E27FC236}">
                    <a16:creationId xmlns:a16="http://schemas.microsoft.com/office/drawing/2014/main" id="{DE2C1DD3-90BD-3FC6-788A-9C759BB150EC}"/>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200" b="1" dirty="0">
                    <a:latin typeface="Calibri" panose="020F0502020204030204" pitchFamily="34" charset="0"/>
                    <a:cs typeface="Calibri" panose="020F0502020204030204" pitchFamily="34" charset="0"/>
                  </a:rPr>
                  <a:t>Analyze Data and Evaluate Results</a:t>
                </a:r>
              </a:p>
            </p:txBody>
          </p:sp>
          <p:sp>
            <p:nvSpPr>
              <p:cNvPr id="389" name="Oval 388">
                <a:extLst>
                  <a:ext uri="{FF2B5EF4-FFF2-40B4-BE49-F238E27FC236}">
                    <a16:creationId xmlns:a16="http://schemas.microsoft.com/office/drawing/2014/main" id="{9B60B536-78EE-756E-294C-FB440D694031}"/>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Step 9</a:t>
                </a:r>
              </a:p>
            </p:txBody>
          </p:sp>
        </p:grpSp>
        <p:grpSp>
          <p:nvGrpSpPr>
            <p:cNvPr id="202" name="Group 201">
              <a:extLst>
                <a:ext uri="{FF2B5EF4-FFF2-40B4-BE49-F238E27FC236}">
                  <a16:creationId xmlns:a16="http://schemas.microsoft.com/office/drawing/2014/main" id="{0DB9C518-3AB3-9C4D-4243-A32894CA0EB0}"/>
                </a:ext>
              </a:extLst>
            </p:cNvPr>
            <p:cNvGrpSpPr/>
            <p:nvPr/>
          </p:nvGrpSpPr>
          <p:grpSpPr>
            <a:xfrm>
              <a:off x="9344213" y="1552255"/>
              <a:ext cx="1097280" cy="799337"/>
              <a:chOff x="560065" y="5025296"/>
              <a:chExt cx="1097280" cy="799337"/>
            </a:xfrm>
          </p:grpSpPr>
          <p:sp>
            <p:nvSpPr>
              <p:cNvPr id="386" name="Rectangle: Rounded Corners 385">
                <a:extLst>
                  <a:ext uri="{FF2B5EF4-FFF2-40B4-BE49-F238E27FC236}">
                    <a16:creationId xmlns:a16="http://schemas.microsoft.com/office/drawing/2014/main" id="{7255159F-3FCA-9D3D-3D5D-65A266A98B81}"/>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latin typeface="Calibri" panose="020F0502020204030204" pitchFamily="34" charset="0"/>
                    <a:cs typeface="Calibri" panose="020F0502020204030204" pitchFamily="34" charset="0"/>
                  </a:rPr>
                  <a:t>Plan &amp; Execute</a:t>
                </a:r>
              </a:p>
              <a:p>
                <a:pPr algn="ctr">
                  <a:lnSpc>
                    <a:spcPts val="1300"/>
                  </a:lnSpc>
                </a:pPr>
                <a:r>
                  <a:rPr lang="en-US" sz="1400" b="1" dirty="0">
                    <a:latin typeface="Calibri" panose="020F0502020204030204" pitchFamily="34" charset="0"/>
                    <a:cs typeface="Calibri" panose="020F0502020204030204" pitchFamily="34" charset="0"/>
                  </a:rPr>
                  <a:t>Event</a:t>
                </a:r>
              </a:p>
            </p:txBody>
          </p:sp>
          <p:sp>
            <p:nvSpPr>
              <p:cNvPr id="387" name="Oval 386">
                <a:extLst>
                  <a:ext uri="{FF2B5EF4-FFF2-40B4-BE49-F238E27FC236}">
                    <a16:creationId xmlns:a16="http://schemas.microsoft.com/office/drawing/2014/main" id="{6AAD9FA4-3061-5896-A51F-2B5664C80A83}"/>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Step 8</a:t>
                </a:r>
              </a:p>
            </p:txBody>
          </p:sp>
        </p:grpSp>
        <p:grpSp>
          <p:nvGrpSpPr>
            <p:cNvPr id="203" name="Group 202">
              <a:extLst>
                <a:ext uri="{FF2B5EF4-FFF2-40B4-BE49-F238E27FC236}">
                  <a16:creationId xmlns:a16="http://schemas.microsoft.com/office/drawing/2014/main" id="{2FC2ABC6-7764-1B77-AB3A-A425CF4BCBF4}"/>
                </a:ext>
              </a:extLst>
            </p:cNvPr>
            <p:cNvGrpSpPr/>
            <p:nvPr/>
          </p:nvGrpSpPr>
          <p:grpSpPr>
            <a:xfrm>
              <a:off x="8063754" y="1547963"/>
              <a:ext cx="1097280" cy="799337"/>
              <a:chOff x="560065" y="5025296"/>
              <a:chExt cx="1097280" cy="799337"/>
            </a:xfrm>
          </p:grpSpPr>
          <p:sp>
            <p:nvSpPr>
              <p:cNvPr id="384" name="Rectangle: Rounded Corners 383">
                <a:extLst>
                  <a:ext uri="{FF2B5EF4-FFF2-40B4-BE49-F238E27FC236}">
                    <a16:creationId xmlns:a16="http://schemas.microsoft.com/office/drawing/2014/main" id="{5EE341F8-9BF5-463F-C4DA-72832A7B221F}"/>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latin typeface="Calibri" panose="020F0502020204030204" pitchFamily="34" charset="0"/>
                    <a:cs typeface="Calibri" panose="020F0502020204030204" pitchFamily="34" charset="0"/>
                  </a:rPr>
                  <a:t>Integrate &amp; Validate Environment</a:t>
                </a:r>
              </a:p>
            </p:txBody>
          </p:sp>
          <p:sp>
            <p:nvSpPr>
              <p:cNvPr id="385" name="Oval 384">
                <a:extLst>
                  <a:ext uri="{FF2B5EF4-FFF2-40B4-BE49-F238E27FC236}">
                    <a16:creationId xmlns:a16="http://schemas.microsoft.com/office/drawing/2014/main" id="{823BA059-7E21-7E01-3AB3-C81C87CFC6DE}"/>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Step 7</a:t>
                </a:r>
              </a:p>
            </p:txBody>
          </p:sp>
        </p:grpSp>
        <p:grpSp>
          <p:nvGrpSpPr>
            <p:cNvPr id="204" name="Group 203">
              <a:extLst>
                <a:ext uri="{FF2B5EF4-FFF2-40B4-BE49-F238E27FC236}">
                  <a16:creationId xmlns:a16="http://schemas.microsoft.com/office/drawing/2014/main" id="{966687F8-A2AD-639D-1826-E6BF205CBFBA}"/>
                </a:ext>
              </a:extLst>
            </p:cNvPr>
            <p:cNvGrpSpPr/>
            <p:nvPr/>
          </p:nvGrpSpPr>
          <p:grpSpPr>
            <a:xfrm>
              <a:off x="6783295" y="1547963"/>
              <a:ext cx="1097280" cy="799337"/>
              <a:chOff x="560065" y="5025296"/>
              <a:chExt cx="1097280" cy="799337"/>
            </a:xfrm>
          </p:grpSpPr>
          <p:sp>
            <p:nvSpPr>
              <p:cNvPr id="382" name="Rectangle: Rounded Corners 381">
                <a:extLst>
                  <a:ext uri="{FF2B5EF4-FFF2-40B4-BE49-F238E27FC236}">
                    <a16:creationId xmlns:a16="http://schemas.microsoft.com/office/drawing/2014/main" id="{FF47B0C1-66A2-BE3C-D503-7C0FB421479F}"/>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latin typeface="Calibri" panose="020F0502020204030204" pitchFamily="34" charset="0"/>
                    <a:cs typeface="Calibri" panose="020F0502020204030204" pitchFamily="34" charset="0"/>
                  </a:rPr>
                  <a:t>Develop Operational Wrap-Around</a:t>
                </a:r>
              </a:p>
            </p:txBody>
          </p:sp>
          <p:sp>
            <p:nvSpPr>
              <p:cNvPr id="383" name="Oval 382">
                <a:extLst>
                  <a:ext uri="{FF2B5EF4-FFF2-40B4-BE49-F238E27FC236}">
                    <a16:creationId xmlns:a16="http://schemas.microsoft.com/office/drawing/2014/main" id="{8AC5C7C4-8919-1881-E746-61E9DAAE70B9}"/>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Step 6</a:t>
                </a:r>
              </a:p>
            </p:txBody>
          </p:sp>
        </p:grpSp>
        <p:grpSp>
          <p:nvGrpSpPr>
            <p:cNvPr id="205" name="Group 204">
              <a:extLst>
                <a:ext uri="{FF2B5EF4-FFF2-40B4-BE49-F238E27FC236}">
                  <a16:creationId xmlns:a16="http://schemas.microsoft.com/office/drawing/2014/main" id="{F07A01BE-3655-388A-6460-08EC3556090F}"/>
                </a:ext>
              </a:extLst>
            </p:cNvPr>
            <p:cNvGrpSpPr/>
            <p:nvPr/>
          </p:nvGrpSpPr>
          <p:grpSpPr>
            <a:xfrm>
              <a:off x="5502836" y="1547963"/>
              <a:ext cx="1097280" cy="799337"/>
              <a:chOff x="560065" y="5025296"/>
              <a:chExt cx="1097280" cy="799337"/>
            </a:xfrm>
          </p:grpSpPr>
          <p:sp>
            <p:nvSpPr>
              <p:cNvPr id="380" name="Rectangle: Rounded Corners 379">
                <a:extLst>
                  <a:ext uri="{FF2B5EF4-FFF2-40B4-BE49-F238E27FC236}">
                    <a16:creationId xmlns:a16="http://schemas.microsoft.com/office/drawing/2014/main" id="{99BB86BB-9532-8C3D-A4E8-06D4C5FDC759}"/>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latin typeface="Calibri" panose="020F0502020204030204" pitchFamily="34" charset="0"/>
                    <a:cs typeface="Calibri" panose="020F0502020204030204" pitchFamily="34" charset="0"/>
                  </a:rPr>
                  <a:t>Design Operational Wrap-Around</a:t>
                </a:r>
              </a:p>
            </p:txBody>
          </p:sp>
          <p:sp>
            <p:nvSpPr>
              <p:cNvPr id="381" name="Oval 380">
                <a:extLst>
                  <a:ext uri="{FF2B5EF4-FFF2-40B4-BE49-F238E27FC236}">
                    <a16:creationId xmlns:a16="http://schemas.microsoft.com/office/drawing/2014/main" id="{D2505F01-B59E-BE40-1F49-5E5DF61EC68F}"/>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Step 5</a:t>
                </a:r>
              </a:p>
            </p:txBody>
          </p:sp>
        </p:grpSp>
        <p:grpSp>
          <p:nvGrpSpPr>
            <p:cNvPr id="206" name="Group 205">
              <a:extLst>
                <a:ext uri="{FF2B5EF4-FFF2-40B4-BE49-F238E27FC236}">
                  <a16:creationId xmlns:a16="http://schemas.microsoft.com/office/drawing/2014/main" id="{E1B0D441-F3E0-4427-ED90-29E4B60F5926}"/>
                </a:ext>
              </a:extLst>
            </p:cNvPr>
            <p:cNvGrpSpPr/>
            <p:nvPr/>
          </p:nvGrpSpPr>
          <p:grpSpPr>
            <a:xfrm>
              <a:off x="4222377" y="1547963"/>
              <a:ext cx="1097280" cy="799337"/>
              <a:chOff x="560065" y="5025296"/>
              <a:chExt cx="1097280" cy="799337"/>
            </a:xfrm>
          </p:grpSpPr>
          <p:sp>
            <p:nvSpPr>
              <p:cNvPr id="378" name="Rectangle: Rounded Corners 377">
                <a:extLst>
                  <a:ext uri="{FF2B5EF4-FFF2-40B4-BE49-F238E27FC236}">
                    <a16:creationId xmlns:a16="http://schemas.microsoft.com/office/drawing/2014/main" id="{E09BE2E3-8DCD-F8E0-BA20-9BABB7B722A6}"/>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latin typeface="Calibri" panose="020F0502020204030204" pitchFamily="34" charset="0"/>
                    <a:cs typeface="Calibri" panose="020F0502020204030204" pitchFamily="34" charset="0"/>
                  </a:rPr>
                  <a:t>Develop</a:t>
                </a:r>
              </a:p>
              <a:p>
                <a:pPr algn="ctr">
                  <a:lnSpc>
                    <a:spcPts val="1300"/>
                  </a:lnSpc>
                </a:pPr>
                <a:r>
                  <a:rPr lang="en-US" sz="1400" b="1" dirty="0">
                    <a:latin typeface="Calibri" panose="020F0502020204030204" pitchFamily="34" charset="0"/>
                    <a:cs typeface="Calibri" panose="020F0502020204030204" pitchFamily="34" charset="0"/>
                  </a:rPr>
                  <a:t>Digital Twin</a:t>
                </a:r>
              </a:p>
            </p:txBody>
          </p:sp>
          <p:sp>
            <p:nvSpPr>
              <p:cNvPr id="379" name="Oval 378">
                <a:extLst>
                  <a:ext uri="{FF2B5EF4-FFF2-40B4-BE49-F238E27FC236}">
                    <a16:creationId xmlns:a16="http://schemas.microsoft.com/office/drawing/2014/main" id="{A8B6826C-84B5-5678-E76E-538765F5F64F}"/>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Step 4</a:t>
                </a:r>
              </a:p>
            </p:txBody>
          </p:sp>
        </p:grpSp>
        <p:grpSp>
          <p:nvGrpSpPr>
            <p:cNvPr id="207" name="Group 206">
              <a:extLst>
                <a:ext uri="{FF2B5EF4-FFF2-40B4-BE49-F238E27FC236}">
                  <a16:creationId xmlns:a16="http://schemas.microsoft.com/office/drawing/2014/main" id="{BB9D26AB-B900-C87E-D3A6-9320403A6F57}"/>
                </a:ext>
              </a:extLst>
            </p:cNvPr>
            <p:cNvGrpSpPr/>
            <p:nvPr/>
          </p:nvGrpSpPr>
          <p:grpSpPr>
            <a:xfrm>
              <a:off x="2941918" y="1547963"/>
              <a:ext cx="1097280" cy="799337"/>
              <a:chOff x="560065" y="5025296"/>
              <a:chExt cx="1097280" cy="799337"/>
            </a:xfrm>
          </p:grpSpPr>
          <p:sp>
            <p:nvSpPr>
              <p:cNvPr id="376" name="Rectangle: Rounded Corners 375">
                <a:extLst>
                  <a:ext uri="{FF2B5EF4-FFF2-40B4-BE49-F238E27FC236}">
                    <a16:creationId xmlns:a16="http://schemas.microsoft.com/office/drawing/2014/main" id="{22514F98-B9C4-AD0F-999C-D5B61528AF62}"/>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latin typeface="Calibri" panose="020F0502020204030204" pitchFamily="34" charset="0"/>
                    <a:cs typeface="Calibri" panose="020F0502020204030204" pitchFamily="34" charset="0"/>
                  </a:rPr>
                  <a:t>Conduct Wargame Exercise</a:t>
                </a:r>
              </a:p>
            </p:txBody>
          </p:sp>
          <p:sp>
            <p:nvSpPr>
              <p:cNvPr id="377" name="Oval 376">
                <a:extLst>
                  <a:ext uri="{FF2B5EF4-FFF2-40B4-BE49-F238E27FC236}">
                    <a16:creationId xmlns:a16="http://schemas.microsoft.com/office/drawing/2014/main" id="{B41189A0-9F48-36E3-1B5B-596F4C5B298C}"/>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Step 3</a:t>
                </a:r>
              </a:p>
            </p:txBody>
          </p:sp>
        </p:grpSp>
        <p:grpSp>
          <p:nvGrpSpPr>
            <p:cNvPr id="217" name="Group 216">
              <a:extLst>
                <a:ext uri="{FF2B5EF4-FFF2-40B4-BE49-F238E27FC236}">
                  <a16:creationId xmlns:a16="http://schemas.microsoft.com/office/drawing/2014/main" id="{D229BA3C-00D6-F1D1-1DF1-E8D321CC0BCE}"/>
                </a:ext>
              </a:extLst>
            </p:cNvPr>
            <p:cNvGrpSpPr/>
            <p:nvPr/>
          </p:nvGrpSpPr>
          <p:grpSpPr>
            <a:xfrm>
              <a:off x="1661459" y="1547963"/>
              <a:ext cx="1097280" cy="799337"/>
              <a:chOff x="560065" y="5025296"/>
              <a:chExt cx="1097280" cy="799337"/>
            </a:xfrm>
          </p:grpSpPr>
          <p:sp>
            <p:nvSpPr>
              <p:cNvPr id="374" name="Rectangle: Rounded Corners 373">
                <a:extLst>
                  <a:ext uri="{FF2B5EF4-FFF2-40B4-BE49-F238E27FC236}">
                    <a16:creationId xmlns:a16="http://schemas.microsoft.com/office/drawing/2014/main" id="{9A178E34-4CB0-0F62-6BA6-2F96964CE17F}"/>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latin typeface="Calibri" panose="020F0502020204030204" pitchFamily="34" charset="0"/>
                    <a:cs typeface="Calibri" panose="020F0502020204030204" pitchFamily="34" charset="0"/>
                  </a:rPr>
                  <a:t>Perform Conceptual Analysis</a:t>
                </a:r>
              </a:p>
            </p:txBody>
          </p:sp>
          <p:sp>
            <p:nvSpPr>
              <p:cNvPr id="375" name="Oval 374">
                <a:extLst>
                  <a:ext uri="{FF2B5EF4-FFF2-40B4-BE49-F238E27FC236}">
                    <a16:creationId xmlns:a16="http://schemas.microsoft.com/office/drawing/2014/main" id="{C555F436-2185-FBFC-9DBE-B1C8FF8B7094}"/>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Step 2</a:t>
                </a:r>
              </a:p>
            </p:txBody>
          </p:sp>
        </p:grpSp>
        <p:grpSp>
          <p:nvGrpSpPr>
            <p:cNvPr id="218" name="Group 217">
              <a:extLst>
                <a:ext uri="{FF2B5EF4-FFF2-40B4-BE49-F238E27FC236}">
                  <a16:creationId xmlns:a16="http://schemas.microsoft.com/office/drawing/2014/main" id="{A1BF7D51-5E48-0A9D-5BEA-038630D4888B}"/>
                </a:ext>
              </a:extLst>
            </p:cNvPr>
            <p:cNvGrpSpPr/>
            <p:nvPr/>
          </p:nvGrpSpPr>
          <p:grpSpPr>
            <a:xfrm>
              <a:off x="8063754" y="4643943"/>
              <a:ext cx="1097280" cy="685800"/>
              <a:chOff x="6771067" y="4966859"/>
              <a:chExt cx="1097280" cy="685800"/>
            </a:xfrm>
          </p:grpSpPr>
          <p:sp>
            <p:nvSpPr>
              <p:cNvPr id="372" name="Rectangle: Rounded Corners 371">
                <a:extLst>
                  <a:ext uri="{FF2B5EF4-FFF2-40B4-BE49-F238E27FC236}">
                    <a16:creationId xmlns:a16="http://schemas.microsoft.com/office/drawing/2014/main" id="{5D4C04D8-EC20-8350-5F21-4CABFC88D56F}"/>
                  </a:ext>
                </a:extLst>
              </p:cNvPr>
              <p:cNvSpPr/>
              <p:nvPr/>
            </p:nvSpPr>
            <p:spPr>
              <a:xfrm>
                <a:off x="6771067" y="4966859"/>
                <a:ext cx="1097280" cy="685800"/>
              </a:xfrm>
              <a:prstGeom prst="roundRect">
                <a:avLst/>
              </a:prstGeom>
              <a:solidFill>
                <a:schemeClr val="accent1">
                  <a:lumMod val="20000"/>
                  <a:lumOff val="80000"/>
                </a:schemeClr>
              </a:solidFill>
              <a:ln w="57150">
                <a:solidFill>
                  <a:srgbClr val="5B9BD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Validate Environment</a:t>
                </a:r>
              </a:p>
            </p:txBody>
          </p:sp>
          <p:sp>
            <p:nvSpPr>
              <p:cNvPr id="373" name="Oval 372">
                <a:extLst>
                  <a:ext uri="{FF2B5EF4-FFF2-40B4-BE49-F238E27FC236}">
                    <a16:creationId xmlns:a16="http://schemas.microsoft.com/office/drawing/2014/main" id="{71409715-D25A-AEE1-B0A6-2AA25FA92F4E}"/>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7.3</a:t>
                </a:r>
              </a:p>
            </p:txBody>
          </p:sp>
        </p:grpSp>
        <p:grpSp>
          <p:nvGrpSpPr>
            <p:cNvPr id="219" name="Group 218">
              <a:extLst>
                <a:ext uri="{FF2B5EF4-FFF2-40B4-BE49-F238E27FC236}">
                  <a16:creationId xmlns:a16="http://schemas.microsoft.com/office/drawing/2014/main" id="{E6C62AD0-02D8-8656-70AA-F8D1E38B89EA}"/>
                </a:ext>
              </a:extLst>
            </p:cNvPr>
            <p:cNvGrpSpPr/>
            <p:nvPr/>
          </p:nvGrpSpPr>
          <p:grpSpPr>
            <a:xfrm>
              <a:off x="8063754" y="3729543"/>
              <a:ext cx="1097280" cy="685800"/>
              <a:chOff x="6771067" y="4966859"/>
              <a:chExt cx="1097280" cy="685800"/>
            </a:xfrm>
          </p:grpSpPr>
          <p:sp>
            <p:nvSpPr>
              <p:cNvPr id="370" name="Rectangle: Rounded Corners 369">
                <a:extLst>
                  <a:ext uri="{FF2B5EF4-FFF2-40B4-BE49-F238E27FC236}">
                    <a16:creationId xmlns:a16="http://schemas.microsoft.com/office/drawing/2014/main" id="{7E261493-2BA0-E737-966D-557085DA29CC}"/>
                  </a:ext>
                </a:extLst>
              </p:cNvPr>
              <p:cNvSpPr/>
              <p:nvPr/>
            </p:nvSpPr>
            <p:spPr>
              <a:xfrm>
                <a:off x="6771067" y="4966859"/>
                <a:ext cx="1097280" cy="685800"/>
              </a:xfrm>
              <a:prstGeom prst="roundRect">
                <a:avLst/>
              </a:prstGeom>
              <a:solidFill>
                <a:schemeClr val="accent1">
                  <a:lumMod val="20000"/>
                  <a:lumOff val="80000"/>
                </a:schemeClr>
              </a:solidFill>
              <a:ln w="57150">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Integrate Environment</a:t>
                </a:r>
              </a:p>
            </p:txBody>
          </p:sp>
          <p:sp>
            <p:nvSpPr>
              <p:cNvPr id="371" name="Oval 370">
                <a:extLst>
                  <a:ext uri="{FF2B5EF4-FFF2-40B4-BE49-F238E27FC236}">
                    <a16:creationId xmlns:a16="http://schemas.microsoft.com/office/drawing/2014/main" id="{24687C6B-9446-0507-FD39-63CB9C154FBB}"/>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7.2</a:t>
                </a:r>
              </a:p>
            </p:txBody>
          </p:sp>
        </p:grpSp>
        <p:grpSp>
          <p:nvGrpSpPr>
            <p:cNvPr id="220" name="Group 219">
              <a:extLst>
                <a:ext uri="{FF2B5EF4-FFF2-40B4-BE49-F238E27FC236}">
                  <a16:creationId xmlns:a16="http://schemas.microsoft.com/office/drawing/2014/main" id="{01F3FA1C-DA1E-21FD-9C8F-7F1908A4FA25}"/>
                </a:ext>
              </a:extLst>
            </p:cNvPr>
            <p:cNvGrpSpPr/>
            <p:nvPr/>
          </p:nvGrpSpPr>
          <p:grpSpPr>
            <a:xfrm>
              <a:off x="8063754" y="2815143"/>
              <a:ext cx="1097280" cy="685800"/>
              <a:chOff x="6771067" y="4966859"/>
              <a:chExt cx="1097280" cy="685800"/>
            </a:xfrm>
          </p:grpSpPr>
          <p:sp>
            <p:nvSpPr>
              <p:cNvPr id="368" name="Rectangle: Rounded Corners 367">
                <a:extLst>
                  <a:ext uri="{FF2B5EF4-FFF2-40B4-BE49-F238E27FC236}">
                    <a16:creationId xmlns:a16="http://schemas.microsoft.com/office/drawing/2014/main" id="{08BC7F3F-0F17-3427-ACC4-8731D0CED0E7}"/>
                  </a:ext>
                </a:extLst>
              </p:cNvPr>
              <p:cNvSpPr/>
              <p:nvPr/>
            </p:nvSpPr>
            <p:spPr>
              <a:xfrm>
                <a:off x="6771067" y="4966859"/>
                <a:ext cx="1097280" cy="685800"/>
              </a:xfrm>
              <a:prstGeom prst="roundRect">
                <a:avLst/>
              </a:prstGeom>
              <a:solidFill>
                <a:srgbClr val="D6DCE5"/>
              </a:solidFill>
              <a:ln w="571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Plan</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Integration</a:t>
                </a:r>
              </a:p>
            </p:txBody>
          </p:sp>
          <p:sp>
            <p:nvSpPr>
              <p:cNvPr id="369" name="Oval 368">
                <a:extLst>
                  <a:ext uri="{FF2B5EF4-FFF2-40B4-BE49-F238E27FC236}">
                    <a16:creationId xmlns:a16="http://schemas.microsoft.com/office/drawing/2014/main" id="{B6731C1D-12BD-221B-F20C-C79AD6472A64}"/>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7.1</a:t>
                </a:r>
              </a:p>
            </p:txBody>
          </p:sp>
        </p:grpSp>
        <p:grpSp>
          <p:nvGrpSpPr>
            <p:cNvPr id="221" name="Group 220">
              <a:extLst>
                <a:ext uri="{FF2B5EF4-FFF2-40B4-BE49-F238E27FC236}">
                  <a16:creationId xmlns:a16="http://schemas.microsoft.com/office/drawing/2014/main" id="{B8595609-9AAF-7D60-3FF4-8730A959BDD1}"/>
                </a:ext>
              </a:extLst>
            </p:cNvPr>
            <p:cNvGrpSpPr/>
            <p:nvPr/>
          </p:nvGrpSpPr>
          <p:grpSpPr>
            <a:xfrm>
              <a:off x="6783295" y="5558343"/>
              <a:ext cx="1097280" cy="685800"/>
              <a:chOff x="6771067" y="4966859"/>
              <a:chExt cx="1097280" cy="685800"/>
            </a:xfrm>
          </p:grpSpPr>
          <p:sp>
            <p:nvSpPr>
              <p:cNvPr id="366" name="Rectangle: Rounded Corners 365">
                <a:extLst>
                  <a:ext uri="{FF2B5EF4-FFF2-40B4-BE49-F238E27FC236}">
                    <a16:creationId xmlns:a16="http://schemas.microsoft.com/office/drawing/2014/main" id="{8C4455D9-01B4-68B2-3308-F7CF2070E640}"/>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Implement Wrap-Around Infrastructure</a:t>
                </a:r>
              </a:p>
            </p:txBody>
          </p:sp>
          <p:sp>
            <p:nvSpPr>
              <p:cNvPr id="367" name="Oval 366">
                <a:extLst>
                  <a:ext uri="{FF2B5EF4-FFF2-40B4-BE49-F238E27FC236}">
                    <a16:creationId xmlns:a16="http://schemas.microsoft.com/office/drawing/2014/main" id="{C5595082-1F51-7986-0701-FC5C5096E553}"/>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6.4</a:t>
                </a:r>
              </a:p>
            </p:txBody>
          </p:sp>
        </p:grpSp>
        <p:grpSp>
          <p:nvGrpSpPr>
            <p:cNvPr id="224" name="Group 223">
              <a:extLst>
                <a:ext uri="{FF2B5EF4-FFF2-40B4-BE49-F238E27FC236}">
                  <a16:creationId xmlns:a16="http://schemas.microsoft.com/office/drawing/2014/main" id="{2CB7D6E3-1275-35AE-67B7-E3CD836BAD7E}"/>
                </a:ext>
              </a:extLst>
            </p:cNvPr>
            <p:cNvGrpSpPr/>
            <p:nvPr/>
          </p:nvGrpSpPr>
          <p:grpSpPr>
            <a:xfrm>
              <a:off x="6783295" y="4643943"/>
              <a:ext cx="1097280" cy="685800"/>
              <a:chOff x="6771067" y="4966859"/>
              <a:chExt cx="1097280" cy="685800"/>
            </a:xfrm>
          </p:grpSpPr>
          <p:sp>
            <p:nvSpPr>
              <p:cNvPr id="364" name="Rectangle: Rounded Corners 363">
                <a:extLst>
                  <a:ext uri="{FF2B5EF4-FFF2-40B4-BE49-F238E27FC236}">
                    <a16:creationId xmlns:a16="http://schemas.microsoft.com/office/drawing/2014/main" id="{ADF165A6-A811-66E4-3BD2-BCCC70DFDB49}"/>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Develop</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Wrap-Around Applications</a:t>
                </a:r>
              </a:p>
            </p:txBody>
          </p:sp>
          <p:sp>
            <p:nvSpPr>
              <p:cNvPr id="365" name="Oval 364">
                <a:extLst>
                  <a:ext uri="{FF2B5EF4-FFF2-40B4-BE49-F238E27FC236}">
                    <a16:creationId xmlns:a16="http://schemas.microsoft.com/office/drawing/2014/main" id="{76131F51-FF4F-2173-A338-07F2D2BCA716}"/>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6.3</a:t>
                </a:r>
              </a:p>
            </p:txBody>
          </p:sp>
        </p:grpSp>
        <p:grpSp>
          <p:nvGrpSpPr>
            <p:cNvPr id="225" name="Group 224">
              <a:extLst>
                <a:ext uri="{FF2B5EF4-FFF2-40B4-BE49-F238E27FC236}">
                  <a16:creationId xmlns:a16="http://schemas.microsoft.com/office/drawing/2014/main" id="{7E2A18CB-4E58-023E-712E-4D02E10C3E69}"/>
                </a:ext>
              </a:extLst>
            </p:cNvPr>
            <p:cNvGrpSpPr/>
            <p:nvPr/>
          </p:nvGrpSpPr>
          <p:grpSpPr>
            <a:xfrm>
              <a:off x="6783295" y="3729543"/>
              <a:ext cx="1097280" cy="685800"/>
              <a:chOff x="6771067" y="4966859"/>
              <a:chExt cx="1097280" cy="685800"/>
            </a:xfrm>
          </p:grpSpPr>
          <p:sp>
            <p:nvSpPr>
              <p:cNvPr id="362" name="Rectangle: Rounded Corners 361">
                <a:extLst>
                  <a:ext uri="{FF2B5EF4-FFF2-40B4-BE49-F238E27FC236}">
                    <a16:creationId xmlns:a16="http://schemas.microsoft.com/office/drawing/2014/main" id="{0CEF6F05-B744-A3BA-D47E-F74C42224818}"/>
                  </a:ext>
                </a:extLst>
              </p:cNvPr>
              <p:cNvSpPr/>
              <p:nvPr/>
            </p:nvSpPr>
            <p:spPr>
              <a:xfrm>
                <a:off x="6771067" y="4966859"/>
                <a:ext cx="1097280" cy="685800"/>
              </a:xfrm>
              <a:prstGeom prst="roundRect">
                <a:avLst/>
              </a:prstGeom>
              <a:solidFill>
                <a:schemeClr val="tx2">
                  <a:lumMod val="20000"/>
                  <a:lumOff val="80000"/>
                </a:schemeClr>
              </a:solidFill>
              <a:ln w="571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Establish Environment Agreements</a:t>
                </a:r>
              </a:p>
            </p:txBody>
          </p:sp>
          <p:sp>
            <p:nvSpPr>
              <p:cNvPr id="363" name="Oval 362">
                <a:extLst>
                  <a:ext uri="{FF2B5EF4-FFF2-40B4-BE49-F238E27FC236}">
                    <a16:creationId xmlns:a16="http://schemas.microsoft.com/office/drawing/2014/main" id="{EBA599E0-AA8E-4B4A-3567-3DCC0744CF71}"/>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6.2</a:t>
                </a:r>
              </a:p>
            </p:txBody>
          </p:sp>
        </p:grpSp>
        <p:grpSp>
          <p:nvGrpSpPr>
            <p:cNvPr id="227" name="Group 226">
              <a:extLst>
                <a:ext uri="{FF2B5EF4-FFF2-40B4-BE49-F238E27FC236}">
                  <a16:creationId xmlns:a16="http://schemas.microsoft.com/office/drawing/2014/main" id="{952669E6-DD9E-51C6-3687-8A233AAF8CD9}"/>
                </a:ext>
              </a:extLst>
            </p:cNvPr>
            <p:cNvGrpSpPr/>
            <p:nvPr/>
          </p:nvGrpSpPr>
          <p:grpSpPr>
            <a:xfrm>
              <a:off x="6783295" y="2815143"/>
              <a:ext cx="1097280" cy="685800"/>
              <a:chOff x="6771067" y="4966859"/>
              <a:chExt cx="1097280" cy="685800"/>
            </a:xfrm>
          </p:grpSpPr>
          <p:sp>
            <p:nvSpPr>
              <p:cNvPr id="360" name="Rectangle: Rounded Corners 359">
                <a:extLst>
                  <a:ext uri="{FF2B5EF4-FFF2-40B4-BE49-F238E27FC236}">
                    <a16:creationId xmlns:a16="http://schemas.microsoft.com/office/drawing/2014/main" id="{EFCA810A-469D-0EFD-64AB-3A049428C8FB}"/>
                  </a:ext>
                </a:extLst>
              </p:cNvPr>
              <p:cNvSpPr/>
              <p:nvPr/>
            </p:nvSpPr>
            <p:spPr>
              <a:xfrm>
                <a:off x="6771067" y="4966859"/>
                <a:ext cx="1097280" cy="685800"/>
              </a:xfrm>
              <a:prstGeom prst="roundRect">
                <a:avLst/>
              </a:prstGeom>
              <a:solidFill>
                <a:schemeClr val="tx2">
                  <a:lumMod val="20000"/>
                  <a:lumOff val="80000"/>
                </a:schemeClr>
              </a:solidFill>
              <a:ln w="571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Develop</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System Interface Model</a:t>
                </a:r>
              </a:p>
            </p:txBody>
          </p:sp>
          <p:sp>
            <p:nvSpPr>
              <p:cNvPr id="361" name="Oval 360">
                <a:extLst>
                  <a:ext uri="{FF2B5EF4-FFF2-40B4-BE49-F238E27FC236}">
                    <a16:creationId xmlns:a16="http://schemas.microsoft.com/office/drawing/2014/main" id="{D1EBA38B-2AE0-3538-2074-0B2D54536C01}"/>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6.1</a:t>
                </a:r>
              </a:p>
            </p:txBody>
          </p:sp>
        </p:grpSp>
        <p:grpSp>
          <p:nvGrpSpPr>
            <p:cNvPr id="228" name="Group 227">
              <a:extLst>
                <a:ext uri="{FF2B5EF4-FFF2-40B4-BE49-F238E27FC236}">
                  <a16:creationId xmlns:a16="http://schemas.microsoft.com/office/drawing/2014/main" id="{FDC83854-58D0-E4A4-870E-F26C24A735BF}"/>
                </a:ext>
              </a:extLst>
            </p:cNvPr>
            <p:cNvGrpSpPr/>
            <p:nvPr/>
          </p:nvGrpSpPr>
          <p:grpSpPr>
            <a:xfrm>
              <a:off x="5502836" y="4643943"/>
              <a:ext cx="1097280" cy="685800"/>
              <a:chOff x="6771067" y="4966859"/>
              <a:chExt cx="1097280" cy="685800"/>
            </a:xfrm>
          </p:grpSpPr>
          <p:sp>
            <p:nvSpPr>
              <p:cNvPr id="358" name="Rectangle: Rounded Corners 357">
                <a:extLst>
                  <a:ext uri="{FF2B5EF4-FFF2-40B4-BE49-F238E27FC236}">
                    <a16:creationId xmlns:a16="http://schemas.microsoft.com/office/drawing/2014/main" id="{51DF0AE1-51E6-4A8E-924B-3256B44D8A26}"/>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Design</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Wrap-Around</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Applications</a:t>
                </a:r>
              </a:p>
            </p:txBody>
          </p:sp>
          <p:sp>
            <p:nvSpPr>
              <p:cNvPr id="359" name="Oval 358">
                <a:extLst>
                  <a:ext uri="{FF2B5EF4-FFF2-40B4-BE49-F238E27FC236}">
                    <a16:creationId xmlns:a16="http://schemas.microsoft.com/office/drawing/2014/main" id="{5E658DF8-6A42-AB2C-180B-32F63AF372B2}"/>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5.3</a:t>
                </a:r>
              </a:p>
            </p:txBody>
          </p:sp>
        </p:grpSp>
        <p:grpSp>
          <p:nvGrpSpPr>
            <p:cNvPr id="230" name="Group 229">
              <a:extLst>
                <a:ext uri="{FF2B5EF4-FFF2-40B4-BE49-F238E27FC236}">
                  <a16:creationId xmlns:a16="http://schemas.microsoft.com/office/drawing/2014/main" id="{0DDCE860-003C-12F0-4D93-F29E3510C02C}"/>
                </a:ext>
              </a:extLst>
            </p:cNvPr>
            <p:cNvGrpSpPr/>
            <p:nvPr/>
          </p:nvGrpSpPr>
          <p:grpSpPr>
            <a:xfrm>
              <a:off x="5502836" y="3729543"/>
              <a:ext cx="1097280" cy="685800"/>
              <a:chOff x="6771067" y="4966859"/>
              <a:chExt cx="1097280" cy="685800"/>
            </a:xfrm>
          </p:grpSpPr>
          <p:sp>
            <p:nvSpPr>
              <p:cNvPr id="356" name="Rectangle: Rounded Corners 355">
                <a:extLst>
                  <a:ext uri="{FF2B5EF4-FFF2-40B4-BE49-F238E27FC236}">
                    <a16:creationId xmlns:a16="http://schemas.microsoft.com/office/drawing/2014/main" id="{875C78D8-DBF9-744D-8188-531C5FA4E59A}"/>
                  </a:ext>
                </a:extLst>
              </p:cNvPr>
              <p:cNvSpPr/>
              <p:nvPr/>
            </p:nvSpPr>
            <p:spPr>
              <a:xfrm>
                <a:off x="6771067" y="4966859"/>
                <a:ext cx="1097280" cy="685800"/>
              </a:xfrm>
              <a:prstGeom prst="roundRect">
                <a:avLst/>
              </a:prstGeom>
              <a:solidFill>
                <a:schemeClr val="tx2">
                  <a:lumMod val="20000"/>
                  <a:lumOff val="80000"/>
                </a:schemeClr>
              </a:solidFill>
              <a:ln w="571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Design</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Environment</a:t>
                </a:r>
              </a:p>
            </p:txBody>
          </p:sp>
          <p:sp>
            <p:nvSpPr>
              <p:cNvPr id="357" name="Oval 356">
                <a:extLst>
                  <a:ext uri="{FF2B5EF4-FFF2-40B4-BE49-F238E27FC236}">
                    <a16:creationId xmlns:a16="http://schemas.microsoft.com/office/drawing/2014/main" id="{5D900ED1-6DD2-D0D7-A43A-744FF5AD78B8}"/>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5.2</a:t>
                </a:r>
              </a:p>
            </p:txBody>
          </p:sp>
        </p:grpSp>
        <p:grpSp>
          <p:nvGrpSpPr>
            <p:cNvPr id="231" name="Group 230">
              <a:extLst>
                <a:ext uri="{FF2B5EF4-FFF2-40B4-BE49-F238E27FC236}">
                  <a16:creationId xmlns:a16="http://schemas.microsoft.com/office/drawing/2014/main" id="{3A13D5FE-4A1B-53E8-EC6F-E9534E99045E}"/>
                </a:ext>
              </a:extLst>
            </p:cNvPr>
            <p:cNvGrpSpPr/>
            <p:nvPr/>
          </p:nvGrpSpPr>
          <p:grpSpPr>
            <a:xfrm>
              <a:off x="5502836" y="2815143"/>
              <a:ext cx="1097280" cy="685800"/>
              <a:chOff x="6771067" y="4966859"/>
              <a:chExt cx="1097280" cy="685800"/>
            </a:xfrm>
          </p:grpSpPr>
          <p:sp>
            <p:nvSpPr>
              <p:cNvPr id="354" name="Rectangle: Rounded Corners 353">
                <a:extLst>
                  <a:ext uri="{FF2B5EF4-FFF2-40B4-BE49-F238E27FC236}">
                    <a16:creationId xmlns:a16="http://schemas.microsoft.com/office/drawing/2014/main" id="{ADE9F1E7-E436-5D7F-B152-9FF8ACF80C41}"/>
                  </a:ext>
                </a:extLst>
              </p:cNvPr>
              <p:cNvSpPr/>
              <p:nvPr/>
            </p:nvSpPr>
            <p:spPr>
              <a:xfrm>
                <a:off x="6771067" y="4966859"/>
                <a:ext cx="1097280" cy="685800"/>
              </a:xfrm>
              <a:prstGeom prst="roundRect">
                <a:avLst/>
              </a:prstGeom>
              <a:solidFill>
                <a:schemeClr val="tx2">
                  <a:lumMod val="20000"/>
                  <a:lumOff val="80000"/>
                </a:schemeClr>
              </a:solidFill>
              <a:ln w="571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Select</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Wrap-Around Applications</a:t>
                </a:r>
              </a:p>
            </p:txBody>
          </p:sp>
          <p:sp>
            <p:nvSpPr>
              <p:cNvPr id="355" name="Oval 354">
                <a:extLst>
                  <a:ext uri="{FF2B5EF4-FFF2-40B4-BE49-F238E27FC236}">
                    <a16:creationId xmlns:a16="http://schemas.microsoft.com/office/drawing/2014/main" id="{352B2FDF-BCF3-3312-49E9-9D86A25D50F5}"/>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5.1</a:t>
                </a:r>
              </a:p>
            </p:txBody>
          </p:sp>
        </p:grpSp>
        <p:grpSp>
          <p:nvGrpSpPr>
            <p:cNvPr id="233" name="Group 232">
              <a:extLst>
                <a:ext uri="{FF2B5EF4-FFF2-40B4-BE49-F238E27FC236}">
                  <a16:creationId xmlns:a16="http://schemas.microsoft.com/office/drawing/2014/main" id="{F967DE2C-69E2-8208-7132-3188F92587BB}"/>
                </a:ext>
              </a:extLst>
            </p:cNvPr>
            <p:cNvGrpSpPr/>
            <p:nvPr/>
          </p:nvGrpSpPr>
          <p:grpSpPr>
            <a:xfrm>
              <a:off x="4222377" y="4643943"/>
              <a:ext cx="1097280" cy="685800"/>
              <a:chOff x="6771067" y="4966859"/>
              <a:chExt cx="1097280" cy="685800"/>
            </a:xfrm>
          </p:grpSpPr>
          <p:sp>
            <p:nvSpPr>
              <p:cNvPr id="352" name="Rectangle: Rounded Corners 351">
                <a:extLst>
                  <a:ext uri="{FF2B5EF4-FFF2-40B4-BE49-F238E27FC236}">
                    <a16:creationId xmlns:a16="http://schemas.microsoft.com/office/drawing/2014/main" id="{CA7CB7E2-5C00-647A-64A0-6250C1CFBA8E}"/>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Build</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Digital Twin</a:t>
                </a:r>
              </a:p>
            </p:txBody>
          </p:sp>
          <p:sp>
            <p:nvSpPr>
              <p:cNvPr id="353" name="Oval 352">
                <a:extLst>
                  <a:ext uri="{FF2B5EF4-FFF2-40B4-BE49-F238E27FC236}">
                    <a16:creationId xmlns:a16="http://schemas.microsoft.com/office/drawing/2014/main" id="{6CD6EC8B-814B-11C5-92E0-9A9E651D8545}"/>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4.3</a:t>
                </a:r>
              </a:p>
            </p:txBody>
          </p:sp>
        </p:grpSp>
        <p:grpSp>
          <p:nvGrpSpPr>
            <p:cNvPr id="234" name="Group 233">
              <a:extLst>
                <a:ext uri="{FF2B5EF4-FFF2-40B4-BE49-F238E27FC236}">
                  <a16:creationId xmlns:a16="http://schemas.microsoft.com/office/drawing/2014/main" id="{320AEE1D-2CB7-58EA-EF48-455C0C936928}"/>
                </a:ext>
              </a:extLst>
            </p:cNvPr>
            <p:cNvGrpSpPr/>
            <p:nvPr/>
          </p:nvGrpSpPr>
          <p:grpSpPr>
            <a:xfrm>
              <a:off x="4222377" y="3729543"/>
              <a:ext cx="1097280" cy="685800"/>
              <a:chOff x="6771067" y="4966859"/>
              <a:chExt cx="1097280" cy="685800"/>
            </a:xfrm>
          </p:grpSpPr>
          <p:sp>
            <p:nvSpPr>
              <p:cNvPr id="350" name="Rectangle: Rounded Corners 349">
                <a:extLst>
                  <a:ext uri="{FF2B5EF4-FFF2-40B4-BE49-F238E27FC236}">
                    <a16:creationId xmlns:a16="http://schemas.microsoft.com/office/drawing/2014/main" id="{99982DCD-B8C1-2B0B-5F43-EBF840EB4847}"/>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Acquire Resources</a:t>
                </a:r>
              </a:p>
            </p:txBody>
          </p:sp>
          <p:sp>
            <p:nvSpPr>
              <p:cNvPr id="351" name="Oval 350">
                <a:extLst>
                  <a:ext uri="{FF2B5EF4-FFF2-40B4-BE49-F238E27FC236}">
                    <a16:creationId xmlns:a16="http://schemas.microsoft.com/office/drawing/2014/main" id="{F4619B48-8CCC-155D-FD76-0990AAC1A12D}"/>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4.2</a:t>
                </a:r>
              </a:p>
            </p:txBody>
          </p:sp>
        </p:grpSp>
        <p:grpSp>
          <p:nvGrpSpPr>
            <p:cNvPr id="236" name="Group 235">
              <a:extLst>
                <a:ext uri="{FF2B5EF4-FFF2-40B4-BE49-F238E27FC236}">
                  <a16:creationId xmlns:a16="http://schemas.microsoft.com/office/drawing/2014/main" id="{953B1134-8717-95B0-4DD2-6736B7CF8D4C}"/>
                </a:ext>
              </a:extLst>
            </p:cNvPr>
            <p:cNvGrpSpPr/>
            <p:nvPr/>
          </p:nvGrpSpPr>
          <p:grpSpPr>
            <a:xfrm>
              <a:off x="4222377" y="2815143"/>
              <a:ext cx="1097280" cy="685800"/>
              <a:chOff x="6771067" y="4966859"/>
              <a:chExt cx="1097280" cy="685800"/>
            </a:xfrm>
          </p:grpSpPr>
          <p:sp>
            <p:nvSpPr>
              <p:cNvPr id="348" name="Rectangle: Rounded Corners 347">
                <a:extLst>
                  <a:ext uri="{FF2B5EF4-FFF2-40B4-BE49-F238E27FC236}">
                    <a16:creationId xmlns:a16="http://schemas.microsoft.com/office/drawing/2014/main" id="{D2FB2BB0-9A35-D1C2-1344-238D4C4488F0}"/>
                  </a:ext>
                </a:extLst>
              </p:cNvPr>
              <p:cNvSpPr/>
              <p:nvPr/>
            </p:nvSpPr>
            <p:spPr>
              <a:xfrm>
                <a:off x="6771067" y="4966859"/>
                <a:ext cx="1097280" cy="685800"/>
              </a:xfrm>
              <a:prstGeom prst="roundRect">
                <a:avLst/>
              </a:prstGeom>
              <a:solidFill>
                <a:schemeClr val="tx2">
                  <a:lumMod val="20000"/>
                  <a:lumOff val="80000"/>
                </a:schemeClr>
              </a:solidFill>
              <a:ln w="571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Select</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Digital Twin Applications</a:t>
                </a:r>
              </a:p>
            </p:txBody>
          </p:sp>
          <p:sp>
            <p:nvSpPr>
              <p:cNvPr id="349" name="Oval 348">
                <a:extLst>
                  <a:ext uri="{FF2B5EF4-FFF2-40B4-BE49-F238E27FC236}">
                    <a16:creationId xmlns:a16="http://schemas.microsoft.com/office/drawing/2014/main" id="{D6293A98-E64A-69BB-E00D-E3D534403B4E}"/>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4.1</a:t>
                </a:r>
              </a:p>
            </p:txBody>
          </p:sp>
        </p:grpSp>
        <p:grpSp>
          <p:nvGrpSpPr>
            <p:cNvPr id="237" name="Group 236">
              <a:extLst>
                <a:ext uri="{FF2B5EF4-FFF2-40B4-BE49-F238E27FC236}">
                  <a16:creationId xmlns:a16="http://schemas.microsoft.com/office/drawing/2014/main" id="{8891C237-9A37-D911-8CBC-6B8B0744BE60}"/>
                </a:ext>
              </a:extLst>
            </p:cNvPr>
            <p:cNvGrpSpPr/>
            <p:nvPr/>
          </p:nvGrpSpPr>
          <p:grpSpPr>
            <a:xfrm>
              <a:off x="2941918" y="5558343"/>
              <a:ext cx="1097280" cy="685800"/>
              <a:chOff x="6771067" y="4966859"/>
              <a:chExt cx="1097280" cy="685800"/>
            </a:xfrm>
          </p:grpSpPr>
          <p:sp>
            <p:nvSpPr>
              <p:cNvPr id="346" name="Rectangle: Rounded Corners 345">
                <a:extLst>
                  <a:ext uri="{FF2B5EF4-FFF2-40B4-BE49-F238E27FC236}">
                    <a16:creationId xmlns:a16="http://schemas.microsoft.com/office/drawing/2014/main" id="{B21BDDF1-A366-3F74-56F1-5321A772CAC7}"/>
                  </a:ext>
                </a:extLst>
              </p:cNvPr>
              <p:cNvSpPr/>
              <p:nvPr/>
            </p:nvSpPr>
            <p:spPr>
              <a:xfrm>
                <a:off x="6771067" y="4966859"/>
                <a:ext cx="1097280" cy="685800"/>
              </a:xfrm>
              <a:prstGeom prst="roundRect">
                <a:avLst/>
              </a:prstGeom>
              <a:solidFill>
                <a:schemeClr val="tx2">
                  <a:lumMod val="20000"/>
                  <a:lumOff val="80000"/>
                </a:schemeClr>
              </a:solidFill>
              <a:ln w="571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Wargame Reporting</a:t>
                </a:r>
              </a:p>
            </p:txBody>
          </p:sp>
          <p:sp>
            <p:nvSpPr>
              <p:cNvPr id="347" name="Oval 346">
                <a:extLst>
                  <a:ext uri="{FF2B5EF4-FFF2-40B4-BE49-F238E27FC236}">
                    <a16:creationId xmlns:a16="http://schemas.microsoft.com/office/drawing/2014/main" id="{4FA1BA34-1154-1A31-563A-70EB65B13BDB}"/>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3.4</a:t>
                </a:r>
              </a:p>
            </p:txBody>
          </p:sp>
        </p:grpSp>
        <p:grpSp>
          <p:nvGrpSpPr>
            <p:cNvPr id="239" name="Group 238">
              <a:extLst>
                <a:ext uri="{FF2B5EF4-FFF2-40B4-BE49-F238E27FC236}">
                  <a16:creationId xmlns:a16="http://schemas.microsoft.com/office/drawing/2014/main" id="{78FFD2AE-772B-DD0E-A462-289F99F46FAB}"/>
                </a:ext>
              </a:extLst>
            </p:cNvPr>
            <p:cNvGrpSpPr/>
            <p:nvPr/>
          </p:nvGrpSpPr>
          <p:grpSpPr>
            <a:xfrm>
              <a:off x="2941918" y="4643943"/>
              <a:ext cx="1097280" cy="685800"/>
              <a:chOff x="6771067" y="4966859"/>
              <a:chExt cx="1097280" cy="685800"/>
            </a:xfrm>
          </p:grpSpPr>
          <p:sp>
            <p:nvSpPr>
              <p:cNvPr id="344" name="Rectangle: Rounded Corners 343">
                <a:extLst>
                  <a:ext uri="{FF2B5EF4-FFF2-40B4-BE49-F238E27FC236}">
                    <a16:creationId xmlns:a16="http://schemas.microsoft.com/office/drawing/2014/main" id="{C5AB2A9D-62C2-FB1F-C0DB-F1F804CA8DCC}"/>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Post</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Wargame Analysis</a:t>
                </a:r>
              </a:p>
            </p:txBody>
          </p:sp>
          <p:sp>
            <p:nvSpPr>
              <p:cNvPr id="345" name="Oval 344">
                <a:extLst>
                  <a:ext uri="{FF2B5EF4-FFF2-40B4-BE49-F238E27FC236}">
                    <a16:creationId xmlns:a16="http://schemas.microsoft.com/office/drawing/2014/main" id="{A362005D-EC5C-844C-75B0-4BC40EBF126E}"/>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3.3</a:t>
                </a:r>
              </a:p>
            </p:txBody>
          </p:sp>
        </p:grpSp>
        <p:grpSp>
          <p:nvGrpSpPr>
            <p:cNvPr id="240" name="Group 239">
              <a:extLst>
                <a:ext uri="{FF2B5EF4-FFF2-40B4-BE49-F238E27FC236}">
                  <a16:creationId xmlns:a16="http://schemas.microsoft.com/office/drawing/2014/main" id="{FBB749CA-1843-97BF-0BA3-1D3CB6BA816E}"/>
                </a:ext>
              </a:extLst>
            </p:cNvPr>
            <p:cNvGrpSpPr/>
            <p:nvPr/>
          </p:nvGrpSpPr>
          <p:grpSpPr>
            <a:xfrm>
              <a:off x="2941918" y="3729543"/>
              <a:ext cx="1097280" cy="685800"/>
              <a:chOff x="6771067" y="4966859"/>
              <a:chExt cx="1097280" cy="685800"/>
            </a:xfrm>
          </p:grpSpPr>
          <p:sp>
            <p:nvSpPr>
              <p:cNvPr id="342" name="Rectangle: Rounded Corners 341">
                <a:extLst>
                  <a:ext uri="{FF2B5EF4-FFF2-40B4-BE49-F238E27FC236}">
                    <a16:creationId xmlns:a16="http://schemas.microsoft.com/office/drawing/2014/main" id="{C1C0F5AE-7810-AC0B-E254-F0072A439478}"/>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Conduct Wargame</a:t>
                </a:r>
              </a:p>
            </p:txBody>
          </p:sp>
          <p:sp>
            <p:nvSpPr>
              <p:cNvPr id="343" name="Oval 342">
                <a:extLst>
                  <a:ext uri="{FF2B5EF4-FFF2-40B4-BE49-F238E27FC236}">
                    <a16:creationId xmlns:a16="http://schemas.microsoft.com/office/drawing/2014/main" id="{ABBEF19F-F429-576C-453A-A00C531B174A}"/>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3.2</a:t>
                </a:r>
              </a:p>
            </p:txBody>
          </p:sp>
        </p:grpSp>
        <p:grpSp>
          <p:nvGrpSpPr>
            <p:cNvPr id="241" name="Group 240">
              <a:extLst>
                <a:ext uri="{FF2B5EF4-FFF2-40B4-BE49-F238E27FC236}">
                  <a16:creationId xmlns:a16="http://schemas.microsoft.com/office/drawing/2014/main" id="{005467FA-488B-1D47-6807-8AF28CDF2A8F}"/>
                </a:ext>
              </a:extLst>
            </p:cNvPr>
            <p:cNvGrpSpPr/>
            <p:nvPr/>
          </p:nvGrpSpPr>
          <p:grpSpPr>
            <a:xfrm>
              <a:off x="2941918" y="2815143"/>
              <a:ext cx="1097280" cy="685800"/>
              <a:chOff x="6771067" y="4966859"/>
              <a:chExt cx="1097280" cy="685800"/>
            </a:xfrm>
          </p:grpSpPr>
          <p:sp>
            <p:nvSpPr>
              <p:cNvPr id="340" name="Rectangle: Rounded Corners 339">
                <a:extLst>
                  <a:ext uri="{FF2B5EF4-FFF2-40B4-BE49-F238E27FC236}">
                    <a16:creationId xmlns:a16="http://schemas.microsoft.com/office/drawing/2014/main" id="{0B494BE9-D9BA-1D4B-9673-7D6E98689295}"/>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Wargame Preparation</a:t>
                </a:r>
              </a:p>
            </p:txBody>
          </p:sp>
          <p:sp>
            <p:nvSpPr>
              <p:cNvPr id="341" name="Oval 340">
                <a:extLst>
                  <a:ext uri="{FF2B5EF4-FFF2-40B4-BE49-F238E27FC236}">
                    <a16:creationId xmlns:a16="http://schemas.microsoft.com/office/drawing/2014/main" id="{3F9C9519-00FF-43E7-9D6D-F92B2616C48A}"/>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3.1</a:t>
                </a:r>
              </a:p>
            </p:txBody>
          </p:sp>
        </p:grpSp>
        <p:grpSp>
          <p:nvGrpSpPr>
            <p:cNvPr id="242" name="Group 241">
              <a:extLst>
                <a:ext uri="{FF2B5EF4-FFF2-40B4-BE49-F238E27FC236}">
                  <a16:creationId xmlns:a16="http://schemas.microsoft.com/office/drawing/2014/main" id="{0781FEB1-1FDD-4402-7D21-0CCF22D370D0}"/>
                </a:ext>
              </a:extLst>
            </p:cNvPr>
            <p:cNvGrpSpPr/>
            <p:nvPr/>
          </p:nvGrpSpPr>
          <p:grpSpPr>
            <a:xfrm>
              <a:off x="1661459" y="4643943"/>
              <a:ext cx="1097280" cy="685800"/>
              <a:chOff x="6771067" y="4966859"/>
              <a:chExt cx="1097280" cy="685800"/>
            </a:xfrm>
          </p:grpSpPr>
          <p:sp>
            <p:nvSpPr>
              <p:cNvPr id="338" name="Rectangle: Rounded Corners 337">
                <a:extLst>
                  <a:ext uri="{FF2B5EF4-FFF2-40B4-BE49-F238E27FC236}">
                    <a16:creationId xmlns:a16="http://schemas.microsoft.com/office/drawing/2014/main" id="{6F5D74DD-3476-5071-8A6D-8D136E7F4331}"/>
                  </a:ext>
                </a:extLst>
              </p:cNvPr>
              <p:cNvSpPr/>
              <p:nvPr/>
            </p:nvSpPr>
            <p:spPr>
              <a:xfrm>
                <a:off x="6771067" y="4966859"/>
                <a:ext cx="1097280" cy="685800"/>
              </a:xfrm>
              <a:prstGeom prst="roundRect">
                <a:avLst/>
              </a:prstGeom>
              <a:solidFill>
                <a:schemeClr val="tx2">
                  <a:lumMod val="20000"/>
                  <a:lumOff val="80000"/>
                </a:schemeClr>
              </a:solidFill>
              <a:ln w="571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Develop Environment Requirements</a:t>
                </a:r>
              </a:p>
            </p:txBody>
          </p:sp>
          <p:sp>
            <p:nvSpPr>
              <p:cNvPr id="339" name="Oval 338">
                <a:extLst>
                  <a:ext uri="{FF2B5EF4-FFF2-40B4-BE49-F238E27FC236}">
                    <a16:creationId xmlns:a16="http://schemas.microsoft.com/office/drawing/2014/main" id="{CA5524DF-EF89-9E5D-1921-DE438C9FBF46}"/>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2.3</a:t>
                </a:r>
              </a:p>
            </p:txBody>
          </p:sp>
        </p:grpSp>
        <p:grpSp>
          <p:nvGrpSpPr>
            <p:cNvPr id="244" name="Group 243">
              <a:extLst>
                <a:ext uri="{FF2B5EF4-FFF2-40B4-BE49-F238E27FC236}">
                  <a16:creationId xmlns:a16="http://schemas.microsoft.com/office/drawing/2014/main" id="{3E30F749-FB55-4BDE-F31E-CBEAD9B40B5F}"/>
                </a:ext>
              </a:extLst>
            </p:cNvPr>
            <p:cNvGrpSpPr/>
            <p:nvPr/>
          </p:nvGrpSpPr>
          <p:grpSpPr>
            <a:xfrm>
              <a:off x="1661459" y="3729543"/>
              <a:ext cx="1097280" cy="685800"/>
              <a:chOff x="6771067" y="4966859"/>
              <a:chExt cx="1097280" cy="685800"/>
            </a:xfrm>
          </p:grpSpPr>
          <p:sp>
            <p:nvSpPr>
              <p:cNvPr id="336" name="Rectangle: Rounded Corners 335">
                <a:extLst>
                  <a:ext uri="{FF2B5EF4-FFF2-40B4-BE49-F238E27FC236}">
                    <a16:creationId xmlns:a16="http://schemas.microsoft.com/office/drawing/2014/main" id="{9297E304-410C-AD1C-33A0-5449E6BD340B}"/>
                  </a:ext>
                </a:extLst>
              </p:cNvPr>
              <p:cNvSpPr/>
              <p:nvPr/>
            </p:nvSpPr>
            <p:spPr>
              <a:xfrm>
                <a:off x="6771067" y="4966859"/>
                <a:ext cx="1097280" cy="685800"/>
              </a:xfrm>
              <a:prstGeom prst="roundRect">
                <a:avLst/>
              </a:prstGeom>
              <a:solidFill>
                <a:schemeClr val="tx2">
                  <a:lumMod val="20000"/>
                  <a:lumOff val="80000"/>
                </a:schemeClr>
              </a:solidFill>
              <a:ln w="571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Develop</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Conceptual Model</a:t>
                </a:r>
              </a:p>
            </p:txBody>
          </p:sp>
          <p:sp>
            <p:nvSpPr>
              <p:cNvPr id="337" name="Oval 336">
                <a:extLst>
                  <a:ext uri="{FF2B5EF4-FFF2-40B4-BE49-F238E27FC236}">
                    <a16:creationId xmlns:a16="http://schemas.microsoft.com/office/drawing/2014/main" id="{DFA765D9-F84B-6E62-5CB4-9AC7D8EB5F38}"/>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2.2</a:t>
                </a:r>
              </a:p>
            </p:txBody>
          </p:sp>
        </p:grpSp>
        <p:grpSp>
          <p:nvGrpSpPr>
            <p:cNvPr id="245" name="Group 244">
              <a:extLst>
                <a:ext uri="{FF2B5EF4-FFF2-40B4-BE49-F238E27FC236}">
                  <a16:creationId xmlns:a16="http://schemas.microsoft.com/office/drawing/2014/main" id="{31ED1588-3E55-4A61-CB43-87B3A29B5437}"/>
                </a:ext>
              </a:extLst>
            </p:cNvPr>
            <p:cNvGrpSpPr/>
            <p:nvPr/>
          </p:nvGrpSpPr>
          <p:grpSpPr>
            <a:xfrm>
              <a:off x="1661459" y="2815143"/>
              <a:ext cx="1097280" cy="685800"/>
              <a:chOff x="6771067" y="4966859"/>
              <a:chExt cx="1097280" cy="685800"/>
            </a:xfrm>
          </p:grpSpPr>
          <p:sp>
            <p:nvSpPr>
              <p:cNvPr id="334" name="Rectangle: Rounded Corners 333">
                <a:extLst>
                  <a:ext uri="{FF2B5EF4-FFF2-40B4-BE49-F238E27FC236}">
                    <a16:creationId xmlns:a16="http://schemas.microsoft.com/office/drawing/2014/main" id="{3890093B-780D-23C6-196E-E978C764D5EF}"/>
                  </a:ext>
                </a:extLst>
              </p:cNvPr>
              <p:cNvSpPr/>
              <p:nvPr/>
            </p:nvSpPr>
            <p:spPr>
              <a:xfrm>
                <a:off x="6771067" y="4966859"/>
                <a:ext cx="1097280" cy="685800"/>
              </a:xfrm>
              <a:prstGeom prst="roundRect">
                <a:avLst/>
              </a:prstGeom>
              <a:solidFill>
                <a:schemeClr val="tx2">
                  <a:lumMod val="20000"/>
                  <a:lumOff val="80000"/>
                </a:schemeClr>
              </a:solidFill>
              <a:ln w="571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Develop</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Scenario</a:t>
                </a:r>
              </a:p>
            </p:txBody>
          </p:sp>
          <p:sp>
            <p:nvSpPr>
              <p:cNvPr id="335" name="Oval 334">
                <a:extLst>
                  <a:ext uri="{FF2B5EF4-FFF2-40B4-BE49-F238E27FC236}">
                    <a16:creationId xmlns:a16="http://schemas.microsoft.com/office/drawing/2014/main" id="{A7BB1884-BF42-CDF5-AAF4-F6A9E06FF36D}"/>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2.1</a:t>
                </a:r>
              </a:p>
            </p:txBody>
          </p:sp>
        </p:grpSp>
        <p:grpSp>
          <p:nvGrpSpPr>
            <p:cNvPr id="246" name="Group 245">
              <a:extLst>
                <a:ext uri="{FF2B5EF4-FFF2-40B4-BE49-F238E27FC236}">
                  <a16:creationId xmlns:a16="http://schemas.microsoft.com/office/drawing/2014/main" id="{89406A51-DAF5-790A-FFD4-66EF413EF5A8}"/>
                </a:ext>
              </a:extLst>
            </p:cNvPr>
            <p:cNvGrpSpPr/>
            <p:nvPr/>
          </p:nvGrpSpPr>
          <p:grpSpPr>
            <a:xfrm>
              <a:off x="381000" y="3729543"/>
              <a:ext cx="1097280" cy="685800"/>
              <a:chOff x="6771067" y="4966859"/>
              <a:chExt cx="1097280" cy="685800"/>
            </a:xfrm>
          </p:grpSpPr>
          <p:sp>
            <p:nvSpPr>
              <p:cNvPr id="332" name="Rectangle: Rounded Corners 331">
                <a:extLst>
                  <a:ext uri="{FF2B5EF4-FFF2-40B4-BE49-F238E27FC236}">
                    <a16:creationId xmlns:a16="http://schemas.microsoft.com/office/drawing/2014/main" id="{90A27EAB-2D1B-BAAA-55BE-75D4C08902E4}"/>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Conduct</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Initial Planning</a:t>
                </a:r>
              </a:p>
            </p:txBody>
          </p:sp>
          <p:sp>
            <p:nvSpPr>
              <p:cNvPr id="333" name="Oval 332">
                <a:extLst>
                  <a:ext uri="{FF2B5EF4-FFF2-40B4-BE49-F238E27FC236}">
                    <a16:creationId xmlns:a16="http://schemas.microsoft.com/office/drawing/2014/main" id="{D0982781-41F0-16F2-191C-1ED3F66C2BFA}"/>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1.2</a:t>
                </a:r>
              </a:p>
            </p:txBody>
          </p:sp>
        </p:grpSp>
        <p:grpSp>
          <p:nvGrpSpPr>
            <p:cNvPr id="247" name="Group 246">
              <a:extLst>
                <a:ext uri="{FF2B5EF4-FFF2-40B4-BE49-F238E27FC236}">
                  <a16:creationId xmlns:a16="http://schemas.microsoft.com/office/drawing/2014/main" id="{9AA84AAC-45EB-37B1-AABD-C1268102DF0D}"/>
                </a:ext>
              </a:extLst>
            </p:cNvPr>
            <p:cNvGrpSpPr/>
            <p:nvPr/>
          </p:nvGrpSpPr>
          <p:grpSpPr>
            <a:xfrm>
              <a:off x="381000" y="2815143"/>
              <a:ext cx="1097280" cy="685800"/>
              <a:chOff x="6771067" y="4966859"/>
              <a:chExt cx="1097280" cy="685800"/>
            </a:xfrm>
          </p:grpSpPr>
          <p:sp>
            <p:nvSpPr>
              <p:cNvPr id="330" name="Rectangle: Rounded Corners 329">
                <a:extLst>
                  <a:ext uri="{FF2B5EF4-FFF2-40B4-BE49-F238E27FC236}">
                    <a16:creationId xmlns:a16="http://schemas.microsoft.com/office/drawing/2014/main" id="{10205494-45AA-F9F8-A0F3-F249480B04C3}"/>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Develop</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Objectives</a:t>
                </a:r>
              </a:p>
            </p:txBody>
          </p:sp>
          <p:sp>
            <p:nvSpPr>
              <p:cNvPr id="331" name="Oval 330">
                <a:extLst>
                  <a:ext uri="{FF2B5EF4-FFF2-40B4-BE49-F238E27FC236}">
                    <a16:creationId xmlns:a16="http://schemas.microsoft.com/office/drawing/2014/main" id="{AEB37F18-AC72-9CAC-898E-B87F87A8A3AE}"/>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1.1</a:t>
                </a:r>
              </a:p>
            </p:txBody>
          </p:sp>
        </p:grpSp>
        <p:grpSp>
          <p:nvGrpSpPr>
            <p:cNvPr id="248" name="Group 247">
              <a:extLst>
                <a:ext uri="{FF2B5EF4-FFF2-40B4-BE49-F238E27FC236}">
                  <a16:creationId xmlns:a16="http://schemas.microsoft.com/office/drawing/2014/main" id="{19187122-664D-5D76-16B1-248B373E7CBD}"/>
                </a:ext>
              </a:extLst>
            </p:cNvPr>
            <p:cNvGrpSpPr/>
            <p:nvPr/>
          </p:nvGrpSpPr>
          <p:grpSpPr>
            <a:xfrm>
              <a:off x="10624674" y="4643943"/>
              <a:ext cx="1097280" cy="685800"/>
              <a:chOff x="6771067" y="4966859"/>
              <a:chExt cx="1097280" cy="685800"/>
            </a:xfrm>
          </p:grpSpPr>
          <p:sp>
            <p:nvSpPr>
              <p:cNvPr id="328" name="Rectangle: Rounded Corners 327">
                <a:extLst>
                  <a:ext uri="{FF2B5EF4-FFF2-40B4-BE49-F238E27FC236}">
                    <a16:creationId xmlns:a16="http://schemas.microsoft.com/office/drawing/2014/main" id="{AF15D281-D158-EDDE-2C0A-8A24F5ABB936}"/>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Lessons Learned &amp; Retirement</a:t>
                </a:r>
              </a:p>
            </p:txBody>
          </p:sp>
          <p:sp>
            <p:nvSpPr>
              <p:cNvPr id="329" name="Oval 328">
                <a:extLst>
                  <a:ext uri="{FF2B5EF4-FFF2-40B4-BE49-F238E27FC236}">
                    <a16:creationId xmlns:a16="http://schemas.microsoft.com/office/drawing/2014/main" id="{21E54A23-BF9B-B4DD-A862-80BBFCFBB087}"/>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9.3</a:t>
                </a:r>
              </a:p>
            </p:txBody>
          </p:sp>
        </p:grpSp>
        <p:grpSp>
          <p:nvGrpSpPr>
            <p:cNvPr id="249" name="Group 248">
              <a:extLst>
                <a:ext uri="{FF2B5EF4-FFF2-40B4-BE49-F238E27FC236}">
                  <a16:creationId xmlns:a16="http://schemas.microsoft.com/office/drawing/2014/main" id="{1478EBCF-5864-E046-F471-F79A92E5BDD0}"/>
                </a:ext>
              </a:extLst>
            </p:cNvPr>
            <p:cNvGrpSpPr/>
            <p:nvPr/>
          </p:nvGrpSpPr>
          <p:grpSpPr>
            <a:xfrm>
              <a:off x="10624674" y="3729543"/>
              <a:ext cx="1097280" cy="685800"/>
              <a:chOff x="6771067" y="4966859"/>
              <a:chExt cx="1097280" cy="685800"/>
            </a:xfrm>
          </p:grpSpPr>
          <p:sp>
            <p:nvSpPr>
              <p:cNvPr id="326" name="Rectangle: Rounded Corners 325">
                <a:extLst>
                  <a:ext uri="{FF2B5EF4-FFF2-40B4-BE49-F238E27FC236}">
                    <a16:creationId xmlns:a16="http://schemas.microsoft.com/office/drawing/2014/main" id="{F21A3C02-CC05-8C9D-2108-033657B02A04}"/>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Reporting</a:t>
                </a:r>
              </a:p>
            </p:txBody>
          </p:sp>
          <p:sp>
            <p:nvSpPr>
              <p:cNvPr id="327" name="Oval 326">
                <a:extLst>
                  <a:ext uri="{FF2B5EF4-FFF2-40B4-BE49-F238E27FC236}">
                    <a16:creationId xmlns:a16="http://schemas.microsoft.com/office/drawing/2014/main" id="{CD311EFF-8020-B2C5-2DE4-0884C211CE60}"/>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9.2</a:t>
                </a:r>
              </a:p>
            </p:txBody>
          </p:sp>
        </p:grpSp>
        <p:grpSp>
          <p:nvGrpSpPr>
            <p:cNvPr id="250" name="Group 249">
              <a:extLst>
                <a:ext uri="{FF2B5EF4-FFF2-40B4-BE49-F238E27FC236}">
                  <a16:creationId xmlns:a16="http://schemas.microsoft.com/office/drawing/2014/main" id="{8467C676-1618-F1A1-CBA5-FAF83047D36A}"/>
                </a:ext>
              </a:extLst>
            </p:cNvPr>
            <p:cNvGrpSpPr/>
            <p:nvPr/>
          </p:nvGrpSpPr>
          <p:grpSpPr>
            <a:xfrm>
              <a:off x="10624674" y="2815143"/>
              <a:ext cx="1097280" cy="685800"/>
              <a:chOff x="6771067" y="4966859"/>
              <a:chExt cx="1097280" cy="685800"/>
            </a:xfrm>
          </p:grpSpPr>
          <p:sp>
            <p:nvSpPr>
              <p:cNvPr id="324" name="Rectangle: Rounded Corners 323">
                <a:extLst>
                  <a:ext uri="{FF2B5EF4-FFF2-40B4-BE49-F238E27FC236}">
                    <a16:creationId xmlns:a16="http://schemas.microsoft.com/office/drawing/2014/main" id="{A9C8DC29-A0A5-7749-8571-A6F1AB892480}"/>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Analysis &amp; Evaluation</a:t>
                </a:r>
              </a:p>
            </p:txBody>
          </p:sp>
          <p:sp>
            <p:nvSpPr>
              <p:cNvPr id="325" name="Oval 324">
                <a:extLst>
                  <a:ext uri="{FF2B5EF4-FFF2-40B4-BE49-F238E27FC236}">
                    <a16:creationId xmlns:a16="http://schemas.microsoft.com/office/drawing/2014/main" id="{D900B535-8D8C-AB0F-27CA-5FCBB3D96F94}"/>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9.1</a:t>
                </a:r>
              </a:p>
            </p:txBody>
          </p:sp>
        </p:grpSp>
        <p:cxnSp>
          <p:nvCxnSpPr>
            <p:cNvPr id="251" name="Straight Arrow Connector 250">
              <a:extLst>
                <a:ext uri="{FF2B5EF4-FFF2-40B4-BE49-F238E27FC236}">
                  <a16:creationId xmlns:a16="http://schemas.microsoft.com/office/drawing/2014/main" id="{9FBA7EC7-7D66-15E8-00D4-C22C018379A4}"/>
                </a:ext>
              </a:extLst>
            </p:cNvPr>
            <p:cNvCxnSpPr>
              <a:stCxn id="390" idx="3"/>
              <a:endCxn id="374" idx="1"/>
            </p:cNvCxnSpPr>
            <p:nvPr/>
          </p:nvCxnSpPr>
          <p:spPr>
            <a:xfrm>
              <a:off x="1478280"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2" name="Straight Arrow Connector 251">
              <a:extLst>
                <a:ext uri="{FF2B5EF4-FFF2-40B4-BE49-F238E27FC236}">
                  <a16:creationId xmlns:a16="http://schemas.microsoft.com/office/drawing/2014/main" id="{F976CEFE-8EAB-1809-2234-5444F6145FD8}"/>
                </a:ext>
              </a:extLst>
            </p:cNvPr>
            <p:cNvCxnSpPr>
              <a:stCxn id="374" idx="3"/>
              <a:endCxn id="376" idx="1"/>
            </p:cNvCxnSpPr>
            <p:nvPr/>
          </p:nvCxnSpPr>
          <p:spPr>
            <a:xfrm>
              <a:off x="2758739"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3" name="Straight Arrow Connector 252">
              <a:extLst>
                <a:ext uri="{FF2B5EF4-FFF2-40B4-BE49-F238E27FC236}">
                  <a16:creationId xmlns:a16="http://schemas.microsoft.com/office/drawing/2014/main" id="{B387D83B-758C-3E8E-22F0-D33EEAEDA5C5}"/>
                </a:ext>
              </a:extLst>
            </p:cNvPr>
            <p:cNvCxnSpPr>
              <a:stCxn id="376" idx="3"/>
              <a:endCxn id="378" idx="1"/>
            </p:cNvCxnSpPr>
            <p:nvPr/>
          </p:nvCxnSpPr>
          <p:spPr>
            <a:xfrm>
              <a:off x="4039198"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4" name="Straight Arrow Connector 253">
              <a:extLst>
                <a:ext uri="{FF2B5EF4-FFF2-40B4-BE49-F238E27FC236}">
                  <a16:creationId xmlns:a16="http://schemas.microsoft.com/office/drawing/2014/main" id="{29F19ADE-1B2C-AE22-43BE-6D0DED08A416}"/>
                </a:ext>
              </a:extLst>
            </p:cNvPr>
            <p:cNvCxnSpPr>
              <a:stCxn id="378" idx="3"/>
              <a:endCxn id="380" idx="1"/>
            </p:cNvCxnSpPr>
            <p:nvPr/>
          </p:nvCxnSpPr>
          <p:spPr>
            <a:xfrm>
              <a:off x="5319657"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5" name="Straight Arrow Connector 254">
              <a:extLst>
                <a:ext uri="{FF2B5EF4-FFF2-40B4-BE49-F238E27FC236}">
                  <a16:creationId xmlns:a16="http://schemas.microsoft.com/office/drawing/2014/main" id="{310DB2E5-2297-9FC8-939F-98F565B51AA7}"/>
                </a:ext>
              </a:extLst>
            </p:cNvPr>
            <p:cNvCxnSpPr>
              <a:stCxn id="380" idx="3"/>
              <a:endCxn id="382" idx="1"/>
            </p:cNvCxnSpPr>
            <p:nvPr/>
          </p:nvCxnSpPr>
          <p:spPr>
            <a:xfrm>
              <a:off x="6600116"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6" name="Straight Arrow Connector 255">
              <a:extLst>
                <a:ext uri="{FF2B5EF4-FFF2-40B4-BE49-F238E27FC236}">
                  <a16:creationId xmlns:a16="http://schemas.microsoft.com/office/drawing/2014/main" id="{51D55C2C-439A-9EE5-7309-4ADF3620F758}"/>
                </a:ext>
              </a:extLst>
            </p:cNvPr>
            <p:cNvCxnSpPr>
              <a:stCxn id="382" idx="3"/>
              <a:endCxn id="384" idx="1"/>
            </p:cNvCxnSpPr>
            <p:nvPr/>
          </p:nvCxnSpPr>
          <p:spPr>
            <a:xfrm>
              <a:off x="7880575"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7" name="Straight Arrow Connector 256">
              <a:extLst>
                <a:ext uri="{FF2B5EF4-FFF2-40B4-BE49-F238E27FC236}">
                  <a16:creationId xmlns:a16="http://schemas.microsoft.com/office/drawing/2014/main" id="{9AD21134-F40A-9E80-2741-F40416263847}"/>
                </a:ext>
              </a:extLst>
            </p:cNvPr>
            <p:cNvCxnSpPr>
              <a:cxnSpLocks/>
              <a:stCxn id="384" idx="3"/>
              <a:endCxn id="386" idx="1"/>
            </p:cNvCxnSpPr>
            <p:nvPr/>
          </p:nvCxnSpPr>
          <p:spPr>
            <a:xfrm>
              <a:off x="9161034" y="2004400"/>
              <a:ext cx="183179" cy="4292"/>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8" name="Straight Arrow Connector 257">
              <a:extLst>
                <a:ext uri="{FF2B5EF4-FFF2-40B4-BE49-F238E27FC236}">
                  <a16:creationId xmlns:a16="http://schemas.microsoft.com/office/drawing/2014/main" id="{4BD20F49-D90E-7C0F-1B91-F9AF24EA8678}"/>
                </a:ext>
              </a:extLst>
            </p:cNvPr>
            <p:cNvCxnSpPr>
              <a:stCxn id="386" idx="3"/>
              <a:endCxn id="388" idx="1"/>
            </p:cNvCxnSpPr>
            <p:nvPr/>
          </p:nvCxnSpPr>
          <p:spPr>
            <a:xfrm>
              <a:off x="10441493" y="2008692"/>
              <a:ext cx="183181"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59" name="Group 258">
              <a:extLst>
                <a:ext uri="{FF2B5EF4-FFF2-40B4-BE49-F238E27FC236}">
                  <a16:creationId xmlns:a16="http://schemas.microsoft.com/office/drawing/2014/main" id="{372F553E-A2E5-8B83-D8D0-1B28EB106CCE}"/>
                </a:ext>
              </a:extLst>
            </p:cNvPr>
            <p:cNvGrpSpPr/>
            <p:nvPr/>
          </p:nvGrpSpPr>
          <p:grpSpPr>
            <a:xfrm>
              <a:off x="1035384" y="2338345"/>
              <a:ext cx="10070573" cy="210099"/>
              <a:chOff x="1035384" y="2037802"/>
              <a:chExt cx="10070573" cy="210099"/>
            </a:xfrm>
          </p:grpSpPr>
          <p:cxnSp>
            <p:nvCxnSpPr>
              <p:cNvPr id="260" name="Straight Connector 259">
                <a:extLst>
                  <a:ext uri="{FF2B5EF4-FFF2-40B4-BE49-F238E27FC236}">
                    <a16:creationId xmlns:a16="http://schemas.microsoft.com/office/drawing/2014/main" id="{510F2DD5-3351-8A4B-C29D-97B6CD4651FC}"/>
                  </a:ext>
                </a:extLst>
              </p:cNvPr>
              <p:cNvCxnSpPr>
                <a:cxnSpLocks/>
              </p:cNvCxnSpPr>
              <p:nvPr/>
            </p:nvCxnSpPr>
            <p:spPr>
              <a:xfrm flipH="1">
                <a:off x="9782564" y="2247900"/>
                <a:ext cx="225556"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1" name="Straight Connector 260">
                <a:extLst>
                  <a:ext uri="{FF2B5EF4-FFF2-40B4-BE49-F238E27FC236}">
                    <a16:creationId xmlns:a16="http://schemas.microsoft.com/office/drawing/2014/main" id="{5ECFE28D-62DC-37E3-7D7F-30149470FA6D}"/>
                  </a:ext>
                </a:extLst>
              </p:cNvPr>
              <p:cNvCxnSpPr>
                <a:cxnSpLocks/>
              </p:cNvCxnSpPr>
              <p:nvPr/>
            </p:nvCxnSpPr>
            <p:spPr>
              <a:xfrm flipH="1">
                <a:off x="8505436" y="2247901"/>
                <a:ext cx="210328"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2" name="Straight Connector 261">
                <a:extLst>
                  <a:ext uri="{FF2B5EF4-FFF2-40B4-BE49-F238E27FC236}">
                    <a16:creationId xmlns:a16="http://schemas.microsoft.com/office/drawing/2014/main" id="{0E310397-EDF7-8991-D57B-234ABEAF334C}"/>
                  </a:ext>
                </a:extLst>
              </p:cNvPr>
              <p:cNvCxnSpPr>
                <a:cxnSpLocks/>
              </p:cNvCxnSpPr>
              <p:nvPr/>
            </p:nvCxnSpPr>
            <p:spPr>
              <a:xfrm flipH="1" flipV="1">
                <a:off x="7225105" y="2247900"/>
                <a:ext cx="213531"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3" name="Straight Connector 262">
                <a:extLst>
                  <a:ext uri="{FF2B5EF4-FFF2-40B4-BE49-F238E27FC236}">
                    <a16:creationId xmlns:a16="http://schemas.microsoft.com/office/drawing/2014/main" id="{FBEE652C-DBBB-0395-D89E-64195DA7A4BF}"/>
                  </a:ext>
                </a:extLst>
              </p:cNvPr>
              <p:cNvCxnSpPr>
                <a:cxnSpLocks/>
              </p:cNvCxnSpPr>
              <p:nvPr/>
            </p:nvCxnSpPr>
            <p:spPr>
              <a:xfrm flipH="1">
                <a:off x="5947267" y="2247900"/>
                <a:ext cx="211038"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CA5FF5A4-061C-7A64-B194-A3CFBD2ACBC0}"/>
                  </a:ext>
                </a:extLst>
              </p:cNvPr>
              <p:cNvCxnSpPr>
                <a:cxnSpLocks/>
              </p:cNvCxnSpPr>
              <p:nvPr/>
            </p:nvCxnSpPr>
            <p:spPr>
              <a:xfrm flipH="1" flipV="1">
                <a:off x="4664187" y="2247900"/>
                <a:ext cx="216280"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AD89F8DE-3EFD-5E74-F045-8176685883DA}"/>
                  </a:ext>
                </a:extLst>
              </p:cNvPr>
              <p:cNvCxnSpPr>
                <a:cxnSpLocks/>
              </p:cNvCxnSpPr>
              <p:nvPr/>
            </p:nvCxnSpPr>
            <p:spPr>
              <a:xfrm flipH="1">
                <a:off x="3381160" y="2247900"/>
                <a:ext cx="216227"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325F5F74-77EC-3C00-93AD-C42D5EB524EF}"/>
                  </a:ext>
                </a:extLst>
              </p:cNvPr>
              <p:cNvCxnSpPr>
                <a:cxnSpLocks/>
              </p:cNvCxnSpPr>
              <p:nvPr/>
            </p:nvCxnSpPr>
            <p:spPr>
              <a:xfrm flipH="1" flipV="1">
                <a:off x="2102184" y="2247900"/>
                <a:ext cx="212176"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F1DF392B-5135-C696-D551-7C3248E7FBEF}"/>
                  </a:ext>
                </a:extLst>
              </p:cNvPr>
              <p:cNvCxnSpPr>
                <a:cxnSpLocks/>
              </p:cNvCxnSpPr>
              <p:nvPr/>
            </p:nvCxnSpPr>
            <p:spPr>
              <a:xfrm>
                <a:off x="1035384"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8" name="Straight Arrow Connector 267">
                <a:extLst>
                  <a:ext uri="{FF2B5EF4-FFF2-40B4-BE49-F238E27FC236}">
                    <a16:creationId xmlns:a16="http://schemas.microsoft.com/office/drawing/2014/main" id="{54FCD7F1-D36D-47E1-1559-3B7DA7F2DFF9}"/>
                  </a:ext>
                </a:extLst>
              </p:cNvPr>
              <p:cNvCxnSpPr>
                <a:cxnSpLocks/>
              </p:cNvCxnSpPr>
              <p:nvPr/>
            </p:nvCxnSpPr>
            <p:spPr>
              <a:xfrm>
                <a:off x="11074920" y="20621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269" name="Straight Arrow Connector 268">
                <a:extLst>
                  <a:ext uri="{FF2B5EF4-FFF2-40B4-BE49-F238E27FC236}">
                    <a16:creationId xmlns:a16="http://schemas.microsoft.com/office/drawing/2014/main" id="{760D0E5F-C40B-B4B1-3954-BB13B50BEE42}"/>
                  </a:ext>
                </a:extLst>
              </p:cNvPr>
              <p:cNvCxnSpPr>
                <a:cxnSpLocks/>
              </p:cNvCxnSpPr>
              <p:nvPr/>
            </p:nvCxnSpPr>
            <p:spPr>
              <a:xfrm>
                <a:off x="9782564"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270" name="Straight Arrow Connector 269">
                <a:extLst>
                  <a:ext uri="{FF2B5EF4-FFF2-40B4-BE49-F238E27FC236}">
                    <a16:creationId xmlns:a16="http://schemas.microsoft.com/office/drawing/2014/main" id="{F5C0832B-993D-9D23-D82A-FA2763317A88}"/>
                  </a:ext>
                </a:extLst>
              </p:cNvPr>
              <p:cNvCxnSpPr>
                <a:cxnSpLocks/>
              </p:cNvCxnSpPr>
              <p:nvPr/>
            </p:nvCxnSpPr>
            <p:spPr>
              <a:xfrm>
                <a:off x="8505436"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271" name="Straight Arrow Connector 270">
                <a:extLst>
                  <a:ext uri="{FF2B5EF4-FFF2-40B4-BE49-F238E27FC236}">
                    <a16:creationId xmlns:a16="http://schemas.microsoft.com/office/drawing/2014/main" id="{BDC2EA2C-D24B-20CE-4C0F-4D71F78D2B6C}"/>
                  </a:ext>
                </a:extLst>
              </p:cNvPr>
              <p:cNvCxnSpPr>
                <a:cxnSpLocks/>
              </p:cNvCxnSpPr>
              <p:nvPr/>
            </p:nvCxnSpPr>
            <p:spPr>
              <a:xfrm>
                <a:off x="7225105"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272" name="Straight Arrow Connector 271">
                <a:extLst>
                  <a:ext uri="{FF2B5EF4-FFF2-40B4-BE49-F238E27FC236}">
                    <a16:creationId xmlns:a16="http://schemas.microsoft.com/office/drawing/2014/main" id="{5D487C57-B58C-32DF-F5AB-04B980F532C0}"/>
                  </a:ext>
                </a:extLst>
              </p:cNvPr>
              <p:cNvCxnSpPr>
                <a:cxnSpLocks/>
              </p:cNvCxnSpPr>
              <p:nvPr/>
            </p:nvCxnSpPr>
            <p:spPr>
              <a:xfrm>
                <a:off x="5947267"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06" name="Straight Arrow Connector 305">
                <a:extLst>
                  <a:ext uri="{FF2B5EF4-FFF2-40B4-BE49-F238E27FC236}">
                    <a16:creationId xmlns:a16="http://schemas.microsoft.com/office/drawing/2014/main" id="{0B60883D-1FAD-8A2D-5909-703DEA74C01C}"/>
                  </a:ext>
                </a:extLst>
              </p:cNvPr>
              <p:cNvCxnSpPr>
                <a:cxnSpLocks/>
              </p:cNvCxnSpPr>
              <p:nvPr/>
            </p:nvCxnSpPr>
            <p:spPr>
              <a:xfrm>
                <a:off x="4664187" y="20621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07" name="Straight Arrow Connector 306">
                <a:extLst>
                  <a:ext uri="{FF2B5EF4-FFF2-40B4-BE49-F238E27FC236}">
                    <a16:creationId xmlns:a16="http://schemas.microsoft.com/office/drawing/2014/main" id="{D93DCA71-C6D7-4159-D626-59E4CE05AA0E}"/>
                  </a:ext>
                </a:extLst>
              </p:cNvPr>
              <p:cNvCxnSpPr>
                <a:cxnSpLocks/>
              </p:cNvCxnSpPr>
              <p:nvPr/>
            </p:nvCxnSpPr>
            <p:spPr>
              <a:xfrm>
                <a:off x="3381160"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08" name="Straight Arrow Connector 307">
                <a:extLst>
                  <a:ext uri="{FF2B5EF4-FFF2-40B4-BE49-F238E27FC236}">
                    <a16:creationId xmlns:a16="http://schemas.microsoft.com/office/drawing/2014/main" id="{35630BEA-C03D-FDA6-369C-24A6D97F7928}"/>
                  </a:ext>
                </a:extLst>
              </p:cNvPr>
              <p:cNvCxnSpPr>
                <a:cxnSpLocks/>
              </p:cNvCxnSpPr>
              <p:nvPr/>
            </p:nvCxnSpPr>
            <p:spPr>
              <a:xfrm>
                <a:off x="2102184"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09" name="Straight Arrow Connector 308">
                <a:extLst>
                  <a:ext uri="{FF2B5EF4-FFF2-40B4-BE49-F238E27FC236}">
                    <a16:creationId xmlns:a16="http://schemas.microsoft.com/office/drawing/2014/main" id="{24850231-0A58-9822-5190-7E7A7F110697}"/>
                  </a:ext>
                </a:extLst>
              </p:cNvPr>
              <p:cNvCxnSpPr>
                <a:cxnSpLocks/>
              </p:cNvCxnSpPr>
              <p:nvPr/>
            </p:nvCxnSpPr>
            <p:spPr>
              <a:xfrm>
                <a:off x="1035384" y="2060939"/>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10" name="Straight Arrow Connector 309">
                <a:extLst>
                  <a:ext uri="{FF2B5EF4-FFF2-40B4-BE49-F238E27FC236}">
                    <a16:creationId xmlns:a16="http://schemas.microsoft.com/office/drawing/2014/main" id="{9FD9A16C-5587-AD40-E4BC-ED0ECB7E465D}"/>
                  </a:ext>
                </a:extLst>
              </p:cNvPr>
              <p:cNvCxnSpPr>
                <a:cxnSpLocks/>
              </p:cNvCxnSpPr>
              <p:nvPr/>
            </p:nvCxnSpPr>
            <p:spPr>
              <a:xfrm>
                <a:off x="2314360" y="2054670"/>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11" name="Straight Arrow Connector 310">
                <a:extLst>
                  <a:ext uri="{FF2B5EF4-FFF2-40B4-BE49-F238E27FC236}">
                    <a16:creationId xmlns:a16="http://schemas.microsoft.com/office/drawing/2014/main" id="{81AF9F60-35AC-49C8-491C-9674D6CE58A8}"/>
                  </a:ext>
                </a:extLst>
              </p:cNvPr>
              <p:cNvCxnSpPr>
                <a:cxnSpLocks/>
              </p:cNvCxnSpPr>
              <p:nvPr/>
            </p:nvCxnSpPr>
            <p:spPr>
              <a:xfrm>
                <a:off x="3595536" y="2037802"/>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12" name="Straight Arrow Connector 311">
                <a:extLst>
                  <a:ext uri="{FF2B5EF4-FFF2-40B4-BE49-F238E27FC236}">
                    <a16:creationId xmlns:a16="http://schemas.microsoft.com/office/drawing/2014/main" id="{BB1A8723-3EAD-1CA6-83AA-1BA50C49E39C}"/>
                  </a:ext>
                </a:extLst>
              </p:cNvPr>
              <p:cNvCxnSpPr>
                <a:cxnSpLocks/>
              </p:cNvCxnSpPr>
              <p:nvPr/>
            </p:nvCxnSpPr>
            <p:spPr>
              <a:xfrm>
                <a:off x="4880467" y="2053760"/>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13" name="Straight Arrow Connector 312">
                <a:extLst>
                  <a:ext uri="{FF2B5EF4-FFF2-40B4-BE49-F238E27FC236}">
                    <a16:creationId xmlns:a16="http://schemas.microsoft.com/office/drawing/2014/main" id="{76E88BC0-6DE1-E3C7-644A-A8F680F76690}"/>
                  </a:ext>
                </a:extLst>
              </p:cNvPr>
              <p:cNvCxnSpPr>
                <a:cxnSpLocks/>
              </p:cNvCxnSpPr>
              <p:nvPr/>
            </p:nvCxnSpPr>
            <p:spPr>
              <a:xfrm>
                <a:off x="6165552" y="2046757"/>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14" name="Straight Arrow Connector 313">
                <a:extLst>
                  <a:ext uri="{FF2B5EF4-FFF2-40B4-BE49-F238E27FC236}">
                    <a16:creationId xmlns:a16="http://schemas.microsoft.com/office/drawing/2014/main" id="{5203C6CA-FE65-ECE3-643F-088FBBF88F4A}"/>
                  </a:ext>
                </a:extLst>
              </p:cNvPr>
              <p:cNvCxnSpPr>
                <a:cxnSpLocks/>
              </p:cNvCxnSpPr>
              <p:nvPr/>
            </p:nvCxnSpPr>
            <p:spPr>
              <a:xfrm>
                <a:off x="7438636" y="2054670"/>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15" name="Straight Arrow Connector 314">
                <a:extLst>
                  <a:ext uri="{FF2B5EF4-FFF2-40B4-BE49-F238E27FC236}">
                    <a16:creationId xmlns:a16="http://schemas.microsoft.com/office/drawing/2014/main" id="{8CA57177-1B6F-D323-5DE0-C7C3F1AE5C0C}"/>
                  </a:ext>
                </a:extLst>
              </p:cNvPr>
              <p:cNvCxnSpPr>
                <a:cxnSpLocks/>
              </p:cNvCxnSpPr>
              <p:nvPr/>
            </p:nvCxnSpPr>
            <p:spPr>
              <a:xfrm>
                <a:off x="8715764" y="2046756"/>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16" name="Straight Arrow Connector 315">
                <a:extLst>
                  <a:ext uri="{FF2B5EF4-FFF2-40B4-BE49-F238E27FC236}">
                    <a16:creationId xmlns:a16="http://schemas.microsoft.com/office/drawing/2014/main" id="{ECD978D4-FA16-0481-D5E1-5B2D40D29852}"/>
                  </a:ext>
                </a:extLst>
              </p:cNvPr>
              <p:cNvCxnSpPr>
                <a:cxnSpLocks/>
              </p:cNvCxnSpPr>
              <p:nvPr/>
            </p:nvCxnSpPr>
            <p:spPr>
              <a:xfrm>
                <a:off x="10008120" y="2046756"/>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17" name="Straight Connector 316">
                <a:extLst>
                  <a:ext uri="{FF2B5EF4-FFF2-40B4-BE49-F238E27FC236}">
                    <a16:creationId xmlns:a16="http://schemas.microsoft.com/office/drawing/2014/main" id="{4FF1EBA9-92DA-B27E-5662-B7413C6CB47C}"/>
                  </a:ext>
                </a:extLst>
              </p:cNvPr>
              <p:cNvCxnSpPr>
                <a:cxnSpLocks/>
              </p:cNvCxnSpPr>
              <p:nvPr/>
            </p:nvCxnSpPr>
            <p:spPr>
              <a:xfrm>
                <a:off x="2356403"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8" name="Straight Connector 317">
                <a:extLst>
                  <a:ext uri="{FF2B5EF4-FFF2-40B4-BE49-F238E27FC236}">
                    <a16:creationId xmlns:a16="http://schemas.microsoft.com/office/drawing/2014/main" id="{0305AAB2-BB78-D141-6AB6-D01D0633471D}"/>
                  </a:ext>
                </a:extLst>
              </p:cNvPr>
              <p:cNvCxnSpPr>
                <a:cxnSpLocks/>
              </p:cNvCxnSpPr>
              <p:nvPr/>
            </p:nvCxnSpPr>
            <p:spPr>
              <a:xfrm>
                <a:off x="3595536"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9" name="Straight Connector 318">
                <a:extLst>
                  <a:ext uri="{FF2B5EF4-FFF2-40B4-BE49-F238E27FC236}">
                    <a16:creationId xmlns:a16="http://schemas.microsoft.com/office/drawing/2014/main" id="{EAE33496-D2B1-6DB7-9435-7FD70EAA72C9}"/>
                  </a:ext>
                </a:extLst>
              </p:cNvPr>
              <p:cNvCxnSpPr>
                <a:cxnSpLocks/>
              </p:cNvCxnSpPr>
              <p:nvPr/>
            </p:nvCxnSpPr>
            <p:spPr>
              <a:xfrm>
                <a:off x="4880467"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0" name="Straight Connector 319">
                <a:extLst>
                  <a:ext uri="{FF2B5EF4-FFF2-40B4-BE49-F238E27FC236}">
                    <a16:creationId xmlns:a16="http://schemas.microsoft.com/office/drawing/2014/main" id="{AB4DD7F8-6522-27A7-0091-69A76DF619E0}"/>
                  </a:ext>
                </a:extLst>
              </p:cNvPr>
              <p:cNvCxnSpPr>
                <a:cxnSpLocks/>
              </p:cNvCxnSpPr>
              <p:nvPr/>
            </p:nvCxnSpPr>
            <p:spPr>
              <a:xfrm>
                <a:off x="6215219"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1" name="Straight Connector 320">
                <a:extLst>
                  <a:ext uri="{FF2B5EF4-FFF2-40B4-BE49-F238E27FC236}">
                    <a16:creationId xmlns:a16="http://schemas.microsoft.com/office/drawing/2014/main" id="{C8E3669F-3C93-C193-36C5-75874E9627D6}"/>
                  </a:ext>
                </a:extLst>
              </p:cNvPr>
              <p:cNvCxnSpPr>
                <a:cxnSpLocks/>
              </p:cNvCxnSpPr>
              <p:nvPr/>
            </p:nvCxnSpPr>
            <p:spPr>
              <a:xfrm>
                <a:off x="7478239"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2" name="Straight Connector 321">
                <a:extLst>
                  <a:ext uri="{FF2B5EF4-FFF2-40B4-BE49-F238E27FC236}">
                    <a16:creationId xmlns:a16="http://schemas.microsoft.com/office/drawing/2014/main" id="{769A9868-C225-87F7-E897-87C62A692B78}"/>
                  </a:ext>
                </a:extLst>
              </p:cNvPr>
              <p:cNvCxnSpPr>
                <a:cxnSpLocks/>
              </p:cNvCxnSpPr>
              <p:nvPr/>
            </p:nvCxnSpPr>
            <p:spPr>
              <a:xfrm>
                <a:off x="8758698"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3" name="Straight Connector 322">
                <a:extLst>
                  <a:ext uri="{FF2B5EF4-FFF2-40B4-BE49-F238E27FC236}">
                    <a16:creationId xmlns:a16="http://schemas.microsoft.com/office/drawing/2014/main" id="{564931A7-65F7-7FD5-AB40-95BBDA6353C5}"/>
                  </a:ext>
                </a:extLst>
              </p:cNvPr>
              <p:cNvCxnSpPr>
                <a:cxnSpLocks/>
              </p:cNvCxnSpPr>
              <p:nvPr/>
            </p:nvCxnSpPr>
            <p:spPr>
              <a:xfrm>
                <a:off x="10039157"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pSp>
      </p:grpSp>
      <p:cxnSp>
        <p:nvCxnSpPr>
          <p:cNvPr id="392" name="Straight Arrow Connector 391">
            <a:extLst>
              <a:ext uri="{FF2B5EF4-FFF2-40B4-BE49-F238E27FC236}">
                <a16:creationId xmlns:a16="http://schemas.microsoft.com/office/drawing/2014/main" id="{49F59189-665D-EF80-CBB7-F7EF2BE1BB7F}"/>
              </a:ext>
            </a:extLst>
          </p:cNvPr>
          <p:cNvCxnSpPr>
            <a:cxnSpLocks/>
            <a:endCxn id="407" idx="3"/>
          </p:cNvCxnSpPr>
          <p:nvPr/>
        </p:nvCxnSpPr>
        <p:spPr>
          <a:xfrm flipV="1">
            <a:off x="8817877" y="1496372"/>
            <a:ext cx="427049" cy="3285933"/>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393" name="Straight Arrow Connector 392">
            <a:extLst>
              <a:ext uri="{FF2B5EF4-FFF2-40B4-BE49-F238E27FC236}">
                <a16:creationId xmlns:a16="http://schemas.microsoft.com/office/drawing/2014/main" id="{10DD242E-53D2-C10C-23B3-1B89A1A06599}"/>
              </a:ext>
            </a:extLst>
          </p:cNvPr>
          <p:cNvCxnSpPr>
            <a:cxnSpLocks/>
            <a:stCxn id="416" idx="0"/>
            <a:endCxn id="407" idx="4"/>
          </p:cNvCxnSpPr>
          <p:nvPr/>
        </p:nvCxnSpPr>
        <p:spPr>
          <a:xfrm flipH="1" flipV="1">
            <a:off x="9357952" y="1496371"/>
            <a:ext cx="525715" cy="1462667"/>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grpSp>
        <p:nvGrpSpPr>
          <p:cNvPr id="394" name="Group 393">
            <a:extLst>
              <a:ext uri="{FF2B5EF4-FFF2-40B4-BE49-F238E27FC236}">
                <a16:creationId xmlns:a16="http://schemas.microsoft.com/office/drawing/2014/main" id="{8C3F890A-3B3F-B99C-F972-EA30C81252C7}"/>
              </a:ext>
            </a:extLst>
          </p:cNvPr>
          <p:cNvGrpSpPr/>
          <p:nvPr/>
        </p:nvGrpSpPr>
        <p:grpSpPr>
          <a:xfrm>
            <a:off x="237961" y="898327"/>
            <a:ext cx="11483993" cy="598045"/>
            <a:chOff x="250807" y="571500"/>
            <a:chExt cx="11483993" cy="598045"/>
          </a:xfrm>
        </p:grpSpPr>
        <p:sp>
          <p:nvSpPr>
            <p:cNvPr id="395" name="Rectangle 394">
              <a:extLst>
                <a:ext uri="{FF2B5EF4-FFF2-40B4-BE49-F238E27FC236}">
                  <a16:creationId xmlns:a16="http://schemas.microsoft.com/office/drawing/2014/main" id="{88F1981A-47AF-0D20-DF6E-A68F52D8ACF1}"/>
                </a:ext>
              </a:extLst>
            </p:cNvPr>
            <p:cNvSpPr/>
            <p:nvPr/>
          </p:nvSpPr>
          <p:spPr>
            <a:xfrm>
              <a:off x="4222377" y="571500"/>
              <a:ext cx="4388224" cy="390552"/>
            </a:xfrm>
            <a:prstGeom prst="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solidFill>
                    <a:schemeClr val="bg1">
                      <a:lumMod val="50000"/>
                    </a:schemeClr>
                  </a:solidFill>
                  <a:latin typeface="Calibri" panose="020F0502020204030204" pitchFamily="34" charset="0"/>
                  <a:cs typeface="Calibri" panose="020F0502020204030204" pitchFamily="34" charset="0"/>
                </a:rPr>
                <a:t>PREPARE</a:t>
              </a:r>
            </a:p>
          </p:txBody>
        </p:sp>
        <p:sp>
          <p:nvSpPr>
            <p:cNvPr id="396" name="Rectangle 395">
              <a:extLst>
                <a:ext uri="{FF2B5EF4-FFF2-40B4-BE49-F238E27FC236}">
                  <a16:creationId xmlns:a16="http://schemas.microsoft.com/office/drawing/2014/main" id="{8AFC2090-3CE9-8F9F-BF7A-5EFF9E719E66}"/>
                </a:ext>
              </a:extLst>
            </p:cNvPr>
            <p:cNvSpPr/>
            <p:nvPr/>
          </p:nvSpPr>
          <p:spPr>
            <a:xfrm>
              <a:off x="8839199" y="571500"/>
              <a:ext cx="1602293" cy="390552"/>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latin typeface="Calibri" panose="020F0502020204030204" pitchFamily="34" charset="0"/>
                  <a:cs typeface="Calibri" panose="020F0502020204030204" pitchFamily="34" charset="0"/>
                </a:rPr>
                <a:t>EXECUTE</a:t>
              </a:r>
            </a:p>
          </p:txBody>
        </p:sp>
        <p:sp>
          <p:nvSpPr>
            <p:cNvPr id="397" name="Rectangle 396">
              <a:extLst>
                <a:ext uri="{FF2B5EF4-FFF2-40B4-BE49-F238E27FC236}">
                  <a16:creationId xmlns:a16="http://schemas.microsoft.com/office/drawing/2014/main" id="{E5F56E08-5728-DB9A-D0F4-D614F87990D9}"/>
                </a:ext>
              </a:extLst>
            </p:cNvPr>
            <p:cNvSpPr/>
            <p:nvPr/>
          </p:nvSpPr>
          <p:spPr>
            <a:xfrm>
              <a:off x="10637520" y="571500"/>
              <a:ext cx="1097280" cy="390552"/>
            </a:xfrm>
            <a:prstGeom prst="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solidFill>
                    <a:schemeClr val="bg1">
                      <a:lumMod val="50000"/>
                    </a:schemeClr>
                  </a:solidFill>
                  <a:latin typeface="Calibri" panose="020F0502020204030204" pitchFamily="34" charset="0"/>
                  <a:cs typeface="Calibri" panose="020F0502020204030204" pitchFamily="34" charset="0"/>
                </a:rPr>
                <a:t>ASSESS</a:t>
              </a:r>
            </a:p>
          </p:txBody>
        </p:sp>
        <p:sp>
          <p:nvSpPr>
            <p:cNvPr id="398" name="Rectangle 397">
              <a:extLst>
                <a:ext uri="{FF2B5EF4-FFF2-40B4-BE49-F238E27FC236}">
                  <a16:creationId xmlns:a16="http://schemas.microsoft.com/office/drawing/2014/main" id="{CCFF3FBF-1465-0D3F-0BC0-9B7CF1BC1D32}"/>
                </a:ext>
              </a:extLst>
            </p:cNvPr>
            <p:cNvSpPr/>
            <p:nvPr/>
          </p:nvSpPr>
          <p:spPr>
            <a:xfrm>
              <a:off x="1676400" y="571500"/>
              <a:ext cx="2362200" cy="390552"/>
            </a:xfrm>
            <a:prstGeom prst="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solidFill>
                    <a:schemeClr val="bg1">
                      <a:lumMod val="50000"/>
                    </a:schemeClr>
                  </a:solidFill>
                  <a:latin typeface="Calibri" panose="020F0502020204030204" pitchFamily="34" charset="0"/>
                  <a:cs typeface="Calibri" panose="020F0502020204030204" pitchFamily="34" charset="0"/>
                </a:rPr>
                <a:t>PLAN</a:t>
              </a:r>
            </a:p>
          </p:txBody>
        </p:sp>
        <p:sp>
          <p:nvSpPr>
            <p:cNvPr id="399" name="Rectangle 398">
              <a:extLst>
                <a:ext uri="{FF2B5EF4-FFF2-40B4-BE49-F238E27FC236}">
                  <a16:creationId xmlns:a16="http://schemas.microsoft.com/office/drawing/2014/main" id="{051EB600-9A9C-50F6-5221-5E0A0338F3ED}"/>
                </a:ext>
              </a:extLst>
            </p:cNvPr>
            <p:cNvSpPr/>
            <p:nvPr/>
          </p:nvSpPr>
          <p:spPr>
            <a:xfrm>
              <a:off x="376058" y="571500"/>
              <a:ext cx="1097280" cy="390552"/>
            </a:xfrm>
            <a:prstGeom prst="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solidFill>
                    <a:schemeClr val="bg1">
                      <a:lumMod val="50000"/>
                    </a:schemeClr>
                  </a:solidFill>
                  <a:latin typeface="Calibri" panose="020F0502020204030204" pitchFamily="34" charset="0"/>
                  <a:cs typeface="Calibri" panose="020F0502020204030204" pitchFamily="34" charset="0"/>
                </a:rPr>
                <a:t>DESIGN</a:t>
              </a:r>
            </a:p>
          </p:txBody>
        </p:sp>
        <p:sp>
          <p:nvSpPr>
            <p:cNvPr id="401" name="Pentagon 400">
              <a:extLst>
                <a:ext uri="{FF2B5EF4-FFF2-40B4-BE49-F238E27FC236}">
                  <a16:creationId xmlns:a16="http://schemas.microsoft.com/office/drawing/2014/main" id="{BFF648C6-FD58-193A-29C6-4E485C3CCF34}"/>
                </a:ext>
              </a:extLst>
            </p:cNvPr>
            <p:cNvSpPr/>
            <p:nvPr/>
          </p:nvSpPr>
          <p:spPr>
            <a:xfrm>
              <a:off x="250807" y="803785"/>
              <a:ext cx="332361" cy="316534"/>
            </a:xfrm>
            <a:prstGeom prst="pentagon">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latin typeface="Calibri" panose="020F0502020204030204" pitchFamily="34" charset="0"/>
                  <a:cs typeface="Calibri" panose="020F0502020204030204" pitchFamily="34" charset="0"/>
                </a:rPr>
                <a:t>CDC</a:t>
              </a:r>
            </a:p>
          </p:txBody>
        </p:sp>
        <p:sp>
          <p:nvSpPr>
            <p:cNvPr id="402" name="Pentagon 401">
              <a:extLst>
                <a:ext uri="{FF2B5EF4-FFF2-40B4-BE49-F238E27FC236}">
                  <a16:creationId xmlns:a16="http://schemas.microsoft.com/office/drawing/2014/main" id="{E617CB87-5218-8EEF-2B06-B8314E60225B}"/>
                </a:ext>
              </a:extLst>
            </p:cNvPr>
            <p:cNvSpPr/>
            <p:nvPr/>
          </p:nvSpPr>
          <p:spPr>
            <a:xfrm>
              <a:off x="1394763" y="803785"/>
              <a:ext cx="332361" cy="316534"/>
            </a:xfrm>
            <a:prstGeom prst="pentagon">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latin typeface="Calibri" panose="020F0502020204030204" pitchFamily="34" charset="0"/>
                  <a:cs typeface="Calibri" panose="020F0502020204030204" pitchFamily="34" charset="0"/>
                </a:rPr>
                <a:t>IPC</a:t>
              </a:r>
            </a:p>
          </p:txBody>
        </p:sp>
        <p:sp>
          <p:nvSpPr>
            <p:cNvPr id="403" name="Pentagon 402">
              <a:extLst>
                <a:ext uri="{FF2B5EF4-FFF2-40B4-BE49-F238E27FC236}">
                  <a16:creationId xmlns:a16="http://schemas.microsoft.com/office/drawing/2014/main" id="{C0F72331-539E-CBF1-53D0-99B6D8EEAFCA}"/>
                </a:ext>
              </a:extLst>
            </p:cNvPr>
            <p:cNvSpPr/>
            <p:nvPr/>
          </p:nvSpPr>
          <p:spPr>
            <a:xfrm>
              <a:off x="3966650" y="803785"/>
              <a:ext cx="332361" cy="316534"/>
            </a:xfrm>
            <a:prstGeom prst="pentagon">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latin typeface="Calibri" panose="020F0502020204030204" pitchFamily="34" charset="0"/>
                  <a:cs typeface="Calibri" panose="020F0502020204030204" pitchFamily="34" charset="0"/>
                </a:rPr>
                <a:t>MPC</a:t>
              </a:r>
            </a:p>
          </p:txBody>
        </p:sp>
        <p:sp>
          <p:nvSpPr>
            <p:cNvPr id="404" name="Pentagon 403">
              <a:extLst>
                <a:ext uri="{FF2B5EF4-FFF2-40B4-BE49-F238E27FC236}">
                  <a16:creationId xmlns:a16="http://schemas.microsoft.com/office/drawing/2014/main" id="{C7283F27-7EEF-D083-43F1-D265FDA4D88E}"/>
                </a:ext>
              </a:extLst>
            </p:cNvPr>
            <p:cNvSpPr/>
            <p:nvPr/>
          </p:nvSpPr>
          <p:spPr>
            <a:xfrm>
              <a:off x="3086814" y="797537"/>
              <a:ext cx="332361" cy="316534"/>
            </a:xfrm>
            <a:prstGeom prst="pentagon">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latin typeface="Calibri" panose="020F0502020204030204" pitchFamily="34" charset="0"/>
                  <a:cs typeface="Calibri" panose="020F0502020204030204" pitchFamily="34" charset="0"/>
                </a:rPr>
                <a:t>MDC</a:t>
              </a:r>
            </a:p>
          </p:txBody>
        </p:sp>
        <p:sp>
          <p:nvSpPr>
            <p:cNvPr id="405" name="Pentagon 404">
              <a:extLst>
                <a:ext uri="{FF2B5EF4-FFF2-40B4-BE49-F238E27FC236}">
                  <a16:creationId xmlns:a16="http://schemas.microsoft.com/office/drawing/2014/main" id="{50F6D853-86E4-8309-A3E3-DABC9757A4DB}"/>
                </a:ext>
              </a:extLst>
            </p:cNvPr>
            <p:cNvSpPr/>
            <p:nvPr/>
          </p:nvSpPr>
          <p:spPr>
            <a:xfrm>
              <a:off x="6341220" y="797537"/>
              <a:ext cx="332361" cy="316534"/>
            </a:xfrm>
            <a:prstGeom prst="pentagon">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latin typeface="Calibri" panose="020F0502020204030204" pitchFamily="34" charset="0"/>
                  <a:cs typeface="Calibri" panose="020F0502020204030204" pitchFamily="34" charset="0"/>
                </a:rPr>
                <a:t>FPC</a:t>
              </a:r>
            </a:p>
          </p:txBody>
        </p:sp>
        <p:sp>
          <p:nvSpPr>
            <p:cNvPr id="406" name="Pentagon 405">
              <a:extLst>
                <a:ext uri="{FF2B5EF4-FFF2-40B4-BE49-F238E27FC236}">
                  <a16:creationId xmlns:a16="http://schemas.microsoft.com/office/drawing/2014/main" id="{45F9DAE9-D22A-4C54-2D00-065C07D2F3A8}"/>
                </a:ext>
              </a:extLst>
            </p:cNvPr>
            <p:cNvSpPr/>
            <p:nvPr/>
          </p:nvSpPr>
          <p:spPr>
            <a:xfrm>
              <a:off x="7443388" y="791249"/>
              <a:ext cx="332361" cy="316534"/>
            </a:xfrm>
            <a:prstGeom prst="pentagon">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latin typeface="Calibri" panose="020F0502020204030204" pitchFamily="34" charset="0"/>
                  <a:cs typeface="Calibri" panose="020F0502020204030204" pitchFamily="34" charset="0"/>
                </a:rPr>
                <a:t>IRR</a:t>
              </a:r>
            </a:p>
          </p:txBody>
        </p:sp>
        <p:sp>
          <p:nvSpPr>
            <p:cNvPr id="407" name="Pentagon 406">
              <a:extLst>
                <a:ext uri="{FF2B5EF4-FFF2-40B4-BE49-F238E27FC236}">
                  <a16:creationId xmlns:a16="http://schemas.microsoft.com/office/drawing/2014/main" id="{237B6EF6-9B51-333C-D3FA-480FC6FDE555}"/>
                </a:ext>
              </a:extLst>
            </p:cNvPr>
            <p:cNvSpPr/>
            <p:nvPr/>
          </p:nvSpPr>
          <p:spPr>
            <a:xfrm>
              <a:off x="9074892" y="803785"/>
              <a:ext cx="365760" cy="365760"/>
            </a:xfrm>
            <a:prstGeom prst="pentagon">
              <a:avLst/>
            </a:prstGeom>
            <a:solidFill>
              <a:schemeClr val="accent6">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600" b="1" dirty="0">
                  <a:solidFill>
                    <a:schemeClr val="tx1"/>
                  </a:solidFill>
                  <a:latin typeface="Calibri" panose="020F0502020204030204" pitchFamily="34" charset="0"/>
                  <a:cs typeface="Calibri" panose="020F0502020204030204" pitchFamily="34" charset="0"/>
                </a:rPr>
                <a:t>ERR</a:t>
              </a:r>
            </a:p>
          </p:txBody>
        </p:sp>
      </p:grpSp>
      <p:cxnSp>
        <p:nvCxnSpPr>
          <p:cNvPr id="408" name="Straight Arrow Connector 407">
            <a:extLst>
              <a:ext uri="{FF2B5EF4-FFF2-40B4-BE49-F238E27FC236}">
                <a16:creationId xmlns:a16="http://schemas.microsoft.com/office/drawing/2014/main" id="{AD5696E3-B420-5CA3-EB44-571F3FD7679B}"/>
              </a:ext>
            </a:extLst>
          </p:cNvPr>
          <p:cNvCxnSpPr>
            <a:cxnSpLocks/>
            <a:stCxn id="370" idx="0"/>
            <a:endCxn id="407" idx="2"/>
          </p:cNvCxnSpPr>
          <p:nvPr/>
        </p:nvCxnSpPr>
        <p:spPr>
          <a:xfrm flipV="1">
            <a:off x="8612394" y="1496371"/>
            <a:ext cx="519506" cy="2371534"/>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grpSp>
        <p:nvGrpSpPr>
          <p:cNvPr id="409" name="Group 408">
            <a:extLst>
              <a:ext uri="{FF2B5EF4-FFF2-40B4-BE49-F238E27FC236}">
                <a16:creationId xmlns:a16="http://schemas.microsoft.com/office/drawing/2014/main" id="{B89B9B90-3395-5F18-91F3-C628CE74A484}"/>
              </a:ext>
            </a:extLst>
          </p:cNvPr>
          <p:cNvGrpSpPr/>
          <p:nvPr/>
        </p:nvGrpSpPr>
        <p:grpSpPr>
          <a:xfrm>
            <a:off x="9335027" y="4782305"/>
            <a:ext cx="1097280" cy="685800"/>
            <a:chOff x="6771067" y="4966859"/>
            <a:chExt cx="1097280" cy="685800"/>
          </a:xfrm>
          <a:solidFill>
            <a:srgbClr val="D6DCE5"/>
          </a:solidFill>
        </p:grpSpPr>
        <p:sp>
          <p:nvSpPr>
            <p:cNvPr id="410" name="Rectangle: Rounded Corners 409">
              <a:extLst>
                <a:ext uri="{FF2B5EF4-FFF2-40B4-BE49-F238E27FC236}">
                  <a16:creationId xmlns:a16="http://schemas.microsoft.com/office/drawing/2014/main" id="{4A2565A2-587C-BAF8-3F34-BA942B121E27}"/>
                </a:ext>
              </a:extLst>
            </p:cNvPr>
            <p:cNvSpPr/>
            <p:nvPr/>
          </p:nvSpPr>
          <p:spPr>
            <a:xfrm>
              <a:off x="6771067" y="4966859"/>
              <a:ext cx="1097280" cy="685800"/>
            </a:xfrm>
            <a:prstGeom prst="round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Prepare</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Data Outputs</a:t>
              </a:r>
            </a:p>
          </p:txBody>
        </p:sp>
        <p:sp>
          <p:nvSpPr>
            <p:cNvPr id="411" name="Oval 410">
              <a:extLst>
                <a:ext uri="{FF2B5EF4-FFF2-40B4-BE49-F238E27FC236}">
                  <a16:creationId xmlns:a16="http://schemas.microsoft.com/office/drawing/2014/main" id="{A319E4F7-A296-434C-7882-416BB7A4432F}"/>
                </a:ext>
              </a:extLst>
            </p:cNvPr>
            <p:cNvSpPr/>
            <p:nvPr/>
          </p:nvSpPr>
          <p:spPr>
            <a:xfrm>
              <a:off x="7173403" y="5469779"/>
              <a:ext cx="292608"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8.3</a:t>
              </a:r>
            </a:p>
          </p:txBody>
        </p:sp>
      </p:grpSp>
      <p:grpSp>
        <p:nvGrpSpPr>
          <p:cNvPr id="412" name="Group 411">
            <a:extLst>
              <a:ext uri="{FF2B5EF4-FFF2-40B4-BE49-F238E27FC236}">
                <a16:creationId xmlns:a16="http://schemas.microsoft.com/office/drawing/2014/main" id="{D4123565-DA8E-3BBB-F916-010116802C57}"/>
              </a:ext>
            </a:extLst>
          </p:cNvPr>
          <p:cNvGrpSpPr/>
          <p:nvPr/>
        </p:nvGrpSpPr>
        <p:grpSpPr>
          <a:xfrm>
            <a:off x="9344213" y="3872171"/>
            <a:ext cx="1097280" cy="685800"/>
            <a:chOff x="6771067" y="4966859"/>
            <a:chExt cx="1097280" cy="685800"/>
          </a:xfrm>
          <a:solidFill>
            <a:srgbClr val="D6DCE5"/>
          </a:solidFill>
        </p:grpSpPr>
        <p:sp>
          <p:nvSpPr>
            <p:cNvPr id="413" name="Rectangle: Rounded Corners 412">
              <a:extLst>
                <a:ext uri="{FF2B5EF4-FFF2-40B4-BE49-F238E27FC236}">
                  <a16:creationId xmlns:a16="http://schemas.microsoft.com/office/drawing/2014/main" id="{79543A5D-0A25-A2DF-B27F-0638AE144488}"/>
                </a:ext>
              </a:extLst>
            </p:cNvPr>
            <p:cNvSpPr/>
            <p:nvPr/>
          </p:nvSpPr>
          <p:spPr>
            <a:xfrm>
              <a:off x="6771067" y="4966859"/>
              <a:ext cx="1097280" cy="685800"/>
            </a:xfrm>
            <a:prstGeom prst="round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Conduct</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Record Runs</a:t>
              </a:r>
            </a:p>
          </p:txBody>
        </p:sp>
        <p:sp>
          <p:nvSpPr>
            <p:cNvPr id="414" name="Oval 413">
              <a:extLst>
                <a:ext uri="{FF2B5EF4-FFF2-40B4-BE49-F238E27FC236}">
                  <a16:creationId xmlns:a16="http://schemas.microsoft.com/office/drawing/2014/main" id="{B17D3A93-9385-C240-2187-F7BC76795BB7}"/>
                </a:ext>
              </a:extLst>
            </p:cNvPr>
            <p:cNvSpPr/>
            <p:nvPr/>
          </p:nvSpPr>
          <p:spPr>
            <a:xfrm>
              <a:off x="7173403" y="5469779"/>
              <a:ext cx="292608"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8.2</a:t>
              </a:r>
            </a:p>
          </p:txBody>
        </p:sp>
      </p:grpSp>
      <p:grpSp>
        <p:nvGrpSpPr>
          <p:cNvPr id="415" name="Group 414">
            <a:extLst>
              <a:ext uri="{FF2B5EF4-FFF2-40B4-BE49-F238E27FC236}">
                <a16:creationId xmlns:a16="http://schemas.microsoft.com/office/drawing/2014/main" id="{74DA227D-F6B7-EE7C-D78D-2EF894B90FDF}"/>
              </a:ext>
            </a:extLst>
          </p:cNvPr>
          <p:cNvGrpSpPr/>
          <p:nvPr/>
        </p:nvGrpSpPr>
        <p:grpSpPr>
          <a:xfrm>
            <a:off x="9335027" y="2959038"/>
            <a:ext cx="1097280" cy="685800"/>
            <a:chOff x="6771067" y="4966859"/>
            <a:chExt cx="1097280" cy="685800"/>
          </a:xfrm>
          <a:solidFill>
            <a:srgbClr val="D6DCE5"/>
          </a:solidFill>
        </p:grpSpPr>
        <p:sp>
          <p:nvSpPr>
            <p:cNvPr id="416" name="Rectangle: Rounded Corners 415">
              <a:extLst>
                <a:ext uri="{FF2B5EF4-FFF2-40B4-BE49-F238E27FC236}">
                  <a16:creationId xmlns:a16="http://schemas.microsoft.com/office/drawing/2014/main" id="{085CEEC3-3933-AB9F-E27A-B591253F7521}"/>
                </a:ext>
              </a:extLst>
            </p:cNvPr>
            <p:cNvSpPr/>
            <p:nvPr/>
          </p:nvSpPr>
          <p:spPr>
            <a:xfrm>
              <a:off x="6771067" y="4966859"/>
              <a:ext cx="1097280" cy="685800"/>
            </a:xfrm>
            <a:prstGeom prst="roundRect">
              <a:avLst/>
            </a:prstGeom>
            <a:solidFill>
              <a:srgbClr val="DEEBF7"/>
            </a:solidFill>
            <a:ln w="57150">
              <a:solidFill>
                <a:srgbClr val="5B9BD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Plan</a:t>
              </a:r>
              <a:br>
                <a:rPr lang="en-US" sz="1200" b="1" dirty="0">
                  <a:solidFill>
                    <a:schemeClr val="tx1"/>
                  </a:solidFill>
                  <a:latin typeface="Calibri" panose="020F0502020204030204" pitchFamily="34" charset="0"/>
                  <a:cs typeface="Calibri" panose="020F0502020204030204" pitchFamily="34" charset="0"/>
                </a:rPr>
              </a:br>
              <a:r>
                <a:rPr lang="en-US" sz="1200" b="1" dirty="0">
                  <a:solidFill>
                    <a:schemeClr val="tx1"/>
                  </a:solidFill>
                  <a:latin typeface="Calibri" panose="020F0502020204030204" pitchFamily="34" charset="0"/>
                  <a:cs typeface="Calibri" panose="020F0502020204030204" pitchFamily="34" charset="0"/>
                </a:rPr>
                <a:t>Execution</a:t>
              </a:r>
            </a:p>
          </p:txBody>
        </p:sp>
        <p:sp>
          <p:nvSpPr>
            <p:cNvPr id="417" name="Oval 416">
              <a:extLst>
                <a:ext uri="{FF2B5EF4-FFF2-40B4-BE49-F238E27FC236}">
                  <a16:creationId xmlns:a16="http://schemas.microsoft.com/office/drawing/2014/main" id="{53EE1057-D28B-CD14-10A0-E5AF2C98A1DF}"/>
                </a:ext>
              </a:extLst>
            </p:cNvPr>
            <p:cNvSpPr/>
            <p:nvPr/>
          </p:nvSpPr>
          <p:spPr>
            <a:xfrm>
              <a:off x="7173403" y="5469779"/>
              <a:ext cx="292608"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8.1</a:t>
              </a:r>
            </a:p>
          </p:txBody>
        </p:sp>
      </p:grpSp>
      <p:pic>
        <p:nvPicPr>
          <p:cNvPr id="2" name="Graphic 1" descr="Document with solid fill">
            <a:extLst>
              <a:ext uri="{FF2B5EF4-FFF2-40B4-BE49-F238E27FC236}">
                <a16:creationId xmlns:a16="http://schemas.microsoft.com/office/drawing/2014/main" id="{392BDFFB-B907-8F59-A708-C866A7F4C3CA}"/>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077127" y="1330790"/>
            <a:ext cx="328029" cy="328029"/>
          </a:xfrm>
          <a:prstGeom prst="rect">
            <a:avLst/>
          </a:prstGeom>
        </p:spPr>
      </p:pic>
      <p:sp>
        <p:nvSpPr>
          <p:cNvPr id="3" name="Pentagon 2">
            <a:extLst>
              <a:ext uri="{FF2B5EF4-FFF2-40B4-BE49-F238E27FC236}">
                <a16:creationId xmlns:a16="http://schemas.microsoft.com/office/drawing/2014/main" id="{81D11C76-3B8E-FE93-6D2A-BA0F245CE038}"/>
              </a:ext>
            </a:extLst>
          </p:cNvPr>
          <p:cNvSpPr/>
          <p:nvPr/>
        </p:nvSpPr>
        <p:spPr>
          <a:xfrm>
            <a:off x="11405156" y="1294615"/>
            <a:ext cx="332361" cy="316534"/>
          </a:xfrm>
          <a:prstGeom prst="pentagon">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latin typeface="Calibri" panose="020F0502020204030204" pitchFamily="34" charset="0"/>
                <a:cs typeface="Calibri" panose="020F0502020204030204" pitchFamily="34" charset="0"/>
              </a:rPr>
              <a:t>ARR</a:t>
            </a:r>
          </a:p>
        </p:txBody>
      </p:sp>
      <p:pic>
        <p:nvPicPr>
          <p:cNvPr id="5" name="Graphic 4" descr="Run with solid fill">
            <a:extLst>
              <a:ext uri="{FF2B5EF4-FFF2-40B4-BE49-F238E27FC236}">
                <a16:creationId xmlns:a16="http://schemas.microsoft.com/office/drawing/2014/main" id="{179D4F03-8DC6-54E9-7EEE-BBFC9E67C3C4}"/>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9489121" y="1318253"/>
            <a:ext cx="484229" cy="484229"/>
          </a:xfrm>
          <a:prstGeom prst="rect">
            <a:avLst/>
          </a:prstGeom>
        </p:spPr>
      </p:pic>
    </p:spTree>
    <p:extLst>
      <p:ext uri="{BB962C8B-B14F-4D97-AF65-F5344CB8AC3E}">
        <p14:creationId xmlns:p14="http://schemas.microsoft.com/office/powerpoint/2010/main" val="123337620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EA7E078-0571-A553-F70D-D568FB94589B}"/>
              </a:ext>
            </a:extLst>
          </p:cNvPr>
          <p:cNvSpPr>
            <a:spLocks noGrp="1"/>
          </p:cNvSpPr>
          <p:nvPr>
            <p:ph type="title"/>
          </p:nvPr>
        </p:nvSpPr>
        <p:spPr/>
        <p:txBody>
          <a:bodyPr>
            <a:normAutofit/>
          </a:bodyPr>
          <a:lstStyle/>
          <a:p>
            <a:r>
              <a:rPr lang="en-US" sz="3200" b="1" dirty="0"/>
              <a:t>Record Runs supporting Activities</a:t>
            </a:r>
            <a:endParaRPr lang="en-US" sz="3200" dirty="0"/>
          </a:p>
        </p:txBody>
      </p:sp>
      <p:sp>
        <p:nvSpPr>
          <p:cNvPr id="4" name="Slide Number Placeholder 3"/>
          <p:cNvSpPr>
            <a:spLocks noGrp="1"/>
          </p:cNvSpPr>
          <p:nvPr>
            <p:ph type="sldNum" sz="quarter" idx="12"/>
          </p:nvPr>
        </p:nvSpPr>
        <p:spPr/>
        <p:txBody>
          <a:bodyPr/>
          <a:lstStyle/>
          <a:p>
            <a:pPr>
              <a:defRPr/>
            </a:pPr>
            <a:fld id="{A51840BD-C137-42AF-A883-7364683D4200}" type="slidenum">
              <a:rPr lang="en-US" smtClean="0"/>
              <a:pPr>
                <a:defRPr/>
              </a:pPr>
              <a:t>85</a:t>
            </a:fld>
            <a:endParaRPr lang="en-US" dirty="0"/>
          </a:p>
        </p:txBody>
      </p:sp>
      <p:grpSp>
        <p:nvGrpSpPr>
          <p:cNvPr id="192" name="Group 191">
            <a:extLst>
              <a:ext uri="{FF2B5EF4-FFF2-40B4-BE49-F238E27FC236}">
                <a16:creationId xmlns:a16="http://schemas.microsoft.com/office/drawing/2014/main" id="{BB630776-8873-EA9C-3559-3373D5A64433}"/>
              </a:ext>
            </a:extLst>
          </p:cNvPr>
          <p:cNvGrpSpPr/>
          <p:nvPr/>
        </p:nvGrpSpPr>
        <p:grpSpPr>
          <a:xfrm>
            <a:off x="378380" y="1686325"/>
            <a:ext cx="11343574" cy="4696180"/>
            <a:chOff x="378380" y="1547963"/>
            <a:chExt cx="11343574" cy="4696180"/>
          </a:xfrm>
        </p:grpSpPr>
        <p:sp>
          <p:nvSpPr>
            <p:cNvPr id="193" name="Rectangle: Rounded Corners 192">
              <a:extLst>
                <a:ext uri="{FF2B5EF4-FFF2-40B4-BE49-F238E27FC236}">
                  <a16:creationId xmlns:a16="http://schemas.microsoft.com/office/drawing/2014/main" id="{31CF9C99-F53D-177C-D676-353A43EA4DE7}"/>
                </a:ext>
              </a:extLst>
            </p:cNvPr>
            <p:cNvSpPr/>
            <p:nvPr/>
          </p:nvSpPr>
          <p:spPr>
            <a:xfrm>
              <a:off x="10626767" y="1661497"/>
              <a:ext cx="1095187" cy="366824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94" name="Rectangle: Rounded Corners 193">
              <a:extLst>
                <a:ext uri="{FF2B5EF4-FFF2-40B4-BE49-F238E27FC236}">
                  <a16:creationId xmlns:a16="http://schemas.microsoft.com/office/drawing/2014/main" id="{277A6140-ACF0-3681-D6B5-1339FB6326DC}"/>
                </a:ext>
              </a:extLst>
            </p:cNvPr>
            <p:cNvSpPr/>
            <p:nvPr/>
          </p:nvSpPr>
          <p:spPr>
            <a:xfrm>
              <a:off x="9344213" y="1661497"/>
              <a:ext cx="1095187" cy="3668237"/>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95" name="Rectangle: Rounded Corners 194">
              <a:extLst>
                <a:ext uri="{FF2B5EF4-FFF2-40B4-BE49-F238E27FC236}">
                  <a16:creationId xmlns:a16="http://schemas.microsoft.com/office/drawing/2014/main" id="{6F402066-9907-7C4A-765E-B63341056C37}"/>
                </a:ext>
              </a:extLst>
            </p:cNvPr>
            <p:cNvSpPr/>
            <p:nvPr/>
          </p:nvSpPr>
          <p:spPr>
            <a:xfrm>
              <a:off x="8064637" y="1661497"/>
              <a:ext cx="1097024" cy="36682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96" name="Rectangle: Rounded Corners 195">
              <a:extLst>
                <a:ext uri="{FF2B5EF4-FFF2-40B4-BE49-F238E27FC236}">
                  <a16:creationId xmlns:a16="http://schemas.microsoft.com/office/drawing/2014/main" id="{7EFFFDDC-C02B-F5E6-5E86-935A0C73462A}"/>
                </a:ext>
              </a:extLst>
            </p:cNvPr>
            <p:cNvSpPr/>
            <p:nvPr/>
          </p:nvSpPr>
          <p:spPr>
            <a:xfrm>
              <a:off x="6779964" y="1649462"/>
              <a:ext cx="1097024" cy="4594673"/>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97" name="Rectangle: Rounded Corners 196">
              <a:extLst>
                <a:ext uri="{FF2B5EF4-FFF2-40B4-BE49-F238E27FC236}">
                  <a16:creationId xmlns:a16="http://schemas.microsoft.com/office/drawing/2014/main" id="{D6D15842-21A5-C6D4-D038-00ED7636C63F}"/>
                </a:ext>
              </a:extLst>
            </p:cNvPr>
            <p:cNvSpPr/>
            <p:nvPr/>
          </p:nvSpPr>
          <p:spPr>
            <a:xfrm>
              <a:off x="5499600" y="1661497"/>
              <a:ext cx="1103621" cy="36682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98" name="Rectangle: Rounded Corners 197">
              <a:extLst>
                <a:ext uri="{FF2B5EF4-FFF2-40B4-BE49-F238E27FC236}">
                  <a16:creationId xmlns:a16="http://schemas.microsoft.com/office/drawing/2014/main" id="{0FC44735-82FC-4DCE-ABFB-A17D7714FA04}"/>
                </a:ext>
              </a:extLst>
            </p:cNvPr>
            <p:cNvSpPr/>
            <p:nvPr/>
          </p:nvSpPr>
          <p:spPr>
            <a:xfrm>
              <a:off x="4214980" y="1661499"/>
              <a:ext cx="1103621" cy="3668244"/>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99" name="Rectangle: Rounded Corners 198">
              <a:extLst>
                <a:ext uri="{FF2B5EF4-FFF2-40B4-BE49-F238E27FC236}">
                  <a16:creationId xmlns:a16="http://schemas.microsoft.com/office/drawing/2014/main" id="{4E09CBC7-D970-38A0-8523-B5111AC23386}"/>
                </a:ext>
              </a:extLst>
            </p:cNvPr>
            <p:cNvSpPr/>
            <p:nvPr/>
          </p:nvSpPr>
          <p:spPr>
            <a:xfrm>
              <a:off x="2941432" y="1661498"/>
              <a:ext cx="1103621" cy="45826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200" name="Rectangle: Rounded Corners 199">
              <a:extLst>
                <a:ext uri="{FF2B5EF4-FFF2-40B4-BE49-F238E27FC236}">
                  <a16:creationId xmlns:a16="http://schemas.microsoft.com/office/drawing/2014/main" id="{34CD2783-0821-5D0E-F8E2-CD393C778725}"/>
                </a:ext>
              </a:extLst>
            </p:cNvPr>
            <p:cNvSpPr/>
            <p:nvPr/>
          </p:nvSpPr>
          <p:spPr>
            <a:xfrm>
              <a:off x="1656833" y="1661499"/>
              <a:ext cx="1103621" cy="3668243"/>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201" name="Rectangle: Rounded Corners 200">
              <a:extLst>
                <a:ext uri="{FF2B5EF4-FFF2-40B4-BE49-F238E27FC236}">
                  <a16:creationId xmlns:a16="http://schemas.microsoft.com/office/drawing/2014/main" id="{67FF921F-4129-F304-DAA4-EBBD1938A126}"/>
                </a:ext>
              </a:extLst>
            </p:cNvPr>
            <p:cNvSpPr/>
            <p:nvPr/>
          </p:nvSpPr>
          <p:spPr>
            <a:xfrm>
              <a:off x="378380" y="1672143"/>
              <a:ext cx="1101747" cy="274320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grpSp>
          <p:nvGrpSpPr>
            <p:cNvPr id="202" name="Group 201">
              <a:extLst>
                <a:ext uri="{FF2B5EF4-FFF2-40B4-BE49-F238E27FC236}">
                  <a16:creationId xmlns:a16="http://schemas.microsoft.com/office/drawing/2014/main" id="{62121059-9FEA-AC89-DAF1-C0A15C32731B}"/>
                </a:ext>
              </a:extLst>
            </p:cNvPr>
            <p:cNvGrpSpPr/>
            <p:nvPr/>
          </p:nvGrpSpPr>
          <p:grpSpPr>
            <a:xfrm>
              <a:off x="381000" y="1547963"/>
              <a:ext cx="1097280" cy="799337"/>
              <a:chOff x="560065" y="5025296"/>
              <a:chExt cx="1097280" cy="799337"/>
            </a:xfrm>
          </p:grpSpPr>
          <p:sp>
            <p:nvSpPr>
              <p:cNvPr id="392" name="Rectangle: Rounded Corners 391">
                <a:extLst>
                  <a:ext uri="{FF2B5EF4-FFF2-40B4-BE49-F238E27FC236}">
                    <a16:creationId xmlns:a16="http://schemas.microsoft.com/office/drawing/2014/main" id="{875FB843-C10E-AA8B-18C3-FF8790E1687A}"/>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latin typeface="Calibri" panose="020F0502020204030204" pitchFamily="34" charset="0"/>
                    <a:cs typeface="Calibri" panose="020F0502020204030204" pitchFamily="34" charset="0"/>
                  </a:rPr>
                  <a:t>Project Initiation</a:t>
                </a:r>
              </a:p>
            </p:txBody>
          </p:sp>
          <p:sp>
            <p:nvSpPr>
              <p:cNvPr id="393" name="Oval 392">
                <a:extLst>
                  <a:ext uri="{FF2B5EF4-FFF2-40B4-BE49-F238E27FC236}">
                    <a16:creationId xmlns:a16="http://schemas.microsoft.com/office/drawing/2014/main" id="{C78D8D1A-6ED0-2979-4D0E-1EF64918731D}"/>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Step 1</a:t>
                </a:r>
              </a:p>
            </p:txBody>
          </p:sp>
        </p:grpSp>
        <p:grpSp>
          <p:nvGrpSpPr>
            <p:cNvPr id="203" name="Group 202">
              <a:extLst>
                <a:ext uri="{FF2B5EF4-FFF2-40B4-BE49-F238E27FC236}">
                  <a16:creationId xmlns:a16="http://schemas.microsoft.com/office/drawing/2014/main" id="{6B6F3A4C-88B1-9EEA-B44A-9F0A0BD9A64A}"/>
                </a:ext>
              </a:extLst>
            </p:cNvPr>
            <p:cNvGrpSpPr/>
            <p:nvPr/>
          </p:nvGrpSpPr>
          <p:grpSpPr>
            <a:xfrm>
              <a:off x="10624674" y="1552255"/>
              <a:ext cx="1097280" cy="799337"/>
              <a:chOff x="560065" y="5025296"/>
              <a:chExt cx="1097280" cy="799337"/>
            </a:xfrm>
          </p:grpSpPr>
          <p:sp>
            <p:nvSpPr>
              <p:cNvPr id="390" name="Rectangle: Rounded Corners 389">
                <a:extLst>
                  <a:ext uri="{FF2B5EF4-FFF2-40B4-BE49-F238E27FC236}">
                    <a16:creationId xmlns:a16="http://schemas.microsoft.com/office/drawing/2014/main" id="{56302EE9-CA48-050E-A039-8810C385A0B0}"/>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200" b="1" dirty="0">
                    <a:latin typeface="Calibri" panose="020F0502020204030204" pitchFamily="34" charset="0"/>
                    <a:cs typeface="Calibri" panose="020F0502020204030204" pitchFamily="34" charset="0"/>
                  </a:rPr>
                  <a:t>Analyze Data and Evaluate Results</a:t>
                </a:r>
              </a:p>
            </p:txBody>
          </p:sp>
          <p:sp>
            <p:nvSpPr>
              <p:cNvPr id="391" name="Oval 390">
                <a:extLst>
                  <a:ext uri="{FF2B5EF4-FFF2-40B4-BE49-F238E27FC236}">
                    <a16:creationId xmlns:a16="http://schemas.microsoft.com/office/drawing/2014/main" id="{BCD601A0-4023-881D-DA04-A31D834851DA}"/>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Step 9</a:t>
                </a:r>
              </a:p>
            </p:txBody>
          </p:sp>
        </p:grpSp>
        <p:grpSp>
          <p:nvGrpSpPr>
            <p:cNvPr id="204" name="Group 203">
              <a:extLst>
                <a:ext uri="{FF2B5EF4-FFF2-40B4-BE49-F238E27FC236}">
                  <a16:creationId xmlns:a16="http://schemas.microsoft.com/office/drawing/2014/main" id="{31566645-A7AA-FFE2-DE52-6475E1FE9C8C}"/>
                </a:ext>
              </a:extLst>
            </p:cNvPr>
            <p:cNvGrpSpPr/>
            <p:nvPr/>
          </p:nvGrpSpPr>
          <p:grpSpPr>
            <a:xfrm>
              <a:off x="9344213" y="1552255"/>
              <a:ext cx="1097280" cy="799337"/>
              <a:chOff x="560065" y="5025296"/>
              <a:chExt cx="1097280" cy="799337"/>
            </a:xfrm>
          </p:grpSpPr>
          <p:sp>
            <p:nvSpPr>
              <p:cNvPr id="388" name="Rectangle: Rounded Corners 387">
                <a:extLst>
                  <a:ext uri="{FF2B5EF4-FFF2-40B4-BE49-F238E27FC236}">
                    <a16:creationId xmlns:a16="http://schemas.microsoft.com/office/drawing/2014/main" id="{2DCCE1E9-FF78-2007-14D4-A9FBFC0B982E}"/>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latin typeface="Calibri" panose="020F0502020204030204" pitchFamily="34" charset="0"/>
                    <a:cs typeface="Calibri" panose="020F0502020204030204" pitchFamily="34" charset="0"/>
                  </a:rPr>
                  <a:t>Plan &amp; Execute</a:t>
                </a:r>
              </a:p>
              <a:p>
                <a:pPr algn="ctr">
                  <a:lnSpc>
                    <a:spcPts val="1300"/>
                  </a:lnSpc>
                </a:pPr>
                <a:r>
                  <a:rPr lang="en-US" sz="1400" b="1" dirty="0">
                    <a:latin typeface="Calibri" panose="020F0502020204030204" pitchFamily="34" charset="0"/>
                    <a:cs typeface="Calibri" panose="020F0502020204030204" pitchFamily="34" charset="0"/>
                  </a:rPr>
                  <a:t>Event</a:t>
                </a:r>
              </a:p>
            </p:txBody>
          </p:sp>
          <p:sp>
            <p:nvSpPr>
              <p:cNvPr id="389" name="Oval 388">
                <a:extLst>
                  <a:ext uri="{FF2B5EF4-FFF2-40B4-BE49-F238E27FC236}">
                    <a16:creationId xmlns:a16="http://schemas.microsoft.com/office/drawing/2014/main" id="{0742A591-78E6-A6CF-DC2F-8DB399C789D4}"/>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Step 8</a:t>
                </a:r>
              </a:p>
            </p:txBody>
          </p:sp>
        </p:grpSp>
        <p:grpSp>
          <p:nvGrpSpPr>
            <p:cNvPr id="205" name="Group 204">
              <a:extLst>
                <a:ext uri="{FF2B5EF4-FFF2-40B4-BE49-F238E27FC236}">
                  <a16:creationId xmlns:a16="http://schemas.microsoft.com/office/drawing/2014/main" id="{4F586B2C-E41C-8F0B-3C7A-549E702B07A3}"/>
                </a:ext>
              </a:extLst>
            </p:cNvPr>
            <p:cNvGrpSpPr/>
            <p:nvPr/>
          </p:nvGrpSpPr>
          <p:grpSpPr>
            <a:xfrm>
              <a:off x="8063754" y="1547963"/>
              <a:ext cx="1097280" cy="799337"/>
              <a:chOff x="560065" y="5025296"/>
              <a:chExt cx="1097280" cy="799337"/>
            </a:xfrm>
          </p:grpSpPr>
          <p:sp>
            <p:nvSpPr>
              <p:cNvPr id="386" name="Rectangle: Rounded Corners 385">
                <a:extLst>
                  <a:ext uri="{FF2B5EF4-FFF2-40B4-BE49-F238E27FC236}">
                    <a16:creationId xmlns:a16="http://schemas.microsoft.com/office/drawing/2014/main" id="{E3A5EC24-CFC7-086C-2107-F42F4D80A7DE}"/>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latin typeface="Calibri" panose="020F0502020204030204" pitchFamily="34" charset="0"/>
                    <a:cs typeface="Calibri" panose="020F0502020204030204" pitchFamily="34" charset="0"/>
                  </a:rPr>
                  <a:t>Integrate &amp; Validate Environment</a:t>
                </a:r>
              </a:p>
            </p:txBody>
          </p:sp>
          <p:sp>
            <p:nvSpPr>
              <p:cNvPr id="387" name="Oval 386">
                <a:extLst>
                  <a:ext uri="{FF2B5EF4-FFF2-40B4-BE49-F238E27FC236}">
                    <a16:creationId xmlns:a16="http://schemas.microsoft.com/office/drawing/2014/main" id="{58D79B5E-CDF9-19AE-9989-97927DC547E6}"/>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Step 7</a:t>
                </a:r>
              </a:p>
            </p:txBody>
          </p:sp>
        </p:grpSp>
        <p:grpSp>
          <p:nvGrpSpPr>
            <p:cNvPr id="206" name="Group 205">
              <a:extLst>
                <a:ext uri="{FF2B5EF4-FFF2-40B4-BE49-F238E27FC236}">
                  <a16:creationId xmlns:a16="http://schemas.microsoft.com/office/drawing/2014/main" id="{5EF28897-A537-AD1A-5710-12E15466187A}"/>
                </a:ext>
              </a:extLst>
            </p:cNvPr>
            <p:cNvGrpSpPr/>
            <p:nvPr/>
          </p:nvGrpSpPr>
          <p:grpSpPr>
            <a:xfrm>
              <a:off x="6783295" y="1547963"/>
              <a:ext cx="1097280" cy="799337"/>
              <a:chOff x="560065" y="5025296"/>
              <a:chExt cx="1097280" cy="799337"/>
            </a:xfrm>
          </p:grpSpPr>
          <p:sp>
            <p:nvSpPr>
              <p:cNvPr id="384" name="Rectangle: Rounded Corners 383">
                <a:extLst>
                  <a:ext uri="{FF2B5EF4-FFF2-40B4-BE49-F238E27FC236}">
                    <a16:creationId xmlns:a16="http://schemas.microsoft.com/office/drawing/2014/main" id="{BFA5CA59-3233-0C99-3070-12A7A6EC63A0}"/>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latin typeface="Calibri" panose="020F0502020204030204" pitchFamily="34" charset="0"/>
                    <a:cs typeface="Calibri" panose="020F0502020204030204" pitchFamily="34" charset="0"/>
                  </a:rPr>
                  <a:t>Develop Operational Wrap-Around</a:t>
                </a:r>
              </a:p>
            </p:txBody>
          </p:sp>
          <p:sp>
            <p:nvSpPr>
              <p:cNvPr id="385" name="Oval 384">
                <a:extLst>
                  <a:ext uri="{FF2B5EF4-FFF2-40B4-BE49-F238E27FC236}">
                    <a16:creationId xmlns:a16="http://schemas.microsoft.com/office/drawing/2014/main" id="{814C973D-31DE-2A5F-1A5F-61201DD42784}"/>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Step 6</a:t>
                </a:r>
              </a:p>
            </p:txBody>
          </p:sp>
        </p:grpSp>
        <p:grpSp>
          <p:nvGrpSpPr>
            <p:cNvPr id="207" name="Group 206">
              <a:extLst>
                <a:ext uri="{FF2B5EF4-FFF2-40B4-BE49-F238E27FC236}">
                  <a16:creationId xmlns:a16="http://schemas.microsoft.com/office/drawing/2014/main" id="{4865C597-E099-6B32-CB64-EC34CEF1CBCA}"/>
                </a:ext>
              </a:extLst>
            </p:cNvPr>
            <p:cNvGrpSpPr/>
            <p:nvPr/>
          </p:nvGrpSpPr>
          <p:grpSpPr>
            <a:xfrm>
              <a:off x="5502836" y="1547963"/>
              <a:ext cx="1097280" cy="799337"/>
              <a:chOff x="560065" y="5025296"/>
              <a:chExt cx="1097280" cy="799337"/>
            </a:xfrm>
          </p:grpSpPr>
          <p:sp>
            <p:nvSpPr>
              <p:cNvPr id="382" name="Rectangle: Rounded Corners 381">
                <a:extLst>
                  <a:ext uri="{FF2B5EF4-FFF2-40B4-BE49-F238E27FC236}">
                    <a16:creationId xmlns:a16="http://schemas.microsoft.com/office/drawing/2014/main" id="{A3179E63-2E15-E72A-D2E7-85241B1157E4}"/>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latin typeface="Calibri" panose="020F0502020204030204" pitchFamily="34" charset="0"/>
                    <a:cs typeface="Calibri" panose="020F0502020204030204" pitchFamily="34" charset="0"/>
                  </a:rPr>
                  <a:t>Design Operational Wrap-Around</a:t>
                </a:r>
              </a:p>
            </p:txBody>
          </p:sp>
          <p:sp>
            <p:nvSpPr>
              <p:cNvPr id="383" name="Oval 382">
                <a:extLst>
                  <a:ext uri="{FF2B5EF4-FFF2-40B4-BE49-F238E27FC236}">
                    <a16:creationId xmlns:a16="http://schemas.microsoft.com/office/drawing/2014/main" id="{227BB293-4923-A587-6827-8D94B09F3A68}"/>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Step 5</a:t>
                </a:r>
              </a:p>
            </p:txBody>
          </p:sp>
        </p:grpSp>
        <p:grpSp>
          <p:nvGrpSpPr>
            <p:cNvPr id="217" name="Group 216">
              <a:extLst>
                <a:ext uri="{FF2B5EF4-FFF2-40B4-BE49-F238E27FC236}">
                  <a16:creationId xmlns:a16="http://schemas.microsoft.com/office/drawing/2014/main" id="{DBED35A2-1CAE-2432-5E81-2AB5546539ED}"/>
                </a:ext>
              </a:extLst>
            </p:cNvPr>
            <p:cNvGrpSpPr/>
            <p:nvPr/>
          </p:nvGrpSpPr>
          <p:grpSpPr>
            <a:xfrm>
              <a:off x="4222377" y="1547963"/>
              <a:ext cx="1097280" cy="799337"/>
              <a:chOff x="560065" y="5025296"/>
              <a:chExt cx="1097280" cy="799337"/>
            </a:xfrm>
          </p:grpSpPr>
          <p:sp>
            <p:nvSpPr>
              <p:cNvPr id="380" name="Rectangle: Rounded Corners 379">
                <a:extLst>
                  <a:ext uri="{FF2B5EF4-FFF2-40B4-BE49-F238E27FC236}">
                    <a16:creationId xmlns:a16="http://schemas.microsoft.com/office/drawing/2014/main" id="{54FE4392-F4A8-2AAD-58C4-4AA2726C1610}"/>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latin typeface="Calibri" panose="020F0502020204030204" pitchFamily="34" charset="0"/>
                    <a:cs typeface="Calibri" panose="020F0502020204030204" pitchFamily="34" charset="0"/>
                  </a:rPr>
                  <a:t>Develop</a:t>
                </a:r>
              </a:p>
              <a:p>
                <a:pPr algn="ctr">
                  <a:lnSpc>
                    <a:spcPts val="1300"/>
                  </a:lnSpc>
                </a:pPr>
                <a:r>
                  <a:rPr lang="en-US" sz="1400" b="1" dirty="0">
                    <a:latin typeface="Calibri" panose="020F0502020204030204" pitchFamily="34" charset="0"/>
                    <a:cs typeface="Calibri" panose="020F0502020204030204" pitchFamily="34" charset="0"/>
                  </a:rPr>
                  <a:t>Digital Twin</a:t>
                </a:r>
              </a:p>
            </p:txBody>
          </p:sp>
          <p:sp>
            <p:nvSpPr>
              <p:cNvPr id="381" name="Oval 380">
                <a:extLst>
                  <a:ext uri="{FF2B5EF4-FFF2-40B4-BE49-F238E27FC236}">
                    <a16:creationId xmlns:a16="http://schemas.microsoft.com/office/drawing/2014/main" id="{B38D353D-5C39-7732-420C-65D61045965B}"/>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Step 4</a:t>
                </a:r>
              </a:p>
            </p:txBody>
          </p:sp>
        </p:grpSp>
        <p:grpSp>
          <p:nvGrpSpPr>
            <p:cNvPr id="218" name="Group 217">
              <a:extLst>
                <a:ext uri="{FF2B5EF4-FFF2-40B4-BE49-F238E27FC236}">
                  <a16:creationId xmlns:a16="http://schemas.microsoft.com/office/drawing/2014/main" id="{8B53EE90-9E7F-F477-CD62-047B32472333}"/>
                </a:ext>
              </a:extLst>
            </p:cNvPr>
            <p:cNvGrpSpPr/>
            <p:nvPr/>
          </p:nvGrpSpPr>
          <p:grpSpPr>
            <a:xfrm>
              <a:off x="2941918" y="1547963"/>
              <a:ext cx="1097280" cy="799337"/>
              <a:chOff x="560065" y="5025296"/>
              <a:chExt cx="1097280" cy="799337"/>
            </a:xfrm>
          </p:grpSpPr>
          <p:sp>
            <p:nvSpPr>
              <p:cNvPr id="378" name="Rectangle: Rounded Corners 377">
                <a:extLst>
                  <a:ext uri="{FF2B5EF4-FFF2-40B4-BE49-F238E27FC236}">
                    <a16:creationId xmlns:a16="http://schemas.microsoft.com/office/drawing/2014/main" id="{2DC56C67-7C6E-FA85-91E0-7EDAA8E38AB3}"/>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latin typeface="Calibri" panose="020F0502020204030204" pitchFamily="34" charset="0"/>
                    <a:cs typeface="Calibri" panose="020F0502020204030204" pitchFamily="34" charset="0"/>
                  </a:rPr>
                  <a:t>Conduct Wargame Exercise</a:t>
                </a:r>
              </a:p>
            </p:txBody>
          </p:sp>
          <p:sp>
            <p:nvSpPr>
              <p:cNvPr id="379" name="Oval 378">
                <a:extLst>
                  <a:ext uri="{FF2B5EF4-FFF2-40B4-BE49-F238E27FC236}">
                    <a16:creationId xmlns:a16="http://schemas.microsoft.com/office/drawing/2014/main" id="{7B438B7D-FBD5-169F-FE44-ABC3CE0591C9}"/>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Step 3</a:t>
                </a:r>
              </a:p>
            </p:txBody>
          </p:sp>
        </p:grpSp>
        <p:grpSp>
          <p:nvGrpSpPr>
            <p:cNvPr id="219" name="Group 218">
              <a:extLst>
                <a:ext uri="{FF2B5EF4-FFF2-40B4-BE49-F238E27FC236}">
                  <a16:creationId xmlns:a16="http://schemas.microsoft.com/office/drawing/2014/main" id="{46B71F98-68F4-AE80-1A43-CF043E6242DD}"/>
                </a:ext>
              </a:extLst>
            </p:cNvPr>
            <p:cNvGrpSpPr/>
            <p:nvPr/>
          </p:nvGrpSpPr>
          <p:grpSpPr>
            <a:xfrm>
              <a:off x="1661459" y="1547963"/>
              <a:ext cx="1097280" cy="799337"/>
              <a:chOff x="560065" y="5025296"/>
              <a:chExt cx="1097280" cy="799337"/>
            </a:xfrm>
          </p:grpSpPr>
          <p:sp>
            <p:nvSpPr>
              <p:cNvPr id="376" name="Rectangle: Rounded Corners 375">
                <a:extLst>
                  <a:ext uri="{FF2B5EF4-FFF2-40B4-BE49-F238E27FC236}">
                    <a16:creationId xmlns:a16="http://schemas.microsoft.com/office/drawing/2014/main" id="{827A5E7C-C022-B3A4-9E37-5F92558D4B93}"/>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latin typeface="Calibri" panose="020F0502020204030204" pitchFamily="34" charset="0"/>
                    <a:cs typeface="Calibri" panose="020F0502020204030204" pitchFamily="34" charset="0"/>
                  </a:rPr>
                  <a:t>Perform Conceptual Analysis</a:t>
                </a:r>
              </a:p>
            </p:txBody>
          </p:sp>
          <p:sp>
            <p:nvSpPr>
              <p:cNvPr id="377" name="Oval 376">
                <a:extLst>
                  <a:ext uri="{FF2B5EF4-FFF2-40B4-BE49-F238E27FC236}">
                    <a16:creationId xmlns:a16="http://schemas.microsoft.com/office/drawing/2014/main" id="{89E84BCB-33D8-2818-F367-B028D35419BC}"/>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Step 2</a:t>
                </a:r>
              </a:p>
            </p:txBody>
          </p:sp>
        </p:grpSp>
        <p:grpSp>
          <p:nvGrpSpPr>
            <p:cNvPr id="220" name="Group 219">
              <a:extLst>
                <a:ext uri="{FF2B5EF4-FFF2-40B4-BE49-F238E27FC236}">
                  <a16:creationId xmlns:a16="http://schemas.microsoft.com/office/drawing/2014/main" id="{E70FFA55-B4DA-1133-B9FB-27A627FE330C}"/>
                </a:ext>
              </a:extLst>
            </p:cNvPr>
            <p:cNvGrpSpPr/>
            <p:nvPr/>
          </p:nvGrpSpPr>
          <p:grpSpPr>
            <a:xfrm>
              <a:off x="8063754" y="4643943"/>
              <a:ext cx="1097280" cy="685800"/>
              <a:chOff x="6771067" y="4966859"/>
              <a:chExt cx="1097280" cy="685800"/>
            </a:xfrm>
          </p:grpSpPr>
          <p:sp>
            <p:nvSpPr>
              <p:cNvPr id="374" name="Rectangle: Rounded Corners 373">
                <a:extLst>
                  <a:ext uri="{FF2B5EF4-FFF2-40B4-BE49-F238E27FC236}">
                    <a16:creationId xmlns:a16="http://schemas.microsoft.com/office/drawing/2014/main" id="{01E3BEF8-E99C-BBE5-D8A3-17F8CE338D01}"/>
                  </a:ext>
                </a:extLst>
              </p:cNvPr>
              <p:cNvSpPr/>
              <p:nvPr/>
            </p:nvSpPr>
            <p:spPr>
              <a:xfrm>
                <a:off x="6771067" y="4966859"/>
                <a:ext cx="1097280" cy="685800"/>
              </a:xfrm>
              <a:prstGeom prst="roundRect">
                <a:avLst/>
              </a:prstGeom>
              <a:solidFill>
                <a:srgbClr val="D6DCE5"/>
              </a:solidFill>
              <a:ln w="571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Validate Environment</a:t>
                </a:r>
              </a:p>
            </p:txBody>
          </p:sp>
          <p:sp>
            <p:nvSpPr>
              <p:cNvPr id="375" name="Oval 374">
                <a:extLst>
                  <a:ext uri="{FF2B5EF4-FFF2-40B4-BE49-F238E27FC236}">
                    <a16:creationId xmlns:a16="http://schemas.microsoft.com/office/drawing/2014/main" id="{A0AA8509-601B-74B9-0DFF-4C6BFE2AE85D}"/>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7.3</a:t>
                </a:r>
              </a:p>
            </p:txBody>
          </p:sp>
        </p:grpSp>
        <p:grpSp>
          <p:nvGrpSpPr>
            <p:cNvPr id="221" name="Group 220">
              <a:extLst>
                <a:ext uri="{FF2B5EF4-FFF2-40B4-BE49-F238E27FC236}">
                  <a16:creationId xmlns:a16="http://schemas.microsoft.com/office/drawing/2014/main" id="{4ADEA577-AC60-6646-C6A2-F77147059200}"/>
                </a:ext>
              </a:extLst>
            </p:cNvPr>
            <p:cNvGrpSpPr/>
            <p:nvPr/>
          </p:nvGrpSpPr>
          <p:grpSpPr>
            <a:xfrm>
              <a:off x="8063754" y="3729543"/>
              <a:ext cx="1097280" cy="685800"/>
              <a:chOff x="6771067" y="4966859"/>
              <a:chExt cx="1097280" cy="685800"/>
            </a:xfrm>
          </p:grpSpPr>
          <p:sp>
            <p:nvSpPr>
              <p:cNvPr id="372" name="Rectangle: Rounded Corners 371">
                <a:extLst>
                  <a:ext uri="{FF2B5EF4-FFF2-40B4-BE49-F238E27FC236}">
                    <a16:creationId xmlns:a16="http://schemas.microsoft.com/office/drawing/2014/main" id="{7537E122-8968-F9CF-AB0A-34FDF78BA7BB}"/>
                  </a:ext>
                </a:extLst>
              </p:cNvPr>
              <p:cNvSpPr/>
              <p:nvPr/>
            </p:nvSpPr>
            <p:spPr>
              <a:xfrm>
                <a:off x="6771067" y="4966859"/>
                <a:ext cx="1097280" cy="685800"/>
              </a:xfrm>
              <a:prstGeom prst="roundRect">
                <a:avLst/>
              </a:prstGeom>
              <a:solidFill>
                <a:schemeClr val="tx2">
                  <a:lumMod val="20000"/>
                  <a:lumOff val="80000"/>
                </a:schemeClr>
              </a:solidFill>
              <a:ln w="571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Integrate Environment</a:t>
                </a:r>
              </a:p>
            </p:txBody>
          </p:sp>
          <p:sp>
            <p:nvSpPr>
              <p:cNvPr id="373" name="Oval 372">
                <a:extLst>
                  <a:ext uri="{FF2B5EF4-FFF2-40B4-BE49-F238E27FC236}">
                    <a16:creationId xmlns:a16="http://schemas.microsoft.com/office/drawing/2014/main" id="{933D7B3F-E299-2ECC-D474-E3FC882A992E}"/>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7.2</a:t>
                </a:r>
              </a:p>
            </p:txBody>
          </p:sp>
        </p:grpSp>
        <p:grpSp>
          <p:nvGrpSpPr>
            <p:cNvPr id="224" name="Group 223">
              <a:extLst>
                <a:ext uri="{FF2B5EF4-FFF2-40B4-BE49-F238E27FC236}">
                  <a16:creationId xmlns:a16="http://schemas.microsoft.com/office/drawing/2014/main" id="{329C8D6D-D737-88EC-9394-A244DD93193D}"/>
                </a:ext>
              </a:extLst>
            </p:cNvPr>
            <p:cNvGrpSpPr/>
            <p:nvPr/>
          </p:nvGrpSpPr>
          <p:grpSpPr>
            <a:xfrm>
              <a:off x="8063754" y="2815143"/>
              <a:ext cx="1097280" cy="685800"/>
              <a:chOff x="6771067" y="4966859"/>
              <a:chExt cx="1097280" cy="685800"/>
            </a:xfrm>
          </p:grpSpPr>
          <p:sp>
            <p:nvSpPr>
              <p:cNvPr id="370" name="Rectangle: Rounded Corners 369">
                <a:extLst>
                  <a:ext uri="{FF2B5EF4-FFF2-40B4-BE49-F238E27FC236}">
                    <a16:creationId xmlns:a16="http://schemas.microsoft.com/office/drawing/2014/main" id="{BA6EBEFB-CA9E-18EC-8012-8D1F1A49BA1E}"/>
                  </a:ext>
                </a:extLst>
              </p:cNvPr>
              <p:cNvSpPr/>
              <p:nvPr/>
            </p:nvSpPr>
            <p:spPr>
              <a:xfrm>
                <a:off x="6771067" y="4966859"/>
                <a:ext cx="1097280" cy="685800"/>
              </a:xfrm>
              <a:prstGeom prst="roundRect">
                <a:avLst/>
              </a:prstGeom>
              <a:solidFill>
                <a:srgbClr val="D6DCE5"/>
              </a:solidFill>
              <a:ln w="571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Plan</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Integration &amp; Execution</a:t>
                </a:r>
              </a:p>
            </p:txBody>
          </p:sp>
          <p:sp>
            <p:nvSpPr>
              <p:cNvPr id="371" name="Oval 370">
                <a:extLst>
                  <a:ext uri="{FF2B5EF4-FFF2-40B4-BE49-F238E27FC236}">
                    <a16:creationId xmlns:a16="http://schemas.microsoft.com/office/drawing/2014/main" id="{CFB4E76D-CABE-5EEB-B836-29F684DC294C}"/>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7.1</a:t>
                </a:r>
              </a:p>
            </p:txBody>
          </p:sp>
        </p:grpSp>
        <p:grpSp>
          <p:nvGrpSpPr>
            <p:cNvPr id="225" name="Group 224">
              <a:extLst>
                <a:ext uri="{FF2B5EF4-FFF2-40B4-BE49-F238E27FC236}">
                  <a16:creationId xmlns:a16="http://schemas.microsoft.com/office/drawing/2014/main" id="{C2F56491-B4B5-D082-35D0-61761896163C}"/>
                </a:ext>
              </a:extLst>
            </p:cNvPr>
            <p:cNvGrpSpPr/>
            <p:nvPr/>
          </p:nvGrpSpPr>
          <p:grpSpPr>
            <a:xfrm>
              <a:off x="6783295" y="5558343"/>
              <a:ext cx="1097280" cy="685800"/>
              <a:chOff x="6771067" y="4966859"/>
              <a:chExt cx="1097280" cy="685800"/>
            </a:xfrm>
          </p:grpSpPr>
          <p:sp>
            <p:nvSpPr>
              <p:cNvPr id="368" name="Rectangle: Rounded Corners 367">
                <a:extLst>
                  <a:ext uri="{FF2B5EF4-FFF2-40B4-BE49-F238E27FC236}">
                    <a16:creationId xmlns:a16="http://schemas.microsoft.com/office/drawing/2014/main" id="{3F9DC5D2-AB49-CB23-C2F1-9CAB5FE7F6EF}"/>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Implement Wrap-Around Infrastructure</a:t>
                </a:r>
              </a:p>
            </p:txBody>
          </p:sp>
          <p:sp>
            <p:nvSpPr>
              <p:cNvPr id="369" name="Oval 368">
                <a:extLst>
                  <a:ext uri="{FF2B5EF4-FFF2-40B4-BE49-F238E27FC236}">
                    <a16:creationId xmlns:a16="http://schemas.microsoft.com/office/drawing/2014/main" id="{C1E42CED-F11E-3C0D-F0D7-8F927A64E869}"/>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6.4</a:t>
                </a:r>
              </a:p>
            </p:txBody>
          </p:sp>
        </p:grpSp>
        <p:grpSp>
          <p:nvGrpSpPr>
            <p:cNvPr id="227" name="Group 226">
              <a:extLst>
                <a:ext uri="{FF2B5EF4-FFF2-40B4-BE49-F238E27FC236}">
                  <a16:creationId xmlns:a16="http://schemas.microsoft.com/office/drawing/2014/main" id="{1A6F3349-0C30-F19F-8869-40CADA3C7D05}"/>
                </a:ext>
              </a:extLst>
            </p:cNvPr>
            <p:cNvGrpSpPr/>
            <p:nvPr/>
          </p:nvGrpSpPr>
          <p:grpSpPr>
            <a:xfrm>
              <a:off x="6783295" y="4643943"/>
              <a:ext cx="1097280" cy="685800"/>
              <a:chOff x="6771067" y="4966859"/>
              <a:chExt cx="1097280" cy="685800"/>
            </a:xfrm>
          </p:grpSpPr>
          <p:sp>
            <p:nvSpPr>
              <p:cNvPr id="366" name="Rectangle: Rounded Corners 365">
                <a:extLst>
                  <a:ext uri="{FF2B5EF4-FFF2-40B4-BE49-F238E27FC236}">
                    <a16:creationId xmlns:a16="http://schemas.microsoft.com/office/drawing/2014/main" id="{4DE2E71C-D931-C2EA-7A48-8F65679C1060}"/>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Develop</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Wrap-Around Applications</a:t>
                </a:r>
              </a:p>
            </p:txBody>
          </p:sp>
          <p:sp>
            <p:nvSpPr>
              <p:cNvPr id="367" name="Oval 366">
                <a:extLst>
                  <a:ext uri="{FF2B5EF4-FFF2-40B4-BE49-F238E27FC236}">
                    <a16:creationId xmlns:a16="http://schemas.microsoft.com/office/drawing/2014/main" id="{894ADD1F-6AE6-30A3-4F95-67A704C9A749}"/>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6.3</a:t>
                </a:r>
              </a:p>
            </p:txBody>
          </p:sp>
        </p:grpSp>
        <p:grpSp>
          <p:nvGrpSpPr>
            <p:cNvPr id="228" name="Group 227">
              <a:extLst>
                <a:ext uri="{FF2B5EF4-FFF2-40B4-BE49-F238E27FC236}">
                  <a16:creationId xmlns:a16="http://schemas.microsoft.com/office/drawing/2014/main" id="{1C950C8D-D943-4C08-2F0B-B342838C4678}"/>
                </a:ext>
              </a:extLst>
            </p:cNvPr>
            <p:cNvGrpSpPr/>
            <p:nvPr/>
          </p:nvGrpSpPr>
          <p:grpSpPr>
            <a:xfrm>
              <a:off x="6783295" y="3729543"/>
              <a:ext cx="1097280" cy="685800"/>
              <a:chOff x="6771067" y="4966859"/>
              <a:chExt cx="1097280" cy="685800"/>
            </a:xfrm>
          </p:grpSpPr>
          <p:sp>
            <p:nvSpPr>
              <p:cNvPr id="364" name="Rectangle: Rounded Corners 363">
                <a:extLst>
                  <a:ext uri="{FF2B5EF4-FFF2-40B4-BE49-F238E27FC236}">
                    <a16:creationId xmlns:a16="http://schemas.microsoft.com/office/drawing/2014/main" id="{6031B77E-BEFF-9B99-ED6D-29034767F77D}"/>
                  </a:ext>
                </a:extLst>
              </p:cNvPr>
              <p:cNvSpPr/>
              <p:nvPr/>
            </p:nvSpPr>
            <p:spPr>
              <a:xfrm>
                <a:off x="6771067" y="4966859"/>
                <a:ext cx="1097280" cy="685800"/>
              </a:xfrm>
              <a:prstGeom prst="roundRect">
                <a:avLst/>
              </a:prstGeom>
              <a:solidFill>
                <a:schemeClr val="tx2">
                  <a:lumMod val="20000"/>
                  <a:lumOff val="80000"/>
                </a:schemeClr>
              </a:solidFill>
              <a:ln w="571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Establish Environment Agreements</a:t>
                </a:r>
              </a:p>
            </p:txBody>
          </p:sp>
          <p:sp>
            <p:nvSpPr>
              <p:cNvPr id="365" name="Oval 364">
                <a:extLst>
                  <a:ext uri="{FF2B5EF4-FFF2-40B4-BE49-F238E27FC236}">
                    <a16:creationId xmlns:a16="http://schemas.microsoft.com/office/drawing/2014/main" id="{80577AA7-EC54-FD58-A5DA-E53DE6A1FF4E}"/>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6.2</a:t>
                </a:r>
              </a:p>
            </p:txBody>
          </p:sp>
        </p:grpSp>
        <p:grpSp>
          <p:nvGrpSpPr>
            <p:cNvPr id="230" name="Group 229">
              <a:extLst>
                <a:ext uri="{FF2B5EF4-FFF2-40B4-BE49-F238E27FC236}">
                  <a16:creationId xmlns:a16="http://schemas.microsoft.com/office/drawing/2014/main" id="{D4B7D9BE-B4D5-2295-AACE-2556A0FC140D}"/>
                </a:ext>
              </a:extLst>
            </p:cNvPr>
            <p:cNvGrpSpPr/>
            <p:nvPr/>
          </p:nvGrpSpPr>
          <p:grpSpPr>
            <a:xfrm>
              <a:off x="6783295" y="2815143"/>
              <a:ext cx="1097280" cy="685800"/>
              <a:chOff x="6771067" y="4966859"/>
              <a:chExt cx="1097280" cy="685800"/>
            </a:xfrm>
          </p:grpSpPr>
          <p:sp>
            <p:nvSpPr>
              <p:cNvPr id="362" name="Rectangle: Rounded Corners 361">
                <a:extLst>
                  <a:ext uri="{FF2B5EF4-FFF2-40B4-BE49-F238E27FC236}">
                    <a16:creationId xmlns:a16="http://schemas.microsoft.com/office/drawing/2014/main" id="{037160A8-44A2-6E09-9645-B9F12F120AF9}"/>
                  </a:ext>
                </a:extLst>
              </p:cNvPr>
              <p:cNvSpPr/>
              <p:nvPr/>
            </p:nvSpPr>
            <p:spPr>
              <a:xfrm>
                <a:off x="6771067" y="4966859"/>
                <a:ext cx="1097280" cy="685800"/>
              </a:xfrm>
              <a:prstGeom prst="roundRect">
                <a:avLst/>
              </a:prstGeom>
              <a:solidFill>
                <a:schemeClr val="tx2">
                  <a:lumMod val="20000"/>
                  <a:lumOff val="80000"/>
                </a:schemeClr>
              </a:solidFill>
              <a:ln w="571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Develop</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System Interface Model</a:t>
                </a:r>
              </a:p>
            </p:txBody>
          </p:sp>
          <p:sp>
            <p:nvSpPr>
              <p:cNvPr id="363" name="Oval 362">
                <a:extLst>
                  <a:ext uri="{FF2B5EF4-FFF2-40B4-BE49-F238E27FC236}">
                    <a16:creationId xmlns:a16="http://schemas.microsoft.com/office/drawing/2014/main" id="{84146A1F-1EA8-77F0-1739-4978A8300BAD}"/>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6.1</a:t>
                </a:r>
              </a:p>
            </p:txBody>
          </p:sp>
        </p:grpSp>
        <p:grpSp>
          <p:nvGrpSpPr>
            <p:cNvPr id="231" name="Group 230">
              <a:extLst>
                <a:ext uri="{FF2B5EF4-FFF2-40B4-BE49-F238E27FC236}">
                  <a16:creationId xmlns:a16="http://schemas.microsoft.com/office/drawing/2014/main" id="{BD4483BC-23FB-4BA9-0BBE-04AF1F767BCF}"/>
                </a:ext>
              </a:extLst>
            </p:cNvPr>
            <p:cNvGrpSpPr/>
            <p:nvPr/>
          </p:nvGrpSpPr>
          <p:grpSpPr>
            <a:xfrm>
              <a:off x="5502836" y="4643943"/>
              <a:ext cx="1097280" cy="685800"/>
              <a:chOff x="6771067" y="4966859"/>
              <a:chExt cx="1097280" cy="685800"/>
            </a:xfrm>
          </p:grpSpPr>
          <p:sp>
            <p:nvSpPr>
              <p:cNvPr id="360" name="Rectangle: Rounded Corners 359">
                <a:extLst>
                  <a:ext uri="{FF2B5EF4-FFF2-40B4-BE49-F238E27FC236}">
                    <a16:creationId xmlns:a16="http://schemas.microsoft.com/office/drawing/2014/main" id="{5E3CFC1D-5CA0-2362-0601-8CF8C3C0F27D}"/>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Design</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Wrap-Around</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Applications</a:t>
                </a:r>
              </a:p>
            </p:txBody>
          </p:sp>
          <p:sp>
            <p:nvSpPr>
              <p:cNvPr id="361" name="Oval 360">
                <a:extLst>
                  <a:ext uri="{FF2B5EF4-FFF2-40B4-BE49-F238E27FC236}">
                    <a16:creationId xmlns:a16="http://schemas.microsoft.com/office/drawing/2014/main" id="{1018D234-A32E-035B-165D-479D835B49CC}"/>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5.3</a:t>
                </a:r>
              </a:p>
            </p:txBody>
          </p:sp>
        </p:grpSp>
        <p:grpSp>
          <p:nvGrpSpPr>
            <p:cNvPr id="233" name="Group 232">
              <a:extLst>
                <a:ext uri="{FF2B5EF4-FFF2-40B4-BE49-F238E27FC236}">
                  <a16:creationId xmlns:a16="http://schemas.microsoft.com/office/drawing/2014/main" id="{2DDC6963-B2D3-DE30-A300-78D3A956BC70}"/>
                </a:ext>
              </a:extLst>
            </p:cNvPr>
            <p:cNvGrpSpPr/>
            <p:nvPr/>
          </p:nvGrpSpPr>
          <p:grpSpPr>
            <a:xfrm>
              <a:off x="5502836" y="3729543"/>
              <a:ext cx="1097280" cy="685800"/>
              <a:chOff x="6771067" y="4966859"/>
              <a:chExt cx="1097280" cy="685800"/>
            </a:xfrm>
          </p:grpSpPr>
          <p:sp>
            <p:nvSpPr>
              <p:cNvPr id="358" name="Rectangle: Rounded Corners 357">
                <a:extLst>
                  <a:ext uri="{FF2B5EF4-FFF2-40B4-BE49-F238E27FC236}">
                    <a16:creationId xmlns:a16="http://schemas.microsoft.com/office/drawing/2014/main" id="{4F24876B-2C51-E774-8CC9-4B2F2C5DC63A}"/>
                  </a:ext>
                </a:extLst>
              </p:cNvPr>
              <p:cNvSpPr/>
              <p:nvPr/>
            </p:nvSpPr>
            <p:spPr>
              <a:xfrm>
                <a:off x="6771067" y="4966859"/>
                <a:ext cx="1097280" cy="685800"/>
              </a:xfrm>
              <a:prstGeom prst="roundRect">
                <a:avLst/>
              </a:prstGeom>
              <a:solidFill>
                <a:schemeClr val="tx2">
                  <a:lumMod val="20000"/>
                  <a:lumOff val="80000"/>
                </a:schemeClr>
              </a:solidFill>
              <a:ln w="571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Design</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Environment</a:t>
                </a:r>
              </a:p>
            </p:txBody>
          </p:sp>
          <p:sp>
            <p:nvSpPr>
              <p:cNvPr id="359" name="Oval 358">
                <a:extLst>
                  <a:ext uri="{FF2B5EF4-FFF2-40B4-BE49-F238E27FC236}">
                    <a16:creationId xmlns:a16="http://schemas.microsoft.com/office/drawing/2014/main" id="{C66F254A-4165-0B58-EE56-057ED3B1F23E}"/>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5.2</a:t>
                </a:r>
              </a:p>
            </p:txBody>
          </p:sp>
        </p:grpSp>
        <p:grpSp>
          <p:nvGrpSpPr>
            <p:cNvPr id="234" name="Group 233">
              <a:extLst>
                <a:ext uri="{FF2B5EF4-FFF2-40B4-BE49-F238E27FC236}">
                  <a16:creationId xmlns:a16="http://schemas.microsoft.com/office/drawing/2014/main" id="{0ED912AF-C3B5-BFEF-008A-8C92ED928F25}"/>
                </a:ext>
              </a:extLst>
            </p:cNvPr>
            <p:cNvGrpSpPr/>
            <p:nvPr/>
          </p:nvGrpSpPr>
          <p:grpSpPr>
            <a:xfrm>
              <a:off x="5502836" y="2815143"/>
              <a:ext cx="1097280" cy="685800"/>
              <a:chOff x="6771067" y="4966859"/>
              <a:chExt cx="1097280" cy="685800"/>
            </a:xfrm>
          </p:grpSpPr>
          <p:sp>
            <p:nvSpPr>
              <p:cNvPr id="356" name="Rectangle: Rounded Corners 355">
                <a:extLst>
                  <a:ext uri="{FF2B5EF4-FFF2-40B4-BE49-F238E27FC236}">
                    <a16:creationId xmlns:a16="http://schemas.microsoft.com/office/drawing/2014/main" id="{22CD7021-2D19-D8BF-76A0-1E42179D2837}"/>
                  </a:ext>
                </a:extLst>
              </p:cNvPr>
              <p:cNvSpPr/>
              <p:nvPr/>
            </p:nvSpPr>
            <p:spPr>
              <a:xfrm>
                <a:off x="6771067" y="4966859"/>
                <a:ext cx="1097280" cy="685800"/>
              </a:xfrm>
              <a:prstGeom prst="roundRect">
                <a:avLst/>
              </a:prstGeom>
              <a:solidFill>
                <a:schemeClr val="tx2">
                  <a:lumMod val="20000"/>
                  <a:lumOff val="80000"/>
                </a:schemeClr>
              </a:solidFill>
              <a:ln w="571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Select</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Wrap-Around Applications</a:t>
                </a:r>
              </a:p>
            </p:txBody>
          </p:sp>
          <p:sp>
            <p:nvSpPr>
              <p:cNvPr id="357" name="Oval 356">
                <a:extLst>
                  <a:ext uri="{FF2B5EF4-FFF2-40B4-BE49-F238E27FC236}">
                    <a16:creationId xmlns:a16="http://schemas.microsoft.com/office/drawing/2014/main" id="{51FC3A15-4011-A31D-1D3A-CF8F03313CFB}"/>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5.1</a:t>
                </a:r>
              </a:p>
            </p:txBody>
          </p:sp>
        </p:grpSp>
        <p:grpSp>
          <p:nvGrpSpPr>
            <p:cNvPr id="236" name="Group 235">
              <a:extLst>
                <a:ext uri="{FF2B5EF4-FFF2-40B4-BE49-F238E27FC236}">
                  <a16:creationId xmlns:a16="http://schemas.microsoft.com/office/drawing/2014/main" id="{AF5F18EE-D89A-804C-5C9A-A707256BEDEF}"/>
                </a:ext>
              </a:extLst>
            </p:cNvPr>
            <p:cNvGrpSpPr/>
            <p:nvPr/>
          </p:nvGrpSpPr>
          <p:grpSpPr>
            <a:xfrm>
              <a:off x="4222377" y="4643943"/>
              <a:ext cx="1097280" cy="685800"/>
              <a:chOff x="6771067" y="4966859"/>
              <a:chExt cx="1097280" cy="685800"/>
            </a:xfrm>
          </p:grpSpPr>
          <p:sp>
            <p:nvSpPr>
              <p:cNvPr id="354" name="Rectangle: Rounded Corners 353">
                <a:extLst>
                  <a:ext uri="{FF2B5EF4-FFF2-40B4-BE49-F238E27FC236}">
                    <a16:creationId xmlns:a16="http://schemas.microsoft.com/office/drawing/2014/main" id="{70679CEA-667A-97ED-7060-C129468AD4B7}"/>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Build</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Digital Twin</a:t>
                </a:r>
              </a:p>
            </p:txBody>
          </p:sp>
          <p:sp>
            <p:nvSpPr>
              <p:cNvPr id="355" name="Oval 354">
                <a:extLst>
                  <a:ext uri="{FF2B5EF4-FFF2-40B4-BE49-F238E27FC236}">
                    <a16:creationId xmlns:a16="http://schemas.microsoft.com/office/drawing/2014/main" id="{703D89C3-1D77-8A7A-B187-BDCDD0954C89}"/>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4.3</a:t>
                </a:r>
              </a:p>
            </p:txBody>
          </p:sp>
        </p:grpSp>
        <p:grpSp>
          <p:nvGrpSpPr>
            <p:cNvPr id="237" name="Group 236">
              <a:extLst>
                <a:ext uri="{FF2B5EF4-FFF2-40B4-BE49-F238E27FC236}">
                  <a16:creationId xmlns:a16="http://schemas.microsoft.com/office/drawing/2014/main" id="{A0BB0708-5DA5-04C3-53FC-7A5E655A1DE7}"/>
                </a:ext>
              </a:extLst>
            </p:cNvPr>
            <p:cNvGrpSpPr/>
            <p:nvPr/>
          </p:nvGrpSpPr>
          <p:grpSpPr>
            <a:xfrm>
              <a:off x="4222377" y="3729543"/>
              <a:ext cx="1097280" cy="685800"/>
              <a:chOff x="6771067" y="4966859"/>
              <a:chExt cx="1097280" cy="685800"/>
            </a:xfrm>
          </p:grpSpPr>
          <p:sp>
            <p:nvSpPr>
              <p:cNvPr id="352" name="Rectangle: Rounded Corners 351">
                <a:extLst>
                  <a:ext uri="{FF2B5EF4-FFF2-40B4-BE49-F238E27FC236}">
                    <a16:creationId xmlns:a16="http://schemas.microsoft.com/office/drawing/2014/main" id="{486B662F-D882-553A-1D36-95A178602CC9}"/>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Acquire Resources</a:t>
                </a:r>
              </a:p>
            </p:txBody>
          </p:sp>
          <p:sp>
            <p:nvSpPr>
              <p:cNvPr id="353" name="Oval 352">
                <a:extLst>
                  <a:ext uri="{FF2B5EF4-FFF2-40B4-BE49-F238E27FC236}">
                    <a16:creationId xmlns:a16="http://schemas.microsoft.com/office/drawing/2014/main" id="{74961AB5-97B6-A6B3-B9C3-12701D03A9F0}"/>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4.2</a:t>
                </a:r>
              </a:p>
            </p:txBody>
          </p:sp>
        </p:grpSp>
        <p:grpSp>
          <p:nvGrpSpPr>
            <p:cNvPr id="239" name="Group 238">
              <a:extLst>
                <a:ext uri="{FF2B5EF4-FFF2-40B4-BE49-F238E27FC236}">
                  <a16:creationId xmlns:a16="http://schemas.microsoft.com/office/drawing/2014/main" id="{71CF912C-339B-0B57-2A63-C800EBFC9EEA}"/>
                </a:ext>
              </a:extLst>
            </p:cNvPr>
            <p:cNvGrpSpPr/>
            <p:nvPr/>
          </p:nvGrpSpPr>
          <p:grpSpPr>
            <a:xfrm>
              <a:off x="4222377" y="2815143"/>
              <a:ext cx="1097280" cy="685800"/>
              <a:chOff x="6771067" y="4966859"/>
              <a:chExt cx="1097280" cy="685800"/>
            </a:xfrm>
          </p:grpSpPr>
          <p:sp>
            <p:nvSpPr>
              <p:cNvPr id="350" name="Rectangle: Rounded Corners 349">
                <a:extLst>
                  <a:ext uri="{FF2B5EF4-FFF2-40B4-BE49-F238E27FC236}">
                    <a16:creationId xmlns:a16="http://schemas.microsoft.com/office/drawing/2014/main" id="{E15D3F3F-BC98-6968-AF1B-8EBBA253AFE2}"/>
                  </a:ext>
                </a:extLst>
              </p:cNvPr>
              <p:cNvSpPr/>
              <p:nvPr/>
            </p:nvSpPr>
            <p:spPr>
              <a:xfrm>
                <a:off x="6771067" y="4966859"/>
                <a:ext cx="1097280" cy="685800"/>
              </a:xfrm>
              <a:prstGeom prst="roundRect">
                <a:avLst/>
              </a:prstGeom>
              <a:solidFill>
                <a:schemeClr val="tx2">
                  <a:lumMod val="20000"/>
                  <a:lumOff val="80000"/>
                </a:schemeClr>
              </a:solidFill>
              <a:ln w="571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Select</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Digital Twin Applications</a:t>
                </a:r>
              </a:p>
            </p:txBody>
          </p:sp>
          <p:sp>
            <p:nvSpPr>
              <p:cNvPr id="351" name="Oval 350">
                <a:extLst>
                  <a:ext uri="{FF2B5EF4-FFF2-40B4-BE49-F238E27FC236}">
                    <a16:creationId xmlns:a16="http://schemas.microsoft.com/office/drawing/2014/main" id="{5563DCF1-D5C9-02D9-96A5-20E20CFCB9EF}"/>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4.1</a:t>
                </a:r>
              </a:p>
            </p:txBody>
          </p:sp>
        </p:grpSp>
        <p:grpSp>
          <p:nvGrpSpPr>
            <p:cNvPr id="240" name="Group 239">
              <a:extLst>
                <a:ext uri="{FF2B5EF4-FFF2-40B4-BE49-F238E27FC236}">
                  <a16:creationId xmlns:a16="http://schemas.microsoft.com/office/drawing/2014/main" id="{E038A50F-04BF-0FB2-034B-7021E574E14E}"/>
                </a:ext>
              </a:extLst>
            </p:cNvPr>
            <p:cNvGrpSpPr/>
            <p:nvPr/>
          </p:nvGrpSpPr>
          <p:grpSpPr>
            <a:xfrm>
              <a:off x="2941918" y="5558343"/>
              <a:ext cx="1097280" cy="685800"/>
              <a:chOff x="6771067" y="4966859"/>
              <a:chExt cx="1097280" cy="685800"/>
            </a:xfrm>
          </p:grpSpPr>
          <p:sp>
            <p:nvSpPr>
              <p:cNvPr id="348" name="Rectangle: Rounded Corners 347">
                <a:extLst>
                  <a:ext uri="{FF2B5EF4-FFF2-40B4-BE49-F238E27FC236}">
                    <a16:creationId xmlns:a16="http://schemas.microsoft.com/office/drawing/2014/main" id="{A542F7F8-DC82-8182-F693-81EBC53930C4}"/>
                  </a:ext>
                </a:extLst>
              </p:cNvPr>
              <p:cNvSpPr/>
              <p:nvPr/>
            </p:nvSpPr>
            <p:spPr>
              <a:xfrm>
                <a:off x="6771067" y="4966859"/>
                <a:ext cx="1097280" cy="685800"/>
              </a:xfrm>
              <a:prstGeom prst="roundRect">
                <a:avLst/>
              </a:prstGeom>
              <a:solidFill>
                <a:schemeClr val="tx2">
                  <a:lumMod val="20000"/>
                  <a:lumOff val="80000"/>
                </a:schemeClr>
              </a:solidFill>
              <a:ln w="571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Wargame Reporting</a:t>
                </a:r>
              </a:p>
            </p:txBody>
          </p:sp>
          <p:sp>
            <p:nvSpPr>
              <p:cNvPr id="349" name="Oval 348">
                <a:extLst>
                  <a:ext uri="{FF2B5EF4-FFF2-40B4-BE49-F238E27FC236}">
                    <a16:creationId xmlns:a16="http://schemas.microsoft.com/office/drawing/2014/main" id="{A9CC3A4C-0FEF-349C-D4EC-F18243D54733}"/>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3.4</a:t>
                </a:r>
              </a:p>
            </p:txBody>
          </p:sp>
        </p:grpSp>
        <p:grpSp>
          <p:nvGrpSpPr>
            <p:cNvPr id="241" name="Group 240">
              <a:extLst>
                <a:ext uri="{FF2B5EF4-FFF2-40B4-BE49-F238E27FC236}">
                  <a16:creationId xmlns:a16="http://schemas.microsoft.com/office/drawing/2014/main" id="{AC5EC65D-3C87-DFD8-55E6-22D1C08B9311}"/>
                </a:ext>
              </a:extLst>
            </p:cNvPr>
            <p:cNvGrpSpPr/>
            <p:nvPr/>
          </p:nvGrpSpPr>
          <p:grpSpPr>
            <a:xfrm>
              <a:off x="2941918" y="4643943"/>
              <a:ext cx="1097280" cy="685800"/>
              <a:chOff x="6771067" y="4966859"/>
              <a:chExt cx="1097280" cy="685800"/>
            </a:xfrm>
          </p:grpSpPr>
          <p:sp>
            <p:nvSpPr>
              <p:cNvPr id="346" name="Rectangle: Rounded Corners 345">
                <a:extLst>
                  <a:ext uri="{FF2B5EF4-FFF2-40B4-BE49-F238E27FC236}">
                    <a16:creationId xmlns:a16="http://schemas.microsoft.com/office/drawing/2014/main" id="{A73C5BA6-AD60-AC04-16C3-255C0FC88FF6}"/>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Post</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Wargame Analysis</a:t>
                </a:r>
              </a:p>
            </p:txBody>
          </p:sp>
          <p:sp>
            <p:nvSpPr>
              <p:cNvPr id="347" name="Oval 346">
                <a:extLst>
                  <a:ext uri="{FF2B5EF4-FFF2-40B4-BE49-F238E27FC236}">
                    <a16:creationId xmlns:a16="http://schemas.microsoft.com/office/drawing/2014/main" id="{1AF98644-A5EB-C284-C557-2EBFFB6FF9E6}"/>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3.3</a:t>
                </a:r>
              </a:p>
            </p:txBody>
          </p:sp>
        </p:grpSp>
        <p:grpSp>
          <p:nvGrpSpPr>
            <p:cNvPr id="242" name="Group 241">
              <a:extLst>
                <a:ext uri="{FF2B5EF4-FFF2-40B4-BE49-F238E27FC236}">
                  <a16:creationId xmlns:a16="http://schemas.microsoft.com/office/drawing/2014/main" id="{73384123-99A6-2D4A-C3BD-883068A5A4FD}"/>
                </a:ext>
              </a:extLst>
            </p:cNvPr>
            <p:cNvGrpSpPr/>
            <p:nvPr/>
          </p:nvGrpSpPr>
          <p:grpSpPr>
            <a:xfrm>
              <a:off x="2941918" y="3729543"/>
              <a:ext cx="1097280" cy="685800"/>
              <a:chOff x="6771067" y="4966859"/>
              <a:chExt cx="1097280" cy="685800"/>
            </a:xfrm>
          </p:grpSpPr>
          <p:sp>
            <p:nvSpPr>
              <p:cNvPr id="344" name="Rectangle: Rounded Corners 343">
                <a:extLst>
                  <a:ext uri="{FF2B5EF4-FFF2-40B4-BE49-F238E27FC236}">
                    <a16:creationId xmlns:a16="http://schemas.microsoft.com/office/drawing/2014/main" id="{E1DAB30A-58F8-60BC-2BEB-B3DDCA3975F9}"/>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Conduct Wargame</a:t>
                </a:r>
              </a:p>
            </p:txBody>
          </p:sp>
          <p:sp>
            <p:nvSpPr>
              <p:cNvPr id="345" name="Oval 344">
                <a:extLst>
                  <a:ext uri="{FF2B5EF4-FFF2-40B4-BE49-F238E27FC236}">
                    <a16:creationId xmlns:a16="http://schemas.microsoft.com/office/drawing/2014/main" id="{F5133BB0-3409-BB97-B6EE-E6316ECE79E1}"/>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3.2</a:t>
                </a:r>
              </a:p>
            </p:txBody>
          </p:sp>
        </p:grpSp>
        <p:grpSp>
          <p:nvGrpSpPr>
            <p:cNvPr id="244" name="Group 243">
              <a:extLst>
                <a:ext uri="{FF2B5EF4-FFF2-40B4-BE49-F238E27FC236}">
                  <a16:creationId xmlns:a16="http://schemas.microsoft.com/office/drawing/2014/main" id="{B4FCAD74-9103-BF37-975D-4306AC7C2BCE}"/>
                </a:ext>
              </a:extLst>
            </p:cNvPr>
            <p:cNvGrpSpPr/>
            <p:nvPr/>
          </p:nvGrpSpPr>
          <p:grpSpPr>
            <a:xfrm>
              <a:off x="2941918" y="2815143"/>
              <a:ext cx="1097280" cy="685800"/>
              <a:chOff x="6771067" y="4966859"/>
              <a:chExt cx="1097280" cy="685800"/>
            </a:xfrm>
          </p:grpSpPr>
          <p:sp>
            <p:nvSpPr>
              <p:cNvPr id="342" name="Rectangle: Rounded Corners 341">
                <a:extLst>
                  <a:ext uri="{FF2B5EF4-FFF2-40B4-BE49-F238E27FC236}">
                    <a16:creationId xmlns:a16="http://schemas.microsoft.com/office/drawing/2014/main" id="{8A3AFDBE-3FBA-2129-3C9C-1E569808AC69}"/>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Wargame Preparation</a:t>
                </a:r>
              </a:p>
            </p:txBody>
          </p:sp>
          <p:sp>
            <p:nvSpPr>
              <p:cNvPr id="343" name="Oval 342">
                <a:extLst>
                  <a:ext uri="{FF2B5EF4-FFF2-40B4-BE49-F238E27FC236}">
                    <a16:creationId xmlns:a16="http://schemas.microsoft.com/office/drawing/2014/main" id="{6756AD3E-1C24-4778-28FB-CDC02F00F32F}"/>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3.1</a:t>
                </a:r>
              </a:p>
            </p:txBody>
          </p:sp>
        </p:grpSp>
        <p:grpSp>
          <p:nvGrpSpPr>
            <p:cNvPr id="245" name="Group 244">
              <a:extLst>
                <a:ext uri="{FF2B5EF4-FFF2-40B4-BE49-F238E27FC236}">
                  <a16:creationId xmlns:a16="http://schemas.microsoft.com/office/drawing/2014/main" id="{B430E947-B4B8-5574-A4BD-F5BA722B3F1D}"/>
                </a:ext>
              </a:extLst>
            </p:cNvPr>
            <p:cNvGrpSpPr/>
            <p:nvPr/>
          </p:nvGrpSpPr>
          <p:grpSpPr>
            <a:xfrm>
              <a:off x="1661459" y="4643943"/>
              <a:ext cx="1097280" cy="685800"/>
              <a:chOff x="6771067" y="4966859"/>
              <a:chExt cx="1097280" cy="685800"/>
            </a:xfrm>
          </p:grpSpPr>
          <p:sp>
            <p:nvSpPr>
              <p:cNvPr id="340" name="Rectangle: Rounded Corners 339">
                <a:extLst>
                  <a:ext uri="{FF2B5EF4-FFF2-40B4-BE49-F238E27FC236}">
                    <a16:creationId xmlns:a16="http://schemas.microsoft.com/office/drawing/2014/main" id="{1D5B6DC2-025E-41E9-5F0E-5EB69270FB94}"/>
                  </a:ext>
                </a:extLst>
              </p:cNvPr>
              <p:cNvSpPr/>
              <p:nvPr/>
            </p:nvSpPr>
            <p:spPr>
              <a:xfrm>
                <a:off x="6771067" y="4966859"/>
                <a:ext cx="1097280" cy="685800"/>
              </a:xfrm>
              <a:prstGeom prst="roundRect">
                <a:avLst/>
              </a:prstGeom>
              <a:solidFill>
                <a:schemeClr val="tx2">
                  <a:lumMod val="20000"/>
                  <a:lumOff val="80000"/>
                </a:schemeClr>
              </a:solidFill>
              <a:ln w="571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Develop Environment Requirements</a:t>
                </a:r>
              </a:p>
            </p:txBody>
          </p:sp>
          <p:sp>
            <p:nvSpPr>
              <p:cNvPr id="341" name="Oval 340">
                <a:extLst>
                  <a:ext uri="{FF2B5EF4-FFF2-40B4-BE49-F238E27FC236}">
                    <a16:creationId xmlns:a16="http://schemas.microsoft.com/office/drawing/2014/main" id="{B713926E-92CA-D85E-09E6-DB16501689FC}"/>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2.3</a:t>
                </a:r>
              </a:p>
            </p:txBody>
          </p:sp>
        </p:grpSp>
        <p:grpSp>
          <p:nvGrpSpPr>
            <p:cNvPr id="246" name="Group 245">
              <a:extLst>
                <a:ext uri="{FF2B5EF4-FFF2-40B4-BE49-F238E27FC236}">
                  <a16:creationId xmlns:a16="http://schemas.microsoft.com/office/drawing/2014/main" id="{302A7D2E-C300-C2DE-27FD-8659C2C0121A}"/>
                </a:ext>
              </a:extLst>
            </p:cNvPr>
            <p:cNvGrpSpPr/>
            <p:nvPr/>
          </p:nvGrpSpPr>
          <p:grpSpPr>
            <a:xfrm>
              <a:off x="1661459" y="3729543"/>
              <a:ext cx="1097280" cy="685800"/>
              <a:chOff x="6771067" y="4966859"/>
              <a:chExt cx="1097280" cy="685800"/>
            </a:xfrm>
          </p:grpSpPr>
          <p:sp>
            <p:nvSpPr>
              <p:cNvPr id="338" name="Rectangle: Rounded Corners 337">
                <a:extLst>
                  <a:ext uri="{FF2B5EF4-FFF2-40B4-BE49-F238E27FC236}">
                    <a16:creationId xmlns:a16="http://schemas.microsoft.com/office/drawing/2014/main" id="{2A468D59-1C5D-862F-0A7F-74635E5F0B26}"/>
                  </a:ext>
                </a:extLst>
              </p:cNvPr>
              <p:cNvSpPr/>
              <p:nvPr/>
            </p:nvSpPr>
            <p:spPr>
              <a:xfrm>
                <a:off x="6771067" y="4966859"/>
                <a:ext cx="1097280" cy="685800"/>
              </a:xfrm>
              <a:prstGeom prst="roundRect">
                <a:avLst/>
              </a:prstGeom>
              <a:solidFill>
                <a:schemeClr val="tx2">
                  <a:lumMod val="20000"/>
                  <a:lumOff val="80000"/>
                </a:schemeClr>
              </a:solidFill>
              <a:ln w="571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Develop</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Conceptual Model</a:t>
                </a:r>
              </a:p>
            </p:txBody>
          </p:sp>
          <p:sp>
            <p:nvSpPr>
              <p:cNvPr id="339" name="Oval 338">
                <a:extLst>
                  <a:ext uri="{FF2B5EF4-FFF2-40B4-BE49-F238E27FC236}">
                    <a16:creationId xmlns:a16="http://schemas.microsoft.com/office/drawing/2014/main" id="{5262D115-14B3-3A32-D185-90568C2F069E}"/>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2.2</a:t>
                </a:r>
              </a:p>
            </p:txBody>
          </p:sp>
        </p:grpSp>
        <p:grpSp>
          <p:nvGrpSpPr>
            <p:cNvPr id="247" name="Group 246">
              <a:extLst>
                <a:ext uri="{FF2B5EF4-FFF2-40B4-BE49-F238E27FC236}">
                  <a16:creationId xmlns:a16="http://schemas.microsoft.com/office/drawing/2014/main" id="{DF74BDAC-3816-F4E4-BB53-E51E8AC3E389}"/>
                </a:ext>
              </a:extLst>
            </p:cNvPr>
            <p:cNvGrpSpPr/>
            <p:nvPr/>
          </p:nvGrpSpPr>
          <p:grpSpPr>
            <a:xfrm>
              <a:off x="1661459" y="2815143"/>
              <a:ext cx="1097280" cy="685800"/>
              <a:chOff x="6771067" y="4966859"/>
              <a:chExt cx="1097280" cy="685800"/>
            </a:xfrm>
          </p:grpSpPr>
          <p:sp>
            <p:nvSpPr>
              <p:cNvPr id="336" name="Rectangle: Rounded Corners 335">
                <a:extLst>
                  <a:ext uri="{FF2B5EF4-FFF2-40B4-BE49-F238E27FC236}">
                    <a16:creationId xmlns:a16="http://schemas.microsoft.com/office/drawing/2014/main" id="{4A5434F6-7BA8-5DC0-7291-71ACDD988D36}"/>
                  </a:ext>
                </a:extLst>
              </p:cNvPr>
              <p:cNvSpPr/>
              <p:nvPr/>
            </p:nvSpPr>
            <p:spPr>
              <a:xfrm>
                <a:off x="6771067" y="4966859"/>
                <a:ext cx="1097280" cy="685800"/>
              </a:xfrm>
              <a:prstGeom prst="roundRect">
                <a:avLst/>
              </a:prstGeom>
              <a:solidFill>
                <a:schemeClr val="tx2">
                  <a:lumMod val="20000"/>
                  <a:lumOff val="80000"/>
                </a:schemeClr>
              </a:solidFill>
              <a:ln w="571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Develop</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Scenario</a:t>
                </a:r>
              </a:p>
            </p:txBody>
          </p:sp>
          <p:sp>
            <p:nvSpPr>
              <p:cNvPr id="337" name="Oval 336">
                <a:extLst>
                  <a:ext uri="{FF2B5EF4-FFF2-40B4-BE49-F238E27FC236}">
                    <a16:creationId xmlns:a16="http://schemas.microsoft.com/office/drawing/2014/main" id="{37D7A52B-F0DC-6901-A0E6-85E09A8BEC34}"/>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2.1</a:t>
                </a:r>
              </a:p>
            </p:txBody>
          </p:sp>
        </p:grpSp>
        <p:grpSp>
          <p:nvGrpSpPr>
            <p:cNvPr id="248" name="Group 247">
              <a:extLst>
                <a:ext uri="{FF2B5EF4-FFF2-40B4-BE49-F238E27FC236}">
                  <a16:creationId xmlns:a16="http://schemas.microsoft.com/office/drawing/2014/main" id="{6C4214C7-A84C-6CA1-0469-563D371E7ADE}"/>
                </a:ext>
              </a:extLst>
            </p:cNvPr>
            <p:cNvGrpSpPr/>
            <p:nvPr/>
          </p:nvGrpSpPr>
          <p:grpSpPr>
            <a:xfrm>
              <a:off x="381000" y="3729543"/>
              <a:ext cx="1097280" cy="685800"/>
              <a:chOff x="6771067" y="4966859"/>
              <a:chExt cx="1097280" cy="685800"/>
            </a:xfrm>
          </p:grpSpPr>
          <p:sp>
            <p:nvSpPr>
              <p:cNvPr id="334" name="Rectangle: Rounded Corners 333">
                <a:extLst>
                  <a:ext uri="{FF2B5EF4-FFF2-40B4-BE49-F238E27FC236}">
                    <a16:creationId xmlns:a16="http://schemas.microsoft.com/office/drawing/2014/main" id="{EF629EAC-563B-DF15-3E09-8CC17011EBB3}"/>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Conduct</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Initial Planning</a:t>
                </a:r>
              </a:p>
            </p:txBody>
          </p:sp>
          <p:sp>
            <p:nvSpPr>
              <p:cNvPr id="335" name="Oval 334">
                <a:extLst>
                  <a:ext uri="{FF2B5EF4-FFF2-40B4-BE49-F238E27FC236}">
                    <a16:creationId xmlns:a16="http://schemas.microsoft.com/office/drawing/2014/main" id="{D6597AFA-0DFE-34B7-4F20-215BD15C6969}"/>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1.2</a:t>
                </a:r>
              </a:p>
            </p:txBody>
          </p:sp>
        </p:grpSp>
        <p:grpSp>
          <p:nvGrpSpPr>
            <p:cNvPr id="249" name="Group 248">
              <a:extLst>
                <a:ext uri="{FF2B5EF4-FFF2-40B4-BE49-F238E27FC236}">
                  <a16:creationId xmlns:a16="http://schemas.microsoft.com/office/drawing/2014/main" id="{686DFC3F-A4A0-F749-627E-D83937E1FD23}"/>
                </a:ext>
              </a:extLst>
            </p:cNvPr>
            <p:cNvGrpSpPr/>
            <p:nvPr/>
          </p:nvGrpSpPr>
          <p:grpSpPr>
            <a:xfrm>
              <a:off x="381000" y="2815143"/>
              <a:ext cx="1097280" cy="685800"/>
              <a:chOff x="6771067" y="4966859"/>
              <a:chExt cx="1097280" cy="685800"/>
            </a:xfrm>
          </p:grpSpPr>
          <p:sp>
            <p:nvSpPr>
              <p:cNvPr id="332" name="Rectangle: Rounded Corners 331">
                <a:extLst>
                  <a:ext uri="{FF2B5EF4-FFF2-40B4-BE49-F238E27FC236}">
                    <a16:creationId xmlns:a16="http://schemas.microsoft.com/office/drawing/2014/main" id="{878503B0-74F4-4163-FA4C-F8175B913840}"/>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Develop</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Objectives</a:t>
                </a:r>
              </a:p>
            </p:txBody>
          </p:sp>
          <p:sp>
            <p:nvSpPr>
              <p:cNvPr id="333" name="Oval 332">
                <a:extLst>
                  <a:ext uri="{FF2B5EF4-FFF2-40B4-BE49-F238E27FC236}">
                    <a16:creationId xmlns:a16="http://schemas.microsoft.com/office/drawing/2014/main" id="{D1C272B4-9426-7D9C-7168-F3D7F41A8AB1}"/>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1.1</a:t>
                </a:r>
              </a:p>
            </p:txBody>
          </p:sp>
        </p:grpSp>
        <p:grpSp>
          <p:nvGrpSpPr>
            <p:cNvPr id="250" name="Group 249">
              <a:extLst>
                <a:ext uri="{FF2B5EF4-FFF2-40B4-BE49-F238E27FC236}">
                  <a16:creationId xmlns:a16="http://schemas.microsoft.com/office/drawing/2014/main" id="{43B1CC1E-C4D6-12EC-74D1-8E54B135EB54}"/>
                </a:ext>
              </a:extLst>
            </p:cNvPr>
            <p:cNvGrpSpPr/>
            <p:nvPr/>
          </p:nvGrpSpPr>
          <p:grpSpPr>
            <a:xfrm>
              <a:off x="10624674" y="4643943"/>
              <a:ext cx="1097280" cy="685800"/>
              <a:chOff x="6771067" y="4966859"/>
              <a:chExt cx="1097280" cy="685800"/>
            </a:xfrm>
          </p:grpSpPr>
          <p:sp>
            <p:nvSpPr>
              <p:cNvPr id="330" name="Rectangle: Rounded Corners 329">
                <a:extLst>
                  <a:ext uri="{FF2B5EF4-FFF2-40B4-BE49-F238E27FC236}">
                    <a16:creationId xmlns:a16="http://schemas.microsoft.com/office/drawing/2014/main" id="{7A37D68F-A80F-7DAF-DD3A-42321A15E707}"/>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Lessons Learned &amp; Retirement</a:t>
                </a:r>
              </a:p>
            </p:txBody>
          </p:sp>
          <p:sp>
            <p:nvSpPr>
              <p:cNvPr id="331" name="Oval 330">
                <a:extLst>
                  <a:ext uri="{FF2B5EF4-FFF2-40B4-BE49-F238E27FC236}">
                    <a16:creationId xmlns:a16="http://schemas.microsoft.com/office/drawing/2014/main" id="{8CEDDA2C-00B2-81C9-E73A-B536F9BBA307}"/>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9.3</a:t>
                </a:r>
              </a:p>
            </p:txBody>
          </p:sp>
        </p:grpSp>
        <p:grpSp>
          <p:nvGrpSpPr>
            <p:cNvPr id="251" name="Group 250">
              <a:extLst>
                <a:ext uri="{FF2B5EF4-FFF2-40B4-BE49-F238E27FC236}">
                  <a16:creationId xmlns:a16="http://schemas.microsoft.com/office/drawing/2014/main" id="{61ED5022-2EE7-5101-ADB9-C30C27F3A28E}"/>
                </a:ext>
              </a:extLst>
            </p:cNvPr>
            <p:cNvGrpSpPr/>
            <p:nvPr/>
          </p:nvGrpSpPr>
          <p:grpSpPr>
            <a:xfrm>
              <a:off x="10624674" y="3729543"/>
              <a:ext cx="1097280" cy="685800"/>
              <a:chOff x="6771067" y="4966859"/>
              <a:chExt cx="1097280" cy="685800"/>
            </a:xfrm>
          </p:grpSpPr>
          <p:sp>
            <p:nvSpPr>
              <p:cNvPr id="328" name="Rectangle: Rounded Corners 327">
                <a:extLst>
                  <a:ext uri="{FF2B5EF4-FFF2-40B4-BE49-F238E27FC236}">
                    <a16:creationId xmlns:a16="http://schemas.microsoft.com/office/drawing/2014/main" id="{7AE40EF8-E42A-7A17-B726-7688C21C0D83}"/>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Reporting</a:t>
                </a:r>
              </a:p>
            </p:txBody>
          </p:sp>
          <p:sp>
            <p:nvSpPr>
              <p:cNvPr id="329" name="Oval 328">
                <a:extLst>
                  <a:ext uri="{FF2B5EF4-FFF2-40B4-BE49-F238E27FC236}">
                    <a16:creationId xmlns:a16="http://schemas.microsoft.com/office/drawing/2014/main" id="{5E155418-C27E-AF94-8AB5-74FD6A0F2D2A}"/>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9.2</a:t>
                </a:r>
              </a:p>
            </p:txBody>
          </p:sp>
        </p:grpSp>
        <p:grpSp>
          <p:nvGrpSpPr>
            <p:cNvPr id="252" name="Group 251">
              <a:extLst>
                <a:ext uri="{FF2B5EF4-FFF2-40B4-BE49-F238E27FC236}">
                  <a16:creationId xmlns:a16="http://schemas.microsoft.com/office/drawing/2014/main" id="{6AD47B35-57D4-0925-94CB-F6D7CB1098C6}"/>
                </a:ext>
              </a:extLst>
            </p:cNvPr>
            <p:cNvGrpSpPr/>
            <p:nvPr/>
          </p:nvGrpSpPr>
          <p:grpSpPr>
            <a:xfrm>
              <a:off x="10624674" y="2815143"/>
              <a:ext cx="1097280" cy="685800"/>
              <a:chOff x="6771067" y="4966859"/>
              <a:chExt cx="1097280" cy="685800"/>
            </a:xfrm>
          </p:grpSpPr>
          <p:sp>
            <p:nvSpPr>
              <p:cNvPr id="326" name="Rectangle: Rounded Corners 325">
                <a:extLst>
                  <a:ext uri="{FF2B5EF4-FFF2-40B4-BE49-F238E27FC236}">
                    <a16:creationId xmlns:a16="http://schemas.microsoft.com/office/drawing/2014/main" id="{EA3D51E5-1018-B33D-F485-038E12FA040F}"/>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Analysis &amp; Evaluation</a:t>
                </a:r>
              </a:p>
            </p:txBody>
          </p:sp>
          <p:sp>
            <p:nvSpPr>
              <p:cNvPr id="327" name="Oval 326">
                <a:extLst>
                  <a:ext uri="{FF2B5EF4-FFF2-40B4-BE49-F238E27FC236}">
                    <a16:creationId xmlns:a16="http://schemas.microsoft.com/office/drawing/2014/main" id="{28865C81-6CDE-EB84-1328-7F8FCD43F2C3}"/>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9.1</a:t>
                </a:r>
              </a:p>
            </p:txBody>
          </p:sp>
        </p:grpSp>
        <p:cxnSp>
          <p:nvCxnSpPr>
            <p:cNvPr id="253" name="Straight Arrow Connector 252">
              <a:extLst>
                <a:ext uri="{FF2B5EF4-FFF2-40B4-BE49-F238E27FC236}">
                  <a16:creationId xmlns:a16="http://schemas.microsoft.com/office/drawing/2014/main" id="{70D37C6F-91CC-8FC1-6453-84849EF7C0A9}"/>
                </a:ext>
              </a:extLst>
            </p:cNvPr>
            <p:cNvCxnSpPr>
              <a:stCxn id="392" idx="3"/>
              <a:endCxn id="376" idx="1"/>
            </p:cNvCxnSpPr>
            <p:nvPr/>
          </p:nvCxnSpPr>
          <p:spPr>
            <a:xfrm>
              <a:off x="1478280"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4" name="Straight Arrow Connector 253">
              <a:extLst>
                <a:ext uri="{FF2B5EF4-FFF2-40B4-BE49-F238E27FC236}">
                  <a16:creationId xmlns:a16="http://schemas.microsoft.com/office/drawing/2014/main" id="{9A2525A1-7D7A-22C6-F210-5A97EF8A2F92}"/>
                </a:ext>
              </a:extLst>
            </p:cNvPr>
            <p:cNvCxnSpPr>
              <a:stCxn id="376" idx="3"/>
              <a:endCxn id="378" idx="1"/>
            </p:cNvCxnSpPr>
            <p:nvPr/>
          </p:nvCxnSpPr>
          <p:spPr>
            <a:xfrm>
              <a:off x="2758739"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5" name="Straight Arrow Connector 254">
              <a:extLst>
                <a:ext uri="{FF2B5EF4-FFF2-40B4-BE49-F238E27FC236}">
                  <a16:creationId xmlns:a16="http://schemas.microsoft.com/office/drawing/2014/main" id="{126E40B0-9520-0F8C-6FF1-65F7AA03BEA5}"/>
                </a:ext>
              </a:extLst>
            </p:cNvPr>
            <p:cNvCxnSpPr>
              <a:stCxn id="378" idx="3"/>
              <a:endCxn id="380" idx="1"/>
            </p:cNvCxnSpPr>
            <p:nvPr/>
          </p:nvCxnSpPr>
          <p:spPr>
            <a:xfrm>
              <a:off x="4039198"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6" name="Straight Arrow Connector 255">
              <a:extLst>
                <a:ext uri="{FF2B5EF4-FFF2-40B4-BE49-F238E27FC236}">
                  <a16:creationId xmlns:a16="http://schemas.microsoft.com/office/drawing/2014/main" id="{71F3FDAB-273D-2E02-1489-FF4EE0D32DC6}"/>
                </a:ext>
              </a:extLst>
            </p:cNvPr>
            <p:cNvCxnSpPr>
              <a:stCxn id="380" idx="3"/>
              <a:endCxn id="382" idx="1"/>
            </p:cNvCxnSpPr>
            <p:nvPr/>
          </p:nvCxnSpPr>
          <p:spPr>
            <a:xfrm>
              <a:off x="5319657"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7" name="Straight Arrow Connector 256">
              <a:extLst>
                <a:ext uri="{FF2B5EF4-FFF2-40B4-BE49-F238E27FC236}">
                  <a16:creationId xmlns:a16="http://schemas.microsoft.com/office/drawing/2014/main" id="{359F61F2-2439-6B7D-0F92-FD028B56F902}"/>
                </a:ext>
              </a:extLst>
            </p:cNvPr>
            <p:cNvCxnSpPr>
              <a:stCxn id="382" idx="3"/>
              <a:endCxn id="384" idx="1"/>
            </p:cNvCxnSpPr>
            <p:nvPr/>
          </p:nvCxnSpPr>
          <p:spPr>
            <a:xfrm>
              <a:off x="6600116"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8" name="Straight Arrow Connector 257">
              <a:extLst>
                <a:ext uri="{FF2B5EF4-FFF2-40B4-BE49-F238E27FC236}">
                  <a16:creationId xmlns:a16="http://schemas.microsoft.com/office/drawing/2014/main" id="{1E1BE571-DB89-3090-CCC2-CF6284232B47}"/>
                </a:ext>
              </a:extLst>
            </p:cNvPr>
            <p:cNvCxnSpPr>
              <a:stCxn id="384" idx="3"/>
              <a:endCxn id="386" idx="1"/>
            </p:cNvCxnSpPr>
            <p:nvPr/>
          </p:nvCxnSpPr>
          <p:spPr>
            <a:xfrm>
              <a:off x="7880575"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9" name="Straight Arrow Connector 258">
              <a:extLst>
                <a:ext uri="{FF2B5EF4-FFF2-40B4-BE49-F238E27FC236}">
                  <a16:creationId xmlns:a16="http://schemas.microsoft.com/office/drawing/2014/main" id="{0176F3AD-DDF3-A90C-43E9-17585F8921F4}"/>
                </a:ext>
              </a:extLst>
            </p:cNvPr>
            <p:cNvCxnSpPr>
              <a:cxnSpLocks/>
              <a:stCxn id="386" idx="3"/>
              <a:endCxn id="388" idx="1"/>
            </p:cNvCxnSpPr>
            <p:nvPr/>
          </p:nvCxnSpPr>
          <p:spPr>
            <a:xfrm>
              <a:off x="9161034" y="2004400"/>
              <a:ext cx="183179" cy="4292"/>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0" name="Straight Arrow Connector 259">
              <a:extLst>
                <a:ext uri="{FF2B5EF4-FFF2-40B4-BE49-F238E27FC236}">
                  <a16:creationId xmlns:a16="http://schemas.microsoft.com/office/drawing/2014/main" id="{AC67EB51-692D-A9B4-A346-CD6E66A08C20}"/>
                </a:ext>
              </a:extLst>
            </p:cNvPr>
            <p:cNvCxnSpPr>
              <a:stCxn id="388" idx="3"/>
              <a:endCxn id="390" idx="1"/>
            </p:cNvCxnSpPr>
            <p:nvPr/>
          </p:nvCxnSpPr>
          <p:spPr>
            <a:xfrm>
              <a:off x="10441493" y="2008692"/>
              <a:ext cx="183181"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61" name="Group 260">
              <a:extLst>
                <a:ext uri="{FF2B5EF4-FFF2-40B4-BE49-F238E27FC236}">
                  <a16:creationId xmlns:a16="http://schemas.microsoft.com/office/drawing/2014/main" id="{B72D7067-6B6D-A79F-29C0-CC070B7B8816}"/>
                </a:ext>
              </a:extLst>
            </p:cNvPr>
            <p:cNvGrpSpPr/>
            <p:nvPr/>
          </p:nvGrpSpPr>
          <p:grpSpPr>
            <a:xfrm>
              <a:off x="1035384" y="2338345"/>
              <a:ext cx="10070573" cy="210099"/>
              <a:chOff x="1035384" y="2037802"/>
              <a:chExt cx="10070573" cy="210099"/>
            </a:xfrm>
          </p:grpSpPr>
          <p:cxnSp>
            <p:nvCxnSpPr>
              <p:cNvPr id="262" name="Straight Connector 261">
                <a:extLst>
                  <a:ext uri="{FF2B5EF4-FFF2-40B4-BE49-F238E27FC236}">
                    <a16:creationId xmlns:a16="http://schemas.microsoft.com/office/drawing/2014/main" id="{D7A3F841-792F-838C-88D2-C800133AB8CD}"/>
                  </a:ext>
                </a:extLst>
              </p:cNvPr>
              <p:cNvCxnSpPr>
                <a:cxnSpLocks/>
              </p:cNvCxnSpPr>
              <p:nvPr/>
            </p:nvCxnSpPr>
            <p:spPr>
              <a:xfrm flipH="1">
                <a:off x="9782564" y="2247900"/>
                <a:ext cx="225556"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3" name="Straight Connector 262">
                <a:extLst>
                  <a:ext uri="{FF2B5EF4-FFF2-40B4-BE49-F238E27FC236}">
                    <a16:creationId xmlns:a16="http://schemas.microsoft.com/office/drawing/2014/main" id="{38BD5231-D163-D425-81F0-CC8BBC065070}"/>
                  </a:ext>
                </a:extLst>
              </p:cNvPr>
              <p:cNvCxnSpPr>
                <a:cxnSpLocks/>
              </p:cNvCxnSpPr>
              <p:nvPr/>
            </p:nvCxnSpPr>
            <p:spPr>
              <a:xfrm flipH="1">
                <a:off x="8505436" y="2247901"/>
                <a:ext cx="210328"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1F69AC6D-14D3-843E-5B47-9220B4E7178A}"/>
                  </a:ext>
                </a:extLst>
              </p:cNvPr>
              <p:cNvCxnSpPr>
                <a:cxnSpLocks/>
              </p:cNvCxnSpPr>
              <p:nvPr/>
            </p:nvCxnSpPr>
            <p:spPr>
              <a:xfrm flipH="1" flipV="1">
                <a:off x="7225105" y="2247900"/>
                <a:ext cx="213531"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A0793ABF-35EA-FBDE-32CA-0C6DB4EDF7B8}"/>
                  </a:ext>
                </a:extLst>
              </p:cNvPr>
              <p:cNvCxnSpPr>
                <a:cxnSpLocks/>
              </p:cNvCxnSpPr>
              <p:nvPr/>
            </p:nvCxnSpPr>
            <p:spPr>
              <a:xfrm flipH="1">
                <a:off x="5947267" y="2247900"/>
                <a:ext cx="211038"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929EFDCC-3DD2-2736-1C01-5D5C99DBCE0B}"/>
                  </a:ext>
                </a:extLst>
              </p:cNvPr>
              <p:cNvCxnSpPr>
                <a:cxnSpLocks/>
              </p:cNvCxnSpPr>
              <p:nvPr/>
            </p:nvCxnSpPr>
            <p:spPr>
              <a:xfrm flipH="1" flipV="1">
                <a:off x="4664187" y="2247900"/>
                <a:ext cx="216280"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9E84E78E-6F05-5664-2997-20E8E95CED7B}"/>
                  </a:ext>
                </a:extLst>
              </p:cNvPr>
              <p:cNvCxnSpPr>
                <a:cxnSpLocks/>
              </p:cNvCxnSpPr>
              <p:nvPr/>
            </p:nvCxnSpPr>
            <p:spPr>
              <a:xfrm flipH="1">
                <a:off x="3381160" y="2247900"/>
                <a:ext cx="216227"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E92BBC5C-5D63-A55A-12D4-CE64AFD5A253}"/>
                  </a:ext>
                </a:extLst>
              </p:cNvPr>
              <p:cNvCxnSpPr>
                <a:cxnSpLocks/>
              </p:cNvCxnSpPr>
              <p:nvPr/>
            </p:nvCxnSpPr>
            <p:spPr>
              <a:xfrm flipH="1" flipV="1">
                <a:off x="2102184" y="2247900"/>
                <a:ext cx="212176"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0B736C3F-868B-AD40-2A92-5B1BD6ADA498}"/>
                  </a:ext>
                </a:extLst>
              </p:cNvPr>
              <p:cNvCxnSpPr>
                <a:cxnSpLocks/>
              </p:cNvCxnSpPr>
              <p:nvPr/>
            </p:nvCxnSpPr>
            <p:spPr>
              <a:xfrm>
                <a:off x="1035384"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0" name="Straight Arrow Connector 269">
                <a:extLst>
                  <a:ext uri="{FF2B5EF4-FFF2-40B4-BE49-F238E27FC236}">
                    <a16:creationId xmlns:a16="http://schemas.microsoft.com/office/drawing/2014/main" id="{A2318873-708F-A40B-AFDB-5D7FCDD831C0}"/>
                  </a:ext>
                </a:extLst>
              </p:cNvPr>
              <p:cNvCxnSpPr>
                <a:cxnSpLocks/>
              </p:cNvCxnSpPr>
              <p:nvPr/>
            </p:nvCxnSpPr>
            <p:spPr>
              <a:xfrm>
                <a:off x="11074920" y="20621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271" name="Straight Arrow Connector 270">
                <a:extLst>
                  <a:ext uri="{FF2B5EF4-FFF2-40B4-BE49-F238E27FC236}">
                    <a16:creationId xmlns:a16="http://schemas.microsoft.com/office/drawing/2014/main" id="{0B616516-6625-FC72-C329-BF181D873498}"/>
                  </a:ext>
                </a:extLst>
              </p:cNvPr>
              <p:cNvCxnSpPr>
                <a:cxnSpLocks/>
              </p:cNvCxnSpPr>
              <p:nvPr/>
            </p:nvCxnSpPr>
            <p:spPr>
              <a:xfrm>
                <a:off x="9782564"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272" name="Straight Arrow Connector 271">
                <a:extLst>
                  <a:ext uri="{FF2B5EF4-FFF2-40B4-BE49-F238E27FC236}">
                    <a16:creationId xmlns:a16="http://schemas.microsoft.com/office/drawing/2014/main" id="{FD7D5976-E55D-BCBC-71C4-80734D4555F8}"/>
                  </a:ext>
                </a:extLst>
              </p:cNvPr>
              <p:cNvCxnSpPr>
                <a:cxnSpLocks/>
              </p:cNvCxnSpPr>
              <p:nvPr/>
            </p:nvCxnSpPr>
            <p:spPr>
              <a:xfrm>
                <a:off x="8505436"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06" name="Straight Arrow Connector 305">
                <a:extLst>
                  <a:ext uri="{FF2B5EF4-FFF2-40B4-BE49-F238E27FC236}">
                    <a16:creationId xmlns:a16="http://schemas.microsoft.com/office/drawing/2014/main" id="{88A492DB-8085-2EBE-90D9-42532E0FB1E9}"/>
                  </a:ext>
                </a:extLst>
              </p:cNvPr>
              <p:cNvCxnSpPr>
                <a:cxnSpLocks/>
              </p:cNvCxnSpPr>
              <p:nvPr/>
            </p:nvCxnSpPr>
            <p:spPr>
              <a:xfrm>
                <a:off x="7225105"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07" name="Straight Arrow Connector 306">
                <a:extLst>
                  <a:ext uri="{FF2B5EF4-FFF2-40B4-BE49-F238E27FC236}">
                    <a16:creationId xmlns:a16="http://schemas.microsoft.com/office/drawing/2014/main" id="{937C6E84-FD41-3521-EFAE-C1384FDC149A}"/>
                  </a:ext>
                </a:extLst>
              </p:cNvPr>
              <p:cNvCxnSpPr>
                <a:cxnSpLocks/>
              </p:cNvCxnSpPr>
              <p:nvPr/>
            </p:nvCxnSpPr>
            <p:spPr>
              <a:xfrm>
                <a:off x="5947267"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08" name="Straight Arrow Connector 307">
                <a:extLst>
                  <a:ext uri="{FF2B5EF4-FFF2-40B4-BE49-F238E27FC236}">
                    <a16:creationId xmlns:a16="http://schemas.microsoft.com/office/drawing/2014/main" id="{2E46C90F-266D-0CA9-2C15-EB32D5B4B69C}"/>
                  </a:ext>
                </a:extLst>
              </p:cNvPr>
              <p:cNvCxnSpPr>
                <a:cxnSpLocks/>
              </p:cNvCxnSpPr>
              <p:nvPr/>
            </p:nvCxnSpPr>
            <p:spPr>
              <a:xfrm>
                <a:off x="4664187" y="20621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09" name="Straight Arrow Connector 308">
                <a:extLst>
                  <a:ext uri="{FF2B5EF4-FFF2-40B4-BE49-F238E27FC236}">
                    <a16:creationId xmlns:a16="http://schemas.microsoft.com/office/drawing/2014/main" id="{B125CC6B-05EF-0849-5D12-CDE898595C78}"/>
                  </a:ext>
                </a:extLst>
              </p:cNvPr>
              <p:cNvCxnSpPr>
                <a:cxnSpLocks/>
              </p:cNvCxnSpPr>
              <p:nvPr/>
            </p:nvCxnSpPr>
            <p:spPr>
              <a:xfrm>
                <a:off x="3381160"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10" name="Straight Arrow Connector 309">
                <a:extLst>
                  <a:ext uri="{FF2B5EF4-FFF2-40B4-BE49-F238E27FC236}">
                    <a16:creationId xmlns:a16="http://schemas.microsoft.com/office/drawing/2014/main" id="{2765FCDE-FE96-6672-BC01-BF6824F91183}"/>
                  </a:ext>
                </a:extLst>
              </p:cNvPr>
              <p:cNvCxnSpPr>
                <a:cxnSpLocks/>
              </p:cNvCxnSpPr>
              <p:nvPr/>
            </p:nvCxnSpPr>
            <p:spPr>
              <a:xfrm>
                <a:off x="2102184"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11" name="Straight Arrow Connector 310">
                <a:extLst>
                  <a:ext uri="{FF2B5EF4-FFF2-40B4-BE49-F238E27FC236}">
                    <a16:creationId xmlns:a16="http://schemas.microsoft.com/office/drawing/2014/main" id="{BD0B7FC8-7CAD-E7FD-A28C-037FF21B9B27}"/>
                  </a:ext>
                </a:extLst>
              </p:cNvPr>
              <p:cNvCxnSpPr>
                <a:cxnSpLocks/>
              </p:cNvCxnSpPr>
              <p:nvPr/>
            </p:nvCxnSpPr>
            <p:spPr>
              <a:xfrm>
                <a:off x="1035384" y="2060939"/>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12" name="Straight Arrow Connector 311">
                <a:extLst>
                  <a:ext uri="{FF2B5EF4-FFF2-40B4-BE49-F238E27FC236}">
                    <a16:creationId xmlns:a16="http://schemas.microsoft.com/office/drawing/2014/main" id="{A939B56F-B71E-5FC2-545B-6202D26CD585}"/>
                  </a:ext>
                </a:extLst>
              </p:cNvPr>
              <p:cNvCxnSpPr>
                <a:cxnSpLocks/>
              </p:cNvCxnSpPr>
              <p:nvPr/>
            </p:nvCxnSpPr>
            <p:spPr>
              <a:xfrm>
                <a:off x="2314360" y="2054670"/>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13" name="Straight Arrow Connector 312">
                <a:extLst>
                  <a:ext uri="{FF2B5EF4-FFF2-40B4-BE49-F238E27FC236}">
                    <a16:creationId xmlns:a16="http://schemas.microsoft.com/office/drawing/2014/main" id="{5E9A72F9-D34E-53AA-A3D6-B9CFE849AF4C}"/>
                  </a:ext>
                </a:extLst>
              </p:cNvPr>
              <p:cNvCxnSpPr>
                <a:cxnSpLocks/>
              </p:cNvCxnSpPr>
              <p:nvPr/>
            </p:nvCxnSpPr>
            <p:spPr>
              <a:xfrm>
                <a:off x="3595536" y="2037802"/>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14" name="Straight Arrow Connector 313">
                <a:extLst>
                  <a:ext uri="{FF2B5EF4-FFF2-40B4-BE49-F238E27FC236}">
                    <a16:creationId xmlns:a16="http://schemas.microsoft.com/office/drawing/2014/main" id="{0C8644FE-321F-4AF6-4872-6A1498316963}"/>
                  </a:ext>
                </a:extLst>
              </p:cNvPr>
              <p:cNvCxnSpPr>
                <a:cxnSpLocks/>
              </p:cNvCxnSpPr>
              <p:nvPr/>
            </p:nvCxnSpPr>
            <p:spPr>
              <a:xfrm>
                <a:off x="4880467" y="2053760"/>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15" name="Straight Arrow Connector 314">
                <a:extLst>
                  <a:ext uri="{FF2B5EF4-FFF2-40B4-BE49-F238E27FC236}">
                    <a16:creationId xmlns:a16="http://schemas.microsoft.com/office/drawing/2014/main" id="{A56F0023-4A47-D074-51DF-4CBF28371B4D}"/>
                  </a:ext>
                </a:extLst>
              </p:cNvPr>
              <p:cNvCxnSpPr>
                <a:cxnSpLocks/>
              </p:cNvCxnSpPr>
              <p:nvPr/>
            </p:nvCxnSpPr>
            <p:spPr>
              <a:xfrm>
                <a:off x="6165552" y="2046757"/>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16" name="Straight Arrow Connector 315">
                <a:extLst>
                  <a:ext uri="{FF2B5EF4-FFF2-40B4-BE49-F238E27FC236}">
                    <a16:creationId xmlns:a16="http://schemas.microsoft.com/office/drawing/2014/main" id="{8BD9D4C7-B45C-0E07-4D09-C3D149DF4451}"/>
                  </a:ext>
                </a:extLst>
              </p:cNvPr>
              <p:cNvCxnSpPr>
                <a:cxnSpLocks/>
              </p:cNvCxnSpPr>
              <p:nvPr/>
            </p:nvCxnSpPr>
            <p:spPr>
              <a:xfrm>
                <a:off x="7438636" y="2054670"/>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17" name="Straight Arrow Connector 316">
                <a:extLst>
                  <a:ext uri="{FF2B5EF4-FFF2-40B4-BE49-F238E27FC236}">
                    <a16:creationId xmlns:a16="http://schemas.microsoft.com/office/drawing/2014/main" id="{319DF2D3-631D-9FEE-690A-92B105968864}"/>
                  </a:ext>
                </a:extLst>
              </p:cNvPr>
              <p:cNvCxnSpPr>
                <a:cxnSpLocks/>
              </p:cNvCxnSpPr>
              <p:nvPr/>
            </p:nvCxnSpPr>
            <p:spPr>
              <a:xfrm>
                <a:off x="8715764" y="2046756"/>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18" name="Straight Arrow Connector 317">
                <a:extLst>
                  <a:ext uri="{FF2B5EF4-FFF2-40B4-BE49-F238E27FC236}">
                    <a16:creationId xmlns:a16="http://schemas.microsoft.com/office/drawing/2014/main" id="{38C3B4A0-C52B-242E-713A-DB5E84E0949C}"/>
                  </a:ext>
                </a:extLst>
              </p:cNvPr>
              <p:cNvCxnSpPr>
                <a:cxnSpLocks/>
              </p:cNvCxnSpPr>
              <p:nvPr/>
            </p:nvCxnSpPr>
            <p:spPr>
              <a:xfrm>
                <a:off x="10008120" y="2046756"/>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19" name="Straight Connector 318">
                <a:extLst>
                  <a:ext uri="{FF2B5EF4-FFF2-40B4-BE49-F238E27FC236}">
                    <a16:creationId xmlns:a16="http://schemas.microsoft.com/office/drawing/2014/main" id="{7D8BDFBC-A5A9-50EF-F42D-CDA67BDB02C4}"/>
                  </a:ext>
                </a:extLst>
              </p:cNvPr>
              <p:cNvCxnSpPr>
                <a:cxnSpLocks/>
              </p:cNvCxnSpPr>
              <p:nvPr/>
            </p:nvCxnSpPr>
            <p:spPr>
              <a:xfrm>
                <a:off x="2356403"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0" name="Straight Connector 319">
                <a:extLst>
                  <a:ext uri="{FF2B5EF4-FFF2-40B4-BE49-F238E27FC236}">
                    <a16:creationId xmlns:a16="http://schemas.microsoft.com/office/drawing/2014/main" id="{016DE879-020C-20AC-8BD1-B8287C5B5858}"/>
                  </a:ext>
                </a:extLst>
              </p:cNvPr>
              <p:cNvCxnSpPr>
                <a:cxnSpLocks/>
              </p:cNvCxnSpPr>
              <p:nvPr/>
            </p:nvCxnSpPr>
            <p:spPr>
              <a:xfrm>
                <a:off x="3595536"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1" name="Straight Connector 320">
                <a:extLst>
                  <a:ext uri="{FF2B5EF4-FFF2-40B4-BE49-F238E27FC236}">
                    <a16:creationId xmlns:a16="http://schemas.microsoft.com/office/drawing/2014/main" id="{A701E23A-3292-0D45-312C-CFD503DB7591}"/>
                  </a:ext>
                </a:extLst>
              </p:cNvPr>
              <p:cNvCxnSpPr>
                <a:cxnSpLocks/>
              </p:cNvCxnSpPr>
              <p:nvPr/>
            </p:nvCxnSpPr>
            <p:spPr>
              <a:xfrm>
                <a:off x="4880467"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2" name="Straight Connector 321">
                <a:extLst>
                  <a:ext uri="{FF2B5EF4-FFF2-40B4-BE49-F238E27FC236}">
                    <a16:creationId xmlns:a16="http://schemas.microsoft.com/office/drawing/2014/main" id="{D89804ED-BEDF-AF0D-6D05-0E18E4CAD007}"/>
                  </a:ext>
                </a:extLst>
              </p:cNvPr>
              <p:cNvCxnSpPr>
                <a:cxnSpLocks/>
              </p:cNvCxnSpPr>
              <p:nvPr/>
            </p:nvCxnSpPr>
            <p:spPr>
              <a:xfrm>
                <a:off x="6215219"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3" name="Straight Connector 322">
                <a:extLst>
                  <a:ext uri="{FF2B5EF4-FFF2-40B4-BE49-F238E27FC236}">
                    <a16:creationId xmlns:a16="http://schemas.microsoft.com/office/drawing/2014/main" id="{8F8933A4-9C5F-154D-3AA8-59C6AE86354C}"/>
                  </a:ext>
                </a:extLst>
              </p:cNvPr>
              <p:cNvCxnSpPr>
                <a:cxnSpLocks/>
              </p:cNvCxnSpPr>
              <p:nvPr/>
            </p:nvCxnSpPr>
            <p:spPr>
              <a:xfrm>
                <a:off x="7478239"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4" name="Straight Connector 323">
                <a:extLst>
                  <a:ext uri="{FF2B5EF4-FFF2-40B4-BE49-F238E27FC236}">
                    <a16:creationId xmlns:a16="http://schemas.microsoft.com/office/drawing/2014/main" id="{FBEE72EB-D653-5896-3EA3-29A7E1061011}"/>
                  </a:ext>
                </a:extLst>
              </p:cNvPr>
              <p:cNvCxnSpPr>
                <a:cxnSpLocks/>
              </p:cNvCxnSpPr>
              <p:nvPr/>
            </p:nvCxnSpPr>
            <p:spPr>
              <a:xfrm>
                <a:off x="8758698"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5" name="Straight Connector 324">
                <a:extLst>
                  <a:ext uri="{FF2B5EF4-FFF2-40B4-BE49-F238E27FC236}">
                    <a16:creationId xmlns:a16="http://schemas.microsoft.com/office/drawing/2014/main" id="{C44B78A9-4B86-71D2-4F82-53BAD708DE26}"/>
                  </a:ext>
                </a:extLst>
              </p:cNvPr>
              <p:cNvCxnSpPr>
                <a:cxnSpLocks/>
              </p:cNvCxnSpPr>
              <p:nvPr/>
            </p:nvCxnSpPr>
            <p:spPr>
              <a:xfrm>
                <a:off x="10039157"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pSp>
      </p:grpSp>
      <p:grpSp>
        <p:nvGrpSpPr>
          <p:cNvPr id="394" name="Group 393">
            <a:extLst>
              <a:ext uri="{FF2B5EF4-FFF2-40B4-BE49-F238E27FC236}">
                <a16:creationId xmlns:a16="http://schemas.microsoft.com/office/drawing/2014/main" id="{AFB6E062-1A55-FA8E-C862-C056176670C9}"/>
              </a:ext>
            </a:extLst>
          </p:cNvPr>
          <p:cNvGrpSpPr/>
          <p:nvPr/>
        </p:nvGrpSpPr>
        <p:grpSpPr>
          <a:xfrm>
            <a:off x="237961" y="889856"/>
            <a:ext cx="11483993" cy="548819"/>
            <a:chOff x="250807" y="571500"/>
            <a:chExt cx="11483993" cy="548819"/>
          </a:xfrm>
        </p:grpSpPr>
        <p:sp>
          <p:nvSpPr>
            <p:cNvPr id="395" name="Rectangle 394">
              <a:extLst>
                <a:ext uri="{FF2B5EF4-FFF2-40B4-BE49-F238E27FC236}">
                  <a16:creationId xmlns:a16="http://schemas.microsoft.com/office/drawing/2014/main" id="{BD8CC2B9-1A04-F0E6-884C-C54984B18382}"/>
                </a:ext>
              </a:extLst>
            </p:cNvPr>
            <p:cNvSpPr/>
            <p:nvPr/>
          </p:nvSpPr>
          <p:spPr>
            <a:xfrm>
              <a:off x="4222377" y="571500"/>
              <a:ext cx="4388224" cy="390552"/>
            </a:xfrm>
            <a:prstGeom prst="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solidFill>
                    <a:schemeClr val="bg1">
                      <a:lumMod val="50000"/>
                    </a:schemeClr>
                  </a:solidFill>
                  <a:latin typeface="Calibri" panose="020F0502020204030204" pitchFamily="34" charset="0"/>
                  <a:cs typeface="Calibri" panose="020F0502020204030204" pitchFamily="34" charset="0"/>
                </a:rPr>
                <a:t>PREPARE</a:t>
              </a:r>
            </a:p>
          </p:txBody>
        </p:sp>
        <p:sp>
          <p:nvSpPr>
            <p:cNvPr id="396" name="Rectangle 395">
              <a:extLst>
                <a:ext uri="{FF2B5EF4-FFF2-40B4-BE49-F238E27FC236}">
                  <a16:creationId xmlns:a16="http://schemas.microsoft.com/office/drawing/2014/main" id="{37F285A5-A1D5-501F-12EA-6DAFFE798B62}"/>
                </a:ext>
              </a:extLst>
            </p:cNvPr>
            <p:cNvSpPr/>
            <p:nvPr/>
          </p:nvSpPr>
          <p:spPr>
            <a:xfrm>
              <a:off x="8839199" y="571500"/>
              <a:ext cx="1602293" cy="390552"/>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latin typeface="Calibri" panose="020F0502020204030204" pitchFamily="34" charset="0"/>
                  <a:cs typeface="Calibri" panose="020F0502020204030204" pitchFamily="34" charset="0"/>
                </a:rPr>
                <a:t>EXECUTE</a:t>
              </a:r>
            </a:p>
          </p:txBody>
        </p:sp>
        <p:sp>
          <p:nvSpPr>
            <p:cNvPr id="397" name="Rectangle 396">
              <a:extLst>
                <a:ext uri="{FF2B5EF4-FFF2-40B4-BE49-F238E27FC236}">
                  <a16:creationId xmlns:a16="http://schemas.microsoft.com/office/drawing/2014/main" id="{88BD5B3C-C51E-74A9-290A-9B7F9F0F7E75}"/>
                </a:ext>
              </a:extLst>
            </p:cNvPr>
            <p:cNvSpPr/>
            <p:nvPr/>
          </p:nvSpPr>
          <p:spPr>
            <a:xfrm>
              <a:off x="10637520" y="571500"/>
              <a:ext cx="1097280" cy="390552"/>
            </a:xfrm>
            <a:prstGeom prst="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solidFill>
                    <a:schemeClr val="bg1">
                      <a:lumMod val="50000"/>
                    </a:schemeClr>
                  </a:solidFill>
                  <a:latin typeface="Calibri" panose="020F0502020204030204" pitchFamily="34" charset="0"/>
                  <a:cs typeface="Calibri" panose="020F0502020204030204" pitchFamily="34" charset="0"/>
                </a:rPr>
                <a:t>ASSESS</a:t>
              </a:r>
            </a:p>
          </p:txBody>
        </p:sp>
        <p:sp>
          <p:nvSpPr>
            <p:cNvPr id="398" name="Rectangle 397">
              <a:extLst>
                <a:ext uri="{FF2B5EF4-FFF2-40B4-BE49-F238E27FC236}">
                  <a16:creationId xmlns:a16="http://schemas.microsoft.com/office/drawing/2014/main" id="{E6D390EB-D3F2-A486-AA17-9037D6163DA2}"/>
                </a:ext>
              </a:extLst>
            </p:cNvPr>
            <p:cNvSpPr/>
            <p:nvPr/>
          </p:nvSpPr>
          <p:spPr>
            <a:xfrm>
              <a:off x="1676400" y="571500"/>
              <a:ext cx="2362200" cy="390552"/>
            </a:xfrm>
            <a:prstGeom prst="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solidFill>
                    <a:schemeClr val="bg1">
                      <a:lumMod val="50000"/>
                    </a:schemeClr>
                  </a:solidFill>
                  <a:latin typeface="Calibri" panose="020F0502020204030204" pitchFamily="34" charset="0"/>
                  <a:cs typeface="Calibri" panose="020F0502020204030204" pitchFamily="34" charset="0"/>
                </a:rPr>
                <a:t>PLAN</a:t>
              </a:r>
            </a:p>
          </p:txBody>
        </p:sp>
        <p:sp>
          <p:nvSpPr>
            <p:cNvPr id="399" name="Rectangle 398">
              <a:extLst>
                <a:ext uri="{FF2B5EF4-FFF2-40B4-BE49-F238E27FC236}">
                  <a16:creationId xmlns:a16="http://schemas.microsoft.com/office/drawing/2014/main" id="{8B876481-46C7-C74B-3224-BA8399925264}"/>
                </a:ext>
              </a:extLst>
            </p:cNvPr>
            <p:cNvSpPr/>
            <p:nvPr/>
          </p:nvSpPr>
          <p:spPr>
            <a:xfrm>
              <a:off x="376058" y="571500"/>
              <a:ext cx="1097280" cy="390552"/>
            </a:xfrm>
            <a:prstGeom prst="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solidFill>
                    <a:schemeClr val="bg1">
                      <a:lumMod val="50000"/>
                    </a:schemeClr>
                  </a:solidFill>
                  <a:latin typeface="Calibri" panose="020F0502020204030204" pitchFamily="34" charset="0"/>
                  <a:cs typeface="Calibri" panose="020F0502020204030204" pitchFamily="34" charset="0"/>
                </a:rPr>
                <a:t>DESIGN</a:t>
              </a:r>
            </a:p>
          </p:txBody>
        </p:sp>
        <p:sp>
          <p:nvSpPr>
            <p:cNvPr id="401" name="Pentagon 400">
              <a:extLst>
                <a:ext uri="{FF2B5EF4-FFF2-40B4-BE49-F238E27FC236}">
                  <a16:creationId xmlns:a16="http://schemas.microsoft.com/office/drawing/2014/main" id="{A63E56F9-3640-8030-E40C-61D4FC391E44}"/>
                </a:ext>
              </a:extLst>
            </p:cNvPr>
            <p:cNvSpPr/>
            <p:nvPr/>
          </p:nvSpPr>
          <p:spPr>
            <a:xfrm>
              <a:off x="250807" y="803785"/>
              <a:ext cx="332361" cy="316534"/>
            </a:xfrm>
            <a:prstGeom prst="pentagon">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latin typeface="Calibri" panose="020F0502020204030204" pitchFamily="34" charset="0"/>
                  <a:cs typeface="Calibri" panose="020F0502020204030204" pitchFamily="34" charset="0"/>
                </a:rPr>
                <a:t>CDC</a:t>
              </a:r>
            </a:p>
          </p:txBody>
        </p:sp>
        <p:sp>
          <p:nvSpPr>
            <p:cNvPr id="402" name="Pentagon 401">
              <a:extLst>
                <a:ext uri="{FF2B5EF4-FFF2-40B4-BE49-F238E27FC236}">
                  <a16:creationId xmlns:a16="http://schemas.microsoft.com/office/drawing/2014/main" id="{C8AB4A54-EEED-D4D8-2992-509D95D43EA8}"/>
                </a:ext>
              </a:extLst>
            </p:cNvPr>
            <p:cNvSpPr/>
            <p:nvPr/>
          </p:nvSpPr>
          <p:spPr>
            <a:xfrm>
              <a:off x="1394763" y="803785"/>
              <a:ext cx="332361" cy="316534"/>
            </a:xfrm>
            <a:prstGeom prst="pentagon">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latin typeface="Calibri" panose="020F0502020204030204" pitchFamily="34" charset="0"/>
                  <a:cs typeface="Calibri" panose="020F0502020204030204" pitchFamily="34" charset="0"/>
                </a:rPr>
                <a:t>IPC</a:t>
              </a:r>
            </a:p>
          </p:txBody>
        </p:sp>
        <p:sp>
          <p:nvSpPr>
            <p:cNvPr id="403" name="Pentagon 402">
              <a:extLst>
                <a:ext uri="{FF2B5EF4-FFF2-40B4-BE49-F238E27FC236}">
                  <a16:creationId xmlns:a16="http://schemas.microsoft.com/office/drawing/2014/main" id="{47D85A5F-F330-9EB7-B8F7-3FF0FE8CF25F}"/>
                </a:ext>
              </a:extLst>
            </p:cNvPr>
            <p:cNvSpPr/>
            <p:nvPr/>
          </p:nvSpPr>
          <p:spPr>
            <a:xfrm>
              <a:off x="3966650" y="803785"/>
              <a:ext cx="332361" cy="316534"/>
            </a:xfrm>
            <a:prstGeom prst="pentagon">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latin typeface="Calibri" panose="020F0502020204030204" pitchFamily="34" charset="0"/>
                  <a:cs typeface="Calibri" panose="020F0502020204030204" pitchFamily="34" charset="0"/>
                </a:rPr>
                <a:t>MPC</a:t>
              </a:r>
            </a:p>
          </p:txBody>
        </p:sp>
        <p:sp>
          <p:nvSpPr>
            <p:cNvPr id="404" name="Pentagon 403">
              <a:extLst>
                <a:ext uri="{FF2B5EF4-FFF2-40B4-BE49-F238E27FC236}">
                  <a16:creationId xmlns:a16="http://schemas.microsoft.com/office/drawing/2014/main" id="{206B7876-B901-F265-4413-85716F531345}"/>
                </a:ext>
              </a:extLst>
            </p:cNvPr>
            <p:cNvSpPr/>
            <p:nvPr/>
          </p:nvSpPr>
          <p:spPr>
            <a:xfrm>
              <a:off x="3086814" y="797537"/>
              <a:ext cx="332361" cy="316534"/>
            </a:xfrm>
            <a:prstGeom prst="pentagon">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latin typeface="Calibri" panose="020F0502020204030204" pitchFamily="34" charset="0"/>
                  <a:cs typeface="Calibri" panose="020F0502020204030204" pitchFamily="34" charset="0"/>
                </a:rPr>
                <a:t>MDC</a:t>
              </a:r>
            </a:p>
          </p:txBody>
        </p:sp>
        <p:sp>
          <p:nvSpPr>
            <p:cNvPr id="405" name="Pentagon 404">
              <a:extLst>
                <a:ext uri="{FF2B5EF4-FFF2-40B4-BE49-F238E27FC236}">
                  <a16:creationId xmlns:a16="http://schemas.microsoft.com/office/drawing/2014/main" id="{81520330-E8F4-7F0E-F49D-C28E919122F1}"/>
                </a:ext>
              </a:extLst>
            </p:cNvPr>
            <p:cNvSpPr/>
            <p:nvPr/>
          </p:nvSpPr>
          <p:spPr>
            <a:xfrm>
              <a:off x="6341220" y="797537"/>
              <a:ext cx="332361" cy="316534"/>
            </a:xfrm>
            <a:prstGeom prst="pentagon">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latin typeface="Calibri" panose="020F0502020204030204" pitchFamily="34" charset="0"/>
                  <a:cs typeface="Calibri" panose="020F0502020204030204" pitchFamily="34" charset="0"/>
                </a:rPr>
                <a:t>FPC</a:t>
              </a:r>
            </a:p>
          </p:txBody>
        </p:sp>
        <p:sp>
          <p:nvSpPr>
            <p:cNvPr id="406" name="Pentagon 405">
              <a:extLst>
                <a:ext uri="{FF2B5EF4-FFF2-40B4-BE49-F238E27FC236}">
                  <a16:creationId xmlns:a16="http://schemas.microsoft.com/office/drawing/2014/main" id="{5E4465F5-6802-CEBF-5BBC-CDF6AA1FFFE2}"/>
                </a:ext>
              </a:extLst>
            </p:cNvPr>
            <p:cNvSpPr/>
            <p:nvPr/>
          </p:nvSpPr>
          <p:spPr>
            <a:xfrm>
              <a:off x="7443388" y="791249"/>
              <a:ext cx="332361" cy="316534"/>
            </a:xfrm>
            <a:prstGeom prst="pentagon">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latin typeface="Calibri" panose="020F0502020204030204" pitchFamily="34" charset="0"/>
                  <a:cs typeface="Calibri" panose="020F0502020204030204" pitchFamily="34" charset="0"/>
                </a:rPr>
                <a:t>IRR</a:t>
              </a:r>
            </a:p>
          </p:txBody>
        </p:sp>
        <p:sp>
          <p:nvSpPr>
            <p:cNvPr id="407" name="Pentagon 406">
              <a:extLst>
                <a:ext uri="{FF2B5EF4-FFF2-40B4-BE49-F238E27FC236}">
                  <a16:creationId xmlns:a16="http://schemas.microsoft.com/office/drawing/2014/main" id="{1DA3AA56-637D-0F0E-CE15-8DC5F3621242}"/>
                </a:ext>
              </a:extLst>
            </p:cNvPr>
            <p:cNvSpPr/>
            <p:nvPr/>
          </p:nvSpPr>
          <p:spPr>
            <a:xfrm>
              <a:off x="9098010" y="803785"/>
              <a:ext cx="332361" cy="316534"/>
            </a:xfrm>
            <a:prstGeom prst="pentagon">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latin typeface="Calibri" panose="020F0502020204030204" pitchFamily="34" charset="0"/>
                  <a:cs typeface="Calibri" panose="020F0502020204030204" pitchFamily="34" charset="0"/>
                </a:rPr>
                <a:t>ERR</a:t>
              </a:r>
            </a:p>
          </p:txBody>
        </p:sp>
      </p:grpSp>
      <p:cxnSp>
        <p:nvCxnSpPr>
          <p:cNvPr id="408" name="Straight Arrow Connector 407">
            <a:extLst>
              <a:ext uri="{FF2B5EF4-FFF2-40B4-BE49-F238E27FC236}">
                <a16:creationId xmlns:a16="http://schemas.microsoft.com/office/drawing/2014/main" id="{EFEB530B-7CF3-13AE-202B-CAF623A9994F}"/>
              </a:ext>
            </a:extLst>
          </p:cNvPr>
          <p:cNvCxnSpPr>
            <a:cxnSpLocks/>
          </p:cNvCxnSpPr>
          <p:nvPr/>
        </p:nvCxnSpPr>
        <p:spPr>
          <a:xfrm flipV="1">
            <a:off x="9505578" y="1769581"/>
            <a:ext cx="56685" cy="1158191"/>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grpSp>
        <p:nvGrpSpPr>
          <p:cNvPr id="409" name="Group 408">
            <a:extLst>
              <a:ext uri="{FF2B5EF4-FFF2-40B4-BE49-F238E27FC236}">
                <a16:creationId xmlns:a16="http://schemas.microsoft.com/office/drawing/2014/main" id="{A1207387-BD66-A3B8-7183-5F1BFD1AF6CE}"/>
              </a:ext>
            </a:extLst>
          </p:cNvPr>
          <p:cNvGrpSpPr/>
          <p:nvPr/>
        </p:nvGrpSpPr>
        <p:grpSpPr>
          <a:xfrm>
            <a:off x="9335027" y="4782305"/>
            <a:ext cx="1097280" cy="685800"/>
            <a:chOff x="6771067" y="4966859"/>
            <a:chExt cx="1097280" cy="685800"/>
          </a:xfrm>
          <a:solidFill>
            <a:srgbClr val="DEEBF7"/>
          </a:solidFill>
        </p:grpSpPr>
        <p:sp>
          <p:nvSpPr>
            <p:cNvPr id="410" name="Rectangle: Rounded Corners 409">
              <a:extLst>
                <a:ext uri="{FF2B5EF4-FFF2-40B4-BE49-F238E27FC236}">
                  <a16:creationId xmlns:a16="http://schemas.microsoft.com/office/drawing/2014/main" id="{CFFE2B12-2BA9-0CB9-8BFE-74CC78068222}"/>
                </a:ext>
              </a:extLst>
            </p:cNvPr>
            <p:cNvSpPr/>
            <p:nvPr/>
          </p:nvSpPr>
          <p:spPr>
            <a:xfrm>
              <a:off x="6771067" y="4966859"/>
              <a:ext cx="1097280" cy="685800"/>
            </a:xfrm>
            <a:prstGeom prst="roundRect">
              <a:avLst/>
            </a:prstGeom>
            <a:grpFill/>
            <a:ln w="57150">
              <a:solidFill>
                <a:srgbClr val="5B9BD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Prepare</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Data Outputs</a:t>
              </a:r>
            </a:p>
          </p:txBody>
        </p:sp>
        <p:sp>
          <p:nvSpPr>
            <p:cNvPr id="411" name="Oval 410">
              <a:extLst>
                <a:ext uri="{FF2B5EF4-FFF2-40B4-BE49-F238E27FC236}">
                  <a16:creationId xmlns:a16="http://schemas.microsoft.com/office/drawing/2014/main" id="{57F305BC-5C06-BDB5-411B-91DDF432D747}"/>
                </a:ext>
              </a:extLst>
            </p:cNvPr>
            <p:cNvSpPr/>
            <p:nvPr/>
          </p:nvSpPr>
          <p:spPr>
            <a:xfrm>
              <a:off x="7173403" y="5469779"/>
              <a:ext cx="292608"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8.3</a:t>
              </a:r>
            </a:p>
          </p:txBody>
        </p:sp>
      </p:grpSp>
      <p:grpSp>
        <p:nvGrpSpPr>
          <p:cNvPr id="412" name="Group 411">
            <a:extLst>
              <a:ext uri="{FF2B5EF4-FFF2-40B4-BE49-F238E27FC236}">
                <a16:creationId xmlns:a16="http://schemas.microsoft.com/office/drawing/2014/main" id="{628875C4-EF4A-C03C-8F42-BA5EE04B96D3}"/>
              </a:ext>
            </a:extLst>
          </p:cNvPr>
          <p:cNvGrpSpPr/>
          <p:nvPr/>
        </p:nvGrpSpPr>
        <p:grpSpPr>
          <a:xfrm>
            <a:off x="9344213" y="3872171"/>
            <a:ext cx="1097280" cy="685800"/>
            <a:chOff x="6771067" y="4966859"/>
            <a:chExt cx="1097280" cy="685800"/>
          </a:xfrm>
          <a:solidFill>
            <a:srgbClr val="DEEBF7"/>
          </a:solidFill>
        </p:grpSpPr>
        <p:sp>
          <p:nvSpPr>
            <p:cNvPr id="413" name="Rectangle: Rounded Corners 412">
              <a:extLst>
                <a:ext uri="{FF2B5EF4-FFF2-40B4-BE49-F238E27FC236}">
                  <a16:creationId xmlns:a16="http://schemas.microsoft.com/office/drawing/2014/main" id="{7C16450E-CED6-55DA-A163-E7678E54DC16}"/>
                </a:ext>
              </a:extLst>
            </p:cNvPr>
            <p:cNvSpPr/>
            <p:nvPr/>
          </p:nvSpPr>
          <p:spPr>
            <a:xfrm>
              <a:off x="6771067" y="4966859"/>
              <a:ext cx="1097280" cy="685800"/>
            </a:xfrm>
            <a:prstGeom prst="roundRect">
              <a:avLst/>
            </a:prstGeom>
            <a:grpFill/>
            <a:ln w="57150">
              <a:solidFill>
                <a:srgbClr val="5B9BD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Conduct</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Record Runs</a:t>
              </a:r>
            </a:p>
          </p:txBody>
        </p:sp>
        <p:sp>
          <p:nvSpPr>
            <p:cNvPr id="414" name="Oval 413">
              <a:extLst>
                <a:ext uri="{FF2B5EF4-FFF2-40B4-BE49-F238E27FC236}">
                  <a16:creationId xmlns:a16="http://schemas.microsoft.com/office/drawing/2014/main" id="{0F506823-41ED-591E-2392-86FAA260A618}"/>
                </a:ext>
              </a:extLst>
            </p:cNvPr>
            <p:cNvSpPr/>
            <p:nvPr/>
          </p:nvSpPr>
          <p:spPr>
            <a:xfrm>
              <a:off x="7173403" y="5469779"/>
              <a:ext cx="292608"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8.2</a:t>
              </a:r>
            </a:p>
          </p:txBody>
        </p:sp>
      </p:grpSp>
      <p:grpSp>
        <p:nvGrpSpPr>
          <p:cNvPr id="415" name="Group 414">
            <a:extLst>
              <a:ext uri="{FF2B5EF4-FFF2-40B4-BE49-F238E27FC236}">
                <a16:creationId xmlns:a16="http://schemas.microsoft.com/office/drawing/2014/main" id="{3C22CD2A-28D9-987C-EA08-A459A0B097AF}"/>
              </a:ext>
            </a:extLst>
          </p:cNvPr>
          <p:cNvGrpSpPr/>
          <p:nvPr/>
        </p:nvGrpSpPr>
        <p:grpSpPr>
          <a:xfrm>
            <a:off x="9335027" y="2959038"/>
            <a:ext cx="1097280" cy="685800"/>
            <a:chOff x="6771067" y="4966859"/>
            <a:chExt cx="1097280" cy="685800"/>
          </a:xfrm>
          <a:solidFill>
            <a:srgbClr val="DEEBF7"/>
          </a:solidFill>
        </p:grpSpPr>
        <p:sp>
          <p:nvSpPr>
            <p:cNvPr id="416" name="Rectangle: Rounded Corners 415">
              <a:extLst>
                <a:ext uri="{FF2B5EF4-FFF2-40B4-BE49-F238E27FC236}">
                  <a16:creationId xmlns:a16="http://schemas.microsoft.com/office/drawing/2014/main" id="{A42BDE4C-CAC3-C560-10B8-E96C30E94C77}"/>
                </a:ext>
              </a:extLst>
            </p:cNvPr>
            <p:cNvSpPr/>
            <p:nvPr/>
          </p:nvSpPr>
          <p:spPr>
            <a:xfrm>
              <a:off x="6771067" y="4966859"/>
              <a:ext cx="1097280" cy="685800"/>
            </a:xfrm>
            <a:prstGeom prst="roundRect">
              <a:avLst/>
            </a:prstGeom>
            <a:grpFill/>
            <a:ln w="57150">
              <a:solidFill>
                <a:srgbClr val="5B9BD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Plan</a:t>
              </a:r>
              <a:br>
                <a:rPr lang="en-US" sz="1200" b="1" dirty="0">
                  <a:solidFill>
                    <a:schemeClr val="tx1"/>
                  </a:solidFill>
                  <a:latin typeface="Calibri" panose="020F0502020204030204" pitchFamily="34" charset="0"/>
                  <a:cs typeface="Calibri" panose="020F0502020204030204" pitchFamily="34" charset="0"/>
                </a:rPr>
              </a:br>
              <a:r>
                <a:rPr lang="en-US" sz="1200" b="1" dirty="0">
                  <a:solidFill>
                    <a:schemeClr val="tx1"/>
                  </a:solidFill>
                  <a:latin typeface="Calibri" panose="020F0502020204030204" pitchFamily="34" charset="0"/>
                  <a:cs typeface="Calibri" panose="020F0502020204030204" pitchFamily="34" charset="0"/>
                </a:rPr>
                <a:t>Execution</a:t>
              </a:r>
            </a:p>
          </p:txBody>
        </p:sp>
        <p:sp>
          <p:nvSpPr>
            <p:cNvPr id="417" name="Oval 416">
              <a:extLst>
                <a:ext uri="{FF2B5EF4-FFF2-40B4-BE49-F238E27FC236}">
                  <a16:creationId xmlns:a16="http://schemas.microsoft.com/office/drawing/2014/main" id="{4CCFC682-CFB0-7114-98EE-11E64DB05EA9}"/>
                </a:ext>
              </a:extLst>
            </p:cNvPr>
            <p:cNvSpPr/>
            <p:nvPr/>
          </p:nvSpPr>
          <p:spPr>
            <a:xfrm>
              <a:off x="7173403" y="5469779"/>
              <a:ext cx="292608"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8.1</a:t>
              </a:r>
            </a:p>
          </p:txBody>
        </p:sp>
      </p:grpSp>
      <p:cxnSp>
        <p:nvCxnSpPr>
          <p:cNvPr id="418" name="Straight Arrow Connector 417">
            <a:extLst>
              <a:ext uri="{FF2B5EF4-FFF2-40B4-BE49-F238E27FC236}">
                <a16:creationId xmlns:a16="http://schemas.microsoft.com/office/drawing/2014/main" id="{2B88679F-374A-C58A-62BE-83FD5608B8F6}"/>
              </a:ext>
            </a:extLst>
          </p:cNvPr>
          <p:cNvCxnSpPr>
            <a:cxnSpLocks/>
            <a:endCxn id="5" idx="2"/>
          </p:cNvCxnSpPr>
          <p:nvPr/>
        </p:nvCxnSpPr>
        <p:spPr>
          <a:xfrm flipH="1" flipV="1">
            <a:off x="9789036" y="1903168"/>
            <a:ext cx="62407" cy="1947145"/>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419" name="Straight Arrow Connector 418">
            <a:extLst>
              <a:ext uri="{FF2B5EF4-FFF2-40B4-BE49-F238E27FC236}">
                <a16:creationId xmlns:a16="http://schemas.microsoft.com/office/drawing/2014/main" id="{8959EB4B-399E-E591-706B-4C53FA5772D5}"/>
              </a:ext>
            </a:extLst>
          </p:cNvPr>
          <p:cNvCxnSpPr>
            <a:cxnSpLocks/>
          </p:cNvCxnSpPr>
          <p:nvPr/>
        </p:nvCxnSpPr>
        <p:spPr>
          <a:xfrm flipH="1" flipV="1">
            <a:off x="9906531" y="1602678"/>
            <a:ext cx="531022" cy="3459981"/>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pic>
        <p:nvPicPr>
          <p:cNvPr id="2" name="Graphic 1" descr="Document with solid fill">
            <a:extLst>
              <a:ext uri="{FF2B5EF4-FFF2-40B4-BE49-F238E27FC236}">
                <a16:creationId xmlns:a16="http://schemas.microsoft.com/office/drawing/2014/main" id="{F7F14610-8662-9BBD-73F1-A316B6ABB27F}"/>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077127" y="1322319"/>
            <a:ext cx="328029" cy="328029"/>
          </a:xfrm>
          <a:prstGeom prst="rect">
            <a:avLst/>
          </a:prstGeom>
        </p:spPr>
      </p:pic>
      <p:sp>
        <p:nvSpPr>
          <p:cNvPr id="3" name="Pentagon 2">
            <a:extLst>
              <a:ext uri="{FF2B5EF4-FFF2-40B4-BE49-F238E27FC236}">
                <a16:creationId xmlns:a16="http://schemas.microsoft.com/office/drawing/2014/main" id="{BF645F87-8157-BB8D-7C29-D4264BB864A6}"/>
              </a:ext>
            </a:extLst>
          </p:cNvPr>
          <p:cNvSpPr/>
          <p:nvPr/>
        </p:nvSpPr>
        <p:spPr>
          <a:xfrm>
            <a:off x="11405156" y="1286144"/>
            <a:ext cx="332361" cy="316534"/>
          </a:xfrm>
          <a:prstGeom prst="pentagon">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latin typeface="Calibri" panose="020F0502020204030204" pitchFamily="34" charset="0"/>
                <a:cs typeface="Calibri" panose="020F0502020204030204" pitchFamily="34" charset="0"/>
              </a:rPr>
              <a:t>ARR</a:t>
            </a:r>
          </a:p>
        </p:txBody>
      </p:sp>
      <p:pic>
        <p:nvPicPr>
          <p:cNvPr id="5" name="Graphic 4" descr="Run with solid fill">
            <a:extLst>
              <a:ext uri="{FF2B5EF4-FFF2-40B4-BE49-F238E27FC236}">
                <a16:creationId xmlns:a16="http://schemas.microsoft.com/office/drawing/2014/main" id="{36669CE8-BA77-7E26-E300-EDFEAC9C73B6}"/>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9476777" y="1278650"/>
            <a:ext cx="624518" cy="624518"/>
          </a:xfrm>
          <a:prstGeom prst="rect">
            <a:avLst/>
          </a:prstGeom>
        </p:spPr>
      </p:pic>
    </p:spTree>
    <p:extLst>
      <p:ext uri="{BB962C8B-B14F-4D97-AF65-F5344CB8AC3E}">
        <p14:creationId xmlns:p14="http://schemas.microsoft.com/office/powerpoint/2010/main" val="180224507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1458E8B-4C02-B294-3E03-A89951197E55}"/>
              </a:ext>
            </a:extLst>
          </p:cNvPr>
          <p:cNvGrpSpPr/>
          <p:nvPr/>
        </p:nvGrpSpPr>
        <p:grpSpPr>
          <a:xfrm>
            <a:off x="378380" y="1844302"/>
            <a:ext cx="11343574" cy="4696180"/>
            <a:chOff x="378380" y="1547963"/>
            <a:chExt cx="11343574" cy="4696180"/>
          </a:xfrm>
        </p:grpSpPr>
        <p:sp>
          <p:nvSpPr>
            <p:cNvPr id="192" name="Rectangle: Rounded Corners 191">
              <a:extLst>
                <a:ext uri="{FF2B5EF4-FFF2-40B4-BE49-F238E27FC236}">
                  <a16:creationId xmlns:a16="http://schemas.microsoft.com/office/drawing/2014/main" id="{91A1321F-2BCF-B18B-C4A8-A7D8B17E01EA}"/>
                </a:ext>
              </a:extLst>
            </p:cNvPr>
            <p:cNvSpPr/>
            <p:nvPr/>
          </p:nvSpPr>
          <p:spPr>
            <a:xfrm>
              <a:off x="10626767" y="1661497"/>
              <a:ext cx="1095187" cy="366824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95" name="Rectangle: Rounded Corners 194">
              <a:extLst>
                <a:ext uri="{FF2B5EF4-FFF2-40B4-BE49-F238E27FC236}">
                  <a16:creationId xmlns:a16="http://schemas.microsoft.com/office/drawing/2014/main" id="{8C33F12C-D45F-BAF2-52D7-01E6512C9824}"/>
                </a:ext>
              </a:extLst>
            </p:cNvPr>
            <p:cNvSpPr/>
            <p:nvPr/>
          </p:nvSpPr>
          <p:spPr>
            <a:xfrm>
              <a:off x="9344213" y="1661498"/>
              <a:ext cx="1095187" cy="366824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98" name="Rectangle: Rounded Corners 197">
              <a:extLst>
                <a:ext uri="{FF2B5EF4-FFF2-40B4-BE49-F238E27FC236}">
                  <a16:creationId xmlns:a16="http://schemas.microsoft.com/office/drawing/2014/main" id="{5B1CAD71-96F6-1D28-70D0-6B7F233DFD1E}"/>
                </a:ext>
              </a:extLst>
            </p:cNvPr>
            <p:cNvSpPr/>
            <p:nvPr/>
          </p:nvSpPr>
          <p:spPr>
            <a:xfrm>
              <a:off x="8064637" y="1661497"/>
              <a:ext cx="1097024" cy="36682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99" name="Rectangle: Rounded Corners 198">
              <a:extLst>
                <a:ext uri="{FF2B5EF4-FFF2-40B4-BE49-F238E27FC236}">
                  <a16:creationId xmlns:a16="http://schemas.microsoft.com/office/drawing/2014/main" id="{4C4A527B-3724-A91B-D06B-4018B6A3057E}"/>
                </a:ext>
              </a:extLst>
            </p:cNvPr>
            <p:cNvSpPr/>
            <p:nvPr/>
          </p:nvSpPr>
          <p:spPr>
            <a:xfrm>
              <a:off x="6779964" y="1649462"/>
              <a:ext cx="1097024" cy="4594673"/>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204" name="Rectangle: Rounded Corners 203">
              <a:extLst>
                <a:ext uri="{FF2B5EF4-FFF2-40B4-BE49-F238E27FC236}">
                  <a16:creationId xmlns:a16="http://schemas.microsoft.com/office/drawing/2014/main" id="{224E533D-09D3-F8F3-CDD6-8BB44A22423A}"/>
                </a:ext>
              </a:extLst>
            </p:cNvPr>
            <p:cNvSpPr/>
            <p:nvPr/>
          </p:nvSpPr>
          <p:spPr>
            <a:xfrm>
              <a:off x="5499600" y="1661497"/>
              <a:ext cx="1103621" cy="36682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206" name="Rectangle: Rounded Corners 205">
              <a:extLst>
                <a:ext uri="{FF2B5EF4-FFF2-40B4-BE49-F238E27FC236}">
                  <a16:creationId xmlns:a16="http://schemas.microsoft.com/office/drawing/2014/main" id="{AF1414B4-1125-D3FD-C7B0-056168A22F25}"/>
                </a:ext>
              </a:extLst>
            </p:cNvPr>
            <p:cNvSpPr/>
            <p:nvPr/>
          </p:nvSpPr>
          <p:spPr>
            <a:xfrm>
              <a:off x="4214980" y="1661499"/>
              <a:ext cx="1103621" cy="3668244"/>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212" name="Rectangle: Rounded Corners 211">
              <a:extLst>
                <a:ext uri="{FF2B5EF4-FFF2-40B4-BE49-F238E27FC236}">
                  <a16:creationId xmlns:a16="http://schemas.microsoft.com/office/drawing/2014/main" id="{EA53FBE3-72DE-54A0-299B-6A5624651140}"/>
                </a:ext>
              </a:extLst>
            </p:cNvPr>
            <p:cNvSpPr/>
            <p:nvPr/>
          </p:nvSpPr>
          <p:spPr>
            <a:xfrm>
              <a:off x="2941432" y="1661498"/>
              <a:ext cx="1103621" cy="45826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221" name="Rectangle: Rounded Corners 220">
              <a:extLst>
                <a:ext uri="{FF2B5EF4-FFF2-40B4-BE49-F238E27FC236}">
                  <a16:creationId xmlns:a16="http://schemas.microsoft.com/office/drawing/2014/main" id="{5F13F754-5F34-4A59-CE3E-09AD14FD8E6F}"/>
                </a:ext>
              </a:extLst>
            </p:cNvPr>
            <p:cNvSpPr/>
            <p:nvPr/>
          </p:nvSpPr>
          <p:spPr>
            <a:xfrm>
              <a:off x="1656833" y="1661499"/>
              <a:ext cx="1103621" cy="3668243"/>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222" name="Rectangle: Rounded Corners 221">
              <a:extLst>
                <a:ext uri="{FF2B5EF4-FFF2-40B4-BE49-F238E27FC236}">
                  <a16:creationId xmlns:a16="http://schemas.microsoft.com/office/drawing/2014/main" id="{A5AB5D13-4452-F541-3E33-E295C04C5B77}"/>
                </a:ext>
              </a:extLst>
            </p:cNvPr>
            <p:cNvSpPr/>
            <p:nvPr/>
          </p:nvSpPr>
          <p:spPr>
            <a:xfrm>
              <a:off x="378380" y="1672143"/>
              <a:ext cx="1101747" cy="274320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grpSp>
          <p:nvGrpSpPr>
            <p:cNvPr id="224" name="Group 223">
              <a:extLst>
                <a:ext uri="{FF2B5EF4-FFF2-40B4-BE49-F238E27FC236}">
                  <a16:creationId xmlns:a16="http://schemas.microsoft.com/office/drawing/2014/main" id="{4F32770F-8FC4-BC1A-6A85-57B208484680}"/>
                </a:ext>
              </a:extLst>
            </p:cNvPr>
            <p:cNvGrpSpPr/>
            <p:nvPr/>
          </p:nvGrpSpPr>
          <p:grpSpPr>
            <a:xfrm>
              <a:off x="381000" y="1547963"/>
              <a:ext cx="1097280" cy="799337"/>
              <a:chOff x="560065" y="5025296"/>
              <a:chExt cx="1097280" cy="799337"/>
            </a:xfrm>
          </p:grpSpPr>
          <p:sp>
            <p:nvSpPr>
              <p:cNvPr id="225" name="Rectangle: Rounded Corners 224">
                <a:extLst>
                  <a:ext uri="{FF2B5EF4-FFF2-40B4-BE49-F238E27FC236}">
                    <a16:creationId xmlns:a16="http://schemas.microsoft.com/office/drawing/2014/main" id="{1617441F-C8BB-0EF9-AE3B-7FA65B41F95B}"/>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latin typeface="Calibri" panose="020F0502020204030204" pitchFamily="34" charset="0"/>
                    <a:cs typeface="Calibri" panose="020F0502020204030204" pitchFamily="34" charset="0"/>
                  </a:rPr>
                  <a:t>Project Initiation</a:t>
                </a:r>
              </a:p>
            </p:txBody>
          </p:sp>
          <p:sp>
            <p:nvSpPr>
              <p:cNvPr id="226" name="Oval 225">
                <a:extLst>
                  <a:ext uri="{FF2B5EF4-FFF2-40B4-BE49-F238E27FC236}">
                    <a16:creationId xmlns:a16="http://schemas.microsoft.com/office/drawing/2014/main" id="{1DDF2BDC-2C39-2464-C57E-74447B94217B}"/>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Step 1</a:t>
                </a:r>
              </a:p>
            </p:txBody>
          </p:sp>
        </p:grpSp>
        <p:grpSp>
          <p:nvGrpSpPr>
            <p:cNvPr id="227" name="Group 226">
              <a:extLst>
                <a:ext uri="{FF2B5EF4-FFF2-40B4-BE49-F238E27FC236}">
                  <a16:creationId xmlns:a16="http://schemas.microsoft.com/office/drawing/2014/main" id="{238957FE-3550-28B8-7B25-91193A3806D9}"/>
                </a:ext>
              </a:extLst>
            </p:cNvPr>
            <p:cNvGrpSpPr/>
            <p:nvPr/>
          </p:nvGrpSpPr>
          <p:grpSpPr>
            <a:xfrm>
              <a:off x="10624674" y="1552255"/>
              <a:ext cx="1097280" cy="799337"/>
              <a:chOff x="560065" y="5025296"/>
              <a:chExt cx="1097280" cy="799337"/>
            </a:xfrm>
          </p:grpSpPr>
          <p:sp>
            <p:nvSpPr>
              <p:cNvPr id="228" name="Rectangle: Rounded Corners 227">
                <a:extLst>
                  <a:ext uri="{FF2B5EF4-FFF2-40B4-BE49-F238E27FC236}">
                    <a16:creationId xmlns:a16="http://schemas.microsoft.com/office/drawing/2014/main" id="{13E9A5BA-9A5D-4448-CA0A-62EA6AF07FD7}"/>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200" b="1" dirty="0">
                    <a:latin typeface="Calibri" panose="020F0502020204030204" pitchFamily="34" charset="0"/>
                    <a:cs typeface="Calibri" panose="020F0502020204030204" pitchFamily="34" charset="0"/>
                  </a:rPr>
                  <a:t>Analyze Data and Evaluate Results</a:t>
                </a:r>
              </a:p>
            </p:txBody>
          </p:sp>
          <p:sp>
            <p:nvSpPr>
              <p:cNvPr id="229" name="Oval 228">
                <a:extLst>
                  <a:ext uri="{FF2B5EF4-FFF2-40B4-BE49-F238E27FC236}">
                    <a16:creationId xmlns:a16="http://schemas.microsoft.com/office/drawing/2014/main" id="{D7F44123-5D37-7F74-D5FA-66D63979257C}"/>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Step 9</a:t>
                </a:r>
              </a:p>
            </p:txBody>
          </p:sp>
        </p:grpSp>
        <p:grpSp>
          <p:nvGrpSpPr>
            <p:cNvPr id="230" name="Group 229">
              <a:extLst>
                <a:ext uri="{FF2B5EF4-FFF2-40B4-BE49-F238E27FC236}">
                  <a16:creationId xmlns:a16="http://schemas.microsoft.com/office/drawing/2014/main" id="{F715A950-8074-AA23-0FB8-AC45C2F16EFB}"/>
                </a:ext>
              </a:extLst>
            </p:cNvPr>
            <p:cNvGrpSpPr/>
            <p:nvPr/>
          </p:nvGrpSpPr>
          <p:grpSpPr>
            <a:xfrm>
              <a:off x="9344213" y="1552255"/>
              <a:ext cx="1097280" cy="799337"/>
              <a:chOff x="560065" y="5025296"/>
              <a:chExt cx="1097280" cy="799337"/>
            </a:xfrm>
          </p:grpSpPr>
          <p:sp>
            <p:nvSpPr>
              <p:cNvPr id="231" name="Rectangle: Rounded Corners 230">
                <a:extLst>
                  <a:ext uri="{FF2B5EF4-FFF2-40B4-BE49-F238E27FC236}">
                    <a16:creationId xmlns:a16="http://schemas.microsoft.com/office/drawing/2014/main" id="{0F031C16-62D7-77B9-0811-C020F2AD9371}"/>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latin typeface="Calibri" panose="020F0502020204030204" pitchFamily="34" charset="0"/>
                    <a:cs typeface="Calibri" panose="020F0502020204030204" pitchFamily="34" charset="0"/>
                  </a:rPr>
                  <a:t>Plan &amp; Execute</a:t>
                </a:r>
              </a:p>
              <a:p>
                <a:pPr algn="ctr">
                  <a:lnSpc>
                    <a:spcPts val="1300"/>
                  </a:lnSpc>
                </a:pPr>
                <a:r>
                  <a:rPr lang="en-US" sz="1400" b="1" dirty="0">
                    <a:latin typeface="Calibri" panose="020F0502020204030204" pitchFamily="34" charset="0"/>
                    <a:cs typeface="Calibri" panose="020F0502020204030204" pitchFamily="34" charset="0"/>
                  </a:rPr>
                  <a:t>Event</a:t>
                </a:r>
              </a:p>
            </p:txBody>
          </p:sp>
          <p:sp>
            <p:nvSpPr>
              <p:cNvPr id="232" name="Oval 231">
                <a:extLst>
                  <a:ext uri="{FF2B5EF4-FFF2-40B4-BE49-F238E27FC236}">
                    <a16:creationId xmlns:a16="http://schemas.microsoft.com/office/drawing/2014/main" id="{BACCB7DF-3A9D-3DAF-CA61-DFA3E72AFAE1}"/>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Step 8</a:t>
                </a:r>
              </a:p>
            </p:txBody>
          </p:sp>
        </p:grpSp>
        <p:grpSp>
          <p:nvGrpSpPr>
            <p:cNvPr id="233" name="Group 232">
              <a:extLst>
                <a:ext uri="{FF2B5EF4-FFF2-40B4-BE49-F238E27FC236}">
                  <a16:creationId xmlns:a16="http://schemas.microsoft.com/office/drawing/2014/main" id="{0C2611DE-5C70-992D-8948-1BB9674A43E6}"/>
                </a:ext>
              </a:extLst>
            </p:cNvPr>
            <p:cNvGrpSpPr/>
            <p:nvPr/>
          </p:nvGrpSpPr>
          <p:grpSpPr>
            <a:xfrm>
              <a:off x="8063754" y="1547963"/>
              <a:ext cx="1097280" cy="799337"/>
              <a:chOff x="560065" y="5025296"/>
              <a:chExt cx="1097280" cy="799337"/>
            </a:xfrm>
          </p:grpSpPr>
          <p:sp>
            <p:nvSpPr>
              <p:cNvPr id="234" name="Rectangle: Rounded Corners 233">
                <a:extLst>
                  <a:ext uri="{FF2B5EF4-FFF2-40B4-BE49-F238E27FC236}">
                    <a16:creationId xmlns:a16="http://schemas.microsoft.com/office/drawing/2014/main" id="{E8611920-3396-EB54-BCAF-EC4CACFABC66}"/>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latin typeface="Calibri" panose="020F0502020204030204" pitchFamily="34" charset="0"/>
                    <a:cs typeface="Calibri" panose="020F0502020204030204" pitchFamily="34" charset="0"/>
                  </a:rPr>
                  <a:t>Integrate &amp; Validate Environment</a:t>
                </a:r>
              </a:p>
            </p:txBody>
          </p:sp>
          <p:sp>
            <p:nvSpPr>
              <p:cNvPr id="235" name="Oval 234">
                <a:extLst>
                  <a:ext uri="{FF2B5EF4-FFF2-40B4-BE49-F238E27FC236}">
                    <a16:creationId xmlns:a16="http://schemas.microsoft.com/office/drawing/2014/main" id="{F63BDF1B-A5C2-71F0-98F9-914115868AEE}"/>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Step 7</a:t>
                </a:r>
              </a:p>
            </p:txBody>
          </p:sp>
        </p:grpSp>
        <p:grpSp>
          <p:nvGrpSpPr>
            <p:cNvPr id="236" name="Group 235">
              <a:extLst>
                <a:ext uri="{FF2B5EF4-FFF2-40B4-BE49-F238E27FC236}">
                  <a16:creationId xmlns:a16="http://schemas.microsoft.com/office/drawing/2014/main" id="{5D7AF98F-DA8F-067E-9992-A3DB942BAF45}"/>
                </a:ext>
              </a:extLst>
            </p:cNvPr>
            <p:cNvGrpSpPr/>
            <p:nvPr/>
          </p:nvGrpSpPr>
          <p:grpSpPr>
            <a:xfrm>
              <a:off x="6783295" y="1547963"/>
              <a:ext cx="1097280" cy="799337"/>
              <a:chOff x="560065" y="5025296"/>
              <a:chExt cx="1097280" cy="799337"/>
            </a:xfrm>
          </p:grpSpPr>
          <p:sp>
            <p:nvSpPr>
              <p:cNvPr id="237" name="Rectangle: Rounded Corners 236">
                <a:extLst>
                  <a:ext uri="{FF2B5EF4-FFF2-40B4-BE49-F238E27FC236}">
                    <a16:creationId xmlns:a16="http://schemas.microsoft.com/office/drawing/2014/main" id="{3B9EFA55-5D3C-3E13-2616-BC8AE2145936}"/>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latin typeface="Calibri" panose="020F0502020204030204" pitchFamily="34" charset="0"/>
                    <a:cs typeface="Calibri" panose="020F0502020204030204" pitchFamily="34" charset="0"/>
                  </a:rPr>
                  <a:t>Develop Operational Wrap-Around</a:t>
                </a:r>
              </a:p>
            </p:txBody>
          </p:sp>
          <p:sp>
            <p:nvSpPr>
              <p:cNvPr id="238" name="Oval 237">
                <a:extLst>
                  <a:ext uri="{FF2B5EF4-FFF2-40B4-BE49-F238E27FC236}">
                    <a16:creationId xmlns:a16="http://schemas.microsoft.com/office/drawing/2014/main" id="{74965E17-2DE8-A636-4B7A-34760D7EED60}"/>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Step 6</a:t>
                </a:r>
              </a:p>
            </p:txBody>
          </p:sp>
        </p:grpSp>
        <p:grpSp>
          <p:nvGrpSpPr>
            <p:cNvPr id="239" name="Group 238">
              <a:extLst>
                <a:ext uri="{FF2B5EF4-FFF2-40B4-BE49-F238E27FC236}">
                  <a16:creationId xmlns:a16="http://schemas.microsoft.com/office/drawing/2014/main" id="{7EAFE094-8258-2F08-D3BC-D9BD1C7A2A59}"/>
                </a:ext>
              </a:extLst>
            </p:cNvPr>
            <p:cNvGrpSpPr/>
            <p:nvPr/>
          </p:nvGrpSpPr>
          <p:grpSpPr>
            <a:xfrm>
              <a:off x="5502836" y="1547963"/>
              <a:ext cx="1097280" cy="799337"/>
              <a:chOff x="560065" y="5025296"/>
              <a:chExt cx="1097280" cy="799337"/>
            </a:xfrm>
          </p:grpSpPr>
          <p:sp>
            <p:nvSpPr>
              <p:cNvPr id="240" name="Rectangle: Rounded Corners 239">
                <a:extLst>
                  <a:ext uri="{FF2B5EF4-FFF2-40B4-BE49-F238E27FC236}">
                    <a16:creationId xmlns:a16="http://schemas.microsoft.com/office/drawing/2014/main" id="{47593B70-6EF5-FAD7-591F-EC62A314EEF3}"/>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latin typeface="Calibri" panose="020F0502020204030204" pitchFamily="34" charset="0"/>
                    <a:cs typeface="Calibri" panose="020F0502020204030204" pitchFamily="34" charset="0"/>
                  </a:rPr>
                  <a:t>Design Operational Wrap-Around</a:t>
                </a:r>
              </a:p>
            </p:txBody>
          </p:sp>
          <p:sp>
            <p:nvSpPr>
              <p:cNvPr id="243" name="Oval 242">
                <a:extLst>
                  <a:ext uri="{FF2B5EF4-FFF2-40B4-BE49-F238E27FC236}">
                    <a16:creationId xmlns:a16="http://schemas.microsoft.com/office/drawing/2014/main" id="{39F0B859-2A08-635E-A45F-1CCF78E56AF7}"/>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Step 5</a:t>
                </a:r>
              </a:p>
            </p:txBody>
          </p:sp>
        </p:grpSp>
        <p:grpSp>
          <p:nvGrpSpPr>
            <p:cNvPr id="273" name="Group 272">
              <a:extLst>
                <a:ext uri="{FF2B5EF4-FFF2-40B4-BE49-F238E27FC236}">
                  <a16:creationId xmlns:a16="http://schemas.microsoft.com/office/drawing/2014/main" id="{13A0664F-1DEF-0B59-B132-C41382808B8E}"/>
                </a:ext>
              </a:extLst>
            </p:cNvPr>
            <p:cNvGrpSpPr/>
            <p:nvPr/>
          </p:nvGrpSpPr>
          <p:grpSpPr>
            <a:xfrm>
              <a:off x="4222377" y="1547963"/>
              <a:ext cx="1097280" cy="799337"/>
              <a:chOff x="560065" y="5025296"/>
              <a:chExt cx="1097280" cy="799337"/>
            </a:xfrm>
          </p:grpSpPr>
          <p:sp>
            <p:nvSpPr>
              <p:cNvPr id="274" name="Rectangle: Rounded Corners 273">
                <a:extLst>
                  <a:ext uri="{FF2B5EF4-FFF2-40B4-BE49-F238E27FC236}">
                    <a16:creationId xmlns:a16="http://schemas.microsoft.com/office/drawing/2014/main" id="{65194855-045A-D85E-8A39-791468042060}"/>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latin typeface="Calibri" panose="020F0502020204030204" pitchFamily="34" charset="0"/>
                    <a:cs typeface="Calibri" panose="020F0502020204030204" pitchFamily="34" charset="0"/>
                  </a:rPr>
                  <a:t>Develop</a:t>
                </a:r>
              </a:p>
              <a:p>
                <a:pPr algn="ctr">
                  <a:lnSpc>
                    <a:spcPts val="1300"/>
                  </a:lnSpc>
                </a:pPr>
                <a:r>
                  <a:rPr lang="en-US" sz="1400" b="1" dirty="0">
                    <a:latin typeface="Calibri" panose="020F0502020204030204" pitchFamily="34" charset="0"/>
                    <a:cs typeface="Calibri" panose="020F0502020204030204" pitchFamily="34" charset="0"/>
                  </a:rPr>
                  <a:t>Digital Twin</a:t>
                </a:r>
              </a:p>
            </p:txBody>
          </p:sp>
          <p:sp>
            <p:nvSpPr>
              <p:cNvPr id="275" name="Oval 274">
                <a:extLst>
                  <a:ext uri="{FF2B5EF4-FFF2-40B4-BE49-F238E27FC236}">
                    <a16:creationId xmlns:a16="http://schemas.microsoft.com/office/drawing/2014/main" id="{E22B9B5A-437B-E914-5E43-77F8CEDFFC32}"/>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Step 4</a:t>
                </a:r>
              </a:p>
            </p:txBody>
          </p:sp>
        </p:grpSp>
        <p:grpSp>
          <p:nvGrpSpPr>
            <p:cNvPr id="276" name="Group 275">
              <a:extLst>
                <a:ext uri="{FF2B5EF4-FFF2-40B4-BE49-F238E27FC236}">
                  <a16:creationId xmlns:a16="http://schemas.microsoft.com/office/drawing/2014/main" id="{AB6C97DA-9BD8-E9F0-661B-4CD3C06F8FC4}"/>
                </a:ext>
              </a:extLst>
            </p:cNvPr>
            <p:cNvGrpSpPr/>
            <p:nvPr/>
          </p:nvGrpSpPr>
          <p:grpSpPr>
            <a:xfrm>
              <a:off x="2941918" y="1547963"/>
              <a:ext cx="1097280" cy="799337"/>
              <a:chOff x="560065" y="5025296"/>
              <a:chExt cx="1097280" cy="799337"/>
            </a:xfrm>
          </p:grpSpPr>
          <p:sp>
            <p:nvSpPr>
              <p:cNvPr id="277" name="Rectangle: Rounded Corners 276">
                <a:extLst>
                  <a:ext uri="{FF2B5EF4-FFF2-40B4-BE49-F238E27FC236}">
                    <a16:creationId xmlns:a16="http://schemas.microsoft.com/office/drawing/2014/main" id="{49BD14E3-C6F5-317E-629F-68E4E5B65E20}"/>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latin typeface="Calibri" panose="020F0502020204030204" pitchFamily="34" charset="0"/>
                    <a:cs typeface="Calibri" panose="020F0502020204030204" pitchFamily="34" charset="0"/>
                  </a:rPr>
                  <a:t>Conduct Wargame Exercise</a:t>
                </a:r>
              </a:p>
            </p:txBody>
          </p:sp>
          <p:sp>
            <p:nvSpPr>
              <p:cNvPr id="278" name="Oval 277">
                <a:extLst>
                  <a:ext uri="{FF2B5EF4-FFF2-40B4-BE49-F238E27FC236}">
                    <a16:creationId xmlns:a16="http://schemas.microsoft.com/office/drawing/2014/main" id="{D1E96A89-AE03-9000-5C6F-17050A7539D4}"/>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Step 3</a:t>
                </a:r>
              </a:p>
            </p:txBody>
          </p:sp>
        </p:grpSp>
        <p:grpSp>
          <p:nvGrpSpPr>
            <p:cNvPr id="279" name="Group 278">
              <a:extLst>
                <a:ext uri="{FF2B5EF4-FFF2-40B4-BE49-F238E27FC236}">
                  <a16:creationId xmlns:a16="http://schemas.microsoft.com/office/drawing/2014/main" id="{249AC6FA-1F5D-AF5C-8206-CBAD60779C9E}"/>
                </a:ext>
              </a:extLst>
            </p:cNvPr>
            <p:cNvGrpSpPr/>
            <p:nvPr/>
          </p:nvGrpSpPr>
          <p:grpSpPr>
            <a:xfrm>
              <a:off x="1661459" y="1547963"/>
              <a:ext cx="1097280" cy="799337"/>
              <a:chOff x="560065" y="5025296"/>
              <a:chExt cx="1097280" cy="799337"/>
            </a:xfrm>
          </p:grpSpPr>
          <p:sp>
            <p:nvSpPr>
              <p:cNvPr id="280" name="Rectangle: Rounded Corners 279">
                <a:extLst>
                  <a:ext uri="{FF2B5EF4-FFF2-40B4-BE49-F238E27FC236}">
                    <a16:creationId xmlns:a16="http://schemas.microsoft.com/office/drawing/2014/main" id="{97D3B0F8-E2E9-2BC9-35E5-66B79E61EB52}"/>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latin typeface="Calibri" panose="020F0502020204030204" pitchFamily="34" charset="0"/>
                    <a:cs typeface="Calibri" panose="020F0502020204030204" pitchFamily="34" charset="0"/>
                  </a:rPr>
                  <a:t>Perform Conceptual Analysis</a:t>
                </a:r>
              </a:p>
            </p:txBody>
          </p:sp>
          <p:sp>
            <p:nvSpPr>
              <p:cNvPr id="281" name="Oval 280">
                <a:extLst>
                  <a:ext uri="{FF2B5EF4-FFF2-40B4-BE49-F238E27FC236}">
                    <a16:creationId xmlns:a16="http://schemas.microsoft.com/office/drawing/2014/main" id="{FEBB23DB-C4EF-4BE5-ADFB-99B852EE030C}"/>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Step 2</a:t>
                </a:r>
              </a:p>
            </p:txBody>
          </p:sp>
        </p:grpSp>
        <p:grpSp>
          <p:nvGrpSpPr>
            <p:cNvPr id="282" name="Group 281">
              <a:extLst>
                <a:ext uri="{FF2B5EF4-FFF2-40B4-BE49-F238E27FC236}">
                  <a16:creationId xmlns:a16="http://schemas.microsoft.com/office/drawing/2014/main" id="{3D6BBFA9-B09C-1BAA-B26A-A63D9836B5AF}"/>
                </a:ext>
              </a:extLst>
            </p:cNvPr>
            <p:cNvGrpSpPr/>
            <p:nvPr/>
          </p:nvGrpSpPr>
          <p:grpSpPr>
            <a:xfrm>
              <a:off x="8063754" y="4643943"/>
              <a:ext cx="1097280" cy="685800"/>
              <a:chOff x="6771067" y="4966859"/>
              <a:chExt cx="1097280" cy="685800"/>
            </a:xfrm>
          </p:grpSpPr>
          <p:sp>
            <p:nvSpPr>
              <p:cNvPr id="283" name="Rectangle: Rounded Corners 282">
                <a:extLst>
                  <a:ext uri="{FF2B5EF4-FFF2-40B4-BE49-F238E27FC236}">
                    <a16:creationId xmlns:a16="http://schemas.microsoft.com/office/drawing/2014/main" id="{5C23F6C5-10AF-7828-1740-F258BC1D0051}"/>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Validate Environment</a:t>
                </a:r>
              </a:p>
            </p:txBody>
          </p:sp>
          <p:sp>
            <p:nvSpPr>
              <p:cNvPr id="284" name="Oval 283">
                <a:extLst>
                  <a:ext uri="{FF2B5EF4-FFF2-40B4-BE49-F238E27FC236}">
                    <a16:creationId xmlns:a16="http://schemas.microsoft.com/office/drawing/2014/main" id="{49A143CB-3C80-D54D-79B6-398F15DB98BD}"/>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7.3</a:t>
                </a:r>
              </a:p>
            </p:txBody>
          </p:sp>
        </p:grpSp>
        <p:grpSp>
          <p:nvGrpSpPr>
            <p:cNvPr id="285" name="Group 284">
              <a:extLst>
                <a:ext uri="{FF2B5EF4-FFF2-40B4-BE49-F238E27FC236}">
                  <a16:creationId xmlns:a16="http://schemas.microsoft.com/office/drawing/2014/main" id="{7D2BC9AC-2732-97EC-B2FC-75B180D9238D}"/>
                </a:ext>
              </a:extLst>
            </p:cNvPr>
            <p:cNvGrpSpPr/>
            <p:nvPr/>
          </p:nvGrpSpPr>
          <p:grpSpPr>
            <a:xfrm>
              <a:off x="8063754" y="3729543"/>
              <a:ext cx="1097280" cy="685800"/>
              <a:chOff x="6771067" y="4966859"/>
              <a:chExt cx="1097280" cy="685800"/>
            </a:xfrm>
          </p:grpSpPr>
          <p:sp>
            <p:nvSpPr>
              <p:cNvPr id="286" name="Rectangle: Rounded Corners 285">
                <a:extLst>
                  <a:ext uri="{FF2B5EF4-FFF2-40B4-BE49-F238E27FC236}">
                    <a16:creationId xmlns:a16="http://schemas.microsoft.com/office/drawing/2014/main" id="{0FA7D706-BD62-EB1D-91DE-2A37480CBCE2}"/>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Integrate Environment</a:t>
                </a:r>
              </a:p>
            </p:txBody>
          </p:sp>
          <p:sp>
            <p:nvSpPr>
              <p:cNvPr id="287" name="Oval 286">
                <a:extLst>
                  <a:ext uri="{FF2B5EF4-FFF2-40B4-BE49-F238E27FC236}">
                    <a16:creationId xmlns:a16="http://schemas.microsoft.com/office/drawing/2014/main" id="{BA382ACD-F690-C9CA-B82E-F09A2C8913FD}"/>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7.2</a:t>
                </a:r>
              </a:p>
            </p:txBody>
          </p:sp>
        </p:grpSp>
        <p:grpSp>
          <p:nvGrpSpPr>
            <p:cNvPr id="288" name="Group 287">
              <a:extLst>
                <a:ext uri="{FF2B5EF4-FFF2-40B4-BE49-F238E27FC236}">
                  <a16:creationId xmlns:a16="http://schemas.microsoft.com/office/drawing/2014/main" id="{F7CBD1A6-77B7-F17A-F823-7760271AE95F}"/>
                </a:ext>
              </a:extLst>
            </p:cNvPr>
            <p:cNvGrpSpPr/>
            <p:nvPr/>
          </p:nvGrpSpPr>
          <p:grpSpPr>
            <a:xfrm>
              <a:off x="8063754" y="2815143"/>
              <a:ext cx="1097280" cy="685800"/>
              <a:chOff x="6771067" y="4966859"/>
              <a:chExt cx="1097280" cy="685800"/>
            </a:xfrm>
          </p:grpSpPr>
          <p:sp>
            <p:nvSpPr>
              <p:cNvPr id="289" name="Rectangle: Rounded Corners 288">
                <a:extLst>
                  <a:ext uri="{FF2B5EF4-FFF2-40B4-BE49-F238E27FC236}">
                    <a16:creationId xmlns:a16="http://schemas.microsoft.com/office/drawing/2014/main" id="{358CFCF4-4163-4F50-F995-FED787B21D8E}"/>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Plan</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Integration</a:t>
                </a:r>
              </a:p>
            </p:txBody>
          </p:sp>
          <p:sp>
            <p:nvSpPr>
              <p:cNvPr id="290" name="Oval 289">
                <a:extLst>
                  <a:ext uri="{FF2B5EF4-FFF2-40B4-BE49-F238E27FC236}">
                    <a16:creationId xmlns:a16="http://schemas.microsoft.com/office/drawing/2014/main" id="{685EF26E-CA69-8DF8-DB06-ACBBAD7B2735}"/>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7.1</a:t>
                </a:r>
              </a:p>
            </p:txBody>
          </p:sp>
        </p:grpSp>
        <p:grpSp>
          <p:nvGrpSpPr>
            <p:cNvPr id="291" name="Group 290">
              <a:extLst>
                <a:ext uri="{FF2B5EF4-FFF2-40B4-BE49-F238E27FC236}">
                  <a16:creationId xmlns:a16="http://schemas.microsoft.com/office/drawing/2014/main" id="{8AA58301-885D-E55D-C510-E74F1D5A2FE4}"/>
                </a:ext>
              </a:extLst>
            </p:cNvPr>
            <p:cNvGrpSpPr/>
            <p:nvPr/>
          </p:nvGrpSpPr>
          <p:grpSpPr>
            <a:xfrm>
              <a:off x="6783295" y="5558343"/>
              <a:ext cx="1097280" cy="685800"/>
              <a:chOff x="6771067" y="4966859"/>
              <a:chExt cx="1097280" cy="685800"/>
            </a:xfrm>
          </p:grpSpPr>
          <p:sp>
            <p:nvSpPr>
              <p:cNvPr id="292" name="Rectangle: Rounded Corners 291">
                <a:extLst>
                  <a:ext uri="{FF2B5EF4-FFF2-40B4-BE49-F238E27FC236}">
                    <a16:creationId xmlns:a16="http://schemas.microsoft.com/office/drawing/2014/main" id="{13FF4B92-3288-D022-09D2-76202747416B}"/>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Implement Wrap-Around Infrastructure</a:t>
                </a:r>
              </a:p>
            </p:txBody>
          </p:sp>
          <p:sp>
            <p:nvSpPr>
              <p:cNvPr id="293" name="Oval 292">
                <a:extLst>
                  <a:ext uri="{FF2B5EF4-FFF2-40B4-BE49-F238E27FC236}">
                    <a16:creationId xmlns:a16="http://schemas.microsoft.com/office/drawing/2014/main" id="{90FC3927-9864-122F-5E6C-DC0CA6AC3482}"/>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6.4</a:t>
                </a:r>
              </a:p>
            </p:txBody>
          </p:sp>
        </p:grpSp>
        <p:grpSp>
          <p:nvGrpSpPr>
            <p:cNvPr id="294" name="Group 293">
              <a:extLst>
                <a:ext uri="{FF2B5EF4-FFF2-40B4-BE49-F238E27FC236}">
                  <a16:creationId xmlns:a16="http://schemas.microsoft.com/office/drawing/2014/main" id="{ADEE9450-A03F-78E7-EC09-1CC2BFD3FCEF}"/>
                </a:ext>
              </a:extLst>
            </p:cNvPr>
            <p:cNvGrpSpPr/>
            <p:nvPr/>
          </p:nvGrpSpPr>
          <p:grpSpPr>
            <a:xfrm>
              <a:off x="6783295" y="4643943"/>
              <a:ext cx="1097280" cy="685800"/>
              <a:chOff x="6771067" y="4966859"/>
              <a:chExt cx="1097280" cy="685800"/>
            </a:xfrm>
          </p:grpSpPr>
          <p:sp>
            <p:nvSpPr>
              <p:cNvPr id="295" name="Rectangle: Rounded Corners 294">
                <a:extLst>
                  <a:ext uri="{FF2B5EF4-FFF2-40B4-BE49-F238E27FC236}">
                    <a16:creationId xmlns:a16="http://schemas.microsoft.com/office/drawing/2014/main" id="{C73FE8ED-AC46-DDFB-D716-BCA0D655DBD0}"/>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Develop</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Wrap-Around Applications</a:t>
                </a:r>
              </a:p>
            </p:txBody>
          </p:sp>
          <p:sp>
            <p:nvSpPr>
              <p:cNvPr id="296" name="Oval 295">
                <a:extLst>
                  <a:ext uri="{FF2B5EF4-FFF2-40B4-BE49-F238E27FC236}">
                    <a16:creationId xmlns:a16="http://schemas.microsoft.com/office/drawing/2014/main" id="{1B0D368A-3B7C-DA53-5975-2210231E7A15}"/>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6.3</a:t>
                </a:r>
              </a:p>
            </p:txBody>
          </p:sp>
        </p:grpSp>
        <p:grpSp>
          <p:nvGrpSpPr>
            <p:cNvPr id="297" name="Group 296">
              <a:extLst>
                <a:ext uri="{FF2B5EF4-FFF2-40B4-BE49-F238E27FC236}">
                  <a16:creationId xmlns:a16="http://schemas.microsoft.com/office/drawing/2014/main" id="{5985B3E7-00EC-2A26-BA29-06B58C918858}"/>
                </a:ext>
              </a:extLst>
            </p:cNvPr>
            <p:cNvGrpSpPr/>
            <p:nvPr/>
          </p:nvGrpSpPr>
          <p:grpSpPr>
            <a:xfrm>
              <a:off x="6783295" y="3729543"/>
              <a:ext cx="1097280" cy="685800"/>
              <a:chOff x="6771067" y="4966859"/>
              <a:chExt cx="1097280" cy="685800"/>
            </a:xfrm>
          </p:grpSpPr>
          <p:sp>
            <p:nvSpPr>
              <p:cNvPr id="298" name="Rectangle: Rounded Corners 297">
                <a:extLst>
                  <a:ext uri="{FF2B5EF4-FFF2-40B4-BE49-F238E27FC236}">
                    <a16:creationId xmlns:a16="http://schemas.microsoft.com/office/drawing/2014/main" id="{48E6E6F3-4CC1-AAC8-20EB-45EB46CF18F4}"/>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Establish Environment Agreements</a:t>
                </a:r>
              </a:p>
            </p:txBody>
          </p:sp>
          <p:sp>
            <p:nvSpPr>
              <p:cNvPr id="299" name="Oval 298">
                <a:extLst>
                  <a:ext uri="{FF2B5EF4-FFF2-40B4-BE49-F238E27FC236}">
                    <a16:creationId xmlns:a16="http://schemas.microsoft.com/office/drawing/2014/main" id="{04A41261-E7DB-A1C7-6AD9-77C8D808818C}"/>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6.2</a:t>
                </a:r>
              </a:p>
            </p:txBody>
          </p:sp>
        </p:grpSp>
        <p:grpSp>
          <p:nvGrpSpPr>
            <p:cNvPr id="300" name="Group 299">
              <a:extLst>
                <a:ext uri="{FF2B5EF4-FFF2-40B4-BE49-F238E27FC236}">
                  <a16:creationId xmlns:a16="http://schemas.microsoft.com/office/drawing/2014/main" id="{693B2F4D-E2FC-E559-ACFF-092047E72856}"/>
                </a:ext>
              </a:extLst>
            </p:cNvPr>
            <p:cNvGrpSpPr/>
            <p:nvPr/>
          </p:nvGrpSpPr>
          <p:grpSpPr>
            <a:xfrm>
              <a:off x="6783295" y="2815143"/>
              <a:ext cx="1097280" cy="685800"/>
              <a:chOff x="6771067" y="4966859"/>
              <a:chExt cx="1097280" cy="685800"/>
            </a:xfrm>
          </p:grpSpPr>
          <p:sp>
            <p:nvSpPr>
              <p:cNvPr id="301" name="Rectangle: Rounded Corners 300">
                <a:extLst>
                  <a:ext uri="{FF2B5EF4-FFF2-40B4-BE49-F238E27FC236}">
                    <a16:creationId xmlns:a16="http://schemas.microsoft.com/office/drawing/2014/main" id="{F3E87837-D847-B0BB-92D3-9E271B09268E}"/>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Develop</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System Interface Model</a:t>
                </a:r>
              </a:p>
            </p:txBody>
          </p:sp>
          <p:sp>
            <p:nvSpPr>
              <p:cNvPr id="302" name="Oval 301">
                <a:extLst>
                  <a:ext uri="{FF2B5EF4-FFF2-40B4-BE49-F238E27FC236}">
                    <a16:creationId xmlns:a16="http://schemas.microsoft.com/office/drawing/2014/main" id="{97A2A8C0-3723-7EA0-E304-0C6752ECCE2D}"/>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6.1</a:t>
                </a:r>
              </a:p>
            </p:txBody>
          </p:sp>
        </p:grpSp>
        <p:grpSp>
          <p:nvGrpSpPr>
            <p:cNvPr id="303" name="Group 302">
              <a:extLst>
                <a:ext uri="{FF2B5EF4-FFF2-40B4-BE49-F238E27FC236}">
                  <a16:creationId xmlns:a16="http://schemas.microsoft.com/office/drawing/2014/main" id="{8139F0AB-3174-D952-3A69-307FFEE7C4CD}"/>
                </a:ext>
              </a:extLst>
            </p:cNvPr>
            <p:cNvGrpSpPr/>
            <p:nvPr/>
          </p:nvGrpSpPr>
          <p:grpSpPr>
            <a:xfrm>
              <a:off x="5502836" y="4643943"/>
              <a:ext cx="1097280" cy="685800"/>
              <a:chOff x="6771067" y="4966859"/>
              <a:chExt cx="1097280" cy="685800"/>
            </a:xfrm>
          </p:grpSpPr>
          <p:sp>
            <p:nvSpPr>
              <p:cNvPr id="304" name="Rectangle: Rounded Corners 303">
                <a:extLst>
                  <a:ext uri="{FF2B5EF4-FFF2-40B4-BE49-F238E27FC236}">
                    <a16:creationId xmlns:a16="http://schemas.microsoft.com/office/drawing/2014/main" id="{CC9D00E4-2F5E-BE98-9933-D8DDD859A7DC}"/>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Design</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Wrap-Around</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Applications</a:t>
                </a:r>
              </a:p>
            </p:txBody>
          </p:sp>
          <p:sp>
            <p:nvSpPr>
              <p:cNvPr id="305" name="Oval 304">
                <a:extLst>
                  <a:ext uri="{FF2B5EF4-FFF2-40B4-BE49-F238E27FC236}">
                    <a16:creationId xmlns:a16="http://schemas.microsoft.com/office/drawing/2014/main" id="{8F532FDC-5474-085C-DD30-645A57CD3BE7}"/>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5.3</a:t>
                </a:r>
              </a:p>
            </p:txBody>
          </p:sp>
        </p:grpSp>
        <p:grpSp>
          <p:nvGrpSpPr>
            <p:cNvPr id="432" name="Group 431">
              <a:extLst>
                <a:ext uri="{FF2B5EF4-FFF2-40B4-BE49-F238E27FC236}">
                  <a16:creationId xmlns:a16="http://schemas.microsoft.com/office/drawing/2014/main" id="{41F2D810-4F31-CF65-4894-219FC1D8463A}"/>
                </a:ext>
              </a:extLst>
            </p:cNvPr>
            <p:cNvGrpSpPr/>
            <p:nvPr/>
          </p:nvGrpSpPr>
          <p:grpSpPr>
            <a:xfrm>
              <a:off x="5502836" y="3729543"/>
              <a:ext cx="1097280" cy="685800"/>
              <a:chOff x="6771067" y="4966859"/>
              <a:chExt cx="1097280" cy="685800"/>
            </a:xfrm>
          </p:grpSpPr>
          <p:sp>
            <p:nvSpPr>
              <p:cNvPr id="433" name="Rectangle: Rounded Corners 432">
                <a:extLst>
                  <a:ext uri="{FF2B5EF4-FFF2-40B4-BE49-F238E27FC236}">
                    <a16:creationId xmlns:a16="http://schemas.microsoft.com/office/drawing/2014/main" id="{0BB84E0D-246E-8FB4-3D67-BDA89BB5F722}"/>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Design</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Environment</a:t>
                </a:r>
              </a:p>
            </p:txBody>
          </p:sp>
          <p:sp>
            <p:nvSpPr>
              <p:cNvPr id="434" name="Oval 433">
                <a:extLst>
                  <a:ext uri="{FF2B5EF4-FFF2-40B4-BE49-F238E27FC236}">
                    <a16:creationId xmlns:a16="http://schemas.microsoft.com/office/drawing/2014/main" id="{96C521E0-CB48-68CA-8A52-6BD733712284}"/>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5.2</a:t>
                </a:r>
              </a:p>
            </p:txBody>
          </p:sp>
        </p:grpSp>
        <p:grpSp>
          <p:nvGrpSpPr>
            <p:cNvPr id="435" name="Group 434">
              <a:extLst>
                <a:ext uri="{FF2B5EF4-FFF2-40B4-BE49-F238E27FC236}">
                  <a16:creationId xmlns:a16="http://schemas.microsoft.com/office/drawing/2014/main" id="{3288E0DD-B348-5D89-8376-68D94ED232AE}"/>
                </a:ext>
              </a:extLst>
            </p:cNvPr>
            <p:cNvGrpSpPr/>
            <p:nvPr/>
          </p:nvGrpSpPr>
          <p:grpSpPr>
            <a:xfrm>
              <a:off x="5502836" y="2815143"/>
              <a:ext cx="1097280" cy="685800"/>
              <a:chOff x="6771067" y="4966859"/>
              <a:chExt cx="1097280" cy="685800"/>
            </a:xfrm>
          </p:grpSpPr>
          <p:sp>
            <p:nvSpPr>
              <p:cNvPr id="436" name="Rectangle: Rounded Corners 435">
                <a:extLst>
                  <a:ext uri="{FF2B5EF4-FFF2-40B4-BE49-F238E27FC236}">
                    <a16:creationId xmlns:a16="http://schemas.microsoft.com/office/drawing/2014/main" id="{9762B41D-F1EB-38D3-A12A-8E3511F1EA3B}"/>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Select</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Wrap-Around Applications</a:t>
                </a:r>
              </a:p>
            </p:txBody>
          </p:sp>
          <p:sp>
            <p:nvSpPr>
              <p:cNvPr id="437" name="Oval 436">
                <a:extLst>
                  <a:ext uri="{FF2B5EF4-FFF2-40B4-BE49-F238E27FC236}">
                    <a16:creationId xmlns:a16="http://schemas.microsoft.com/office/drawing/2014/main" id="{7FF21112-5A5D-3FF3-7036-4A22E22BE611}"/>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5.1</a:t>
                </a:r>
              </a:p>
            </p:txBody>
          </p:sp>
        </p:grpSp>
        <p:grpSp>
          <p:nvGrpSpPr>
            <p:cNvPr id="438" name="Group 437">
              <a:extLst>
                <a:ext uri="{FF2B5EF4-FFF2-40B4-BE49-F238E27FC236}">
                  <a16:creationId xmlns:a16="http://schemas.microsoft.com/office/drawing/2014/main" id="{E1702242-4344-C6E4-D2A0-4A39F98D641B}"/>
                </a:ext>
              </a:extLst>
            </p:cNvPr>
            <p:cNvGrpSpPr/>
            <p:nvPr/>
          </p:nvGrpSpPr>
          <p:grpSpPr>
            <a:xfrm>
              <a:off x="4222377" y="4643943"/>
              <a:ext cx="1097280" cy="685800"/>
              <a:chOff x="6771067" y="4966859"/>
              <a:chExt cx="1097280" cy="685800"/>
            </a:xfrm>
          </p:grpSpPr>
          <p:sp>
            <p:nvSpPr>
              <p:cNvPr id="439" name="Rectangle: Rounded Corners 438">
                <a:extLst>
                  <a:ext uri="{FF2B5EF4-FFF2-40B4-BE49-F238E27FC236}">
                    <a16:creationId xmlns:a16="http://schemas.microsoft.com/office/drawing/2014/main" id="{30D5A6F6-4142-00AA-268F-ABA5B67D8CFC}"/>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Build</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Digital Twin</a:t>
                </a:r>
              </a:p>
            </p:txBody>
          </p:sp>
          <p:sp>
            <p:nvSpPr>
              <p:cNvPr id="440" name="Oval 439">
                <a:extLst>
                  <a:ext uri="{FF2B5EF4-FFF2-40B4-BE49-F238E27FC236}">
                    <a16:creationId xmlns:a16="http://schemas.microsoft.com/office/drawing/2014/main" id="{ECB53E0D-87B5-2FB1-B265-472FF2D5FB39}"/>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4.3</a:t>
                </a:r>
              </a:p>
            </p:txBody>
          </p:sp>
        </p:grpSp>
        <p:grpSp>
          <p:nvGrpSpPr>
            <p:cNvPr id="441" name="Group 440">
              <a:extLst>
                <a:ext uri="{FF2B5EF4-FFF2-40B4-BE49-F238E27FC236}">
                  <a16:creationId xmlns:a16="http://schemas.microsoft.com/office/drawing/2014/main" id="{EA733E51-77EB-6327-62E4-F7F9FAE57E95}"/>
                </a:ext>
              </a:extLst>
            </p:cNvPr>
            <p:cNvGrpSpPr/>
            <p:nvPr/>
          </p:nvGrpSpPr>
          <p:grpSpPr>
            <a:xfrm>
              <a:off x="4222377" y="3729543"/>
              <a:ext cx="1097280" cy="685800"/>
              <a:chOff x="6771067" y="4966859"/>
              <a:chExt cx="1097280" cy="685800"/>
            </a:xfrm>
          </p:grpSpPr>
          <p:sp>
            <p:nvSpPr>
              <p:cNvPr id="442" name="Rectangle: Rounded Corners 441">
                <a:extLst>
                  <a:ext uri="{FF2B5EF4-FFF2-40B4-BE49-F238E27FC236}">
                    <a16:creationId xmlns:a16="http://schemas.microsoft.com/office/drawing/2014/main" id="{4FFF0E2F-B04B-FBE9-ACBC-5EA7F1678CEF}"/>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Acquire Resources</a:t>
                </a:r>
              </a:p>
            </p:txBody>
          </p:sp>
          <p:sp>
            <p:nvSpPr>
              <p:cNvPr id="443" name="Oval 442">
                <a:extLst>
                  <a:ext uri="{FF2B5EF4-FFF2-40B4-BE49-F238E27FC236}">
                    <a16:creationId xmlns:a16="http://schemas.microsoft.com/office/drawing/2014/main" id="{D0001F58-7839-E6AC-2B41-C8F66888D22F}"/>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4.2</a:t>
                </a:r>
              </a:p>
            </p:txBody>
          </p:sp>
        </p:grpSp>
        <p:grpSp>
          <p:nvGrpSpPr>
            <p:cNvPr id="444" name="Group 443">
              <a:extLst>
                <a:ext uri="{FF2B5EF4-FFF2-40B4-BE49-F238E27FC236}">
                  <a16:creationId xmlns:a16="http://schemas.microsoft.com/office/drawing/2014/main" id="{52E92701-F37B-86F6-F47C-212FB7A49A1D}"/>
                </a:ext>
              </a:extLst>
            </p:cNvPr>
            <p:cNvGrpSpPr/>
            <p:nvPr/>
          </p:nvGrpSpPr>
          <p:grpSpPr>
            <a:xfrm>
              <a:off x="4222377" y="2815143"/>
              <a:ext cx="1097280" cy="685800"/>
              <a:chOff x="6771067" y="4966859"/>
              <a:chExt cx="1097280" cy="685800"/>
            </a:xfrm>
          </p:grpSpPr>
          <p:sp>
            <p:nvSpPr>
              <p:cNvPr id="445" name="Rectangle: Rounded Corners 444">
                <a:extLst>
                  <a:ext uri="{FF2B5EF4-FFF2-40B4-BE49-F238E27FC236}">
                    <a16:creationId xmlns:a16="http://schemas.microsoft.com/office/drawing/2014/main" id="{1B14F48C-CB19-5829-5699-483ACA981C8A}"/>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Select</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Digital Twin Applications</a:t>
                </a:r>
              </a:p>
            </p:txBody>
          </p:sp>
          <p:sp>
            <p:nvSpPr>
              <p:cNvPr id="446" name="Oval 445">
                <a:extLst>
                  <a:ext uri="{FF2B5EF4-FFF2-40B4-BE49-F238E27FC236}">
                    <a16:creationId xmlns:a16="http://schemas.microsoft.com/office/drawing/2014/main" id="{AA4F5E0B-6CCE-E090-B74C-377CF0CA2D6B}"/>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4.1</a:t>
                </a:r>
              </a:p>
            </p:txBody>
          </p:sp>
        </p:grpSp>
        <p:grpSp>
          <p:nvGrpSpPr>
            <p:cNvPr id="447" name="Group 446">
              <a:extLst>
                <a:ext uri="{FF2B5EF4-FFF2-40B4-BE49-F238E27FC236}">
                  <a16:creationId xmlns:a16="http://schemas.microsoft.com/office/drawing/2014/main" id="{03C1694E-9A4F-40E5-7FBC-0F6F0F02AE41}"/>
                </a:ext>
              </a:extLst>
            </p:cNvPr>
            <p:cNvGrpSpPr/>
            <p:nvPr/>
          </p:nvGrpSpPr>
          <p:grpSpPr>
            <a:xfrm>
              <a:off x="2941918" y="5558343"/>
              <a:ext cx="1097280" cy="685800"/>
              <a:chOff x="6771067" y="4966859"/>
              <a:chExt cx="1097280" cy="685800"/>
            </a:xfrm>
          </p:grpSpPr>
          <p:sp>
            <p:nvSpPr>
              <p:cNvPr id="448" name="Rectangle: Rounded Corners 447">
                <a:extLst>
                  <a:ext uri="{FF2B5EF4-FFF2-40B4-BE49-F238E27FC236}">
                    <a16:creationId xmlns:a16="http://schemas.microsoft.com/office/drawing/2014/main" id="{91D78942-91F2-3068-EF22-57B2BEF6E7F0}"/>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Wargame Reporting</a:t>
                </a:r>
              </a:p>
            </p:txBody>
          </p:sp>
          <p:sp>
            <p:nvSpPr>
              <p:cNvPr id="449" name="Oval 448">
                <a:extLst>
                  <a:ext uri="{FF2B5EF4-FFF2-40B4-BE49-F238E27FC236}">
                    <a16:creationId xmlns:a16="http://schemas.microsoft.com/office/drawing/2014/main" id="{E0F086FD-C50E-340B-D2F6-15154059E9BE}"/>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3.4</a:t>
                </a:r>
              </a:p>
            </p:txBody>
          </p:sp>
        </p:grpSp>
        <p:grpSp>
          <p:nvGrpSpPr>
            <p:cNvPr id="450" name="Group 449">
              <a:extLst>
                <a:ext uri="{FF2B5EF4-FFF2-40B4-BE49-F238E27FC236}">
                  <a16:creationId xmlns:a16="http://schemas.microsoft.com/office/drawing/2014/main" id="{348A48D5-007A-07F0-F4CC-3027056129AA}"/>
                </a:ext>
              </a:extLst>
            </p:cNvPr>
            <p:cNvGrpSpPr/>
            <p:nvPr/>
          </p:nvGrpSpPr>
          <p:grpSpPr>
            <a:xfrm>
              <a:off x="2941918" y="4643943"/>
              <a:ext cx="1097280" cy="685800"/>
              <a:chOff x="6771067" y="4966859"/>
              <a:chExt cx="1097280" cy="685800"/>
            </a:xfrm>
          </p:grpSpPr>
          <p:sp>
            <p:nvSpPr>
              <p:cNvPr id="451" name="Rectangle: Rounded Corners 450">
                <a:extLst>
                  <a:ext uri="{FF2B5EF4-FFF2-40B4-BE49-F238E27FC236}">
                    <a16:creationId xmlns:a16="http://schemas.microsoft.com/office/drawing/2014/main" id="{DC217903-B764-5510-1692-513E6F840018}"/>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Post</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Wargame Analysis</a:t>
                </a:r>
              </a:p>
            </p:txBody>
          </p:sp>
          <p:sp>
            <p:nvSpPr>
              <p:cNvPr id="452" name="Oval 451">
                <a:extLst>
                  <a:ext uri="{FF2B5EF4-FFF2-40B4-BE49-F238E27FC236}">
                    <a16:creationId xmlns:a16="http://schemas.microsoft.com/office/drawing/2014/main" id="{682E538C-5F38-0F2D-7EEA-366D19AF9E13}"/>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3.3</a:t>
                </a:r>
              </a:p>
            </p:txBody>
          </p:sp>
        </p:grpSp>
        <p:grpSp>
          <p:nvGrpSpPr>
            <p:cNvPr id="453" name="Group 452">
              <a:extLst>
                <a:ext uri="{FF2B5EF4-FFF2-40B4-BE49-F238E27FC236}">
                  <a16:creationId xmlns:a16="http://schemas.microsoft.com/office/drawing/2014/main" id="{AFF4E99A-CAB0-F5BA-852D-3B6224F6F182}"/>
                </a:ext>
              </a:extLst>
            </p:cNvPr>
            <p:cNvGrpSpPr/>
            <p:nvPr/>
          </p:nvGrpSpPr>
          <p:grpSpPr>
            <a:xfrm>
              <a:off x="2941918" y="3729543"/>
              <a:ext cx="1097280" cy="685800"/>
              <a:chOff x="6771067" y="4966859"/>
              <a:chExt cx="1097280" cy="685800"/>
            </a:xfrm>
          </p:grpSpPr>
          <p:sp>
            <p:nvSpPr>
              <p:cNvPr id="454" name="Rectangle: Rounded Corners 453">
                <a:extLst>
                  <a:ext uri="{FF2B5EF4-FFF2-40B4-BE49-F238E27FC236}">
                    <a16:creationId xmlns:a16="http://schemas.microsoft.com/office/drawing/2014/main" id="{BBC4E4B7-2B4D-AFA7-AED0-73DA0A8B4E94}"/>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Conduct Wargame</a:t>
                </a:r>
              </a:p>
            </p:txBody>
          </p:sp>
          <p:sp>
            <p:nvSpPr>
              <p:cNvPr id="455" name="Oval 454">
                <a:extLst>
                  <a:ext uri="{FF2B5EF4-FFF2-40B4-BE49-F238E27FC236}">
                    <a16:creationId xmlns:a16="http://schemas.microsoft.com/office/drawing/2014/main" id="{1F9E4812-5B78-1140-0D68-0A5CA295A550}"/>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3.2</a:t>
                </a:r>
              </a:p>
            </p:txBody>
          </p:sp>
        </p:grpSp>
        <p:grpSp>
          <p:nvGrpSpPr>
            <p:cNvPr id="456" name="Group 455">
              <a:extLst>
                <a:ext uri="{FF2B5EF4-FFF2-40B4-BE49-F238E27FC236}">
                  <a16:creationId xmlns:a16="http://schemas.microsoft.com/office/drawing/2014/main" id="{C52621D6-1FD8-6BF5-3165-67401E0EDF19}"/>
                </a:ext>
              </a:extLst>
            </p:cNvPr>
            <p:cNvGrpSpPr/>
            <p:nvPr/>
          </p:nvGrpSpPr>
          <p:grpSpPr>
            <a:xfrm>
              <a:off x="2941918" y="2815143"/>
              <a:ext cx="1097280" cy="685800"/>
              <a:chOff x="6771067" y="4966859"/>
              <a:chExt cx="1097280" cy="685800"/>
            </a:xfrm>
          </p:grpSpPr>
          <p:sp>
            <p:nvSpPr>
              <p:cNvPr id="457" name="Rectangle: Rounded Corners 456">
                <a:extLst>
                  <a:ext uri="{FF2B5EF4-FFF2-40B4-BE49-F238E27FC236}">
                    <a16:creationId xmlns:a16="http://schemas.microsoft.com/office/drawing/2014/main" id="{5717392D-D58F-4714-21FD-27B210CB633D}"/>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Wargame Preparation</a:t>
                </a:r>
              </a:p>
            </p:txBody>
          </p:sp>
          <p:sp>
            <p:nvSpPr>
              <p:cNvPr id="458" name="Oval 457">
                <a:extLst>
                  <a:ext uri="{FF2B5EF4-FFF2-40B4-BE49-F238E27FC236}">
                    <a16:creationId xmlns:a16="http://schemas.microsoft.com/office/drawing/2014/main" id="{AF5ED3CA-FE44-2BC1-C654-0B76F1A22699}"/>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3.1</a:t>
                </a:r>
              </a:p>
            </p:txBody>
          </p:sp>
        </p:grpSp>
        <p:grpSp>
          <p:nvGrpSpPr>
            <p:cNvPr id="459" name="Group 458">
              <a:extLst>
                <a:ext uri="{FF2B5EF4-FFF2-40B4-BE49-F238E27FC236}">
                  <a16:creationId xmlns:a16="http://schemas.microsoft.com/office/drawing/2014/main" id="{406C5DCD-8845-ACE9-4FDD-B90F9B518DDE}"/>
                </a:ext>
              </a:extLst>
            </p:cNvPr>
            <p:cNvGrpSpPr/>
            <p:nvPr/>
          </p:nvGrpSpPr>
          <p:grpSpPr>
            <a:xfrm>
              <a:off x="1661459" y="4643943"/>
              <a:ext cx="1097280" cy="685800"/>
              <a:chOff x="6771067" y="4966859"/>
              <a:chExt cx="1097280" cy="685800"/>
            </a:xfrm>
          </p:grpSpPr>
          <p:sp>
            <p:nvSpPr>
              <p:cNvPr id="460" name="Rectangle: Rounded Corners 459">
                <a:extLst>
                  <a:ext uri="{FF2B5EF4-FFF2-40B4-BE49-F238E27FC236}">
                    <a16:creationId xmlns:a16="http://schemas.microsoft.com/office/drawing/2014/main" id="{04406E27-BEAA-C978-2161-37A0F72F452B}"/>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Develop Environment Requirements</a:t>
                </a:r>
              </a:p>
            </p:txBody>
          </p:sp>
          <p:sp>
            <p:nvSpPr>
              <p:cNvPr id="461" name="Oval 460">
                <a:extLst>
                  <a:ext uri="{FF2B5EF4-FFF2-40B4-BE49-F238E27FC236}">
                    <a16:creationId xmlns:a16="http://schemas.microsoft.com/office/drawing/2014/main" id="{E5CEB6AC-A349-6C87-679C-41E638916016}"/>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2.3</a:t>
                </a:r>
              </a:p>
            </p:txBody>
          </p:sp>
        </p:grpSp>
        <p:grpSp>
          <p:nvGrpSpPr>
            <p:cNvPr id="462" name="Group 461">
              <a:extLst>
                <a:ext uri="{FF2B5EF4-FFF2-40B4-BE49-F238E27FC236}">
                  <a16:creationId xmlns:a16="http://schemas.microsoft.com/office/drawing/2014/main" id="{B4AFA745-7CB7-7285-BAAB-5F9D35858836}"/>
                </a:ext>
              </a:extLst>
            </p:cNvPr>
            <p:cNvGrpSpPr/>
            <p:nvPr/>
          </p:nvGrpSpPr>
          <p:grpSpPr>
            <a:xfrm>
              <a:off x="1661459" y="3729543"/>
              <a:ext cx="1097280" cy="685800"/>
              <a:chOff x="6771067" y="4966859"/>
              <a:chExt cx="1097280" cy="685800"/>
            </a:xfrm>
          </p:grpSpPr>
          <p:sp>
            <p:nvSpPr>
              <p:cNvPr id="463" name="Rectangle: Rounded Corners 462">
                <a:extLst>
                  <a:ext uri="{FF2B5EF4-FFF2-40B4-BE49-F238E27FC236}">
                    <a16:creationId xmlns:a16="http://schemas.microsoft.com/office/drawing/2014/main" id="{8A444ABF-BEA2-30DC-74C9-00F4812C3BC8}"/>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Develop</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Conceptual Model</a:t>
                </a:r>
              </a:p>
            </p:txBody>
          </p:sp>
          <p:sp>
            <p:nvSpPr>
              <p:cNvPr id="464" name="Oval 463">
                <a:extLst>
                  <a:ext uri="{FF2B5EF4-FFF2-40B4-BE49-F238E27FC236}">
                    <a16:creationId xmlns:a16="http://schemas.microsoft.com/office/drawing/2014/main" id="{2D03FED1-0A0B-88C7-6C95-601CC0795EF4}"/>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2.2</a:t>
                </a:r>
              </a:p>
            </p:txBody>
          </p:sp>
        </p:grpSp>
        <p:grpSp>
          <p:nvGrpSpPr>
            <p:cNvPr id="465" name="Group 464">
              <a:extLst>
                <a:ext uri="{FF2B5EF4-FFF2-40B4-BE49-F238E27FC236}">
                  <a16:creationId xmlns:a16="http://schemas.microsoft.com/office/drawing/2014/main" id="{87052132-C807-DF99-78CC-5C23EB523F66}"/>
                </a:ext>
              </a:extLst>
            </p:cNvPr>
            <p:cNvGrpSpPr/>
            <p:nvPr/>
          </p:nvGrpSpPr>
          <p:grpSpPr>
            <a:xfrm>
              <a:off x="1661459" y="2815143"/>
              <a:ext cx="1097280" cy="685800"/>
              <a:chOff x="6771067" y="4966859"/>
              <a:chExt cx="1097280" cy="685800"/>
            </a:xfrm>
          </p:grpSpPr>
          <p:sp>
            <p:nvSpPr>
              <p:cNvPr id="466" name="Rectangle: Rounded Corners 465">
                <a:extLst>
                  <a:ext uri="{FF2B5EF4-FFF2-40B4-BE49-F238E27FC236}">
                    <a16:creationId xmlns:a16="http://schemas.microsoft.com/office/drawing/2014/main" id="{120D16EF-8397-86AF-F308-320D36FB7716}"/>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Develop</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Scenario</a:t>
                </a:r>
              </a:p>
            </p:txBody>
          </p:sp>
          <p:sp>
            <p:nvSpPr>
              <p:cNvPr id="467" name="Oval 466">
                <a:extLst>
                  <a:ext uri="{FF2B5EF4-FFF2-40B4-BE49-F238E27FC236}">
                    <a16:creationId xmlns:a16="http://schemas.microsoft.com/office/drawing/2014/main" id="{A35E1B5A-1BF0-260B-DBD4-925FC74B74B5}"/>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2.1</a:t>
                </a:r>
              </a:p>
            </p:txBody>
          </p:sp>
        </p:grpSp>
        <p:grpSp>
          <p:nvGrpSpPr>
            <p:cNvPr id="468" name="Group 467">
              <a:extLst>
                <a:ext uri="{FF2B5EF4-FFF2-40B4-BE49-F238E27FC236}">
                  <a16:creationId xmlns:a16="http://schemas.microsoft.com/office/drawing/2014/main" id="{81523A60-4E4A-CFC7-B2E9-A1B796330E49}"/>
                </a:ext>
              </a:extLst>
            </p:cNvPr>
            <p:cNvGrpSpPr/>
            <p:nvPr/>
          </p:nvGrpSpPr>
          <p:grpSpPr>
            <a:xfrm>
              <a:off x="381000" y="3729543"/>
              <a:ext cx="1097280" cy="685800"/>
              <a:chOff x="6771067" y="4966859"/>
              <a:chExt cx="1097280" cy="685800"/>
            </a:xfrm>
          </p:grpSpPr>
          <p:sp>
            <p:nvSpPr>
              <p:cNvPr id="469" name="Rectangle: Rounded Corners 468">
                <a:extLst>
                  <a:ext uri="{FF2B5EF4-FFF2-40B4-BE49-F238E27FC236}">
                    <a16:creationId xmlns:a16="http://schemas.microsoft.com/office/drawing/2014/main" id="{41ACBDAE-246F-2EBD-FBD7-37D46CE4FC57}"/>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Conduct</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Initial Planning</a:t>
                </a:r>
              </a:p>
            </p:txBody>
          </p:sp>
          <p:sp>
            <p:nvSpPr>
              <p:cNvPr id="470" name="Oval 469">
                <a:extLst>
                  <a:ext uri="{FF2B5EF4-FFF2-40B4-BE49-F238E27FC236}">
                    <a16:creationId xmlns:a16="http://schemas.microsoft.com/office/drawing/2014/main" id="{DECD39B8-DA0C-88CB-1A27-51BBD8641DF7}"/>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1.2</a:t>
                </a:r>
              </a:p>
            </p:txBody>
          </p:sp>
        </p:grpSp>
        <p:grpSp>
          <p:nvGrpSpPr>
            <p:cNvPr id="471" name="Group 470">
              <a:extLst>
                <a:ext uri="{FF2B5EF4-FFF2-40B4-BE49-F238E27FC236}">
                  <a16:creationId xmlns:a16="http://schemas.microsoft.com/office/drawing/2014/main" id="{7AFB0FB9-F2F4-1973-D605-06DB5BE97D7E}"/>
                </a:ext>
              </a:extLst>
            </p:cNvPr>
            <p:cNvGrpSpPr/>
            <p:nvPr/>
          </p:nvGrpSpPr>
          <p:grpSpPr>
            <a:xfrm>
              <a:off x="381000" y="2815143"/>
              <a:ext cx="1097280" cy="685800"/>
              <a:chOff x="6771067" y="4966859"/>
              <a:chExt cx="1097280" cy="685800"/>
            </a:xfrm>
          </p:grpSpPr>
          <p:sp>
            <p:nvSpPr>
              <p:cNvPr id="472" name="Rectangle: Rounded Corners 471">
                <a:extLst>
                  <a:ext uri="{FF2B5EF4-FFF2-40B4-BE49-F238E27FC236}">
                    <a16:creationId xmlns:a16="http://schemas.microsoft.com/office/drawing/2014/main" id="{5949A33B-459F-0442-EFAC-1F05476FE3F2}"/>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Develop</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Objectives</a:t>
                </a:r>
              </a:p>
            </p:txBody>
          </p:sp>
          <p:sp>
            <p:nvSpPr>
              <p:cNvPr id="473" name="Oval 472">
                <a:extLst>
                  <a:ext uri="{FF2B5EF4-FFF2-40B4-BE49-F238E27FC236}">
                    <a16:creationId xmlns:a16="http://schemas.microsoft.com/office/drawing/2014/main" id="{DDCC5113-B825-D7E3-75A6-8FBF34A0991D}"/>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1.1</a:t>
                </a:r>
              </a:p>
            </p:txBody>
          </p:sp>
        </p:grpSp>
        <p:grpSp>
          <p:nvGrpSpPr>
            <p:cNvPr id="474" name="Group 473">
              <a:extLst>
                <a:ext uri="{FF2B5EF4-FFF2-40B4-BE49-F238E27FC236}">
                  <a16:creationId xmlns:a16="http://schemas.microsoft.com/office/drawing/2014/main" id="{B71AD408-9BFF-953E-A84C-FF811BDEA6B0}"/>
                </a:ext>
              </a:extLst>
            </p:cNvPr>
            <p:cNvGrpSpPr/>
            <p:nvPr/>
          </p:nvGrpSpPr>
          <p:grpSpPr>
            <a:xfrm>
              <a:off x="10624674" y="4643943"/>
              <a:ext cx="1097280" cy="685800"/>
              <a:chOff x="6771067" y="4966859"/>
              <a:chExt cx="1097280" cy="685800"/>
            </a:xfrm>
          </p:grpSpPr>
          <p:sp>
            <p:nvSpPr>
              <p:cNvPr id="475" name="Rectangle: Rounded Corners 474">
                <a:extLst>
                  <a:ext uri="{FF2B5EF4-FFF2-40B4-BE49-F238E27FC236}">
                    <a16:creationId xmlns:a16="http://schemas.microsoft.com/office/drawing/2014/main" id="{673E978F-09DB-D790-AA3F-272783ED220E}"/>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Lessons Learned &amp; Retirement</a:t>
                </a:r>
              </a:p>
            </p:txBody>
          </p:sp>
          <p:sp>
            <p:nvSpPr>
              <p:cNvPr id="476" name="Oval 475">
                <a:extLst>
                  <a:ext uri="{FF2B5EF4-FFF2-40B4-BE49-F238E27FC236}">
                    <a16:creationId xmlns:a16="http://schemas.microsoft.com/office/drawing/2014/main" id="{693115EE-1D61-70BC-6020-A70B675E52C0}"/>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9.3</a:t>
                </a:r>
              </a:p>
            </p:txBody>
          </p:sp>
        </p:grpSp>
        <p:grpSp>
          <p:nvGrpSpPr>
            <p:cNvPr id="477" name="Group 476">
              <a:extLst>
                <a:ext uri="{FF2B5EF4-FFF2-40B4-BE49-F238E27FC236}">
                  <a16:creationId xmlns:a16="http://schemas.microsoft.com/office/drawing/2014/main" id="{B28B3ED3-FDD3-86E7-1935-3D677B75F62B}"/>
                </a:ext>
              </a:extLst>
            </p:cNvPr>
            <p:cNvGrpSpPr/>
            <p:nvPr/>
          </p:nvGrpSpPr>
          <p:grpSpPr>
            <a:xfrm>
              <a:off x="10624674" y="3729543"/>
              <a:ext cx="1097280" cy="685800"/>
              <a:chOff x="6771067" y="4966859"/>
              <a:chExt cx="1097280" cy="685800"/>
            </a:xfrm>
          </p:grpSpPr>
          <p:sp>
            <p:nvSpPr>
              <p:cNvPr id="478" name="Rectangle: Rounded Corners 477">
                <a:extLst>
                  <a:ext uri="{FF2B5EF4-FFF2-40B4-BE49-F238E27FC236}">
                    <a16:creationId xmlns:a16="http://schemas.microsoft.com/office/drawing/2014/main" id="{AAF4F27C-75DD-81C9-38BD-8675FF9ABEC9}"/>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Reporting</a:t>
                </a:r>
              </a:p>
            </p:txBody>
          </p:sp>
          <p:sp>
            <p:nvSpPr>
              <p:cNvPr id="479" name="Oval 478">
                <a:extLst>
                  <a:ext uri="{FF2B5EF4-FFF2-40B4-BE49-F238E27FC236}">
                    <a16:creationId xmlns:a16="http://schemas.microsoft.com/office/drawing/2014/main" id="{C051817A-5342-8F1A-E7A8-6AC18D5F41A1}"/>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9.2</a:t>
                </a:r>
              </a:p>
            </p:txBody>
          </p:sp>
        </p:grpSp>
        <p:grpSp>
          <p:nvGrpSpPr>
            <p:cNvPr id="480" name="Group 479">
              <a:extLst>
                <a:ext uri="{FF2B5EF4-FFF2-40B4-BE49-F238E27FC236}">
                  <a16:creationId xmlns:a16="http://schemas.microsoft.com/office/drawing/2014/main" id="{A18C4B53-8014-B223-037A-587D372A8344}"/>
                </a:ext>
              </a:extLst>
            </p:cNvPr>
            <p:cNvGrpSpPr/>
            <p:nvPr/>
          </p:nvGrpSpPr>
          <p:grpSpPr>
            <a:xfrm>
              <a:off x="10624674" y="2815143"/>
              <a:ext cx="1097280" cy="685800"/>
              <a:chOff x="6771067" y="4966859"/>
              <a:chExt cx="1097280" cy="685800"/>
            </a:xfrm>
          </p:grpSpPr>
          <p:sp>
            <p:nvSpPr>
              <p:cNvPr id="481" name="Rectangle: Rounded Corners 480">
                <a:extLst>
                  <a:ext uri="{FF2B5EF4-FFF2-40B4-BE49-F238E27FC236}">
                    <a16:creationId xmlns:a16="http://schemas.microsoft.com/office/drawing/2014/main" id="{13E64A83-B803-2CAA-4989-C7D8569B1A5C}"/>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Analysis &amp; Evaluation</a:t>
                </a:r>
              </a:p>
            </p:txBody>
          </p:sp>
          <p:sp>
            <p:nvSpPr>
              <p:cNvPr id="482" name="Oval 481">
                <a:extLst>
                  <a:ext uri="{FF2B5EF4-FFF2-40B4-BE49-F238E27FC236}">
                    <a16:creationId xmlns:a16="http://schemas.microsoft.com/office/drawing/2014/main" id="{CCCE5802-1D29-B431-8124-5D39FCF40C3D}"/>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9.1</a:t>
                </a:r>
              </a:p>
            </p:txBody>
          </p:sp>
        </p:grpSp>
        <p:cxnSp>
          <p:nvCxnSpPr>
            <p:cNvPr id="483" name="Straight Arrow Connector 482">
              <a:extLst>
                <a:ext uri="{FF2B5EF4-FFF2-40B4-BE49-F238E27FC236}">
                  <a16:creationId xmlns:a16="http://schemas.microsoft.com/office/drawing/2014/main" id="{8F8DDAA4-8CC6-58B8-EAB7-9B803B7303E6}"/>
                </a:ext>
              </a:extLst>
            </p:cNvPr>
            <p:cNvCxnSpPr>
              <a:stCxn id="225" idx="3"/>
              <a:endCxn id="280" idx="1"/>
            </p:cNvCxnSpPr>
            <p:nvPr/>
          </p:nvCxnSpPr>
          <p:spPr>
            <a:xfrm>
              <a:off x="1478280"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84" name="Straight Arrow Connector 483">
              <a:extLst>
                <a:ext uri="{FF2B5EF4-FFF2-40B4-BE49-F238E27FC236}">
                  <a16:creationId xmlns:a16="http://schemas.microsoft.com/office/drawing/2014/main" id="{EAE5ADB1-B619-95A7-D84D-46CEB608CE96}"/>
                </a:ext>
              </a:extLst>
            </p:cNvPr>
            <p:cNvCxnSpPr>
              <a:stCxn id="280" idx="3"/>
              <a:endCxn id="277" idx="1"/>
            </p:cNvCxnSpPr>
            <p:nvPr/>
          </p:nvCxnSpPr>
          <p:spPr>
            <a:xfrm>
              <a:off x="2758739"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85" name="Straight Arrow Connector 484">
              <a:extLst>
                <a:ext uri="{FF2B5EF4-FFF2-40B4-BE49-F238E27FC236}">
                  <a16:creationId xmlns:a16="http://schemas.microsoft.com/office/drawing/2014/main" id="{835C81C3-C17D-46B5-905E-91CAA623579B}"/>
                </a:ext>
              </a:extLst>
            </p:cNvPr>
            <p:cNvCxnSpPr>
              <a:stCxn id="277" idx="3"/>
              <a:endCxn id="274" idx="1"/>
            </p:cNvCxnSpPr>
            <p:nvPr/>
          </p:nvCxnSpPr>
          <p:spPr>
            <a:xfrm>
              <a:off x="4039198"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86" name="Straight Arrow Connector 485">
              <a:extLst>
                <a:ext uri="{FF2B5EF4-FFF2-40B4-BE49-F238E27FC236}">
                  <a16:creationId xmlns:a16="http://schemas.microsoft.com/office/drawing/2014/main" id="{9418EEF9-F06B-7838-1ADD-7B5247B7C8DE}"/>
                </a:ext>
              </a:extLst>
            </p:cNvPr>
            <p:cNvCxnSpPr>
              <a:stCxn id="274" idx="3"/>
              <a:endCxn id="240" idx="1"/>
            </p:cNvCxnSpPr>
            <p:nvPr/>
          </p:nvCxnSpPr>
          <p:spPr>
            <a:xfrm>
              <a:off x="5319657"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87" name="Straight Arrow Connector 486">
              <a:extLst>
                <a:ext uri="{FF2B5EF4-FFF2-40B4-BE49-F238E27FC236}">
                  <a16:creationId xmlns:a16="http://schemas.microsoft.com/office/drawing/2014/main" id="{25859087-82C0-E2F3-E367-8B304506193A}"/>
                </a:ext>
              </a:extLst>
            </p:cNvPr>
            <p:cNvCxnSpPr>
              <a:stCxn id="240" idx="3"/>
              <a:endCxn id="237" idx="1"/>
            </p:cNvCxnSpPr>
            <p:nvPr/>
          </p:nvCxnSpPr>
          <p:spPr>
            <a:xfrm>
              <a:off x="6600116"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88" name="Straight Arrow Connector 487">
              <a:extLst>
                <a:ext uri="{FF2B5EF4-FFF2-40B4-BE49-F238E27FC236}">
                  <a16:creationId xmlns:a16="http://schemas.microsoft.com/office/drawing/2014/main" id="{1F10A733-5452-01A1-45BF-9E1DE0784D86}"/>
                </a:ext>
              </a:extLst>
            </p:cNvPr>
            <p:cNvCxnSpPr>
              <a:stCxn id="237" idx="3"/>
              <a:endCxn id="234" idx="1"/>
            </p:cNvCxnSpPr>
            <p:nvPr/>
          </p:nvCxnSpPr>
          <p:spPr>
            <a:xfrm>
              <a:off x="7880575"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89" name="Straight Arrow Connector 488">
              <a:extLst>
                <a:ext uri="{FF2B5EF4-FFF2-40B4-BE49-F238E27FC236}">
                  <a16:creationId xmlns:a16="http://schemas.microsoft.com/office/drawing/2014/main" id="{2A18DE64-3574-CE8F-9D64-C057F164711F}"/>
                </a:ext>
              </a:extLst>
            </p:cNvPr>
            <p:cNvCxnSpPr>
              <a:cxnSpLocks/>
              <a:stCxn id="234" idx="3"/>
              <a:endCxn id="231" idx="1"/>
            </p:cNvCxnSpPr>
            <p:nvPr/>
          </p:nvCxnSpPr>
          <p:spPr>
            <a:xfrm>
              <a:off x="9161034" y="2004400"/>
              <a:ext cx="183179" cy="4292"/>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90" name="Straight Arrow Connector 489">
              <a:extLst>
                <a:ext uri="{FF2B5EF4-FFF2-40B4-BE49-F238E27FC236}">
                  <a16:creationId xmlns:a16="http://schemas.microsoft.com/office/drawing/2014/main" id="{67D62B04-3B81-BF90-CAAF-FF51151D895D}"/>
                </a:ext>
              </a:extLst>
            </p:cNvPr>
            <p:cNvCxnSpPr>
              <a:stCxn id="231" idx="3"/>
              <a:endCxn id="228" idx="1"/>
            </p:cNvCxnSpPr>
            <p:nvPr/>
          </p:nvCxnSpPr>
          <p:spPr>
            <a:xfrm>
              <a:off x="10441493" y="2008692"/>
              <a:ext cx="183181"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491" name="Group 490">
              <a:extLst>
                <a:ext uri="{FF2B5EF4-FFF2-40B4-BE49-F238E27FC236}">
                  <a16:creationId xmlns:a16="http://schemas.microsoft.com/office/drawing/2014/main" id="{272979D8-67EB-097E-C2CA-371D05ECBE9C}"/>
                </a:ext>
              </a:extLst>
            </p:cNvPr>
            <p:cNvGrpSpPr/>
            <p:nvPr/>
          </p:nvGrpSpPr>
          <p:grpSpPr>
            <a:xfrm>
              <a:off x="1035384" y="2338345"/>
              <a:ext cx="10070573" cy="210099"/>
              <a:chOff x="1035384" y="2037802"/>
              <a:chExt cx="10070573" cy="210099"/>
            </a:xfrm>
          </p:grpSpPr>
          <p:cxnSp>
            <p:nvCxnSpPr>
              <p:cNvPr id="492" name="Straight Connector 491">
                <a:extLst>
                  <a:ext uri="{FF2B5EF4-FFF2-40B4-BE49-F238E27FC236}">
                    <a16:creationId xmlns:a16="http://schemas.microsoft.com/office/drawing/2014/main" id="{93154591-3514-236D-7CE7-C4E2660C8ECA}"/>
                  </a:ext>
                </a:extLst>
              </p:cNvPr>
              <p:cNvCxnSpPr>
                <a:cxnSpLocks/>
              </p:cNvCxnSpPr>
              <p:nvPr/>
            </p:nvCxnSpPr>
            <p:spPr>
              <a:xfrm flipH="1">
                <a:off x="9782564" y="2247900"/>
                <a:ext cx="225556"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93" name="Straight Connector 492">
                <a:extLst>
                  <a:ext uri="{FF2B5EF4-FFF2-40B4-BE49-F238E27FC236}">
                    <a16:creationId xmlns:a16="http://schemas.microsoft.com/office/drawing/2014/main" id="{03D35C1C-D299-177E-725E-8D33A8A693C7}"/>
                  </a:ext>
                </a:extLst>
              </p:cNvPr>
              <p:cNvCxnSpPr>
                <a:cxnSpLocks/>
              </p:cNvCxnSpPr>
              <p:nvPr/>
            </p:nvCxnSpPr>
            <p:spPr>
              <a:xfrm flipH="1">
                <a:off x="8505436" y="2247901"/>
                <a:ext cx="210328"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94" name="Straight Connector 493">
                <a:extLst>
                  <a:ext uri="{FF2B5EF4-FFF2-40B4-BE49-F238E27FC236}">
                    <a16:creationId xmlns:a16="http://schemas.microsoft.com/office/drawing/2014/main" id="{E7327C11-B855-F730-D9FA-BE0B49F2D4FB}"/>
                  </a:ext>
                </a:extLst>
              </p:cNvPr>
              <p:cNvCxnSpPr>
                <a:cxnSpLocks/>
              </p:cNvCxnSpPr>
              <p:nvPr/>
            </p:nvCxnSpPr>
            <p:spPr>
              <a:xfrm flipH="1" flipV="1">
                <a:off x="7225105" y="2247900"/>
                <a:ext cx="213531"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95" name="Straight Connector 494">
                <a:extLst>
                  <a:ext uri="{FF2B5EF4-FFF2-40B4-BE49-F238E27FC236}">
                    <a16:creationId xmlns:a16="http://schemas.microsoft.com/office/drawing/2014/main" id="{260D3BF7-EE84-79B2-DAFC-C77661C451DB}"/>
                  </a:ext>
                </a:extLst>
              </p:cNvPr>
              <p:cNvCxnSpPr>
                <a:cxnSpLocks/>
              </p:cNvCxnSpPr>
              <p:nvPr/>
            </p:nvCxnSpPr>
            <p:spPr>
              <a:xfrm flipH="1">
                <a:off x="5947267" y="2247900"/>
                <a:ext cx="211038"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96" name="Straight Connector 495">
                <a:extLst>
                  <a:ext uri="{FF2B5EF4-FFF2-40B4-BE49-F238E27FC236}">
                    <a16:creationId xmlns:a16="http://schemas.microsoft.com/office/drawing/2014/main" id="{8BBE4901-ABE7-C6B1-1618-2C841F5AE293}"/>
                  </a:ext>
                </a:extLst>
              </p:cNvPr>
              <p:cNvCxnSpPr>
                <a:cxnSpLocks/>
              </p:cNvCxnSpPr>
              <p:nvPr/>
            </p:nvCxnSpPr>
            <p:spPr>
              <a:xfrm flipH="1" flipV="1">
                <a:off x="4664187" y="2247900"/>
                <a:ext cx="216280"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97" name="Straight Connector 496">
                <a:extLst>
                  <a:ext uri="{FF2B5EF4-FFF2-40B4-BE49-F238E27FC236}">
                    <a16:creationId xmlns:a16="http://schemas.microsoft.com/office/drawing/2014/main" id="{1CE0FC79-2EB5-DB9A-72D7-1C612D5F4124}"/>
                  </a:ext>
                </a:extLst>
              </p:cNvPr>
              <p:cNvCxnSpPr>
                <a:cxnSpLocks/>
              </p:cNvCxnSpPr>
              <p:nvPr/>
            </p:nvCxnSpPr>
            <p:spPr>
              <a:xfrm flipH="1">
                <a:off x="3381160" y="2247900"/>
                <a:ext cx="216227"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98" name="Straight Connector 497">
                <a:extLst>
                  <a:ext uri="{FF2B5EF4-FFF2-40B4-BE49-F238E27FC236}">
                    <a16:creationId xmlns:a16="http://schemas.microsoft.com/office/drawing/2014/main" id="{C57054D9-DBDB-B256-D1BB-E83F3C00FC57}"/>
                  </a:ext>
                </a:extLst>
              </p:cNvPr>
              <p:cNvCxnSpPr>
                <a:cxnSpLocks/>
              </p:cNvCxnSpPr>
              <p:nvPr/>
            </p:nvCxnSpPr>
            <p:spPr>
              <a:xfrm flipH="1" flipV="1">
                <a:off x="2102184" y="2247900"/>
                <a:ext cx="212176"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99" name="Straight Connector 498">
                <a:extLst>
                  <a:ext uri="{FF2B5EF4-FFF2-40B4-BE49-F238E27FC236}">
                    <a16:creationId xmlns:a16="http://schemas.microsoft.com/office/drawing/2014/main" id="{5C92C339-216F-6933-D7C7-BB378BDA88CD}"/>
                  </a:ext>
                </a:extLst>
              </p:cNvPr>
              <p:cNvCxnSpPr>
                <a:cxnSpLocks/>
              </p:cNvCxnSpPr>
              <p:nvPr/>
            </p:nvCxnSpPr>
            <p:spPr>
              <a:xfrm>
                <a:off x="1035384"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00" name="Straight Arrow Connector 499">
                <a:extLst>
                  <a:ext uri="{FF2B5EF4-FFF2-40B4-BE49-F238E27FC236}">
                    <a16:creationId xmlns:a16="http://schemas.microsoft.com/office/drawing/2014/main" id="{2895C0F0-7573-DDD5-C5D1-B9ECA5554591}"/>
                  </a:ext>
                </a:extLst>
              </p:cNvPr>
              <p:cNvCxnSpPr>
                <a:cxnSpLocks/>
              </p:cNvCxnSpPr>
              <p:nvPr/>
            </p:nvCxnSpPr>
            <p:spPr>
              <a:xfrm>
                <a:off x="11074920" y="20621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501" name="Straight Arrow Connector 500">
                <a:extLst>
                  <a:ext uri="{FF2B5EF4-FFF2-40B4-BE49-F238E27FC236}">
                    <a16:creationId xmlns:a16="http://schemas.microsoft.com/office/drawing/2014/main" id="{D49D3CBB-43E3-053A-5B35-4874F5930903}"/>
                  </a:ext>
                </a:extLst>
              </p:cNvPr>
              <p:cNvCxnSpPr>
                <a:cxnSpLocks/>
              </p:cNvCxnSpPr>
              <p:nvPr/>
            </p:nvCxnSpPr>
            <p:spPr>
              <a:xfrm>
                <a:off x="9782564"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502" name="Straight Arrow Connector 501">
                <a:extLst>
                  <a:ext uri="{FF2B5EF4-FFF2-40B4-BE49-F238E27FC236}">
                    <a16:creationId xmlns:a16="http://schemas.microsoft.com/office/drawing/2014/main" id="{C19FD7E1-9E74-4A5E-8B98-7ABE223CAD27}"/>
                  </a:ext>
                </a:extLst>
              </p:cNvPr>
              <p:cNvCxnSpPr>
                <a:cxnSpLocks/>
              </p:cNvCxnSpPr>
              <p:nvPr/>
            </p:nvCxnSpPr>
            <p:spPr>
              <a:xfrm>
                <a:off x="8505436"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503" name="Straight Arrow Connector 502">
                <a:extLst>
                  <a:ext uri="{FF2B5EF4-FFF2-40B4-BE49-F238E27FC236}">
                    <a16:creationId xmlns:a16="http://schemas.microsoft.com/office/drawing/2014/main" id="{B3A26F42-BECB-EC18-A118-A45814CCF9CE}"/>
                  </a:ext>
                </a:extLst>
              </p:cNvPr>
              <p:cNvCxnSpPr>
                <a:cxnSpLocks/>
              </p:cNvCxnSpPr>
              <p:nvPr/>
            </p:nvCxnSpPr>
            <p:spPr>
              <a:xfrm>
                <a:off x="7225105"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504" name="Straight Arrow Connector 503">
                <a:extLst>
                  <a:ext uri="{FF2B5EF4-FFF2-40B4-BE49-F238E27FC236}">
                    <a16:creationId xmlns:a16="http://schemas.microsoft.com/office/drawing/2014/main" id="{41D77E37-DC76-B287-1F3A-043B730A3619}"/>
                  </a:ext>
                </a:extLst>
              </p:cNvPr>
              <p:cNvCxnSpPr>
                <a:cxnSpLocks/>
              </p:cNvCxnSpPr>
              <p:nvPr/>
            </p:nvCxnSpPr>
            <p:spPr>
              <a:xfrm>
                <a:off x="5947267"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505" name="Straight Arrow Connector 504">
                <a:extLst>
                  <a:ext uri="{FF2B5EF4-FFF2-40B4-BE49-F238E27FC236}">
                    <a16:creationId xmlns:a16="http://schemas.microsoft.com/office/drawing/2014/main" id="{18195987-75E3-BD07-172F-274CF5CE60C8}"/>
                  </a:ext>
                </a:extLst>
              </p:cNvPr>
              <p:cNvCxnSpPr>
                <a:cxnSpLocks/>
              </p:cNvCxnSpPr>
              <p:nvPr/>
            </p:nvCxnSpPr>
            <p:spPr>
              <a:xfrm>
                <a:off x="4664187" y="20621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506" name="Straight Arrow Connector 505">
                <a:extLst>
                  <a:ext uri="{FF2B5EF4-FFF2-40B4-BE49-F238E27FC236}">
                    <a16:creationId xmlns:a16="http://schemas.microsoft.com/office/drawing/2014/main" id="{4A1EE11B-0936-A2D5-97FC-EDCA46C5DC67}"/>
                  </a:ext>
                </a:extLst>
              </p:cNvPr>
              <p:cNvCxnSpPr>
                <a:cxnSpLocks/>
              </p:cNvCxnSpPr>
              <p:nvPr/>
            </p:nvCxnSpPr>
            <p:spPr>
              <a:xfrm>
                <a:off x="3381160"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507" name="Straight Arrow Connector 506">
                <a:extLst>
                  <a:ext uri="{FF2B5EF4-FFF2-40B4-BE49-F238E27FC236}">
                    <a16:creationId xmlns:a16="http://schemas.microsoft.com/office/drawing/2014/main" id="{60AC74BD-DEE8-0DF8-81B7-AA3FDDBDFC82}"/>
                  </a:ext>
                </a:extLst>
              </p:cNvPr>
              <p:cNvCxnSpPr>
                <a:cxnSpLocks/>
              </p:cNvCxnSpPr>
              <p:nvPr/>
            </p:nvCxnSpPr>
            <p:spPr>
              <a:xfrm>
                <a:off x="2102184"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508" name="Straight Arrow Connector 507">
                <a:extLst>
                  <a:ext uri="{FF2B5EF4-FFF2-40B4-BE49-F238E27FC236}">
                    <a16:creationId xmlns:a16="http://schemas.microsoft.com/office/drawing/2014/main" id="{8C8E7B54-9AE3-2BEC-79F0-2C9CDE2890DD}"/>
                  </a:ext>
                </a:extLst>
              </p:cNvPr>
              <p:cNvCxnSpPr>
                <a:cxnSpLocks/>
              </p:cNvCxnSpPr>
              <p:nvPr/>
            </p:nvCxnSpPr>
            <p:spPr>
              <a:xfrm>
                <a:off x="1035384" y="2060939"/>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509" name="Straight Arrow Connector 508">
                <a:extLst>
                  <a:ext uri="{FF2B5EF4-FFF2-40B4-BE49-F238E27FC236}">
                    <a16:creationId xmlns:a16="http://schemas.microsoft.com/office/drawing/2014/main" id="{B312D010-317B-3ACC-C47F-8A7E10D1A071}"/>
                  </a:ext>
                </a:extLst>
              </p:cNvPr>
              <p:cNvCxnSpPr>
                <a:cxnSpLocks/>
              </p:cNvCxnSpPr>
              <p:nvPr/>
            </p:nvCxnSpPr>
            <p:spPr>
              <a:xfrm>
                <a:off x="2314360" y="2054670"/>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510" name="Straight Arrow Connector 509">
                <a:extLst>
                  <a:ext uri="{FF2B5EF4-FFF2-40B4-BE49-F238E27FC236}">
                    <a16:creationId xmlns:a16="http://schemas.microsoft.com/office/drawing/2014/main" id="{A2308AE6-8A5D-C8F5-C4EA-16A94F394BAA}"/>
                  </a:ext>
                </a:extLst>
              </p:cNvPr>
              <p:cNvCxnSpPr>
                <a:cxnSpLocks/>
              </p:cNvCxnSpPr>
              <p:nvPr/>
            </p:nvCxnSpPr>
            <p:spPr>
              <a:xfrm>
                <a:off x="3595536" y="2037802"/>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511" name="Straight Arrow Connector 510">
                <a:extLst>
                  <a:ext uri="{FF2B5EF4-FFF2-40B4-BE49-F238E27FC236}">
                    <a16:creationId xmlns:a16="http://schemas.microsoft.com/office/drawing/2014/main" id="{019AD467-4DB9-8C13-C93A-505A6610D418}"/>
                  </a:ext>
                </a:extLst>
              </p:cNvPr>
              <p:cNvCxnSpPr>
                <a:cxnSpLocks/>
              </p:cNvCxnSpPr>
              <p:nvPr/>
            </p:nvCxnSpPr>
            <p:spPr>
              <a:xfrm>
                <a:off x="4880467" y="2053760"/>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512" name="Straight Arrow Connector 511">
                <a:extLst>
                  <a:ext uri="{FF2B5EF4-FFF2-40B4-BE49-F238E27FC236}">
                    <a16:creationId xmlns:a16="http://schemas.microsoft.com/office/drawing/2014/main" id="{665792DC-D6FA-23DF-391C-01B32D393F2A}"/>
                  </a:ext>
                </a:extLst>
              </p:cNvPr>
              <p:cNvCxnSpPr>
                <a:cxnSpLocks/>
              </p:cNvCxnSpPr>
              <p:nvPr/>
            </p:nvCxnSpPr>
            <p:spPr>
              <a:xfrm>
                <a:off x="6165552" y="2046757"/>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513" name="Straight Arrow Connector 512">
                <a:extLst>
                  <a:ext uri="{FF2B5EF4-FFF2-40B4-BE49-F238E27FC236}">
                    <a16:creationId xmlns:a16="http://schemas.microsoft.com/office/drawing/2014/main" id="{AD4BA337-1EFD-B70C-0B3E-8E2E50C23005}"/>
                  </a:ext>
                </a:extLst>
              </p:cNvPr>
              <p:cNvCxnSpPr>
                <a:cxnSpLocks/>
              </p:cNvCxnSpPr>
              <p:nvPr/>
            </p:nvCxnSpPr>
            <p:spPr>
              <a:xfrm>
                <a:off x="7438636" y="2054670"/>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514" name="Straight Arrow Connector 513">
                <a:extLst>
                  <a:ext uri="{FF2B5EF4-FFF2-40B4-BE49-F238E27FC236}">
                    <a16:creationId xmlns:a16="http://schemas.microsoft.com/office/drawing/2014/main" id="{C11FBBD6-36BE-7802-C419-CC441ACF9B4C}"/>
                  </a:ext>
                </a:extLst>
              </p:cNvPr>
              <p:cNvCxnSpPr>
                <a:cxnSpLocks/>
              </p:cNvCxnSpPr>
              <p:nvPr/>
            </p:nvCxnSpPr>
            <p:spPr>
              <a:xfrm>
                <a:off x="8715764" y="2046756"/>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515" name="Straight Arrow Connector 514">
                <a:extLst>
                  <a:ext uri="{FF2B5EF4-FFF2-40B4-BE49-F238E27FC236}">
                    <a16:creationId xmlns:a16="http://schemas.microsoft.com/office/drawing/2014/main" id="{C416C8A3-B922-397F-3E29-0AF273DBC06C}"/>
                  </a:ext>
                </a:extLst>
              </p:cNvPr>
              <p:cNvCxnSpPr>
                <a:cxnSpLocks/>
              </p:cNvCxnSpPr>
              <p:nvPr/>
            </p:nvCxnSpPr>
            <p:spPr>
              <a:xfrm>
                <a:off x="10008120" y="2046756"/>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516" name="Straight Connector 515">
                <a:extLst>
                  <a:ext uri="{FF2B5EF4-FFF2-40B4-BE49-F238E27FC236}">
                    <a16:creationId xmlns:a16="http://schemas.microsoft.com/office/drawing/2014/main" id="{0EEC032F-15FE-7B79-4863-91970DB91538}"/>
                  </a:ext>
                </a:extLst>
              </p:cNvPr>
              <p:cNvCxnSpPr>
                <a:cxnSpLocks/>
              </p:cNvCxnSpPr>
              <p:nvPr/>
            </p:nvCxnSpPr>
            <p:spPr>
              <a:xfrm>
                <a:off x="2356403"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17" name="Straight Connector 516">
                <a:extLst>
                  <a:ext uri="{FF2B5EF4-FFF2-40B4-BE49-F238E27FC236}">
                    <a16:creationId xmlns:a16="http://schemas.microsoft.com/office/drawing/2014/main" id="{BA8D5A77-C766-CB99-52A8-F7A9236F8CEB}"/>
                  </a:ext>
                </a:extLst>
              </p:cNvPr>
              <p:cNvCxnSpPr>
                <a:cxnSpLocks/>
              </p:cNvCxnSpPr>
              <p:nvPr/>
            </p:nvCxnSpPr>
            <p:spPr>
              <a:xfrm>
                <a:off x="3595536"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18" name="Straight Connector 517">
                <a:extLst>
                  <a:ext uri="{FF2B5EF4-FFF2-40B4-BE49-F238E27FC236}">
                    <a16:creationId xmlns:a16="http://schemas.microsoft.com/office/drawing/2014/main" id="{109D78E0-AEFB-BD76-2F9D-25683C9CF184}"/>
                  </a:ext>
                </a:extLst>
              </p:cNvPr>
              <p:cNvCxnSpPr>
                <a:cxnSpLocks/>
              </p:cNvCxnSpPr>
              <p:nvPr/>
            </p:nvCxnSpPr>
            <p:spPr>
              <a:xfrm>
                <a:off x="4880467"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19" name="Straight Connector 518">
                <a:extLst>
                  <a:ext uri="{FF2B5EF4-FFF2-40B4-BE49-F238E27FC236}">
                    <a16:creationId xmlns:a16="http://schemas.microsoft.com/office/drawing/2014/main" id="{4515EF58-E68F-BF09-EE58-93AD39368394}"/>
                  </a:ext>
                </a:extLst>
              </p:cNvPr>
              <p:cNvCxnSpPr>
                <a:cxnSpLocks/>
              </p:cNvCxnSpPr>
              <p:nvPr/>
            </p:nvCxnSpPr>
            <p:spPr>
              <a:xfrm>
                <a:off x="6215219"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20" name="Straight Connector 519">
                <a:extLst>
                  <a:ext uri="{FF2B5EF4-FFF2-40B4-BE49-F238E27FC236}">
                    <a16:creationId xmlns:a16="http://schemas.microsoft.com/office/drawing/2014/main" id="{E3C96FAE-197F-1013-CD04-F81B70F17F1F}"/>
                  </a:ext>
                </a:extLst>
              </p:cNvPr>
              <p:cNvCxnSpPr>
                <a:cxnSpLocks/>
              </p:cNvCxnSpPr>
              <p:nvPr/>
            </p:nvCxnSpPr>
            <p:spPr>
              <a:xfrm>
                <a:off x="7478239"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21" name="Straight Connector 520">
                <a:extLst>
                  <a:ext uri="{FF2B5EF4-FFF2-40B4-BE49-F238E27FC236}">
                    <a16:creationId xmlns:a16="http://schemas.microsoft.com/office/drawing/2014/main" id="{F5F5AE36-A3F7-4953-898B-78C6136D70F1}"/>
                  </a:ext>
                </a:extLst>
              </p:cNvPr>
              <p:cNvCxnSpPr>
                <a:cxnSpLocks/>
              </p:cNvCxnSpPr>
              <p:nvPr/>
            </p:nvCxnSpPr>
            <p:spPr>
              <a:xfrm>
                <a:off x="8758698"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22" name="Straight Connector 521">
                <a:extLst>
                  <a:ext uri="{FF2B5EF4-FFF2-40B4-BE49-F238E27FC236}">
                    <a16:creationId xmlns:a16="http://schemas.microsoft.com/office/drawing/2014/main" id="{7DF4EA22-78EA-DB5D-BA29-93AEFF6A591A}"/>
                  </a:ext>
                </a:extLst>
              </p:cNvPr>
              <p:cNvCxnSpPr>
                <a:cxnSpLocks/>
              </p:cNvCxnSpPr>
              <p:nvPr/>
            </p:nvCxnSpPr>
            <p:spPr>
              <a:xfrm>
                <a:off x="10039157"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523" name="Group 522">
              <a:extLst>
                <a:ext uri="{FF2B5EF4-FFF2-40B4-BE49-F238E27FC236}">
                  <a16:creationId xmlns:a16="http://schemas.microsoft.com/office/drawing/2014/main" id="{77147E31-FE24-F7B0-5E43-A79E37F215B6}"/>
                </a:ext>
              </a:extLst>
            </p:cNvPr>
            <p:cNvGrpSpPr/>
            <p:nvPr/>
          </p:nvGrpSpPr>
          <p:grpSpPr>
            <a:xfrm>
              <a:off x="9344213" y="4643943"/>
              <a:ext cx="1097280" cy="685800"/>
              <a:chOff x="6771067" y="4966859"/>
              <a:chExt cx="1097280" cy="685800"/>
            </a:xfrm>
          </p:grpSpPr>
          <p:sp>
            <p:nvSpPr>
              <p:cNvPr id="524" name="Rectangle: Rounded Corners 523">
                <a:extLst>
                  <a:ext uri="{FF2B5EF4-FFF2-40B4-BE49-F238E27FC236}">
                    <a16:creationId xmlns:a16="http://schemas.microsoft.com/office/drawing/2014/main" id="{1A377018-CA90-3FAC-34BE-1BFC5F5F0261}"/>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Prepare</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Data Outputs</a:t>
                </a:r>
              </a:p>
            </p:txBody>
          </p:sp>
          <p:sp>
            <p:nvSpPr>
              <p:cNvPr id="525" name="Oval 524">
                <a:extLst>
                  <a:ext uri="{FF2B5EF4-FFF2-40B4-BE49-F238E27FC236}">
                    <a16:creationId xmlns:a16="http://schemas.microsoft.com/office/drawing/2014/main" id="{C45C4C77-899A-9B3A-96AF-AA3BCC6DB17A}"/>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8.3</a:t>
                </a:r>
              </a:p>
            </p:txBody>
          </p:sp>
        </p:grpSp>
        <p:grpSp>
          <p:nvGrpSpPr>
            <p:cNvPr id="526" name="Group 525">
              <a:extLst>
                <a:ext uri="{FF2B5EF4-FFF2-40B4-BE49-F238E27FC236}">
                  <a16:creationId xmlns:a16="http://schemas.microsoft.com/office/drawing/2014/main" id="{FACA4852-DE5D-0B61-231E-0CD3BC2ED2FF}"/>
                </a:ext>
              </a:extLst>
            </p:cNvPr>
            <p:cNvGrpSpPr/>
            <p:nvPr/>
          </p:nvGrpSpPr>
          <p:grpSpPr>
            <a:xfrm>
              <a:off x="9344213" y="3729543"/>
              <a:ext cx="1097280" cy="685800"/>
              <a:chOff x="6771067" y="4966859"/>
              <a:chExt cx="1097280" cy="685800"/>
            </a:xfrm>
          </p:grpSpPr>
          <p:sp>
            <p:nvSpPr>
              <p:cNvPr id="527" name="Rectangle: Rounded Corners 526">
                <a:extLst>
                  <a:ext uri="{FF2B5EF4-FFF2-40B4-BE49-F238E27FC236}">
                    <a16:creationId xmlns:a16="http://schemas.microsoft.com/office/drawing/2014/main" id="{33394527-E088-1851-B6EB-935E0ED07D95}"/>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Conduct</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Record Runs</a:t>
                </a:r>
              </a:p>
            </p:txBody>
          </p:sp>
          <p:sp>
            <p:nvSpPr>
              <p:cNvPr id="528" name="Oval 527">
                <a:extLst>
                  <a:ext uri="{FF2B5EF4-FFF2-40B4-BE49-F238E27FC236}">
                    <a16:creationId xmlns:a16="http://schemas.microsoft.com/office/drawing/2014/main" id="{B1D6FBD9-A586-6BB9-B279-053FEB04D2AE}"/>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8.2</a:t>
                </a:r>
              </a:p>
            </p:txBody>
          </p:sp>
        </p:grpSp>
        <p:grpSp>
          <p:nvGrpSpPr>
            <p:cNvPr id="529" name="Group 528">
              <a:extLst>
                <a:ext uri="{FF2B5EF4-FFF2-40B4-BE49-F238E27FC236}">
                  <a16:creationId xmlns:a16="http://schemas.microsoft.com/office/drawing/2014/main" id="{596B0F22-0B1D-832A-FEFB-05E4031DBF7D}"/>
                </a:ext>
              </a:extLst>
            </p:cNvPr>
            <p:cNvGrpSpPr/>
            <p:nvPr/>
          </p:nvGrpSpPr>
          <p:grpSpPr>
            <a:xfrm>
              <a:off x="9327273" y="2808445"/>
              <a:ext cx="1097280" cy="685800"/>
              <a:chOff x="6771067" y="4966859"/>
              <a:chExt cx="1097280" cy="685800"/>
            </a:xfrm>
          </p:grpSpPr>
          <p:sp>
            <p:nvSpPr>
              <p:cNvPr id="530" name="Rectangle: Rounded Corners 529">
                <a:extLst>
                  <a:ext uri="{FF2B5EF4-FFF2-40B4-BE49-F238E27FC236}">
                    <a16:creationId xmlns:a16="http://schemas.microsoft.com/office/drawing/2014/main" id="{FD4C9F49-4A2D-F428-C595-CA0A95E28BD2}"/>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Plan</a:t>
                </a:r>
                <a:br>
                  <a:rPr lang="en-US" sz="1200" b="1" dirty="0">
                    <a:solidFill>
                      <a:schemeClr val="tx1"/>
                    </a:solidFill>
                    <a:latin typeface="Calibri" panose="020F0502020204030204" pitchFamily="34" charset="0"/>
                    <a:cs typeface="Calibri" panose="020F0502020204030204" pitchFamily="34" charset="0"/>
                  </a:rPr>
                </a:br>
                <a:r>
                  <a:rPr lang="en-US" sz="1200" b="1" dirty="0">
                    <a:solidFill>
                      <a:schemeClr val="tx1"/>
                    </a:solidFill>
                    <a:latin typeface="Calibri" panose="020F0502020204030204" pitchFamily="34" charset="0"/>
                    <a:cs typeface="Calibri" panose="020F0502020204030204" pitchFamily="34" charset="0"/>
                  </a:rPr>
                  <a:t>Execution</a:t>
                </a:r>
              </a:p>
            </p:txBody>
          </p:sp>
          <p:sp>
            <p:nvSpPr>
              <p:cNvPr id="531" name="Oval 530">
                <a:extLst>
                  <a:ext uri="{FF2B5EF4-FFF2-40B4-BE49-F238E27FC236}">
                    <a16:creationId xmlns:a16="http://schemas.microsoft.com/office/drawing/2014/main" id="{9CC6EEBC-CED4-AD33-51FB-743DBA4C8A4F}"/>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8.1</a:t>
                </a:r>
              </a:p>
            </p:txBody>
          </p:sp>
        </p:grpSp>
      </p:grpSp>
      <p:sp>
        <p:nvSpPr>
          <p:cNvPr id="23" name="Title 22">
            <a:extLst>
              <a:ext uri="{FF2B5EF4-FFF2-40B4-BE49-F238E27FC236}">
                <a16:creationId xmlns:a16="http://schemas.microsoft.com/office/drawing/2014/main" id="{3B89BC98-76AB-9E4C-E877-0C19AD70093A}"/>
              </a:ext>
            </a:extLst>
          </p:cNvPr>
          <p:cNvSpPr>
            <a:spLocks noGrp="1"/>
          </p:cNvSpPr>
          <p:nvPr>
            <p:ph type="title"/>
          </p:nvPr>
        </p:nvSpPr>
        <p:spPr/>
        <p:txBody>
          <a:bodyPr>
            <a:normAutofit/>
          </a:bodyPr>
          <a:lstStyle/>
          <a:p>
            <a:r>
              <a:rPr lang="en-US" sz="3200" b="1" dirty="0"/>
              <a:t>The full overlay of Activities to the Life Cycle</a:t>
            </a:r>
            <a:endParaRPr lang="en-US" sz="3200" dirty="0"/>
          </a:p>
        </p:txBody>
      </p:sp>
      <p:sp>
        <p:nvSpPr>
          <p:cNvPr id="4" name="Slide Number Placeholder 3"/>
          <p:cNvSpPr>
            <a:spLocks noGrp="1"/>
          </p:cNvSpPr>
          <p:nvPr>
            <p:ph type="sldNum" sz="quarter" idx="12"/>
          </p:nvPr>
        </p:nvSpPr>
        <p:spPr/>
        <p:txBody>
          <a:bodyPr/>
          <a:lstStyle/>
          <a:p>
            <a:pPr>
              <a:defRPr/>
            </a:pPr>
            <a:fld id="{A51840BD-C137-42AF-A883-7364683D4200}" type="slidenum">
              <a:rPr lang="en-US" smtClean="0"/>
              <a:pPr>
                <a:defRPr/>
              </a:pPr>
              <a:t>86</a:t>
            </a:fld>
            <a:endParaRPr lang="en-US" dirty="0"/>
          </a:p>
        </p:txBody>
      </p:sp>
      <p:cxnSp>
        <p:nvCxnSpPr>
          <p:cNvPr id="402" name="Straight Arrow Connector 401">
            <a:extLst>
              <a:ext uri="{FF2B5EF4-FFF2-40B4-BE49-F238E27FC236}">
                <a16:creationId xmlns:a16="http://schemas.microsoft.com/office/drawing/2014/main" id="{421388C3-6068-583C-CD2F-D05578C6B354}"/>
              </a:ext>
            </a:extLst>
          </p:cNvPr>
          <p:cNvCxnSpPr>
            <a:cxnSpLocks/>
          </p:cNvCxnSpPr>
          <p:nvPr/>
        </p:nvCxnSpPr>
        <p:spPr>
          <a:xfrm flipV="1">
            <a:off x="2210099" y="1415497"/>
            <a:ext cx="4181751" cy="1834347"/>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403" name="Straight Arrow Connector 402">
            <a:extLst>
              <a:ext uri="{FF2B5EF4-FFF2-40B4-BE49-F238E27FC236}">
                <a16:creationId xmlns:a16="http://schemas.microsoft.com/office/drawing/2014/main" id="{8A27BE4C-CE5C-29FB-8A1F-5FFBB0AA34A3}"/>
              </a:ext>
            </a:extLst>
          </p:cNvPr>
          <p:cNvCxnSpPr>
            <a:cxnSpLocks/>
          </p:cNvCxnSpPr>
          <p:nvPr/>
        </p:nvCxnSpPr>
        <p:spPr>
          <a:xfrm flipV="1">
            <a:off x="6060242" y="1415498"/>
            <a:ext cx="434313" cy="2774146"/>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404" name="Straight Arrow Connector 403">
            <a:extLst>
              <a:ext uri="{FF2B5EF4-FFF2-40B4-BE49-F238E27FC236}">
                <a16:creationId xmlns:a16="http://schemas.microsoft.com/office/drawing/2014/main" id="{C7B2C4F2-6667-2BE7-5464-7879DE91B984}"/>
              </a:ext>
            </a:extLst>
          </p:cNvPr>
          <p:cNvCxnSpPr>
            <a:cxnSpLocks/>
          </p:cNvCxnSpPr>
          <p:nvPr/>
        </p:nvCxnSpPr>
        <p:spPr>
          <a:xfrm flipH="1" flipV="1">
            <a:off x="6494555" y="1415498"/>
            <a:ext cx="730550" cy="2748746"/>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405" name="Straight Arrow Connector 404">
            <a:extLst>
              <a:ext uri="{FF2B5EF4-FFF2-40B4-BE49-F238E27FC236}">
                <a16:creationId xmlns:a16="http://schemas.microsoft.com/office/drawing/2014/main" id="{38C80E39-5848-8017-7AAC-1DA07F4E2B6B}"/>
              </a:ext>
            </a:extLst>
          </p:cNvPr>
          <p:cNvCxnSpPr>
            <a:cxnSpLocks/>
          </p:cNvCxnSpPr>
          <p:nvPr/>
        </p:nvCxnSpPr>
        <p:spPr>
          <a:xfrm flipH="1" flipV="1">
            <a:off x="6597259" y="1415497"/>
            <a:ext cx="2022107" cy="1859747"/>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406" name="Straight Arrow Connector 405">
            <a:extLst>
              <a:ext uri="{FF2B5EF4-FFF2-40B4-BE49-F238E27FC236}">
                <a16:creationId xmlns:a16="http://schemas.microsoft.com/office/drawing/2014/main" id="{230E5265-0173-B135-3627-11B80FB934C0}"/>
              </a:ext>
            </a:extLst>
          </p:cNvPr>
          <p:cNvCxnSpPr>
            <a:cxnSpLocks/>
          </p:cNvCxnSpPr>
          <p:nvPr/>
        </p:nvCxnSpPr>
        <p:spPr>
          <a:xfrm flipH="1" flipV="1">
            <a:off x="6494555" y="1415498"/>
            <a:ext cx="1171165" cy="1834346"/>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407" name="Straight Arrow Connector 406">
            <a:extLst>
              <a:ext uri="{FF2B5EF4-FFF2-40B4-BE49-F238E27FC236}">
                <a16:creationId xmlns:a16="http://schemas.microsoft.com/office/drawing/2014/main" id="{378D9BD7-9110-B0D2-6516-0B75B290C87D}"/>
              </a:ext>
            </a:extLst>
          </p:cNvPr>
          <p:cNvCxnSpPr>
            <a:cxnSpLocks/>
          </p:cNvCxnSpPr>
          <p:nvPr/>
        </p:nvCxnSpPr>
        <p:spPr>
          <a:xfrm flipH="1" flipV="1">
            <a:off x="6597259" y="1415497"/>
            <a:ext cx="314081" cy="3663147"/>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431" name="Straight Arrow Connector 430">
            <a:extLst>
              <a:ext uri="{FF2B5EF4-FFF2-40B4-BE49-F238E27FC236}">
                <a16:creationId xmlns:a16="http://schemas.microsoft.com/office/drawing/2014/main" id="{D44F52A9-ACCE-B481-0BE9-0EAF01D0F73D}"/>
              </a:ext>
            </a:extLst>
          </p:cNvPr>
          <p:cNvCxnSpPr>
            <a:cxnSpLocks/>
          </p:cNvCxnSpPr>
          <p:nvPr/>
        </p:nvCxnSpPr>
        <p:spPr>
          <a:xfrm flipH="1" flipV="1">
            <a:off x="6597259" y="1415497"/>
            <a:ext cx="3286408" cy="1839880"/>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3" name="Straight Arrow Connector 2">
            <a:extLst>
              <a:ext uri="{FF2B5EF4-FFF2-40B4-BE49-F238E27FC236}">
                <a16:creationId xmlns:a16="http://schemas.microsoft.com/office/drawing/2014/main" id="{9111F266-1723-192E-9F1F-01450CA219F5}"/>
              </a:ext>
            </a:extLst>
          </p:cNvPr>
          <p:cNvCxnSpPr>
            <a:cxnSpLocks/>
          </p:cNvCxnSpPr>
          <p:nvPr/>
        </p:nvCxnSpPr>
        <p:spPr>
          <a:xfrm flipV="1">
            <a:off x="10738306" y="1279114"/>
            <a:ext cx="121922" cy="1960632"/>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11C128BB-5BD6-2C07-4055-099DF0E5CC73}"/>
              </a:ext>
            </a:extLst>
          </p:cNvPr>
          <p:cNvCxnSpPr>
            <a:cxnSpLocks/>
            <a:endCxn id="20" idx="2"/>
          </p:cNvCxnSpPr>
          <p:nvPr/>
        </p:nvCxnSpPr>
        <p:spPr>
          <a:xfrm flipV="1">
            <a:off x="11180351" y="1633419"/>
            <a:ext cx="60791" cy="2510629"/>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515EFFE6-D676-66D7-C182-E38C0016B089}"/>
              </a:ext>
            </a:extLst>
          </p:cNvPr>
          <p:cNvCxnSpPr>
            <a:cxnSpLocks/>
            <a:endCxn id="21" idx="3"/>
          </p:cNvCxnSpPr>
          <p:nvPr/>
        </p:nvCxnSpPr>
        <p:spPr>
          <a:xfrm flipH="1" flipV="1">
            <a:off x="11571337" y="1585749"/>
            <a:ext cx="37841" cy="3492886"/>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2C2FA7EC-FD61-86CA-1C1B-7AE3105BEC53}"/>
              </a:ext>
            </a:extLst>
          </p:cNvPr>
          <p:cNvCxnSpPr>
            <a:cxnSpLocks/>
          </p:cNvCxnSpPr>
          <p:nvPr/>
        </p:nvCxnSpPr>
        <p:spPr>
          <a:xfrm flipV="1">
            <a:off x="9505578" y="1647337"/>
            <a:ext cx="77605" cy="1576774"/>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0E4365E4-AB1B-5BDC-2653-B9AB8000FF21}"/>
              </a:ext>
            </a:extLst>
          </p:cNvPr>
          <p:cNvCxnSpPr>
            <a:cxnSpLocks/>
            <a:endCxn id="22" idx="2"/>
          </p:cNvCxnSpPr>
          <p:nvPr/>
        </p:nvCxnSpPr>
        <p:spPr>
          <a:xfrm flipV="1">
            <a:off x="9654843" y="1683406"/>
            <a:ext cx="69686" cy="2480838"/>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6639B512-9FFC-4396-C93E-E8B3132EC43A}"/>
              </a:ext>
            </a:extLst>
          </p:cNvPr>
          <p:cNvCxnSpPr>
            <a:cxnSpLocks/>
            <a:endCxn id="22" idx="3"/>
          </p:cNvCxnSpPr>
          <p:nvPr/>
        </p:nvCxnSpPr>
        <p:spPr>
          <a:xfrm flipH="1" flipV="1">
            <a:off x="9959936" y="1447999"/>
            <a:ext cx="297495" cy="3630636"/>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0542A0BD-6CCA-59F7-4760-144CF5F3327B}"/>
              </a:ext>
            </a:extLst>
          </p:cNvPr>
          <p:cNvCxnSpPr>
            <a:cxnSpLocks/>
          </p:cNvCxnSpPr>
          <p:nvPr/>
        </p:nvCxnSpPr>
        <p:spPr>
          <a:xfrm flipV="1">
            <a:off x="8840994" y="1421745"/>
            <a:ext cx="513055" cy="3656899"/>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7DA5F2D9-EA04-E66F-6295-6F124BB03F68}"/>
              </a:ext>
            </a:extLst>
          </p:cNvPr>
          <p:cNvCxnSpPr>
            <a:cxnSpLocks/>
          </p:cNvCxnSpPr>
          <p:nvPr/>
        </p:nvCxnSpPr>
        <p:spPr>
          <a:xfrm flipH="1" flipV="1">
            <a:off x="9251345" y="1421746"/>
            <a:ext cx="632322" cy="1833631"/>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5BE18C04-8FA1-ED69-A715-14ACF7FFF2B6}"/>
              </a:ext>
            </a:extLst>
          </p:cNvPr>
          <p:cNvCxnSpPr>
            <a:cxnSpLocks/>
          </p:cNvCxnSpPr>
          <p:nvPr/>
        </p:nvCxnSpPr>
        <p:spPr>
          <a:xfrm flipV="1">
            <a:off x="8612394" y="1421746"/>
            <a:ext cx="638951" cy="2742498"/>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2CAA1E62-7EE9-71C4-DF4C-F8BF3E1EECE0}"/>
              </a:ext>
            </a:extLst>
          </p:cNvPr>
          <p:cNvCxnSpPr>
            <a:cxnSpLocks/>
          </p:cNvCxnSpPr>
          <p:nvPr/>
        </p:nvCxnSpPr>
        <p:spPr>
          <a:xfrm flipV="1">
            <a:off x="8466090" y="1629193"/>
            <a:ext cx="24906" cy="2535051"/>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B2D3DEE6-5B80-18BA-65D4-08BF60408289}"/>
              </a:ext>
            </a:extLst>
          </p:cNvPr>
          <p:cNvCxnSpPr>
            <a:cxnSpLocks/>
          </p:cNvCxnSpPr>
          <p:nvPr/>
        </p:nvCxnSpPr>
        <p:spPr>
          <a:xfrm flipH="1" flipV="1">
            <a:off x="8840994" y="1520705"/>
            <a:ext cx="104886" cy="3557939"/>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9CC57F54-836E-2C2F-4D19-005B4058FC0D}"/>
              </a:ext>
            </a:extLst>
          </p:cNvPr>
          <p:cNvCxnSpPr>
            <a:cxnSpLocks/>
          </p:cNvCxnSpPr>
          <p:nvPr/>
        </p:nvCxnSpPr>
        <p:spPr>
          <a:xfrm flipV="1">
            <a:off x="8214360" y="1574949"/>
            <a:ext cx="0" cy="1674895"/>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17182C7D-976D-A0E3-FD5F-E3B97BF20043}"/>
              </a:ext>
            </a:extLst>
          </p:cNvPr>
          <p:cNvCxnSpPr>
            <a:cxnSpLocks/>
          </p:cNvCxnSpPr>
          <p:nvPr/>
        </p:nvCxnSpPr>
        <p:spPr>
          <a:xfrm flipH="1" flipV="1">
            <a:off x="7699427" y="1409209"/>
            <a:ext cx="911173" cy="1840635"/>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ECBEF488-E2EA-E07D-3220-E245383EC8FC}"/>
              </a:ext>
            </a:extLst>
          </p:cNvPr>
          <p:cNvCxnSpPr>
            <a:cxnSpLocks/>
          </p:cNvCxnSpPr>
          <p:nvPr/>
        </p:nvCxnSpPr>
        <p:spPr>
          <a:xfrm flipV="1">
            <a:off x="4777740" y="1409209"/>
            <a:ext cx="2652802" cy="3669435"/>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5D74F1D5-AF04-1AFB-0554-484DF343E105}"/>
              </a:ext>
            </a:extLst>
          </p:cNvPr>
          <p:cNvCxnSpPr>
            <a:cxnSpLocks/>
          </p:cNvCxnSpPr>
          <p:nvPr/>
        </p:nvCxnSpPr>
        <p:spPr>
          <a:xfrm flipV="1">
            <a:off x="6850380" y="1457634"/>
            <a:ext cx="627859" cy="1810505"/>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F3DFC261-DEBC-571F-AC13-FFCBBB9435FE}"/>
              </a:ext>
            </a:extLst>
          </p:cNvPr>
          <p:cNvCxnSpPr>
            <a:cxnSpLocks/>
          </p:cNvCxnSpPr>
          <p:nvPr/>
        </p:nvCxnSpPr>
        <p:spPr>
          <a:xfrm flipV="1">
            <a:off x="6957060" y="1409210"/>
            <a:ext cx="639663" cy="2755034"/>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D4E65309-B382-B627-B7E4-76C9622844A7}"/>
              </a:ext>
            </a:extLst>
          </p:cNvPr>
          <p:cNvCxnSpPr>
            <a:cxnSpLocks/>
          </p:cNvCxnSpPr>
          <p:nvPr/>
        </p:nvCxnSpPr>
        <p:spPr>
          <a:xfrm flipH="1" flipV="1">
            <a:off x="7052581" y="1570196"/>
            <a:ext cx="1558019" cy="1679648"/>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1F877C49-E062-F4AD-DD0B-0B10526BD459}"/>
              </a:ext>
            </a:extLst>
          </p:cNvPr>
          <p:cNvCxnSpPr>
            <a:cxnSpLocks/>
          </p:cNvCxnSpPr>
          <p:nvPr/>
        </p:nvCxnSpPr>
        <p:spPr>
          <a:xfrm flipV="1">
            <a:off x="6904483" y="1570196"/>
            <a:ext cx="148098" cy="1675173"/>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01ED701D-9D94-55BB-6F2B-C481B9B662FB}"/>
              </a:ext>
            </a:extLst>
          </p:cNvPr>
          <p:cNvCxnSpPr>
            <a:cxnSpLocks/>
          </p:cNvCxnSpPr>
          <p:nvPr/>
        </p:nvCxnSpPr>
        <p:spPr>
          <a:xfrm flipV="1">
            <a:off x="4771017" y="1570196"/>
            <a:ext cx="2281564" cy="3508448"/>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F08C64FB-6142-325D-73EA-AB793DA8A7B5}"/>
              </a:ext>
            </a:extLst>
          </p:cNvPr>
          <p:cNvCxnSpPr>
            <a:cxnSpLocks/>
          </p:cNvCxnSpPr>
          <p:nvPr/>
        </p:nvCxnSpPr>
        <p:spPr>
          <a:xfrm flipH="1" flipV="1">
            <a:off x="7052581" y="1570196"/>
            <a:ext cx="157583" cy="3508448"/>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51825336-28E1-BF60-182A-D36F32C51F22}"/>
              </a:ext>
            </a:extLst>
          </p:cNvPr>
          <p:cNvCxnSpPr>
            <a:cxnSpLocks/>
          </p:cNvCxnSpPr>
          <p:nvPr/>
        </p:nvCxnSpPr>
        <p:spPr>
          <a:xfrm flipH="1" flipV="1">
            <a:off x="7052581" y="1570196"/>
            <a:ext cx="411707" cy="4388403"/>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DCE8282F-6A56-891F-5E57-DDFB9E8DA76E}"/>
              </a:ext>
            </a:extLst>
          </p:cNvPr>
          <p:cNvCxnSpPr>
            <a:cxnSpLocks/>
          </p:cNvCxnSpPr>
          <p:nvPr/>
        </p:nvCxnSpPr>
        <p:spPr>
          <a:xfrm flipH="1" flipV="1">
            <a:off x="7245002" y="1483228"/>
            <a:ext cx="2638665" cy="1772149"/>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0F2D139E-0894-A355-E9B7-D5C84CF028E1}"/>
              </a:ext>
            </a:extLst>
          </p:cNvPr>
          <p:cNvCxnSpPr>
            <a:cxnSpLocks/>
          </p:cNvCxnSpPr>
          <p:nvPr/>
        </p:nvCxnSpPr>
        <p:spPr>
          <a:xfrm flipH="1" flipV="1">
            <a:off x="7204981" y="1722596"/>
            <a:ext cx="1558019" cy="1679648"/>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F1DF28F7-5850-5137-39CA-3B4DBC733D30}"/>
              </a:ext>
            </a:extLst>
          </p:cNvPr>
          <p:cNvCxnSpPr>
            <a:cxnSpLocks/>
          </p:cNvCxnSpPr>
          <p:nvPr/>
        </p:nvCxnSpPr>
        <p:spPr>
          <a:xfrm flipV="1">
            <a:off x="7056883" y="1722596"/>
            <a:ext cx="148098" cy="1675173"/>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DF34836B-A342-9F5B-7DA8-3D5348C34FAE}"/>
              </a:ext>
            </a:extLst>
          </p:cNvPr>
          <p:cNvCxnSpPr>
            <a:cxnSpLocks/>
          </p:cNvCxnSpPr>
          <p:nvPr/>
        </p:nvCxnSpPr>
        <p:spPr>
          <a:xfrm flipV="1">
            <a:off x="4923417" y="1722596"/>
            <a:ext cx="2281564" cy="3508448"/>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91182AF1-3B73-9FDA-9FD5-FA3086C8CD3E}"/>
              </a:ext>
            </a:extLst>
          </p:cNvPr>
          <p:cNvCxnSpPr>
            <a:cxnSpLocks/>
          </p:cNvCxnSpPr>
          <p:nvPr/>
        </p:nvCxnSpPr>
        <p:spPr>
          <a:xfrm flipH="1" flipV="1">
            <a:off x="7204981" y="1722596"/>
            <a:ext cx="157583" cy="3508448"/>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E1F2DA85-F2C2-6D4B-5D18-968F9833D32A}"/>
              </a:ext>
            </a:extLst>
          </p:cNvPr>
          <p:cNvCxnSpPr>
            <a:cxnSpLocks/>
          </p:cNvCxnSpPr>
          <p:nvPr/>
        </p:nvCxnSpPr>
        <p:spPr>
          <a:xfrm flipH="1" flipV="1">
            <a:off x="7204981" y="1722596"/>
            <a:ext cx="502980" cy="4270440"/>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C88BDB72-0D4F-6E50-7AC3-D0AF9BAD4736}"/>
              </a:ext>
            </a:extLst>
          </p:cNvPr>
          <p:cNvCxnSpPr>
            <a:cxnSpLocks/>
          </p:cNvCxnSpPr>
          <p:nvPr/>
        </p:nvCxnSpPr>
        <p:spPr>
          <a:xfrm flipH="1" flipV="1">
            <a:off x="7397402" y="1635628"/>
            <a:ext cx="2638665" cy="1772149"/>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4CBB72B1-B7AB-FADC-ED85-8D81C6FCCD6F}"/>
              </a:ext>
            </a:extLst>
          </p:cNvPr>
          <p:cNvCxnSpPr>
            <a:cxnSpLocks/>
          </p:cNvCxnSpPr>
          <p:nvPr/>
        </p:nvCxnSpPr>
        <p:spPr>
          <a:xfrm flipH="1" flipV="1">
            <a:off x="404142" y="1421746"/>
            <a:ext cx="525498" cy="1828098"/>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10F491DA-A473-E0BE-A0D2-E3ECB7F9336F}"/>
              </a:ext>
            </a:extLst>
          </p:cNvPr>
          <p:cNvCxnSpPr>
            <a:cxnSpLocks/>
          </p:cNvCxnSpPr>
          <p:nvPr/>
        </p:nvCxnSpPr>
        <p:spPr>
          <a:xfrm flipH="1" flipV="1">
            <a:off x="404142" y="1421746"/>
            <a:ext cx="166180" cy="2742498"/>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0523DB10-DD30-5413-05EA-38A56C7A189E}"/>
              </a:ext>
            </a:extLst>
          </p:cNvPr>
          <p:cNvCxnSpPr>
            <a:cxnSpLocks/>
          </p:cNvCxnSpPr>
          <p:nvPr/>
        </p:nvCxnSpPr>
        <p:spPr>
          <a:xfrm flipH="1" flipV="1">
            <a:off x="506846" y="1421745"/>
            <a:ext cx="1677033" cy="1828099"/>
          </a:xfrm>
          <a:prstGeom prst="straightConnector1">
            <a:avLst/>
          </a:prstGeom>
          <a:ln w="76200">
            <a:solidFill>
              <a:srgbClr val="5B9BD5">
                <a:alpha val="74902"/>
              </a:srgb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11BDCC93-2CBC-B030-8918-CE10F799BD83}"/>
              </a:ext>
            </a:extLst>
          </p:cNvPr>
          <p:cNvCxnSpPr>
            <a:cxnSpLocks/>
          </p:cNvCxnSpPr>
          <p:nvPr/>
        </p:nvCxnSpPr>
        <p:spPr>
          <a:xfrm flipH="1" flipV="1">
            <a:off x="506846" y="1421745"/>
            <a:ext cx="1677033" cy="2742499"/>
          </a:xfrm>
          <a:prstGeom prst="straightConnector1">
            <a:avLst/>
          </a:prstGeom>
          <a:ln w="76200">
            <a:solidFill>
              <a:srgbClr val="5B9BD5">
                <a:alpha val="74902"/>
              </a:srgb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28" name="Straight Arrow Connector 127">
            <a:extLst>
              <a:ext uri="{FF2B5EF4-FFF2-40B4-BE49-F238E27FC236}">
                <a16:creationId xmlns:a16="http://schemas.microsoft.com/office/drawing/2014/main" id="{96ACD910-B418-7B29-4B40-F501B873F429}"/>
              </a:ext>
            </a:extLst>
          </p:cNvPr>
          <p:cNvCxnSpPr>
            <a:cxnSpLocks/>
          </p:cNvCxnSpPr>
          <p:nvPr/>
        </p:nvCxnSpPr>
        <p:spPr>
          <a:xfrm flipH="1" flipV="1">
            <a:off x="506846" y="1421745"/>
            <a:ext cx="1703253" cy="3656899"/>
          </a:xfrm>
          <a:prstGeom prst="straightConnector1">
            <a:avLst/>
          </a:prstGeom>
          <a:ln w="76200">
            <a:solidFill>
              <a:srgbClr val="5B9BD5">
                <a:alpha val="74902"/>
              </a:srgb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29" name="Straight Arrow Connector 128">
            <a:extLst>
              <a:ext uri="{FF2B5EF4-FFF2-40B4-BE49-F238E27FC236}">
                <a16:creationId xmlns:a16="http://schemas.microsoft.com/office/drawing/2014/main" id="{3EBB6E71-CF02-FDB8-3E01-E0294D183D6C}"/>
              </a:ext>
            </a:extLst>
          </p:cNvPr>
          <p:cNvCxnSpPr>
            <a:cxnSpLocks/>
          </p:cNvCxnSpPr>
          <p:nvPr/>
        </p:nvCxnSpPr>
        <p:spPr>
          <a:xfrm flipH="1" flipV="1">
            <a:off x="506846" y="1421745"/>
            <a:ext cx="4264171" cy="1828099"/>
          </a:xfrm>
          <a:prstGeom prst="straightConnector1">
            <a:avLst/>
          </a:prstGeom>
          <a:ln w="76200">
            <a:solidFill>
              <a:srgbClr val="5B9BD5">
                <a:alpha val="74902"/>
              </a:srgb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30" name="Straight Arrow Connector 129">
            <a:extLst>
              <a:ext uri="{FF2B5EF4-FFF2-40B4-BE49-F238E27FC236}">
                <a16:creationId xmlns:a16="http://schemas.microsoft.com/office/drawing/2014/main" id="{2CC114D4-AC83-83CD-D740-EAAD3772FAA7}"/>
              </a:ext>
            </a:extLst>
          </p:cNvPr>
          <p:cNvCxnSpPr>
            <a:cxnSpLocks/>
          </p:cNvCxnSpPr>
          <p:nvPr/>
        </p:nvCxnSpPr>
        <p:spPr>
          <a:xfrm flipH="1" flipV="1">
            <a:off x="506846" y="1421745"/>
            <a:ext cx="5544630" cy="1828099"/>
          </a:xfrm>
          <a:prstGeom prst="straightConnector1">
            <a:avLst/>
          </a:prstGeom>
          <a:ln w="76200">
            <a:solidFill>
              <a:srgbClr val="5B9BD5">
                <a:alpha val="74902"/>
              </a:srgb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31" name="Straight Arrow Connector 130">
            <a:extLst>
              <a:ext uri="{FF2B5EF4-FFF2-40B4-BE49-F238E27FC236}">
                <a16:creationId xmlns:a16="http://schemas.microsoft.com/office/drawing/2014/main" id="{EBB62AB7-63AF-D797-790D-0339F4ABFD9F}"/>
              </a:ext>
            </a:extLst>
          </p:cNvPr>
          <p:cNvCxnSpPr>
            <a:cxnSpLocks/>
          </p:cNvCxnSpPr>
          <p:nvPr/>
        </p:nvCxnSpPr>
        <p:spPr>
          <a:xfrm flipH="1" flipV="1">
            <a:off x="980237" y="1372393"/>
            <a:ext cx="1458462" cy="1877450"/>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32" name="Straight Arrow Connector 131">
            <a:extLst>
              <a:ext uri="{FF2B5EF4-FFF2-40B4-BE49-F238E27FC236}">
                <a16:creationId xmlns:a16="http://schemas.microsoft.com/office/drawing/2014/main" id="{60C90B80-5933-7603-29C4-8A852AABB92E}"/>
              </a:ext>
            </a:extLst>
          </p:cNvPr>
          <p:cNvCxnSpPr>
            <a:cxnSpLocks/>
          </p:cNvCxnSpPr>
          <p:nvPr/>
        </p:nvCxnSpPr>
        <p:spPr>
          <a:xfrm flipH="1" flipV="1">
            <a:off x="911852" y="1263479"/>
            <a:ext cx="1151943" cy="2900765"/>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33" name="Straight Arrow Connector 132">
            <a:extLst>
              <a:ext uri="{FF2B5EF4-FFF2-40B4-BE49-F238E27FC236}">
                <a16:creationId xmlns:a16="http://schemas.microsoft.com/office/drawing/2014/main" id="{71D22EF6-1904-181B-7A6C-38889A05422C}"/>
              </a:ext>
            </a:extLst>
          </p:cNvPr>
          <p:cNvCxnSpPr>
            <a:cxnSpLocks/>
          </p:cNvCxnSpPr>
          <p:nvPr/>
        </p:nvCxnSpPr>
        <p:spPr>
          <a:xfrm flipH="1" flipV="1">
            <a:off x="911852" y="1263479"/>
            <a:ext cx="962668" cy="3815165"/>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34" name="Straight Arrow Connector 133">
            <a:extLst>
              <a:ext uri="{FF2B5EF4-FFF2-40B4-BE49-F238E27FC236}">
                <a16:creationId xmlns:a16="http://schemas.microsoft.com/office/drawing/2014/main" id="{FBEC25CF-FEE9-535B-EDAC-C6182D68130A}"/>
              </a:ext>
            </a:extLst>
          </p:cNvPr>
          <p:cNvCxnSpPr>
            <a:cxnSpLocks/>
          </p:cNvCxnSpPr>
          <p:nvPr/>
        </p:nvCxnSpPr>
        <p:spPr>
          <a:xfrm flipV="1">
            <a:off x="701040" y="1263479"/>
            <a:ext cx="82296" cy="1986364"/>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35" name="Straight Arrow Connector 134">
            <a:extLst>
              <a:ext uri="{FF2B5EF4-FFF2-40B4-BE49-F238E27FC236}">
                <a16:creationId xmlns:a16="http://schemas.microsoft.com/office/drawing/2014/main" id="{ED22B595-5B4A-23E0-538A-BCAC0122020A}"/>
              </a:ext>
            </a:extLst>
          </p:cNvPr>
          <p:cNvCxnSpPr>
            <a:cxnSpLocks/>
          </p:cNvCxnSpPr>
          <p:nvPr/>
        </p:nvCxnSpPr>
        <p:spPr>
          <a:xfrm flipH="1" flipV="1">
            <a:off x="911852" y="1263479"/>
            <a:ext cx="246388" cy="2900765"/>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36" name="Straight Arrow Connector 135">
            <a:extLst>
              <a:ext uri="{FF2B5EF4-FFF2-40B4-BE49-F238E27FC236}">
                <a16:creationId xmlns:a16="http://schemas.microsoft.com/office/drawing/2014/main" id="{7BCEFFDD-6A9E-A4E8-CEEC-6262B8C6FC4D}"/>
              </a:ext>
            </a:extLst>
          </p:cNvPr>
          <p:cNvCxnSpPr>
            <a:cxnSpLocks/>
          </p:cNvCxnSpPr>
          <p:nvPr/>
        </p:nvCxnSpPr>
        <p:spPr>
          <a:xfrm flipH="1" flipV="1">
            <a:off x="1035384" y="1372393"/>
            <a:ext cx="3735633" cy="1877451"/>
          </a:xfrm>
          <a:prstGeom prst="straightConnector1">
            <a:avLst/>
          </a:prstGeom>
          <a:ln w="76200">
            <a:solidFill>
              <a:srgbClr val="5B9BD5">
                <a:alpha val="74902"/>
              </a:srgb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37" name="Straight Arrow Connector 136">
            <a:extLst>
              <a:ext uri="{FF2B5EF4-FFF2-40B4-BE49-F238E27FC236}">
                <a16:creationId xmlns:a16="http://schemas.microsoft.com/office/drawing/2014/main" id="{A8380A9E-7BD7-8311-4762-7DD5DDB34257}"/>
              </a:ext>
            </a:extLst>
          </p:cNvPr>
          <p:cNvCxnSpPr>
            <a:cxnSpLocks/>
          </p:cNvCxnSpPr>
          <p:nvPr/>
        </p:nvCxnSpPr>
        <p:spPr>
          <a:xfrm flipH="1" flipV="1">
            <a:off x="1158240" y="1372393"/>
            <a:ext cx="4893236" cy="1877451"/>
          </a:xfrm>
          <a:prstGeom prst="straightConnector1">
            <a:avLst/>
          </a:prstGeom>
          <a:ln w="76200">
            <a:solidFill>
              <a:srgbClr val="5B9BD5">
                <a:alpha val="74902"/>
              </a:srgb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38" name="Straight Arrow Connector 137">
            <a:extLst>
              <a:ext uri="{FF2B5EF4-FFF2-40B4-BE49-F238E27FC236}">
                <a16:creationId xmlns:a16="http://schemas.microsoft.com/office/drawing/2014/main" id="{449F39C2-81C4-039A-91D9-A5C7AA1F8880}"/>
              </a:ext>
            </a:extLst>
          </p:cNvPr>
          <p:cNvCxnSpPr>
            <a:cxnSpLocks/>
          </p:cNvCxnSpPr>
          <p:nvPr/>
        </p:nvCxnSpPr>
        <p:spPr>
          <a:xfrm flipH="1" flipV="1">
            <a:off x="1798877" y="1372393"/>
            <a:ext cx="2972140" cy="1877451"/>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39" name="Straight Arrow Connector 138">
            <a:extLst>
              <a:ext uri="{FF2B5EF4-FFF2-40B4-BE49-F238E27FC236}">
                <a16:creationId xmlns:a16="http://schemas.microsoft.com/office/drawing/2014/main" id="{58CCDA17-4268-BDFA-3EAC-02EB07418329}"/>
              </a:ext>
            </a:extLst>
          </p:cNvPr>
          <p:cNvCxnSpPr>
            <a:cxnSpLocks/>
          </p:cNvCxnSpPr>
          <p:nvPr/>
        </p:nvCxnSpPr>
        <p:spPr>
          <a:xfrm flipH="1" flipV="1">
            <a:off x="1650802" y="1421745"/>
            <a:ext cx="1839756" cy="1828099"/>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40" name="Straight Arrow Connector 139">
            <a:extLst>
              <a:ext uri="{FF2B5EF4-FFF2-40B4-BE49-F238E27FC236}">
                <a16:creationId xmlns:a16="http://schemas.microsoft.com/office/drawing/2014/main" id="{8282517A-B9D3-5B4F-F9CF-4703106EDD98}"/>
              </a:ext>
            </a:extLst>
          </p:cNvPr>
          <p:cNvCxnSpPr>
            <a:cxnSpLocks/>
          </p:cNvCxnSpPr>
          <p:nvPr/>
        </p:nvCxnSpPr>
        <p:spPr>
          <a:xfrm flipH="1" flipV="1">
            <a:off x="1553610" y="1530178"/>
            <a:ext cx="885089" cy="1719665"/>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41" name="Straight Arrow Connector 140">
            <a:extLst>
              <a:ext uri="{FF2B5EF4-FFF2-40B4-BE49-F238E27FC236}">
                <a16:creationId xmlns:a16="http://schemas.microsoft.com/office/drawing/2014/main" id="{D7FB48DF-31B0-8409-C016-07F0453F4DDF}"/>
              </a:ext>
            </a:extLst>
          </p:cNvPr>
          <p:cNvCxnSpPr>
            <a:cxnSpLocks/>
          </p:cNvCxnSpPr>
          <p:nvPr/>
        </p:nvCxnSpPr>
        <p:spPr>
          <a:xfrm flipH="1" flipV="1">
            <a:off x="1572484" y="1547312"/>
            <a:ext cx="491311" cy="2616932"/>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42" name="Straight Arrow Connector 141">
            <a:extLst>
              <a:ext uri="{FF2B5EF4-FFF2-40B4-BE49-F238E27FC236}">
                <a16:creationId xmlns:a16="http://schemas.microsoft.com/office/drawing/2014/main" id="{D5390784-B960-458A-CCFE-AA5387177210}"/>
              </a:ext>
            </a:extLst>
          </p:cNvPr>
          <p:cNvCxnSpPr>
            <a:cxnSpLocks/>
          </p:cNvCxnSpPr>
          <p:nvPr/>
        </p:nvCxnSpPr>
        <p:spPr>
          <a:xfrm flipH="1" flipV="1">
            <a:off x="1582598" y="1530177"/>
            <a:ext cx="291922" cy="3548467"/>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43" name="Straight Arrow Connector 142">
            <a:extLst>
              <a:ext uri="{FF2B5EF4-FFF2-40B4-BE49-F238E27FC236}">
                <a16:creationId xmlns:a16="http://schemas.microsoft.com/office/drawing/2014/main" id="{F6AF113B-1E74-CC93-9A1E-DC1689BAF51E}"/>
              </a:ext>
            </a:extLst>
          </p:cNvPr>
          <p:cNvCxnSpPr>
            <a:cxnSpLocks/>
          </p:cNvCxnSpPr>
          <p:nvPr/>
        </p:nvCxnSpPr>
        <p:spPr>
          <a:xfrm flipV="1">
            <a:off x="701040" y="1492079"/>
            <a:ext cx="710405" cy="1757764"/>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44" name="Straight Arrow Connector 143">
            <a:extLst>
              <a:ext uri="{FF2B5EF4-FFF2-40B4-BE49-F238E27FC236}">
                <a16:creationId xmlns:a16="http://schemas.microsoft.com/office/drawing/2014/main" id="{43E88F5B-B4F0-6001-6B55-534E53CACB04}"/>
              </a:ext>
            </a:extLst>
          </p:cNvPr>
          <p:cNvCxnSpPr>
            <a:cxnSpLocks/>
          </p:cNvCxnSpPr>
          <p:nvPr/>
        </p:nvCxnSpPr>
        <p:spPr>
          <a:xfrm flipV="1">
            <a:off x="1158240" y="1486212"/>
            <a:ext cx="222920" cy="2678032"/>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45" name="Straight Arrow Connector 144">
            <a:extLst>
              <a:ext uri="{FF2B5EF4-FFF2-40B4-BE49-F238E27FC236}">
                <a16:creationId xmlns:a16="http://schemas.microsoft.com/office/drawing/2014/main" id="{1768CABB-00F9-9B3A-E35D-391CB652C30F}"/>
              </a:ext>
            </a:extLst>
          </p:cNvPr>
          <p:cNvCxnSpPr>
            <a:cxnSpLocks/>
          </p:cNvCxnSpPr>
          <p:nvPr/>
        </p:nvCxnSpPr>
        <p:spPr>
          <a:xfrm flipH="1" flipV="1">
            <a:off x="1799284" y="1415497"/>
            <a:ext cx="4252192" cy="1834347"/>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46" name="Straight Arrow Connector 145">
            <a:extLst>
              <a:ext uri="{FF2B5EF4-FFF2-40B4-BE49-F238E27FC236}">
                <a16:creationId xmlns:a16="http://schemas.microsoft.com/office/drawing/2014/main" id="{9DE16516-A47D-9B11-D0A6-F954ABF176C6}"/>
              </a:ext>
            </a:extLst>
          </p:cNvPr>
          <p:cNvCxnSpPr>
            <a:cxnSpLocks/>
          </p:cNvCxnSpPr>
          <p:nvPr/>
        </p:nvCxnSpPr>
        <p:spPr>
          <a:xfrm flipH="1" flipV="1">
            <a:off x="2377583" y="1586792"/>
            <a:ext cx="1908582" cy="1663052"/>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47" name="Straight Arrow Connector 146">
            <a:extLst>
              <a:ext uri="{FF2B5EF4-FFF2-40B4-BE49-F238E27FC236}">
                <a16:creationId xmlns:a16="http://schemas.microsoft.com/office/drawing/2014/main" id="{8718AAC5-5121-2085-AB29-23B815B22B68}"/>
              </a:ext>
            </a:extLst>
          </p:cNvPr>
          <p:cNvCxnSpPr>
            <a:cxnSpLocks/>
          </p:cNvCxnSpPr>
          <p:nvPr/>
        </p:nvCxnSpPr>
        <p:spPr>
          <a:xfrm flipV="1">
            <a:off x="1841500" y="1586792"/>
            <a:ext cx="536083" cy="1663052"/>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48" name="Straight Arrow Connector 147">
            <a:extLst>
              <a:ext uri="{FF2B5EF4-FFF2-40B4-BE49-F238E27FC236}">
                <a16:creationId xmlns:a16="http://schemas.microsoft.com/office/drawing/2014/main" id="{16B26A8F-C5B1-E88E-F6C6-81DCDC0A0F79}"/>
              </a:ext>
            </a:extLst>
          </p:cNvPr>
          <p:cNvCxnSpPr>
            <a:cxnSpLocks/>
          </p:cNvCxnSpPr>
          <p:nvPr/>
        </p:nvCxnSpPr>
        <p:spPr>
          <a:xfrm flipV="1">
            <a:off x="2366502" y="1586792"/>
            <a:ext cx="11081" cy="3491852"/>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49" name="Straight Arrow Connector 148">
            <a:extLst>
              <a:ext uri="{FF2B5EF4-FFF2-40B4-BE49-F238E27FC236}">
                <a16:creationId xmlns:a16="http://schemas.microsoft.com/office/drawing/2014/main" id="{367BB3C5-3BA2-E912-DF5B-2AAEECC74598}"/>
              </a:ext>
            </a:extLst>
          </p:cNvPr>
          <p:cNvCxnSpPr>
            <a:cxnSpLocks/>
          </p:cNvCxnSpPr>
          <p:nvPr/>
        </p:nvCxnSpPr>
        <p:spPr>
          <a:xfrm flipH="1" flipV="1">
            <a:off x="2377583" y="1586792"/>
            <a:ext cx="3419399" cy="1663052"/>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50" name="Straight Arrow Connector 149">
            <a:extLst>
              <a:ext uri="{FF2B5EF4-FFF2-40B4-BE49-F238E27FC236}">
                <a16:creationId xmlns:a16="http://schemas.microsoft.com/office/drawing/2014/main" id="{338A1E0C-7E64-DDF3-ACC8-904ABE7CD76B}"/>
              </a:ext>
            </a:extLst>
          </p:cNvPr>
          <p:cNvCxnSpPr>
            <a:cxnSpLocks/>
          </p:cNvCxnSpPr>
          <p:nvPr/>
        </p:nvCxnSpPr>
        <p:spPr>
          <a:xfrm flipH="1" flipV="1">
            <a:off x="2377583" y="1586792"/>
            <a:ext cx="3673893" cy="2577452"/>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54" name="Straight Arrow Connector 153">
            <a:extLst>
              <a:ext uri="{FF2B5EF4-FFF2-40B4-BE49-F238E27FC236}">
                <a16:creationId xmlns:a16="http://schemas.microsoft.com/office/drawing/2014/main" id="{C9136354-63B9-E00A-FCAC-85FEE3B7CD0C}"/>
              </a:ext>
            </a:extLst>
          </p:cNvPr>
          <p:cNvCxnSpPr>
            <a:cxnSpLocks/>
          </p:cNvCxnSpPr>
          <p:nvPr/>
        </p:nvCxnSpPr>
        <p:spPr>
          <a:xfrm flipH="1" flipV="1">
            <a:off x="2377583" y="1586792"/>
            <a:ext cx="7506084" cy="1668585"/>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55" name="Straight Arrow Connector 154">
            <a:extLst>
              <a:ext uri="{FF2B5EF4-FFF2-40B4-BE49-F238E27FC236}">
                <a16:creationId xmlns:a16="http://schemas.microsoft.com/office/drawing/2014/main" id="{3BE325A0-0714-0318-59BE-ECE87CD5F4E0}"/>
              </a:ext>
            </a:extLst>
          </p:cNvPr>
          <p:cNvCxnSpPr>
            <a:cxnSpLocks/>
          </p:cNvCxnSpPr>
          <p:nvPr/>
        </p:nvCxnSpPr>
        <p:spPr>
          <a:xfrm flipH="1" flipV="1">
            <a:off x="2377583" y="1586792"/>
            <a:ext cx="4954352" cy="1663052"/>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56" name="Straight Arrow Connector 155">
            <a:extLst>
              <a:ext uri="{FF2B5EF4-FFF2-40B4-BE49-F238E27FC236}">
                <a16:creationId xmlns:a16="http://schemas.microsoft.com/office/drawing/2014/main" id="{06441343-0CC0-AE5B-A942-9B5B4F522BF4}"/>
              </a:ext>
            </a:extLst>
          </p:cNvPr>
          <p:cNvCxnSpPr>
            <a:cxnSpLocks/>
          </p:cNvCxnSpPr>
          <p:nvPr/>
        </p:nvCxnSpPr>
        <p:spPr>
          <a:xfrm flipH="1" flipV="1">
            <a:off x="2377583" y="1586792"/>
            <a:ext cx="3445293" cy="3491852"/>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57" name="Straight Arrow Connector 156">
            <a:extLst>
              <a:ext uri="{FF2B5EF4-FFF2-40B4-BE49-F238E27FC236}">
                <a16:creationId xmlns:a16="http://schemas.microsoft.com/office/drawing/2014/main" id="{0EFFB5FE-5C8A-B18F-174F-C4191D45595B}"/>
              </a:ext>
            </a:extLst>
          </p:cNvPr>
          <p:cNvCxnSpPr>
            <a:cxnSpLocks/>
          </p:cNvCxnSpPr>
          <p:nvPr/>
        </p:nvCxnSpPr>
        <p:spPr>
          <a:xfrm flipV="1">
            <a:off x="1924050" y="1586792"/>
            <a:ext cx="453533" cy="2519547"/>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58" name="Straight Arrow Connector 157">
            <a:extLst>
              <a:ext uri="{FF2B5EF4-FFF2-40B4-BE49-F238E27FC236}">
                <a16:creationId xmlns:a16="http://schemas.microsoft.com/office/drawing/2014/main" id="{3F8758E2-BEC4-CF90-C58F-89B9C2007589}"/>
              </a:ext>
            </a:extLst>
          </p:cNvPr>
          <p:cNvCxnSpPr>
            <a:cxnSpLocks/>
          </p:cNvCxnSpPr>
          <p:nvPr/>
        </p:nvCxnSpPr>
        <p:spPr>
          <a:xfrm flipH="1" flipV="1">
            <a:off x="2377583" y="1586792"/>
            <a:ext cx="746617" cy="1663052"/>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59" name="Straight Arrow Connector 158">
            <a:extLst>
              <a:ext uri="{FF2B5EF4-FFF2-40B4-BE49-F238E27FC236}">
                <a16:creationId xmlns:a16="http://schemas.microsoft.com/office/drawing/2014/main" id="{23F7F933-E9B3-B7B2-7337-394075973F28}"/>
              </a:ext>
            </a:extLst>
          </p:cNvPr>
          <p:cNvCxnSpPr>
            <a:cxnSpLocks/>
          </p:cNvCxnSpPr>
          <p:nvPr/>
        </p:nvCxnSpPr>
        <p:spPr>
          <a:xfrm flipH="1" flipV="1">
            <a:off x="2608028" y="1520840"/>
            <a:ext cx="4723907" cy="2643404"/>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60" name="Straight Arrow Connector 159">
            <a:extLst>
              <a:ext uri="{FF2B5EF4-FFF2-40B4-BE49-F238E27FC236}">
                <a16:creationId xmlns:a16="http://schemas.microsoft.com/office/drawing/2014/main" id="{CEAF3D4F-7520-96D4-A9FA-67BA28FAC002}"/>
              </a:ext>
            </a:extLst>
          </p:cNvPr>
          <p:cNvCxnSpPr>
            <a:cxnSpLocks/>
          </p:cNvCxnSpPr>
          <p:nvPr/>
        </p:nvCxnSpPr>
        <p:spPr>
          <a:xfrm flipV="1">
            <a:off x="929640" y="1586792"/>
            <a:ext cx="1447943" cy="2577452"/>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61" name="Straight Arrow Connector 160">
            <a:extLst>
              <a:ext uri="{FF2B5EF4-FFF2-40B4-BE49-F238E27FC236}">
                <a16:creationId xmlns:a16="http://schemas.microsoft.com/office/drawing/2014/main" id="{F3C21B48-AD10-0DF5-3FCC-157869A9A6B0}"/>
              </a:ext>
            </a:extLst>
          </p:cNvPr>
          <p:cNvCxnSpPr>
            <a:cxnSpLocks/>
          </p:cNvCxnSpPr>
          <p:nvPr/>
        </p:nvCxnSpPr>
        <p:spPr>
          <a:xfrm flipH="1" flipV="1">
            <a:off x="2449928" y="1492079"/>
            <a:ext cx="1358279" cy="1757765"/>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62" name="Straight Arrow Connector 161">
            <a:extLst>
              <a:ext uri="{FF2B5EF4-FFF2-40B4-BE49-F238E27FC236}">
                <a16:creationId xmlns:a16="http://schemas.microsoft.com/office/drawing/2014/main" id="{CC758851-9C6B-FB94-C33E-3B9CEA7B3728}"/>
              </a:ext>
            </a:extLst>
          </p:cNvPr>
          <p:cNvCxnSpPr>
            <a:cxnSpLocks/>
          </p:cNvCxnSpPr>
          <p:nvPr/>
        </p:nvCxnSpPr>
        <p:spPr>
          <a:xfrm flipV="1">
            <a:off x="1852041" y="1542120"/>
            <a:ext cx="618390" cy="1707724"/>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63" name="Straight Arrow Connector 162">
            <a:extLst>
              <a:ext uri="{FF2B5EF4-FFF2-40B4-BE49-F238E27FC236}">
                <a16:creationId xmlns:a16="http://schemas.microsoft.com/office/drawing/2014/main" id="{8D3B4C32-313F-07BC-A14C-C8C07CF54051}"/>
              </a:ext>
            </a:extLst>
          </p:cNvPr>
          <p:cNvCxnSpPr>
            <a:cxnSpLocks/>
          </p:cNvCxnSpPr>
          <p:nvPr/>
        </p:nvCxnSpPr>
        <p:spPr>
          <a:xfrm flipV="1">
            <a:off x="2449928" y="1492079"/>
            <a:ext cx="0" cy="2672161"/>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64" name="Straight Arrow Connector 163">
            <a:extLst>
              <a:ext uri="{FF2B5EF4-FFF2-40B4-BE49-F238E27FC236}">
                <a16:creationId xmlns:a16="http://schemas.microsoft.com/office/drawing/2014/main" id="{C6B17D94-1730-F40D-36F2-BBF02BBCC515}"/>
              </a:ext>
            </a:extLst>
          </p:cNvPr>
          <p:cNvCxnSpPr>
            <a:cxnSpLocks/>
          </p:cNvCxnSpPr>
          <p:nvPr/>
        </p:nvCxnSpPr>
        <p:spPr>
          <a:xfrm flipH="1" flipV="1">
            <a:off x="2449928" y="1492079"/>
            <a:ext cx="1443892" cy="2672161"/>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65" name="Straight Arrow Connector 164">
            <a:extLst>
              <a:ext uri="{FF2B5EF4-FFF2-40B4-BE49-F238E27FC236}">
                <a16:creationId xmlns:a16="http://schemas.microsoft.com/office/drawing/2014/main" id="{38DBBA81-71C9-B106-F229-EA50B8AD25F6}"/>
              </a:ext>
            </a:extLst>
          </p:cNvPr>
          <p:cNvCxnSpPr>
            <a:cxnSpLocks/>
          </p:cNvCxnSpPr>
          <p:nvPr/>
        </p:nvCxnSpPr>
        <p:spPr>
          <a:xfrm flipH="1" flipV="1">
            <a:off x="2449928" y="1492079"/>
            <a:ext cx="931232" cy="3586565"/>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66" name="Straight Arrow Connector 165">
            <a:extLst>
              <a:ext uri="{FF2B5EF4-FFF2-40B4-BE49-F238E27FC236}">
                <a16:creationId xmlns:a16="http://schemas.microsoft.com/office/drawing/2014/main" id="{4F0EC931-5F1B-A8DC-D007-A79D27D7F513}"/>
              </a:ext>
            </a:extLst>
          </p:cNvPr>
          <p:cNvCxnSpPr>
            <a:cxnSpLocks/>
          </p:cNvCxnSpPr>
          <p:nvPr/>
        </p:nvCxnSpPr>
        <p:spPr>
          <a:xfrm flipH="1" flipV="1">
            <a:off x="2449928" y="1492079"/>
            <a:ext cx="654085" cy="4466520"/>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67" name="Straight Arrow Connector 166">
            <a:extLst>
              <a:ext uri="{FF2B5EF4-FFF2-40B4-BE49-F238E27FC236}">
                <a16:creationId xmlns:a16="http://schemas.microsoft.com/office/drawing/2014/main" id="{180E35E1-A644-D09C-375F-4E64098C4BA9}"/>
              </a:ext>
            </a:extLst>
          </p:cNvPr>
          <p:cNvCxnSpPr>
            <a:cxnSpLocks/>
          </p:cNvCxnSpPr>
          <p:nvPr/>
        </p:nvCxnSpPr>
        <p:spPr>
          <a:xfrm flipV="1">
            <a:off x="2210099" y="1415498"/>
            <a:ext cx="1030050" cy="1834346"/>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68" name="Straight Arrow Connector 167">
            <a:extLst>
              <a:ext uri="{FF2B5EF4-FFF2-40B4-BE49-F238E27FC236}">
                <a16:creationId xmlns:a16="http://schemas.microsoft.com/office/drawing/2014/main" id="{EF604E91-9805-4037-3B85-3B3B8BC171EC}"/>
              </a:ext>
            </a:extLst>
          </p:cNvPr>
          <p:cNvCxnSpPr>
            <a:cxnSpLocks/>
          </p:cNvCxnSpPr>
          <p:nvPr/>
        </p:nvCxnSpPr>
        <p:spPr>
          <a:xfrm flipV="1">
            <a:off x="2438699" y="1415498"/>
            <a:ext cx="801450" cy="2748746"/>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69" name="Straight Arrow Connector 168">
            <a:extLst>
              <a:ext uri="{FF2B5EF4-FFF2-40B4-BE49-F238E27FC236}">
                <a16:creationId xmlns:a16="http://schemas.microsoft.com/office/drawing/2014/main" id="{567075DF-2F89-DC87-7319-6D8956834D91}"/>
              </a:ext>
            </a:extLst>
          </p:cNvPr>
          <p:cNvCxnSpPr>
            <a:cxnSpLocks/>
          </p:cNvCxnSpPr>
          <p:nvPr/>
        </p:nvCxnSpPr>
        <p:spPr>
          <a:xfrm flipV="1">
            <a:off x="3240149" y="1415498"/>
            <a:ext cx="0" cy="4577546"/>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70" name="Straight Arrow Connector 169">
            <a:extLst>
              <a:ext uri="{FF2B5EF4-FFF2-40B4-BE49-F238E27FC236}">
                <a16:creationId xmlns:a16="http://schemas.microsoft.com/office/drawing/2014/main" id="{43D3147C-79F8-7CF7-4727-4597BB07B906}"/>
              </a:ext>
            </a:extLst>
          </p:cNvPr>
          <p:cNvCxnSpPr>
            <a:cxnSpLocks/>
          </p:cNvCxnSpPr>
          <p:nvPr/>
        </p:nvCxnSpPr>
        <p:spPr>
          <a:xfrm flipH="1" flipV="1">
            <a:off x="3342853" y="1415497"/>
            <a:ext cx="6540814" cy="1839880"/>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71" name="Straight Arrow Connector 170">
            <a:extLst>
              <a:ext uri="{FF2B5EF4-FFF2-40B4-BE49-F238E27FC236}">
                <a16:creationId xmlns:a16="http://schemas.microsoft.com/office/drawing/2014/main" id="{B2E61AB4-7E1E-4330-6B79-F399AFC0AA58}"/>
              </a:ext>
            </a:extLst>
          </p:cNvPr>
          <p:cNvCxnSpPr>
            <a:cxnSpLocks/>
          </p:cNvCxnSpPr>
          <p:nvPr/>
        </p:nvCxnSpPr>
        <p:spPr>
          <a:xfrm flipV="1">
            <a:off x="2362499" y="1567898"/>
            <a:ext cx="1030050" cy="1834346"/>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72" name="Straight Arrow Connector 171">
            <a:extLst>
              <a:ext uri="{FF2B5EF4-FFF2-40B4-BE49-F238E27FC236}">
                <a16:creationId xmlns:a16="http://schemas.microsoft.com/office/drawing/2014/main" id="{62DB5C84-085D-9ABA-307D-280542B7C047}"/>
              </a:ext>
            </a:extLst>
          </p:cNvPr>
          <p:cNvCxnSpPr>
            <a:cxnSpLocks/>
          </p:cNvCxnSpPr>
          <p:nvPr/>
        </p:nvCxnSpPr>
        <p:spPr>
          <a:xfrm flipV="1">
            <a:off x="2591099" y="1567898"/>
            <a:ext cx="801450" cy="2748746"/>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73" name="Straight Arrow Connector 172">
            <a:extLst>
              <a:ext uri="{FF2B5EF4-FFF2-40B4-BE49-F238E27FC236}">
                <a16:creationId xmlns:a16="http://schemas.microsoft.com/office/drawing/2014/main" id="{2EE56E5E-3870-11F9-37BD-116957986201}"/>
              </a:ext>
            </a:extLst>
          </p:cNvPr>
          <p:cNvCxnSpPr>
            <a:cxnSpLocks/>
          </p:cNvCxnSpPr>
          <p:nvPr/>
        </p:nvCxnSpPr>
        <p:spPr>
          <a:xfrm flipV="1">
            <a:off x="3392549" y="1567898"/>
            <a:ext cx="0" cy="4577546"/>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74" name="Straight Arrow Connector 173">
            <a:extLst>
              <a:ext uri="{FF2B5EF4-FFF2-40B4-BE49-F238E27FC236}">
                <a16:creationId xmlns:a16="http://schemas.microsoft.com/office/drawing/2014/main" id="{CE326C0C-A3CC-A9E2-8FEB-1D8E09E59CF0}"/>
              </a:ext>
            </a:extLst>
          </p:cNvPr>
          <p:cNvCxnSpPr>
            <a:cxnSpLocks/>
          </p:cNvCxnSpPr>
          <p:nvPr/>
        </p:nvCxnSpPr>
        <p:spPr>
          <a:xfrm flipH="1" flipV="1">
            <a:off x="3495253" y="1567897"/>
            <a:ext cx="6540814" cy="1839880"/>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75" name="Straight Arrow Connector 174">
            <a:extLst>
              <a:ext uri="{FF2B5EF4-FFF2-40B4-BE49-F238E27FC236}">
                <a16:creationId xmlns:a16="http://schemas.microsoft.com/office/drawing/2014/main" id="{A4D07E60-5990-2772-644A-00717608C2BF}"/>
              </a:ext>
            </a:extLst>
          </p:cNvPr>
          <p:cNvCxnSpPr>
            <a:cxnSpLocks/>
          </p:cNvCxnSpPr>
          <p:nvPr/>
        </p:nvCxnSpPr>
        <p:spPr>
          <a:xfrm flipH="1" flipV="1">
            <a:off x="3664324" y="1595670"/>
            <a:ext cx="2132658" cy="1654174"/>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76" name="Straight Arrow Connector 175">
            <a:extLst>
              <a:ext uri="{FF2B5EF4-FFF2-40B4-BE49-F238E27FC236}">
                <a16:creationId xmlns:a16="http://schemas.microsoft.com/office/drawing/2014/main" id="{682D1093-098D-8AAE-0597-164D125FE9F8}"/>
              </a:ext>
            </a:extLst>
          </p:cNvPr>
          <p:cNvCxnSpPr>
            <a:cxnSpLocks/>
          </p:cNvCxnSpPr>
          <p:nvPr/>
        </p:nvCxnSpPr>
        <p:spPr>
          <a:xfrm flipH="1" flipV="1">
            <a:off x="3664324" y="1595670"/>
            <a:ext cx="2387152" cy="2568574"/>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77" name="Straight Arrow Connector 176">
            <a:extLst>
              <a:ext uri="{FF2B5EF4-FFF2-40B4-BE49-F238E27FC236}">
                <a16:creationId xmlns:a16="http://schemas.microsoft.com/office/drawing/2014/main" id="{48F1FE65-553C-E705-FFC0-6197D0FC60D4}"/>
              </a:ext>
            </a:extLst>
          </p:cNvPr>
          <p:cNvCxnSpPr>
            <a:cxnSpLocks/>
          </p:cNvCxnSpPr>
          <p:nvPr/>
        </p:nvCxnSpPr>
        <p:spPr>
          <a:xfrm flipH="1" flipV="1">
            <a:off x="3664324" y="1595670"/>
            <a:ext cx="796358" cy="2568574"/>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78" name="Straight Arrow Connector 177">
            <a:extLst>
              <a:ext uri="{FF2B5EF4-FFF2-40B4-BE49-F238E27FC236}">
                <a16:creationId xmlns:a16="http://schemas.microsoft.com/office/drawing/2014/main" id="{56018258-C82A-6F08-782C-32CA21CC25FD}"/>
              </a:ext>
            </a:extLst>
          </p:cNvPr>
          <p:cNvCxnSpPr>
            <a:cxnSpLocks/>
          </p:cNvCxnSpPr>
          <p:nvPr/>
        </p:nvCxnSpPr>
        <p:spPr>
          <a:xfrm flipH="1" flipV="1">
            <a:off x="3664324" y="1595670"/>
            <a:ext cx="6219343" cy="1659707"/>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79" name="Straight Arrow Connector 178">
            <a:extLst>
              <a:ext uri="{FF2B5EF4-FFF2-40B4-BE49-F238E27FC236}">
                <a16:creationId xmlns:a16="http://schemas.microsoft.com/office/drawing/2014/main" id="{90BA675A-6255-99AF-F8A3-F3011525A747}"/>
              </a:ext>
            </a:extLst>
          </p:cNvPr>
          <p:cNvCxnSpPr>
            <a:cxnSpLocks/>
          </p:cNvCxnSpPr>
          <p:nvPr/>
        </p:nvCxnSpPr>
        <p:spPr>
          <a:xfrm flipH="1" flipV="1">
            <a:off x="3664324" y="1595670"/>
            <a:ext cx="3667611" cy="1654174"/>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80" name="Straight Arrow Connector 179">
            <a:extLst>
              <a:ext uri="{FF2B5EF4-FFF2-40B4-BE49-F238E27FC236}">
                <a16:creationId xmlns:a16="http://schemas.microsoft.com/office/drawing/2014/main" id="{5C7370A8-592C-D817-3C4E-DE564581D0A7}"/>
              </a:ext>
            </a:extLst>
          </p:cNvPr>
          <p:cNvCxnSpPr>
            <a:cxnSpLocks/>
          </p:cNvCxnSpPr>
          <p:nvPr/>
        </p:nvCxnSpPr>
        <p:spPr>
          <a:xfrm flipH="1" flipV="1">
            <a:off x="3664324" y="1595670"/>
            <a:ext cx="2158552" cy="3482974"/>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81" name="Straight Arrow Connector 180">
            <a:extLst>
              <a:ext uri="{FF2B5EF4-FFF2-40B4-BE49-F238E27FC236}">
                <a16:creationId xmlns:a16="http://schemas.microsoft.com/office/drawing/2014/main" id="{5A6BA4EC-80C3-D2FE-3CD4-717D8C7E4D02}"/>
              </a:ext>
            </a:extLst>
          </p:cNvPr>
          <p:cNvCxnSpPr>
            <a:cxnSpLocks/>
          </p:cNvCxnSpPr>
          <p:nvPr/>
        </p:nvCxnSpPr>
        <p:spPr>
          <a:xfrm flipH="1" flipV="1">
            <a:off x="3664324" y="1595670"/>
            <a:ext cx="3667611" cy="2568574"/>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82" name="Straight Arrow Connector 181">
            <a:extLst>
              <a:ext uri="{FF2B5EF4-FFF2-40B4-BE49-F238E27FC236}">
                <a16:creationId xmlns:a16="http://schemas.microsoft.com/office/drawing/2014/main" id="{BD96924A-51B5-D3D6-4354-7975FD0FF32D}"/>
              </a:ext>
            </a:extLst>
          </p:cNvPr>
          <p:cNvCxnSpPr>
            <a:cxnSpLocks/>
          </p:cNvCxnSpPr>
          <p:nvPr/>
        </p:nvCxnSpPr>
        <p:spPr>
          <a:xfrm flipV="1">
            <a:off x="2210099" y="1595670"/>
            <a:ext cx="1454225" cy="1654174"/>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83" name="Straight Arrow Connector 182">
            <a:extLst>
              <a:ext uri="{FF2B5EF4-FFF2-40B4-BE49-F238E27FC236}">
                <a16:creationId xmlns:a16="http://schemas.microsoft.com/office/drawing/2014/main" id="{CEA49396-E928-8C64-174A-BAAE4992F37A}"/>
              </a:ext>
            </a:extLst>
          </p:cNvPr>
          <p:cNvCxnSpPr>
            <a:cxnSpLocks/>
          </p:cNvCxnSpPr>
          <p:nvPr/>
        </p:nvCxnSpPr>
        <p:spPr>
          <a:xfrm flipH="1" flipV="1">
            <a:off x="3816724" y="1748070"/>
            <a:ext cx="2132658" cy="1654174"/>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84" name="Straight Arrow Connector 183">
            <a:extLst>
              <a:ext uri="{FF2B5EF4-FFF2-40B4-BE49-F238E27FC236}">
                <a16:creationId xmlns:a16="http://schemas.microsoft.com/office/drawing/2014/main" id="{06103FCC-DCBD-E7ED-84C2-F64506524F61}"/>
              </a:ext>
            </a:extLst>
          </p:cNvPr>
          <p:cNvCxnSpPr>
            <a:cxnSpLocks/>
          </p:cNvCxnSpPr>
          <p:nvPr/>
        </p:nvCxnSpPr>
        <p:spPr>
          <a:xfrm flipH="1" flipV="1">
            <a:off x="3816724" y="1748070"/>
            <a:ext cx="2387152" cy="2568574"/>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647" name="Straight Arrow Connector 646">
            <a:extLst>
              <a:ext uri="{FF2B5EF4-FFF2-40B4-BE49-F238E27FC236}">
                <a16:creationId xmlns:a16="http://schemas.microsoft.com/office/drawing/2014/main" id="{A3AED782-26CB-85FC-CE0B-FF090A1BCAA8}"/>
              </a:ext>
            </a:extLst>
          </p:cNvPr>
          <p:cNvCxnSpPr>
            <a:cxnSpLocks/>
          </p:cNvCxnSpPr>
          <p:nvPr/>
        </p:nvCxnSpPr>
        <p:spPr>
          <a:xfrm flipH="1" flipV="1">
            <a:off x="3816724" y="1748070"/>
            <a:ext cx="796358" cy="2568574"/>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649" name="Straight Arrow Connector 648">
            <a:extLst>
              <a:ext uri="{FF2B5EF4-FFF2-40B4-BE49-F238E27FC236}">
                <a16:creationId xmlns:a16="http://schemas.microsoft.com/office/drawing/2014/main" id="{E61D147A-FF5E-83A6-2580-BCCCD04FC134}"/>
              </a:ext>
            </a:extLst>
          </p:cNvPr>
          <p:cNvCxnSpPr>
            <a:cxnSpLocks/>
          </p:cNvCxnSpPr>
          <p:nvPr/>
        </p:nvCxnSpPr>
        <p:spPr>
          <a:xfrm flipH="1" flipV="1">
            <a:off x="3816724" y="1748070"/>
            <a:ext cx="6219343" cy="1659707"/>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651" name="Straight Arrow Connector 650">
            <a:extLst>
              <a:ext uri="{FF2B5EF4-FFF2-40B4-BE49-F238E27FC236}">
                <a16:creationId xmlns:a16="http://schemas.microsoft.com/office/drawing/2014/main" id="{B078B948-7E44-7E8B-EA45-8E2EC958179D}"/>
              </a:ext>
            </a:extLst>
          </p:cNvPr>
          <p:cNvCxnSpPr>
            <a:cxnSpLocks/>
          </p:cNvCxnSpPr>
          <p:nvPr/>
        </p:nvCxnSpPr>
        <p:spPr>
          <a:xfrm flipH="1" flipV="1">
            <a:off x="3816724" y="1748070"/>
            <a:ext cx="3667611" cy="1654174"/>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653" name="Straight Arrow Connector 652">
            <a:extLst>
              <a:ext uri="{FF2B5EF4-FFF2-40B4-BE49-F238E27FC236}">
                <a16:creationId xmlns:a16="http://schemas.microsoft.com/office/drawing/2014/main" id="{B42A3C9E-8DF6-B025-AE0E-C13BFB2B3BE5}"/>
              </a:ext>
            </a:extLst>
          </p:cNvPr>
          <p:cNvCxnSpPr>
            <a:cxnSpLocks/>
          </p:cNvCxnSpPr>
          <p:nvPr/>
        </p:nvCxnSpPr>
        <p:spPr>
          <a:xfrm flipH="1" flipV="1">
            <a:off x="3816724" y="1748070"/>
            <a:ext cx="2158552" cy="3482974"/>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655" name="Straight Arrow Connector 654">
            <a:extLst>
              <a:ext uri="{FF2B5EF4-FFF2-40B4-BE49-F238E27FC236}">
                <a16:creationId xmlns:a16="http://schemas.microsoft.com/office/drawing/2014/main" id="{9E0E8783-3313-0013-9391-FD1EA1D8D3DD}"/>
              </a:ext>
            </a:extLst>
          </p:cNvPr>
          <p:cNvCxnSpPr>
            <a:cxnSpLocks/>
          </p:cNvCxnSpPr>
          <p:nvPr/>
        </p:nvCxnSpPr>
        <p:spPr>
          <a:xfrm flipH="1" flipV="1">
            <a:off x="3816724" y="1748070"/>
            <a:ext cx="3667611" cy="2568574"/>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657" name="Straight Arrow Connector 656">
            <a:extLst>
              <a:ext uri="{FF2B5EF4-FFF2-40B4-BE49-F238E27FC236}">
                <a16:creationId xmlns:a16="http://schemas.microsoft.com/office/drawing/2014/main" id="{C55700EB-6ACE-2236-CC3B-C01990F21FE4}"/>
              </a:ext>
            </a:extLst>
          </p:cNvPr>
          <p:cNvCxnSpPr>
            <a:cxnSpLocks/>
          </p:cNvCxnSpPr>
          <p:nvPr/>
        </p:nvCxnSpPr>
        <p:spPr>
          <a:xfrm flipV="1">
            <a:off x="2362499" y="1748070"/>
            <a:ext cx="1454225" cy="1654174"/>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659" name="Straight Arrow Connector 658">
            <a:extLst>
              <a:ext uri="{FF2B5EF4-FFF2-40B4-BE49-F238E27FC236}">
                <a16:creationId xmlns:a16="http://schemas.microsoft.com/office/drawing/2014/main" id="{4FCEDB45-9D06-6C09-E02F-387AA5A4871C}"/>
              </a:ext>
            </a:extLst>
          </p:cNvPr>
          <p:cNvCxnSpPr>
            <a:cxnSpLocks/>
          </p:cNvCxnSpPr>
          <p:nvPr/>
        </p:nvCxnSpPr>
        <p:spPr>
          <a:xfrm flipH="1" flipV="1">
            <a:off x="4222689" y="1421745"/>
            <a:ext cx="548328" cy="1828099"/>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661" name="Straight Arrow Connector 660">
            <a:extLst>
              <a:ext uri="{FF2B5EF4-FFF2-40B4-BE49-F238E27FC236}">
                <a16:creationId xmlns:a16="http://schemas.microsoft.com/office/drawing/2014/main" id="{0FD64A19-9CFC-9896-F363-10395E66901B}"/>
              </a:ext>
            </a:extLst>
          </p:cNvPr>
          <p:cNvCxnSpPr>
            <a:cxnSpLocks/>
          </p:cNvCxnSpPr>
          <p:nvPr/>
        </p:nvCxnSpPr>
        <p:spPr>
          <a:xfrm flipV="1">
            <a:off x="2210099" y="1421745"/>
            <a:ext cx="1807181" cy="1828099"/>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663" name="Straight Arrow Connector 662">
            <a:extLst>
              <a:ext uri="{FF2B5EF4-FFF2-40B4-BE49-F238E27FC236}">
                <a16:creationId xmlns:a16="http://schemas.microsoft.com/office/drawing/2014/main" id="{4E7DD87F-6957-EB14-2240-43682674C992}"/>
              </a:ext>
            </a:extLst>
          </p:cNvPr>
          <p:cNvCxnSpPr>
            <a:cxnSpLocks/>
          </p:cNvCxnSpPr>
          <p:nvPr/>
        </p:nvCxnSpPr>
        <p:spPr>
          <a:xfrm flipV="1">
            <a:off x="2210099" y="1421746"/>
            <a:ext cx="1909886" cy="3656898"/>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665" name="Straight Arrow Connector 664">
            <a:extLst>
              <a:ext uri="{FF2B5EF4-FFF2-40B4-BE49-F238E27FC236}">
                <a16:creationId xmlns:a16="http://schemas.microsoft.com/office/drawing/2014/main" id="{7546F734-0714-FE89-AE0C-CE667EA68605}"/>
              </a:ext>
            </a:extLst>
          </p:cNvPr>
          <p:cNvCxnSpPr>
            <a:cxnSpLocks/>
          </p:cNvCxnSpPr>
          <p:nvPr/>
        </p:nvCxnSpPr>
        <p:spPr>
          <a:xfrm flipH="1" flipV="1">
            <a:off x="4222689" y="1421745"/>
            <a:ext cx="1828787" cy="1828099"/>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667" name="Straight Arrow Connector 666">
            <a:extLst>
              <a:ext uri="{FF2B5EF4-FFF2-40B4-BE49-F238E27FC236}">
                <a16:creationId xmlns:a16="http://schemas.microsoft.com/office/drawing/2014/main" id="{A58658A8-0780-18DE-7D9C-5CCF65F8D3EC}"/>
              </a:ext>
            </a:extLst>
          </p:cNvPr>
          <p:cNvCxnSpPr>
            <a:cxnSpLocks/>
          </p:cNvCxnSpPr>
          <p:nvPr/>
        </p:nvCxnSpPr>
        <p:spPr>
          <a:xfrm flipH="1" flipV="1">
            <a:off x="4222689" y="1421745"/>
            <a:ext cx="1828787" cy="2742499"/>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669" name="Straight Arrow Connector 668">
            <a:extLst>
              <a:ext uri="{FF2B5EF4-FFF2-40B4-BE49-F238E27FC236}">
                <a16:creationId xmlns:a16="http://schemas.microsoft.com/office/drawing/2014/main" id="{7632EDA1-BD2B-4DDB-441E-103D754A19FC}"/>
              </a:ext>
            </a:extLst>
          </p:cNvPr>
          <p:cNvCxnSpPr>
            <a:cxnSpLocks/>
          </p:cNvCxnSpPr>
          <p:nvPr/>
        </p:nvCxnSpPr>
        <p:spPr>
          <a:xfrm flipH="1" flipV="1">
            <a:off x="4222689" y="1421745"/>
            <a:ext cx="3109246" cy="2742499"/>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671" name="Straight Arrow Connector 670">
            <a:extLst>
              <a:ext uri="{FF2B5EF4-FFF2-40B4-BE49-F238E27FC236}">
                <a16:creationId xmlns:a16="http://schemas.microsoft.com/office/drawing/2014/main" id="{5F1BAE55-3E81-B192-6785-01B9531CB5DC}"/>
              </a:ext>
            </a:extLst>
          </p:cNvPr>
          <p:cNvCxnSpPr>
            <a:cxnSpLocks/>
          </p:cNvCxnSpPr>
          <p:nvPr/>
        </p:nvCxnSpPr>
        <p:spPr>
          <a:xfrm flipH="1" flipV="1">
            <a:off x="4222689" y="1421745"/>
            <a:ext cx="5654951" cy="1828099"/>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673" name="Straight Arrow Connector 672">
            <a:extLst>
              <a:ext uri="{FF2B5EF4-FFF2-40B4-BE49-F238E27FC236}">
                <a16:creationId xmlns:a16="http://schemas.microsoft.com/office/drawing/2014/main" id="{86229DEC-6025-7D4B-12F0-95975E26166F}"/>
              </a:ext>
            </a:extLst>
          </p:cNvPr>
          <p:cNvCxnSpPr>
            <a:cxnSpLocks/>
          </p:cNvCxnSpPr>
          <p:nvPr/>
        </p:nvCxnSpPr>
        <p:spPr>
          <a:xfrm flipV="1">
            <a:off x="3486150" y="1421746"/>
            <a:ext cx="633835" cy="4571298"/>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675" name="Straight Arrow Connector 674">
            <a:extLst>
              <a:ext uri="{FF2B5EF4-FFF2-40B4-BE49-F238E27FC236}">
                <a16:creationId xmlns:a16="http://schemas.microsoft.com/office/drawing/2014/main" id="{41092851-DFE0-533A-90E9-C6E97271E9CA}"/>
              </a:ext>
            </a:extLst>
          </p:cNvPr>
          <p:cNvCxnSpPr>
            <a:cxnSpLocks/>
          </p:cNvCxnSpPr>
          <p:nvPr/>
        </p:nvCxnSpPr>
        <p:spPr>
          <a:xfrm flipH="1" flipV="1">
            <a:off x="4222689" y="1421745"/>
            <a:ext cx="3109246" cy="1828099"/>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677" name="Straight Arrow Connector 676">
            <a:extLst>
              <a:ext uri="{FF2B5EF4-FFF2-40B4-BE49-F238E27FC236}">
                <a16:creationId xmlns:a16="http://schemas.microsoft.com/office/drawing/2014/main" id="{6B818D46-5209-28A4-4B95-6384320882A9}"/>
              </a:ext>
            </a:extLst>
          </p:cNvPr>
          <p:cNvCxnSpPr>
            <a:cxnSpLocks/>
          </p:cNvCxnSpPr>
          <p:nvPr/>
        </p:nvCxnSpPr>
        <p:spPr>
          <a:xfrm flipH="1" flipV="1">
            <a:off x="4375089" y="1574145"/>
            <a:ext cx="1447787" cy="3504499"/>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679" name="Straight Arrow Connector 678">
            <a:extLst>
              <a:ext uri="{FF2B5EF4-FFF2-40B4-BE49-F238E27FC236}">
                <a16:creationId xmlns:a16="http://schemas.microsoft.com/office/drawing/2014/main" id="{67D1F01D-C998-9A30-3428-CFDA6AE87CC0}"/>
              </a:ext>
            </a:extLst>
          </p:cNvPr>
          <p:cNvCxnSpPr>
            <a:cxnSpLocks/>
          </p:cNvCxnSpPr>
          <p:nvPr/>
        </p:nvCxnSpPr>
        <p:spPr>
          <a:xfrm flipV="1">
            <a:off x="4445000" y="1570196"/>
            <a:ext cx="859389" cy="2594048"/>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681" name="Straight Arrow Connector 680">
            <a:extLst>
              <a:ext uri="{FF2B5EF4-FFF2-40B4-BE49-F238E27FC236}">
                <a16:creationId xmlns:a16="http://schemas.microsoft.com/office/drawing/2014/main" id="{A974626B-F3CF-232F-F2F4-64A9398E1A82}"/>
              </a:ext>
            </a:extLst>
          </p:cNvPr>
          <p:cNvCxnSpPr>
            <a:cxnSpLocks/>
          </p:cNvCxnSpPr>
          <p:nvPr/>
        </p:nvCxnSpPr>
        <p:spPr>
          <a:xfrm flipH="1" flipV="1">
            <a:off x="5304389" y="1570196"/>
            <a:ext cx="747087" cy="2594048"/>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683" name="Straight Arrow Connector 682">
            <a:extLst>
              <a:ext uri="{FF2B5EF4-FFF2-40B4-BE49-F238E27FC236}">
                <a16:creationId xmlns:a16="http://schemas.microsoft.com/office/drawing/2014/main" id="{D3B50FEB-FAEB-13EA-9FB3-D3CE0BB56A41}"/>
              </a:ext>
            </a:extLst>
          </p:cNvPr>
          <p:cNvCxnSpPr>
            <a:cxnSpLocks/>
          </p:cNvCxnSpPr>
          <p:nvPr/>
        </p:nvCxnSpPr>
        <p:spPr>
          <a:xfrm flipH="1" flipV="1">
            <a:off x="5304389" y="1570196"/>
            <a:ext cx="1795885" cy="2575998"/>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685" name="Straight Arrow Connector 684">
            <a:extLst>
              <a:ext uri="{FF2B5EF4-FFF2-40B4-BE49-F238E27FC236}">
                <a16:creationId xmlns:a16="http://schemas.microsoft.com/office/drawing/2014/main" id="{492A66BC-18B3-76EF-1018-6BD848B5EB94}"/>
              </a:ext>
            </a:extLst>
          </p:cNvPr>
          <p:cNvCxnSpPr>
            <a:cxnSpLocks/>
          </p:cNvCxnSpPr>
          <p:nvPr/>
        </p:nvCxnSpPr>
        <p:spPr>
          <a:xfrm flipH="1" flipV="1">
            <a:off x="5304389" y="1570196"/>
            <a:ext cx="4579278" cy="1685181"/>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687" name="Straight Arrow Connector 686">
            <a:extLst>
              <a:ext uri="{FF2B5EF4-FFF2-40B4-BE49-F238E27FC236}">
                <a16:creationId xmlns:a16="http://schemas.microsoft.com/office/drawing/2014/main" id="{65369DA2-7F27-3D97-03F4-868A3767F4F8}"/>
              </a:ext>
            </a:extLst>
          </p:cNvPr>
          <p:cNvCxnSpPr>
            <a:cxnSpLocks/>
          </p:cNvCxnSpPr>
          <p:nvPr/>
        </p:nvCxnSpPr>
        <p:spPr>
          <a:xfrm flipH="1" flipV="1">
            <a:off x="5304389" y="1570196"/>
            <a:ext cx="2027546" cy="1679648"/>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689" name="Straight Arrow Connector 688">
            <a:extLst>
              <a:ext uri="{FF2B5EF4-FFF2-40B4-BE49-F238E27FC236}">
                <a16:creationId xmlns:a16="http://schemas.microsoft.com/office/drawing/2014/main" id="{72E6F272-C3E4-9863-FD55-9C5BD5AF6492}"/>
              </a:ext>
            </a:extLst>
          </p:cNvPr>
          <p:cNvCxnSpPr>
            <a:cxnSpLocks/>
          </p:cNvCxnSpPr>
          <p:nvPr/>
        </p:nvCxnSpPr>
        <p:spPr>
          <a:xfrm flipH="1" flipV="1">
            <a:off x="5304389" y="1570196"/>
            <a:ext cx="518487" cy="3508448"/>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691" name="Straight Arrow Connector 690">
            <a:extLst>
              <a:ext uri="{FF2B5EF4-FFF2-40B4-BE49-F238E27FC236}">
                <a16:creationId xmlns:a16="http://schemas.microsoft.com/office/drawing/2014/main" id="{AEB14312-4BA3-F0E3-9080-E867DB76B31A}"/>
              </a:ext>
            </a:extLst>
          </p:cNvPr>
          <p:cNvCxnSpPr>
            <a:cxnSpLocks/>
          </p:cNvCxnSpPr>
          <p:nvPr/>
        </p:nvCxnSpPr>
        <p:spPr>
          <a:xfrm flipV="1">
            <a:off x="5092700" y="1570196"/>
            <a:ext cx="211689" cy="3508448"/>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693" name="Straight Arrow Connector 692">
            <a:extLst>
              <a:ext uri="{FF2B5EF4-FFF2-40B4-BE49-F238E27FC236}">
                <a16:creationId xmlns:a16="http://schemas.microsoft.com/office/drawing/2014/main" id="{7674D821-65A7-C09B-701F-14FA081798BE}"/>
              </a:ext>
            </a:extLst>
          </p:cNvPr>
          <p:cNvCxnSpPr>
            <a:cxnSpLocks/>
          </p:cNvCxnSpPr>
          <p:nvPr/>
        </p:nvCxnSpPr>
        <p:spPr>
          <a:xfrm flipH="1" flipV="1">
            <a:off x="5304389" y="1570196"/>
            <a:ext cx="1557853" cy="3508440"/>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695" name="Straight Arrow Connector 694">
            <a:extLst>
              <a:ext uri="{FF2B5EF4-FFF2-40B4-BE49-F238E27FC236}">
                <a16:creationId xmlns:a16="http://schemas.microsoft.com/office/drawing/2014/main" id="{A0B3F477-6E69-ED1C-FC4C-FECE8C70C300}"/>
              </a:ext>
            </a:extLst>
          </p:cNvPr>
          <p:cNvCxnSpPr>
            <a:cxnSpLocks/>
          </p:cNvCxnSpPr>
          <p:nvPr/>
        </p:nvCxnSpPr>
        <p:spPr>
          <a:xfrm flipH="1" flipV="1">
            <a:off x="5304389" y="1570196"/>
            <a:ext cx="1890229" cy="4422840"/>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sp>
        <p:nvSpPr>
          <p:cNvPr id="697" name="Left Brace 696">
            <a:extLst>
              <a:ext uri="{FF2B5EF4-FFF2-40B4-BE49-F238E27FC236}">
                <a16:creationId xmlns:a16="http://schemas.microsoft.com/office/drawing/2014/main" id="{114853A1-8EDC-768A-A211-B955C533B135}"/>
              </a:ext>
            </a:extLst>
          </p:cNvPr>
          <p:cNvSpPr/>
          <p:nvPr/>
        </p:nvSpPr>
        <p:spPr>
          <a:xfrm rot="16200000">
            <a:off x="5151030" y="398614"/>
            <a:ext cx="306717" cy="2036446"/>
          </a:xfrm>
          <a:prstGeom prst="leftBrace">
            <a:avLst>
              <a:gd name="adj1" fmla="val 8333"/>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699" name="Left Brace 698">
            <a:extLst>
              <a:ext uri="{FF2B5EF4-FFF2-40B4-BE49-F238E27FC236}">
                <a16:creationId xmlns:a16="http://schemas.microsoft.com/office/drawing/2014/main" id="{E2353CA8-4253-430F-DC64-9741012C4292}"/>
              </a:ext>
            </a:extLst>
          </p:cNvPr>
          <p:cNvSpPr/>
          <p:nvPr/>
        </p:nvSpPr>
        <p:spPr>
          <a:xfrm rot="16200000">
            <a:off x="6899222" y="1065003"/>
            <a:ext cx="306717" cy="703669"/>
          </a:xfrm>
          <a:prstGeom prst="leftBrace">
            <a:avLst>
              <a:gd name="adj1" fmla="val 8333"/>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701" name="Left Brace 700">
            <a:extLst>
              <a:ext uri="{FF2B5EF4-FFF2-40B4-BE49-F238E27FC236}">
                <a16:creationId xmlns:a16="http://schemas.microsoft.com/office/drawing/2014/main" id="{C0A13955-F055-60A0-C927-B41D3ABA6DB3}"/>
              </a:ext>
            </a:extLst>
          </p:cNvPr>
          <p:cNvSpPr/>
          <p:nvPr/>
        </p:nvSpPr>
        <p:spPr>
          <a:xfrm rot="16200000">
            <a:off x="2224224" y="770130"/>
            <a:ext cx="306717" cy="1326608"/>
          </a:xfrm>
          <a:prstGeom prst="leftBrace">
            <a:avLst>
              <a:gd name="adj1" fmla="val 8333"/>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703" name="Left Brace 702">
            <a:extLst>
              <a:ext uri="{FF2B5EF4-FFF2-40B4-BE49-F238E27FC236}">
                <a16:creationId xmlns:a16="http://schemas.microsoft.com/office/drawing/2014/main" id="{AAB07C33-AB5C-E982-9139-655A80181BD5}"/>
              </a:ext>
            </a:extLst>
          </p:cNvPr>
          <p:cNvSpPr/>
          <p:nvPr/>
        </p:nvSpPr>
        <p:spPr>
          <a:xfrm rot="16200000">
            <a:off x="3510965" y="1152831"/>
            <a:ext cx="306717" cy="578961"/>
          </a:xfrm>
          <a:prstGeom prst="leftBrace">
            <a:avLst>
              <a:gd name="adj1" fmla="val 8333"/>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Calibri" panose="020F0502020204030204" pitchFamily="34" charset="0"/>
              <a:cs typeface="Calibri" panose="020F0502020204030204" pitchFamily="34" charset="0"/>
            </a:endParaRPr>
          </a:p>
        </p:txBody>
      </p:sp>
      <p:grpSp>
        <p:nvGrpSpPr>
          <p:cNvPr id="704" name="Group 703">
            <a:extLst>
              <a:ext uri="{FF2B5EF4-FFF2-40B4-BE49-F238E27FC236}">
                <a16:creationId xmlns:a16="http://schemas.microsoft.com/office/drawing/2014/main" id="{4165003F-E475-55A5-6C77-FD6FFE4BB7AB}"/>
              </a:ext>
            </a:extLst>
          </p:cNvPr>
          <p:cNvGrpSpPr/>
          <p:nvPr/>
        </p:nvGrpSpPr>
        <p:grpSpPr>
          <a:xfrm>
            <a:off x="280624" y="891071"/>
            <a:ext cx="11483993" cy="756915"/>
            <a:chOff x="280624" y="1280531"/>
            <a:chExt cx="11483993" cy="756915"/>
          </a:xfrm>
        </p:grpSpPr>
        <p:grpSp>
          <p:nvGrpSpPr>
            <p:cNvPr id="705" name="Group 704">
              <a:extLst>
                <a:ext uri="{FF2B5EF4-FFF2-40B4-BE49-F238E27FC236}">
                  <a16:creationId xmlns:a16="http://schemas.microsoft.com/office/drawing/2014/main" id="{F3472E7C-9199-819A-2FF7-704607F77F4F}"/>
                </a:ext>
              </a:extLst>
            </p:cNvPr>
            <p:cNvGrpSpPr/>
            <p:nvPr/>
          </p:nvGrpSpPr>
          <p:grpSpPr>
            <a:xfrm>
              <a:off x="280624" y="1280531"/>
              <a:ext cx="11483993" cy="573409"/>
              <a:chOff x="250807" y="571500"/>
              <a:chExt cx="11483993" cy="573409"/>
            </a:xfrm>
          </p:grpSpPr>
          <p:sp>
            <p:nvSpPr>
              <p:cNvPr id="709" name="Rectangle 708">
                <a:extLst>
                  <a:ext uri="{FF2B5EF4-FFF2-40B4-BE49-F238E27FC236}">
                    <a16:creationId xmlns:a16="http://schemas.microsoft.com/office/drawing/2014/main" id="{8AA79D45-1598-D5DA-9376-6F749DBE4439}"/>
                  </a:ext>
                </a:extLst>
              </p:cNvPr>
              <p:cNvSpPr/>
              <p:nvPr/>
            </p:nvSpPr>
            <p:spPr>
              <a:xfrm>
                <a:off x="4222377" y="571500"/>
                <a:ext cx="4388224" cy="390552"/>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latin typeface="Calibri" panose="020F0502020204030204" pitchFamily="34" charset="0"/>
                    <a:cs typeface="Calibri" panose="020F0502020204030204" pitchFamily="34" charset="0"/>
                  </a:rPr>
                  <a:t>PREPARE</a:t>
                </a:r>
              </a:p>
            </p:txBody>
          </p:sp>
          <p:sp>
            <p:nvSpPr>
              <p:cNvPr id="710" name="Rectangle 709">
                <a:extLst>
                  <a:ext uri="{FF2B5EF4-FFF2-40B4-BE49-F238E27FC236}">
                    <a16:creationId xmlns:a16="http://schemas.microsoft.com/office/drawing/2014/main" id="{C65FAF86-CB2C-A8E3-3F31-5DD3DF90ABE3}"/>
                  </a:ext>
                </a:extLst>
              </p:cNvPr>
              <p:cNvSpPr/>
              <p:nvPr/>
            </p:nvSpPr>
            <p:spPr>
              <a:xfrm>
                <a:off x="8839199" y="571500"/>
                <a:ext cx="1602293" cy="390552"/>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latin typeface="Calibri" panose="020F0502020204030204" pitchFamily="34" charset="0"/>
                    <a:cs typeface="Calibri" panose="020F0502020204030204" pitchFamily="34" charset="0"/>
                  </a:rPr>
                  <a:t>EXECUTE</a:t>
                </a:r>
              </a:p>
            </p:txBody>
          </p:sp>
          <p:sp>
            <p:nvSpPr>
              <p:cNvPr id="711" name="Rectangle 710">
                <a:extLst>
                  <a:ext uri="{FF2B5EF4-FFF2-40B4-BE49-F238E27FC236}">
                    <a16:creationId xmlns:a16="http://schemas.microsoft.com/office/drawing/2014/main" id="{5C775069-DE3E-6994-A94D-5B1BDAC84C8C}"/>
                  </a:ext>
                </a:extLst>
              </p:cNvPr>
              <p:cNvSpPr/>
              <p:nvPr/>
            </p:nvSpPr>
            <p:spPr>
              <a:xfrm>
                <a:off x="10637520" y="571500"/>
                <a:ext cx="1097280" cy="390552"/>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latin typeface="Calibri" panose="020F0502020204030204" pitchFamily="34" charset="0"/>
                    <a:cs typeface="Calibri" panose="020F0502020204030204" pitchFamily="34" charset="0"/>
                  </a:rPr>
                  <a:t>ASSESS</a:t>
                </a:r>
              </a:p>
            </p:txBody>
          </p:sp>
          <p:sp>
            <p:nvSpPr>
              <p:cNvPr id="712" name="Rectangle 711">
                <a:extLst>
                  <a:ext uri="{FF2B5EF4-FFF2-40B4-BE49-F238E27FC236}">
                    <a16:creationId xmlns:a16="http://schemas.microsoft.com/office/drawing/2014/main" id="{3279E13B-9179-18B6-4A36-C04BCA6CC7F3}"/>
                  </a:ext>
                </a:extLst>
              </p:cNvPr>
              <p:cNvSpPr/>
              <p:nvPr/>
            </p:nvSpPr>
            <p:spPr>
              <a:xfrm>
                <a:off x="1676400" y="571500"/>
                <a:ext cx="2362200" cy="390552"/>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latin typeface="Calibri" panose="020F0502020204030204" pitchFamily="34" charset="0"/>
                    <a:cs typeface="Calibri" panose="020F0502020204030204" pitchFamily="34" charset="0"/>
                  </a:rPr>
                  <a:t>PLAN</a:t>
                </a:r>
              </a:p>
            </p:txBody>
          </p:sp>
          <p:sp>
            <p:nvSpPr>
              <p:cNvPr id="713" name="Rectangle 712">
                <a:extLst>
                  <a:ext uri="{FF2B5EF4-FFF2-40B4-BE49-F238E27FC236}">
                    <a16:creationId xmlns:a16="http://schemas.microsoft.com/office/drawing/2014/main" id="{BBCA1E2A-E916-2F69-675B-426C7E1D8EBD}"/>
                  </a:ext>
                </a:extLst>
              </p:cNvPr>
              <p:cNvSpPr/>
              <p:nvPr/>
            </p:nvSpPr>
            <p:spPr>
              <a:xfrm>
                <a:off x="376058" y="571500"/>
                <a:ext cx="1097280" cy="390552"/>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latin typeface="Calibri" panose="020F0502020204030204" pitchFamily="34" charset="0"/>
                    <a:cs typeface="Calibri" panose="020F0502020204030204" pitchFamily="34" charset="0"/>
                  </a:rPr>
                  <a:t>DESIGN</a:t>
                </a:r>
              </a:p>
            </p:txBody>
          </p:sp>
          <p:sp>
            <p:nvSpPr>
              <p:cNvPr id="715" name="Pentagon 714">
                <a:extLst>
                  <a:ext uri="{FF2B5EF4-FFF2-40B4-BE49-F238E27FC236}">
                    <a16:creationId xmlns:a16="http://schemas.microsoft.com/office/drawing/2014/main" id="{6D4AD710-2A90-1C18-4AB7-A4BA6EE91676}"/>
                  </a:ext>
                </a:extLst>
              </p:cNvPr>
              <p:cNvSpPr/>
              <p:nvPr/>
            </p:nvSpPr>
            <p:spPr>
              <a:xfrm>
                <a:off x="250807" y="803785"/>
                <a:ext cx="332361" cy="316534"/>
              </a:xfrm>
              <a:prstGeom prst="pentagon">
                <a:avLst/>
              </a:prstGeom>
              <a:solidFill>
                <a:schemeClr val="accent6">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tx1"/>
                    </a:solidFill>
                    <a:latin typeface="Calibri" panose="020F0502020204030204" pitchFamily="34" charset="0"/>
                    <a:cs typeface="Calibri" panose="020F0502020204030204" pitchFamily="34" charset="0"/>
                  </a:rPr>
                  <a:t>CDC</a:t>
                </a:r>
              </a:p>
            </p:txBody>
          </p:sp>
          <p:sp>
            <p:nvSpPr>
              <p:cNvPr id="716" name="Pentagon 715">
                <a:extLst>
                  <a:ext uri="{FF2B5EF4-FFF2-40B4-BE49-F238E27FC236}">
                    <a16:creationId xmlns:a16="http://schemas.microsoft.com/office/drawing/2014/main" id="{1788A324-2A26-7148-8107-0BDC8ECC781F}"/>
                  </a:ext>
                </a:extLst>
              </p:cNvPr>
              <p:cNvSpPr/>
              <p:nvPr/>
            </p:nvSpPr>
            <p:spPr>
              <a:xfrm>
                <a:off x="1394763" y="803785"/>
                <a:ext cx="332361" cy="316534"/>
              </a:xfrm>
              <a:prstGeom prst="pentagon">
                <a:avLst/>
              </a:prstGeom>
              <a:solidFill>
                <a:schemeClr val="accent6">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tx1"/>
                    </a:solidFill>
                    <a:latin typeface="Calibri" panose="020F0502020204030204" pitchFamily="34" charset="0"/>
                    <a:cs typeface="Calibri" panose="020F0502020204030204" pitchFamily="34" charset="0"/>
                  </a:rPr>
                  <a:t>IPC</a:t>
                </a:r>
              </a:p>
            </p:txBody>
          </p:sp>
          <p:sp>
            <p:nvSpPr>
              <p:cNvPr id="717" name="Pentagon 716">
                <a:extLst>
                  <a:ext uri="{FF2B5EF4-FFF2-40B4-BE49-F238E27FC236}">
                    <a16:creationId xmlns:a16="http://schemas.microsoft.com/office/drawing/2014/main" id="{ED3ACBC8-DEE1-0098-0C4C-B20A4292A7FC}"/>
                  </a:ext>
                </a:extLst>
              </p:cNvPr>
              <p:cNvSpPr/>
              <p:nvPr/>
            </p:nvSpPr>
            <p:spPr>
              <a:xfrm>
                <a:off x="3966650" y="803785"/>
                <a:ext cx="332361" cy="316534"/>
              </a:xfrm>
              <a:prstGeom prst="pentagon">
                <a:avLst/>
              </a:prstGeom>
              <a:solidFill>
                <a:schemeClr val="accent6">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tx1"/>
                    </a:solidFill>
                    <a:latin typeface="Calibri" panose="020F0502020204030204" pitchFamily="34" charset="0"/>
                    <a:cs typeface="Calibri" panose="020F0502020204030204" pitchFamily="34" charset="0"/>
                  </a:rPr>
                  <a:t>MPC</a:t>
                </a:r>
              </a:p>
            </p:txBody>
          </p:sp>
          <p:sp>
            <p:nvSpPr>
              <p:cNvPr id="718" name="Pentagon 717">
                <a:extLst>
                  <a:ext uri="{FF2B5EF4-FFF2-40B4-BE49-F238E27FC236}">
                    <a16:creationId xmlns:a16="http://schemas.microsoft.com/office/drawing/2014/main" id="{4A2F1E5C-FF1B-8397-63F2-AF1E9EF07DF9}"/>
                  </a:ext>
                </a:extLst>
              </p:cNvPr>
              <p:cNvSpPr/>
              <p:nvPr/>
            </p:nvSpPr>
            <p:spPr>
              <a:xfrm>
                <a:off x="3086814" y="797537"/>
                <a:ext cx="332361" cy="316534"/>
              </a:xfrm>
              <a:prstGeom prst="pentagon">
                <a:avLst/>
              </a:prstGeom>
              <a:solidFill>
                <a:schemeClr val="accent6">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tx1"/>
                    </a:solidFill>
                    <a:latin typeface="Calibri" panose="020F0502020204030204" pitchFamily="34" charset="0"/>
                    <a:cs typeface="Calibri" panose="020F0502020204030204" pitchFamily="34" charset="0"/>
                  </a:rPr>
                  <a:t>MDC</a:t>
                </a:r>
              </a:p>
            </p:txBody>
          </p:sp>
          <p:sp>
            <p:nvSpPr>
              <p:cNvPr id="719" name="Pentagon 718">
                <a:extLst>
                  <a:ext uri="{FF2B5EF4-FFF2-40B4-BE49-F238E27FC236}">
                    <a16:creationId xmlns:a16="http://schemas.microsoft.com/office/drawing/2014/main" id="{480C96CB-1AC2-8297-4C2D-D5B39B4A1ED3}"/>
                  </a:ext>
                </a:extLst>
              </p:cNvPr>
              <p:cNvSpPr/>
              <p:nvPr/>
            </p:nvSpPr>
            <p:spPr>
              <a:xfrm>
                <a:off x="6341220" y="797537"/>
                <a:ext cx="332361" cy="316534"/>
              </a:xfrm>
              <a:prstGeom prst="pentagon">
                <a:avLst/>
              </a:prstGeom>
              <a:solidFill>
                <a:schemeClr val="accent6">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tx1"/>
                    </a:solidFill>
                    <a:latin typeface="Calibri" panose="020F0502020204030204" pitchFamily="34" charset="0"/>
                    <a:cs typeface="Calibri" panose="020F0502020204030204" pitchFamily="34" charset="0"/>
                  </a:rPr>
                  <a:t>FPC</a:t>
                </a:r>
              </a:p>
            </p:txBody>
          </p:sp>
          <p:sp>
            <p:nvSpPr>
              <p:cNvPr id="720" name="Pentagon 719">
                <a:extLst>
                  <a:ext uri="{FF2B5EF4-FFF2-40B4-BE49-F238E27FC236}">
                    <a16:creationId xmlns:a16="http://schemas.microsoft.com/office/drawing/2014/main" id="{0193F2B7-4762-DA2D-26E2-7C78194AF459}"/>
                  </a:ext>
                </a:extLst>
              </p:cNvPr>
              <p:cNvSpPr/>
              <p:nvPr/>
            </p:nvSpPr>
            <p:spPr>
              <a:xfrm>
                <a:off x="7443388" y="791249"/>
                <a:ext cx="332361" cy="316534"/>
              </a:xfrm>
              <a:prstGeom prst="pentagon">
                <a:avLst/>
              </a:prstGeom>
              <a:solidFill>
                <a:schemeClr val="accent6">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tx1"/>
                    </a:solidFill>
                    <a:latin typeface="Calibri" panose="020F0502020204030204" pitchFamily="34" charset="0"/>
                    <a:cs typeface="Calibri" panose="020F0502020204030204" pitchFamily="34" charset="0"/>
                  </a:rPr>
                  <a:t>IRR</a:t>
                </a:r>
              </a:p>
            </p:txBody>
          </p:sp>
          <p:sp>
            <p:nvSpPr>
              <p:cNvPr id="721" name="Pentagon 720">
                <a:extLst>
                  <a:ext uri="{FF2B5EF4-FFF2-40B4-BE49-F238E27FC236}">
                    <a16:creationId xmlns:a16="http://schemas.microsoft.com/office/drawing/2014/main" id="{8954F535-5B00-0BE0-C1F1-F840D06043EA}"/>
                  </a:ext>
                </a:extLst>
              </p:cNvPr>
              <p:cNvSpPr/>
              <p:nvPr/>
            </p:nvSpPr>
            <p:spPr>
              <a:xfrm>
                <a:off x="9098010" y="803785"/>
                <a:ext cx="332361" cy="316534"/>
              </a:xfrm>
              <a:prstGeom prst="pentagon">
                <a:avLst/>
              </a:prstGeom>
              <a:solidFill>
                <a:schemeClr val="accent6">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tx1"/>
                    </a:solidFill>
                    <a:latin typeface="Calibri" panose="020F0502020204030204" pitchFamily="34" charset="0"/>
                    <a:cs typeface="Calibri" panose="020F0502020204030204" pitchFamily="34" charset="0"/>
                  </a:rPr>
                  <a:t>ERR</a:t>
                </a:r>
              </a:p>
            </p:txBody>
          </p:sp>
          <p:sp>
            <p:nvSpPr>
              <p:cNvPr id="722" name="Pentagon 721">
                <a:extLst>
                  <a:ext uri="{FF2B5EF4-FFF2-40B4-BE49-F238E27FC236}">
                    <a16:creationId xmlns:a16="http://schemas.microsoft.com/office/drawing/2014/main" id="{74734562-7A86-9366-F13D-955E66951D93}"/>
                  </a:ext>
                </a:extLst>
              </p:cNvPr>
              <p:cNvSpPr/>
              <p:nvPr/>
            </p:nvSpPr>
            <p:spPr>
              <a:xfrm>
                <a:off x="5328125" y="828375"/>
                <a:ext cx="332361" cy="316534"/>
              </a:xfrm>
              <a:prstGeom prst="pentagon">
                <a:avLst/>
              </a:prstGeom>
              <a:solidFill>
                <a:schemeClr val="accent6">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i="1" dirty="0">
                    <a:solidFill>
                      <a:schemeClr val="tx1"/>
                    </a:solidFill>
                    <a:latin typeface="Calibri" panose="020F0502020204030204" pitchFamily="34" charset="0"/>
                    <a:cs typeface="Calibri" panose="020F0502020204030204" pitchFamily="34" charset="0"/>
                  </a:rPr>
                  <a:t>MSC</a:t>
                </a:r>
              </a:p>
            </p:txBody>
          </p:sp>
        </p:grpSp>
        <p:sp>
          <p:nvSpPr>
            <p:cNvPr id="706" name="Diamond 705">
              <a:extLst>
                <a:ext uri="{FF2B5EF4-FFF2-40B4-BE49-F238E27FC236}">
                  <a16:creationId xmlns:a16="http://schemas.microsoft.com/office/drawing/2014/main" id="{F8319999-BE52-0BF9-10C2-75B7FE5E08B4}"/>
                </a:ext>
              </a:extLst>
            </p:cNvPr>
            <p:cNvSpPr/>
            <p:nvPr/>
          </p:nvSpPr>
          <p:spPr>
            <a:xfrm>
              <a:off x="1894704" y="1559172"/>
              <a:ext cx="1195773" cy="340511"/>
            </a:xfrm>
            <a:prstGeom prst="diamond">
              <a:avLst/>
            </a:prstGeom>
            <a:solidFill>
              <a:srgbClr val="A9D18E"/>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200" i="1" dirty="0">
                  <a:solidFill>
                    <a:schemeClr val="tx1"/>
                  </a:solidFill>
                  <a:latin typeface="Calibri" panose="020F0502020204030204" pitchFamily="34" charset="0"/>
                  <a:cs typeface="Calibri" panose="020F0502020204030204" pitchFamily="34" charset="0"/>
                </a:rPr>
                <a:t>Wargame</a:t>
              </a:r>
            </a:p>
          </p:txBody>
        </p:sp>
        <p:sp>
          <p:nvSpPr>
            <p:cNvPr id="707" name="Diamond 706">
              <a:extLst>
                <a:ext uri="{FF2B5EF4-FFF2-40B4-BE49-F238E27FC236}">
                  <a16:creationId xmlns:a16="http://schemas.microsoft.com/office/drawing/2014/main" id="{E97B5EA6-34EC-E3D4-095B-A0D79D698EF3}"/>
                </a:ext>
              </a:extLst>
            </p:cNvPr>
            <p:cNvSpPr/>
            <p:nvPr/>
          </p:nvSpPr>
          <p:spPr>
            <a:xfrm>
              <a:off x="6972669" y="1559172"/>
              <a:ext cx="524907" cy="340511"/>
            </a:xfrm>
            <a:prstGeom prst="diamond">
              <a:avLst/>
            </a:prstGeom>
            <a:solidFill>
              <a:srgbClr val="A9D18E"/>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200" i="1" dirty="0">
                  <a:solidFill>
                    <a:schemeClr val="tx1"/>
                  </a:solidFill>
                  <a:latin typeface="Calibri" panose="020F0502020204030204" pitchFamily="34" charset="0"/>
                  <a:cs typeface="Calibri" panose="020F0502020204030204" pitchFamily="34" charset="0"/>
                </a:rPr>
                <a:t>TIM</a:t>
              </a:r>
              <a:endParaRPr lang="en-US" sz="1600" i="1" dirty="0">
                <a:solidFill>
                  <a:schemeClr val="tx1"/>
                </a:solidFill>
                <a:latin typeface="Calibri" panose="020F0502020204030204" pitchFamily="34" charset="0"/>
                <a:cs typeface="Calibri" panose="020F0502020204030204" pitchFamily="34" charset="0"/>
              </a:endParaRPr>
            </a:p>
          </p:txBody>
        </p:sp>
        <p:pic>
          <p:nvPicPr>
            <p:cNvPr id="708" name="Picture 4" descr="Spiral Icon Flat Black Sign On Stock Vector 428290399 - ">
              <a:extLst>
                <a:ext uri="{FF2B5EF4-FFF2-40B4-BE49-F238E27FC236}">
                  <a16:creationId xmlns:a16="http://schemas.microsoft.com/office/drawing/2014/main" id="{292CC063-B785-FFEC-6527-3F81EAC12429}"/>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926666" y="1559821"/>
              <a:ext cx="1218099" cy="477625"/>
            </a:xfrm>
            <a:prstGeom prst="rect">
              <a:avLst/>
            </a:prstGeom>
            <a:noFill/>
            <a:ln>
              <a:noFill/>
            </a:ln>
            <a:extLst>
              <a:ext uri="{909E8E84-426E-40DD-AFC4-6F175D3DCCD1}">
                <a14:hiddenFill xmlns:a14="http://schemas.microsoft.com/office/drawing/2010/main">
                  <a:solidFill>
                    <a:srgbClr val="FFFFFF"/>
                  </a:solidFill>
                </a14:hiddenFill>
              </a:ext>
            </a:extLst>
          </p:spPr>
        </p:pic>
      </p:grpSp>
      <p:pic>
        <p:nvPicPr>
          <p:cNvPr id="20" name="Graphic 19" descr="Document with solid fill">
            <a:extLst>
              <a:ext uri="{FF2B5EF4-FFF2-40B4-BE49-F238E27FC236}">
                <a16:creationId xmlns:a16="http://schemas.microsoft.com/office/drawing/2014/main" id="{A79EFD3D-E45B-2675-4B34-56095E097FB7}"/>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077127" y="1305390"/>
            <a:ext cx="328029" cy="328029"/>
          </a:xfrm>
          <a:prstGeom prst="rect">
            <a:avLst/>
          </a:prstGeom>
        </p:spPr>
      </p:pic>
      <p:sp>
        <p:nvSpPr>
          <p:cNvPr id="21" name="Pentagon 20">
            <a:extLst>
              <a:ext uri="{FF2B5EF4-FFF2-40B4-BE49-F238E27FC236}">
                <a16:creationId xmlns:a16="http://schemas.microsoft.com/office/drawing/2014/main" id="{795A5E7C-A713-C3B1-8255-BB77AEDD8D15}"/>
              </a:ext>
            </a:extLst>
          </p:cNvPr>
          <p:cNvSpPr/>
          <p:nvPr/>
        </p:nvSpPr>
        <p:spPr>
          <a:xfrm>
            <a:off x="11405156" y="1269215"/>
            <a:ext cx="332361" cy="316534"/>
          </a:xfrm>
          <a:prstGeom prst="pentagon">
            <a:avLst/>
          </a:prstGeom>
          <a:solidFill>
            <a:srgbClr val="A9D18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ysClr val="windowText" lastClr="000000"/>
                </a:solidFill>
                <a:latin typeface="Calibri" panose="020F0502020204030204" pitchFamily="34" charset="0"/>
                <a:cs typeface="Calibri" panose="020F0502020204030204" pitchFamily="34" charset="0"/>
              </a:rPr>
              <a:t>ARR</a:t>
            </a:r>
          </a:p>
        </p:txBody>
      </p:sp>
      <p:pic>
        <p:nvPicPr>
          <p:cNvPr id="22" name="Graphic 21" descr="Run with solid fill">
            <a:extLst>
              <a:ext uri="{FF2B5EF4-FFF2-40B4-BE49-F238E27FC236}">
                <a16:creationId xmlns:a16="http://schemas.microsoft.com/office/drawing/2014/main" id="{EA3C2433-8E2F-E1A4-4B9A-1863114EFBB4}"/>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9489122" y="1212592"/>
            <a:ext cx="470814" cy="470814"/>
          </a:xfrm>
          <a:prstGeom prst="rect">
            <a:avLst/>
          </a:prstGeom>
        </p:spPr>
      </p:pic>
    </p:spTree>
    <p:extLst>
      <p:ext uri="{BB962C8B-B14F-4D97-AF65-F5344CB8AC3E}">
        <p14:creationId xmlns:p14="http://schemas.microsoft.com/office/powerpoint/2010/main" val="219237491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Wrap-Up</a:t>
            </a:r>
          </a:p>
        </p:txBody>
      </p:sp>
      <p:sp>
        <p:nvSpPr>
          <p:cNvPr id="3" name="Content Placeholder 2"/>
          <p:cNvSpPr>
            <a:spLocks noGrp="1"/>
          </p:cNvSpPr>
          <p:nvPr>
            <p:ph idx="1"/>
          </p:nvPr>
        </p:nvSpPr>
        <p:spPr/>
        <p:txBody>
          <a:bodyPr vert="horz" lIns="91440" tIns="45720" rIns="91440" bIns="45720" rtlCol="0" anchor="t">
            <a:normAutofit lnSpcReduction="10000"/>
          </a:bodyPr>
          <a:lstStyle/>
          <a:p>
            <a:r>
              <a:rPr lang="en-US" dirty="0">
                <a:cs typeface="Calibri"/>
              </a:rPr>
              <a:t>All distributed LVC events follow a typical Life </a:t>
            </a:r>
            <a:r>
              <a:rPr lang="en-US">
                <a:cs typeface="Calibri"/>
              </a:rPr>
              <a:t>Cycle.</a:t>
            </a:r>
            <a:endParaRPr lang="en-US" dirty="0">
              <a:cs typeface="Calibri"/>
            </a:endParaRPr>
          </a:p>
          <a:p>
            <a:r>
              <a:rPr lang="en-US" dirty="0">
                <a:cs typeface="Calibri"/>
              </a:rPr>
              <a:t>A</a:t>
            </a:r>
            <a:r>
              <a:rPr lang="en-US" dirty="0"/>
              <a:t> successful distributed LVC event depends on the completeness and correctness of the environment </a:t>
            </a:r>
            <a:r>
              <a:rPr lang="en-US"/>
              <a:t>created.</a:t>
            </a:r>
            <a:endParaRPr lang="en-US" dirty="0">
              <a:cs typeface="Calibri"/>
            </a:endParaRPr>
          </a:p>
          <a:p>
            <a:r>
              <a:rPr lang="en-US" dirty="0"/>
              <a:t>A well-defined process provides the structure for a verification and validation of the environment by ensuring that the team follows all required products and </a:t>
            </a:r>
            <a:r>
              <a:rPr lang="en-US"/>
              <a:t>procedures.</a:t>
            </a:r>
            <a:endParaRPr lang="en-US">
              <a:cs typeface="Calibri"/>
            </a:endParaRPr>
          </a:p>
          <a:p>
            <a:r>
              <a:rPr lang="en-US" dirty="0"/>
              <a:t>The goal of the process is to mitigate </a:t>
            </a:r>
            <a:r>
              <a:rPr lang="en-US"/>
              <a:t>risk.</a:t>
            </a:r>
            <a:endParaRPr lang="en-US" dirty="0">
              <a:cs typeface="Calibri"/>
            </a:endParaRPr>
          </a:p>
          <a:p>
            <a:pPr lvl="1"/>
            <a:r>
              <a:rPr lang="en-US" dirty="0"/>
              <a:t>The activities in the process lessen the risk that the creation of complete environment will fail</a:t>
            </a:r>
          </a:p>
          <a:p>
            <a:pPr lvl="1"/>
            <a:r>
              <a:rPr lang="en-US" dirty="0"/>
              <a:t>Following the validation activities in the process will reduce the chance of creating an incorrect environment that could have long reaching impacts</a:t>
            </a:r>
          </a:p>
          <a:p>
            <a:r>
              <a:rPr lang="en-US" b="1" i="1" dirty="0">
                <a:cs typeface="Calibri" panose="020F0502020204030204"/>
              </a:rPr>
              <a:t>Modify &amp; use the Process and Life Cycle structure for your next distributed LVC </a:t>
            </a:r>
            <a:r>
              <a:rPr lang="en-US" b="1" i="1">
                <a:cs typeface="Calibri" panose="020F0502020204030204"/>
              </a:rPr>
              <a:t>event.</a:t>
            </a:r>
          </a:p>
        </p:txBody>
      </p:sp>
      <p:sp>
        <p:nvSpPr>
          <p:cNvPr id="4" name="Slide Number Placeholder 3"/>
          <p:cNvSpPr>
            <a:spLocks noGrp="1"/>
          </p:cNvSpPr>
          <p:nvPr>
            <p:ph type="sldNum" sz="quarter" idx="4"/>
          </p:nvPr>
        </p:nvSpPr>
        <p:spPr/>
        <p:txBody>
          <a:bodyPr/>
          <a:lstStyle/>
          <a:p>
            <a:pPr>
              <a:defRPr/>
            </a:pPr>
            <a:fld id="{A51840BD-C137-42AF-A883-7364683D4200}" type="slidenum">
              <a:rPr lang="en-US" smtClean="0"/>
              <a:pPr>
                <a:defRPr/>
              </a:pPr>
              <a:t>87</a:t>
            </a:fld>
            <a:endParaRPr lang="en-US" dirty="0"/>
          </a:p>
        </p:txBody>
      </p:sp>
    </p:spTree>
    <p:extLst>
      <p:ext uri="{BB962C8B-B14F-4D97-AF65-F5344CB8AC3E}">
        <p14:creationId xmlns:p14="http://schemas.microsoft.com/office/powerpoint/2010/main" val="30210158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AE45A-99DF-4E0B-285D-C1A9ECBF2492}"/>
              </a:ext>
            </a:extLst>
          </p:cNvPr>
          <p:cNvSpPr>
            <a:spLocks noGrp="1"/>
          </p:cNvSpPr>
          <p:nvPr>
            <p:ph type="ctrTitle"/>
          </p:nvPr>
        </p:nvSpPr>
        <p:spPr/>
        <p:txBody>
          <a:bodyPr/>
          <a:lstStyle/>
          <a:p>
            <a:r>
              <a:rPr lang="en-US" dirty="0"/>
              <a:t>Backup Slides</a:t>
            </a:r>
          </a:p>
        </p:txBody>
      </p:sp>
      <p:sp>
        <p:nvSpPr>
          <p:cNvPr id="5" name="Subtitle 4">
            <a:extLst>
              <a:ext uri="{FF2B5EF4-FFF2-40B4-BE49-F238E27FC236}">
                <a16:creationId xmlns:a16="http://schemas.microsoft.com/office/drawing/2014/main" id="{4447622E-68AD-7938-EC56-F3DD7B8AE7DD}"/>
              </a:ext>
            </a:extLst>
          </p:cNvPr>
          <p:cNvSpPr>
            <a:spLocks noGrp="1"/>
          </p:cNvSpPr>
          <p:nvPr>
            <p:ph type="subTitle" idx="1"/>
          </p:nvPr>
        </p:nvSpPr>
        <p:spPr/>
        <p:txBody>
          <a:bodyPr/>
          <a:lstStyle/>
          <a:p>
            <a:endParaRPr lang="en-US" dirty="0"/>
          </a:p>
        </p:txBody>
      </p:sp>
      <p:sp>
        <p:nvSpPr>
          <p:cNvPr id="4" name="Slide Number Placeholder 3">
            <a:extLst>
              <a:ext uri="{FF2B5EF4-FFF2-40B4-BE49-F238E27FC236}">
                <a16:creationId xmlns:a16="http://schemas.microsoft.com/office/drawing/2014/main" id="{77A09004-0AE0-03A3-F5E5-EC1B5A359B65}"/>
              </a:ext>
            </a:extLst>
          </p:cNvPr>
          <p:cNvSpPr>
            <a:spLocks noGrp="1"/>
          </p:cNvSpPr>
          <p:nvPr>
            <p:ph type="sldNum" sz="quarter" idx="12"/>
          </p:nvPr>
        </p:nvSpPr>
        <p:spPr/>
        <p:txBody>
          <a:bodyPr/>
          <a:lstStyle/>
          <a:p>
            <a:pPr>
              <a:defRPr/>
            </a:pPr>
            <a:fld id="{EBDC6D99-8A80-4E6A-8208-59FE5A5ED714}" type="slidenum">
              <a:rPr lang="en-US" smtClean="0"/>
              <a:pPr>
                <a:defRPr/>
              </a:pPr>
              <a:t>88</a:t>
            </a:fld>
            <a:endParaRPr lang="en-US" dirty="0"/>
          </a:p>
        </p:txBody>
      </p:sp>
    </p:spTree>
    <p:extLst>
      <p:ext uri="{BB962C8B-B14F-4D97-AF65-F5344CB8AC3E}">
        <p14:creationId xmlns:p14="http://schemas.microsoft.com/office/powerpoint/2010/main" val="248808958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0" y="540712"/>
          <a:ext cx="12192001" cy="6279188"/>
        </p:xfrm>
        <a:graphic>
          <a:graphicData uri="http://schemas.openxmlformats.org/drawingml/2006/table">
            <a:tbl>
              <a:tblPr firstRow="1" firstCol="1" bandRow="1">
                <a:tableStyleId>{7DF18680-E054-41AD-8BC1-D1AEF772440D}</a:tableStyleId>
              </a:tblPr>
              <a:tblGrid>
                <a:gridCol w="777472">
                  <a:extLst>
                    <a:ext uri="{9D8B030D-6E8A-4147-A177-3AD203B41FA5}">
                      <a16:colId xmlns:a16="http://schemas.microsoft.com/office/drawing/2014/main" val="2052338748"/>
                    </a:ext>
                  </a:extLst>
                </a:gridCol>
                <a:gridCol w="1652240">
                  <a:extLst>
                    <a:ext uri="{9D8B030D-6E8A-4147-A177-3AD203B41FA5}">
                      <a16:colId xmlns:a16="http://schemas.microsoft.com/office/drawing/2014/main" val="3635633146"/>
                    </a:ext>
                  </a:extLst>
                </a:gridCol>
                <a:gridCol w="2647752">
                  <a:extLst>
                    <a:ext uri="{9D8B030D-6E8A-4147-A177-3AD203B41FA5}">
                      <a16:colId xmlns:a16="http://schemas.microsoft.com/office/drawing/2014/main" val="4148664798"/>
                    </a:ext>
                  </a:extLst>
                </a:gridCol>
                <a:gridCol w="2423633">
                  <a:extLst>
                    <a:ext uri="{9D8B030D-6E8A-4147-A177-3AD203B41FA5}">
                      <a16:colId xmlns:a16="http://schemas.microsoft.com/office/drawing/2014/main" val="357387710"/>
                    </a:ext>
                  </a:extLst>
                </a:gridCol>
                <a:gridCol w="2345452">
                  <a:extLst>
                    <a:ext uri="{9D8B030D-6E8A-4147-A177-3AD203B41FA5}">
                      <a16:colId xmlns:a16="http://schemas.microsoft.com/office/drawing/2014/main" val="670451463"/>
                    </a:ext>
                  </a:extLst>
                </a:gridCol>
                <a:gridCol w="2345452">
                  <a:extLst>
                    <a:ext uri="{9D8B030D-6E8A-4147-A177-3AD203B41FA5}">
                      <a16:colId xmlns:a16="http://schemas.microsoft.com/office/drawing/2014/main" val="885987539"/>
                    </a:ext>
                  </a:extLst>
                </a:gridCol>
              </a:tblGrid>
              <a:tr h="128726">
                <a:tc>
                  <a:txBody>
                    <a:bodyPr/>
                    <a:lstStyle/>
                    <a:p>
                      <a:pPr marL="0" marR="0" algn="ctr">
                        <a:lnSpc>
                          <a:spcPct val="107000"/>
                        </a:lnSpc>
                        <a:spcBef>
                          <a:spcPts val="0"/>
                        </a:spcBef>
                        <a:spcAft>
                          <a:spcPts val="0"/>
                        </a:spcAft>
                      </a:pPr>
                      <a:r>
                        <a:rPr lang="en-US" sz="800" dirty="0">
                          <a:effectLst/>
                        </a:rPr>
                        <a:t>Blocks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6740" marR="26740" marT="0" marB="0"/>
                </a:tc>
                <a:tc>
                  <a:txBody>
                    <a:bodyPr/>
                    <a:lstStyle/>
                    <a:p>
                      <a:pPr marL="0" marR="0" algn="ctr">
                        <a:lnSpc>
                          <a:spcPct val="107000"/>
                        </a:lnSpc>
                        <a:spcBef>
                          <a:spcPts val="0"/>
                        </a:spcBef>
                        <a:spcAft>
                          <a:spcPts val="0"/>
                        </a:spcAft>
                      </a:pPr>
                      <a:r>
                        <a:rPr lang="en-US" sz="800" dirty="0">
                          <a:effectLst/>
                        </a:rPr>
                        <a:t>Block Name</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6740" marR="26740" marT="0" marB="0"/>
                </a:tc>
                <a:tc>
                  <a:txBody>
                    <a:bodyPr/>
                    <a:lstStyle/>
                    <a:p>
                      <a:pPr marL="0" marR="49530" algn="ctr">
                        <a:lnSpc>
                          <a:spcPct val="107000"/>
                        </a:lnSpc>
                        <a:spcBef>
                          <a:spcPts val="0"/>
                        </a:spcBef>
                        <a:spcAft>
                          <a:spcPts val="0"/>
                        </a:spcAft>
                      </a:pPr>
                      <a:r>
                        <a:rPr lang="en-US" sz="800" dirty="0">
                          <a:effectLst/>
                        </a:rPr>
                        <a:t>All Events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6740" marR="26740" marT="0" marB="0"/>
                </a:tc>
                <a:tc>
                  <a:txBody>
                    <a:bodyPr/>
                    <a:lstStyle/>
                    <a:p>
                      <a:pPr marL="0" marR="0" algn="ctr">
                        <a:lnSpc>
                          <a:spcPct val="107000"/>
                        </a:lnSpc>
                        <a:spcBef>
                          <a:spcPts val="0"/>
                        </a:spcBef>
                        <a:spcAft>
                          <a:spcPts val="0"/>
                        </a:spcAft>
                      </a:pPr>
                      <a:r>
                        <a:rPr lang="en-US" sz="800" dirty="0">
                          <a:effectLst/>
                        </a:rPr>
                        <a:t>Live Event</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6740" marR="26740" marT="0" marB="0"/>
                </a:tc>
                <a:tc>
                  <a:txBody>
                    <a:bodyPr/>
                    <a:lstStyle/>
                    <a:p>
                      <a:pPr marL="0" marR="0" algn="ctr">
                        <a:lnSpc>
                          <a:spcPct val="107000"/>
                        </a:lnSpc>
                        <a:spcBef>
                          <a:spcPts val="0"/>
                        </a:spcBef>
                        <a:spcAft>
                          <a:spcPts val="0"/>
                        </a:spcAft>
                      </a:pPr>
                      <a:r>
                        <a:rPr lang="en-US" sz="800" dirty="0">
                          <a:effectLst/>
                        </a:rPr>
                        <a:t>Multi-Architecture Events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6740" marR="26740" marT="0" marB="0"/>
                </a:tc>
                <a:tc>
                  <a:txBody>
                    <a:bodyPr/>
                    <a:lstStyle/>
                    <a:p>
                      <a:pPr marL="0" marR="0" algn="ctr">
                        <a:lnSpc>
                          <a:spcPct val="107000"/>
                        </a:lnSpc>
                        <a:spcBef>
                          <a:spcPts val="0"/>
                        </a:spcBef>
                        <a:spcAft>
                          <a:spcPts val="0"/>
                        </a:spcAft>
                      </a:pPr>
                      <a:r>
                        <a:rPr lang="en-US" sz="800" dirty="0">
                          <a:effectLst/>
                        </a:rPr>
                        <a:t>Cyber Events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6740" marR="26740" marT="0" marB="0"/>
                </a:tc>
                <a:extLst>
                  <a:ext uri="{0D108BD9-81ED-4DB2-BD59-A6C34878D82A}">
                    <a16:rowId xmlns:a16="http://schemas.microsoft.com/office/drawing/2014/main" val="4029786297"/>
                  </a:ext>
                </a:extLst>
              </a:tr>
              <a:tr h="1609602">
                <a:tc>
                  <a:txBody>
                    <a:bodyPr/>
                    <a:lstStyle/>
                    <a:p>
                      <a:pPr marL="0" marR="0">
                        <a:lnSpc>
                          <a:spcPct val="107000"/>
                        </a:lnSpc>
                        <a:spcBef>
                          <a:spcPts val="0"/>
                        </a:spcBef>
                        <a:spcAft>
                          <a:spcPts val="0"/>
                        </a:spcAft>
                      </a:pPr>
                      <a:r>
                        <a:rPr lang="en-US" sz="800" dirty="0">
                          <a:effectLst/>
                        </a:rPr>
                        <a:t>Block 1</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6740" marR="26740" marT="0" marB="0"/>
                </a:tc>
                <a:tc>
                  <a:txBody>
                    <a:bodyPr/>
                    <a:lstStyle/>
                    <a:p>
                      <a:pPr marL="0" marR="0">
                        <a:lnSpc>
                          <a:spcPct val="107000"/>
                        </a:lnSpc>
                        <a:spcBef>
                          <a:spcPts val="0"/>
                        </a:spcBef>
                        <a:spcAft>
                          <a:spcPts val="0"/>
                        </a:spcAft>
                      </a:pPr>
                      <a:r>
                        <a:rPr lang="en-US" sz="800" dirty="0">
                          <a:effectLst/>
                        </a:rPr>
                        <a:t>Network Characterization, Collaboration Tools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6740" marR="26740" marT="0" marB="0"/>
                </a:tc>
                <a:tc>
                  <a:txBody>
                    <a:bodyPr/>
                    <a:lstStyle/>
                    <a:p>
                      <a:pPr marL="342900" marR="49530" lvl="0" indent="-342900">
                        <a:lnSpc>
                          <a:spcPct val="107000"/>
                        </a:lnSpc>
                        <a:spcBef>
                          <a:spcPts val="0"/>
                        </a:spcBef>
                        <a:spcAft>
                          <a:spcPts val="0"/>
                        </a:spcAft>
                        <a:buFont typeface="Symbol" panose="05050102010706020507" pitchFamily="18" charset="2"/>
                        <a:buChar char=""/>
                      </a:pPr>
                      <a:r>
                        <a:rPr lang="en-US" sz="800" dirty="0">
                          <a:effectLst/>
                        </a:rPr>
                        <a:t>Full Mesh Ping</a:t>
                      </a:r>
                    </a:p>
                    <a:p>
                      <a:pPr marL="342900" marR="49530" lvl="0" indent="-342900">
                        <a:lnSpc>
                          <a:spcPct val="107000"/>
                        </a:lnSpc>
                        <a:spcBef>
                          <a:spcPts val="0"/>
                        </a:spcBef>
                        <a:spcAft>
                          <a:spcPts val="0"/>
                        </a:spcAft>
                        <a:buFont typeface="Symbol" panose="05050102010706020507" pitchFamily="18" charset="2"/>
                        <a:buChar char=""/>
                      </a:pPr>
                      <a:r>
                        <a:rPr lang="en-US" sz="800" dirty="0">
                          <a:effectLst/>
                        </a:rPr>
                        <a:t>Network Characterization</a:t>
                      </a:r>
                    </a:p>
                    <a:p>
                      <a:pPr marL="342900" marR="49530" lvl="0" indent="-342900">
                        <a:lnSpc>
                          <a:spcPct val="107000"/>
                        </a:lnSpc>
                        <a:spcBef>
                          <a:spcPts val="0"/>
                        </a:spcBef>
                        <a:spcAft>
                          <a:spcPts val="0"/>
                        </a:spcAft>
                        <a:buFont typeface="Symbol" panose="05050102010706020507" pitchFamily="18" charset="2"/>
                        <a:buChar char=""/>
                      </a:pPr>
                      <a:r>
                        <a:rPr lang="en-US" sz="800" dirty="0">
                          <a:effectLst/>
                        </a:rPr>
                        <a:t>Phone Checkout</a:t>
                      </a:r>
                    </a:p>
                    <a:p>
                      <a:pPr marL="342900" marR="49530" lvl="0" indent="-342900">
                        <a:lnSpc>
                          <a:spcPct val="107000"/>
                        </a:lnSpc>
                        <a:spcBef>
                          <a:spcPts val="0"/>
                        </a:spcBef>
                        <a:spcAft>
                          <a:spcPts val="0"/>
                        </a:spcAft>
                        <a:buFont typeface="Symbol" panose="05050102010706020507" pitchFamily="18" charset="2"/>
                        <a:buChar char=""/>
                      </a:pPr>
                      <a:r>
                        <a:rPr lang="en-US" sz="800" dirty="0">
                          <a:effectLst/>
                        </a:rPr>
                        <a:t>Multicast transport</a:t>
                      </a:r>
                    </a:p>
                    <a:p>
                      <a:pPr marL="342900" marR="49530" lvl="0" indent="-342900">
                        <a:lnSpc>
                          <a:spcPct val="107000"/>
                        </a:lnSpc>
                        <a:spcBef>
                          <a:spcPts val="0"/>
                        </a:spcBef>
                        <a:spcAft>
                          <a:spcPts val="0"/>
                        </a:spcAft>
                        <a:buFont typeface="Symbol" panose="05050102010706020507" pitchFamily="18" charset="2"/>
                        <a:buChar char=""/>
                      </a:pPr>
                      <a:r>
                        <a:rPr lang="en-US" sz="800" dirty="0">
                          <a:effectLst/>
                        </a:rPr>
                        <a:t>Maximum Transmission Unit size</a:t>
                      </a:r>
                    </a:p>
                    <a:p>
                      <a:pPr marL="342900" marR="49530" lvl="0" indent="-342900">
                        <a:lnSpc>
                          <a:spcPct val="107000"/>
                        </a:lnSpc>
                        <a:spcBef>
                          <a:spcPts val="0"/>
                        </a:spcBef>
                        <a:spcAft>
                          <a:spcPts val="0"/>
                        </a:spcAft>
                        <a:buFont typeface="Symbol" panose="05050102010706020507" pitchFamily="18" charset="2"/>
                        <a:buChar char=""/>
                      </a:pPr>
                      <a:r>
                        <a:rPr lang="en-US" sz="800" dirty="0">
                          <a:effectLst/>
                        </a:rPr>
                        <a:t>Time-to-Live</a:t>
                      </a:r>
                    </a:p>
                    <a:p>
                      <a:pPr marL="342900" marR="49530" lvl="0" indent="-342900">
                        <a:lnSpc>
                          <a:spcPct val="107000"/>
                        </a:lnSpc>
                        <a:spcBef>
                          <a:spcPts val="0"/>
                        </a:spcBef>
                        <a:spcAft>
                          <a:spcPts val="0"/>
                        </a:spcAft>
                        <a:buFont typeface="Symbol" panose="05050102010706020507" pitchFamily="18" charset="2"/>
                        <a:buChar char=""/>
                      </a:pPr>
                      <a:r>
                        <a:rPr lang="en-US" sz="800" dirty="0">
                          <a:effectLst/>
                        </a:rPr>
                        <a:t>Distributed Simulation Architecture</a:t>
                      </a:r>
                    </a:p>
                    <a:p>
                      <a:pPr marL="342900" marR="49530" lvl="0" indent="-342900">
                        <a:lnSpc>
                          <a:spcPct val="107000"/>
                        </a:lnSpc>
                        <a:spcBef>
                          <a:spcPts val="0"/>
                        </a:spcBef>
                        <a:spcAft>
                          <a:spcPts val="0"/>
                        </a:spcAft>
                        <a:buFont typeface="Symbol" panose="05050102010706020507" pitchFamily="18" charset="2"/>
                        <a:buChar char=""/>
                      </a:pPr>
                      <a:r>
                        <a:rPr lang="en-US" sz="800" dirty="0">
                          <a:effectLst/>
                        </a:rPr>
                        <a:t>Coordination tool Training</a:t>
                      </a:r>
                    </a:p>
                    <a:p>
                      <a:pPr marL="342900" marR="49530" lvl="0" indent="-342900">
                        <a:lnSpc>
                          <a:spcPct val="107000"/>
                        </a:lnSpc>
                        <a:spcBef>
                          <a:spcPts val="0"/>
                        </a:spcBef>
                        <a:spcAft>
                          <a:spcPts val="0"/>
                        </a:spcAft>
                        <a:buFont typeface="Symbol" panose="05050102010706020507" pitchFamily="18" charset="2"/>
                        <a:buChar char=""/>
                      </a:pPr>
                      <a:r>
                        <a:rPr lang="en-US" sz="800" dirty="0">
                          <a:effectLst/>
                        </a:rPr>
                        <a:t>Access to coordination tools</a:t>
                      </a:r>
                    </a:p>
                    <a:p>
                      <a:pPr marL="342900" marR="49530" lvl="0" indent="-342900">
                        <a:lnSpc>
                          <a:spcPct val="107000"/>
                        </a:lnSpc>
                        <a:spcBef>
                          <a:spcPts val="0"/>
                        </a:spcBef>
                        <a:spcAft>
                          <a:spcPts val="0"/>
                        </a:spcAft>
                        <a:buFont typeface="Symbol" panose="05050102010706020507" pitchFamily="18" charset="2"/>
                        <a:buChar char=""/>
                      </a:pPr>
                      <a:r>
                        <a:rPr lang="en-US" sz="800" dirty="0">
                          <a:effectLst/>
                        </a:rPr>
                        <a:t>Network Monitoring Software</a:t>
                      </a:r>
                    </a:p>
                    <a:p>
                      <a:pPr marL="342900" marR="49530" lvl="0" indent="-342900">
                        <a:lnSpc>
                          <a:spcPct val="107000"/>
                        </a:lnSpc>
                        <a:spcBef>
                          <a:spcPts val="0"/>
                        </a:spcBef>
                        <a:spcAft>
                          <a:spcPts val="0"/>
                        </a:spcAft>
                        <a:buFont typeface="Symbol" panose="05050102010706020507" pitchFamily="18" charset="2"/>
                        <a:buChar char=""/>
                      </a:pPr>
                      <a:r>
                        <a:rPr lang="en-US" sz="800" dirty="0">
                          <a:effectLst/>
                        </a:rPr>
                        <a:t>Time Server</a:t>
                      </a:r>
                    </a:p>
                    <a:p>
                      <a:pPr marL="342900" marR="49530" lvl="0" indent="-342900">
                        <a:lnSpc>
                          <a:spcPct val="107000"/>
                        </a:lnSpc>
                        <a:spcBef>
                          <a:spcPts val="0"/>
                        </a:spcBef>
                        <a:spcAft>
                          <a:spcPts val="0"/>
                        </a:spcAft>
                        <a:buFont typeface="Symbol" panose="05050102010706020507" pitchFamily="18" charset="2"/>
                        <a:buChar char=""/>
                      </a:pPr>
                      <a:r>
                        <a:rPr lang="en-US" sz="800" dirty="0">
                          <a:effectLst/>
                        </a:rPr>
                        <a:t>Test routes through emulated network</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6740" marR="26740"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800" dirty="0">
                          <a:effectLst/>
                        </a:rPr>
                        <a:t>Live system Interfaces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6740" marR="26740"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800" dirty="0">
                          <a:effectLst/>
                        </a:rPr>
                        <a:t>Verify each Architecture/SDEM Federation individually</a:t>
                      </a:r>
                    </a:p>
                    <a:p>
                      <a:pPr marL="342900" marR="0" lvl="0" indent="-342900">
                        <a:lnSpc>
                          <a:spcPct val="107000"/>
                        </a:lnSpc>
                        <a:spcBef>
                          <a:spcPts val="0"/>
                        </a:spcBef>
                        <a:spcAft>
                          <a:spcPts val="0"/>
                        </a:spcAft>
                        <a:buFont typeface="Symbol" panose="05050102010706020507" pitchFamily="18" charset="2"/>
                        <a:buChar char=""/>
                      </a:pPr>
                      <a:r>
                        <a:rPr lang="en-US" sz="800" dirty="0">
                          <a:effectLst/>
                        </a:rPr>
                        <a:t>Integrate Architecture/SDEM enclaves at all sites</a:t>
                      </a:r>
                    </a:p>
                    <a:p>
                      <a:pPr marL="342900" marR="0" lvl="0" indent="-342900">
                        <a:lnSpc>
                          <a:spcPct val="107000"/>
                        </a:lnSpc>
                        <a:spcBef>
                          <a:spcPts val="0"/>
                        </a:spcBef>
                        <a:spcAft>
                          <a:spcPts val="0"/>
                        </a:spcAft>
                        <a:buFont typeface="Symbol" panose="05050102010706020507" pitchFamily="18" charset="2"/>
                        <a:buChar char=""/>
                      </a:pPr>
                      <a:r>
                        <a:rPr lang="en-US" sz="800" dirty="0">
                          <a:effectLst/>
                        </a:rPr>
                        <a:t>Verify basic connectivity across all Architecture/SDEM enclaves</a:t>
                      </a:r>
                    </a:p>
                    <a:p>
                      <a:pPr marL="342900" marR="0" lvl="0" indent="-342900">
                        <a:lnSpc>
                          <a:spcPct val="107000"/>
                        </a:lnSpc>
                        <a:spcBef>
                          <a:spcPts val="0"/>
                        </a:spcBef>
                        <a:spcAft>
                          <a:spcPts val="0"/>
                        </a:spcAft>
                        <a:buFont typeface="Symbol" panose="05050102010706020507" pitchFamily="18" charset="2"/>
                        <a:buChar char=""/>
                      </a:pPr>
                      <a:r>
                        <a:rPr lang="en-US" sz="800" dirty="0">
                          <a:effectLst/>
                        </a:rPr>
                        <a:t>Test each Gateway</a:t>
                      </a:r>
                    </a:p>
                    <a:p>
                      <a:pPr marL="342900" marR="0" lvl="0" indent="-342900">
                        <a:lnSpc>
                          <a:spcPct val="107000"/>
                        </a:lnSpc>
                        <a:spcBef>
                          <a:spcPts val="0"/>
                        </a:spcBef>
                        <a:spcAft>
                          <a:spcPts val="0"/>
                        </a:spcAft>
                        <a:buFont typeface="Symbol" panose="05050102010706020507" pitchFamily="18" charset="2"/>
                        <a:buChar char=""/>
                      </a:pPr>
                      <a:r>
                        <a:rPr lang="en-US" sz="800" dirty="0">
                          <a:effectLst/>
                        </a:rPr>
                        <a:t>Verify there are no loops between enclaves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6740" marR="26740"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800" dirty="0">
                          <a:effectLst/>
                        </a:rPr>
                        <a:t>Verify Cyber systems network connectivity</a:t>
                      </a:r>
                    </a:p>
                    <a:p>
                      <a:pPr marL="342900" marR="0" lvl="0" indent="-342900">
                        <a:lnSpc>
                          <a:spcPct val="107000"/>
                        </a:lnSpc>
                        <a:spcBef>
                          <a:spcPts val="0"/>
                        </a:spcBef>
                        <a:spcAft>
                          <a:spcPts val="0"/>
                        </a:spcAft>
                        <a:buFont typeface="Symbol" panose="05050102010706020507" pitchFamily="18" charset="2"/>
                        <a:buChar char=""/>
                      </a:pPr>
                      <a:r>
                        <a:rPr lang="en-US" sz="800" dirty="0">
                          <a:effectLst/>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6740" marR="26740" marT="0" marB="0"/>
                </a:tc>
                <a:extLst>
                  <a:ext uri="{0D108BD9-81ED-4DB2-BD59-A6C34878D82A}">
                    <a16:rowId xmlns:a16="http://schemas.microsoft.com/office/drawing/2014/main" val="2346773576"/>
                  </a:ext>
                </a:extLst>
              </a:tr>
              <a:tr h="1205727">
                <a:tc>
                  <a:txBody>
                    <a:bodyPr/>
                    <a:lstStyle/>
                    <a:p>
                      <a:pPr marL="0" marR="0">
                        <a:lnSpc>
                          <a:spcPct val="107000"/>
                        </a:lnSpc>
                        <a:spcBef>
                          <a:spcPts val="0"/>
                        </a:spcBef>
                        <a:spcAft>
                          <a:spcPts val="0"/>
                        </a:spcAft>
                      </a:pPr>
                      <a:r>
                        <a:rPr lang="en-US" sz="800" dirty="0">
                          <a:effectLst/>
                        </a:rPr>
                        <a:t>Block 2</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6740" marR="26740" marT="0" marB="0"/>
                </a:tc>
                <a:tc>
                  <a:txBody>
                    <a:bodyPr/>
                    <a:lstStyle/>
                    <a:p>
                      <a:pPr marL="0" marR="0">
                        <a:lnSpc>
                          <a:spcPct val="107000"/>
                        </a:lnSpc>
                        <a:spcBef>
                          <a:spcPts val="0"/>
                        </a:spcBef>
                        <a:spcAft>
                          <a:spcPts val="0"/>
                        </a:spcAft>
                      </a:pPr>
                      <a:r>
                        <a:rPr lang="en-US" sz="800" dirty="0">
                          <a:effectLst/>
                        </a:rPr>
                        <a:t>System/Simulation Interoperability</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6740" marR="26740" marT="0" marB="0"/>
                </a:tc>
                <a:tc>
                  <a:txBody>
                    <a:bodyPr/>
                    <a:lstStyle/>
                    <a:p>
                      <a:pPr marL="342900" marR="49530" lvl="0" indent="-342900">
                        <a:lnSpc>
                          <a:spcPct val="107000"/>
                        </a:lnSpc>
                        <a:spcBef>
                          <a:spcPts val="0"/>
                        </a:spcBef>
                        <a:spcAft>
                          <a:spcPts val="0"/>
                        </a:spcAft>
                        <a:buFont typeface="Symbol" panose="05050102010706020507" pitchFamily="18" charset="2"/>
                        <a:buChar char=""/>
                      </a:pPr>
                      <a:r>
                        <a:rPr lang="en-US" sz="800" dirty="0">
                          <a:effectLst/>
                        </a:rPr>
                        <a:t>Pairwise test all interfaces</a:t>
                      </a:r>
                    </a:p>
                    <a:p>
                      <a:pPr marL="342900" marR="49530" lvl="0" indent="-342900">
                        <a:lnSpc>
                          <a:spcPct val="107000"/>
                        </a:lnSpc>
                        <a:spcBef>
                          <a:spcPts val="0"/>
                        </a:spcBef>
                        <a:spcAft>
                          <a:spcPts val="0"/>
                        </a:spcAft>
                        <a:buFont typeface="Symbol" panose="05050102010706020507" pitchFamily="18" charset="2"/>
                        <a:buChar char=""/>
                      </a:pPr>
                      <a:r>
                        <a:rPr lang="en-US" sz="800" dirty="0">
                          <a:effectLst/>
                        </a:rPr>
                        <a:t>Weapon/target Pairs</a:t>
                      </a:r>
                    </a:p>
                    <a:p>
                      <a:pPr marL="342900" marR="49530" lvl="0" indent="-342900">
                        <a:lnSpc>
                          <a:spcPct val="107000"/>
                        </a:lnSpc>
                        <a:spcBef>
                          <a:spcPts val="0"/>
                        </a:spcBef>
                        <a:spcAft>
                          <a:spcPts val="0"/>
                        </a:spcAft>
                        <a:buFont typeface="Symbol" panose="05050102010706020507" pitchFamily="18" charset="2"/>
                        <a:buChar char=""/>
                      </a:pPr>
                      <a:r>
                        <a:rPr lang="en-US" sz="800" dirty="0">
                          <a:effectLst/>
                        </a:rPr>
                        <a:t>Verify Critical Enumerations</a:t>
                      </a:r>
                    </a:p>
                    <a:p>
                      <a:pPr marL="342900" marR="49530" lvl="0" indent="-342900">
                        <a:lnSpc>
                          <a:spcPct val="107000"/>
                        </a:lnSpc>
                        <a:spcBef>
                          <a:spcPts val="0"/>
                        </a:spcBef>
                        <a:spcAft>
                          <a:spcPts val="0"/>
                        </a:spcAft>
                        <a:buFont typeface="Symbol" panose="05050102010706020507" pitchFamily="18" charset="2"/>
                        <a:buChar char=""/>
                      </a:pPr>
                      <a:r>
                        <a:rPr lang="en-US" sz="800" dirty="0">
                          <a:effectLst/>
                        </a:rPr>
                        <a:t>Terrain Correlation</a:t>
                      </a:r>
                    </a:p>
                    <a:p>
                      <a:pPr marL="342900" marR="49530" lvl="0" indent="-342900">
                        <a:lnSpc>
                          <a:spcPct val="107000"/>
                        </a:lnSpc>
                        <a:spcBef>
                          <a:spcPts val="0"/>
                        </a:spcBef>
                        <a:spcAft>
                          <a:spcPts val="0"/>
                        </a:spcAft>
                        <a:buFont typeface="Symbol" panose="05050102010706020507" pitchFamily="18" charset="2"/>
                        <a:buChar char=""/>
                      </a:pPr>
                      <a:r>
                        <a:rPr lang="en-US" sz="800" dirty="0">
                          <a:effectLst/>
                        </a:rPr>
                        <a:t>Test all multicast addresses</a:t>
                      </a:r>
                    </a:p>
                    <a:p>
                      <a:pPr marL="342900" marR="49530" lvl="0" indent="-342900">
                        <a:lnSpc>
                          <a:spcPct val="107000"/>
                        </a:lnSpc>
                        <a:spcBef>
                          <a:spcPts val="0"/>
                        </a:spcBef>
                        <a:spcAft>
                          <a:spcPts val="0"/>
                        </a:spcAft>
                        <a:buFont typeface="Symbol" panose="05050102010706020507" pitchFamily="18" charset="2"/>
                        <a:buChar char=""/>
                      </a:pPr>
                      <a:r>
                        <a:rPr lang="en-US" sz="800" dirty="0">
                          <a:effectLst/>
                        </a:rPr>
                        <a:t>Full distributed Simulation Architecture</a:t>
                      </a:r>
                    </a:p>
                    <a:p>
                      <a:pPr marL="342900" marR="49530" lvl="0" indent="-342900">
                        <a:lnSpc>
                          <a:spcPct val="107000"/>
                        </a:lnSpc>
                        <a:spcBef>
                          <a:spcPts val="0"/>
                        </a:spcBef>
                        <a:spcAft>
                          <a:spcPts val="0"/>
                        </a:spcAft>
                        <a:buFont typeface="Symbol" panose="05050102010706020507" pitchFamily="18" charset="2"/>
                        <a:buChar char=""/>
                      </a:pPr>
                      <a:r>
                        <a:rPr lang="en-US" sz="800" dirty="0">
                          <a:effectLst/>
                        </a:rPr>
                        <a:t>Simulation initialization activity data</a:t>
                      </a:r>
                    </a:p>
                    <a:p>
                      <a:pPr marL="342900" marR="49530" lvl="0" indent="-342900">
                        <a:lnSpc>
                          <a:spcPct val="107000"/>
                        </a:lnSpc>
                        <a:spcBef>
                          <a:spcPts val="0"/>
                        </a:spcBef>
                        <a:spcAft>
                          <a:spcPts val="0"/>
                        </a:spcAft>
                        <a:buFont typeface="Symbol" panose="05050102010706020507" pitchFamily="18" charset="2"/>
                        <a:buChar char=""/>
                      </a:pPr>
                      <a:r>
                        <a:rPr lang="en-US" sz="800" dirty="0">
                          <a:effectLst/>
                        </a:rPr>
                        <a:t>Critical data collection requirements</a:t>
                      </a:r>
                    </a:p>
                    <a:p>
                      <a:pPr marL="342900" marR="49530" lvl="0" indent="-342900">
                        <a:lnSpc>
                          <a:spcPct val="107000"/>
                        </a:lnSpc>
                        <a:spcBef>
                          <a:spcPts val="0"/>
                        </a:spcBef>
                        <a:spcAft>
                          <a:spcPts val="0"/>
                        </a:spcAft>
                        <a:buFont typeface="Symbol" panose="05050102010706020507" pitchFamily="18" charset="2"/>
                        <a:buChar char=""/>
                      </a:pPr>
                      <a:r>
                        <a:rPr lang="en-US" sz="800" dirty="0">
                          <a:effectLst/>
                        </a:rPr>
                        <a:t>Limited analysis using collected data</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6740" marR="26740"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800" dirty="0">
                          <a:effectLst/>
                        </a:rPr>
                        <a:t>Pairwise tests with live interfaces</a:t>
                      </a:r>
                    </a:p>
                    <a:p>
                      <a:pPr marL="342900" marR="0" lvl="0" indent="-342900">
                        <a:lnSpc>
                          <a:spcPct val="107000"/>
                        </a:lnSpc>
                        <a:spcBef>
                          <a:spcPts val="0"/>
                        </a:spcBef>
                        <a:spcAft>
                          <a:spcPts val="0"/>
                        </a:spcAft>
                        <a:buFont typeface="Symbol" panose="05050102010706020507" pitchFamily="18" charset="2"/>
                        <a:buChar char=""/>
                      </a:pPr>
                      <a:r>
                        <a:rPr lang="en-US" sz="800" dirty="0">
                          <a:effectLst/>
                        </a:rPr>
                        <a:t>Terrain correlation of critical live areas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6740" marR="26740" marT="0" marB="0"/>
                </a:tc>
                <a:tc>
                  <a:txBody>
                    <a:bodyPr/>
                    <a:lstStyle/>
                    <a:p>
                      <a:pPr marL="342900" marR="0" lvl="0" indent="-342900">
                        <a:lnSpc>
                          <a:spcPct val="107000"/>
                        </a:lnSpc>
                        <a:spcBef>
                          <a:spcPts val="0"/>
                        </a:spcBef>
                        <a:spcAft>
                          <a:spcPts val="0"/>
                        </a:spcAft>
                        <a:buFont typeface="Symbol" panose="05050102010706020507" pitchFamily="18" charset="2"/>
                        <a:buChar char=""/>
                        <a:tabLst>
                          <a:tab pos="102870" algn="l"/>
                        </a:tabLst>
                      </a:pPr>
                      <a:r>
                        <a:rPr lang="en-US" sz="800" dirty="0">
                          <a:effectLst/>
                        </a:rPr>
                        <a:t>Fully test distributed sim architectures</a:t>
                      </a:r>
                    </a:p>
                    <a:p>
                      <a:pPr marL="342900" marR="0" lvl="0" indent="-342900">
                        <a:lnSpc>
                          <a:spcPct val="107000"/>
                        </a:lnSpc>
                        <a:spcBef>
                          <a:spcPts val="0"/>
                        </a:spcBef>
                        <a:spcAft>
                          <a:spcPts val="0"/>
                        </a:spcAft>
                        <a:buFont typeface="Symbol" panose="05050102010706020507" pitchFamily="18" charset="2"/>
                        <a:buChar char=""/>
                        <a:tabLst>
                          <a:tab pos="102870" algn="l"/>
                        </a:tabLst>
                      </a:pPr>
                      <a:r>
                        <a:rPr lang="en-US" sz="800" dirty="0">
                          <a:effectLst/>
                        </a:rPr>
                        <a:t>Test all gateway instances</a:t>
                      </a:r>
                    </a:p>
                    <a:p>
                      <a:pPr marL="342900" marR="0" lvl="0" indent="-342900">
                        <a:lnSpc>
                          <a:spcPct val="107000"/>
                        </a:lnSpc>
                        <a:spcBef>
                          <a:spcPts val="0"/>
                        </a:spcBef>
                        <a:spcAft>
                          <a:spcPts val="0"/>
                        </a:spcAft>
                        <a:buFont typeface="Symbol" panose="05050102010706020507" pitchFamily="18" charset="2"/>
                        <a:buChar char=""/>
                        <a:tabLst>
                          <a:tab pos="102870" algn="l"/>
                        </a:tabLst>
                      </a:pPr>
                      <a:r>
                        <a:rPr lang="en-US" sz="800" dirty="0">
                          <a:effectLst/>
                        </a:rPr>
                        <a:t>Verify gateway enumeration translations</a:t>
                      </a:r>
                    </a:p>
                    <a:p>
                      <a:pPr marL="342900" marR="0" lvl="0" indent="-342900">
                        <a:lnSpc>
                          <a:spcPct val="107000"/>
                        </a:lnSpc>
                        <a:spcBef>
                          <a:spcPts val="0"/>
                        </a:spcBef>
                        <a:spcAft>
                          <a:spcPts val="0"/>
                        </a:spcAft>
                        <a:buFont typeface="Symbol" panose="05050102010706020507" pitchFamily="18" charset="2"/>
                        <a:buChar char=""/>
                        <a:tabLst>
                          <a:tab pos="102870" algn="l"/>
                        </a:tabLst>
                      </a:pPr>
                      <a:r>
                        <a:rPr lang="en-US" sz="800" dirty="0">
                          <a:effectLst/>
                        </a:rPr>
                        <a:t>Verify all objects in Interoperability Intersection</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6740" marR="26740"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800" dirty="0">
                          <a:effectLst/>
                        </a:rPr>
                        <a:t>Verify cyber threat tools</a:t>
                      </a:r>
                    </a:p>
                    <a:p>
                      <a:pPr marL="342900" marR="0" lvl="0" indent="-342900">
                        <a:lnSpc>
                          <a:spcPct val="107000"/>
                        </a:lnSpc>
                        <a:spcBef>
                          <a:spcPts val="0"/>
                        </a:spcBef>
                        <a:spcAft>
                          <a:spcPts val="0"/>
                        </a:spcAft>
                        <a:buFont typeface="Symbol" panose="05050102010706020507" pitchFamily="18" charset="2"/>
                        <a:buChar char=""/>
                      </a:pPr>
                      <a:r>
                        <a:rPr lang="en-US" sz="800" dirty="0">
                          <a:effectLst/>
                        </a:rPr>
                        <a:t>Verify cyber data collection tools</a:t>
                      </a:r>
                    </a:p>
                    <a:p>
                      <a:pPr marL="342900" marR="0" lvl="0" indent="-342900">
                        <a:lnSpc>
                          <a:spcPct val="107000"/>
                        </a:lnSpc>
                        <a:spcBef>
                          <a:spcPts val="0"/>
                        </a:spcBef>
                        <a:spcAft>
                          <a:spcPts val="0"/>
                        </a:spcAft>
                        <a:buFont typeface="Symbol" panose="05050102010706020507" pitchFamily="18" charset="2"/>
                        <a:buChar char=""/>
                      </a:pPr>
                      <a:r>
                        <a:rPr lang="en-US" sz="800" dirty="0">
                          <a:effectLst/>
                        </a:rPr>
                        <a:t>Test cyber threat tool messaging</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6740" marR="26740" marT="0" marB="0"/>
                </a:tc>
                <a:extLst>
                  <a:ext uri="{0D108BD9-81ED-4DB2-BD59-A6C34878D82A}">
                    <a16:rowId xmlns:a16="http://schemas.microsoft.com/office/drawing/2014/main" val="203360272"/>
                  </a:ext>
                </a:extLst>
              </a:tr>
              <a:tr h="936477">
                <a:tc>
                  <a:txBody>
                    <a:bodyPr/>
                    <a:lstStyle/>
                    <a:p>
                      <a:pPr marL="0" marR="0">
                        <a:lnSpc>
                          <a:spcPct val="107000"/>
                        </a:lnSpc>
                        <a:spcBef>
                          <a:spcPts val="0"/>
                        </a:spcBef>
                        <a:spcAft>
                          <a:spcPts val="0"/>
                        </a:spcAft>
                      </a:pPr>
                      <a:r>
                        <a:rPr lang="en-US" sz="800" dirty="0">
                          <a:effectLst/>
                        </a:rPr>
                        <a:t>Block 3</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6740" marR="26740" marT="0" marB="0"/>
                </a:tc>
                <a:tc>
                  <a:txBody>
                    <a:bodyPr/>
                    <a:lstStyle/>
                    <a:p>
                      <a:pPr marL="0" marR="0">
                        <a:lnSpc>
                          <a:spcPct val="107000"/>
                        </a:lnSpc>
                        <a:spcBef>
                          <a:spcPts val="0"/>
                        </a:spcBef>
                        <a:spcAft>
                          <a:spcPts val="0"/>
                        </a:spcAft>
                      </a:pPr>
                      <a:r>
                        <a:rPr lang="en-US" sz="800" dirty="0">
                          <a:effectLst/>
                        </a:rPr>
                        <a:t>Scenario Thread &amp; Data Collection</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6740" marR="26740" marT="0" marB="0"/>
                </a:tc>
                <a:tc>
                  <a:txBody>
                    <a:bodyPr/>
                    <a:lstStyle/>
                    <a:p>
                      <a:pPr marL="342900" marR="49530" lvl="0" indent="-342900">
                        <a:lnSpc>
                          <a:spcPct val="107000"/>
                        </a:lnSpc>
                        <a:spcBef>
                          <a:spcPts val="0"/>
                        </a:spcBef>
                        <a:spcAft>
                          <a:spcPts val="0"/>
                        </a:spcAft>
                        <a:buFont typeface="Symbol" panose="05050102010706020507" pitchFamily="18" charset="2"/>
                        <a:buChar char=""/>
                      </a:pPr>
                      <a:r>
                        <a:rPr lang="en-US" sz="800" dirty="0">
                          <a:effectLst/>
                        </a:rPr>
                        <a:t>Execute all scenario threads</a:t>
                      </a:r>
                    </a:p>
                    <a:p>
                      <a:pPr marL="342900" marR="49530" lvl="0" indent="-342900">
                        <a:lnSpc>
                          <a:spcPct val="107000"/>
                        </a:lnSpc>
                        <a:spcBef>
                          <a:spcPts val="0"/>
                        </a:spcBef>
                        <a:spcAft>
                          <a:spcPts val="0"/>
                        </a:spcAft>
                        <a:buFont typeface="Symbol" panose="05050102010706020507" pitchFamily="18" charset="2"/>
                        <a:buChar char=""/>
                      </a:pPr>
                      <a:r>
                        <a:rPr lang="en-US" sz="800" dirty="0">
                          <a:effectLst/>
                        </a:rPr>
                        <a:t>Perform full data collection</a:t>
                      </a:r>
                    </a:p>
                    <a:p>
                      <a:pPr marL="342900" marR="49530" lvl="0" indent="-342900">
                        <a:lnSpc>
                          <a:spcPct val="107000"/>
                        </a:lnSpc>
                        <a:spcBef>
                          <a:spcPts val="0"/>
                        </a:spcBef>
                        <a:spcAft>
                          <a:spcPts val="0"/>
                        </a:spcAft>
                        <a:buFont typeface="Symbol" panose="05050102010706020507" pitchFamily="18" charset="2"/>
                        <a:buChar char=""/>
                      </a:pPr>
                      <a:r>
                        <a:rPr lang="en-US" sz="800" dirty="0">
                          <a:effectLst/>
                        </a:rPr>
                        <a:t>Verify that all data required for any analysis is being collected</a:t>
                      </a:r>
                    </a:p>
                    <a:p>
                      <a:pPr marL="342900" marR="49530" lvl="0" indent="-342900">
                        <a:lnSpc>
                          <a:spcPct val="107000"/>
                        </a:lnSpc>
                        <a:spcBef>
                          <a:spcPts val="0"/>
                        </a:spcBef>
                        <a:spcAft>
                          <a:spcPts val="0"/>
                        </a:spcAft>
                        <a:buFont typeface="Symbol" panose="05050102010706020507" pitchFamily="18" charset="2"/>
                        <a:buChar char=""/>
                      </a:pPr>
                      <a:r>
                        <a:rPr lang="en-US" sz="800" dirty="0">
                          <a:effectLst/>
                        </a:rPr>
                        <a:t>Verify that required analysis can be performed</a:t>
                      </a:r>
                    </a:p>
                    <a:p>
                      <a:pPr marL="342900" marR="49530" lvl="0" indent="-342900">
                        <a:lnSpc>
                          <a:spcPct val="107000"/>
                        </a:lnSpc>
                        <a:spcBef>
                          <a:spcPts val="0"/>
                        </a:spcBef>
                        <a:spcAft>
                          <a:spcPts val="0"/>
                        </a:spcAft>
                        <a:buFont typeface="Symbol" panose="05050102010706020507" pitchFamily="18" charset="2"/>
                        <a:buChar char=""/>
                      </a:pPr>
                      <a:r>
                        <a:rPr lang="en-US" sz="800" dirty="0">
                          <a:effectLst/>
                        </a:rPr>
                        <a:t>Initialize the environment using the defined procedures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6740" marR="26740"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800" dirty="0">
                          <a:effectLst/>
                        </a:rPr>
                        <a:t>Operate live system threads</a:t>
                      </a:r>
                    </a:p>
                    <a:p>
                      <a:pPr marL="342900" marR="0" lvl="0" indent="-342900">
                        <a:lnSpc>
                          <a:spcPct val="107000"/>
                        </a:lnSpc>
                        <a:spcBef>
                          <a:spcPts val="0"/>
                        </a:spcBef>
                        <a:spcAft>
                          <a:spcPts val="0"/>
                        </a:spcAft>
                        <a:buFont typeface="Symbol" panose="05050102010706020507" pitchFamily="18" charset="2"/>
                        <a:buChar char=""/>
                      </a:pPr>
                      <a:r>
                        <a:rPr lang="en-US" sz="800" dirty="0">
                          <a:effectLst/>
                        </a:rPr>
                        <a:t>Timelines for live systems</a:t>
                      </a:r>
                    </a:p>
                    <a:p>
                      <a:pPr marL="342900" marR="0" lvl="0" indent="-342900">
                        <a:lnSpc>
                          <a:spcPct val="107000"/>
                        </a:lnSpc>
                        <a:spcBef>
                          <a:spcPts val="0"/>
                        </a:spcBef>
                        <a:spcAft>
                          <a:spcPts val="0"/>
                        </a:spcAft>
                        <a:buFont typeface="Symbol" panose="05050102010706020507" pitchFamily="18" charset="2"/>
                        <a:buChar char=""/>
                      </a:pPr>
                      <a:r>
                        <a:rPr lang="en-US" sz="800" dirty="0">
                          <a:effectLst/>
                        </a:rPr>
                        <a:t>Range safety</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6740" marR="26740"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800" dirty="0">
                          <a:effectLst/>
                        </a:rPr>
                        <a:t>Verify data collection across all architectures</a:t>
                      </a:r>
                    </a:p>
                    <a:p>
                      <a:pPr marL="342900" marR="0" lvl="0" indent="-342900">
                        <a:lnSpc>
                          <a:spcPct val="107000"/>
                        </a:lnSpc>
                        <a:spcBef>
                          <a:spcPts val="0"/>
                        </a:spcBef>
                        <a:spcAft>
                          <a:spcPts val="0"/>
                        </a:spcAft>
                        <a:buFont typeface="Symbol" panose="05050102010706020507" pitchFamily="18" charset="2"/>
                        <a:buChar char=""/>
                      </a:pPr>
                      <a:r>
                        <a:rPr lang="en-US" sz="800" dirty="0">
                          <a:effectLst/>
                        </a:rPr>
                        <a:t>Verify startup procedures for all architectures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6740" marR="26740"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800" dirty="0">
                          <a:effectLst/>
                        </a:rPr>
                        <a:t>Execute any cyber specific threads</a:t>
                      </a:r>
                    </a:p>
                    <a:p>
                      <a:pPr marL="342900" marR="0" lvl="0" indent="-342900">
                        <a:lnSpc>
                          <a:spcPct val="107000"/>
                        </a:lnSpc>
                        <a:spcBef>
                          <a:spcPts val="0"/>
                        </a:spcBef>
                        <a:spcAft>
                          <a:spcPts val="0"/>
                        </a:spcAft>
                        <a:buFont typeface="Symbol" panose="05050102010706020507" pitchFamily="18" charset="2"/>
                        <a:buChar char=""/>
                      </a:pPr>
                      <a:r>
                        <a:rPr lang="en-US" sz="800" dirty="0">
                          <a:effectLst/>
                        </a:rPr>
                        <a:t>Perform cyber data collection</a:t>
                      </a:r>
                    </a:p>
                    <a:p>
                      <a:pPr marL="342900" marR="0" lvl="0" indent="-342900">
                        <a:lnSpc>
                          <a:spcPct val="107000"/>
                        </a:lnSpc>
                        <a:spcBef>
                          <a:spcPts val="0"/>
                        </a:spcBef>
                        <a:spcAft>
                          <a:spcPts val="0"/>
                        </a:spcAft>
                        <a:buFont typeface="Symbol" panose="05050102010706020507" pitchFamily="18" charset="2"/>
                        <a:buChar char=""/>
                      </a:pPr>
                      <a:r>
                        <a:rPr lang="en-US" sz="800" dirty="0">
                          <a:effectLst/>
                        </a:rPr>
                        <a:t>Test cyber visualization tools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6740" marR="26740" marT="0" marB="0"/>
                </a:tc>
                <a:extLst>
                  <a:ext uri="{0D108BD9-81ED-4DB2-BD59-A6C34878D82A}">
                    <a16:rowId xmlns:a16="http://schemas.microsoft.com/office/drawing/2014/main" val="2734489957"/>
                  </a:ext>
                </a:extLst>
              </a:tr>
              <a:tr h="1071102">
                <a:tc>
                  <a:txBody>
                    <a:bodyPr/>
                    <a:lstStyle/>
                    <a:p>
                      <a:pPr marL="0" marR="0">
                        <a:lnSpc>
                          <a:spcPct val="107000"/>
                        </a:lnSpc>
                        <a:spcBef>
                          <a:spcPts val="0"/>
                        </a:spcBef>
                        <a:spcAft>
                          <a:spcPts val="0"/>
                        </a:spcAft>
                      </a:pPr>
                      <a:r>
                        <a:rPr lang="en-US" sz="800" dirty="0">
                          <a:effectLst/>
                        </a:rPr>
                        <a:t>Block 4</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6740" marR="26740" marT="0" marB="0"/>
                </a:tc>
                <a:tc>
                  <a:txBody>
                    <a:bodyPr/>
                    <a:lstStyle/>
                    <a:p>
                      <a:pPr marL="0" marR="0">
                        <a:lnSpc>
                          <a:spcPct val="107000"/>
                        </a:lnSpc>
                        <a:spcBef>
                          <a:spcPts val="0"/>
                        </a:spcBef>
                        <a:spcAft>
                          <a:spcPts val="0"/>
                        </a:spcAft>
                      </a:pPr>
                      <a:r>
                        <a:rPr lang="en-US" sz="800" dirty="0">
                          <a:effectLst/>
                        </a:rPr>
                        <a:t>Full Scenario &amp; Analysis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6740" marR="26740" marT="0" marB="0"/>
                </a:tc>
                <a:tc>
                  <a:txBody>
                    <a:bodyPr/>
                    <a:lstStyle/>
                    <a:p>
                      <a:pPr marL="342900" marR="49530" lvl="0" indent="-342900">
                        <a:lnSpc>
                          <a:spcPct val="107000"/>
                        </a:lnSpc>
                        <a:spcBef>
                          <a:spcPts val="0"/>
                        </a:spcBef>
                        <a:spcAft>
                          <a:spcPts val="0"/>
                        </a:spcAft>
                        <a:buFont typeface="Symbol" panose="05050102010706020507" pitchFamily="18" charset="2"/>
                        <a:buChar char=""/>
                      </a:pPr>
                      <a:r>
                        <a:rPr lang="en-US" sz="800" dirty="0">
                          <a:effectLst/>
                        </a:rPr>
                        <a:t>Execute each scenario to verify event timing</a:t>
                      </a:r>
                    </a:p>
                    <a:p>
                      <a:pPr marL="342900" marR="49530" lvl="0" indent="-342900">
                        <a:lnSpc>
                          <a:spcPct val="107000"/>
                        </a:lnSpc>
                        <a:spcBef>
                          <a:spcPts val="0"/>
                        </a:spcBef>
                        <a:spcAft>
                          <a:spcPts val="0"/>
                        </a:spcAft>
                        <a:buFont typeface="Symbol" panose="05050102010706020507" pitchFamily="18" charset="2"/>
                        <a:buChar char=""/>
                      </a:pPr>
                      <a:r>
                        <a:rPr lang="en-US" sz="800" dirty="0">
                          <a:effectLst/>
                        </a:rPr>
                        <a:t>Perform full data collection for each scenario</a:t>
                      </a:r>
                    </a:p>
                    <a:p>
                      <a:pPr marL="342900" marR="49530" lvl="0" indent="-342900">
                        <a:lnSpc>
                          <a:spcPct val="107000"/>
                        </a:lnSpc>
                        <a:spcBef>
                          <a:spcPts val="0"/>
                        </a:spcBef>
                        <a:spcAft>
                          <a:spcPts val="0"/>
                        </a:spcAft>
                        <a:buFont typeface="Symbol" panose="05050102010706020507" pitchFamily="18" charset="2"/>
                        <a:buChar char=""/>
                      </a:pPr>
                      <a:r>
                        <a:rPr lang="en-US" sz="800" dirty="0">
                          <a:effectLst/>
                        </a:rPr>
                        <a:t>Perform full data analysis for each scenario</a:t>
                      </a:r>
                    </a:p>
                    <a:p>
                      <a:pPr marL="342900" marR="49530" lvl="0" indent="-342900">
                        <a:lnSpc>
                          <a:spcPct val="107000"/>
                        </a:lnSpc>
                        <a:spcBef>
                          <a:spcPts val="0"/>
                        </a:spcBef>
                        <a:spcAft>
                          <a:spcPts val="0"/>
                        </a:spcAft>
                        <a:buFont typeface="Symbol" panose="05050102010706020507" pitchFamily="18" charset="2"/>
                        <a:buChar char=""/>
                      </a:pPr>
                      <a:r>
                        <a:rPr lang="en-US" sz="800" dirty="0">
                          <a:effectLst/>
                        </a:rPr>
                        <a:t>Verify that the scenarios can be executed in the allotted time</a:t>
                      </a:r>
                    </a:p>
                    <a:p>
                      <a:pPr marL="342900" marR="49530" lvl="0" indent="-342900">
                        <a:lnSpc>
                          <a:spcPct val="107000"/>
                        </a:lnSpc>
                        <a:spcBef>
                          <a:spcPts val="0"/>
                        </a:spcBef>
                        <a:spcAft>
                          <a:spcPts val="0"/>
                        </a:spcAft>
                        <a:buFont typeface="Symbol" panose="05050102010706020507" pitchFamily="18" charset="2"/>
                        <a:buChar char=""/>
                      </a:pPr>
                      <a:r>
                        <a:rPr lang="en-US" sz="800" dirty="0">
                          <a:effectLst/>
                        </a:rPr>
                        <a:t>Verify that the network can support the load of the full scenario</a:t>
                      </a:r>
                    </a:p>
                    <a:p>
                      <a:pPr marL="342900" marR="49530" lvl="0" indent="-342900">
                        <a:lnSpc>
                          <a:spcPct val="107000"/>
                        </a:lnSpc>
                        <a:spcBef>
                          <a:spcPts val="0"/>
                        </a:spcBef>
                        <a:spcAft>
                          <a:spcPts val="0"/>
                        </a:spcAft>
                        <a:buFont typeface="Symbol" panose="05050102010706020507" pitchFamily="18" charset="2"/>
                        <a:buChar char=""/>
                      </a:pPr>
                      <a:r>
                        <a:rPr lang="en-US" sz="800" dirty="0">
                          <a:effectLst/>
                        </a:rPr>
                        <a:t>Verify there is no extraneous network traffic</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6740" marR="26740"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800" dirty="0">
                          <a:effectLst/>
                        </a:rPr>
                        <a:t>Live Vehicle Timing</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6740" marR="26740"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800" dirty="0">
                          <a:effectLst/>
                        </a:rPr>
                        <a:t>Verify there are no data collection issues related to the multiple architectures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6740" marR="26740"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800" dirty="0">
                          <a:effectLst/>
                        </a:rPr>
                        <a:t>Repeat each verified scenario with cyber threats</a:t>
                      </a:r>
                    </a:p>
                    <a:p>
                      <a:pPr marL="342900" marR="0" lvl="0" indent="-342900">
                        <a:lnSpc>
                          <a:spcPct val="107000"/>
                        </a:lnSpc>
                        <a:spcBef>
                          <a:spcPts val="0"/>
                        </a:spcBef>
                        <a:spcAft>
                          <a:spcPts val="0"/>
                        </a:spcAft>
                        <a:buFont typeface="Symbol" panose="05050102010706020507" pitchFamily="18" charset="2"/>
                        <a:buChar char=""/>
                      </a:pPr>
                      <a:r>
                        <a:rPr lang="en-US" sz="800" dirty="0">
                          <a:effectLst/>
                        </a:rPr>
                        <a:t>Perform full cyber data collection</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6740" marR="26740" marT="0" marB="0"/>
                </a:tc>
                <a:extLst>
                  <a:ext uri="{0D108BD9-81ED-4DB2-BD59-A6C34878D82A}">
                    <a16:rowId xmlns:a16="http://schemas.microsoft.com/office/drawing/2014/main" val="3839764626"/>
                  </a:ext>
                </a:extLst>
              </a:tr>
              <a:tr h="691484">
                <a:tc>
                  <a:txBody>
                    <a:bodyPr/>
                    <a:lstStyle/>
                    <a:p>
                      <a:pPr marL="0" marR="0">
                        <a:lnSpc>
                          <a:spcPct val="107000"/>
                        </a:lnSpc>
                        <a:spcBef>
                          <a:spcPts val="0"/>
                        </a:spcBef>
                        <a:spcAft>
                          <a:spcPts val="0"/>
                        </a:spcAft>
                      </a:pPr>
                      <a:r>
                        <a:rPr lang="en-US" sz="800" dirty="0">
                          <a:effectLst/>
                        </a:rPr>
                        <a:t>Block 5</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6740" marR="26740" marT="0" marB="0"/>
                </a:tc>
                <a:tc>
                  <a:txBody>
                    <a:bodyPr/>
                    <a:lstStyle/>
                    <a:p>
                      <a:pPr marL="0" marR="0">
                        <a:lnSpc>
                          <a:spcPct val="107000"/>
                        </a:lnSpc>
                        <a:spcBef>
                          <a:spcPts val="0"/>
                        </a:spcBef>
                        <a:spcAft>
                          <a:spcPts val="0"/>
                        </a:spcAft>
                      </a:pPr>
                      <a:r>
                        <a:rPr lang="en-US" sz="800" dirty="0">
                          <a:effectLst/>
                        </a:rPr>
                        <a:t>Operator Training</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6740" marR="26740" marT="0" marB="0"/>
                </a:tc>
                <a:tc>
                  <a:txBody>
                    <a:bodyPr/>
                    <a:lstStyle/>
                    <a:p>
                      <a:pPr marL="342900" marR="49530" lvl="0" indent="-342900">
                        <a:lnSpc>
                          <a:spcPct val="107000"/>
                        </a:lnSpc>
                        <a:spcBef>
                          <a:spcPts val="0"/>
                        </a:spcBef>
                        <a:spcAft>
                          <a:spcPts val="0"/>
                        </a:spcAft>
                        <a:buFont typeface="Symbol" panose="05050102010706020507" pitchFamily="18" charset="2"/>
                        <a:buChar char=""/>
                      </a:pPr>
                      <a:r>
                        <a:rPr lang="en-US" sz="800" dirty="0">
                          <a:effectLst/>
                        </a:rPr>
                        <a:t>Train all operators on the simulation or tactical systems</a:t>
                      </a:r>
                    </a:p>
                    <a:p>
                      <a:pPr marL="342900" marR="49530" lvl="0" indent="-342900">
                        <a:lnSpc>
                          <a:spcPct val="107000"/>
                        </a:lnSpc>
                        <a:spcBef>
                          <a:spcPts val="0"/>
                        </a:spcBef>
                        <a:spcAft>
                          <a:spcPts val="0"/>
                        </a:spcAft>
                        <a:buFont typeface="Symbol" panose="05050102010706020507" pitchFamily="18" charset="2"/>
                        <a:buChar char=""/>
                      </a:pPr>
                      <a:r>
                        <a:rPr lang="en-US" sz="800" dirty="0">
                          <a:effectLst/>
                        </a:rPr>
                        <a:t>Train data collection operators on required tools</a:t>
                      </a:r>
                    </a:p>
                    <a:p>
                      <a:pPr marL="342900" marR="49530" lvl="0" indent="-342900">
                        <a:lnSpc>
                          <a:spcPct val="107000"/>
                        </a:lnSpc>
                        <a:spcBef>
                          <a:spcPts val="0"/>
                        </a:spcBef>
                        <a:spcAft>
                          <a:spcPts val="0"/>
                        </a:spcAft>
                        <a:buFont typeface="Symbol" panose="05050102010706020507" pitchFamily="18" charset="2"/>
                        <a:buChar char=""/>
                      </a:pPr>
                      <a:r>
                        <a:rPr lang="en-US" sz="800" dirty="0">
                          <a:effectLst/>
                        </a:rPr>
                        <a:t>Train operators on processes they will be executing</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6740" marR="26740"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800" dirty="0">
                          <a:effectLst/>
                        </a:rPr>
                        <a:t>Train Operators on use and safety</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6740" marR="26740"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800" dirty="0">
                          <a:effectLst/>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6740" marR="26740"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800" dirty="0">
                          <a:effectLst/>
                        </a:rPr>
                        <a:t>Train red threat operators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6740" marR="26740" marT="0" marB="0"/>
                </a:tc>
                <a:extLst>
                  <a:ext uri="{0D108BD9-81ED-4DB2-BD59-A6C34878D82A}">
                    <a16:rowId xmlns:a16="http://schemas.microsoft.com/office/drawing/2014/main" val="189387712"/>
                  </a:ext>
                </a:extLst>
              </a:tr>
              <a:tr h="405575">
                <a:tc>
                  <a:txBody>
                    <a:bodyPr/>
                    <a:lstStyle/>
                    <a:p>
                      <a:pPr marL="0" marR="0">
                        <a:lnSpc>
                          <a:spcPct val="107000"/>
                        </a:lnSpc>
                        <a:spcBef>
                          <a:spcPts val="0"/>
                        </a:spcBef>
                        <a:spcAft>
                          <a:spcPts val="0"/>
                        </a:spcAft>
                      </a:pPr>
                      <a:r>
                        <a:rPr lang="en-US" sz="800" dirty="0">
                          <a:effectLst/>
                        </a:rPr>
                        <a:t>Block 6</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6740" marR="26740" marT="0" marB="0"/>
                </a:tc>
                <a:tc>
                  <a:txBody>
                    <a:bodyPr/>
                    <a:lstStyle/>
                    <a:p>
                      <a:pPr marL="0" marR="0">
                        <a:lnSpc>
                          <a:spcPct val="107000"/>
                        </a:lnSpc>
                        <a:spcBef>
                          <a:spcPts val="0"/>
                        </a:spcBef>
                        <a:spcAft>
                          <a:spcPts val="0"/>
                        </a:spcAft>
                      </a:pPr>
                      <a:r>
                        <a:rPr lang="en-US" sz="800" dirty="0">
                          <a:effectLst/>
                        </a:rPr>
                        <a:t>Role Player Training</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6740" marR="26740" marT="0" marB="0"/>
                </a:tc>
                <a:tc>
                  <a:txBody>
                    <a:bodyPr/>
                    <a:lstStyle/>
                    <a:p>
                      <a:pPr marL="342900" marR="49530" lvl="0" indent="-342900">
                        <a:lnSpc>
                          <a:spcPct val="107000"/>
                        </a:lnSpc>
                        <a:spcBef>
                          <a:spcPts val="0"/>
                        </a:spcBef>
                        <a:spcAft>
                          <a:spcPts val="0"/>
                        </a:spcAft>
                        <a:buFont typeface="Symbol" panose="05050102010706020507" pitchFamily="18" charset="2"/>
                        <a:buChar char=""/>
                      </a:pPr>
                      <a:r>
                        <a:rPr lang="en-US" sz="800" dirty="0">
                          <a:effectLst/>
                        </a:rPr>
                        <a:t>Train role players on new equipment</a:t>
                      </a:r>
                    </a:p>
                    <a:p>
                      <a:pPr marL="342900" marR="49530" lvl="0" indent="-342900">
                        <a:lnSpc>
                          <a:spcPct val="107000"/>
                        </a:lnSpc>
                        <a:spcBef>
                          <a:spcPts val="0"/>
                        </a:spcBef>
                        <a:spcAft>
                          <a:spcPts val="0"/>
                        </a:spcAft>
                        <a:buFont typeface="Symbol" panose="05050102010706020507" pitchFamily="18" charset="2"/>
                        <a:buChar char=""/>
                      </a:pPr>
                      <a:r>
                        <a:rPr lang="en-US" sz="800" dirty="0">
                          <a:effectLst/>
                        </a:rPr>
                        <a:t>Train role players on new processes</a:t>
                      </a:r>
                    </a:p>
                    <a:p>
                      <a:pPr marL="342900" marR="49530" lvl="0" indent="-342900">
                        <a:lnSpc>
                          <a:spcPct val="107000"/>
                        </a:lnSpc>
                        <a:spcBef>
                          <a:spcPts val="0"/>
                        </a:spcBef>
                        <a:spcAft>
                          <a:spcPts val="0"/>
                        </a:spcAft>
                        <a:buFont typeface="Symbol" panose="05050102010706020507" pitchFamily="18" charset="2"/>
                        <a:buChar char=""/>
                      </a:pPr>
                      <a:r>
                        <a:rPr lang="en-US" sz="800" dirty="0">
                          <a:effectLst/>
                        </a:rPr>
                        <a:t>Verify scenario timing with role players</a:t>
                      </a:r>
                    </a:p>
                  </a:txBody>
                  <a:tcPr marL="26740" marR="26740"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800" dirty="0">
                          <a:effectLst/>
                        </a:rPr>
                        <a:t>Role players trained and certified</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6740" marR="26740"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800" dirty="0">
                          <a:effectLst/>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6740" marR="26740"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800" dirty="0">
                          <a:effectLst/>
                        </a:rPr>
                        <a:t>Verify red threats</a:t>
                      </a:r>
                    </a:p>
                    <a:p>
                      <a:pPr marL="342900" marR="0" lvl="0" indent="-342900">
                        <a:lnSpc>
                          <a:spcPct val="107000"/>
                        </a:lnSpc>
                        <a:spcBef>
                          <a:spcPts val="0"/>
                        </a:spcBef>
                        <a:spcAft>
                          <a:spcPts val="0"/>
                        </a:spcAft>
                        <a:buFont typeface="Symbol" panose="05050102010706020507" pitchFamily="18" charset="2"/>
                        <a:buChar char=""/>
                      </a:pPr>
                      <a:r>
                        <a:rPr lang="en-US" sz="800" dirty="0">
                          <a:effectLst/>
                        </a:rPr>
                        <a:t>Train Cyber defense team</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6740" marR="26740" marT="0" marB="0"/>
                </a:tc>
                <a:extLst>
                  <a:ext uri="{0D108BD9-81ED-4DB2-BD59-A6C34878D82A}">
                    <a16:rowId xmlns:a16="http://schemas.microsoft.com/office/drawing/2014/main" val="3463812535"/>
                  </a:ext>
                </a:extLst>
              </a:tr>
              <a:tr h="230495">
                <a:tc>
                  <a:txBody>
                    <a:bodyPr/>
                    <a:lstStyle/>
                    <a:p>
                      <a:pPr marL="0" marR="0">
                        <a:lnSpc>
                          <a:spcPct val="107000"/>
                        </a:lnSpc>
                        <a:spcBef>
                          <a:spcPts val="0"/>
                        </a:spcBef>
                        <a:spcAft>
                          <a:spcPts val="0"/>
                        </a:spcAft>
                      </a:pPr>
                      <a:r>
                        <a:rPr lang="en-US" sz="800" dirty="0">
                          <a:effectLst/>
                        </a:rPr>
                        <a:t>Block 7</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6740" marR="26740" marT="0" marB="0"/>
                </a:tc>
                <a:tc>
                  <a:txBody>
                    <a:bodyPr/>
                    <a:lstStyle/>
                    <a:p>
                      <a:pPr marL="0" marR="0">
                        <a:lnSpc>
                          <a:spcPct val="107000"/>
                        </a:lnSpc>
                        <a:spcBef>
                          <a:spcPts val="0"/>
                        </a:spcBef>
                        <a:spcAft>
                          <a:spcPts val="0"/>
                        </a:spcAft>
                      </a:pPr>
                      <a:r>
                        <a:rPr lang="en-US" sz="800" dirty="0">
                          <a:effectLst/>
                        </a:rPr>
                        <a:t>Dry Runs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6740" marR="26740" marT="0" marB="0"/>
                </a:tc>
                <a:tc>
                  <a:txBody>
                    <a:bodyPr/>
                    <a:lstStyle/>
                    <a:p>
                      <a:pPr marL="342900" marR="49530" lvl="0" indent="-342900">
                        <a:lnSpc>
                          <a:spcPct val="107000"/>
                        </a:lnSpc>
                        <a:spcBef>
                          <a:spcPts val="0"/>
                        </a:spcBef>
                        <a:spcAft>
                          <a:spcPts val="0"/>
                        </a:spcAft>
                        <a:buFont typeface="Symbol" panose="05050102010706020507" pitchFamily="18" charset="2"/>
                        <a:buChar char=""/>
                      </a:pPr>
                      <a:r>
                        <a:rPr lang="en-US" sz="800" dirty="0">
                          <a:effectLst/>
                        </a:rPr>
                        <a:t>Dry runs of all scenarios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6740" marR="26740"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800" dirty="0">
                          <a:effectLst/>
                        </a:rPr>
                        <a:t>Live systems scenarios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6740" marR="26740"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800" dirty="0">
                          <a:effectLst/>
                        </a:rPr>
                        <a:t>Final verification on of multi architectures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6740" marR="26740"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800" dirty="0">
                          <a:effectLst/>
                        </a:rPr>
                        <a:t>Execute complete red threats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6740" marR="26740" marT="0" marB="0"/>
                </a:tc>
                <a:extLst>
                  <a:ext uri="{0D108BD9-81ED-4DB2-BD59-A6C34878D82A}">
                    <a16:rowId xmlns:a16="http://schemas.microsoft.com/office/drawing/2014/main" val="125967928"/>
                  </a:ext>
                </a:extLst>
              </a:tr>
            </a:tbl>
          </a:graphicData>
        </a:graphic>
      </p:graphicFrame>
      <p:sp>
        <p:nvSpPr>
          <p:cNvPr id="2" name="Title 1"/>
          <p:cNvSpPr>
            <a:spLocks noGrp="1"/>
          </p:cNvSpPr>
          <p:nvPr>
            <p:ph type="title"/>
          </p:nvPr>
        </p:nvSpPr>
        <p:spPr/>
        <p:txBody>
          <a:bodyPr>
            <a:normAutofit/>
          </a:bodyPr>
          <a:lstStyle/>
          <a:p>
            <a:r>
              <a:rPr lang="en-US" dirty="0"/>
              <a:t>Integration Blocks Summary</a:t>
            </a:r>
          </a:p>
        </p:txBody>
      </p:sp>
      <p:sp>
        <p:nvSpPr>
          <p:cNvPr id="3" name="Slide Number Placeholder 2"/>
          <p:cNvSpPr>
            <a:spLocks noGrp="1"/>
          </p:cNvSpPr>
          <p:nvPr>
            <p:ph type="sldNum" sz="quarter" idx="12"/>
          </p:nvPr>
        </p:nvSpPr>
        <p:spPr/>
        <p:txBody>
          <a:bodyPr/>
          <a:lstStyle/>
          <a:p>
            <a:pPr>
              <a:defRPr/>
            </a:pPr>
            <a:fld id="{A51840BD-C137-42AF-A883-7364683D4200}" type="slidenum">
              <a:rPr lang="en-US" smtClean="0"/>
              <a:pPr>
                <a:defRPr/>
              </a:pPr>
              <a:t>89</a:t>
            </a:fld>
            <a:endParaRPr lang="en-US" dirty="0"/>
          </a:p>
        </p:txBody>
      </p:sp>
    </p:spTree>
    <p:extLst>
      <p:ext uri="{BB962C8B-B14F-4D97-AF65-F5344CB8AC3E}">
        <p14:creationId xmlns:p14="http://schemas.microsoft.com/office/powerpoint/2010/main" val="8824607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9CF66-A76F-402C-B2E8-C4778EC4EA7A}"/>
              </a:ext>
            </a:extLst>
          </p:cNvPr>
          <p:cNvSpPr>
            <a:spLocks noGrp="1"/>
          </p:cNvSpPr>
          <p:nvPr>
            <p:ph type="title"/>
          </p:nvPr>
        </p:nvSpPr>
        <p:spPr>
          <a:prstGeom prst="rect">
            <a:avLst/>
          </a:prstGeom>
        </p:spPr>
        <p:txBody>
          <a:bodyPr>
            <a:normAutofit/>
          </a:bodyPr>
          <a:lstStyle/>
          <a:p>
            <a:r>
              <a:rPr lang="en-US" dirty="0"/>
              <a:t>Integration Failure Risk</a:t>
            </a:r>
          </a:p>
        </p:txBody>
      </p:sp>
      <p:sp>
        <p:nvSpPr>
          <p:cNvPr id="3" name="Content Placeholder 2">
            <a:extLst>
              <a:ext uri="{FF2B5EF4-FFF2-40B4-BE49-F238E27FC236}">
                <a16:creationId xmlns:a16="http://schemas.microsoft.com/office/drawing/2014/main" id="{A1AB9B3D-6F3E-4492-81A3-8F13ED437AA8}"/>
              </a:ext>
            </a:extLst>
          </p:cNvPr>
          <p:cNvSpPr>
            <a:spLocks noGrp="1"/>
          </p:cNvSpPr>
          <p:nvPr>
            <p:ph idx="1"/>
          </p:nvPr>
        </p:nvSpPr>
        <p:spPr/>
        <p:txBody>
          <a:bodyPr vert="horz" lIns="91440" tIns="45720" rIns="91440" bIns="45720" rtlCol="0" anchor="t">
            <a:normAutofit/>
          </a:bodyPr>
          <a:lstStyle/>
          <a:p>
            <a:r>
              <a:rPr lang="en-US" dirty="0"/>
              <a:t>This risk </a:t>
            </a:r>
            <a:r>
              <a:rPr lang="en-US" b="1" u="sng" dirty="0"/>
              <a:t>is</a:t>
            </a:r>
            <a:r>
              <a:rPr lang="en-US" dirty="0"/>
              <a:t> readily apparent to all participants</a:t>
            </a:r>
          </a:p>
          <a:p>
            <a:r>
              <a:rPr lang="en-US" dirty="0"/>
              <a:t>Causes of the risk: </a:t>
            </a:r>
            <a:r>
              <a:rPr lang="en-US" sz="2000" dirty="0"/>
              <a:t> </a:t>
            </a:r>
            <a:endParaRPr lang="en-US" sz="2800" dirty="0">
              <a:cs typeface="Calibri"/>
            </a:endParaRPr>
          </a:p>
          <a:p>
            <a:pPr lvl="1"/>
            <a:r>
              <a:rPr lang="en-US" dirty="0"/>
              <a:t>Poorly defined objectives </a:t>
            </a:r>
            <a:r>
              <a:rPr lang="en-US" sz="2000" dirty="0"/>
              <a:t>results</a:t>
            </a:r>
            <a:r>
              <a:rPr lang="en-US" dirty="0"/>
              <a:t> in </a:t>
            </a:r>
            <a:r>
              <a:rPr lang="en-US" sz="2000" dirty="0"/>
              <a:t>building the</a:t>
            </a:r>
            <a:r>
              <a:rPr lang="en-US" dirty="0"/>
              <a:t> wrong environment</a:t>
            </a:r>
            <a:endParaRPr lang="en-US" dirty="0">
              <a:cs typeface="Calibri"/>
            </a:endParaRPr>
          </a:p>
          <a:p>
            <a:pPr lvl="1"/>
            <a:r>
              <a:rPr lang="en-US" dirty="0"/>
              <a:t>Incomplete planning leaves gaps in the environment</a:t>
            </a:r>
          </a:p>
          <a:p>
            <a:pPr lvl="1"/>
            <a:r>
              <a:rPr lang="en-US" dirty="0"/>
              <a:t>Lack of documentation means all the required interfaces are not present</a:t>
            </a:r>
          </a:p>
          <a:p>
            <a:pPr lvl="1"/>
            <a:r>
              <a:rPr lang="en-US" dirty="0"/>
              <a:t>Inadequate testing does not find issues with system behaviors</a:t>
            </a:r>
          </a:p>
          <a:p>
            <a:r>
              <a:rPr lang="en-US" dirty="0"/>
              <a:t>Results of the risk:</a:t>
            </a:r>
          </a:p>
          <a:p>
            <a:pPr lvl="1"/>
            <a:r>
              <a:rPr lang="en-US" dirty="0"/>
              <a:t>Environment only partially meets objectives</a:t>
            </a:r>
          </a:p>
          <a:p>
            <a:pPr lvl="1"/>
            <a:r>
              <a:rPr lang="en-US" dirty="0"/>
              <a:t>Integration fails completely and </a:t>
            </a:r>
            <a:r>
              <a:rPr lang="en-US" sz="2000" dirty="0"/>
              <a:t>the team cannot execute record runs</a:t>
            </a:r>
            <a:endParaRPr lang="en-US" dirty="0">
              <a:cs typeface="Calibri"/>
            </a:endParaRPr>
          </a:p>
        </p:txBody>
      </p:sp>
      <p:sp>
        <p:nvSpPr>
          <p:cNvPr id="4" name="Slide Number Placeholder 3"/>
          <p:cNvSpPr>
            <a:spLocks noGrp="1"/>
          </p:cNvSpPr>
          <p:nvPr>
            <p:ph type="sldNum" sz="quarter" idx="4"/>
          </p:nvPr>
        </p:nvSpPr>
        <p:spPr/>
        <p:txBody>
          <a:bodyPr/>
          <a:lstStyle/>
          <a:p>
            <a:pPr>
              <a:defRPr/>
            </a:pPr>
            <a:fld id="{3D961E9D-7CF7-4A08-AACD-B378DB7D4304}" type="slidenum">
              <a:rPr lang="en-US" smtClean="0"/>
              <a:pPr>
                <a:defRPr/>
              </a:pPr>
              <a:t>9</a:t>
            </a:fld>
            <a:endParaRPr lang="en-US" dirty="0"/>
          </a:p>
        </p:txBody>
      </p:sp>
    </p:spTree>
    <p:extLst>
      <p:ext uri="{BB962C8B-B14F-4D97-AF65-F5344CB8AC3E}">
        <p14:creationId xmlns:p14="http://schemas.microsoft.com/office/powerpoint/2010/main" val="10951469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A7890-D03E-4613-A0A5-ABE849E63778}"/>
              </a:ext>
            </a:extLst>
          </p:cNvPr>
          <p:cNvSpPr>
            <a:spLocks noGrp="1"/>
          </p:cNvSpPr>
          <p:nvPr>
            <p:ph type="title"/>
          </p:nvPr>
        </p:nvSpPr>
        <p:spPr/>
        <p:txBody>
          <a:bodyPr wrap="square" anchor="ctr">
            <a:normAutofit/>
          </a:bodyPr>
          <a:lstStyle/>
          <a:p>
            <a:r>
              <a:rPr lang="en-US" dirty="0"/>
              <a:t>Distributed LVC Life Cycle &amp; Process Steps</a:t>
            </a:r>
          </a:p>
        </p:txBody>
      </p:sp>
      <p:sp>
        <p:nvSpPr>
          <p:cNvPr id="4" name="Slide Number Placeholder 3"/>
          <p:cNvSpPr>
            <a:spLocks noGrp="1"/>
          </p:cNvSpPr>
          <p:nvPr>
            <p:ph type="sldNum" sz="quarter" idx="12"/>
          </p:nvPr>
        </p:nvSpPr>
        <p:spPr/>
        <p:txBody>
          <a:bodyPr/>
          <a:lstStyle/>
          <a:p>
            <a:pPr>
              <a:defRPr/>
            </a:pPr>
            <a:fld id="{A51840BD-C137-42AF-A883-7364683D4200}" type="slidenum">
              <a:rPr lang="en-US" smtClean="0"/>
              <a:pPr>
                <a:defRPr/>
              </a:pPr>
              <a:t>90</a:t>
            </a:fld>
            <a:endParaRPr lang="en-US" dirty="0"/>
          </a:p>
        </p:txBody>
      </p:sp>
      <p:sp>
        <p:nvSpPr>
          <p:cNvPr id="162" name="Rectangle: Rounded Corners 161">
            <a:extLst>
              <a:ext uri="{FF2B5EF4-FFF2-40B4-BE49-F238E27FC236}">
                <a16:creationId xmlns:a16="http://schemas.microsoft.com/office/drawing/2014/main" id="{F65E2EC7-D3F2-A472-F6A5-545B251E8F1B}"/>
              </a:ext>
            </a:extLst>
          </p:cNvPr>
          <p:cNvSpPr/>
          <p:nvPr/>
        </p:nvSpPr>
        <p:spPr>
          <a:xfrm>
            <a:off x="10626767" y="1661497"/>
            <a:ext cx="1095187" cy="366824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64" name="Rectangle: Rounded Corners 163">
            <a:extLst>
              <a:ext uri="{FF2B5EF4-FFF2-40B4-BE49-F238E27FC236}">
                <a16:creationId xmlns:a16="http://schemas.microsoft.com/office/drawing/2014/main" id="{AAD5D2C7-3D7A-6B7C-2AC0-6538D3DBC812}"/>
              </a:ext>
            </a:extLst>
          </p:cNvPr>
          <p:cNvSpPr/>
          <p:nvPr/>
        </p:nvSpPr>
        <p:spPr>
          <a:xfrm>
            <a:off x="9344213" y="1661498"/>
            <a:ext cx="1095187" cy="366824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66" name="Rectangle: Rounded Corners 165">
            <a:extLst>
              <a:ext uri="{FF2B5EF4-FFF2-40B4-BE49-F238E27FC236}">
                <a16:creationId xmlns:a16="http://schemas.microsoft.com/office/drawing/2014/main" id="{5877B285-7E6F-4163-4873-B15291015E8B}"/>
              </a:ext>
            </a:extLst>
          </p:cNvPr>
          <p:cNvSpPr/>
          <p:nvPr/>
        </p:nvSpPr>
        <p:spPr>
          <a:xfrm>
            <a:off x="8064637" y="1661497"/>
            <a:ext cx="1097024" cy="36682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68" name="Rectangle: Rounded Corners 167">
            <a:extLst>
              <a:ext uri="{FF2B5EF4-FFF2-40B4-BE49-F238E27FC236}">
                <a16:creationId xmlns:a16="http://schemas.microsoft.com/office/drawing/2014/main" id="{C6C86311-9EF0-3CAA-99C4-68FFFF9810C5}"/>
              </a:ext>
            </a:extLst>
          </p:cNvPr>
          <p:cNvSpPr/>
          <p:nvPr/>
        </p:nvSpPr>
        <p:spPr>
          <a:xfrm>
            <a:off x="6779964" y="1649462"/>
            <a:ext cx="1097024" cy="4594673"/>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70" name="Rectangle: Rounded Corners 169">
            <a:extLst>
              <a:ext uri="{FF2B5EF4-FFF2-40B4-BE49-F238E27FC236}">
                <a16:creationId xmlns:a16="http://schemas.microsoft.com/office/drawing/2014/main" id="{F6708497-F97E-B420-C5DD-58B6E7D0DEAA}"/>
              </a:ext>
            </a:extLst>
          </p:cNvPr>
          <p:cNvSpPr/>
          <p:nvPr/>
        </p:nvSpPr>
        <p:spPr>
          <a:xfrm>
            <a:off x="5499600" y="1661497"/>
            <a:ext cx="1103621" cy="36682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71" name="Rectangle: Rounded Corners 170">
            <a:extLst>
              <a:ext uri="{FF2B5EF4-FFF2-40B4-BE49-F238E27FC236}">
                <a16:creationId xmlns:a16="http://schemas.microsoft.com/office/drawing/2014/main" id="{1C194FFE-508F-136C-6CA6-9CE952620ABE}"/>
              </a:ext>
            </a:extLst>
          </p:cNvPr>
          <p:cNvSpPr/>
          <p:nvPr/>
        </p:nvSpPr>
        <p:spPr>
          <a:xfrm>
            <a:off x="4214980" y="1661499"/>
            <a:ext cx="1103621" cy="3668244"/>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72" name="Rectangle: Rounded Corners 171">
            <a:extLst>
              <a:ext uri="{FF2B5EF4-FFF2-40B4-BE49-F238E27FC236}">
                <a16:creationId xmlns:a16="http://schemas.microsoft.com/office/drawing/2014/main" id="{88C0ADEF-793E-D7D2-D3D9-12DD584D994C}"/>
              </a:ext>
            </a:extLst>
          </p:cNvPr>
          <p:cNvSpPr/>
          <p:nvPr/>
        </p:nvSpPr>
        <p:spPr>
          <a:xfrm>
            <a:off x="2941432" y="1661498"/>
            <a:ext cx="1103621" cy="45826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73" name="Rectangle: Rounded Corners 172">
            <a:extLst>
              <a:ext uri="{FF2B5EF4-FFF2-40B4-BE49-F238E27FC236}">
                <a16:creationId xmlns:a16="http://schemas.microsoft.com/office/drawing/2014/main" id="{67DDB67F-A5DD-38A8-7AB9-0B765D9D780C}"/>
              </a:ext>
            </a:extLst>
          </p:cNvPr>
          <p:cNvSpPr/>
          <p:nvPr/>
        </p:nvSpPr>
        <p:spPr>
          <a:xfrm>
            <a:off x="1656833" y="1661499"/>
            <a:ext cx="1103621" cy="3668243"/>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74" name="Rectangle: Rounded Corners 173">
            <a:extLst>
              <a:ext uri="{FF2B5EF4-FFF2-40B4-BE49-F238E27FC236}">
                <a16:creationId xmlns:a16="http://schemas.microsoft.com/office/drawing/2014/main" id="{19DC762D-A058-9A89-27F1-A7479D64C703}"/>
              </a:ext>
            </a:extLst>
          </p:cNvPr>
          <p:cNvSpPr/>
          <p:nvPr/>
        </p:nvSpPr>
        <p:spPr>
          <a:xfrm>
            <a:off x="378380" y="1672143"/>
            <a:ext cx="1101747" cy="274320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grpSp>
        <p:nvGrpSpPr>
          <p:cNvPr id="175" name="Group 174">
            <a:extLst>
              <a:ext uri="{FF2B5EF4-FFF2-40B4-BE49-F238E27FC236}">
                <a16:creationId xmlns:a16="http://schemas.microsoft.com/office/drawing/2014/main" id="{2647652E-17AB-FFD2-5403-A71C4A5B70CA}"/>
              </a:ext>
            </a:extLst>
          </p:cNvPr>
          <p:cNvGrpSpPr/>
          <p:nvPr/>
        </p:nvGrpSpPr>
        <p:grpSpPr>
          <a:xfrm>
            <a:off x="381000" y="1547963"/>
            <a:ext cx="1097280" cy="799337"/>
            <a:chOff x="560065" y="5025296"/>
            <a:chExt cx="1097280" cy="799337"/>
          </a:xfrm>
        </p:grpSpPr>
        <p:sp>
          <p:nvSpPr>
            <p:cNvPr id="176" name="Rectangle: Rounded Corners 175">
              <a:extLst>
                <a:ext uri="{FF2B5EF4-FFF2-40B4-BE49-F238E27FC236}">
                  <a16:creationId xmlns:a16="http://schemas.microsoft.com/office/drawing/2014/main" id="{CE8C9AC4-E38A-5CCF-3178-221F069D3EB2}"/>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latin typeface="Calibri" panose="020F0502020204030204" pitchFamily="34" charset="0"/>
                  <a:cs typeface="Calibri" panose="020F0502020204030204" pitchFamily="34" charset="0"/>
                </a:rPr>
                <a:t>Project Initiation</a:t>
              </a:r>
            </a:p>
          </p:txBody>
        </p:sp>
        <p:sp>
          <p:nvSpPr>
            <p:cNvPr id="177" name="Oval 176">
              <a:extLst>
                <a:ext uri="{FF2B5EF4-FFF2-40B4-BE49-F238E27FC236}">
                  <a16:creationId xmlns:a16="http://schemas.microsoft.com/office/drawing/2014/main" id="{DA54D080-1125-EA38-C951-73BF962E3B74}"/>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Step 1</a:t>
              </a:r>
            </a:p>
          </p:txBody>
        </p:sp>
      </p:grpSp>
      <p:grpSp>
        <p:nvGrpSpPr>
          <p:cNvPr id="178" name="Group 177">
            <a:extLst>
              <a:ext uri="{FF2B5EF4-FFF2-40B4-BE49-F238E27FC236}">
                <a16:creationId xmlns:a16="http://schemas.microsoft.com/office/drawing/2014/main" id="{DAB978BD-2A87-AD95-E7C6-473ABC4D6C75}"/>
              </a:ext>
            </a:extLst>
          </p:cNvPr>
          <p:cNvGrpSpPr/>
          <p:nvPr/>
        </p:nvGrpSpPr>
        <p:grpSpPr>
          <a:xfrm>
            <a:off x="10624674" y="1552255"/>
            <a:ext cx="1097280" cy="799337"/>
            <a:chOff x="560065" y="5025296"/>
            <a:chExt cx="1097280" cy="799337"/>
          </a:xfrm>
        </p:grpSpPr>
        <p:sp>
          <p:nvSpPr>
            <p:cNvPr id="179" name="Rectangle: Rounded Corners 178">
              <a:extLst>
                <a:ext uri="{FF2B5EF4-FFF2-40B4-BE49-F238E27FC236}">
                  <a16:creationId xmlns:a16="http://schemas.microsoft.com/office/drawing/2014/main" id="{7E8B5EA8-845F-BD58-1965-C173C975102A}"/>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200" b="1" dirty="0">
                  <a:latin typeface="Calibri" panose="020F0502020204030204" pitchFamily="34" charset="0"/>
                  <a:cs typeface="Calibri" panose="020F0502020204030204" pitchFamily="34" charset="0"/>
                </a:rPr>
                <a:t>Analyze Data and Evaluate Results</a:t>
              </a:r>
            </a:p>
          </p:txBody>
        </p:sp>
        <p:sp>
          <p:nvSpPr>
            <p:cNvPr id="180" name="Oval 179">
              <a:extLst>
                <a:ext uri="{FF2B5EF4-FFF2-40B4-BE49-F238E27FC236}">
                  <a16:creationId xmlns:a16="http://schemas.microsoft.com/office/drawing/2014/main" id="{4D72C231-CAE7-DB10-0CAA-1A7122B36436}"/>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Step 9</a:t>
              </a:r>
            </a:p>
          </p:txBody>
        </p:sp>
      </p:grpSp>
      <p:grpSp>
        <p:nvGrpSpPr>
          <p:cNvPr id="181" name="Group 180">
            <a:extLst>
              <a:ext uri="{FF2B5EF4-FFF2-40B4-BE49-F238E27FC236}">
                <a16:creationId xmlns:a16="http://schemas.microsoft.com/office/drawing/2014/main" id="{D57B3BB3-D134-E2FD-BED2-0575F170842A}"/>
              </a:ext>
            </a:extLst>
          </p:cNvPr>
          <p:cNvGrpSpPr/>
          <p:nvPr/>
        </p:nvGrpSpPr>
        <p:grpSpPr>
          <a:xfrm>
            <a:off x="9344213" y="1552255"/>
            <a:ext cx="1097280" cy="799337"/>
            <a:chOff x="560065" y="5025296"/>
            <a:chExt cx="1097280" cy="799337"/>
          </a:xfrm>
        </p:grpSpPr>
        <p:sp>
          <p:nvSpPr>
            <p:cNvPr id="182" name="Rectangle: Rounded Corners 181">
              <a:extLst>
                <a:ext uri="{FF2B5EF4-FFF2-40B4-BE49-F238E27FC236}">
                  <a16:creationId xmlns:a16="http://schemas.microsoft.com/office/drawing/2014/main" id="{95BEA664-042A-1DBE-79D9-C95D0B743244}"/>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latin typeface="Calibri" panose="020F0502020204030204" pitchFamily="34" charset="0"/>
                  <a:cs typeface="Calibri" panose="020F0502020204030204" pitchFamily="34" charset="0"/>
                </a:rPr>
                <a:t>Plan &amp; Execute</a:t>
              </a:r>
            </a:p>
            <a:p>
              <a:pPr algn="ctr">
                <a:lnSpc>
                  <a:spcPts val="1300"/>
                </a:lnSpc>
              </a:pPr>
              <a:r>
                <a:rPr lang="en-US" sz="1400" b="1" dirty="0">
                  <a:latin typeface="Calibri" panose="020F0502020204030204" pitchFamily="34" charset="0"/>
                  <a:cs typeface="Calibri" panose="020F0502020204030204" pitchFamily="34" charset="0"/>
                </a:rPr>
                <a:t>Event</a:t>
              </a:r>
            </a:p>
          </p:txBody>
        </p:sp>
        <p:sp>
          <p:nvSpPr>
            <p:cNvPr id="183" name="Oval 182">
              <a:extLst>
                <a:ext uri="{FF2B5EF4-FFF2-40B4-BE49-F238E27FC236}">
                  <a16:creationId xmlns:a16="http://schemas.microsoft.com/office/drawing/2014/main" id="{28E54F59-D485-7033-4DB1-F9D5F19CB4B7}"/>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Step 8</a:t>
              </a:r>
            </a:p>
          </p:txBody>
        </p:sp>
      </p:grpSp>
      <p:grpSp>
        <p:nvGrpSpPr>
          <p:cNvPr id="184" name="Group 183">
            <a:extLst>
              <a:ext uri="{FF2B5EF4-FFF2-40B4-BE49-F238E27FC236}">
                <a16:creationId xmlns:a16="http://schemas.microsoft.com/office/drawing/2014/main" id="{549256F1-AB90-4687-B7C1-17D938286F5D}"/>
              </a:ext>
            </a:extLst>
          </p:cNvPr>
          <p:cNvGrpSpPr/>
          <p:nvPr/>
        </p:nvGrpSpPr>
        <p:grpSpPr>
          <a:xfrm>
            <a:off x="8063754" y="1547963"/>
            <a:ext cx="1097280" cy="799337"/>
            <a:chOff x="560065" y="5025296"/>
            <a:chExt cx="1097280" cy="799337"/>
          </a:xfrm>
        </p:grpSpPr>
        <p:sp>
          <p:nvSpPr>
            <p:cNvPr id="185" name="Rectangle: Rounded Corners 184">
              <a:extLst>
                <a:ext uri="{FF2B5EF4-FFF2-40B4-BE49-F238E27FC236}">
                  <a16:creationId xmlns:a16="http://schemas.microsoft.com/office/drawing/2014/main" id="{97EFFA2D-40CC-5B2F-A695-3F2D53A3D300}"/>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latin typeface="Calibri" panose="020F0502020204030204" pitchFamily="34" charset="0"/>
                  <a:cs typeface="Calibri" panose="020F0502020204030204" pitchFamily="34" charset="0"/>
                </a:rPr>
                <a:t>Integrate &amp; Validate Environment</a:t>
              </a:r>
            </a:p>
          </p:txBody>
        </p:sp>
        <p:sp>
          <p:nvSpPr>
            <p:cNvPr id="186" name="Oval 185">
              <a:extLst>
                <a:ext uri="{FF2B5EF4-FFF2-40B4-BE49-F238E27FC236}">
                  <a16:creationId xmlns:a16="http://schemas.microsoft.com/office/drawing/2014/main" id="{72435353-7F41-3231-0FD7-F0640EE3D214}"/>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Step 7</a:t>
              </a:r>
            </a:p>
          </p:txBody>
        </p:sp>
      </p:grpSp>
      <p:grpSp>
        <p:nvGrpSpPr>
          <p:cNvPr id="187" name="Group 186">
            <a:extLst>
              <a:ext uri="{FF2B5EF4-FFF2-40B4-BE49-F238E27FC236}">
                <a16:creationId xmlns:a16="http://schemas.microsoft.com/office/drawing/2014/main" id="{E980DC77-9B24-3A10-91C9-30742FD9F31D}"/>
              </a:ext>
            </a:extLst>
          </p:cNvPr>
          <p:cNvGrpSpPr/>
          <p:nvPr/>
        </p:nvGrpSpPr>
        <p:grpSpPr>
          <a:xfrm>
            <a:off x="6783295" y="1547963"/>
            <a:ext cx="1097280" cy="799337"/>
            <a:chOff x="560065" y="5025296"/>
            <a:chExt cx="1097280" cy="799337"/>
          </a:xfrm>
        </p:grpSpPr>
        <p:sp>
          <p:nvSpPr>
            <p:cNvPr id="188" name="Rectangle: Rounded Corners 187">
              <a:extLst>
                <a:ext uri="{FF2B5EF4-FFF2-40B4-BE49-F238E27FC236}">
                  <a16:creationId xmlns:a16="http://schemas.microsoft.com/office/drawing/2014/main" id="{15E4353B-C8F3-F281-6C98-63775935F800}"/>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latin typeface="Calibri" panose="020F0502020204030204" pitchFamily="34" charset="0"/>
                  <a:cs typeface="Calibri" panose="020F0502020204030204" pitchFamily="34" charset="0"/>
                </a:rPr>
                <a:t>Develop Operational Wrap-Around</a:t>
              </a:r>
            </a:p>
          </p:txBody>
        </p:sp>
        <p:sp>
          <p:nvSpPr>
            <p:cNvPr id="189" name="Oval 188">
              <a:extLst>
                <a:ext uri="{FF2B5EF4-FFF2-40B4-BE49-F238E27FC236}">
                  <a16:creationId xmlns:a16="http://schemas.microsoft.com/office/drawing/2014/main" id="{5186CF1B-99F4-6FD0-EFEE-078EBA5C082D}"/>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Step 6</a:t>
              </a:r>
            </a:p>
          </p:txBody>
        </p:sp>
      </p:grpSp>
      <p:grpSp>
        <p:nvGrpSpPr>
          <p:cNvPr id="190" name="Group 189">
            <a:extLst>
              <a:ext uri="{FF2B5EF4-FFF2-40B4-BE49-F238E27FC236}">
                <a16:creationId xmlns:a16="http://schemas.microsoft.com/office/drawing/2014/main" id="{ED5A8FD6-C9EC-C04D-6FE6-52CE33316C90}"/>
              </a:ext>
            </a:extLst>
          </p:cNvPr>
          <p:cNvGrpSpPr/>
          <p:nvPr/>
        </p:nvGrpSpPr>
        <p:grpSpPr>
          <a:xfrm>
            <a:off x="5502836" y="1547963"/>
            <a:ext cx="1097280" cy="799337"/>
            <a:chOff x="560065" y="5025296"/>
            <a:chExt cx="1097280" cy="799337"/>
          </a:xfrm>
        </p:grpSpPr>
        <p:sp>
          <p:nvSpPr>
            <p:cNvPr id="191" name="Rectangle: Rounded Corners 190">
              <a:extLst>
                <a:ext uri="{FF2B5EF4-FFF2-40B4-BE49-F238E27FC236}">
                  <a16:creationId xmlns:a16="http://schemas.microsoft.com/office/drawing/2014/main" id="{5785E191-14AA-8D98-3B61-C5978A2F36A3}"/>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latin typeface="Calibri" panose="020F0502020204030204" pitchFamily="34" charset="0"/>
                  <a:cs typeface="Calibri" panose="020F0502020204030204" pitchFamily="34" charset="0"/>
                </a:rPr>
                <a:t>Design Operational Wrap-Around</a:t>
              </a:r>
            </a:p>
          </p:txBody>
        </p:sp>
        <p:sp>
          <p:nvSpPr>
            <p:cNvPr id="192" name="Oval 191">
              <a:extLst>
                <a:ext uri="{FF2B5EF4-FFF2-40B4-BE49-F238E27FC236}">
                  <a16:creationId xmlns:a16="http://schemas.microsoft.com/office/drawing/2014/main" id="{10E28796-B810-464F-BEDC-41C201EBA916}"/>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Step 5</a:t>
              </a:r>
            </a:p>
          </p:txBody>
        </p:sp>
      </p:grpSp>
      <p:grpSp>
        <p:nvGrpSpPr>
          <p:cNvPr id="193" name="Group 192">
            <a:extLst>
              <a:ext uri="{FF2B5EF4-FFF2-40B4-BE49-F238E27FC236}">
                <a16:creationId xmlns:a16="http://schemas.microsoft.com/office/drawing/2014/main" id="{A0E4CCAC-CC6F-7A44-6CE8-9940A2EDC2CC}"/>
              </a:ext>
            </a:extLst>
          </p:cNvPr>
          <p:cNvGrpSpPr/>
          <p:nvPr/>
        </p:nvGrpSpPr>
        <p:grpSpPr>
          <a:xfrm>
            <a:off x="4222377" y="1547963"/>
            <a:ext cx="1097280" cy="799337"/>
            <a:chOff x="560065" y="5025296"/>
            <a:chExt cx="1097280" cy="799337"/>
          </a:xfrm>
        </p:grpSpPr>
        <p:sp>
          <p:nvSpPr>
            <p:cNvPr id="194" name="Rectangle: Rounded Corners 193">
              <a:extLst>
                <a:ext uri="{FF2B5EF4-FFF2-40B4-BE49-F238E27FC236}">
                  <a16:creationId xmlns:a16="http://schemas.microsoft.com/office/drawing/2014/main" id="{744A7FE5-EB4A-8D90-3212-B0EC6437EB58}"/>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latin typeface="Calibri" panose="020F0502020204030204" pitchFamily="34" charset="0"/>
                  <a:cs typeface="Calibri" panose="020F0502020204030204" pitchFamily="34" charset="0"/>
                </a:rPr>
                <a:t>Develop</a:t>
              </a:r>
            </a:p>
            <a:p>
              <a:pPr algn="ctr">
                <a:lnSpc>
                  <a:spcPts val="1300"/>
                </a:lnSpc>
              </a:pPr>
              <a:r>
                <a:rPr lang="en-US" sz="1400" b="1" dirty="0">
                  <a:latin typeface="Calibri" panose="020F0502020204030204" pitchFamily="34" charset="0"/>
                  <a:cs typeface="Calibri" panose="020F0502020204030204" pitchFamily="34" charset="0"/>
                </a:rPr>
                <a:t>Digital Twin</a:t>
              </a:r>
            </a:p>
          </p:txBody>
        </p:sp>
        <p:sp>
          <p:nvSpPr>
            <p:cNvPr id="195" name="Oval 194">
              <a:extLst>
                <a:ext uri="{FF2B5EF4-FFF2-40B4-BE49-F238E27FC236}">
                  <a16:creationId xmlns:a16="http://schemas.microsoft.com/office/drawing/2014/main" id="{BAE1AB1E-7155-F147-7CF8-837BEDEBEA9E}"/>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Step 4</a:t>
              </a:r>
            </a:p>
          </p:txBody>
        </p:sp>
      </p:grpSp>
      <p:grpSp>
        <p:nvGrpSpPr>
          <p:cNvPr id="196" name="Group 195">
            <a:extLst>
              <a:ext uri="{FF2B5EF4-FFF2-40B4-BE49-F238E27FC236}">
                <a16:creationId xmlns:a16="http://schemas.microsoft.com/office/drawing/2014/main" id="{3D22785A-5F96-084F-1E6B-59EEEE1978A3}"/>
              </a:ext>
            </a:extLst>
          </p:cNvPr>
          <p:cNvGrpSpPr/>
          <p:nvPr/>
        </p:nvGrpSpPr>
        <p:grpSpPr>
          <a:xfrm>
            <a:off x="2941918" y="1547963"/>
            <a:ext cx="1097280" cy="799337"/>
            <a:chOff x="560065" y="5025296"/>
            <a:chExt cx="1097280" cy="799337"/>
          </a:xfrm>
        </p:grpSpPr>
        <p:sp>
          <p:nvSpPr>
            <p:cNvPr id="197" name="Rectangle: Rounded Corners 196">
              <a:extLst>
                <a:ext uri="{FF2B5EF4-FFF2-40B4-BE49-F238E27FC236}">
                  <a16:creationId xmlns:a16="http://schemas.microsoft.com/office/drawing/2014/main" id="{5834CCA5-2B4B-05FD-E9E8-CF7BF223CCC0}"/>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latin typeface="Calibri" panose="020F0502020204030204" pitchFamily="34" charset="0"/>
                  <a:cs typeface="Calibri" panose="020F0502020204030204" pitchFamily="34" charset="0"/>
                </a:rPr>
                <a:t>Conduct Wargame Exercise</a:t>
              </a:r>
            </a:p>
          </p:txBody>
        </p:sp>
        <p:sp>
          <p:nvSpPr>
            <p:cNvPr id="198" name="Oval 197">
              <a:extLst>
                <a:ext uri="{FF2B5EF4-FFF2-40B4-BE49-F238E27FC236}">
                  <a16:creationId xmlns:a16="http://schemas.microsoft.com/office/drawing/2014/main" id="{BB83B252-25B9-B11A-9427-5F271820D945}"/>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Step 3</a:t>
              </a:r>
            </a:p>
          </p:txBody>
        </p:sp>
      </p:grpSp>
      <p:grpSp>
        <p:nvGrpSpPr>
          <p:cNvPr id="199" name="Group 198">
            <a:extLst>
              <a:ext uri="{FF2B5EF4-FFF2-40B4-BE49-F238E27FC236}">
                <a16:creationId xmlns:a16="http://schemas.microsoft.com/office/drawing/2014/main" id="{AB370708-BCDB-D19A-6DAE-B2602CE92AD8}"/>
              </a:ext>
            </a:extLst>
          </p:cNvPr>
          <p:cNvGrpSpPr/>
          <p:nvPr/>
        </p:nvGrpSpPr>
        <p:grpSpPr>
          <a:xfrm>
            <a:off x="1661459" y="1547963"/>
            <a:ext cx="1097280" cy="799337"/>
            <a:chOff x="560065" y="5025296"/>
            <a:chExt cx="1097280" cy="799337"/>
          </a:xfrm>
        </p:grpSpPr>
        <p:sp>
          <p:nvSpPr>
            <p:cNvPr id="200" name="Rectangle: Rounded Corners 199">
              <a:extLst>
                <a:ext uri="{FF2B5EF4-FFF2-40B4-BE49-F238E27FC236}">
                  <a16:creationId xmlns:a16="http://schemas.microsoft.com/office/drawing/2014/main" id="{EA1A1677-FE05-E075-E4B7-7EB31214E780}"/>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latin typeface="Calibri" panose="020F0502020204030204" pitchFamily="34" charset="0"/>
                  <a:cs typeface="Calibri" panose="020F0502020204030204" pitchFamily="34" charset="0"/>
                </a:rPr>
                <a:t>Perform Conceptual Analysis</a:t>
              </a:r>
            </a:p>
          </p:txBody>
        </p:sp>
        <p:sp>
          <p:nvSpPr>
            <p:cNvPr id="201" name="Oval 200">
              <a:extLst>
                <a:ext uri="{FF2B5EF4-FFF2-40B4-BE49-F238E27FC236}">
                  <a16:creationId xmlns:a16="http://schemas.microsoft.com/office/drawing/2014/main" id="{39345472-D778-53BF-8CE7-C6340BD97AEB}"/>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Step 2</a:t>
              </a:r>
            </a:p>
          </p:txBody>
        </p:sp>
      </p:grpSp>
      <p:grpSp>
        <p:nvGrpSpPr>
          <p:cNvPr id="202" name="Group 201">
            <a:extLst>
              <a:ext uri="{FF2B5EF4-FFF2-40B4-BE49-F238E27FC236}">
                <a16:creationId xmlns:a16="http://schemas.microsoft.com/office/drawing/2014/main" id="{A3C1A1A0-1800-8808-7EC8-6D221B43D5F4}"/>
              </a:ext>
            </a:extLst>
          </p:cNvPr>
          <p:cNvGrpSpPr/>
          <p:nvPr/>
        </p:nvGrpSpPr>
        <p:grpSpPr>
          <a:xfrm>
            <a:off x="8063754" y="4643943"/>
            <a:ext cx="1097280" cy="685800"/>
            <a:chOff x="6771067" y="4966859"/>
            <a:chExt cx="1097280" cy="685800"/>
          </a:xfrm>
        </p:grpSpPr>
        <p:sp>
          <p:nvSpPr>
            <p:cNvPr id="203" name="Rectangle: Rounded Corners 202">
              <a:extLst>
                <a:ext uri="{FF2B5EF4-FFF2-40B4-BE49-F238E27FC236}">
                  <a16:creationId xmlns:a16="http://schemas.microsoft.com/office/drawing/2014/main" id="{C8CFE5E9-1314-8EE4-C319-96A7CE44322B}"/>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Validate Environment</a:t>
              </a:r>
            </a:p>
          </p:txBody>
        </p:sp>
        <p:sp>
          <p:nvSpPr>
            <p:cNvPr id="204" name="Oval 203">
              <a:extLst>
                <a:ext uri="{FF2B5EF4-FFF2-40B4-BE49-F238E27FC236}">
                  <a16:creationId xmlns:a16="http://schemas.microsoft.com/office/drawing/2014/main" id="{CD6C0BE8-45DE-6FC6-7058-7731DB313FD4}"/>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7.3</a:t>
              </a:r>
            </a:p>
          </p:txBody>
        </p:sp>
      </p:grpSp>
      <p:grpSp>
        <p:nvGrpSpPr>
          <p:cNvPr id="205" name="Group 204">
            <a:extLst>
              <a:ext uri="{FF2B5EF4-FFF2-40B4-BE49-F238E27FC236}">
                <a16:creationId xmlns:a16="http://schemas.microsoft.com/office/drawing/2014/main" id="{757FCFDC-240A-CB82-608D-532B25192842}"/>
              </a:ext>
            </a:extLst>
          </p:cNvPr>
          <p:cNvGrpSpPr/>
          <p:nvPr/>
        </p:nvGrpSpPr>
        <p:grpSpPr>
          <a:xfrm>
            <a:off x="8063754" y="3729543"/>
            <a:ext cx="1097280" cy="685800"/>
            <a:chOff x="6771067" y="4966859"/>
            <a:chExt cx="1097280" cy="685800"/>
          </a:xfrm>
        </p:grpSpPr>
        <p:sp>
          <p:nvSpPr>
            <p:cNvPr id="206" name="Rectangle: Rounded Corners 205">
              <a:extLst>
                <a:ext uri="{FF2B5EF4-FFF2-40B4-BE49-F238E27FC236}">
                  <a16:creationId xmlns:a16="http://schemas.microsoft.com/office/drawing/2014/main" id="{89C215D5-CCC4-BEF0-A30C-9C088B0B9F22}"/>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Integrate Environment</a:t>
              </a:r>
            </a:p>
          </p:txBody>
        </p:sp>
        <p:sp>
          <p:nvSpPr>
            <p:cNvPr id="207" name="Oval 206">
              <a:extLst>
                <a:ext uri="{FF2B5EF4-FFF2-40B4-BE49-F238E27FC236}">
                  <a16:creationId xmlns:a16="http://schemas.microsoft.com/office/drawing/2014/main" id="{5653FA0A-3DA3-6D18-8D1F-7EA6D82FB8B6}"/>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7.2</a:t>
              </a:r>
            </a:p>
          </p:txBody>
        </p:sp>
      </p:grpSp>
      <p:grpSp>
        <p:nvGrpSpPr>
          <p:cNvPr id="208" name="Group 207">
            <a:extLst>
              <a:ext uri="{FF2B5EF4-FFF2-40B4-BE49-F238E27FC236}">
                <a16:creationId xmlns:a16="http://schemas.microsoft.com/office/drawing/2014/main" id="{BAD005A9-5F31-C964-8D68-243750B4AA2C}"/>
              </a:ext>
            </a:extLst>
          </p:cNvPr>
          <p:cNvGrpSpPr/>
          <p:nvPr/>
        </p:nvGrpSpPr>
        <p:grpSpPr>
          <a:xfrm>
            <a:off x="8063754" y="2815143"/>
            <a:ext cx="1097280" cy="685800"/>
            <a:chOff x="6771067" y="4966859"/>
            <a:chExt cx="1097280" cy="685800"/>
          </a:xfrm>
        </p:grpSpPr>
        <p:sp>
          <p:nvSpPr>
            <p:cNvPr id="209" name="Rectangle: Rounded Corners 208">
              <a:extLst>
                <a:ext uri="{FF2B5EF4-FFF2-40B4-BE49-F238E27FC236}">
                  <a16:creationId xmlns:a16="http://schemas.microsoft.com/office/drawing/2014/main" id="{A72D8A51-07BD-71EF-1977-636B00052DFD}"/>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Plan</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Integration</a:t>
              </a:r>
            </a:p>
          </p:txBody>
        </p:sp>
        <p:sp>
          <p:nvSpPr>
            <p:cNvPr id="210" name="Oval 209">
              <a:extLst>
                <a:ext uri="{FF2B5EF4-FFF2-40B4-BE49-F238E27FC236}">
                  <a16:creationId xmlns:a16="http://schemas.microsoft.com/office/drawing/2014/main" id="{123FF35F-57CE-EC4F-F297-44FEF598A887}"/>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7.1</a:t>
              </a:r>
            </a:p>
          </p:txBody>
        </p:sp>
      </p:grpSp>
      <p:grpSp>
        <p:nvGrpSpPr>
          <p:cNvPr id="211" name="Group 210">
            <a:extLst>
              <a:ext uri="{FF2B5EF4-FFF2-40B4-BE49-F238E27FC236}">
                <a16:creationId xmlns:a16="http://schemas.microsoft.com/office/drawing/2014/main" id="{3484B0A1-724F-4ABA-BD8E-C4E19DF492CD}"/>
              </a:ext>
            </a:extLst>
          </p:cNvPr>
          <p:cNvGrpSpPr/>
          <p:nvPr/>
        </p:nvGrpSpPr>
        <p:grpSpPr>
          <a:xfrm>
            <a:off x="6783295" y="5558343"/>
            <a:ext cx="1097280" cy="685800"/>
            <a:chOff x="6771067" y="4966859"/>
            <a:chExt cx="1097280" cy="685800"/>
          </a:xfrm>
        </p:grpSpPr>
        <p:sp>
          <p:nvSpPr>
            <p:cNvPr id="212" name="Rectangle: Rounded Corners 211">
              <a:extLst>
                <a:ext uri="{FF2B5EF4-FFF2-40B4-BE49-F238E27FC236}">
                  <a16:creationId xmlns:a16="http://schemas.microsoft.com/office/drawing/2014/main" id="{AF42B036-2CED-7098-4C08-006B9B75C160}"/>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Implement Wrap-Around Infrastructure</a:t>
              </a:r>
            </a:p>
          </p:txBody>
        </p:sp>
        <p:sp>
          <p:nvSpPr>
            <p:cNvPr id="213" name="Oval 212">
              <a:extLst>
                <a:ext uri="{FF2B5EF4-FFF2-40B4-BE49-F238E27FC236}">
                  <a16:creationId xmlns:a16="http://schemas.microsoft.com/office/drawing/2014/main" id="{187E77B3-953C-A9DC-7B9E-A5D43FF990AA}"/>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6.4</a:t>
              </a:r>
            </a:p>
          </p:txBody>
        </p:sp>
      </p:grpSp>
      <p:grpSp>
        <p:nvGrpSpPr>
          <p:cNvPr id="214" name="Group 213">
            <a:extLst>
              <a:ext uri="{FF2B5EF4-FFF2-40B4-BE49-F238E27FC236}">
                <a16:creationId xmlns:a16="http://schemas.microsoft.com/office/drawing/2014/main" id="{266239D1-9CD1-83E7-9B0A-EB360CEF431E}"/>
              </a:ext>
            </a:extLst>
          </p:cNvPr>
          <p:cNvGrpSpPr/>
          <p:nvPr/>
        </p:nvGrpSpPr>
        <p:grpSpPr>
          <a:xfrm>
            <a:off x="6783295" y="4643943"/>
            <a:ext cx="1097280" cy="685800"/>
            <a:chOff x="6771067" y="4966859"/>
            <a:chExt cx="1097280" cy="685800"/>
          </a:xfrm>
        </p:grpSpPr>
        <p:sp>
          <p:nvSpPr>
            <p:cNvPr id="215" name="Rectangle: Rounded Corners 214">
              <a:extLst>
                <a:ext uri="{FF2B5EF4-FFF2-40B4-BE49-F238E27FC236}">
                  <a16:creationId xmlns:a16="http://schemas.microsoft.com/office/drawing/2014/main" id="{A872ECCD-8F09-6225-1DC4-850E85008271}"/>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Develop</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Wrap-Around Applications</a:t>
              </a:r>
            </a:p>
          </p:txBody>
        </p:sp>
        <p:sp>
          <p:nvSpPr>
            <p:cNvPr id="216" name="Oval 215">
              <a:extLst>
                <a:ext uri="{FF2B5EF4-FFF2-40B4-BE49-F238E27FC236}">
                  <a16:creationId xmlns:a16="http://schemas.microsoft.com/office/drawing/2014/main" id="{B4C58F30-5550-C1AF-4777-9C01815EF08E}"/>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6.3</a:t>
              </a:r>
            </a:p>
          </p:txBody>
        </p:sp>
      </p:grpSp>
      <p:grpSp>
        <p:nvGrpSpPr>
          <p:cNvPr id="217" name="Group 216">
            <a:extLst>
              <a:ext uri="{FF2B5EF4-FFF2-40B4-BE49-F238E27FC236}">
                <a16:creationId xmlns:a16="http://schemas.microsoft.com/office/drawing/2014/main" id="{9B0090EB-CF9E-D0D9-DB9E-BE7A89E6CB53}"/>
              </a:ext>
            </a:extLst>
          </p:cNvPr>
          <p:cNvGrpSpPr/>
          <p:nvPr/>
        </p:nvGrpSpPr>
        <p:grpSpPr>
          <a:xfrm>
            <a:off x="6783295" y="3729543"/>
            <a:ext cx="1097280" cy="685800"/>
            <a:chOff x="6771067" y="4966859"/>
            <a:chExt cx="1097280" cy="685800"/>
          </a:xfrm>
        </p:grpSpPr>
        <p:sp>
          <p:nvSpPr>
            <p:cNvPr id="218" name="Rectangle: Rounded Corners 217">
              <a:extLst>
                <a:ext uri="{FF2B5EF4-FFF2-40B4-BE49-F238E27FC236}">
                  <a16:creationId xmlns:a16="http://schemas.microsoft.com/office/drawing/2014/main" id="{C27AA81C-8775-3935-FB13-F6BB9A0699DB}"/>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Establish Environment Agreements</a:t>
              </a:r>
            </a:p>
          </p:txBody>
        </p:sp>
        <p:sp>
          <p:nvSpPr>
            <p:cNvPr id="219" name="Oval 218">
              <a:extLst>
                <a:ext uri="{FF2B5EF4-FFF2-40B4-BE49-F238E27FC236}">
                  <a16:creationId xmlns:a16="http://schemas.microsoft.com/office/drawing/2014/main" id="{E8559A29-74D2-8770-3CE2-799EB832F6E5}"/>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6.2</a:t>
              </a:r>
            </a:p>
          </p:txBody>
        </p:sp>
      </p:grpSp>
      <p:grpSp>
        <p:nvGrpSpPr>
          <p:cNvPr id="220" name="Group 219">
            <a:extLst>
              <a:ext uri="{FF2B5EF4-FFF2-40B4-BE49-F238E27FC236}">
                <a16:creationId xmlns:a16="http://schemas.microsoft.com/office/drawing/2014/main" id="{CDBDE090-F9EE-79F0-0957-07C5B9EE299B}"/>
              </a:ext>
            </a:extLst>
          </p:cNvPr>
          <p:cNvGrpSpPr/>
          <p:nvPr/>
        </p:nvGrpSpPr>
        <p:grpSpPr>
          <a:xfrm>
            <a:off x="6783295" y="2815143"/>
            <a:ext cx="1097280" cy="685800"/>
            <a:chOff x="6771067" y="4966859"/>
            <a:chExt cx="1097280" cy="685800"/>
          </a:xfrm>
        </p:grpSpPr>
        <p:sp>
          <p:nvSpPr>
            <p:cNvPr id="221" name="Rectangle: Rounded Corners 220">
              <a:extLst>
                <a:ext uri="{FF2B5EF4-FFF2-40B4-BE49-F238E27FC236}">
                  <a16:creationId xmlns:a16="http://schemas.microsoft.com/office/drawing/2014/main" id="{1D85F0CA-9C65-72A3-670C-5FE11A7E5DAB}"/>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Develop</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System Interface Model</a:t>
              </a:r>
            </a:p>
          </p:txBody>
        </p:sp>
        <p:sp>
          <p:nvSpPr>
            <p:cNvPr id="224" name="Oval 223">
              <a:extLst>
                <a:ext uri="{FF2B5EF4-FFF2-40B4-BE49-F238E27FC236}">
                  <a16:creationId xmlns:a16="http://schemas.microsoft.com/office/drawing/2014/main" id="{ECBD3F94-3057-6182-F1DA-37654E3EA672}"/>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6.1</a:t>
              </a:r>
            </a:p>
          </p:txBody>
        </p:sp>
      </p:grpSp>
      <p:grpSp>
        <p:nvGrpSpPr>
          <p:cNvPr id="225" name="Group 224">
            <a:extLst>
              <a:ext uri="{FF2B5EF4-FFF2-40B4-BE49-F238E27FC236}">
                <a16:creationId xmlns:a16="http://schemas.microsoft.com/office/drawing/2014/main" id="{4AC20FAA-8564-CED2-10B8-A1B5CF1AEBE0}"/>
              </a:ext>
            </a:extLst>
          </p:cNvPr>
          <p:cNvGrpSpPr/>
          <p:nvPr/>
        </p:nvGrpSpPr>
        <p:grpSpPr>
          <a:xfrm>
            <a:off x="5502836" y="4643943"/>
            <a:ext cx="1097280" cy="685800"/>
            <a:chOff x="6771067" y="4966859"/>
            <a:chExt cx="1097280" cy="685800"/>
          </a:xfrm>
        </p:grpSpPr>
        <p:sp>
          <p:nvSpPr>
            <p:cNvPr id="227" name="Rectangle: Rounded Corners 226">
              <a:extLst>
                <a:ext uri="{FF2B5EF4-FFF2-40B4-BE49-F238E27FC236}">
                  <a16:creationId xmlns:a16="http://schemas.microsoft.com/office/drawing/2014/main" id="{C0851CB3-FC64-7DEB-81C7-62188AE35307}"/>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Design</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Wrap-Around</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Applications</a:t>
              </a:r>
            </a:p>
          </p:txBody>
        </p:sp>
        <p:sp>
          <p:nvSpPr>
            <p:cNvPr id="228" name="Oval 227">
              <a:extLst>
                <a:ext uri="{FF2B5EF4-FFF2-40B4-BE49-F238E27FC236}">
                  <a16:creationId xmlns:a16="http://schemas.microsoft.com/office/drawing/2014/main" id="{806DF162-A222-30B4-363D-7FBF2ACD1930}"/>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5.3</a:t>
              </a:r>
            </a:p>
          </p:txBody>
        </p:sp>
      </p:grpSp>
      <p:grpSp>
        <p:nvGrpSpPr>
          <p:cNvPr id="230" name="Group 229">
            <a:extLst>
              <a:ext uri="{FF2B5EF4-FFF2-40B4-BE49-F238E27FC236}">
                <a16:creationId xmlns:a16="http://schemas.microsoft.com/office/drawing/2014/main" id="{6D2ACF2B-941F-3D01-7173-E9ED7EC10C17}"/>
              </a:ext>
            </a:extLst>
          </p:cNvPr>
          <p:cNvGrpSpPr/>
          <p:nvPr/>
        </p:nvGrpSpPr>
        <p:grpSpPr>
          <a:xfrm>
            <a:off x="5502836" y="3729543"/>
            <a:ext cx="1097280" cy="685800"/>
            <a:chOff x="6771067" y="4966859"/>
            <a:chExt cx="1097280" cy="685800"/>
          </a:xfrm>
        </p:grpSpPr>
        <p:sp>
          <p:nvSpPr>
            <p:cNvPr id="231" name="Rectangle: Rounded Corners 230">
              <a:extLst>
                <a:ext uri="{FF2B5EF4-FFF2-40B4-BE49-F238E27FC236}">
                  <a16:creationId xmlns:a16="http://schemas.microsoft.com/office/drawing/2014/main" id="{0C4FA22A-F251-D88C-FAA3-F412C4EB5D5B}"/>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Design</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Environment</a:t>
              </a:r>
            </a:p>
          </p:txBody>
        </p:sp>
        <p:sp>
          <p:nvSpPr>
            <p:cNvPr id="233" name="Oval 232">
              <a:extLst>
                <a:ext uri="{FF2B5EF4-FFF2-40B4-BE49-F238E27FC236}">
                  <a16:creationId xmlns:a16="http://schemas.microsoft.com/office/drawing/2014/main" id="{66E52D05-2F15-0C88-D20E-4178C8C86017}"/>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5.2</a:t>
              </a:r>
            </a:p>
          </p:txBody>
        </p:sp>
      </p:grpSp>
      <p:grpSp>
        <p:nvGrpSpPr>
          <p:cNvPr id="234" name="Group 233">
            <a:extLst>
              <a:ext uri="{FF2B5EF4-FFF2-40B4-BE49-F238E27FC236}">
                <a16:creationId xmlns:a16="http://schemas.microsoft.com/office/drawing/2014/main" id="{1BD2A6EA-C80E-FD22-5486-B28A8F80E50A}"/>
              </a:ext>
            </a:extLst>
          </p:cNvPr>
          <p:cNvGrpSpPr/>
          <p:nvPr/>
        </p:nvGrpSpPr>
        <p:grpSpPr>
          <a:xfrm>
            <a:off x="5502836" y="2815143"/>
            <a:ext cx="1097280" cy="685800"/>
            <a:chOff x="6771067" y="4966859"/>
            <a:chExt cx="1097280" cy="685800"/>
          </a:xfrm>
        </p:grpSpPr>
        <p:sp>
          <p:nvSpPr>
            <p:cNvPr id="236" name="Rectangle: Rounded Corners 235">
              <a:extLst>
                <a:ext uri="{FF2B5EF4-FFF2-40B4-BE49-F238E27FC236}">
                  <a16:creationId xmlns:a16="http://schemas.microsoft.com/office/drawing/2014/main" id="{5FC863FE-5904-807C-3A7B-4ADF521D5561}"/>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Select</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Wrap-Around Applications</a:t>
              </a:r>
            </a:p>
          </p:txBody>
        </p:sp>
        <p:sp>
          <p:nvSpPr>
            <p:cNvPr id="237" name="Oval 236">
              <a:extLst>
                <a:ext uri="{FF2B5EF4-FFF2-40B4-BE49-F238E27FC236}">
                  <a16:creationId xmlns:a16="http://schemas.microsoft.com/office/drawing/2014/main" id="{51D31CE4-F02A-E92D-0392-63496A33287C}"/>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5.1</a:t>
              </a:r>
            </a:p>
          </p:txBody>
        </p:sp>
      </p:grpSp>
      <p:grpSp>
        <p:nvGrpSpPr>
          <p:cNvPr id="239" name="Group 238">
            <a:extLst>
              <a:ext uri="{FF2B5EF4-FFF2-40B4-BE49-F238E27FC236}">
                <a16:creationId xmlns:a16="http://schemas.microsoft.com/office/drawing/2014/main" id="{882CEBBA-2064-BE7A-859E-3F6BDF5F90FC}"/>
              </a:ext>
            </a:extLst>
          </p:cNvPr>
          <p:cNvGrpSpPr/>
          <p:nvPr/>
        </p:nvGrpSpPr>
        <p:grpSpPr>
          <a:xfrm>
            <a:off x="4222377" y="4643943"/>
            <a:ext cx="1097280" cy="685800"/>
            <a:chOff x="6771067" y="4966859"/>
            <a:chExt cx="1097280" cy="685800"/>
          </a:xfrm>
        </p:grpSpPr>
        <p:sp>
          <p:nvSpPr>
            <p:cNvPr id="240" name="Rectangle: Rounded Corners 239">
              <a:extLst>
                <a:ext uri="{FF2B5EF4-FFF2-40B4-BE49-F238E27FC236}">
                  <a16:creationId xmlns:a16="http://schemas.microsoft.com/office/drawing/2014/main" id="{E34C38EF-560E-F281-1363-F24A5D0E60F4}"/>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Build</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Digital Twin</a:t>
              </a:r>
            </a:p>
          </p:txBody>
        </p:sp>
        <p:sp>
          <p:nvSpPr>
            <p:cNvPr id="241" name="Oval 240">
              <a:extLst>
                <a:ext uri="{FF2B5EF4-FFF2-40B4-BE49-F238E27FC236}">
                  <a16:creationId xmlns:a16="http://schemas.microsoft.com/office/drawing/2014/main" id="{B443D3D8-98B1-A4BD-50F0-B0803F918252}"/>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4.3</a:t>
              </a:r>
            </a:p>
          </p:txBody>
        </p:sp>
      </p:grpSp>
      <p:grpSp>
        <p:nvGrpSpPr>
          <p:cNvPr id="242" name="Group 241">
            <a:extLst>
              <a:ext uri="{FF2B5EF4-FFF2-40B4-BE49-F238E27FC236}">
                <a16:creationId xmlns:a16="http://schemas.microsoft.com/office/drawing/2014/main" id="{11C71B85-14DF-45F9-646A-DF037C8C563B}"/>
              </a:ext>
            </a:extLst>
          </p:cNvPr>
          <p:cNvGrpSpPr/>
          <p:nvPr/>
        </p:nvGrpSpPr>
        <p:grpSpPr>
          <a:xfrm>
            <a:off x="4222377" y="3729543"/>
            <a:ext cx="1097280" cy="685800"/>
            <a:chOff x="6771067" y="4966859"/>
            <a:chExt cx="1097280" cy="685800"/>
          </a:xfrm>
        </p:grpSpPr>
        <p:sp>
          <p:nvSpPr>
            <p:cNvPr id="244" name="Rectangle: Rounded Corners 243">
              <a:extLst>
                <a:ext uri="{FF2B5EF4-FFF2-40B4-BE49-F238E27FC236}">
                  <a16:creationId xmlns:a16="http://schemas.microsoft.com/office/drawing/2014/main" id="{EB9CBD27-2311-B683-1779-1D6FCE3EFDA1}"/>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Acquire Resources</a:t>
              </a:r>
            </a:p>
          </p:txBody>
        </p:sp>
        <p:sp>
          <p:nvSpPr>
            <p:cNvPr id="245" name="Oval 244">
              <a:extLst>
                <a:ext uri="{FF2B5EF4-FFF2-40B4-BE49-F238E27FC236}">
                  <a16:creationId xmlns:a16="http://schemas.microsoft.com/office/drawing/2014/main" id="{F53E1447-B58E-6F4A-8E8B-AB2461B577FA}"/>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4.2</a:t>
              </a:r>
            </a:p>
          </p:txBody>
        </p:sp>
      </p:grpSp>
      <p:grpSp>
        <p:nvGrpSpPr>
          <p:cNvPr id="246" name="Group 245">
            <a:extLst>
              <a:ext uri="{FF2B5EF4-FFF2-40B4-BE49-F238E27FC236}">
                <a16:creationId xmlns:a16="http://schemas.microsoft.com/office/drawing/2014/main" id="{D165DF36-E09B-3B68-B82A-A5C39B9EE270}"/>
              </a:ext>
            </a:extLst>
          </p:cNvPr>
          <p:cNvGrpSpPr/>
          <p:nvPr/>
        </p:nvGrpSpPr>
        <p:grpSpPr>
          <a:xfrm>
            <a:off x="4222377" y="2815143"/>
            <a:ext cx="1097280" cy="685800"/>
            <a:chOff x="6771067" y="4966859"/>
            <a:chExt cx="1097280" cy="685800"/>
          </a:xfrm>
        </p:grpSpPr>
        <p:sp>
          <p:nvSpPr>
            <p:cNvPr id="247" name="Rectangle: Rounded Corners 246">
              <a:extLst>
                <a:ext uri="{FF2B5EF4-FFF2-40B4-BE49-F238E27FC236}">
                  <a16:creationId xmlns:a16="http://schemas.microsoft.com/office/drawing/2014/main" id="{E5760BF0-380B-96A3-A87B-8D1AD36169A1}"/>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Select</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Digital Twin Applications</a:t>
              </a:r>
            </a:p>
          </p:txBody>
        </p:sp>
        <p:sp>
          <p:nvSpPr>
            <p:cNvPr id="248" name="Oval 247">
              <a:extLst>
                <a:ext uri="{FF2B5EF4-FFF2-40B4-BE49-F238E27FC236}">
                  <a16:creationId xmlns:a16="http://schemas.microsoft.com/office/drawing/2014/main" id="{5F810E05-5EDB-4582-61D2-F8208CBC03B0}"/>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4.1</a:t>
              </a:r>
            </a:p>
          </p:txBody>
        </p:sp>
      </p:grpSp>
      <p:grpSp>
        <p:nvGrpSpPr>
          <p:cNvPr id="249" name="Group 248">
            <a:extLst>
              <a:ext uri="{FF2B5EF4-FFF2-40B4-BE49-F238E27FC236}">
                <a16:creationId xmlns:a16="http://schemas.microsoft.com/office/drawing/2014/main" id="{89A6F715-AD72-B6CB-F4D4-F1A0C772AF9D}"/>
              </a:ext>
            </a:extLst>
          </p:cNvPr>
          <p:cNvGrpSpPr/>
          <p:nvPr/>
        </p:nvGrpSpPr>
        <p:grpSpPr>
          <a:xfrm>
            <a:off x="2941918" y="5558343"/>
            <a:ext cx="1097280" cy="685800"/>
            <a:chOff x="6771067" y="4966859"/>
            <a:chExt cx="1097280" cy="685800"/>
          </a:xfrm>
        </p:grpSpPr>
        <p:sp>
          <p:nvSpPr>
            <p:cNvPr id="250" name="Rectangle: Rounded Corners 249">
              <a:extLst>
                <a:ext uri="{FF2B5EF4-FFF2-40B4-BE49-F238E27FC236}">
                  <a16:creationId xmlns:a16="http://schemas.microsoft.com/office/drawing/2014/main" id="{DD33D8BB-306E-37C4-2AA7-C59892D7BDFE}"/>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Wargame Reporting</a:t>
              </a:r>
            </a:p>
          </p:txBody>
        </p:sp>
        <p:sp>
          <p:nvSpPr>
            <p:cNvPr id="251" name="Oval 250">
              <a:extLst>
                <a:ext uri="{FF2B5EF4-FFF2-40B4-BE49-F238E27FC236}">
                  <a16:creationId xmlns:a16="http://schemas.microsoft.com/office/drawing/2014/main" id="{AC1DB54C-B4EC-7547-758D-FEC2688E6F70}"/>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3.4</a:t>
              </a:r>
            </a:p>
          </p:txBody>
        </p:sp>
      </p:grpSp>
      <p:grpSp>
        <p:nvGrpSpPr>
          <p:cNvPr id="252" name="Group 251">
            <a:extLst>
              <a:ext uri="{FF2B5EF4-FFF2-40B4-BE49-F238E27FC236}">
                <a16:creationId xmlns:a16="http://schemas.microsoft.com/office/drawing/2014/main" id="{2FBBB9C9-360A-55DC-3DF3-022A1E8EC91C}"/>
              </a:ext>
            </a:extLst>
          </p:cNvPr>
          <p:cNvGrpSpPr/>
          <p:nvPr/>
        </p:nvGrpSpPr>
        <p:grpSpPr>
          <a:xfrm>
            <a:off x="2941918" y="4643943"/>
            <a:ext cx="1097280" cy="685800"/>
            <a:chOff x="6771067" y="4966859"/>
            <a:chExt cx="1097280" cy="685800"/>
          </a:xfrm>
        </p:grpSpPr>
        <p:sp>
          <p:nvSpPr>
            <p:cNvPr id="253" name="Rectangle: Rounded Corners 252">
              <a:extLst>
                <a:ext uri="{FF2B5EF4-FFF2-40B4-BE49-F238E27FC236}">
                  <a16:creationId xmlns:a16="http://schemas.microsoft.com/office/drawing/2014/main" id="{843E384C-D779-51E1-6C88-7CECAD530CA6}"/>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Post</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Wargame Analysis</a:t>
              </a:r>
            </a:p>
          </p:txBody>
        </p:sp>
        <p:sp>
          <p:nvSpPr>
            <p:cNvPr id="254" name="Oval 253">
              <a:extLst>
                <a:ext uri="{FF2B5EF4-FFF2-40B4-BE49-F238E27FC236}">
                  <a16:creationId xmlns:a16="http://schemas.microsoft.com/office/drawing/2014/main" id="{09CC9B30-95D5-552A-4AD9-58607DE37430}"/>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3.3</a:t>
              </a:r>
            </a:p>
          </p:txBody>
        </p:sp>
      </p:grpSp>
      <p:grpSp>
        <p:nvGrpSpPr>
          <p:cNvPr id="255" name="Group 254">
            <a:extLst>
              <a:ext uri="{FF2B5EF4-FFF2-40B4-BE49-F238E27FC236}">
                <a16:creationId xmlns:a16="http://schemas.microsoft.com/office/drawing/2014/main" id="{A5C8BB2C-F796-3859-B5F5-4991189F6D36}"/>
              </a:ext>
            </a:extLst>
          </p:cNvPr>
          <p:cNvGrpSpPr/>
          <p:nvPr/>
        </p:nvGrpSpPr>
        <p:grpSpPr>
          <a:xfrm>
            <a:off x="2941918" y="3729543"/>
            <a:ext cx="1097280" cy="685800"/>
            <a:chOff x="6771067" y="4966859"/>
            <a:chExt cx="1097280" cy="685800"/>
          </a:xfrm>
        </p:grpSpPr>
        <p:sp>
          <p:nvSpPr>
            <p:cNvPr id="256" name="Rectangle: Rounded Corners 255">
              <a:extLst>
                <a:ext uri="{FF2B5EF4-FFF2-40B4-BE49-F238E27FC236}">
                  <a16:creationId xmlns:a16="http://schemas.microsoft.com/office/drawing/2014/main" id="{F5EDD81D-BC6F-EE3A-6942-03E36831D50F}"/>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Conduct Wargame</a:t>
              </a:r>
            </a:p>
          </p:txBody>
        </p:sp>
        <p:sp>
          <p:nvSpPr>
            <p:cNvPr id="257" name="Oval 256">
              <a:extLst>
                <a:ext uri="{FF2B5EF4-FFF2-40B4-BE49-F238E27FC236}">
                  <a16:creationId xmlns:a16="http://schemas.microsoft.com/office/drawing/2014/main" id="{BA34A3F8-F9E9-E889-D158-552105027872}"/>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3.2</a:t>
              </a:r>
            </a:p>
          </p:txBody>
        </p:sp>
      </p:grpSp>
      <p:grpSp>
        <p:nvGrpSpPr>
          <p:cNvPr id="258" name="Group 257">
            <a:extLst>
              <a:ext uri="{FF2B5EF4-FFF2-40B4-BE49-F238E27FC236}">
                <a16:creationId xmlns:a16="http://schemas.microsoft.com/office/drawing/2014/main" id="{B53CB7B8-8D60-CB2B-DDCC-AE606B1C0A30}"/>
              </a:ext>
            </a:extLst>
          </p:cNvPr>
          <p:cNvGrpSpPr/>
          <p:nvPr/>
        </p:nvGrpSpPr>
        <p:grpSpPr>
          <a:xfrm>
            <a:off x="2941918" y="2815143"/>
            <a:ext cx="1097280" cy="685800"/>
            <a:chOff x="6771067" y="4966859"/>
            <a:chExt cx="1097280" cy="685800"/>
          </a:xfrm>
        </p:grpSpPr>
        <p:sp>
          <p:nvSpPr>
            <p:cNvPr id="259" name="Rectangle: Rounded Corners 258">
              <a:extLst>
                <a:ext uri="{FF2B5EF4-FFF2-40B4-BE49-F238E27FC236}">
                  <a16:creationId xmlns:a16="http://schemas.microsoft.com/office/drawing/2014/main" id="{EF87133B-2280-EB84-E9A9-E5B4AC8B857E}"/>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Wargame Preparation</a:t>
              </a:r>
            </a:p>
          </p:txBody>
        </p:sp>
        <p:sp>
          <p:nvSpPr>
            <p:cNvPr id="260" name="Oval 259">
              <a:extLst>
                <a:ext uri="{FF2B5EF4-FFF2-40B4-BE49-F238E27FC236}">
                  <a16:creationId xmlns:a16="http://schemas.microsoft.com/office/drawing/2014/main" id="{87B3DC30-E741-09D2-EEDA-25D6941D3FCF}"/>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3.1</a:t>
              </a:r>
            </a:p>
          </p:txBody>
        </p:sp>
      </p:grpSp>
      <p:grpSp>
        <p:nvGrpSpPr>
          <p:cNvPr id="261" name="Group 260">
            <a:extLst>
              <a:ext uri="{FF2B5EF4-FFF2-40B4-BE49-F238E27FC236}">
                <a16:creationId xmlns:a16="http://schemas.microsoft.com/office/drawing/2014/main" id="{A4B7E4FE-3EE1-F586-AE69-52FA7B10B30C}"/>
              </a:ext>
            </a:extLst>
          </p:cNvPr>
          <p:cNvGrpSpPr/>
          <p:nvPr/>
        </p:nvGrpSpPr>
        <p:grpSpPr>
          <a:xfrm>
            <a:off x="1661459" y="4643943"/>
            <a:ext cx="1097280" cy="685800"/>
            <a:chOff x="6771067" y="4966859"/>
            <a:chExt cx="1097280" cy="685800"/>
          </a:xfrm>
        </p:grpSpPr>
        <p:sp>
          <p:nvSpPr>
            <p:cNvPr id="262" name="Rectangle: Rounded Corners 261">
              <a:extLst>
                <a:ext uri="{FF2B5EF4-FFF2-40B4-BE49-F238E27FC236}">
                  <a16:creationId xmlns:a16="http://schemas.microsoft.com/office/drawing/2014/main" id="{CE2BA3D1-0511-CF1A-C85E-E05DCF0F139B}"/>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Develop Environment Requirements</a:t>
              </a:r>
            </a:p>
          </p:txBody>
        </p:sp>
        <p:sp>
          <p:nvSpPr>
            <p:cNvPr id="263" name="Oval 262">
              <a:extLst>
                <a:ext uri="{FF2B5EF4-FFF2-40B4-BE49-F238E27FC236}">
                  <a16:creationId xmlns:a16="http://schemas.microsoft.com/office/drawing/2014/main" id="{BC5DB4CD-5282-F3AE-BBD4-E8BC26678B06}"/>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2.3</a:t>
              </a:r>
            </a:p>
          </p:txBody>
        </p:sp>
      </p:grpSp>
      <p:grpSp>
        <p:nvGrpSpPr>
          <p:cNvPr id="264" name="Group 263">
            <a:extLst>
              <a:ext uri="{FF2B5EF4-FFF2-40B4-BE49-F238E27FC236}">
                <a16:creationId xmlns:a16="http://schemas.microsoft.com/office/drawing/2014/main" id="{90724F9B-FCB8-F918-DAC3-B1496D91A63F}"/>
              </a:ext>
            </a:extLst>
          </p:cNvPr>
          <p:cNvGrpSpPr/>
          <p:nvPr/>
        </p:nvGrpSpPr>
        <p:grpSpPr>
          <a:xfrm>
            <a:off x="1661459" y="3729543"/>
            <a:ext cx="1097280" cy="685800"/>
            <a:chOff x="6771067" y="4966859"/>
            <a:chExt cx="1097280" cy="685800"/>
          </a:xfrm>
        </p:grpSpPr>
        <p:sp>
          <p:nvSpPr>
            <p:cNvPr id="265" name="Rectangle: Rounded Corners 264">
              <a:extLst>
                <a:ext uri="{FF2B5EF4-FFF2-40B4-BE49-F238E27FC236}">
                  <a16:creationId xmlns:a16="http://schemas.microsoft.com/office/drawing/2014/main" id="{FBCBF0DE-E94C-D2C5-0BB2-5792076CC011}"/>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Develop</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Conceptual Model</a:t>
              </a:r>
            </a:p>
          </p:txBody>
        </p:sp>
        <p:sp>
          <p:nvSpPr>
            <p:cNvPr id="266" name="Oval 265">
              <a:extLst>
                <a:ext uri="{FF2B5EF4-FFF2-40B4-BE49-F238E27FC236}">
                  <a16:creationId xmlns:a16="http://schemas.microsoft.com/office/drawing/2014/main" id="{537A63BC-CE50-FDAA-3864-D782F7765D3B}"/>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2.2</a:t>
              </a:r>
            </a:p>
          </p:txBody>
        </p:sp>
      </p:grpSp>
      <p:grpSp>
        <p:nvGrpSpPr>
          <p:cNvPr id="267" name="Group 266">
            <a:extLst>
              <a:ext uri="{FF2B5EF4-FFF2-40B4-BE49-F238E27FC236}">
                <a16:creationId xmlns:a16="http://schemas.microsoft.com/office/drawing/2014/main" id="{BE49AC6E-EAEC-3FC1-F792-32685FC2388B}"/>
              </a:ext>
            </a:extLst>
          </p:cNvPr>
          <p:cNvGrpSpPr/>
          <p:nvPr/>
        </p:nvGrpSpPr>
        <p:grpSpPr>
          <a:xfrm>
            <a:off x="1661459" y="2815143"/>
            <a:ext cx="1097280" cy="685800"/>
            <a:chOff x="6771067" y="4966859"/>
            <a:chExt cx="1097280" cy="685800"/>
          </a:xfrm>
        </p:grpSpPr>
        <p:sp>
          <p:nvSpPr>
            <p:cNvPr id="268" name="Rectangle: Rounded Corners 267">
              <a:extLst>
                <a:ext uri="{FF2B5EF4-FFF2-40B4-BE49-F238E27FC236}">
                  <a16:creationId xmlns:a16="http://schemas.microsoft.com/office/drawing/2014/main" id="{CD3B8327-6FA4-F972-1015-54EF9176244D}"/>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Develop</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Scenario</a:t>
              </a:r>
            </a:p>
          </p:txBody>
        </p:sp>
        <p:sp>
          <p:nvSpPr>
            <p:cNvPr id="269" name="Oval 268">
              <a:extLst>
                <a:ext uri="{FF2B5EF4-FFF2-40B4-BE49-F238E27FC236}">
                  <a16:creationId xmlns:a16="http://schemas.microsoft.com/office/drawing/2014/main" id="{290D5A63-6794-499F-C6A4-833B81126E54}"/>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2.1</a:t>
              </a:r>
            </a:p>
          </p:txBody>
        </p:sp>
      </p:grpSp>
      <p:grpSp>
        <p:nvGrpSpPr>
          <p:cNvPr id="270" name="Group 269">
            <a:extLst>
              <a:ext uri="{FF2B5EF4-FFF2-40B4-BE49-F238E27FC236}">
                <a16:creationId xmlns:a16="http://schemas.microsoft.com/office/drawing/2014/main" id="{643C860B-BE8C-A77F-5481-B8A52BCC7D29}"/>
              </a:ext>
            </a:extLst>
          </p:cNvPr>
          <p:cNvGrpSpPr/>
          <p:nvPr/>
        </p:nvGrpSpPr>
        <p:grpSpPr>
          <a:xfrm>
            <a:off x="381000" y="3729543"/>
            <a:ext cx="1097280" cy="685800"/>
            <a:chOff x="6771067" y="4966859"/>
            <a:chExt cx="1097280" cy="685800"/>
          </a:xfrm>
        </p:grpSpPr>
        <p:sp>
          <p:nvSpPr>
            <p:cNvPr id="271" name="Rectangle: Rounded Corners 270">
              <a:extLst>
                <a:ext uri="{FF2B5EF4-FFF2-40B4-BE49-F238E27FC236}">
                  <a16:creationId xmlns:a16="http://schemas.microsoft.com/office/drawing/2014/main" id="{6E62A13B-F5E3-3A0A-EFD1-5C77DCC24A98}"/>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Conduct</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Initial Planning</a:t>
              </a:r>
            </a:p>
          </p:txBody>
        </p:sp>
        <p:sp>
          <p:nvSpPr>
            <p:cNvPr id="272" name="Oval 271">
              <a:extLst>
                <a:ext uri="{FF2B5EF4-FFF2-40B4-BE49-F238E27FC236}">
                  <a16:creationId xmlns:a16="http://schemas.microsoft.com/office/drawing/2014/main" id="{9A548399-6CB8-F773-B030-958DCB728EB3}"/>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1.2</a:t>
              </a:r>
            </a:p>
          </p:txBody>
        </p:sp>
      </p:grpSp>
      <p:grpSp>
        <p:nvGrpSpPr>
          <p:cNvPr id="306" name="Group 305">
            <a:extLst>
              <a:ext uri="{FF2B5EF4-FFF2-40B4-BE49-F238E27FC236}">
                <a16:creationId xmlns:a16="http://schemas.microsoft.com/office/drawing/2014/main" id="{E7F53ED7-9DE9-5656-6D91-2E812C603D13}"/>
              </a:ext>
            </a:extLst>
          </p:cNvPr>
          <p:cNvGrpSpPr/>
          <p:nvPr/>
        </p:nvGrpSpPr>
        <p:grpSpPr>
          <a:xfrm>
            <a:off x="381000" y="2815143"/>
            <a:ext cx="1097280" cy="685800"/>
            <a:chOff x="6771067" y="4966859"/>
            <a:chExt cx="1097280" cy="685800"/>
          </a:xfrm>
        </p:grpSpPr>
        <p:sp>
          <p:nvSpPr>
            <p:cNvPr id="307" name="Rectangle: Rounded Corners 306">
              <a:extLst>
                <a:ext uri="{FF2B5EF4-FFF2-40B4-BE49-F238E27FC236}">
                  <a16:creationId xmlns:a16="http://schemas.microsoft.com/office/drawing/2014/main" id="{0AEB05CA-5A1A-4EC5-95E6-E2DC55FA1E03}"/>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Develop</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Objectives</a:t>
              </a:r>
            </a:p>
          </p:txBody>
        </p:sp>
        <p:sp>
          <p:nvSpPr>
            <p:cNvPr id="308" name="Oval 307">
              <a:extLst>
                <a:ext uri="{FF2B5EF4-FFF2-40B4-BE49-F238E27FC236}">
                  <a16:creationId xmlns:a16="http://schemas.microsoft.com/office/drawing/2014/main" id="{0ED6802C-8699-F910-EE20-51DE0987A54D}"/>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1.1</a:t>
              </a:r>
            </a:p>
          </p:txBody>
        </p:sp>
      </p:grpSp>
      <p:grpSp>
        <p:nvGrpSpPr>
          <p:cNvPr id="309" name="Group 308">
            <a:extLst>
              <a:ext uri="{FF2B5EF4-FFF2-40B4-BE49-F238E27FC236}">
                <a16:creationId xmlns:a16="http://schemas.microsoft.com/office/drawing/2014/main" id="{D0F82ADF-99CA-2064-E1C9-5DA92AE0639A}"/>
              </a:ext>
            </a:extLst>
          </p:cNvPr>
          <p:cNvGrpSpPr/>
          <p:nvPr/>
        </p:nvGrpSpPr>
        <p:grpSpPr>
          <a:xfrm>
            <a:off x="10624674" y="4643943"/>
            <a:ext cx="1097280" cy="685800"/>
            <a:chOff x="6771067" y="4966859"/>
            <a:chExt cx="1097280" cy="685800"/>
          </a:xfrm>
        </p:grpSpPr>
        <p:sp>
          <p:nvSpPr>
            <p:cNvPr id="310" name="Rectangle: Rounded Corners 309">
              <a:extLst>
                <a:ext uri="{FF2B5EF4-FFF2-40B4-BE49-F238E27FC236}">
                  <a16:creationId xmlns:a16="http://schemas.microsoft.com/office/drawing/2014/main" id="{F9CE82A2-2F5B-EA21-6BCF-D2CA93E628FE}"/>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Lessons Learned &amp; Retirement</a:t>
              </a:r>
            </a:p>
          </p:txBody>
        </p:sp>
        <p:sp>
          <p:nvSpPr>
            <p:cNvPr id="311" name="Oval 310">
              <a:extLst>
                <a:ext uri="{FF2B5EF4-FFF2-40B4-BE49-F238E27FC236}">
                  <a16:creationId xmlns:a16="http://schemas.microsoft.com/office/drawing/2014/main" id="{AEE0D8F6-CA31-7489-B672-CA2026D045AF}"/>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9.3</a:t>
              </a:r>
            </a:p>
          </p:txBody>
        </p:sp>
      </p:grpSp>
      <p:grpSp>
        <p:nvGrpSpPr>
          <p:cNvPr id="312" name="Group 311">
            <a:extLst>
              <a:ext uri="{FF2B5EF4-FFF2-40B4-BE49-F238E27FC236}">
                <a16:creationId xmlns:a16="http://schemas.microsoft.com/office/drawing/2014/main" id="{F87B4210-ED24-8360-2BF8-0BE03D1EAF69}"/>
              </a:ext>
            </a:extLst>
          </p:cNvPr>
          <p:cNvGrpSpPr/>
          <p:nvPr/>
        </p:nvGrpSpPr>
        <p:grpSpPr>
          <a:xfrm>
            <a:off x="10624674" y="3729543"/>
            <a:ext cx="1097280" cy="685800"/>
            <a:chOff x="6771067" y="4966859"/>
            <a:chExt cx="1097280" cy="685800"/>
          </a:xfrm>
        </p:grpSpPr>
        <p:sp>
          <p:nvSpPr>
            <p:cNvPr id="313" name="Rectangle: Rounded Corners 312">
              <a:extLst>
                <a:ext uri="{FF2B5EF4-FFF2-40B4-BE49-F238E27FC236}">
                  <a16:creationId xmlns:a16="http://schemas.microsoft.com/office/drawing/2014/main" id="{AF2C0785-5D15-09FE-E479-56D9F5864FAD}"/>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Reporting</a:t>
              </a:r>
            </a:p>
          </p:txBody>
        </p:sp>
        <p:sp>
          <p:nvSpPr>
            <p:cNvPr id="314" name="Oval 313">
              <a:extLst>
                <a:ext uri="{FF2B5EF4-FFF2-40B4-BE49-F238E27FC236}">
                  <a16:creationId xmlns:a16="http://schemas.microsoft.com/office/drawing/2014/main" id="{E9DF3A86-4CA9-0452-6D9F-9A6AF2726673}"/>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9.2</a:t>
              </a:r>
            </a:p>
          </p:txBody>
        </p:sp>
      </p:grpSp>
      <p:grpSp>
        <p:nvGrpSpPr>
          <p:cNvPr id="315" name="Group 314">
            <a:extLst>
              <a:ext uri="{FF2B5EF4-FFF2-40B4-BE49-F238E27FC236}">
                <a16:creationId xmlns:a16="http://schemas.microsoft.com/office/drawing/2014/main" id="{1120638C-9344-FC24-5B39-F64D11A1E574}"/>
              </a:ext>
            </a:extLst>
          </p:cNvPr>
          <p:cNvGrpSpPr/>
          <p:nvPr/>
        </p:nvGrpSpPr>
        <p:grpSpPr>
          <a:xfrm>
            <a:off x="10624674" y="2815143"/>
            <a:ext cx="1097280" cy="685800"/>
            <a:chOff x="6771067" y="4966859"/>
            <a:chExt cx="1097280" cy="685800"/>
          </a:xfrm>
        </p:grpSpPr>
        <p:sp>
          <p:nvSpPr>
            <p:cNvPr id="316" name="Rectangle: Rounded Corners 315">
              <a:extLst>
                <a:ext uri="{FF2B5EF4-FFF2-40B4-BE49-F238E27FC236}">
                  <a16:creationId xmlns:a16="http://schemas.microsoft.com/office/drawing/2014/main" id="{947015F5-562D-3AB5-6914-2CF940B8EDBE}"/>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Analysis &amp; Evaluation</a:t>
              </a:r>
            </a:p>
          </p:txBody>
        </p:sp>
        <p:sp>
          <p:nvSpPr>
            <p:cNvPr id="317" name="Oval 316">
              <a:extLst>
                <a:ext uri="{FF2B5EF4-FFF2-40B4-BE49-F238E27FC236}">
                  <a16:creationId xmlns:a16="http://schemas.microsoft.com/office/drawing/2014/main" id="{532EE2BD-447C-A964-F2F5-B10F866B84A2}"/>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9.1</a:t>
              </a:r>
            </a:p>
          </p:txBody>
        </p:sp>
      </p:grpSp>
      <p:cxnSp>
        <p:nvCxnSpPr>
          <p:cNvPr id="318" name="Straight Arrow Connector 317">
            <a:extLst>
              <a:ext uri="{FF2B5EF4-FFF2-40B4-BE49-F238E27FC236}">
                <a16:creationId xmlns:a16="http://schemas.microsoft.com/office/drawing/2014/main" id="{97EEEC0B-DF0A-E100-BAE4-87889463D415}"/>
              </a:ext>
            </a:extLst>
          </p:cNvPr>
          <p:cNvCxnSpPr>
            <a:stCxn id="176" idx="3"/>
            <a:endCxn id="200" idx="1"/>
          </p:cNvCxnSpPr>
          <p:nvPr/>
        </p:nvCxnSpPr>
        <p:spPr>
          <a:xfrm>
            <a:off x="1478280"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19" name="Straight Arrow Connector 318">
            <a:extLst>
              <a:ext uri="{FF2B5EF4-FFF2-40B4-BE49-F238E27FC236}">
                <a16:creationId xmlns:a16="http://schemas.microsoft.com/office/drawing/2014/main" id="{03F33384-704E-F6C2-88B9-225A5574C62B}"/>
              </a:ext>
            </a:extLst>
          </p:cNvPr>
          <p:cNvCxnSpPr>
            <a:stCxn id="200" idx="3"/>
            <a:endCxn id="197" idx="1"/>
          </p:cNvCxnSpPr>
          <p:nvPr/>
        </p:nvCxnSpPr>
        <p:spPr>
          <a:xfrm>
            <a:off x="2758739"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0" name="Straight Arrow Connector 319">
            <a:extLst>
              <a:ext uri="{FF2B5EF4-FFF2-40B4-BE49-F238E27FC236}">
                <a16:creationId xmlns:a16="http://schemas.microsoft.com/office/drawing/2014/main" id="{5A531EF7-79BC-BF0A-6002-4F27B8D33532}"/>
              </a:ext>
            </a:extLst>
          </p:cNvPr>
          <p:cNvCxnSpPr>
            <a:stCxn id="197" idx="3"/>
            <a:endCxn id="194" idx="1"/>
          </p:cNvCxnSpPr>
          <p:nvPr/>
        </p:nvCxnSpPr>
        <p:spPr>
          <a:xfrm>
            <a:off x="4039198"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1" name="Straight Arrow Connector 320">
            <a:extLst>
              <a:ext uri="{FF2B5EF4-FFF2-40B4-BE49-F238E27FC236}">
                <a16:creationId xmlns:a16="http://schemas.microsoft.com/office/drawing/2014/main" id="{825BA669-C5C2-2F9E-1353-7254B17ACA12}"/>
              </a:ext>
            </a:extLst>
          </p:cNvPr>
          <p:cNvCxnSpPr>
            <a:stCxn id="194" idx="3"/>
            <a:endCxn id="191" idx="1"/>
          </p:cNvCxnSpPr>
          <p:nvPr/>
        </p:nvCxnSpPr>
        <p:spPr>
          <a:xfrm>
            <a:off x="5319657"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2" name="Straight Arrow Connector 321">
            <a:extLst>
              <a:ext uri="{FF2B5EF4-FFF2-40B4-BE49-F238E27FC236}">
                <a16:creationId xmlns:a16="http://schemas.microsoft.com/office/drawing/2014/main" id="{D96454A6-A6E2-BD79-7A78-ADDE49D296BA}"/>
              </a:ext>
            </a:extLst>
          </p:cNvPr>
          <p:cNvCxnSpPr>
            <a:stCxn id="191" idx="3"/>
            <a:endCxn id="188" idx="1"/>
          </p:cNvCxnSpPr>
          <p:nvPr/>
        </p:nvCxnSpPr>
        <p:spPr>
          <a:xfrm>
            <a:off x="6600116"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3" name="Straight Arrow Connector 322">
            <a:extLst>
              <a:ext uri="{FF2B5EF4-FFF2-40B4-BE49-F238E27FC236}">
                <a16:creationId xmlns:a16="http://schemas.microsoft.com/office/drawing/2014/main" id="{DAEC5D94-F2A7-F87A-5A15-897D9E1D27A8}"/>
              </a:ext>
            </a:extLst>
          </p:cNvPr>
          <p:cNvCxnSpPr>
            <a:stCxn id="188" idx="3"/>
            <a:endCxn id="185" idx="1"/>
          </p:cNvCxnSpPr>
          <p:nvPr/>
        </p:nvCxnSpPr>
        <p:spPr>
          <a:xfrm>
            <a:off x="7880575"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4" name="Straight Arrow Connector 323">
            <a:extLst>
              <a:ext uri="{FF2B5EF4-FFF2-40B4-BE49-F238E27FC236}">
                <a16:creationId xmlns:a16="http://schemas.microsoft.com/office/drawing/2014/main" id="{7169A971-565F-7847-9F21-2EBFFFD55169}"/>
              </a:ext>
            </a:extLst>
          </p:cNvPr>
          <p:cNvCxnSpPr>
            <a:cxnSpLocks/>
            <a:stCxn id="185" idx="3"/>
            <a:endCxn id="182" idx="1"/>
          </p:cNvCxnSpPr>
          <p:nvPr/>
        </p:nvCxnSpPr>
        <p:spPr>
          <a:xfrm>
            <a:off x="9161034" y="2004400"/>
            <a:ext cx="183179" cy="4292"/>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5" name="Straight Arrow Connector 324">
            <a:extLst>
              <a:ext uri="{FF2B5EF4-FFF2-40B4-BE49-F238E27FC236}">
                <a16:creationId xmlns:a16="http://schemas.microsoft.com/office/drawing/2014/main" id="{4889B595-3992-EA0E-AD72-548334E83401}"/>
              </a:ext>
            </a:extLst>
          </p:cNvPr>
          <p:cNvCxnSpPr>
            <a:stCxn id="182" idx="3"/>
            <a:endCxn id="179" idx="1"/>
          </p:cNvCxnSpPr>
          <p:nvPr/>
        </p:nvCxnSpPr>
        <p:spPr>
          <a:xfrm>
            <a:off x="10441493" y="2008692"/>
            <a:ext cx="183181"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326" name="Group 325">
            <a:extLst>
              <a:ext uri="{FF2B5EF4-FFF2-40B4-BE49-F238E27FC236}">
                <a16:creationId xmlns:a16="http://schemas.microsoft.com/office/drawing/2014/main" id="{4086274B-A8BA-3424-EF83-D4CC7D42B727}"/>
              </a:ext>
            </a:extLst>
          </p:cNvPr>
          <p:cNvGrpSpPr/>
          <p:nvPr/>
        </p:nvGrpSpPr>
        <p:grpSpPr>
          <a:xfrm>
            <a:off x="1035384" y="2338345"/>
            <a:ext cx="10070573" cy="210099"/>
            <a:chOff x="1035384" y="2037802"/>
            <a:chExt cx="10070573" cy="210099"/>
          </a:xfrm>
        </p:grpSpPr>
        <p:cxnSp>
          <p:nvCxnSpPr>
            <p:cNvPr id="327" name="Straight Connector 326">
              <a:extLst>
                <a:ext uri="{FF2B5EF4-FFF2-40B4-BE49-F238E27FC236}">
                  <a16:creationId xmlns:a16="http://schemas.microsoft.com/office/drawing/2014/main" id="{B0DD464E-8F82-D7B0-82D5-B9D74B036ED9}"/>
                </a:ext>
              </a:extLst>
            </p:cNvPr>
            <p:cNvCxnSpPr>
              <a:cxnSpLocks/>
            </p:cNvCxnSpPr>
            <p:nvPr/>
          </p:nvCxnSpPr>
          <p:spPr>
            <a:xfrm flipH="1">
              <a:off x="9782564" y="2247900"/>
              <a:ext cx="225556"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8" name="Straight Connector 327">
              <a:extLst>
                <a:ext uri="{FF2B5EF4-FFF2-40B4-BE49-F238E27FC236}">
                  <a16:creationId xmlns:a16="http://schemas.microsoft.com/office/drawing/2014/main" id="{133AD0BD-CE61-F800-105E-B250751DEE16}"/>
                </a:ext>
              </a:extLst>
            </p:cNvPr>
            <p:cNvCxnSpPr>
              <a:cxnSpLocks/>
            </p:cNvCxnSpPr>
            <p:nvPr/>
          </p:nvCxnSpPr>
          <p:spPr>
            <a:xfrm flipH="1">
              <a:off x="8505436" y="2247901"/>
              <a:ext cx="210328"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9" name="Straight Connector 328">
              <a:extLst>
                <a:ext uri="{FF2B5EF4-FFF2-40B4-BE49-F238E27FC236}">
                  <a16:creationId xmlns:a16="http://schemas.microsoft.com/office/drawing/2014/main" id="{3D79594C-1042-843F-6B2B-E0D72B5C4671}"/>
                </a:ext>
              </a:extLst>
            </p:cNvPr>
            <p:cNvCxnSpPr>
              <a:cxnSpLocks/>
            </p:cNvCxnSpPr>
            <p:nvPr/>
          </p:nvCxnSpPr>
          <p:spPr>
            <a:xfrm flipH="1" flipV="1">
              <a:off x="7225105" y="2247900"/>
              <a:ext cx="213531"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0" name="Straight Connector 329">
              <a:extLst>
                <a:ext uri="{FF2B5EF4-FFF2-40B4-BE49-F238E27FC236}">
                  <a16:creationId xmlns:a16="http://schemas.microsoft.com/office/drawing/2014/main" id="{B1594016-161C-A06C-7C43-5E2D5D054BC3}"/>
                </a:ext>
              </a:extLst>
            </p:cNvPr>
            <p:cNvCxnSpPr>
              <a:cxnSpLocks/>
            </p:cNvCxnSpPr>
            <p:nvPr/>
          </p:nvCxnSpPr>
          <p:spPr>
            <a:xfrm flipH="1">
              <a:off x="5947267" y="2247900"/>
              <a:ext cx="211038"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1" name="Straight Connector 330">
              <a:extLst>
                <a:ext uri="{FF2B5EF4-FFF2-40B4-BE49-F238E27FC236}">
                  <a16:creationId xmlns:a16="http://schemas.microsoft.com/office/drawing/2014/main" id="{5D0E7687-DE3A-C222-C272-D9C6160B7702}"/>
                </a:ext>
              </a:extLst>
            </p:cNvPr>
            <p:cNvCxnSpPr>
              <a:cxnSpLocks/>
            </p:cNvCxnSpPr>
            <p:nvPr/>
          </p:nvCxnSpPr>
          <p:spPr>
            <a:xfrm flipH="1" flipV="1">
              <a:off x="4664187" y="2247900"/>
              <a:ext cx="216280"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2" name="Straight Connector 331">
              <a:extLst>
                <a:ext uri="{FF2B5EF4-FFF2-40B4-BE49-F238E27FC236}">
                  <a16:creationId xmlns:a16="http://schemas.microsoft.com/office/drawing/2014/main" id="{5D54B7E6-4DEB-584C-2CEE-14FC761458E6}"/>
                </a:ext>
              </a:extLst>
            </p:cNvPr>
            <p:cNvCxnSpPr>
              <a:cxnSpLocks/>
            </p:cNvCxnSpPr>
            <p:nvPr/>
          </p:nvCxnSpPr>
          <p:spPr>
            <a:xfrm flipH="1">
              <a:off x="3381160" y="2247900"/>
              <a:ext cx="216227"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3" name="Straight Connector 332">
              <a:extLst>
                <a:ext uri="{FF2B5EF4-FFF2-40B4-BE49-F238E27FC236}">
                  <a16:creationId xmlns:a16="http://schemas.microsoft.com/office/drawing/2014/main" id="{F6DEFBAD-807E-ABEA-0215-E63DD7C47B76}"/>
                </a:ext>
              </a:extLst>
            </p:cNvPr>
            <p:cNvCxnSpPr>
              <a:cxnSpLocks/>
            </p:cNvCxnSpPr>
            <p:nvPr/>
          </p:nvCxnSpPr>
          <p:spPr>
            <a:xfrm flipH="1" flipV="1">
              <a:off x="2102184" y="2247900"/>
              <a:ext cx="212176"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4" name="Straight Connector 333">
              <a:extLst>
                <a:ext uri="{FF2B5EF4-FFF2-40B4-BE49-F238E27FC236}">
                  <a16:creationId xmlns:a16="http://schemas.microsoft.com/office/drawing/2014/main" id="{5F917164-D65B-1B7C-92B6-1CAD54C0E56A}"/>
                </a:ext>
              </a:extLst>
            </p:cNvPr>
            <p:cNvCxnSpPr>
              <a:cxnSpLocks/>
            </p:cNvCxnSpPr>
            <p:nvPr/>
          </p:nvCxnSpPr>
          <p:spPr>
            <a:xfrm>
              <a:off x="1035384"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5" name="Straight Arrow Connector 334">
              <a:extLst>
                <a:ext uri="{FF2B5EF4-FFF2-40B4-BE49-F238E27FC236}">
                  <a16:creationId xmlns:a16="http://schemas.microsoft.com/office/drawing/2014/main" id="{19845700-CCB4-D92D-665D-8281695C1163}"/>
                </a:ext>
              </a:extLst>
            </p:cNvPr>
            <p:cNvCxnSpPr>
              <a:cxnSpLocks/>
            </p:cNvCxnSpPr>
            <p:nvPr/>
          </p:nvCxnSpPr>
          <p:spPr>
            <a:xfrm>
              <a:off x="11074920" y="20621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36" name="Straight Arrow Connector 335">
              <a:extLst>
                <a:ext uri="{FF2B5EF4-FFF2-40B4-BE49-F238E27FC236}">
                  <a16:creationId xmlns:a16="http://schemas.microsoft.com/office/drawing/2014/main" id="{7D4E1B02-DEF7-C786-7C66-2EACE0AC65DC}"/>
                </a:ext>
              </a:extLst>
            </p:cNvPr>
            <p:cNvCxnSpPr>
              <a:cxnSpLocks/>
            </p:cNvCxnSpPr>
            <p:nvPr/>
          </p:nvCxnSpPr>
          <p:spPr>
            <a:xfrm>
              <a:off x="9782564"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37" name="Straight Arrow Connector 336">
              <a:extLst>
                <a:ext uri="{FF2B5EF4-FFF2-40B4-BE49-F238E27FC236}">
                  <a16:creationId xmlns:a16="http://schemas.microsoft.com/office/drawing/2014/main" id="{07598D85-B928-9060-E85B-D3BE276CA559}"/>
                </a:ext>
              </a:extLst>
            </p:cNvPr>
            <p:cNvCxnSpPr>
              <a:cxnSpLocks/>
            </p:cNvCxnSpPr>
            <p:nvPr/>
          </p:nvCxnSpPr>
          <p:spPr>
            <a:xfrm>
              <a:off x="8505436"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38" name="Straight Arrow Connector 337">
              <a:extLst>
                <a:ext uri="{FF2B5EF4-FFF2-40B4-BE49-F238E27FC236}">
                  <a16:creationId xmlns:a16="http://schemas.microsoft.com/office/drawing/2014/main" id="{D306CA11-4961-BB1A-D6AF-DF739F3A7DDF}"/>
                </a:ext>
              </a:extLst>
            </p:cNvPr>
            <p:cNvCxnSpPr>
              <a:cxnSpLocks/>
            </p:cNvCxnSpPr>
            <p:nvPr/>
          </p:nvCxnSpPr>
          <p:spPr>
            <a:xfrm>
              <a:off x="7225105"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39" name="Straight Arrow Connector 338">
              <a:extLst>
                <a:ext uri="{FF2B5EF4-FFF2-40B4-BE49-F238E27FC236}">
                  <a16:creationId xmlns:a16="http://schemas.microsoft.com/office/drawing/2014/main" id="{ED9E5684-5AB6-CB03-4907-1879055392B4}"/>
                </a:ext>
              </a:extLst>
            </p:cNvPr>
            <p:cNvCxnSpPr>
              <a:cxnSpLocks/>
            </p:cNvCxnSpPr>
            <p:nvPr/>
          </p:nvCxnSpPr>
          <p:spPr>
            <a:xfrm>
              <a:off x="5947267"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40" name="Straight Arrow Connector 339">
              <a:extLst>
                <a:ext uri="{FF2B5EF4-FFF2-40B4-BE49-F238E27FC236}">
                  <a16:creationId xmlns:a16="http://schemas.microsoft.com/office/drawing/2014/main" id="{70932083-653B-31F1-57BD-D7DA44748CBB}"/>
                </a:ext>
              </a:extLst>
            </p:cNvPr>
            <p:cNvCxnSpPr>
              <a:cxnSpLocks/>
            </p:cNvCxnSpPr>
            <p:nvPr/>
          </p:nvCxnSpPr>
          <p:spPr>
            <a:xfrm>
              <a:off x="4664187" y="20621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41" name="Straight Arrow Connector 340">
              <a:extLst>
                <a:ext uri="{FF2B5EF4-FFF2-40B4-BE49-F238E27FC236}">
                  <a16:creationId xmlns:a16="http://schemas.microsoft.com/office/drawing/2014/main" id="{6DB8BF51-19F3-FC36-2AD1-20B9DB1F7B16}"/>
                </a:ext>
              </a:extLst>
            </p:cNvPr>
            <p:cNvCxnSpPr>
              <a:cxnSpLocks/>
            </p:cNvCxnSpPr>
            <p:nvPr/>
          </p:nvCxnSpPr>
          <p:spPr>
            <a:xfrm>
              <a:off x="3381160"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42" name="Straight Arrow Connector 341">
              <a:extLst>
                <a:ext uri="{FF2B5EF4-FFF2-40B4-BE49-F238E27FC236}">
                  <a16:creationId xmlns:a16="http://schemas.microsoft.com/office/drawing/2014/main" id="{78A424D3-0251-0012-921A-84413B62E98E}"/>
                </a:ext>
              </a:extLst>
            </p:cNvPr>
            <p:cNvCxnSpPr>
              <a:cxnSpLocks/>
            </p:cNvCxnSpPr>
            <p:nvPr/>
          </p:nvCxnSpPr>
          <p:spPr>
            <a:xfrm>
              <a:off x="2102184"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43" name="Straight Arrow Connector 342">
              <a:extLst>
                <a:ext uri="{FF2B5EF4-FFF2-40B4-BE49-F238E27FC236}">
                  <a16:creationId xmlns:a16="http://schemas.microsoft.com/office/drawing/2014/main" id="{8021672F-C978-7B2A-7B4A-2F4A6859E874}"/>
                </a:ext>
              </a:extLst>
            </p:cNvPr>
            <p:cNvCxnSpPr>
              <a:cxnSpLocks/>
            </p:cNvCxnSpPr>
            <p:nvPr/>
          </p:nvCxnSpPr>
          <p:spPr>
            <a:xfrm>
              <a:off x="1035384" y="2060939"/>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44" name="Straight Arrow Connector 343">
              <a:extLst>
                <a:ext uri="{FF2B5EF4-FFF2-40B4-BE49-F238E27FC236}">
                  <a16:creationId xmlns:a16="http://schemas.microsoft.com/office/drawing/2014/main" id="{EC18EF68-D28F-A3C2-D9CB-EDBBE3D51ECF}"/>
                </a:ext>
              </a:extLst>
            </p:cNvPr>
            <p:cNvCxnSpPr>
              <a:cxnSpLocks/>
            </p:cNvCxnSpPr>
            <p:nvPr/>
          </p:nvCxnSpPr>
          <p:spPr>
            <a:xfrm>
              <a:off x="2314360" y="2054670"/>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45" name="Straight Arrow Connector 344">
              <a:extLst>
                <a:ext uri="{FF2B5EF4-FFF2-40B4-BE49-F238E27FC236}">
                  <a16:creationId xmlns:a16="http://schemas.microsoft.com/office/drawing/2014/main" id="{90B21A22-1185-11CD-9E66-643DEFE81179}"/>
                </a:ext>
              </a:extLst>
            </p:cNvPr>
            <p:cNvCxnSpPr>
              <a:cxnSpLocks/>
            </p:cNvCxnSpPr>
            <p:nvPr/>
          </p:nvCxnSpPr>
          <p:spPr>
            <a:xfrm>
              <a:off x="3595536" y="2037802"/>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46" name="Straight Arrow Connector 345">
              <a:extLst>
                <a:ext uri="{FF2B5EF4-FFF2-40B4-BE49-F238E27FC236}">
                  <a16:creationId xmlns:a16="http://schemas.microsoft.com/office/drawing/2014/main" id="{1D2194CE-1BD5-51FE-BFF8-3D133A16F7FA}"/>
                </a:ext>
              </a:extLst>
            </p:cNvPr>
            <p:cNvCxnSpPr>
              <a:cxnSpLocks/>
            </p:cNvCxnSpPr>
            <p:nvPr/>
          </p:nvCxnSpPr>
          <p:spPr>
            <a:xfrm>
              <a:off x="4880467" y="2053760"/>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47" name="Straight Arrow Connector 346">
              <a:extLst>
                <a:ext uri="{FF2B5EF4-FFF2-40B4-BE49-F238E27FC236}">
                  <a16:creationId xmlns:a16="http://schemas.microsoft.com/office/drawing/2014/main" id="{0F9278DF-F6B2-6D53-EB3F-DE1DDBF00CE5}"/>
                </a:ext>
              </a:extLst>
            </p:cNvPr>
            <p:cNvCxnSpPr>
              <a:cxnSpLocks/>
            </p:cNvCxnSpPr>
            <p:nvPr/>
          </p:nvCxnSpPr>
          <p:spPr>
            <a:xfrm>
              <a:off x="6165552" y="2046757"/>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48" name="Straight Arrow Connector 347">
              <a:extLst>
                <a:ext uri="{FF2B5EF4-FFF2-40B4-BE49-F238E27FC236}">
                  <a16:creationId xmlns:a16="http://schemas.microsoft.com/office/drawing/2014/main" id="{286F5E27-5869-EFC9-1241-37A73395BE61}"/>
                </a:ext>
              </a:extLst>
            </p:cNvPr>
            <p:cNvCxnSpPr>
              <a:cxnSpLocks/>
            </p:cNvCxnSpPr>
            <p:nvPr/>
          </p:nvCxnSpPr>
          <p:spPr>
            <a:xfrm>
              <a:off x="7438636" y="2054670"/>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49" name="Straight Arrow Connector 348">
              <a:extLst>
                <a:ext uri="{FF2B5EF4-FFF2-40B4-BE49-F238E27FC236}">
                  <a16:creationId xmlns:a16="http://schemas.microsoft.com/office/drawing/2014/main" id="{DB52DEF4-C475-8FCB-BF5E-BA45678A9179}"/>
                </a:ext>
              </a:extLst>
            </p:cNvPr>
            <p:cNvCxnSpPr>
              <a:cxnSpLocks/>
            </p:cNvCxnSpPr>
            <p:nvPr/>
          </p:nvCxnSpPr>
          <p:spPr>
            <a:xfrm>
              <a:off x="8715764" y="2046756"/>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50" name="Straight Arrow Connector 349">
              <a:extLst>
                <a:ext uri="{FF2B5EF4-FFF2-40B4-BE49-F238E27FC236}">
                  <a16:creationId xmlns:a16="http://schemas.microsoft.com/office/drawing/2014/main" id="{027324D0-3F09-9D22-616E-7D07C8BDAEC9}"/>
                </a:ext>
              </a:extLst>
            </p:cNvPr>
            <p:cNvCxnSpPr>
              <a:cxnSpLocks/>
            </p:cNvCxnSpPr>
            <p:nvPr/>
          </p:nvCxnSpPr>
          <p:spPr>
            <a:xfrm>
              <a:off x="10008120" y="2046756"/>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51" name="Straight Connector 350">
              <a:extLst>
                <a:ext uri="{FF2B5EF4-FFF2-40B4-BE49-F238E27FC236}">
                  <a16:creationId xmlns:a16="http://schemas.microsoft.com/office/drawing/2014/main" id="{AD06C4F5-AD58-9AB9-25E4-DA40778FD0A1}"/>
                </a:ext>
              </a:extLst>
            </p:cNvPr>
            <p:cNvCxnSpPr>
              <a:cxnSpLocks/>
            </p:cNvCxnSpPr>
            <p:nvPr/>
          </p:nvCxnSpPr>
          <p:spPr>
            <a:xfrm>
              <a:off x="2356403"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2" name="Straight Connector 351">
              <a:extLst>
                <a:ext uri="{FF2B5EF4-FFF2-40B4-BE49-F238E27FC236}">
                  <a16:creationId xmlns:a16="http://schemas.microsoft.com/office/drawing/2014/main" id="{7554A674-28AF-6D2E-5176-E347637C8E2A}"/>
                </a:ext>
              </a:extLst>
            </p:cNvPr>
            <p:cNvCxnSpPr>
              <a:cxnSpLocks/>
            </p:cNvCxnSpPr>
            <p:nvPr/>
          </p:nvCxnSpPr>
          <p:spPr>
            <a:xfrm>
              <a:off x="3595536"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3" name="Straight Connector 352">
              <a:extLst>
                <a:ext uri="{FF2B5EF4-FFF2-40B4-BE49-F238E27FC236}">
                  <a16:creationId xmlns:a16="http://schemas.microsoft.com/office/drawing/2014/main" id="{B287666C-DDFB-A6DE-6A26-BCCDDAE95DDE}"/>
                </a:ext>
              </a:extLst>
            </p:cNvPr>
            <p:cNvCxnSpPr>
              <a:cxnSpLocks/>
            </p:cNvCxnSpPr>
            <p:nvPr/>
          </p:nvCxnSpPr>
          <p:spPr>
            <a:xfrm>
              <a:off x="4880467"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4" name="Straight Connector 353">
              <a:extLst>
                <a:ext uri="{FF2B5EF4-FFF2-40B4-BE49-F238E27FC236}">
                  <a16:creationId xmlns:a16="http://schemas.microsoft.com/office/drawing/2014/main" id="{6A8C57A0-E593-F942-1D8A-DBCC38E0D782}"/>
                </a:ext>
              </a:extLst>
            </p:cNvPr>
            <p:cNvCxnSpPr>
              <a:cxnSpLocks/>
            </p:cNvCxnSpPr>
            <p:nvPr/>
          </p:nvCxnSpPr>
          <p:spPr>
            <a:xfrm>
              <a:off x="6215219"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5" name="Straight Connector 354">
              <a:extLst>
                <a:ext uri="{FF2B5EF4-FFF2-40B4-BE49-F238E27FC236}">
                  <a16:creationId xmlns:a16="http://schemas.microsoft.com/office/drawing/2014/main" id="{DD00A312-CDC3-9515-7752-755263D99186}"/>
                </a:ext>
              </a:extLst>
            </p:cNvPr>
            <p:cNvCxnSpPr>
              <a:cxnSpLocks/>
            </p:cNvCxnSpPr>
            <p:nvPr/>
          </p:nvCxnSpPr>
          <p:spPr>
            <a:xfrm>
              <a:off x="7478239"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6" name="Straight Connector 355">
              <a:extLst>
                <a:ext uri="{FF2B5EF4-FFF2-40B4-BE49-F238E27FC236}">
                  <a16:creationId xmlns:a16="http://schemas.microsoft.com/office/drawing/2014/main" id="{140F9EDD-29CF-66E8-DA7E-B3CFE9FA1B28}"/>
                </a:ext>
              </a:extLst>
            </p:cNvPr>
            <p:cNvCxnSpPr>
              <a:cxnSpLocks/>
            </p:cNvCxnSpPr>
            <p:nvPr/>
          </p:nvCxnSpPr>
          <p:spPr>
            <a:xfrm>
              <a:off x="8758698"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7" name="Straight Connector 356">
              <a:extLst>
                <a:ext uri="{FF2B5EF4-FFF2-40B4-BE49-F238E27FC236}">
                  <a16:creationId xmlns:a16="http://schemas.microsoft.com/office/drawing/2014/main" id="{4C12D849-AF37-055A-AE23-38766441A35E}"/>
                </a:ext>
              </a:extLst>
            </p:cNvPr>
            <p:cNvCxnSpPr>
              <a:cxnSpLocks/>
            </p:cNvCxnSpPr>
            <p:nvPr/>
          </p:nvCxnSpPr>
          <p:spPr>
            <a:xfrm>
              <a:off x="10039157"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358" name="Group 357">
            <a:extLst>
              <a:ext uri="{FF2B5EF4-FFF2-40B4-BE49-F238E27FC236}">
                <a16:creationId xmlns:a16="http://schemas.microsoft.com/office/drawing/2014/main" id="{6171C725-6174-C50A-E898-E591FA74E81C}"/>
              </a:ext>
            </a:extLst>
          </p:cNvPr>
          <p:cNvGrpSpPr/>
          <p:nvPr/>
        </p:nvGrpSpPr>
        <p:grpSpPr>
          <a:xfrm>
            <a:off x="9344213" y="4643943"/>
            <a:ext cx="1097280" cy="685800"/>
            <a:chOff x="6771067" y="4966859"/>
            <a:chExt cx="1097280" cy="685800"/>
          </a:xfrm>
        </p:grpSpPr>
        <p:sp>
          <p:nvSpPr>
            <p:cNvPr id="359" name="Rectangle: Rounded Corners 358">
              <a:extLst>
                <a:ext uri="{FF2B5EF4-FFF2-40B4-BE49-F238E27FC236}">
                  <a16:creationId xmlns:a16="http://schemas.microsoft.com/office/drawing/2014/main" id="{D6D03DF4-40E1-A74A-08F3-582BAF2F8BFF}"/>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Prepare</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Data Outputs</a:t>
              </a:r>
            </a:p>
          </p:txBody>
        </p:sp>
        <p:sp>
          <p:nvSpPr>
            <p:cNvPr id="360" name="Oval 359">
              <a:extLst>
                <a:ext uri="{FF2B5EF4-FFF2-40B4-BE49-F238E27FC236}">
                  <a16:creationId xmlns:a16="http://schemas.microsoft.com/office/drawing/2014/main" id="{BCC03C06-BA33-570B-A1D7-E8BC8548972E}"/>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8.3</a:t>
              </a:r>
            </a:p>
          </p:txBody>
        </p:sp>
      </p:grpSp>
      <p:grpSp>
        <p:nvGrpSpPr>
          <p:cNvPr id="361" name="Group 360">
            <a:extLst>
              <a:ext uri="{FF2B5EF4-FFF2-40B4-BE49-F238E27FC236}">
                <a16:creationId xmlns:a16="http://schemas.microsoft.com/office/drawing/2014/main" id="{0DE97ADD-58FF-D656-EE6A-AFF09DA35494}"/>
              </a:ext>
            </a:extLst>
          </p:cNvPr>
          <p:cNvGrpSpPr/>
          <p:nvPr/>
        </p:nvGrpSpPr>
        <p:grpSpPr>
          <a:xfrm>
            <a:off x="9344213" y="3729543"/>
            <a:ext cx="1097280" cy="685800"/>
            <a:chOff x="6771067" y="4966859"/>
            <a:chExt cx="1097280" cy="685800"/>
          </a:xfrm>
        </p:grpSpPr>
        <p:sp>
          <p:nvSpPr>
            <p:cNvPr id="362" name="Rectangle: Rounded Corners 361">
              <a:extLst>
                <a:ext uri="{FF2B5EF4-FFF2-40B4-BE49-F238E27FC236}">
                  <a16:creationId xmlns:a16="http://schemas.microsoft.com/office/drawing/2014/main" id="{90B72477-FBEA-AD3A-D75C-6A5BE44628C4}"/>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Conduct</a:t>
              </a:r>
            </a:p>
            <a:p>
              <a:pPr algn="ctr">
                <a:lnSpc>
                  <a:spcPts val="1200"/>
                </a:lnSpc>
              </a:pPr>
              <a:r>
                <a:rPr lang="en-US" sz="1200" b="1" dirty="0">
                  <a:solidFill>
                    <a:schemeClr val="tx1"/>
                  </a:solidFill>
                  <a:latin typeface="Calibri" panose="020F0502020204030204" pitchFamily="34" charset="0"/>
                  <a:cs typeface="Calibri" panose="020F0502020204030204" pitchFamily="34" charset="0"/>
                </a:rPr>
                <a:t>Record Runs</a:t>
              </a:r>
            </a:p>
          </p:txBody>
        </p:sp>
        <p:sp>
          <p:nvSpPr>
            <p:cNvPr id="363" name="Oval 362">
              <a:extLst>
                <a:ext uri="{FF2B5EF4-FFF2-40B4-BE49-F238E27FC236}">
                  <a16:creationId xmlns:a16="http://schemas.microsoft.com/office/drawing/2014/main" id="{B31B9CBC-EAC8-16EC-33F0-C58C2B807B32}"/>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8.2</a:t>
              </a:r>
            </a:p>
          </p:txBody>
        </p:sp>
      </p:grpSp>
      <p:grpSp>
        <p:nvGrpSpPr>
          <p:cNvPr id="364" name="Group 363">
            <a:extLst>
              <a:ext uri="{FF2B5EF4-FFF2-40B4-BE49-F238E27FC236}">
                <a16:creationId xmlns:a16="http://schemas.microsoft.com/office/drawing/2014/main" id="{B7586120-13A2-70B0-D438-B5FE88417DA4}"/>
              </a:ext>
            </a:extLst>
          </p:cNvPr>
          <p:cNvGrpSpPr/>
          <p:nvPr/>
        </p:nvGrpSpPr>
        <p:grpSpPr>
          <a:xfrm>
            <a:off x="9327273" y="2808445"/>
            <a:ext cx="1097280" cy="685800"/>
            <a:chOff x="6771067" y="4966859"/>
            <a:chExt cx="1097280" cy="685800"/>
          </a:xfrm>
        </p:grpSpPr>
        <p:sp>
          <p:nvSpPr>
            <p:cNvPr id="365" name="Rectangle: Rounded Corners 364">
              <a:extLst>
                <a:ext uri="{FF2B5EF4-FFF2-40B4-BE49-F238E27FC236}">
                  <a16:creationId xmlns:a16="http://schemas.microsoft.com/office/drawing/2014/main" id="{0DEEFE57-5FEA-5028-787B-4A48E4AD41BC}"/>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latin typeface="Calibri" panose="020F0502020204030204" pitchFamily="34" charset="0"/>
                  <a:cs typeface="Calibri" panose="020F0502020204030204" pitchFamily="34" charset="0"/>
                </a:rPr>
                <a:t>Plan</a:t>
              </a:r>
              <a:br>
                <a:rPr lang="en-US" sz="1200" b="1" dirty="0">
                  <a:solidFill>
                    <a:schemeClr val="tx1"/>
                  </a:solidFill>
                  <a:latin typeface="Calibri" panose="020F0502020204030204" pitchFamily="34" charset="0"/>
                  <a:cs typeface="Calibri" panose="020F0502020204030204" pitchFamily="34" charset="0"/>
                </a:rPr>
              </a:br>
              <a:r>
                <a:rPr lang="en-US" sz="1200" b="1" dirty="0">
                  <a:solidFill>
                    <a:schemeClr val="tx1"/>
                  </a:solidFill>
                  <a:latin typeface="Calibri" panose="020F0502020204030204" pitchFamily="34" charset="0"/>
                  <a:cs typeface="Calibri" panose="020F0502020204030204" pitchFamily="34" charset="0"/>
                </a:rPr>
                <a:t>Execution</a:t>
              </a:r>
            </a:p>
          </p:txBody>
        </p:sp>
        <p:sp>
          <p:nvSpPr>
            <p:cNvPr id="366" name="Oval 365">
              <a:extLst>
                <a:ext uri="{FF2B5EF4-FFF2-40B4-BE49-F238E27FC236}">
                  <a16:creationId xmlns:a16="http://schemas.microsoft.com/office/drawing/2014/main" id="{CE6DD043-29F3-F6A9-9ECB-6DAAF2E4E8B4}"/>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Calibri" panose="020F0502020204030204" pitchFamily="34" charset="0"/>
                  <a:cs typeface="Calibri" panose="020F0502020204030204" pitchFamily="34" charset="0"/>
                </a:rPr>
                <a:t>8.1</a:t>
              </a:r>
            </a:p>
          </p:txBody>
        </p:sp>
      </p:grpSp>
      <p:grpSp>
        <p:nvGrpSpPr>
          <p:cNvPr id="165" name="Group 164">
            <a:extLst>
              <a:ext uri="{FF2B5EF4-FFF2-40B4-BE49-F238E27FC236}">
                <a16:creationId xmlns:a16="http://schemas.microsoft.com/office/drawing/2014/main" id="{6F9E1BFD-F050-93E2-F863-E4D4C7AFF2F6}"/>
              </a:ext>
            </a:extLst>
          </p:cNvPr>
          <p:cNvGrpSpPr/>
          <p:nvPr/>
        </p:nvGrpSpPr>
        <p:grpSpPr>
          <a:xfrm>
            <a:off x="268751" y="573793"/>
            <a:ext cx="11483993" cy="960656"/>
            <a:chOff x="280624" y="1088443"/>
            <a:chExt cx="11483993" cy="960656"/>
          </a:xfrm>
        </p:grpSpPr>
        <p:grpSp>
          <p:nvGrpSpPr>
            <p:cNvPr id="167" name="Group 166">
              <a:extLst>
                <a:ext uri="{FF2B5EF4-FFF2-40B4-BE49-F238E27FC236}">
                  <a16:creationId xmlns:a16="http://schemas.microsoft.com/office/drawing/2014/main" id="{5B88C617-4A87-C3D6-B999-586BA9967ECD}"/>
                </a:ext>
              </a:extLst>
            </p:cNvPr>
            <p:cNvGrpSpPr/>
            <p:nvPr/>
          </p:nvGrpSpPr>
          <p:grpSpPr>
            <a:xfrm>
              <a:off x="280624" y="1088443"/>
              <a:ext cx="11483993" cy="910669"/>
              <a:chOff x="280624" y="1088443"/>
              <a:chExt cx="11483993" cy="910669"/>
            </a:xfrm>
          </p:grpSpPr>
          <p:grpSp>
            <p:nvGrpSpPr>
              <p:cNvPr id="222" name="Group 221">
                <a:extLst>
                  <a:ext uri="{FF2B5EF4-FFF2-40B4-BE49-F238E27FC236}">
                    <a16:creationId xmlns:a16="http://schemas.microsoft.com/office/drawing/2014/main" id="{7F6B4FC9-1BA8-8932-C389-FFC9233294FF}"/>
                  </a:ext>
                </a:extLst>
              </p:cNvPr>
              <p:cNvGrpSpPr/>
              <p:nvPr/>
            </p:nvGrpSpPr>
            <p:grpSpPr>
              <a:xfrm>
                <a:off x="280624" y="1088443"/>
                <a:ext cx="11483993" cy="887990"/>
                <a:chOff x="280624" y="1088443"/>
                <a:chExt cx="11483993" cy="887990"/>
              </a:xfrm>
            </p:grpSpPr>
            <p:grpSp>
              <p:nvGrpSpPr>
                <p:cNvPr id="229" name="Group 228">
                  <a:extLst>
                    <a:ext uri="{FF2B5EF4-FFF2-40B4-BE49-F238E27FC236}">
                      <a16:creationId xmlns:a16="http://schemas.microsoft.com/office/drawing/2014/main" id="{91EA4A2F-AA62-1618-B0A6-4AED07FE0324}"/>
                    </a:ext>
                  </a:extLst>
                </p:cNvPr>
                <p:cNvGrpSpPr/>
                <p:nvPr/>
              </p:nvGrpSpPr>
              <p:grpSpPr>
                <a:xfrm>
                  <a:off x="280624" y="1088443"/>
                  <a:ext cx="11483993" cy="765497"/>
                  <a:chOff x="250807" y="379412"/>
                  <a:chExt cx="11483993" cy="765497"/>
                </a:xfrm>
              </p:grpSpPr>
              <p:sp>
                <p:nvSpPr>
                  <p:cNvPr id="243" name="Rectangle 242">
                    <a:extLst>
                      <a:ext uri="{FF2B5EF4-FFF2-40B4-BE49-F238E27FC236}">
                        <a16:creationId xmlns:a16="http://schemas.microsoft.com/office/drawing/2014/main" id="{C3E1BD03-C746-66B1-9D52-06AC5EE47535}"/>
                      </a:ext>
                    </a:extLst>
                  </p:cNvPr>
                  <p:cNvSpPr/>
                  <p:nvPr/>
                </p:nvSpPr>
                <p:spPr>
                  <a:xfrm>
                    <a:off x="4222377" y="571500"/>
                    <a:ext cx="4388224" cy="390552"/>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latin typeface="Calibri" panose="020F0502020204030204" pitchFamily="34" charset="0"/>
                        <a:cs typeface="Calibri" panose="020F0502020204030204" pitchFamily="34" charset="0"/>
                      </a:rPr>
                      <a:t>PREPARE</a:t>
                    </a:r>
                  </a:p>
                </p:txBody>
              </p:sp>
              <p:sp>
                <p:nvSpPr>
                  <p:cNvPr id="273" name="Rectangle 272">
                    <a:extLst>
                      <a:ext uri="{FF2B5EF4-FFF2-40B4-BE49-F238E27FC236}">
                        <a16:creationId xmlns:a16="http://schemas.microsoft.com/office/drawing/2014/main" id="{DC12E630-7C38-0E52-2BDF-392A8012875C}"/>
                      </a:ext>
                    </a:extLst>
                  </p:cNvPr>
                  <p:cNvSpPr/>
                  <p:nvPr/>
                </p:nvSpPr>
                <p:spPr>
                  <a:xfrm>
                    <a:off x="8839199" y="571500"/>
                    <a:ext cx="1602293" cy="390552"/>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latin typeface="Calibri" panose="020F0502020204030204" pitchFamily="34" charset="0"/>
                        <a:cs typeface="Calibri" panose="020F0502020204030204" pitchFamily="34" charset="0"/>
                      </a:rPr>
                      <a:t>EXECUTE</a:t>
                    </a:r>
                  </a:p>
                </p:txBody>
              </p:sp>
              <p:sp>
                <p:nvSpPr>
                  <p:cNvPr id="274" name="Rectangle 273">
                    <a:extLst>
                      <a:ext uri="{FF2B5EF4-FFF2-40B4-BE49-F238E27FC236}">
                        <a16:creationId xmlns:a16="http://schemas.microsoft.com/office/drawing/2014/main" id="{1992CF96-7A85-3008-80D1-BEA8F8789F99}"/>
                      </a:ext>
                    </a:extLst>
                  </p:cNvPr>
                  <p:cNvSpPr/>
                  <p:nvPr/>
                </p:nvSpPr>
                <p:spPr>
                  <a:xfrm>
                    <a:off x="10637520" y="571500"/>
                    <a:ext cx="1097280" cy="390552"/>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latin typeface="Calibri" panose="020F0502020204030204" pitchFamily="34" charset="0"/>
                        <a:cs typeface="Calibri" panose="020F0502020204030204" pitchFamily="34" charset="0"/>
                      </a:rPr>
                      <a:t>ASSESS</a:t>
                    </a:r>
                  </a:p>
                </p:txBody>
              </p:sp>
              <p:sp>
                <p:nvSpPr>
                  <p:cNvPr id="275" name="Rectangle 274">
                    <a:extLst>
                      <a:ext uri="{FF2B5EF4-FFF2-40B4-BE49-F238E27FC236}">
                        <a16:creationId xmlns:a16="http://schemas.microsoft.com/office/drawing/2014/main" id="{50611B12-0B2B-FAA5-F928-097A5829EC84}"/>
                      </a:ext>
                    </a:extLst>
                  </p:cNvPr>
                  <p:cNvSpPr/>
                  <p:nvPr/>
                </p:nvSpPr>
                <p:spPr>
                  <a:xfrm>
                    <a:off x="1676400" y="571500"/>
                    <a:ext cx="2362200" cy="390552"/>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latin typeface="Calibri" panose="020F0502020204030204" pitchFamily="34" charset="0"/>
                        <a:cs typeface="Calibri" panose="020F0502020204030204" pitchFamily="34" charset="0"/>
                      </a:rPr>
                      <a:t>PLAN</a:t>
                    </a:r>
                  </a:p>
                </p:txBody>
              </p:sp>
              <p:sp>
                <p:nvSpPr>
                  <p:cNvPr id="276" name="Rectangle 275">
                    <a:extLst>
                      <a:ext uri="{FF2B5EF4-FFF2-40B4-BE49-F238E27FC236}">
                        <a16:creationId xmlns:a16="http://schemas.microsoft.com/office/drawing/2014/main" id="{42415738-ED78-E171-50D6-71A76219AB2E}"/>
                      </a:ext>
                    </a:extLst>
                  </p:cNvPr>
                  <p:cNvSpPr/>
                  <p:nvPr/>
                </p:nvSpPr>
                <p:spPr>
                  <a:xfrm>
                    <a:off x="376058" y="571500"/>
                    <a:ext cx="1097280" cy="390552"/>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latin typeface="Calibri" panose="020F0502020204030204" pitchFamily="34" charset="0"/>
                        <a:cs typeface="Calibri" panose="020F0502020204030204" pitchFamily="34" charset="0"/>
                      </a:rPr>
                      <a:t>DESIGN</a:t>
                    </a:r>
                  </a:p>
                </p:txBody>
              </p:sp>
              <p:sp>
                <p:nvSpPr>
                  <p:cNvPr id="277" name="Oval 276">
                    <a:extLst>
                      <a:ext uri="{FF2B5EF4-FFF2-40B4-BE49-F238E27FC236}">
                        <a16:creationId xmlns:a16="http://schemas.microsoft.com/office/drawing/2014/main" id="{A6969EF8-D603-9363-97F5-34E1CDB0E19D}"/>
                      </a:ext>
                    </a:extLst>
                  </p:cNvPr>
                  <p:cNvSpPr/>
                  <p:nvPr/>
                </p:nvSpPr>
                <p:spPr>
                  <a:xfrm>
                    <a:off x="485238" y="379412"/>
                    <a:ext cx="599040" cy="266868"/>
                  </a:xfrm>
                  <a:prstGeom prst="ellipse">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200" b="1" dirty="0">
                        <a:solidFill>
                          <a:schemeClr val="bg1">
                            <a:lumMod val="50000"/>
                          </a:schemeClr>
                        </a:solidFill>
                        <a:latin typeface="Calibri" panose="020F0502020204030204" pitchFamily="34" charset="0"/>
                        <a:cs typeface="Calibri" panose="020F0502020204030204" pitchFamily="34" charset="0"/>
                      </a:rPr>
                      <a:t>5 Stages</a:t>
                    </a:r>
                  </a:p>
                </p:txBody>
              </p:sp>
              <p:sp>
                <p:nvSpPr>
                  <p:cNvPr id="278" name="Pentagon 277">
                    <a:extLst>
                      <a:ext uri="{FF2B5EF4-FFF2-40B4-BE49-F238E27FC236}">
                        <a16:creationId xmlns:a16="http://schemas.microsoft.com/office/drawing/2014/main" id="{701D7FBF-A77F-81E8-9211-316D1092FE22}"/>
                      </a:ext>
                    </a:extLst>
                  </p:cNvPr>
                  <p:cNvSpPr/>
                  <p:nvPr/>
                </p:nvSpPr>
                <p:spPr>
                  <a:xfrm>
                    <a:off x="250807" y="803785"/>
                    <a:ext cx="332361" cy="316534"/>
                  </a:xfrm>
                  <a:prstGeom prst="pentagon">
                    <a:avLst/>
                  </a:prstGeom>
                  <a:solidFill>
                    <a:schemeClr val="accent6">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tx1"/>
                        </a:solidFill>
                        <a:latin typeface="Calibri" panose="020F0502020204030204" pitchFamily="34" charset="0"/>
                        <a:cs typeface="Calibri" panose="020F0502020204030204" pitchFamily="34" charset="0"/>
                      </a:rPr>
                      <a:t>CDC</a:t>
                    </a:r>
                  </a:p>
                </p:txBody>
              </p:sp>
              <p:sp>
                <p:nvSpPr>
                  <p:cNvPr id="279" name="Pentagon 278">
                    <a:extLst>
                      <a:ext uri="{FF2B5EF4-FFF2-40B4-BE49-F238E27FC236}">
                        <a16:creationId xmlns:a16="http://schemas.microsoft.com/office/drawing/2014/main" id="{F2556662-78FB-8DE1-0E42-70045C8E374F}"/>
                      </a:ext>
                    </a:extLst>
                  </p:cNvPr>
                  <p:cNvSpPr/>
                  <p:nvPr/>
                </p:nvSpPr>
                <p:spPr>
                  <a:xfrm>
                    <a:off x="1394763" y="803785"/>
                    <a:ext cx="332361" cy="316534"/>
                  </a:xfrm>
                  <a:prstGeom prst="pentagon">
                    <a:avLst/>
                  </a:prstGeom>
                  <a:solidFill>
                    <a:schemeClr val="accent6">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tx1"/>
                        </a:solidFill>
                        <a:latin typeface="Calibri" panose="020F0502020204030204" pitchFamily="34" charset="0"/>
                        <a:cs typeface="Calibri" panose="020F0502020204030204" pitchFamily="34" charset="0"/>
                      </a:rPr>
                      <a:t>IPC</a:t>
                    </a:r>
                  </a:p>
                </p:txBody>
              </p:sp>
              <p:sp>
                <p:nvSpPr>
                  <p:cNvPr id="280" name="Pentagon 279">
                    <a:extLst>
                      <a:ext uri="{FF2B5EF4-FFF2-40B4-BE49-F238E27FC236}">
                        <a16:creationId xmlns:a16="http://schemas.microsoft.com/office/drawing/2014/main" id="{6233B6A8-CDE2-04A7-BA6A-63A193658E54}"/>
                      </a:ext>
                    </a:extLst>
                  </p:cNvPr>
                  <p:cNvSpPr/>
                  <p:nvPr/>
                </p:nvSpPr>
                <p:spPr>
                  <a:xfrm>
                    <a:off x="3966650" y="803785"/>
                    <a:ext cx="332361" cy="316534"/>
                  </a:xfrm>
                  <a:prstGeom prst="pentagon">
                    <a:avLst/>
                  </a:prstGeom>
                  <a:solidFill>
                    <a:schemeClr val="accent6">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tx1"/>
                        </a:solidFill>
                        <a:latin typeface="Calibri" panose="020F0502020204030204" pitchFamily="34" charset="0"/>
                        <a:cs typeface="Calibri" panose="020F0502020204030204" pitchFamily="34" charset="0"/>
                      </a:rPr>
                      <a:t>MPC</a:t>
                    </a:r>
                  </a:p>
                </p:txBody>
              </p:sp>
              <p:sp>
                <p:nvSpPr>
                  <p:cNvPr id="281" name="Pentagon 280">
                    <a:extLst>
                      <a:ext uri="{FF2B5EF4-FFF2-40B4-BE49-F238E27FC236}">
                        <a16:creationId xmlns:a16="http://schemas.microsoft.com/office/drawing/2014/main" id="{5A7A5BC2-62B8-4BB0-7505-D836B98223B1}"/>
                      </a:ext>
                    </a:extLst>
                  </p:cNvPr>
                  <p:cNvSpPr/>
                  <p:nvPr/>
                </p:nvSpPr>
                <p:spPr>
                  <a:xfrm>
                    <a:off x="3086814" y="797537"/>
                    <a:ext cx="332361" cy="316534"/>
                  </a:xfrm>
                  <a:prstGeom prst="pentagon">
                    <a:avLst/>
                  </a:prstGeom>
                  <a:solidFill>
                    <a:schemeClr val="accent6">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tx1"/>
                        </a:solidFill>
                        <a:latin typeface="Calibri" panose="020F0502020204030204" pitchFamily="34" charset="0"/>
                        <a:cs typeface="Calibri" panose="020F0502020204030204" pitchFamily="34" charset="0"/>
                      </a:rPr>
                      <a:t>MDC</a:t>
                    </a:r>
                  </a:p>
                </p:txBody>
              </p:sp>
              <p:sp>
                <p:nvSpPr>
                  <p:cNvPr id="282" name="Pentagon 281">
                    <a:extLst>
                      <a:ext uri="{FF2B5EF4-FFF2-40B4-BE49-F238E27FC236}">
                        <a16:creationId xmlns:a16="http://schemas.microsoft.com/office/drawing/2014/main" id="{9E714279-5E58-8603-8F76-6EE12EE53E92}"/>
                      </a:ext>
                    </a:extLst>
                  </p:cNvPr>
                  <p:cNvSpPr/>
                  <p:nvPr/>
                </p:nvSpPr>
                <p:spPr>
                  <a:xfrm>
                    <a:off x="6341220" y="797537"/>
                    <a:ext cx="332361" cy="316534"/>
                  </a:xfrm>
                  <a:prstGeom prst="pentagon">
                    <a:avLst/>
                  </a:prstGeom>
                  <a:solidFill>
                    <a:schemeClr val="accent6">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tx1"/>
                        </a:solidFill>
                        <a:latin typeface="Calibri" panose="020F0502020204030204" pitchFamily="34" charset="0"/>
                        <a:cs typeface="Calibri" panose="020F0502020204030204" pitchFamily="34" charset="0"/>
                      </a:rPr>
                      <a:t>FPC</a:t>
                    </a:r>
                  </a:p>
                </p:txBody>
              </p:sp>
              <p:sp>
                <p:nvSpPr>
                  <p:cNvPr id="283" name="Pentagon 282">
                    <a:extLst>
                      <a:ext uri="{FF2B5EF4-FFF2-40B4-BE49-F238E27FC236}">
                        <a16:creationId xmlns:a16="http://schemas.microsoft.com/office/drawing/2014/main" id="{00BFB1CD-ECBD-9DE3-DE25-42A6CFCA15A5}"/>
                      </a:ext>
                    </a:extLst>
                  </p:cNvPr>
                  <p:cNvSpPr/>
                  <p:nvPr/>
                </p:nvSpPr>
                <p:spPr>
                  <a:xfrm>
                    <a:off x="7443388" y="791249"/>
                    <a:ext cx="332361" cy="316534"/>
                  </a:xfrm>
                  <a:prstGeom prst="pentagon">
                    <a:avLst/>
                  </a:prstGeom>
                  <a:solidFill>
                    <a:schemeClr val="accent6">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tx1"/>
                        </a:solidFill>
                        <a:latin typeface="Calibri" panose="020F0502020204030204" pitchFamily="34" charset="0"/>
                        <a:cs typeface="Calibri" panose="020F0502020204030204" pitchFamily="34" charset="0"/>
                      </a:rPr>
                      <a:t>IRR</a:t>
                    </a:r>
                  </a:p>
                </p:txBody>
              </p:sp>
              <p:sp>
                <p:nvSpPr>
                  <p:cNvPr id="284" name="Pentagon 283">
                    <a:extLst>
                      <a:ext uri="{FF2B5EF4-FFF2-40B4-BE49-F238E27FC236}">
                        <a16:creationId xmlns:a16="http://schemas.microsoft.com/office/drawing/2014/main" id="{3DAA0CB5-47A2-86E6-06FC-B7B23A053078}"/>
                      </a:ext>
                    </a:extLst>
                  </p:cNvPr>
                  <p:cNvSpPr/>
                  <p:nvPr/>
                </p:nvSpPr>
                <p:spPr>
                  <a:xfrm>
                    <a:off x="9098010" y="803785"/>
                    <a:ext cx="332361" cy="316534"/>
                  </a:xfrm>
                  <a:prstGeom prst="pentagon">
                    <a:avLst/>
                  </a:prstGeom>
                  <a:solidFill>
                    <a:schemeClr val="accent6">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tx1"/>
                        </a:solidFill>
                        <a:latin typeface="Calibri" panose="020F0502020204030204" pitchFamily="34" charset="0"/>
                        <a:cs typeface="Calibri" panose="020F0502020204030204" pitchFamily="34" charset="0"/>
                      </a:rPr>
                      <a:t>ERR</a:t>
                    </a:r>
                  </a:p>
                </p:txBody>
              </p:sp>
              <p:sp>
                <p:nvSpPr>
                  <p:cNvPr id="285" name="Pentagon 284">
                    <a:extLst>
                      <a:ext uri="{FF2B5EF4-FFF2-40B4-BE49-F238E27FC236}">
                        <a16:creationId xmlns:a16="http://schemas.microsoft.com/office/drawing/2014/main" id="{908F29AF-F544-9900-A446-7E43054AC043}"/>
                      </a:ext>
                    </a:extLst>
                  </p:cNvPr>
                  <p:cNvSpPr/>
                  <p:nvPr/>
                </p:nvSpPr>
                <p:spPr>
                  <a:xfrm>
                    <a:off x="5328125" y="828375"/>
                    <a:ext cx="332361" cy="316534"/>
                  </a:xfrm>
                  <a:prstGeom prst="pentagon">
                    <a:avLst/>
                  </a:prstGeom>
                  <a:solidFill>
                    <a:schemeClr val="accent6">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i="1" dirty="0">
                        <a:solidFill>
                          <a:schemeClr val="tx1"/>
                        </a:solidFill>
                        <a:latin typeface="Calibri" panose="020F0502020204030204" pitchFamily="34" charset="0"/>
                        <a:cs typeface="Calibri" panose="020F0502020204030204" pitchFamily="34" charset="0"/>
                      </a:rPr>
                      <a:t>MSC</a:t>
                    </a:r>
                  </a:p>
                </p:txBody>
              </p:sp>
            </p:grpSp>
            <p:sp>
              <p:nvSpPr>
                <p:cNvPr id="232" name="Diamond 231">
                  <a:extLst>
                    <a:ext uri="{FF2B5EF4-FFF2-40B4-BE49-F238E27FC236}">
                      <a16:creationId xmlns:a16="http://schemas.microsoft.com/office/drawing/2014/main" id="{3073D682-4E38-3119-C074-A10D07E2B208}"/>
                    </a:ext>
                  </a:extLst>
                </p:cNvPr>
                <p:cNvSpPr/>
                <p:nvPr/>
              </p:nvSpPr>
              <p:spPr>
                <a:xfrm>
                  <a:off x="1894704" y="1559172"/>
                  <a:ext cx="1195773" cy="340511"/>
                </a:xfrm>
                <a:prstGeom prst="diamond">
                  <a:avLst/>
                </a:prstGeom>
                <a:solidFill>
                  <a:srgbClr val="A9D18E"/>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200" i="1" dirty="0">
                      <a:solidFill>
                        <a:schemeClr val="tx1"/>
                      </a:solidFill>
                      <a:latin typeface="Calibri" panose="020F0502020204030204" pitchFamily="34" charset="0"/>
                      <a:cs typeface="Calibri" panose="020F0502020204030204" pitchFamily="34" charset="0"/>
                    </a:rPr>
                    <a:t>Wargame</a:t>
                  </a:r>
                </a:p>
              </p:txBody>
            </p:sp>
            <p:sp>
              <p:nvSpPr>
                <p:cNvPr id="235" name="Diamond 234">
                  <a:extLst>
                    <a:ext uri="{FF2B5EF4-FFF2-40B4-BE49-F238E27FC236}">
                      <a16:creationId xmlns:a16="http://schemas.microsoft.com/office/drawing/2014/main" id="{60848FC3-0803-8110-A368-57FBA0D5C25E}"/>
                    </a:ext>
                  </a:extLst>
                </p:cNvPr>
                <p:cNvSpPr/>
                <p:nvPr/>
              </p:nvSpPr>
              <p:spPr>
                <a:xfrm>
                  <a:off x="6972669" y="1559172"/>
                  <a:ext cx="524907" cy="340511"/>
                </a:xfrm>
                <a:prstGeom prst="diamond">
                  <a:avLst/>
                </a:prstGeom>
                <a:solidFill>
                  <a:srgbClr val="A9D18E"/>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200" i="1" dirty="0">
                      <a:solidFill>
                        <a:schemeClr val="tx1"/>
                      </a:solidFill>
                      <a:latin typeface="Calibri" panose="020F0502020204030204" pitchFamily="34" charset="0"/>
                      <a:cs typeface="Calibri" panose="020F0502020204030204" pitchFamily="34" charset="0"/>
                    </a:rPr>
                    <a:t>TIM</a:t>
                  </a:r>
                  <a:endParaRPr lang="en-US" sz="1600" i="1" dirty="0">
                    <a:solidFill>
                      <a:schemeClr val="tx1"/>
                    </a:solidFill>
                    <a:latin typeface="Calibri" panose="020F0502020204030204" pitchFamily="34" charset="0"/>
                    <a:cs typeface="Calibri" panose="020F0502020204030204" pitchFamily="34" charset="0"/>
                  </a:endParaRPr>
                </a:p>
              </p:txBody>
            </p:sp>
            <p:pic>
              <p:nvPicPr>
                <p:cNvPr id="238" name="Picture 4" descr="Spiral Icon Flat Black Sign On Stock Vector 428290399 - ">
                  <a:extLst>
                    <a:ext uri="{FF2B5EF4-FFF2-40B4-BE49-F238E27FC236}">
                      <a16:creationId xmlns:a16="http://schemas.microsoft.com/office/drawing/2014/main" id="{387BC698-9214-E652-F2C6-4B042D9029F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034164" y="1500280"/>
                  <a:ext cx="1078555" cy="476153"/>
                </a:xfrm>
                <a:prstGeom prst="rect">
                  <a:avLst/>
                </a:prstGeom>
                <a:noFill/>
                <a:ln>
                  <a:noFill/>
                </a:ln>
                <a:extLst>
                  <a:ext uri="{909E8E84-426E-40DD-AFC4-6F175D3DCCD1}">
                    <a14:hiddenFill xmlns:a14="http://schemas.microsoft.com/office/drawing/2010/main">
                      <a:solidFill>
                        <a:srgbClr val="FFFFFF"/>
                      </a:solidFill>
                    </a14:hiddenFill>
                  </a:ext>
                </a:extLst>
              </p:spPr>
            </p:pic>
          </p:grpSp>
          <p:pic>
            <p:nvPicPr>
              <p:cNvPr id="223" name="Graphic 222" descr="Document with solid fill">
                <a:extLst>
                  <a:ext uri="{FF2B5EF4-FFF2-40B4-BE49-F238E27FC236}">
                    <a16:creationId xmlns:a16="http://schemas.microsoft.com/office/drawing/2014/main" id="{7FF22FF6-3AAE-6CBC-3ADF-91006803AC78}"/>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062261" y="1671083"/>
                <a:ext cx="328029" cy="328029"/>
              </a:xfrm>
              <a:prstGeom prst="rect">
                <a:avLst/>
              </a:prstGeom>
            </p:spPr>
          </p:pic>
          <p:sp>
            <p:nvSpPr>
              <p:cNvPr id="226" name="Pentagon 225">
                <a:extLst>
                  <a:ext uri="{FF2B5EF4-FFF2-40B4-BE49-F238E27FC236}">
                    <a16:creationId xmlns:a16="http://schemas.microsoft.com/office/drawing/2014/main" id="{0AD691CD-0BDB-92D4-040A-502C796B9850}"/>
                  </a:ext>
                </a:extLst>
              </p:cNvPr>
              <p:cNvSpPr/>
              <p:nvPr/>
            </p:nvSpPr>
            <p:spPr>
              <a:xfrm>
                <a:off x="11390290" y="1583149"/>
                <a:ext cx="332361" cy="316534"/>
              </a:xfrm>
              <a:prstGeom prst="pentagon">
                <a:avLst/>
              </a:prstGeom>
              <a:solidFill>
                <a:srgbClr val="A9D18E"/>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tx1"/>
                    </a:solidFill>
                    <a:latin typeface="Calibri" panose="020F0502020204030204" pitchFamily="34" charset="0"/>
                    <a:cs typeface="Calibri" panose="020F0502020204030204" pitchFamily="34" charset="0"/>
                  </a:rPr>
                  <a:t>AAR</a:t>
                </a:r>
              </a:p>
            </p:txBody>
          </p:sp>
        </p:grpSp>
        <p:pic>
          <p:nvPicPr>
            <p:cNvPr id="169" name="Graphic 168" descr="Run with solid fill">
              <a:extLst>
                <a:ext uri="{FF2B5EF4-FFF2-40B4-BE49-F238E27FC236}">
                  <a16:creationId xmlns:a16="http://schemas.microsoft.com/office/drawing/2014/main" id="{9BD23A44-4A71-5E57-96A7-9EB49DAA123A}"/>
                </a:ext>
              </a:extLst>
            </p:cNvPr>
            <p:cNvPicPr>
              <a:picLocks noChangeAspect="1"/>
            </p:cNvPicPr>
            <p:nvPr/>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9474256" y="1658547"/>
              <a:ext cx="390552" cy="390552"/>
            </a:xfrm>
            <a:prstGeom prst="rect">
              <a:avLst/>
            </a:prstGeom>
          </p:spPr>
        </p:pic>
      </p:grpSp>
      <p:sp>
        <p:nvSpPr>
          <p:cNvPr id="3" name="TextBox 2">
            <a:extLst>
              <a:ext uri="{FF2B5EF4-FFF2-40B4-BE49-F238E27FC236}">
                <a16:creationId xmlns:a16="http://schemas.microsoft.com/office/drawing/2014/main" id="{B76D305B-F67E-F2A7-C538-6893160AA38A}"/>
              </a:ext>
            </a:extLst>
          </p:cNvPr>
          <p:cNvSpPr txBox="1"/>
          <p:nvPr/>
        </p:nvSpPr>
        <p:spPr>
          <a:xfrm>
            <a:off x="71450" y="4735232"/>
            <a:ext cx="2633173" cy="1323439"/>
          </a:xfrm>
          <a:prstGeom prst="rect">
            <a:avLst/>
          </a:prstGeom>
          <a:noFill/>
        </p:spPr>
        <p:txBody>
          <a:bodyPr wrap="square">
            <a:spAutoFit/>
          </a:bodyPr>
          <a:lstStyle/>
          <a:p>
            <a:pPr marR="0" algn="l" rtl="0"/>
            <a:r>
              <a:rPr lang="en-US" sz="800" b="0" i="0" u="none" strike="noStrike" baseline="0" dirty="0">
                <a:solidFill>
                  <a:srgbClr val="000000"/>
                </a:solidFill>
                <a:latin typeface="Calibri" panose="020F0502020204030204" pitchFamily="34" charset="0"/>
                <a:cs typeface="Calibri" panose="020F0502020204030204" pitchFamily="34" charset="0"/>
              </a:rPr>
              <a:t>AAR: After Action Review</a:t>
            </a:r>
          </a:p>
          <a:p>
            <a:pPr marR="0" algn="l" rtl="0"/>
            <a:r>
              <a:rPr lang="en-US" sz="800" b="0" i="0" u="none" strike="noStrike" baseline="0" dirty="0">
                <a:solidFill>
                  <a:srgbClr val="000000"/>
                </a:solidFill>
                <a:latin typeface="Calibri" panose="020F0502020204030204" pitchFamily="34" charset="0"/>
                <a:cs typeface="Calibri" panose="020F0502020204030204" pitchFamily="34" charset="0"/>
              </a:rPr>
              <a:t>CDC: Concept Development Conf.</a:t>
            </a:r>
          </a:p>
          <a:p>
            <a:pPr marR="0" algn="l" rtl="0"/>
            <a:r>
              <a:rPr lang="en-US" sz="800" b="0" i="0" u="none" strike="noStrike" baseline="0" dirty="0">
                <a:solidFill>
                  <a:srgbClr val="000000"/>
                </a:solidFill>
                <a:latin typeface="Calibri" panose="020F0502020204030204" pitchFamily="34" charset="0"/>
                <a:cs typeface="Calibri" panose="020F0502020204030204" pitchFamily="34" charset="0"/>
              </a:rPr>
              <a:t>ERR: Execution Readiness Review</a:t>
            </a:r>
          </a:p>
          <a:p>
            <a:pPr marR="0" algn="l" rtl="0"/>
            <a:r>
              <a:rPr lang="en-US" sz="800" b="0" i="0" u="none" strike="noStrike" baseline="0" dirty="0">
                <a:solidFill>
                  <a:srgbClr val="000000"/>
                </a:solidFill>
                <a:latin typeface="Calibri" panose="020F0502020204030204" pitchFamily="34" charset="0"/>
                <a:cs typeface="Calibri" panose="020F0502020204030204" pitchFamily="34" charset="0"/>
              </a:rPr>
              <a:t>FPC: Final Planning Conf.</a:t>
            </a:r>
          </a:p>
          <a:p>
            <a:pPr marR="0" algn="l" rtl="0"/>
            <a:r>
              <a:rPr lang="en-US" sz="800" b="0" i="0" u="none" strike="noStrike" baseline="0" dirty="0">
                <a:solidFill>
                  <a:srgbClr val="000000"/>
                </a:solidFill>
                <a:latin typeface="Calibri" panose="020F0502020204030204" pitchFamily="34" charset="0"/>
                <a:cs typeface="Calibri" panose="020F0502020204030204" pitchFamily="34" charset="0"/>
              </a:rPr>
              <a:t>IPC: Initial Planning Conf.</a:t>
            </a:r>
          </a:p>
          <a:p>
            <a:pPr marR="0" algn="l" rtl="0"/>
            <a:r>
              <a:rPr lang="en-US" sz="800" b="0" i="0" u="none" strike="noStrike" baseline="0" dirty="0">
                <a:solidFill>
                  <a:srgbClr val="000000"/>
                </a:solidFill>
                <a:latin typeface="Calibri" panose="020F0502020204030204" pitchFamily="34" charset="0"/>
                <a:cs typeface="Calibri" panose="020F0502020204030204" pitchFamily="34" charset="0"/>
              </a:rPr>
              <a:t>IRR: Integration Readiness Review</a:t>
            </a:r>
          </a:p>
          <a:p>
            <a:pPr marR="0" algn="l" rtl="0"/>
            <a:r>
              <a:rPr lang="en-US" sz="800" b="0" i="0" u="none" strike="noStrike" baseline="0" dirty="0">
                <a:solidFill>
                  <a:srgbClr val="000000"/>
                </a:solidFill>
                <a:latin typeface="Calibri" panose="020F0502020204030204" pitchFamily="34" charset="0"/>
                <a:cs typeface="Calibri" panose="020F0502020204030204" pitchFamily="34" charset="0"/>
              </a:rPr>
              <a:t>MDC: MSEL Development Conf.</a:t>
            </a:r>
          </a:p>
          <a:p>
            <a:pPr marR="0" algn="l" rtl="0"/>
            <a:r>
              <a:rPr lang="en-US" sz="800" b="0" i="0" u="none" strike="noStrike" baseline="0" dirty="0">
                <a:solidFill>
                  <a:srgbClr val="000000"/>
                </a:solidFill>
                <a:latin typeface="Calibri" panose="020F0502020204030204" pitchFamily="34" charset="0"/>
                <a:cs typeface="Calibri" panose="020F0502020204030204" pitchFamily="34" charset="0"/>
              </a:rPr>
              <a:t>MPC: Mid Planning Conf.</a:t>
            </a:r>
          </a:p>
          <a:p>
            <a:pPr marR="0" algn="l" rtl="0"/>
            <a:r>
              <a:rPr lang="en-US" sz="800" b="0" i="0" u="none" strike="noStrike" baseline="0" dirty="0">
                <a:solidFill>
                  <a:srgbClr val="000000"/>
                </a:solidFill>
                <a:latin typeface="Calibri" panose="020F0502020204030204" pitchFamily="34" charset="0"/>
                <a:cs typeface="Calibri" panose="020F0502020204030204" pitchFamily="34" charset="0"/>
              </a:rPr>
              <a:t>MSC: MSEL Synch Conference</a:t>
            </a:r>
          </a:p>
          <a:p>
            <a:pPr marR="0" algn="l" rtl="0"/>
            <a:r>
              <a:rPr lang="en-US" sz="800" b="0" i="0" u="none" strike="noStrike" baseline="0" dirty="0">
                <a:solidFill>
                  <a:srgbClr val="000000"/>
                </a:solidFill>
                <a:latin typeface="Calibri" panose="020F0502020204030204" pitchFamily="34" charset="0"/>
                <a:cs typeface="Calibri" panose="020F0502020204030204" pitchFamily="34" charset="0"/>
              </a:rPr>
              <a:t>TIM: Technical Interchange Meeting</a:t>
            </a:r>
          </a:p>
        </p:txBody>
      </p:sp>
    </p:spTree>
    <p:extLst>
      <p:ext uri="{BB962C8B-B14F-4D97-AF65-F5344CB8AC3E}">
        <p14:creationId xmlns:p14="http://schemas.microsoft.com/office/powerpoint/2010/main" val="2717887218"/>
      </p:ext>
    </p:extLst>
  </p:cSld>
  <p:clrMapOvr>
    <a:masterClrMapping/>
  </p:clrMapOvr>
</p:sld>
</file>

<file path=ppt/theme/theme1.xml><?xml version="1.0" encoding="utf-8"?>
<a:theme xmlns:a="http://schemas.openxmlformats.org/drawingml/2006/main" name="Blend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16PresentationTemplate_Tutorials.potx" id="{703545D4-36F8-4318-AC29-1855C3CD0935}" vid="{711C829B-536F-4794-9833-7F96502517E7}"/>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b4418c02-fd0f-4508-aab2-045c30026ebf">
      <UserInfo>
        <DisplayName>Michael O'Connor</DisplayName>
        <AccountId>49</AccountId>
        <AccountType/>
      </UserInfo>
      <UserInfo>
        <DisplayName>Ken LeSueur</DisplayName>
        <AccountId>217</AccountId>
        <AccountType/>
      </UserInfo>
      <UserInfo>
        <DisplayName>Roy Zinser</DisplayName>
        <AccountId>12</AccountId>
        <AccountType/>
      </UserInfo>
    </SharedWithUsers>
    <lcf76f155ced4ddcb4097134ff3c332f xmlns="b4d643ef-b2a0-47cc-a195-40c520caeeda">
      <Terms xmlns="http://schemas.microsoft.com/office/infopath/2007/PartnerControls"/>
    </lcf76f155ced4ddcb4097134ff3c332f>
    <TaxCatchAll xmlns="5cb3f2e0-6f9c-4fcd-8d3a-e74dc38a65ce" xsi:nil="true"/>
    <MediaLengthInSeconds xmlns="3663b29b-b496-4793-b897-fe87ea6004e6"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7319FC99A62B84EB31B883A384EE50F" ma:contentTypeVersion="53" ma:contentTypeDescription="Create a new document." ma:contentTypeScope="" ma:versionID="060639f644dcf38b978481801842664a">
  <xsd:schema xmlns:xsd="http://www.w3.org/2001/XMLSchema" xmlns:xs="http://www.w3.org/2001/XMLSchema" xmlns:p="http://schemas.microsoft.com/office/2006/metadata/properties" xmlns:ns2="b4418c02-fd0f-4508-aab2-045c30026ebf" xmlns:ns3="b4d643ef-b2a0-47cc-a195-40c520caeeda" xmlns:ns4="3663b29b-b496-4793-b897-fe87ea6004e6" xmlns:ns5="5cb3f2e0-6f9c-4fcd-8d3a-e74dc38a65ce" targetNamespace="http://schemas.microsoft.com/office/2006/metadata/properties" ma:root="true" ma:fieldsID="722eee99a21f425c6cdf0b551d8ab915" ns2:_="" ns3:_="" ns4:_="" ns5:_="">
    <xsd:import namespace="b4418c02-fd0f-4508-aab2-045c30026ebf"/>
    <xsd:import namespace="b4d643ef-b2a0-47cc-a195-40c520caeeda"/>
    <xsd:import namespace="3663b29b-b496-4793-b897-fe87ea6004e6"/>
    <xsd:import namespace="5cb3f2e0-6f9c-4fcd-8d3a-e74dc38a65ce"/>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4:MediaServiceAutoKeyPoints" minOccurs="0"/>
                <xsd:element ref="ns4:MediaServiceKeyPoints" minOccurs="0"/>
                <xsd:element ref="ns3:MediaServiceOCR" minOccurs="0"/>
                <xsd:element ref="ns3:MediaServiceGenerationTime" minOccurs="0"/>
                <xsd:element ref="ns3:MediaServiceEventHashCode" minOccurs="0"/>
                <xsd:element ref="ns4:MediaServiceDateTaken" minOccurs="0"/>
                <xsd:element ref="ns4:MediaLengthInSeconds" minOccurs="0"/>
                <xsd:element ref="ns3:lcf76f155ced4ddcb4097134ff3c332f" minOccurs="0"/>
                <xsd:element ref="ns5:TaxCatchAll"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418c02-fd0f-4508-aab2-045c30026eb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4d643ef-b2a0-47cc-a195-40c520caeeda"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f116485d-761c-4727-92cb-b6b07646c7d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663b29b-b496-4793-b897-fe87ea6004e6" elementFormDefault="qualified">
    <xsd:import namespace="http://schemas.microsoft.com/office/2006/documentManagement/types"/>
    <xsd:import namespace="http://schemas.microsoft.com/office/infopath/2007/PartnerControls"/>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cb3f2e0-6f9c-4fcd-8d3a-e74dc38a65ce"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2946c378-0917-4dee-92fd-64f49da8d76c}" ma:internalName="TaxCatchAll" ma:readOnly="false" ma:showField="CatchAllData" ma:web="5cb3f2e0-6f9c-4fcd-8d3a-e74dc38a65c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3EFDEBB-9BD0-46D2-8A5C-CFEBC30BE3A6}">
  <ds:schemaRefs>
    <ds:schemaRef ds:uri="http://purl.org/dc/dcmitype/"/>
    <ds:schemaRef ds:uri="http://schemas.microsoft.com/office/infopath/2007/PartnerControls"/>
    <ds:schemaRef ds:uri="http://www.w3.org/XML/1998/namespace"/>
    <ds:schemaRef ds:uri="http://schemas.openxmlformats.org/package/2006/metadata/core-properties"/>
    <ds:schemaRef ds:uri="http://schemas.microsoft.com/office/2006/metadata/properties"/>
    <ds:schemaRef ds:uri="3663b29b-b496-4793-b897-fe87ea6004e6"/>
    <ds:schemaRef ds:uri="http://schemas.microsoft.com/office/2006/documentManagement/types"/>
    <ds:schemaRef ds:uri="b4418c02-fd0f-4508-aab2-045c30026ebf"/>
    <ds:schemaRef ds:uri="http://purl.org/dc/terms/"/>
    <ds:schemaRef ds:uri="http://purl.org/dc/elements/1.1/"/>
    <ds:schemaRef ds:uri="b4d643ef-b2a0-47cc-a195-40c520caeeda"/>
    <ds:schemaRef ds:uri="5cb3f2e0-6f9c-4fcd-8d3a-e74dc38a65ce"/>
  </ds:schemaRefs>
</ds:datastoreItem>
</file>

<file path=customXml/itemProps2.xml><?xml version="1.0" encoding="utf-8"?>
<ds:datastoreItem xmlns:ds="http://schemas.openxmlformats.org/officeDocument/2006/customXml" ds:itemID="{EA8CACEF-7CFD-447C-9AD1-562E72EA12F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4418c02-fd0f-4508-aab2-045c30026ebf"/>
    <ds:schemaRef ds:uri="b4d643ef-b2a0-47cc-a195-40c520caeeda"/>
    <ds:schemaRef ds:uri="3663b29b-b496-4793-b897-fe87ea6004e6"/>
    <ds:schemaRef ds:uri="5cb3f2e0-6f9c-4fcd-8d3a-e74dc38a65c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983286F-3A4B-4F93-BC23-0559862F994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13111</Words>
  <Application>Microsoft Office PowerPoint</Application>
  <PresentationFormat>Widescreen</PresentationFormat>
  <Paragraphs>3483</Paragraphs>
  <Slides>90</Slides>
  <Notes>54</Notes>
  <HiddenSlides>3</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90</vt:i4>
      </vt:variant>
    </vt:vector>
  </HeadingPairs>
  <TitlesOfParts>
    <vt:vector size="98" baseType="lpstr">
      <vt:lpstr>Times New Roman</vt:lpstr>
      <vt:lpstr>Symbol</vt:lpstr>
      <vt:lpstr>Calibri</vt:lpstr>
      <vt:lpstr>Arial Narrow</vt:lpstr>
      <vt:lpstr>Tahoma</vt:lpstr>
      <vt:lpstr>Arial</vt:lpstr>
      <vt:lpstr>Wingdings</vt:lpstr>
      <vt:lpstr>Blends</vt:lpstr>
      <vt:lpstr>PowerPoint Presentation</vt:lpstr>
      <vt:lpstr>Agenda: LVC Integration Tutorial</vt:lpstr>
      <vt:lpstr>Typical Distributed LVC Event Common Problems</vt:lpstr>
      <vt:lpstr>Purpose of a Defined LVC Event Process</vt:lpstr>
      <vt:lpstr>Distributed LVC Event Life Cycle</vt:lpstr>
      <vt:lpstr>DSEEP</vt:lpstr>
      <vt:lpstr>Distributed LVC Event Process</vt:lpstr>
      <vt:lpstr>It Is All About Risk</vt:lpstr>
      <vt:lpstr>Integration Failure Risk</vt:lpstr>
      <vt:lpstr>Invalid Environment Risk</vt:lpstr>
      <vt:lpstr>Process to Mitigate Risk</vt:lpstr>
      <vt:lpstr>Process Steps</vt:lpstr>
      <vt:lpstr>Step 1: Project Initiation</vt:lpstr>
      <vt:lpstr>Step 2 : Perform Conceptual Analysis</vt:lpstr>
      <vt:lpstr>Step 3 : Conduct Wargame</vt:lpstr>
      <vt:lpstr>Step 4 : Develop the Digital Twin</vt:lpstr>
      <vt:lpstr>Digital Twin</vt:lpstr>
      <vt:lpstr>Step 5 : Design Operational Wrap Around</vt:lpstr>
      <vt:lpstr>Activity 5.2: Design the Event Environment</vt:lpstr>
      <vt:lpstr>Infrastructure Architecture Diagrams</vt:lpstr>
      <vt:lpstr>System Architecture: Connectivity Diagram</vt:lpstr>
      <vt:lpstr>Connectivity Diagram Detail</vt:lpstr>
      <vt:lpstr>Step 6 : Develop Operational Wrap-Around</vt:lpstr>
      <vt:lpstr>Activity 6.1: Develop the System Interface Model</vt:lpstr>
      <vt:lpstr>Interface Matrix</vt:lpstr>
      <vt:lpstr>Interface Matrix (Sample)</vt:lpstr>
      <vt:lpstr>Interface Matrix Detail (1 of 3)</vt:lpstr>
      <vt:lpstr>Interface Matrix Detail (2 of 3)</vt:lpstr>
      <vt:lpstr>Interface Matrix Detail (3 of 3)</vt:lpstr>
      <vt:lpstr>Step 7 : Integrate &amp; Validate Environment</vt:lpstr>
      <vt:lpstr>Activity 7.1: Plan Integration</vt:lpstr>
      <vt:lpstr>Integration Planning</vt:lpstr>
      <vt:lpstr>Integration Blocks (Overview 1 of 2)</vt:lpstr>
      <vt:lpstr>Integration Blocks (Overview 2 of 2)</vt:lpstr>
      <vt:lpstr>Integration Blocks – Cyber, Live, &amp; Multi Architecture</vt:lpstr>
      <vt:lpstr>Block 1: Network Characterization, Collaboration Tools</vt:lpstr>
      <vt:lpstr>Block 1 : Network Characterization, Collaboration Tools (1 of 3)</vt:lpstr>
      <vt:lpstr>Block 1 : Network Characterization, Collaboration Tools (2 of 3)</vt:lpstr>
      <vt:lpstr>Block 1 : Network Characterization, Collaboration Tools (3 of 3)</vt:lpstr>
      <vt:lpstr>Block 2: System/Simulation Interoperability (1 of 4)</vt:lpstr>
      <vt:lpstr>Block 2: System/Simulation Interoperability (2 of 4)</vt:lpstr>
      <vt:lpstr>Block 2: System/Simulation Interoperability (3 of 4)</vt:lpstr>
      <vt:lpstr>Block 2: System/Simulation Interoperability (4 of 4)</vt:lpstr>
      <vt:lpstr>Block 3: Scenario Thread &amp; Data Collection</vt:lpstr>
      <vt:lpstr>Scenario Testing Concept</vt:lpstr>
      <vt:lpstr>Definitions</vt:lpstr>
      <vt:lpstr>Block 3: Scenario Thread &amp; Data Collection (1 of 2)</vt:lpstr>
      <vt:lpstr>Block 3: Scenario Thread &amp; Data Collection (2 of 4)</vt:lpstr>
      <vt:lpstr>Block 4: Full Scenario &amp; Analysis (1 of 3)</vt:lpstr>
      <vt:lpstr>Block 4: Full Scenario &amp; Analysis (2 of 3)</vt:lpstr>
      <vt:lpstr>Block 4: Full Scenario &amp; Analysis (3 of 3)</vt:lpstr>
      <vt:lpstr>Block 5: Operator Training (1 of 2)</vt:lpstr>
      <vt:lpstr>Block 5: Operator Training (2 of 2)</vt:lpstr>
      <vt:lpstr>Block 6: Role Player Training (1 of 2)</vt:lpstr>
      <vt:lpstr>Block 6: Role Player Training (2 of 2)</vt:lpstr>
      <vt:lpstr>Block 7: Dry Runs (1 of 2)</vt:lpstr>
      <vt:lpstr>Block 7: Dry Runs (2 of 2)</vt:lpstr>
      <vt:lpstr>Integration Planning - Spiral Scheduling</vt:lpstr>
      <vt:lpstr>Nominal Spiral Schedule</vt:lpstr>
      <vt:lpstr>Integration Plan Development</vt:lpstr>
      <vt:lpstr>Integration Plan Sections</vt:lpstr>
      <vt:lpstr>Example Spiral Tasks</vt:lpstr>
      <vt:lpstr>Example Entrance Criteria</vt:lpstr>
      <vt:lpstr>Exit Criteria Example</vt:lpstr>
      <vt:lpstr>Detailed Spiral Planning</vt:lpstr>
      <vt:lpstr>Spiral Plan Content</vt:lpstr>
      <vt:lpstr>Detailed Spiral Schedule Example</vt:lpstr>
      <vt:lpstr>Activity 7.2: Integrate the Event Environment</vt:lpstr>
      <vt:lpstr>Spiral Execution</vt:lpstr>
      <vt:lpstr>Initialization TOEL</vt:lpstr>
      <vt:lpstr>Verification</vt:lpstr>
      <vt:lpstr>Activity 7.3: Validate the Event Environment</vt:lpstr>
      <vt:lpstr>Validation</vt:lpstr>
      <vt:lpstr>Step 8 : Execute Event</vt:lpstr>
      <vt:lpstr>Step 9 : Analyze Data and Evaluate Results</vt:lpstr>
      <vt:lpstr>Stages of the Event Life Cycle</vt:lpstr>
      <vt:lpstr>Applying the Process Steps to the Stages of the Event Cycle</vt:lpstr>
      <vt:lpstr>Concept Development Conference (CDC) supporting Activities</vt:lpstr>
      <vt:lpstr>Initial Planning Conference (IPC) supporting Activities</vt:lpstr>
      <vt:lpstr>Mid Planning Conference (MPC) supporting Activities</vt:lpstr>
      <vt:lpstr>Final Planning Conference (FPC) supporting Activities</vt:lpstr>
      <vt:lpstr>Integration Readiness Review (IRR) supporting Activities</vt:lpstr>
      <vt:lpstr>Integration Spirals &amp; Supporting Activities</vt:lpstr>
      <vt:lpstr>Execution Readiness Review (ERR) supporting Activities</vt:lpstr>
      <vt:lpstr>Record Runs supporting Activities</vt:lpstr>
      <vt:lpstr>The full overlay of Activities to the Life Cycle</vt:lpstr>
      <vt:lpstr>Wrap-Up</vt:lpstr>
      <vt:lpstr>Backup Slides</vt:lpstr>
      <vt:lpstr>Integration Blocks Summary</vt:lpstr>
      <vt:lpstr>Distributed LVC Life Cycle &amp; Process Steps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2022-06-09T13:55:59Z</dcterms:created>
  <dcterms:modified xsi:type="dcterms:W3CDTF">2023-09-20T15:16:31Z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umentDescription">
    <vt:lpwstr>&lt;div class=ExternalClass9DF5FD6F97034AAA9FF0AABB8157F05A&gt; &lt;/div&gt;</vt:lpwstr>
  </property>
  <property fmtid="{D5CDD505-2E9C-101B-9397-08002B2CF9AE}" pid="3" name="Order">
    <vt:lpwstr>1700.00000000000</vt:lpwstr>
  </property>
  <property fmtid="{D5CDD505-2E9C-101B-9397-08002B2CF9AE}" pid="4" name="xd_Signature">
    <vt:lpwstr/>
  </property>
  <property fmtid="{D5CDD505-2E9C-101B-9397-08002B2CF9AE}" pid="5" name="xd_ProgID">
    <vt:lpwstr/>
  </property>
  <property fmtid="{D5CDD505-2E9C-101B-9397-08002B2CF9AE}" pid="6" name="MediaServiceImageTags">
    <vt:lpwstr/>
  </property>
  <property fmtid="{D5CDD505-2E9C-101B-9397-08002B2CF9AE}" pid="7" name="ContentTypeId">
    <vt:lpwstr>0x010100F7319FC99A62B84EB31B883A384EE50F</vt:lpwstr>
  </property>
  <property fmtid="{D5CDD505-2E9C-101B-9397-08002B2CF9AE}" pid="8" name="ComplianceAssetId">
    <vt:lpwstr/>
  </property>
  <property fmtid="{D5CDD505-2E9C-101B-9397-08002B2CF9AE}" pid="9" name="TemplateUrl">
    <vt:lpwstr/>
  </property>
  <property fmtid="{D5CDD505-2E9C-101B-9397-08002B2CF9AE}" pid="10" name="_ExtendedDescription">
    <vt:lpwstr/>
  </property>
  <property fmtid="{D5CDD505-2E9C-101B-9397-08002B2CF9AE}" pid="11" name="TriggerFlowInfo">
    <vt:lpwstr/>
  </property>
  <property fmtid="{D5CDD505-2E9C-101B-9397-08002B2CF9AE}" pid="12" name="GUID">
    <vt:lpwstr>c1ccd720-a817-445a-920e-acc6b8c16f6b</vt:lpwstr>
  </property>
</Properties>
</file>