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Lst>
  <p:notesMasterIdLst>
    <p:notesMasterId r:id="rId57"/>
  </p:notesMasterIdLst>
  <p:handoutMasterIdLst>
    <p:handoutMasterId r:id="rId58"/>
  </p:handoutMasterIdLst>
  <p:sldIdLst>
    <p:sldId id="289" r:id="rId5"/>
    <p:sldId id="304" r:id="rId6"/>
    <p:sldId id="2142533961" r:id="rId7"/>
    <p:sldId id="342" r:id="rId8"/>
    <p:sldId id="340" r:id="rId9"/>
    <p:sldId id="303" r:id="rId10"/>
    <p:sldId id="334" r:id="rId11"/>
    <p:sldId id="343" r:id="rId12"/>
    <p:sldId id="306" r:id="rId13"/>
    <p:sldId id="305" r:id="rId14"/>
    <p:sldId id="2142533959" r:id="rId15"/>
    <p:sldId id="326" r:id="rId16"/>
    <p:sldId id="310" r:id="rId17"/>
    <p:sldId id="2142533960" r:id="rId18"/>
    <p:sldId id="335" r:id="rId19"/>
    <p:sldId id="307" r:id="rId20"/>
    <p:sldId id="308" r:id="rId21"/>
    <p:sldId id="309" r:id="rId22"/>
    <p:sldId id="336" r:id="rId23"/>
    <p:sldId id="315" r:id="rId24"/>
    <p:sldId id="338" r:id="rId25"/>
    <p:sldId id="337" r:id="rId26"/>
    <p:sldId id="317" r:id="rId27"/>
    <p:sldId id="313" r:id="rId28"/>
    <p:sldId id="311" r:id="rId29"/>
    <p:sldId id="316" r:id="rId30"/>
    <p:sldId id="339" r:id="rId31"/>
    <p:sldId id="314" r:id="rId32"/>
    <p:sldId id="312" r:id="rId33"/>
    <p:sldId id="318" r:id="rId34"/>
    <p:sldId id="333" r:id="rId35"/>
    <p:sldId id="324" r:id="rId36"/>
    <p:sldId id="322" r:id="rId37"/>
    <p:sldId id="2142533622" r:id="rId38"/>
    <p:sldId id="323" r:id="rId39"/>
    <p:sldId id="2142533938" r:id="rId40"/>
    <p:sldId id="2142533948" r:id="rId41"/>
    <p:sldId id="2142533949" r:id="rId42"/>
    <p:sldId id="396" r:id="rId43"/>
    <p:sldId id="462" r:id="rId44"/>
    <p:sldId id="321" r:id="rId45"/>
    <p:sldId id="319" r:id="rId46"/>
    <p:sldId id="325" r:id="rId47"/>
    <p:sldId id="332" r:id="rId48"/>
    <p:sldId id="320" r:id="rId49"/>
    <p:sldId id="329" r:id="rId50"/>
    <p:sldId id="328" r:id="rId51"/>
    <p:sldId id="331" r:id="rId52"/>
    <p:sldId id="330" r:id="rId53"/>
    <p:sldId id="344" r:id="rId54"/>
    <p:sldId id="2142533955" r:id="rId55"/>
    <p:sldId id="380" r:id="rId56"/>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14F"/>
    <a:srgbClr val="76D6FF"/>
    <a:srgbClr val="9E9EA2"/>
    <a:srgbClr val="000B1F"/>
    <a:srgbClr val="C4C4C7"/>
    <a:srgbClr val="1C55A7"/>
    <a:srgbClr val="005E75"/>
    <a:srgbClr val="5B9BD5"/>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31CC7-13BB-03D3-E24E-6B8180032F7B}" v="32" dt="2022-09-16T19:11:23.307"/>
    <p1510:client id="{6F3C772B-D448-7548-BF34-37A8D896695C}" vWet="2" dt="2022-09-16T19:10:07.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Hester (jasheste)" userId="S::jasheste@cisco.com::d0ac0fcb-8d7d-4c5d-802d-ee9f4752ddc2" providerId="AD" clId="Web-{95442DA1-E249-94E1-AE6C-45C4D84A8C14}"/>
    <pc:docChg chg="modSld">
      <pc:chgData name="Jason Hester (jasheste)" userId="S::jasheste@cisco.com::d0ac0fcb-8d7d-4c5d-802d-ee9f4752ddc2" providerId="AD" clId="Web-{95442DA1-E249-94E1-AE6C-45C4D84A8C14}" dt="2022-06-15T19:21:09.478" v="110" actId="20577"/>
      <pc:docMkLst>
        <pc:docMk/>
      </pc:docMkLst>
      <pc:sldChg chg="modSp">
        <pc:chgData name="Jason Hester (jasheste)" userId="S::jasheste@cisco.com::d0ac0fcb-8d7d-4c5d-802d-ee9f4752ddc2" providerId="AD" clId="Web-{95442DA1-E249-94E1-AE6C-45C4D84A8C14}" dt="2022-06-15T19:21:09.478" v="110" actId="20577"/>
        <pc:sldMkLst>
          <pc:docMk/>
          <pc:sldMk cId="3252800705" sldId="303"/>
        </pc:sldMkLst>
        <pc:spChg chg="mod">
          <ac:chgData name="Jason Hester (jasheste)" userId="S::jasheste@cisco.com::d0ac0fcb-8d7d-4c5d-802d-ee9f4752ddc2" providerId="AD" clId="Web-{95442DA1-E249-94E1-AE6C-45C4D84A8C14}" dt="2022-06-15T19:21:09.478" v="110" actId="20577"/>
          <ac:spMkLst>
            <pc:docMk/>
            <pc:sldMk cId="3252800705" sldId="303"/>
            <ac:spMk id="3" creationId="{91D36665-AEA3-6AB9-73D3-D2547C6A4797}"/>
          </ac:spMkLst>
        </pc:spChg>
      </pc:sldChg>
    </pc:docChg>
  </pc:docChgLst>
  <pc:docChgLst>
    <pc:chgData name="Jason Hester (jasheste)" userId="S::jasheste@cisco.com::d0ac0fcb-8d7d-4c5d-802d-ee9f4752ddc2" providerId="AD" clId="Web-{A7C4FEE7-3C9D-8D11-BDC0-2B8CFEF9A989}"/>
    <pc:docChg chg="modSld">
      <pc:chgData name="Jason Hester (jasheste)" userId="S::jasheste@cisco.com::d0ac0fcb-8d7d-4c5d-802d-ee9f4752ddc2" providerId="AD" clId="Web-{A7C4FEE7-3C9D-8D11-BDC0-2B8CFEF9A989}" dt="2022-07-01T17:01:08.021" v="1154"/>
      <pc:docMkLst>
        <pc:docMk/>
      </pc:docMkLst>
      <pc:sldChg chg="modNotes">
        <pc:chgData name="Jason Hester (jasheste)" userId="S::jasheste@cisco.com::d0ac0fcb-8d7d-4c5d-802d-ee9f4752ddc2" providerId="AD" clId="Web-{A7C4FEE7-3C9D-8D11-BDC0-2B8CFEF9A989}" dt="2022-07-01T16:54:57.344" v="618"/>
        <pc:sldMkLst>
          <pc:docMk/>
          <pc:sldMk cId="3407381311" sldId="321"/>
        </pc:sldMkLst>
      </pc:sldChg>
      <pc:sldChg chg="modNotes">
        <pc:chgData name="Jason Hester (jasheste)" userId="S::jasheste@cisco.com::d0ac0fcb-8d7d-4c5d-802d-ee9f4752ddc2" providerId="AD" clId="Web-{A7C4FEE7-3C9D-8D11-BDC0-2B8CFEF9A989}" dt="2022-07-01T16:45:55.416" v="184"/>
        <pc:sldMkLst>
          <pc:docMk/>
          <pc:sldMk cId="3226783025" sldId="328"/>
        </pc:sldMkLst>
      </pc:sldChg>
      <pc:sldChg chg="modNotes">
        <pc:chgData name="Jason Hester (jasheste)" userId="S::jasheste@cisco.com::d0ac0fcb-8d7d-4c5d-802d-ee9f4752ddc2" providerId="AD" clId="Web-{A7C4FEE7-3C9D-8D11-BDC0-2B8CFEF9A989}" dt="2022-07-01T16:49:12.496" v="221"/>
        <pc:sldMkLst>
          <pc:docMk/>
          <pc:sldMk cId="828079684" sldId="329"/>
        </pc:sldMkLst>
      </pc:sldChg>
      <pc:sldChg chg="modNotes">
        <pc:chgData name="Jason Hester (jasheste)" userId="S::jasheste@cisco.com::d0ac0fcb-8d7d-4c5d-802d-ee9f4752ddc2" providerId="AD" clId="Web-{A7C4FEE7-3C9D-8D11-BDC0-2B8CFEF9A989}" dt="2022-07-01T17:00:24.926" v="1086"/>
        <pc:sldMkLst>
          <pc:docMk/>
          <pc:sldMk cId="1996237159" sldId="330"/>
        </pc:sldMkLst>
      </pc:sldChg>
      <pc:sldChg chg="modNotes">
        <pc:chgData name="Jason Hester (jasheste)" userId="S::jasheste@cisco.com::d0ac0fcb-8d7d-4c5d-802d-ee9f4752ddc2" providerId="AD" clId="Web-{A7C4FEE7-3C9D-8D11-BDC0-2B8CFEF9A989}" dt="2022-07-01T16:53:46.578" v="616"/>
        <pc:sldMkLst>
          <pc:docMk/>
          <pc:sldMk cId="2317895925" sldId="331"/>
        </pc:sldMkLst>
      </pc:sldChg>
      <pc:sldChg chg="modNotes">
        <pc:chgData name="Jason Hester (jasheste)" userId="S::jasheste@cisco.com::d0ac0fcb-8d7d-4c5d-802d-ee9f4752ddc2" providerId="AD" clId="Web-{A7C4FEE7-3C9D-8D11-BDC0-2B8CFEF9A989}" dt="2022-07-01T16:45:03.356" v="160"/>
        <pc:sldMkLst>
          <pc:docMk/>
          <pc:sldMk cId="47019641" sldId="332"/>
        </pc:sldMkLst>
      </pc:sldChg>
      <pc:sldChg chg="modNotes">
        <pc:chgData name="Jason Hester (jasheste)" userId="S::jasheste@cisco.com::d0ac0fcb-8d7d-4c5d-802d-ee9f4752ddc2" providerId="AD" clId="Web-{A7C4FEE7-3C9D-8D11-BDC0-2B8CFEF9A989}" dt="2022-07-01T17:01:08.021" v="1154"/>
        <pc:sldMkLst>
          <pc:docMk/>
          <pc:sldMk cId="2221939551" sldId="344"/>
        </pc:sldMkLst>
      </pc:sldChg>
    </pc:docChg>
  </pc:docChgLst>
  <pc:docChgLst>
    <pc:chgData name="Jason Hester (jasheste)" userId="S::jasheste@cisco.com::d0ac0fcb-8d7d-4c5d-802d-ee9f4752ddc2" providerId="AD" clId="Web-{2B0C1E24-BF29-5C72-1A30-253DBAA1A294}"/>
    <pc:docChg chg="modSld">
      <pc:chgData name="Jason Hester (jasheste)" userId="S::jasheste@cisco.com::d0ac0fcb-8d7d-4c5d-802d-ee9f4752ddc2" providerId="AD" clId="Web-{2B0C1E24-BF29-5C72-1A30-253DBAA1A294}" dt="2022-07-01T11:40:36.232" v="2305"/>
      <pc:docMkLst>
        <pc:docMk/>
      </pc:docMkLst>
      <pc:sldChg chg="modNotes">
        <pc:chgData name="Jason Hester (jasheste)" userId="S::jasheste@cisco.com::d0ac0fcb-8d7d-4c5d-802d-ee9f4752ddc2" providerId="AD" clId="Web-{2B0C1E24-BF29-5C72-1A30-253DBAA1A294}" dt="2022-07-01T11:27:52.235" v="1515"/>
        <pc:sldMkLst>
          <pc:docMk/>
          <pc:sldMk cId="20905371" sldId="322"/>
        </pc:sldMkLst>
      </pc:sldChg>
      <pc:sldChg chg="modNotes">
        <pc:chgData name="Jason Hester (jasheste)" userId="S::jasheste@cisco.com::d0ac0fcb-8d7d-4c5d-802d-ee9f4752ddc2" providerId="AD" clId="Web-{2B0C1E24-BF29-5C72-1A30-253DBAA1A294}" dt="2022-07-01T11:40:36.232" v="2305"/>
        <pc:sldMkLst>
          <pc:docMk/>
          <pc:sldMk cId="3381999190" sldId="323"/>
        </pc:sldMkLst>
      </pc:sldChg>
      <pc:sldChg chg="modNotes">
        <pc:chgData name="Jason Hester (jasheste)" userId="S::jasheste@cisco.com::d0ac0fcb-8d7d-4c5d-802d-ee9f4752ddc2" providerId="AD" clId="Web-{2B0C1E24-BF29-5C72-1A30-253DBAA1A294}" dt="2022-07-01T11:16:18.851" v="679"/>
        <pc:sldMkLst>
          <pc:docMk/>
          <pc:sldMk cId="854404054" sldId="324"/>
        </pc:sldMkLst>
      </pc:sldChg>
      <pc:sldChg chg="modNotes">
        <pc:chgData name="Jason Hester (jasheste)" userId="S::jasheste@cisco.com::d0ac0fcb-8d7d-4c5d-802d-ee9f4752ddc2" providerId="AD" clId="Web-{2B0C1E24-BF29-5C72-1A30-253DBAA1A294}" dt="2022-07-01T11:10:08.752" v="262"/>
        <pc:sldMkLst>
          <pc:docMk/>
          <pc:sldMk cId="4141749038" sldId="333"/>
        </pc:sldMkLst>
      </pc:sldChg>
    </pc:docChg>
  </pc:docChgLst>
  <pc:docChgLst>
    <pc:chgData name="Andrew Stewart (andrewst)" userId="S::andrewst@cisco.com::b77d2d29-a70c-4c4b-a7a4-8a713b83982f" providerId="AD" clId="Web-{D95036FA-4ACC-1D5C-447A-51751C8B29DB}"/>
    <pc:docChg chg="modSld">
      <pc:chgData name="Andrew Stewart (andrewst)" userId="S::andrewst@cisco.com::b77d2d29-a70c-4c4b-a7a4-8a713b83982f" providerId="AD" clId="Web-{D95036FA-4ACC-1D5C-447A-51751C8B29DB}" dt="2022-08-05T15:26:26.454" v="1" actId="20577"/>
      <pc:docMkLst>
        <pc:docMk/>
      </pc:docMkLst>
      <pc:sldChg chg="modSp">
        <pc:chgData name="Andrew Stewart (andrewst)" userId="S::andrewst@cisco.com::b77d2d29-a70c-4c4b-a7a4-8a713b83982f" providerId="AD" clId="Web-{D95036FA-4ACC-1D5C-447A-51751C8B29DB}" dt="2022-08-05T15:26:26.454" v="1" actId="20577"/>
        <pc:sldMkLst>
          <pc:docMk/>
          <pc:sldMk cId="1742352753" sldId="2142533949"/>
        </pc:sldMkLst>
        <pc:spChg chg="mod">
          <ac:chgData name="Andrew Stewart (andrewst)" userId="S::andrewst@cisco.com::b77d2d29-a70c-4c4b-a7a4-8a713b83982f" providerId="AD" clId="Web-{D95036FA-4ACC-1D5C-447A-51751C8B29DB}" dt="2022-08-05T15:26:26.454" v="1" actId="20577"/>
          <ac:spMkLst>
            <pc:docMk/>
            <pc:sldMk cId="1742352753" sldId="2142533949"/>
            <ac:spMk id="42" creationId="{18F9A05C-5823-C943-89A0-197096F3C4BD}"/>
          </ac:spMkLst>
        </pc:spChg>
      </pc:sldChg>
    </pc:docChg>
  </pc:docChgLst>
  <pc:docChgLst>
    <pc:chgData name="Jason Hester (jasheste)" userId="S::jasheste@cisco.com::d0ac0fcb-8d7d-4c5d-802d-ee9f4752ddc2" providerId="AD" clId="Web-{1BB31CC7-13BB-03D3-E24E-6B8180032F7B}"/>
    <pc:docChg chg="modSld">
      <pc:chgData name="Jason Hester (jasheste)" userId="S::jasheste@cisco.com::d0ac0fcb-8d7d-4c5d-802d-ee9f4752ddc2" providerId="AD" clId="Web-{1BB31CC7-13BB-03D3-E24E-6B8180032F7B}" dt="2022-09-16T19:11:22.916" v="28" actId="20577"/>
      <pc:docMkLst>
        <pc:docMk/>
      </pc:docMkLst>
      <pc:sldChg chg="modSp">
        <pc:chgData name="Jason Hester (jasheste)" userId="S::jasheste@cisco.com::d0ac0fcb-8d7d-4c5d-802d-ee9f4752ddc2" providerId="AD" clId="Web-{1BB31CC7-13BB-03D3-E24E-6B8180032F7B}" dt="2022-09-16T19:11:22.916" v="28" actId="20577"/>
        <pc:sldMkLst>
          <pc:docMk/>
          <pc:sldMk cId="3664686379" sldId="289"/>
        </pc:sldMkLst>
        <pc:spChg chg="mod">
          <ac:chgData name="Jason Hester (jasheste)" userId="S::jasheste@cisco.com::d0ac0fcb-8d7d-4c5d-802d-ee9f4752ddc2" providerId="AD" clId="Web-{1BB31CC7-13BB-03D3-E24E-6B8180032F7B}" dt="2022-09-16T19:11:22.916" v="28" actId="20577"/>
          <ac:spMkLst>
            <pc:docMk/>
            <pc:sldMk cId="3664686379" sldId="289"/>
            <ac:spMk id="10" creationId="{00000000-0000-0000-0000-000000000000}"/>
          </ac:spMkLst>
        </pc:spChg>
      </pc:sldChg>
    </pc:docChg>
  </pc:docChgLst>
  <pc:docChgLst>
    <pc:chgData name="Andrew Stewart (andrewst)" userId="b77d2d29-a70c-4c4b-a7a4-8a713b83982f" providerId="ADAL" clId="{6F3C772B-D448-7548-BF34-37A8D896695C}"/>
    <pc:docChg chg="modSld">
      <pc:chgData name="Andrew Stewart (andrewst)" userId="b77d2d29-a70c-4c4b-a7a4-8a713b83982f" providerId="ADAL" clId="{6F3C772B-D448-7548-BF34-37A8D896695C}" dt="2022-09-16T17:33:43.772" v="8" actId="20577"/>
      <pc:docMkLst>
        <pc:docMk/>
      </pc:docMkLst>
      <pc:sldChg chg="modSp mod">
        <pc:chgData name="Andrew Stewart (andrewst)" userId="b77d2d29-a70c-4c4b-a7a4-8a713b83982f" providerId="ADAL" clId="{6F3C772B-D448-7548-BF34-37A8D896695C}" dt="2022-09-16T17:33:43.772" v="8" actId="20577"/>
        <pc:sldMkLst>
          <pc:docMk/>
          <pc:sldMk cId="2229039620" sldId="326"/>
        </pc:sldMkLst>
        <pc:spChg chg="mod">
          <ac:chgData name="Andrew Stewart (andrewst)" userId="b77d2d29-a70c-4c4b-a7a4-8a713b83982f" providerId="ADAL" clId="{6F3C772B-D448-7548-BF34-37A8D896695C}" dt="2022-09-16T17:33:43.772" v="8" actId="20577"/>
          <ac:spMkLst>
            <pc:docMk/>
            <pc:sldMk cId="2229039620" sldId="326"/>
            <ac:spMk id="47" creationId="{E2E0C38A-AEA0-69F8-587A-CEC0EE98A7DE}"/>
          </ac:spMkLst>
        </pc:spChg>
      </pc:sldChg>
    </pc:docChg>
  </pc:docChgLst>
  <pc:docChgLst>
    <pc:chgData name="Andrew Stewart (andrewst)" userId="b77d2d29-a70c-4c4b-a7a4-8a713b83982f" providerId="ADAL" clId="{D4C9D9FE-2A15-7B46-BD21-91B4E7986364}"/>
    <pc:docChg chg="undo custSel addSld delSld modSld sldOrd">
      <pc:chgData name="Andrew Stewart (andrewst)" userId="b77d2d29-a70c-4c4b-a7a4-8a713b83982f" providerId="ADAL" clId="{D4C9D9FE-2A15-7B46-BD21-91B4E7986364}" dt="2022-07-01T16:07:00.480" v="44493" actId="20577"/>
      <pc:docMkLst>
        <pc:docMk/>
      </pc:docMkLst>
      <pc:sldChg chg="modNotesTx">
        <pc:chgData name="Andrew Stewart (andrewst)" userId="b77d2d29-a70c-4c4b-a7a4-8a713b83982f" providerId="ADAL" clId="{D4C9D9FE-2A15-7B46-BD21-91B4E7986364}" dt="2022-06-30T21:21:44.611" v="20651" actId="20577"/>
        <pc:sldMkLst>
          <pc:docMk/>
          <pc:sldMk cId="3664686379" sldId="289"/>
        </pc:sldMkLst>
      </pc:sldChg>
      <pc:sldChg chg="del">
        <pc:chgData name="Andrew Stewart (andrewst)" userId="b77d2d29-a70c-4c4b-a7a4-8a713b83982f" providerId="ADAL" clId="{D4C9D9FE-2A15-7B46-BD21-91B4E7986364}" dt="2022-06-27T21:13:30.759" v="131" actId="2696"/>
        <pc:sldMkLst>
          <pc:docMk/>
          <pc:sldMk cId="1008667600" sldId="290"/>
        </pc:sldMkLst>
      </pc:sldChg>
      <pc:sldChg chg="del">
        <pc:chgData name="Andrew Stewart (andrewst)" userId="b77d2d29-a70c-4c4b-a7a4-8a713b83982f" providerId="ADAL" clId="{D4C9D9FE-2A15-7B46-BD21-91B4E7986364}" dt="2022-06-27T21:13:30.759" v="131" actId="2696"/>
        <pc:sldMkLst>
          <pc:docMk/>
          <pc:sldMk cId="667086852" sldId="291"/>
        </pc:sldMkLst>
      </pc:sldChg>
      <pc:sldChg chg="del">
        <pc:chgData name="Andrew Stewart (andrewst)" userId="b77d2d29-a70c-4c4b-a7a4-8a713b83982f" providerId="ADAL" clId="{D4C9D9FE-2A15-7B46-BD21-91B4E7986364}" dt="2022-06-27T21:13:30.759" v="131" actId="2696"/>
        <pc:sldMkLst>
          <pc:docMk/>
          <pc:sldMk cId="3225487732" sldId="292"/>
        </pc:sldMkLst>
      </pc:sldChg>
      <pc:sldChg chg="del">
        <pc:chgData name="Andrew Stewart (andrewst)" userId="b77d2d29-a70c-4c4b-a7a4-8a713b83982f" providerId="ADAL" clId="{D4C9D9FE-2A15-7B46-BD21-91B4E7986364}" dt="2022-06-27T21:13:30.759" v="131" actId="2696"/>
        <pc:sldMkLst>
          <pc:docMk/>
          <pc:sldMk cId="2216331183" sldId="293"/>
        </pc:sldMkLst>
      </pc:sldChg>
      <pc:sldChg chg="del">
        <pc:chgData name="Andrew Stewart (andrewst)" userId="b77d2d29-a70c-4c4b-a7a4-8a713b83982f" providerId="ADAL" clId="{D4C9D9FE-2A15-7B46-BD21-91B4E7986364}" dt="2022-06-27T21:13:30.759" v="131" actId="2696"/>
        <pc:sldMkLst>
          <pc:docMk/>
          <pc:sldMk cId="4051063915" sldId="294"/>
        </pc:sldMkLst>
      </pc:sldChg>
      <pc:sldChg chg="del">
        <pc:chgData name="Andrew Stewart (andrewst)" userId="b77d2d29-a70c-4c4b-a7a4-8a713b83982f" providerId="ADAL" clId="{D4C9D9FE-2A15-7B46-BD21-91B4E7986364}" dt="2022-06-27T21:13:30.759" v="131" actId="2696"/>
        <pc:sldMkLst>
          <pc:docMk/>
          <pc:sldMk cId="1585828297" sldId="295"/>
        </pc:sldMkLst>
      </pc:sldChg>
      <pc:sldChg chg="del">
        <pc:chgData name="Andrew Stewart (andrewst)" userId="b77d2d29-a70c-4c4b-a7a4-8a713b83982f" providerId="ADAL" clId="{D4C9D9FE-2A15-7B46-BD21-91B4E7986364}" dt="2022-06-27T21:13:30.759" v="131" actId="2696"/>
        <pc:sldMkLst>
          <pc:docMk/>
          <pc:sldMk cId="2034747619" sldId="296"/>
        </pc:sldMkLst>
      </pc:sldChg>
      <pc:sldChg chg="del">
        <pc:chgData name="Andrew Stewart (andrewst)" userId="b77d2d29-a70c-4c4b-a7a4-8a713b83982f" providerId="ADAL" clId="{D4C9D9FE-2A15-7B46-BD21-91B4E7986364}" dt="2022-06-27T21:13:30.759" v="131" actId="2696"/>
        <pc:sldMkLst>
          <pc:docMk/>
          <pc:sldMk cId="617436720" sldId="297"/>
        </pc:sldMkLst>
      </pc:sldChg>
      <pc:sldChg chg="del">
        <pc:chgData name="Andrew Stewart (andrewst)" userId="b77d2d29-a70c-4c4b-a7a4-8a713b83982f" providerId="ADAL" clId="{D4C9D9FE-2A15-7B46-BD21-91B4E7986364}" dt="2022-06-27T21:13:30.759" v="131" actId="2696"/>
        <pc:sldMkLst>
          <pc:docMk/>
          <pc:sldMk cId="2710883219" sldId="298"/>
        </pc:sldMkLst>
      </pc:sldChg>
      <pc:sldChg chg="del">
        <pc:chgData name="Andrew Stewart (andrewst)" userId="b77d2d29-a70c-4c4b-a7a4-8a713b83982f" providerId="ADAL" clId="{D4C9D9FE-2A15-7B46-BD21-91B4E7986364}" dt="2022-06-27T21:13:30.759" v="131" actId="2696"/>
        <pc:sldMkLst>
          <pc:docMk/>
          <pc:sldMk cId="1606821077" sldId="299"/>
        </pc:sldMkLst>
      </pc:sldChg>
      <pc:sldChg chg="del">
        <pc:chgData name="Andrew Stewart (andrewst)" userId="b77d2d29-a70c-4c4b-a7a4-8a713b83982f" providerId="ADAL" clId="{D4C9D9FE-2A15-7B46-BD21-91B4E7986364}" dt="2022-06-27T21:13:30.759" v="131" actId="2696"/>
        <pc:sldMkLst>
          <pc:docMk/>
          <pc:sldMk cId="794591785" sldId="300"/>
        </pc:sldMkLst>
      </pc:sldChg>
      <pc:sldChg chg="del">
        <pc:chgData name="Andrew Stewart (andrewst)" userId="b77d2d29-a70c-4c4b-a7a4-8a713b83982f" providerId="ADAL" clId="{D4C9D9FE-2A15-7B46-BD21-91B4E7986364}" dt="2022-06-27T21:13:30.759" v="131" actId="2696"/>
        <pc:sldMkLst>
          <pc:docMk/>
          <pc:sldMk cId="3063159263" sldId="301"/>
        </pc:sldMkLst>
      </pc:sldChg>
      <pc:sldChg chg="del">
        <pc:chgData name="Andrew Stewart (andrewst)" userId="b77d2d29-a70c-4c4b-a7a4-8a713b83982f" providerId="ADAL" clId="{D4C9D9FE-2A15-7B46-BD21-91B4E7986364}" dt="2022-06-27T21:13:30.759" v="131" actId="2696"/>
        <pc:sldMkLst>
          <pc:docMk/>
          <pc:sldMk cId="2974522146" sldId="302"/>
        </pc:sldMkLst>
      </pc:sldChg>
      <pc:sldChg chg="modNotesTx">
        <pc:chgData name="Andrew Stewart (andrewst)" userId="b77d2d29-a70c-4c4b-a7a4-8a713b83982f" providerId="ADAL" clId="{D4C9D9FE-2A15-7B46-BD21-91B4E7986364}" dt="2022-07-01T14:29:00.481" v="40921" actId="20577"/>
        <pc:sldMkLst>
          <pc:docMk/>
          <pc:sldMk cId="3252800705" sldId="303"/>
        </pc:sldMkLst>
      </pc:sldChg>
      <pc:sldChg chg="modSp mod modNotesTx">
        <pc:chgData name="Andrew Stewart (andrewst)" userId="b77d2d29-a70c-4c4b-a7a4-8a713b83982f" providerId="ADAL" clId="{D4C9D9FE-2A15-7B46-BD21-91B4E7986364}" dt="2022-06-30T14:14:03.513" v="5776" actId="20577"/>
        <pc:sldMkLst>
          <pc:docMk/>
          <pc:sldMk cId="267330515" sldId="304"/>
        </pc:sldMkLst>
        <pc:spChg chg="mod">
          <ac:chgData name="Andrew Stewart (andrewst)" userId="b77d2d29-a70c-4c4b-a7a4-8a713b83982f" providerId="ADAL" clId="{D4C9D9FE-2A15-7B46-BD21-91B4E7986364}" dt="2022-06-28T13:19:30.751" v="133" actId="20577"/>
          <ac:spMkLst>
            <pc:docMk/>
            <pc:sldMk cId="267330515" sldId="304"/>
            <ac:spMk id="11" creationId="{04EDC5C3-C4EE-CB13-AC92-2793CD99BEF8}"/>
          </ac:spMkLst>
        </pc:spChg>
      </pc:sldChg>
      <pc:sldChg chg="modNotesTx">
        <pc:chgData name="Andrew Stewart (andrewst)" userId="b77d2d29-a70c-4c4b-a7a4-8a713b83982f" providerId="ADAL" clId="{D4C9D9FE-2A15-7B46-BD21-91B4E7986364}" dt="2022-07-01T15:10:33.002" v="42342" actId="113"/>
        <pc:sldMkLst>
          <pc:docMk/>
          <pc:sldMk cId="471928179" sldId="305"/>
        </pc:sldMkLst>
      </pc:sldChg>
      <pc:sldChg chg="addSp delSp modSp mod modNotesTx">
        <pc:chgData name="Andrew Stewart (andrewst)" userId="b77d2d29-a70c-4c4b-a7a4-8a713b83982f" providerId="ADAL" clId="{D4C9D9FE-2A15-7B46-BD21-91B4E7986364}" dt="2022-07-01T15:04:51.191" v="42235" actId="20577"/>
        <pc:sldMkLst>
          <pc:docMk/>
          <pc:sldMk cId="1002189469" sldId="306"/>
        </pc:sldMkLst>
        <pc:spChg chg="add del mod">
          <ac:chgData name="Andrew Stewart (andrewst)" userId="b77d2d29-a70c-4c4b-a7a4-8a713b83982f" providerId="ADAL" clId="{D4C9D9FE-2A15-7B46-BD21-91B4E7986364}" dt="2022-06-28T20:19:23.265" v="1805" actId="478"/>
          <ac:spMkLst>
            <pc:docMk/>
            <pc:sldMk cId="1002189469" sldId="306"/>
            <ac:spMk id="4" creationId="{033254E1-3686-EF57-6B6E-82FDCD039EBB}"/>
          </ac:spMkLst>
        </pc:spChg>
        <pc:spChg chg="add mod">
          <ac:chgData name="Andrew Stewart (andrewst)" userId="b77d2d29-a70c-4c4b-a7a4-8a713b83982f" providerId="ADAL" clId="{D4C9D9FE-2A15-7B46-BD21-91B4E7986364}" dt="2022-06-28T20:22:14.356" v="1836" actId="1035"/>
          <ac:spMkLst>
            <pc:docMk/>
            <pc:sldMk cId="1002189469" sldId="306"/>
            <ac:spMk id="5" creationId="{08EFBBB7-A31D-3814-1A3C-F5E4D0EDA0D5}"/>
          </ac:spMkLst>
        </pc:spChg>
        <pc:spChg chg="add del mod">
          <ac:chgData name="Andrew Stewart (andrewst)" userId="b77d2d29-a70c-4c4b-a7a4-8a713b83982f" providerId="ADAL" clId="{D4C9D9FE-2A15-7B46-BD21-91B4E7986364}" dt="2022-06-28T20:16:08.683" v="1774" actId="478"/>
          <ac:spMkLst>
            <pc:docMk/>
            <pc:sldMk cId="1002189469" sldId="306"/>
            <ac:spMk id="7" creationId="{7038E0DC-BAC7-F99E-7B93-C1B2DA71814B}"/>
          </ac:spMkLst>
        </pc:spChg>
        <pc:spChg chg="add del mod">
          <ac:chgData name="Andrew Stewart (andrewst)" userId="b77d2d29-a70c-4c4b-a7a4-8a713b83982f" providerId="ADAL" clId="{D4C9D9FE-2A15-7B46-BD21-91B4E7986364}" dt="2022-06-28T20:16:13.498" v="1776" actId="478"/>
          <ac:spMkLst>
            <pc:docMk/>
            <pc:sldMk cId="1002189469" sldId="306"/>
            <ac:spMk id="8" creationId="{D61AF5DB-13F4-F3C4-10B5-1BDED8C94D6C}"/>
          </ac:spMkLst>
        </pc:spChg>
        <pc:spChg chg="add del mod">
          <ac:chgData name="Andrew Stewart (andrewst)" userId="b77d2d29-a70c-4c4b-a7a4-8a713b83982f" providerId="ADAL" clId="{D4C9D9FE-2A15-7B46-BD21-91B4E7986364}" dt="2022-06-28T20:16:09.863" v="1775" actId="478"/>
          <ac:spMkLst>
            <pc:docMk/>
            <pc:sldMk cId="1002189469" sldId="306"/>
            <ac:spMk id="9" creationId="{DAAFECDE-E6CB-5363-E6A2-D030D0476DEF}"/>
          </ac:spMkLst>
        </pc:spChg>
        <pc:spChg chg="add mod">
          <ac:chgData name="Andrew Stewart (andrewst)" userId="b77d2d29-a70c-4c4b-a7a4-8a713b83982f" providerId="ADAL" clId="{D4C9D9FE-2A15-7B46-BD21-91B4E7986364}" dt="2022-06-28T20:25:04.628" v="1869" actId="20577"/>
          <ac:spMkLst>
            <pc:docMk/>
            <pc:sldMk cId="1002189469" sldId="306"/>
            <ac:spMk id="11" creationId="{66B57876-878B-EBBB-2AD4-98277BCD0F67}"/>
          </ac:spMkLst>
        </pc:spChg>
        <pc:spChg chg="add mod">
          <ac:chgData name="Andrew Stewart (andrewst)" userId="b77d2d29-a70c-4c4b-a7a4-8a713b83982f" providerId="ADAL" clId="{D4C9D9FE-2A15-7B46-BD21-91B4E7986364}" dt="2022-06-28T20:22:07.232" v="1823" actId="14100"/>
          <ac:spMkLst>
            <pc:docMk/>
            <pc:sldMk cId="1002189469" sldId="306"/>
            <ac:spMk id="13" creationId="{4E79B405-29EF-9D03-60F1-A802A189DAD7}"/>
          </ac:spMkLst>
        </pc:spChg>
        <pc:spChg chg="add mod">
          <ac:chgData name="Andrew Stewart (andrewst)" userId="b77d2d29-a70c-4c4b-a7a4-8a713b83982f" providerId="ADAL" clId="{D4C9D9FE-2A15-7B46-BD21-91B4E7986364}" dt="2022-06-28T20:22:18.617" v="1844" actId="1038"/>
          <ac:spMkLst>
            <pc:docMk/>
            <pc:sldMk cId="1002189469" sldId="306"/>
            <ac:spMk id="14" creationId="{59BD4046-D64A-9191-41E9-F9B3DDFE951C}"/>
          </ac:spMkLst>
        </pc:spChg>
        <pc:spChg chg="add mod">
          <ac:chgData name="Andrew Stewart (andrewst)" userId="b77d2d29-a70c-4c4b-a7a4-8a713b83982f" providerId="ADAL" clId="{D4C9D9FE-2A15-7B46-BD21-91B4E7986364}" dt="2022-06-28T20:22:23.356" v="1852" actId="1038"/>
          <ac:spMkLst>
            <pc:docMk/>
            <pc:sldMk cId="1002189469" sldId="306"/>
            <ac:spMk id="15" creationId="{032DA19C-A5CD-DACC-19BF-CAB368E99704}"/>
          </ac:spMkLst>
        </pc:spChg>
        <pc:spChg chg="add mod">
          <ac:chgData name="Andrew Stewart (andrewst)" userId="b77d2d29-a70c-4c4b-a7a4-8a713b83982f" providerId="ADAL" clId="{D4C9D9FE-2A15-7B46-BD21-91B4E7986364}" dt="2022-06-28T20:22:07.232" v="1823" actId="14100"/>
          <ac:spMkLst>
            <pc:docMk/>
            <pc:sldMk cId="1002189469" sldId="306"/>
            <ac:spMk id="16" creationId="{0EAC57A6-5512-D9D3-AD56-F99D55CAB38B}"/>
          </ac:spMkLst>
        </pc:spChg>
        <pc:spChg chg="add mod">
          <ac:chgData name="Andrew Stewart (andrewst)" userId="b77d2d29-a70c-4c4b-a7a4-8a713b83982f" providerId="ADAL" clId="{D4C9D9FE-2A15-7B46-BD21-91B4E7986364}" dt="2022-06-28T20:22:07.232" v="1823" actId="14100"/>
          <ac:spMkLst>
            <pc:docMk/>
            <pc:sldMk cId="1002189469" sldId="306"/>
            <ac:spMk id="17" creationId="{40384FC6-A740-06A5-82E0-8BE8941AAB2C}"/>
          </ac:spMkLst>
        </pc:spChg>
        <pc:spChg chg="add mod">
          <ac:chgData name="Andrew Stewart (andrewst)" userId="b77d2d29-a70c-4c4b-a7a4-8a713b83982f" providerId="ADAL" clId="{D4C9D9FE-2A15-7B46-BD21-91B4E7986364}" dt="2022-06-28T20:24:08.181" v="1868" actId="1037"/>
          <ac:spMkLst>
            <pc:docMk/>
            <pc:sldMk cId="1002189469" sldId="306"/>
            <ac:spMk id="18" creationId="{E9C36D67-EAD0-95C6-1342-99A2141939B7}"/>
          </ac:spMkLst>
        </pc:spChg>
        <pc:picChg chg="mod">
          <ac:chgData name="Andrew Stewart (andrewst)" userId="b77d2d29-a70c-4c4b-a7a4-8a713b83982f" providerId="ADAL" clId="{D4C9D9FE-2A15-7B46-BD21-91B4E7986364}" dt="2022-06-28T20:19:07.212" v="1802" actId="1076"/>
          <ac:picMkLst>
            <pc:docMk/>
            <pc:sldMk cId="1002189469" sldId="306"/>
            <ac:picMk id="6" creationId="{B2BEC555-FCB1-C246-D9B5-FD9842114B57}"/>
          </ac:picMkLst>
        </pc:picChg>
      </pc:sldChg>
      <pc:sldChg chg="modSp mod modNotesTx">
        <pc:chgData name="Andrew Stewart (andrewst)" userId="b77d2d29-a70c-4c4b-a7a4-8a713b83982f" providerId="ADAL" clId="{D4C9D9FE-2A15-7B46-BD21-91B4E7986364}" dt="2022-07-01T15:25:35.433" v="42734" actId="20577"/>
        <pc:sldMkLst>
          <pc:docMk/>
          <pc:sldMk cId="1707910101" sldId="307"/>
        </pc:sldMkLst>
        <pc:spChg chg="mod">
          <ac:chgData name="Andrew Stewart (andrewst)" userId="b77d2d29-a70c-4c4b-a7a4-8a713b83982f" providerId="ADAL" clId="{D4C9D9FE-2A15-7B46-BD21-91B4E7986364}" dt="2022-07-01T00:20:26.996" v="24331" actId="1036"/>
          <ac:spMkLst>
            <pc:docMk/>
            <pc:sldMk cId="1707910101" sldId="307"/>
            <ac:spMk id="2" creationId="{A6313837-C933-E11B-6953-631BAF3F0F3C}"/>
          </ac:spMkLst>
        </pc:spChg>
      </pc:sldChg>
      <pc:sldChg chg="modNotesTx">
        <pc:chgData name="Andrew Stewart (andrewst)" userId="b77d2d29-a70c-4c4b-a7a4-8a713b83982f" providerId="ADAL" clId="{D4C9D9FE-2A15-7B46-BD21-91B4E7986364}" dt="2022-07-01T15:57:22.973" v="44413" actId="20577"/>
        <pc:sldMkLst>
          <pc:docMk/>
          <pc:sldMk cId="1402177812" sldId="308"/>
        </pc:sldMkLst>
      </pc:sldChg>
      <pc:sldChg chg="modSp mod modNotesTx">
        <pc:chgData name="Andrew Stewart (andrewst)" userId="b77d2d29-a70c-4c4b-a7a4-8a713b83982f" providerId="ADAL" clId="{D4C9D9FE-2A15-7B46-BD21-91B4E7986364}" dt="2022-07-01T15:59:04.599" v="44435" actId="20577"/>
        <pc:sldMkLst>
          <pc:docMk/>
          <pc:sldMk cId="3844774105" sldId="309"/>
        </pc:sldMkLst>
        <pc:spChg chg="mod">
          <ac:chgData name="Andrew Stewart (andrewst)" userId="b77d2d29-a70c-4c4b-a7a4-8a713b83982f" providerId="ADAL" clId="{D4C9D9FE-2A15-7B46-BD21-91B4E7986364}" dt="2022-07-01T00:53:05.890" v="28510" actId="14100"/>
          <ac:spMkLst>
            <pc:docMk/>
            <pc:sldMk cId="3844774105" sldId="309"/>
            <ac:spMk id="251" creationId="{E60BC090-8C9D-C5D6-8B73-A51A6D7A0A28}"/>
          </ac:spMkLst>
        </pc:spChg>
        <pc:spChg chg="mod">
          <ac:chgData name="Andrew Stewart (andrewst)" userId="b77d2d29-a70c-4c4b-a7a4-8a713b83982f" providerId="ADAL" clId="{D4C9D9FE-2A15-7B46-BD21-91B4E7986364}" dt="2022-07-01T00:53:13.013" v="28511" actId="20577"/>
          <ac:spMkLst>
            <pc:docMk/>
            <pc:sldMk cId="3844774105" sldId="309"/>
            <ac:spMk id="253" creationId="{CE956B75-2839-C20D-FC50-9F6B0EF9B758}"/>
          </ac:spMkLst>
        </pc:spChg>
        <pc:spChg chg="mod">
          <ac:chgData name="Andrew Stewart (andrewst)" userId="b77d2d29-a70c-4c4b-a7a4-8a713b83982f" providerId="ADAL" clId="{D4C9D9FE-2A15-7B46-BD21-91B4E7986364}" dt="2022-06-28T21:01:13.694" v="2137" actId="14100"/>
          <ac:spMkLst>
            <pc:docMk/>
            <pc:sldMk cId="3844774105" sldId="309"/>
            <ac:spMk id="263" creationId="{06A3BF42-9C31-FE03-B70D-2857DE1165A9}"/>
          </ac:spMkLst>
        </pc:spChg>
        <pc:spChg chg="mod">
          <ac:chgData name="Andrew Stewart (andrewst)" userId="b77d2d29-a70c-4c4b-a7a4-8a713b83982f" providerId="ADAL" clId="{D4C9D9FE-2A15-7B46-BD21-91B4E7986364}" dt="2022-06-28T21:01:32.362" v="2139" actId="114"/>
          <ac:spMkLst>
            <pc:docMk/>
            <pc:sldMk cId="3844774105" sldId="309"/>
            <ac:spMk id="265" creationId="{AB7656E5-68FD-AF37-C97F-5D54B6691028}"/>
          </ac:spMkLst>
        </pc:spChg>
        <pc:spChg chg="mod">
          <ac:chgData name="Andrew Stewart (andrewst)" userId="b77d2d29-a70c-4c4b-a7a4-8a713b83982f" providerId="ADAL" clId="{D4C9D9FE-2A15-7B46-BD21-91B4E7986364}" dt="2022-06-28T20:59:10.103" v="2119" actId="14100"/>
          <ac:spMkLst>
            <pc:docMk/>
            <pc:sldMk cId="3844774105" sldId="309"/>
            <ac:spMk id="284" creationId="{CBC74E0D-4871-AE0A-AE03-B2F110676B86}"/>
          </ac:spMkLst>
        </pc:spChg>
        <pc:spChg chg="mod">
          <ac:chgData name="Andrew Stewart (andrewst)" userId="b77d2d29-a70c-4c4b-a7a4-8a713b83982f" providerId="ADAL" clId="{D4C9D9FE-2A15-7B46-BD21-91B4E7986364}" dt="2022-06-28T21:01:48.494" v="2143" actId="113"/>
          <ac:spMkLst>
            <pc:docMk/>
            <pc:sldMk cId="3844774105" sldId="309"/>
            <ac:spMk id="286" creationId="{9F726099-24F4-3423-F942-C4DC0D506AB4}"/>
          </ac:spMkLst>
        </pc:spChg>
        <pc:grpChg chg="mod">
          <ac:chgData name="Andrew Stewart (andrewst)" userId="b77d2d29-a70c-4c4b-a7a4-8a713b83982f" providerId="ADAL" clId="{D4C9D9FE-2A15-7B46-BD21-91B4E7986364}" dt="2022-06-28T21:00:10.723" v="2125" actId="1076"/>
          <ac:grpSpMkLst>
            <pc:docMk/>
            <pc:sldMk cId="3844774105" sldId="309"/>
            <ac:grpSpMk id="255" creationId="{3D62FC60-1556-B101-FC37-D113BBE77465}"/>
          </ac:grpSpMkLst>
        </pc:grpChg>
        <pc:grpChg chg="mod">
          <ac:chgData name="Andrew Stewart (andrewst)" userId="b77d2d29-a70c-4c4b-a7a4-8a713b83982f" providerId="ADAL" clId="{D4C9D9FE-2A15-7B46-BD21-91B4E7986364}" dt="2022-06-28T21:00:46.225" v="2132" actId="14100"/>
          <ac:grpSpMkLst>
            <pc:docMk/>
            <pc:sldMk cId="3844774105" sldId="309"/>
            <ac:grpSpMk id="259" creationId="{98526410-4998-CC16-1D60-06EC0A5653CB}"/>
          </ac:grpSpMkLst>
        </pc:grpChg>
      </pc:sldChg>
      <pc:sldChg chg="modNotesTx">
        <pc:chgData name="Andrew Stewart (andrewst)" userId="b77d2d29-a70c-4c4b-a7a4-8a713b83982f" providerId="ADAL" clId="{D4C9D9FE-2A15-7B46-BD21-91B4E7986364}" dt="2022-07-01T15:40:56.364" v="43712" actId="20577"/>
        <pc:sldMkLst>
          <pc:docMk/>
          <pc:sldMk cId="160230506" sldId="310"/>
        </pc:sldMkLst>
      </pc:sldChg>
      <pc:sldChg chg="modNotesTx">
        <pc:chgData name="Andrew Stewart (andrewst)" userId="b77d2d29-a70c-4c4b-a7a4-8a713b83982f" providerId="ADAL" clId="{D4C9D9FE-2A15-7B46-BD21-91B4E7986364}" dt="2022-07-01T01:43:22.232" v="34458" actId="20577"/>
        <pc:sldMkLst>
          <pc:docMk/>
          <pc:sldMk cId="1359453833" sldId="311"/>
        </pc:sldMkLst>
      </pc:sldChg>
      <pc:sldChg chg="addSp modSp mod modNotesTx">
        <pc:chgData name="Andrew Stewart (andrewst)" userId="b77d2d29-a70c-4c4b-a7a4-8a713b83982f" providerId="ADAL" clId="{D4C9D9FE-2A15-7B46-BD21-91B4E7986364}" dt="2022-07-01T16:07:00.480" v="44493" actId="20577"/>
        <pc:sldMkLst>
          <pc:docMk/>
          <pc:sldMk cId="2243929669" sldId="312"/>
        </pc:sldMkLst>
        <pc:spChg chg="add mod">
          <ac:chgData name="Andrew Stewart (andrewst)" userId="b77d2d29-a70c-4c4b-a7a4-8a713b83982f" providerId="ADAL" clId="{D4C9D9FE-2A15-7B46-BD21-91B4E7986364}" dt="2022-07-01T14:07:37.780" v="39373" actId="113"/>
          <ac:spMkLst>
            <pc:docMk/>
            <pc:sldMk cId="2243929669" sldId="312"/>
            <ac:spMk id="3" creationId="{7F13552E-C973-D860-904B-B6D6EE7F957F}"/>
          </ac:spMkLst>
        </pc:spChg>
        <pc:spChg chg="mod">
          <ac:chgData name="Andrew Stewart (andrewst)" userId="b77d2d29-a70c-4c4b-a7a4-8a713b83982f" providerId="ADAL" clId="{D4C9D9FE-2A15-7B46-BD21-91B4E7986364}" dt="2022-07-01T14:07:14.239" v="39371" actId="166"/>
          <ac:spMkLst>
            <pc:docMk/>
            <pc:sldMk cId="2243929669" sldId="312"/>
            <ac:spMk id="34" creationId="{B74ABF4D-F650-0518-28C5-CCC226BE1267}"/>
          </ac:spMkLst>
        </pc:spChg>
        <pc:spChg chg="mod">
          <ac:chgData name="Andrew Stewart (andrewst)" userId="b77d2d29-a70c-4c4b-a7a4-8a713b83982f" providerId="ADAL" clId="{D4C9D9FE-2A15-7B46-BD21-91B4E7986364}" dt="2022-07-01T02:12:15.804" v="37364" actId="14100"/>
          <ac:spMkLst>
            <pc:docMk/>
            <pc:sldMk cId="2243929669" sldId="312"/>
            <ac:spMk id="35" creationId="{2816986F-0033-0D16-98F3-B3564DEC6368}"/>
          </ac:spMkLst>
        </pc:spChg>
        <pc:spChg chg="mod">
          <ac:chgData name="Andrew Stewart (andrewst)" userId="b77d2d29-a70c-4c4b-a7a4-8a713b83982f" providerId="ADAL" clId="{D4C9D9FE-2A15-7B46-BD21-91B4E7986364}" dt="2022-07-01T02:14:37.194" v="37368" actId="1076"/>
          <ac:spMkLst>
            <pc:docMk/>
            <pc:sldMk cId="2243929669" sldId="312"/>
            <ac:spMk id="36" creationId="{DED0ADD3-8D9F-EEC4-7229-9472E3BCEAA3}"/>
          </ac:spMkLst>
        </pc:spChg>
        <pc:spChg chg="mod">
          <ac:chgData name="Andrew Stewart (andrewst)" userId="b77d2d29-a70c-4c4b-a7a4-8a713b83982f" providerId="ADAL" clId="{D4C9D9FE-2A15-7B46-BD21-91B4E7986364}" dt="2022-07-01T15:26:56.063" v="42745" actId="1076"/>
          <ac:spMkLst>
            <pc:docMk/>
            <pc:sldMk cId="2243929669" sldId="312"/>
            <ac:spMk id="38" creationId="{A190F83C-3A77-DB67-77D2-A1891A4673F7}"/>
          </ac:spMkLst>
        </pc:spChg>
        <pc:spChg chg="add mod">
          <ac:chgData name="Andrew Stewart (andrewst)" userId="b77d2d29-a70c-4c4b-a7a4-8a713b83982f" providerId="ADAL" clId="{D4C9D9FE-2A15-7B46-BD21-91B4E7986364}" dt="2022-07-01T15:29:41.605" v="42969" actId="14100"/>
          <ac:spMkLst>
            <pc:docMk/>
            <pc:sldMk cId="2243929669" sldId="312"/>
            <ac:spMk id="40" creationId="{E29177CE-7B84-AA47-11F1-1A5430C9F96C}"/>
          </ac:spMkLst>
        </pc:spChg>
      </pc:sldChg>
      <pc:sldChg chg="modNotesTx">
        <pc:chgData name="Andrew Stewart (andrewst)" userId="b77d2d29-a70c-4c4b-a7a4-8a713b83982f" providerId="ADAL" clId="{D4C9D9FE-2A15-7B46-BD21-91B4E7986364}" dt="2022-07-01T01:37:10.364" v="33676" actId="20577"/>
        <pc:sldMkLst>
          <pc:docMk/>
          <pc:sldMk cId="1282857422" sldId="313"/>
        </pc:sldMkLst>
      </pc:sldChg>
      <pc:sldChg chg="modSp mod modNotesTx">
        <pc:chgData name="Andrew Stewart (andrewst)" userId="b77d2d29-a70c-4c4b-a7a4-8a713b83982f" providerId="ADAL" clId="{D4C9D9FE-2A15-7B46-BD21-91B4E7986364}" dt="2022-07-01T02:06:30.996" v="37319" actId="20577"/>
        <pc:sldMkLst>
          <pc:docMk/>
          <pc:sldMk cId="476895870" sldId="314"/>
        </pc:sldMkLst>
        <pc:spChg chg="mod">
          <ac:chgData name="Andrew Stewart (andrewst)" userId="b77d2d29-a70c-4c4b-a7a4-8a713b83982f" providerId="ADAL" clId="{D4C9D9FE-2A15-7B46-BD21-91B4E7986364}" dt="2022-07-01T02:02:19.097" v="36715" actId="20577"/>
          <ac:spMkLst>
            <pc:docMk/>
            <pc:sldMk cId="476895870" sldId="314"/>
            <ac:spMk id="59" creationId="{9D84DD90-BEB6-0678-ECB8-B6A96CB09B0C}"/>
          </ac:spMkLst>
        </pc:spChg>
      </pc:sldChg>
      <pc:sldChg chg="addSp delSp modSp mod modNotesTx">
        <pc:chgData name="Andrew Stewart (andrewst)" userId="b77d2d29-a70c-4c4b-a7a4-8a713b83982f" providerId="ADAL" clId="{D4C9D9FE-2A15-7B46-BD21-91B4E7986364}" dt="2022-07-01T01:13:03.867" v="30567" actId="20577"/>
        <pc:sldMkLst>
          <pc:docMk/>
          <pc:sldMk cId="3035960681" sldId="315"/>
        </pc:sldMkLst>
        <pc:spChg chg="mod">
          <ac:chgData name="Andrew Stewart (andrewst)" userId="b77d2d29-a70c-4c4b-a7a4-8a713b83982f" providerId="ADAL" clId="{D4C9D9FE-2A15-7B46-BD21-91B4E7986364}" dt="2022-07-01T00:57:23.713" v="29178" actId="14100"/>
          <ac:spMkLst>
            <pc:docMk/>
            <pc:sldMk cId="3035960681" sldId="315"/>
            <ac:spMk id="495" creationId="{ADFB0618-6C2D-64D1-8ACD-1E817A8903FA}"/>
          </ac:spMkLst>
        </pc:spChg>
        <pc:picChg chg="add del">
          <ac:chgData name="Andrew Stewart (andrewst)" userId="b77d2d29-a70c-4c4b-a7a4-8a713b83982f" providerId="ADAL" clId="{D4C9D9FE-2A15-7B46-BD21-91B4E7986364}" dt="2022-06-27T20:21:19.769" v="127" actId="478"/>
          <ac:picMkLst>
            <pc:docMk/>
            <pc:sldMk cId="3035960681" sldId="315"/>
            <ac:picMk id="3" creationId="{F9C3B57F-7B39-DA55-EDCE-BF5EF3AADB5D}"/>
          </ac:picMkLst>
        </pc:picChg>
      </pc:sldChg>
      <pc:sldChg chg="modNotesTx">
        <pc:chgData name="Andrew Stewart (andrewst)" userId="b77d2d29-a70c-4c4b-a7a4-8a713b83982f" providerId="ADAL" clId="{D4C9D9FE-2A15-7B46-BD21-91B4E7986364}" dt="2022-07-01T01:51:04.502" v="35464" actId="20577"/>
        <pc:sldMkLst>
          <pc:docMk/>
          <pc:sldMk cId="3643728745" sldId="316"/>
        </pc:sldMkLst>
      </pc:sldChg>
      <pc:sldChg chg="modSp mod modNotesTx">
        <pc:chgData name="Andrew Stewart (andrewst)" userId="b77d2d29-a70c-4c4b-a7a4-8a713b83982f" providerId="ADAL" clId="{D4C9D9FE-2A15-7B46-BD21-91B4E7986364}" dt="2022-07-01T01:31:42.643" v="33109" actId="20577"/>
        <pc:sldMkLst>
          <pc:docMk/>
          <pc:sldMk cId="1410531394" sldId="317"/>
        </pc:sldMkLst>
        <pc:spChg chg="mod">
          <ac:chgData name="Andrew Stewart (andrewst)" userId="b77d2d29-a70c-4c4b-a7a4-8a713b83982f" providerId="ADAL" clId="{D4C9D9FE-2A15-7B46-BD21-91B4E7986364}" dt="2022-06-28T14:29:36.946" v="223" actId="20577"/>
          <ac:spMkLst>
            <pc:docMk/>
            <pc:sldMk cId="1410531394" sldId="317"/>
            <ac:spMk id="127" creationId="{1E546C24-F541-77F0-E715-031D8277B9FB}"/>
          </ac:spMkLst>
        </pc:spChg>
      </pc:sldChg>
      <pc:sldChg chg="addSp modSp mod modNotesTx">
        <pc:chgData name="Andrew Stewart (andrewst)" userId="b77d2d29-a70c-4c4b-a7a4-8a713b83982f" providerId="ADAL" clId="{D4C9D9FE-2A15-7B46-BD21-91B4E7986364}" dt="2022-07-01T02:47:06.395" v="39365" actId="20577"/>
        <pc:sldMkLst>
          <pc:docMk/>
          <pc:sldMk cId="2761040023" sldId="318"/>
        </pc:sldMkLst>
        <pc:spChg chg="mod">
          <ac:chgData name="Andrew Stewart (andrewst)" userId="b77d2d29-a70c-4c4b-a7a4-8a713b83982f" providerId="ADAL" clId="{D4C9D9FE-2A15-7B46-BD21-91B4E7986364}" dt="2022-06-28T19:19:14.893" v="1317" actId="1076"/>
          <ac:spMkLst>
            <pc:docMk/>
            <pc:sldMk cId="2761040023" sldId="318"/>
            <ac:spMk id="2" creationId="{7A6FB43E-71D5-DC95-5A51-52D8A386974D}"/>
          </ac:spMkLst>
        </pc:spChg>
        <pc:spChg chg="add mod">
          <ac:chgData name="Andrew Stewart (andrewst)" userId="b77d2d29-a70c-4c4b-a7a4-8a713b83982f" providerId="ADAL" clId="{D4C9D9FE-2A15-7B46-BD21-91B4E7986364}" dt="2022-06-28T19:19:33.729" v="1318" actId="1076"/>
          <ac:spMkLst>
            <pc:docMk/>
            <pc:sldMk cId="2761040023" sldId="318"/>
            <ac:spMk id="22" creationId="{8F9AB26F-B42E-A42D-61D6-5A222B6A2B1E}"/>
          </ac:spMkLst>
        </pc:spChg>
        <pc:spChg chg="mod">
          <ac:chgData name="Andrew Stewart (andrewst)" userId="b77d2d29-a70c-4c4b-a7a4-8a713b83982f" providerId="ADAL" clId="{D4C9D9FE-2A15-7B46-BD21-91B4E7986364}" dt="2022-06-28T18:13:23.751" v="1201" actId="1036"/>
          <ac:spMkLst>
            <pc:docMk/>
            <pc:sldMk cId="2761040023" sldId="318"/>
            <ac:spMk id="25" creationId="{5CC5E286-5B7B-4871-DE8E-A642541DAD9B}"/>
          </ac:spMkLst>
        </pc:spChg>
        <pc:spChg chg="mod">
          <ac:chgData name="Andrew Stewart (andrewst)" userId="b77d2d29-a70c-4c4b-a7a4-8a713b83982f" providerId="ADAL" clId="{D4C9D9FE-2A15-7B46-BD21-91B4E7986364}" dt="2022-06-28T18:13:23.751" v="1201" actId="1036"/>
          <ac:spMkLst>
            <pc:docMk/>
            <pc:sldMk cId="2761040023" sldId="318"/>
            <ac:spMk id="26" creationId="{D2C2D140-465C-717C-14A4-4BFA67440095}"/>
          </ac:spMkLst>
        </pc:spChg>
        <pc:spChg chg="mod">
          <ac:chgData name="Andrew Stewart (andrewst)" userId="b77d2d29-a70c-4c4b-a7a4-8a713b83982f" providerId="ADAL" clId="{D4C9D9FE-2A15-7B46-BD21-91B4E7986364}" dt="2022-06-28T18:13:23.751" v="1201" actId="1036"/>
          <ac:spMkLst>
            <pc:docMk/>
            <pc:sldMk cId="2761040023" sldId="318"/>
            <ac:spMk id="27" creationId="{8809DE59-58AB-A00F-0557-31277B699C5E}"/>
          </ac:spMkLst>
        </pc:spChg>
        <pc:spChg chg="mod">
          <ac:chgData name="Andrew Stewart (andrewst)" userId="b77d2d29-a70c-4c4b-a7a4-8a713b83982f" providerId="ADAL" clId="{D4C9D9FE-2A15-7B46-BD21-91B4E7986364}" dt="2022-06-28T18:13:23.751" v="1201" actId="1036"/>
          <ac:spMkLst>
            <pc:docMk/>
            <pc:sldMk cId="2761040023" sldId="318"/>
            <ac:spMk id="28" creationId="{7A8EDE40-DB13-A581-1FE0-480D2FB606D2}"/>
          </ac:spMkLst>
        </pc:spChg>
        <pc:spChg chg="mod">
          <ac:chgData name="Andrew Stewart (andrewst)" userId="b77d2d29-a70c-4c4b-a7a4-8a713b83982f" providerId="ADAL" clId="{D4C9D9FE-2A15-7B46-BD21-91B4E7986364}" dt="2022-06-28T18:13:23.751" v="1201" actId="1036"/>
          <ac:spMkLst>
            <pc:docMk/>
            <pc:sldMk cId="2761040023" sldId="318"/>
            <ac:spMk id="30" creationId="{2BE8B8C4-3698-748C-DF28-AE3E8E69B7EF}"/>
          </ac:spMkLst>
        </pc:spChg>
        <pc:spChg chg="mod">
          <ac:chgData name="Andrew Stewart (andrewst)" userId="b77d2d29-a70c-4c4b-a7a4-8a713b83982f" providerId="ADAL" clId="{D4C9D9FE-2A15-7B46-BD21-91B4E7986364}" dt="2022-06-28T18:13:23.751" v="1201" actId="1036"/>
          <ac:spMkLst>
            <pc:docMk/>
            <pc:sldMk cId="2761040023" sldId="318"/>
            <ac:spMk id="32" creationId="{62231178-9164-9B2B-6E3F-FBDFA1E9360C}"/>
          </ac:spMkLst>
        </pc:spChg>
        <pc:spChg chg="mod">
          <ac:chgData name="Andrew Stewart (andrewst)" userId="b77d2d29-a70c-4c4b-a7a4-8a713b83982f" providerId="ADAL" clId="{D4C9D9FE-2A15-7B46-BD21-91B4E7986364}" dt="2022-06-28T18:13:23.751" v="1201" actId="1036"/>
          <ac:spMkLst>
            <pc:docMk/>
            <pc:sldMk cId="2761040023" sldId="318"/>
            <ac:spMk id="34" creationId="{39E4E8B3-8029-348D-A8C1-1E823516D9C6}"/>
          </ac:spMkLst>
        </pc:spChg>
        <pc:spChg chg="mod">
          <ac:chgData name="Andrew Stewart (andrewst)" userId="b77d2d29-a70c-4c4b-a7a4-8a713b83982f" providerId="ADAL" clId="{D4C9D9FE-2A15-7B46-BD21-91B4E7986364}" dt="2022-06-28T18:13:23.751" v="1201" actId="1036"/>
          <ac:spMkLst>
            <pc:docMk/>
            <pc:sldMk cId="2761040023" sldId="318"/>
            <ac:spMk id="35" creationId="{23C5C344-276D-FF32-6C08-712254FEA748}"/>
          </ac:spMkLst>
        </pc:spChg>
        <pc:grpChg chg="mod">
          <ac:chgData name="Andrew Stewart (andrewst)" userId="b77d2d29-a70c-4c4b-a7a4-8a713b83982f" providerId="ADAL" clId="{D4C9D9FE-2A15-7B46-BD21-91B4E7986364}" dt="2022-06-28T18:13:23.751" v="1201" actId="1036"/>
          <ac:grpSpMkLst>
            <pc:docMk/>
            <pc:sldMk cId="2761040023" sldId="318"/>
            <ac:grpSpMk id="36" creationId="{B78CFED0-CA8F-A996-5268-AC8A180E7452}"/>
          </ac:grpSpMkLst>
        </pc:grpChg>
        <pc:grpChg chg="mod">
          <ac:chgData name="Andrew Stewart (andrewst)" userId="b77d2d29-a70c-4c4b-a7a4-8a713b83982f" providerId="ADAL" clId="{D4C9D9FE-2A15-7B46-BD21-91B4E7986364}" dt="2022-06-28T18:13:23.751" v="1201" actId="1036"/>
          <ac:grpSpMkLst>
            <pc:docMk/>
            <pc:sldMk cId="2761040023" sldId="318"/>
            <ac:grpSpMk id="39" creationId="{9E07F785-FE76-551E-B5D5-7CEA4ACA6679}"/>
          </ac:grpSpMkLst>
        </pc:grpChg>
        <pc:picChg chg="mod">
          <ac:chgData name="Andrew Stewart (andrewst)" userId="b77d2d29-a70c-4c4b-a7a4-8a713b83982f" providerId="ADAL" clId="{D4C9D9FE-2A15-7B46-BD21-91B4E7986364}" dt="2022-06-28T18:13:23.751" v="1201" actId="1036"/>
          <ac:picMkLst>
            <pc:docMk/>
            <pc:sldMk cId="2761040023" sldId="318"/>
            <ac:picMk id="29" creationId="{13707E61-68F6-95B5-9178-FFC2F6F7996A}"/>
          </ac:picMkLst>
        </pc:picChg>
        <pc:picChg chg="mod">
          <ac:chgData name="Andrew Stewart (andrewst)" userId="b77d2d29-a70c-4c4b-a7a4-8a713b83982f" providerId="ADAL" clId="{D4C9D9FE-2A15-7B46-BD21-91B4E7986364}" dt="2022-06-28T18:13:23.751" v="1201" actId="1036"/>
          <ac:picMkLst>
            <pc:docMk/>
            <pc:sldMk cId="2761040023" sldId="318"/>
            <ac:picMk id="31" creationId="{BC42C6B5-FCC4-07AC-FE45-B05914335F9C}"/>
          </ac:picMkLst>
        </pc:picChg>
        <pc:picChg chg="mod">
          <ac:chgData name="Andrew Stewart (andrewst)" userId="b77d2d29-a70c-4c4b-a7a4-8a713b83982f" providerId="ADAL" clId="{D4C9D9FE-2A15-7B46-BD21-91B4E7986364}" dt="2022-06-28T18:13:23.751" v="1201" actId="1036"/>
          <ac:picMkLst>
            <pc:docMk/>
            <pc:sldMk cId="2761040023" sldId="318"/>
            <ac:picMk id="33" creationId="{70364287-E544-32F1-1C3E-983E012FAF91}"/>
          </ac:picMkLst>
        </pc:picChg>
      </pc:sldChg>
      <pc:sldChg chg="addSp delSp modSp mod">
        <pc:chgData name="Andrew Stewart (andrewst)" userId="b77d2d29-a70c-4c4b-a7a4-8a713b83982f" providerId="ADAL" clId="{D4C9D9FE-2A15-7B46-BD21-91B4E7986364}" dt="2022-06-28T14:42:45.092" v="293" actId="1076"/>
        <pc:sldMkLst>
          <pc:docMk/>
          <pc:sldMk cId="1339521668" sldId="319"/>
        </pc:sldMkLst>
        <pc:spChg chg="mod">
          <ac:chgData name="Andrew Stewart (andrewst)" userId="b77d2d29-a70c-4c4b-a7a4-8a713b83982f" providerId="ADAL" clId="{D4C9D9FE-2A15-7B46-BD21-91B4E7986364}" dt="2022-06-28T14:40:43.207" v="239"/>
          <ac:spMkLst>
            <pc:docMk/>
            <pc:sldMk cId="1339521668" sldId="319"/>
            <ac:spMk id="196" creationId="{EBC3E064-C2ED-CEB9-7334-9F0746A17546}"/>
          </ac:spMkLst>
        </pc:spChg>
        <pc:spChg chg="mod">
          <ac:chgData name="Andrew Stewart (andrewst)" userId="b77d2d29-a70c-4c4b-a7a4-8a713b83982f" providerId="ADAL" clId="{D4C9D9FE-2A15-7B46-BD21-91B4E7986364}" dt="2022-06-28T14:40:43.207" v="239"/>
          <ac:spMkLst>
            <pc:docMk/>
            <pc:sldMk cId="1339521668" sldId="319"/>
            <ac:spMk id="197" creationId="{731A4978-B023-8C7F-30C3-C335E3455CB6}"/>
          </ac:spMkLst>
        </pc:spChg>
        <pc:spChg chg="mod">
          <ac:chgData name="Andrew Stewart (andrewst)" userId="b77d2d29-a70c-4c4b-a7a4-8a713b83982f" providerId="ADAL" clId="{D4C9D9FE-2A15-7B46-BD21-91B4E7986364}" dt="2022-06-28T14:40:43.207" v="239"/>
          <ac:spMkLst>
            <pc:docMk/>
            <pc:sldMk cId="1339521668" sldId="319"/>
            <ac:spMk id="198" creationId="{78369A4B-FA89-8E28-D4BF-437FFC3CBD5F}"/>
          </ac:spMkLst>
        </pc:spChg>
        <pc:spChg chg="mod">
          <ac:chgData name="Andrew Stewart (andrewst)" userId="b77d2d29-a70c-4c4b-a7a4-8a713b83982f" providerId="ADAL" clId="{D4C9D9FE-2A15-7B46-BD21-91B4E7986364}" dt="2022-06-28T14:40:43.207" v="239"/>
          <ac:spMkLst>
            <pc:docMk/>
            <pc:sldMk cId="1339521668" sldId="319"/>
            <ac:spMk id="200" creationId="{6773B770-F85F-0F69-C918-9D1085B10DAA}"/>
          </ac:spMkLst>
        </pc:spChg>
        <pc:spChg chg="mod">
          <ac:chgData name="Andrew Stewart (andrewst)" userId="b77d2d29-a70c-4c4b-a7a4-8a713b83982f" providerId="ADAL" clId="{D4C9D9FE-2A15-7B46-BD21-91B4E7986364}" dt="2022-06-28T14:40:43.207" v="239"/>
          <ac:spMkLst>
            <pc:docMk/>
            <pc:sldMk cId="1339521668" sldId="319"/>
            <ac:spMk id="201" creationId="{B7B83040-2B58-C78D-1B77-EFE7DB47E84C}"/>
          </ac:spMkLst>
        </pc:spChg>
        <pc:spChg chg="mod">
          <ac:chgData name="Andrew Stewart (andrewst)" userId="b77d2d29-a70c-4c4b-a7a4-8a713b83982f" providerId="ADAL" clId="{D4C9D9FE-2A15-7B46-BD21-91B4E7986364}" dt="2022-06-28T14:40:43.207" v="239"/>
          <ac:spMkLst>
            <pc:docMk/>
            <pc:sldMk cId="1339521668" sldId="319"/>
            <ac:spMk id="203" creationId="{B8A3B79C-9225-CD46-6794-2B40B1F32BA1}"/>
          </ac:spMkLst>
        </pc:spChg>
        <pc:spChg chg="mod">
          <ac:chgData name="Andrew Stewart (andrewst)" userId="b77d2d29-a70c-4c4b-a7a4-8a713b83982f" providerId="ADAL" clId="{D4C9D9FE-2A15-7B46-BD21-91B4E7986364}" dt="2022-06-28T14:40:43.207" v="239"/>
          <ac:spMkLst>
            <pc:docMk/>
            <pc:sldMk cId="1339521668" sldId="319"/>
            <ac:spMk id="206" creationId="{29399732-3A60-95A9-6D25-5D668DCF8E7C}"/>
          </ac:spMkLst>
        </pc:spChg>
        <pc:spChg chg="mod">
          <ac:chgData name="Andrew Stewart (andrewst)" userId="b77d2d29-a70c-4c4b-a7a4-8a713b83982f" providerId="ADAL" clId="{D4C9D9FE-2A15-7B46-BD21-91B4E7986364}" dt="2022-06-28T14:40:43.207" v="239"/>
          <ac:spMkLst>
            <pc:docMk/>
            <pc:sldMk cId="1339521668" sldId="319"/>
            <ac:spMk id="207" creationId="{1BB13FD6-D0AC-FEB4-C1BA-0732BCDFC21D}"/>
          </ac:spMkLst>
        </pc:spChg>
        <pc:spChg chg="mod">
          <ac:chgData name="Andrew Stewart (andrewst)" userId="b77d2d29-a70c-4c4b-a7a4-8a713b83982f" providerId="ADAL" clId="{D4C9D9FE-2A15-7B46-BD21-91B4E7986364}" dt="2022-06-28T14:40:43.207" v="239"/>
          <ac:spMkLst>
            <pc:docMk/>
            <pc:sldMk cId="1339521668" sldId="319"/>
            <ac:spMk id="208" creationId="{A46173EA-60BA-AF91-EFE8-046525563024}"/>
          </ac:spMkLst>
        </pc:spChg>
        <pc:spChg chg="mod">
          <ac:chgData name="Andrew Stewart (andrewst)" userId="b77d2d29-a70c-4c4b-a7a4-8a713b83982f" providerId="ADAL" clId="{D4C9D9FE-2A15-7B46-BD21-91B4E7986364}" dt="2022-06-28T14:40:43.207" v="239"/>
          <ac:spMkLst>
            <pc:docMk/>
            <pc:sldMk cId="1339521668" sldId="319"/>
            <ac:spMk id="211" creationId="{2F71AB85-040D-9804-CEB1-E3BF91C48F78}"/>
          </ac:spMkLst>
        </pc:spChg>
        <pc:spChg chg="mod">
          <ac:chgData name="Andrew Stewart (andrewst)" userId="b77d2d29-a70c-4c4b-a7a4-8a713b83982f" providerId="ADAL" clId="{D4C9D9FE-2A15-7B46-BD21-91B4E7986364}" dt="2022-06-28T14:40:43.207" v="239"/>
          <ac:spMkLst>
            <pc:docMk/>
            <pc:sldMk cId="1339521668" sldId="319"/>
            <ac:spMk id="212" creationId="{00DEC5E5-7EB3-2767-995E-CBFBD9E653D5}"/>
          </ac:spMkLst>
        </pc:spChg>
        <pc:spChg chg="mod">
          <ac:chgData name="Andrew Stewart (andrewst)" userId="b77d2d29-a70c-4c4b-a7a4-8a713b83982f" providerId="ADAL" clId="{D4C9D9FE-2A15-7B46-BD21-91B4E7986364}" dt="2022-06-28T14:40:43.207" v="239"/>
          <ac:spMkLst>
            <pc:docMk/>
            <pc:sldMk cId="1339521668" sldId="319"/>
            <ac:spMk id="213" creationId="{7799693C-01DA-2CA3-4585-7FFB05C29728}"/>
          </ac:spMkLst>
        </pc:spChg>
        <pc:spChg chg="mod">
          <ac:chgData name="Andrew Stewart (andrewst)" userId="b77d2d29-a70c-4c4b-a7a4-8a713b83982f" providerId="ADAL" clId="{D4C9D9FE-2A15-7B46-BD21-91B4E7986364}" dt="2022-06-28T14:40:43.207" v="239"/>
          <ac:spMkLst>
            <pc:docMk/>
            <pc:sldMk cId="1339521668" sldId="319"/>
            <ac:spMk id="217" creationId="{F2B371F8-AB79-A831-9C4B-331E791F625A}"/>
          </ac:spMkLst>
        </pc:spChg>
        <pc:spChg chg="mod">
          <ac:chgData name="Andrew Stewart (andrewst)" userId="b77d2d29-a70c-4c4b-a7a4-8a713b83982f" providerId="ADAL" clId="{D4C9D9FE-2A15-7B46-BD21-91B4E7986364}" dt="2022-06-28T14:40:43.207" v="239"/>
          <ac:spMkLst>
            <pc:docMk/>
            <pc:sldMk cId="1339521668" sldId="319"/>
            <ac:spMk id="218" creationId="{98E43794-3A21-26BA-BE5B-2BDB98922517}"/>
          </ac:spMkLst>
        </pc:spChg>
        <pc:spChg chg="mod">
          <ac:chgData name="Andrew Stewart (andrewst)" userId="b77d2d29-a70c-4c4b-a7a4-8a713b83982f" providerId="ADAL" clId="{D4C9D9FE-2A15-7B46-BD21-91B4E7986364}" dt="2022-06-28T14:40:43.207" v="239"/>
          <ac:spMkLst>
            <pc:docMk/>
            <pc:sldMk cId="1339521668" sldId="319"/>
            <ac:spMk id="220" creationId="{2D323FFE-408F-8E9C-3C21-9B1A8AF15E26}"/>
          </ac:spMkLst>
        </pc:spChg>
        <pc:spChg chg="mod">
          <ac:chgData name="Andrew Stewart (andrewst)" userId="b77d2d29-a70c-4c4b-a7a4-8a713b83982f" providerId="ADAL" clId="{D4C9D9FE-2A15-7B46-BD21-91B4E7986364}" dt="2022-06-28T14:40:43.207" v="239"/>
          <ac:spMkLst>
            <pc:docMk/>
            <pc:sldMk cId="1339521668" sldId="319"/>
            <ac:spMk id="221" creationId="{B60651F8-488C-DFB5-C493-E7BD18A00BF2}"/>
          </ac:spMkLst>
        </pc:spChg>
        <pc:spChg chg="mod">
          <ac:chgData name="Andrew Stewart (andrewst)" userId="b77d2d29-a70c-4c4b-a7a4-8a713b83982f" providerId="ADAL" clId="{D4C9D9FE-2A15-7B46-BD21-91B4E7986364}" dt="2022-06-28T14:40:43.207" v="239"/>
          <ac:spMkLst>
            <pc:docMk/>
            <pc:sldMk cId="1339521668" sldId="319"/>
            <ac:spMk id="222" creationId="{0B8E1C61-9E12-0853-3739-7D0F4B73E855}"/>
          </ac:spMkLst>
        </pc:spChg>
        <pc:spChg chg="mod">
          <ac:chgData name="Andrew Stewart (andrewst)" userId="b77d2d29-a70c-4c4b-a7a4-8a713b83982f" providerId="ADAL" clId="{D4C9D9FE-2A15-7B46-BD21-91B4E7986364}" dt="2022-06-28T14:40:43.207" v="239"/>
          <ac:spMkLst>
            <pc:docMk/>
            <pc:sldMk cId="1339521668" sldId="319"/>
            <ac:spMk id="223" creationId="{6679569E-B63A-ABBC-119E-8F291BC67C4C}"/>
          </ac:spMkLst>
        </pc:spChg>
        <pc:spChg chg="mod">
          <ac:chgData name="Andrew Stewart (andrewst)" userId="b77d2d29-a70c-4c4b-a7a4-8a713b83982f" providerId="ADAL" clId="{D4C9D9FE-2A15-7B46-BD21-91B4E7986364}" dt="2022-06-28T14:40:43.207" v="239"/>
          <ac:spMkLst>
            <pc:docMk/>
            <pc:sldMk cId="1339521668" sldId="319"/>
            <ac:spMk id="224" creationId="{0F17CEFC-EBBD-401F-613B-D4147D8C9C88}"/>
          </ac:spMkLst>
        </pc:spChg>
        <pc:spChg chg="mod">
          <ac:chgData name="Andrew Stewart (andrewst)" userId="b77d2d29-a70c-4c4b-a7a4-8a713b83982f" providerId="ADAL" clId="{D4C9D9FE-2A15-7B46-BD21-91B4E7986364}" dt="2022-06-28T14:40:43.207" v="239"/>
          <ac:spMkLst>
            <pc:docMk/>
            <pc:sldMk cId="1339521668" sldId="319"/>
            <ac:spMk id="225" creationId="{6A6571D0-4C8F-51FE-5A56-7AEA353F7256}"/>
          </ac:spMkLst>
        </pc:spChg>
        <pc:spChg chg="mod">
          <ac:chgData name="Andrew Stewart (andrewst)" userId="b77d2d29-a70c-4c4b-a7a4-8a713b83982f" providerId="ADAL" clId="{D4C9D9FE-2A15-7B46-BD21-91B4E7986364}" dt="2022-06-28T14:40:43.207" v="239"/>
          <ac:spMkLst>
            <pc:docMk/>
            <pc:sldMk cId="1339521668" sldId="319"/>
            <ac:spMk id="226" creationId="{D25FD36E-1DA6-97DC-4678-0576435F37F6}"/>
          </ac:spMkLst>
        </pc:spChg>
        <pc:spChg chg="mod">
          <ac:chgData name="Andrew Stewart (andrewst)" userId="b77d2d29-a70c-4c4b-a7a4-8a713b83982f" providerId="ADAL" clId="{D4C9D9FE-2A15-7B46-BD21-91B4E7986364}" dt="2022-06-28T14:40:43.207" v="239"/>
          <ac:spMkLst>
            <pc:docMk/>
            <pc:sldMk cId="1339521668" sldId="319"/>
            <ac:spMk id="227" creationId="{77CB89C3-1CF6-704F-0972-149DBC66AF18}"/>
          </ac:spMkLst>
        </pc:spChg>
        <pc:spChg chg="mod">
          <ac:chgData name="Andrew Stewart (andrewst)" userId="b77d2d29-a70c-4c4b-a7a4-8a713b83982f" providerId="ADAL" clId="{D4C9D9FE-2A15-7B46-BD21-91B4E7986364}" dt="2022-06-28T14:40:43.207" v="239"/>
          <ac:spMkLst>
            <pc:docMk/>
            <pc:sldMk cId="1339521668" sldId="319"/>
            <ac:spMk id="228" creationId="{F5B9BF06-B5B9-6515-7EA8-151C718CF49D}"/>
          </ac:spMkLst>
        </pc:spChg>
        <pc:spChg chg="mod">
          <ac:chgData name="Andrew Stewart (andrewst)" userId="b77d2d29-a70c-4c4b-a7a4-8a713b83982f" providerId="ADAL" clId="{D4C9D9FE-2A15-7B46-BD21-91B4E7986364}" dt="2022-06-28T14:40:43.207" v="239"/>
          <ac:spMkLst>
            <pc:docMk/>
            <pc:sldMk cId="1339521668" sldId="319"/>
            <ac:spMk id="229" creationId="{D4E9B8C0-F8AD-CE6D-D271-DED90A5D25C5}"/>
          </ac:spMkLst>
        </pc:spChg>
        <pc:spChg chg="mod">
          <ac:chgData name="Andrew Stewart (andrewst)" userId="b77d2d29-a70c-4c4b-a7a4-8a713b83982f" providerId="ADAL" clId="{D4C9D9FE-2A15-7B46-BD21-91B4E7986364}" dt="2022-06-28T14:40:43.207" v="239"/>
          <ac:spMkLst>
            <pc:docMk/>
            <pc:sldMk cId="1339521668" sldId="319"/>
            <ac:spMk id="232" creationId="{49A520FD-0019-BBBC-F3BA-234F24ED503E}"/>
          </ac:spMkLst>
        </pc:spChg>
        <pc:spChg chg="mod">
          <ac:chgData name="Andrew Stewart (andrewst)" userId="b77d2d29-a70c-4c4b-a7a4-8a713b83982f" providerId="ADAL" clId="{D4C9D9FE-2A15-7B46-BD21-91B4E7986364}" dt="2022-06-28T14:40:43.207" v="239"/>
          <ac:spMkLst>
            <pc:docMk/>
            <pc:sldMk cId="1339521668" sldId="319"/>
            <ac:spMk id="235" creationId="{138B7B8D-E585-8E1F-773D-A1101E9334F5}"/>
          </ac:spMkLst>
        </pc:spChg>
        <pc:spChg chg="mod">
          <ac:chgData name="Andrew Stewart (andrewst)" userId="b77d2d29-a70c-4c4b-a7a4-8a713b83982f" providerId="ADAL" clId="{D4C9D9FE-2A15-7B46-BD21-91B4E7986364}" dt="2022-06-28T14:40:43.207" v="239"/>
          <ac:spMkLst>
            <pc:docMk/>
            <pc:sldMk cId="1339521668" sldId="319"/>
            <ac:spMk id="236" creationId="{5A288F2C-CE7E-9E33-E1B7-ACD7AD4C8522}"/>
          </ac:spMkLst>
        </pc:spChg>
        <pc:spChg chg="mod">
          <ac:chgData name="Andrew Stewart (andrewst)" userId="b77d2d29-a70c-4c4b-a7a4-8a713b83982f" providerId="ADAL" clId="{D4C9D9FE-2A15-7B46-BD21-91B4E7986364}" dt="2022-06-28T14:40:43.207" v="239"/>
          <ac:spMkLst>
            <pc:docMk/>
            <pc:sldMk cId="1339521668" sldId="319"/>
            <ac:spMk id="239" creationId="{11048FFC-1E60-067C-D144-DB7E8C84C0C5}"/>
          </ac:spMkLst>
        </pc:spChg>
        <pc:spChg chg="add del mod">
          <ac:chgData name="Andrew Stewart (andrewst)" userId="b77d2d29-a70c-4c4b-a7a4-8a713b83982f" providerId="ADAL" clId="{D4C9D9FE-2A15-7B46-BD21-91B4E7986364}" dt="2022-06-28T14:42:12.687" v="242" actId="554"/>
          <ac:spMkLst>
            <pc:docMk/>
            <pc:sldMk cId="1339521668" sldId="319"/>
            <ac:spMk id="563" creationId="{C80A40CE-3095-07AF-A014-B5AC2EF6113F}"/>
          </ac:spMkLst>
        </pc:spChg>
        <pc:spChg chg="add del mod">
          <ac:chgData name="Andrew Stewart (andrewst)" userId="b77d2d29-a70c-4c4b-a7a4-8a713b83982f" providerId="ADAL" clId="{D4C9D9FE-2A15-7B46-BD21-91B4E7986364}" dt="2022-06-28T14:42:12.687" v="242" actId="554"/>
          <ac:spMkLst>
            <pc:docMk/>
            <pc:sldMk cId="1339521668" sldId="319"/>
            <ac:spMk id="564" creationId="{8154D175-C539-23AF-C552-B613DB9D13BE}"/>
          </ac:spMkLst>
        </pc:spChg>
        <pc:spChg chg="add del mod">
          <ac:chgData name="Andrew Stewart (andrewst)" userId="b77d2d29-a70c-4c4b-a7a4-8a713b83982f" providerId="ADAL" clId="{D4C9D9FE-2A15-7B46-BD21-91B4E7986364}" dt="2022-06-28T14:42:12.687" v="242" actId="554"/>
          <ac:spMkLst>
            <pc:docMk/>
            <pc:sldMk cId="1339521668" sldId="319"/>
            <ac:spMk id="565" creationId="{C379901D-1C9D-4B6F-65F8-EFBEAFF71129}"/>
          </ac:spMkLst>
        </pc:spChg>
        <pc:spChg chg="add del mod">
          <ac:chgData name="Andrew Stewart (andrewst)" userId="b77d2d29-a70c-4c4b-a7a4-8a713b83982f" providerId="ADAL" clId="{D4C9D9FE-2A15-7B46-BD21-91B4E7986364}" dt="2022-06-28T14:42:12.687" v="242" actId="554"/>
          <ac:spMkLst>
            <pc:docMk/>
            <pc:sldMk cId="1339521668" sldId="319"/>
            <ac:spMk id="566" creationId="{2ABD767E-0000-D001-4FC7-7DA30F485223}"/>
          </ac:spMkLst>
        </pc:spChg>
        <pc:spChg chg="mod">
          <ac:chgData name="Andrew Stewart (andrewst)" userId="b77d2d29-a70c-4c4b-a7a4-8a713b83982f" providerId="ADAL" clId="{D4C9D9FE-2A15-7B46-BD21-91B4E7986364}" dt="2022-06-28T14:42:12.687" v="242" actId="554"/>
          <ac:spMkLst>
            <pc:docMk/>
            <pc:sldMk cId="1339521668" sldId="319"/>
            <ac:spMk id="567" creationId="{99A7C4B1-EA01-1077-DDBE-036DB59F171E}"/>
          </ac:spMkLst>
        </pc:spChg>
        <pc:spChg chg="mod">
          <ac:chgData name="Andrew Stewart (andrewst)" userId="b77d2d29-a70c-4c4b-a7a4-8a713b83982f" providerId="ADAL" clId="{D4C9D9FE-2A15-7B46-BD21-91B4E7986364}" dt="2022-06-28T14:42:45.092" v="293" actId="1076"/>
          <ac:spMkLst>
            <pc:docMk/>
            <pc:sldMk cId="1339521668" sldId="319"/>
            <ac:spMk id="719" creationId="{816799E5-B8D1-8F7D-BDC7-184F0A77229A}"/>
          </ac:spMkLst>
        </pc:spChg>
        <pc:spChg chg="del">
          <ac:chgData name="Andrew Stewart (andrewst)" userId="b77d2d29-a70c-4c4b-a7a4-8a713b83982f" providerId="ADAL" clId="{D4C9D9FE-2A15-7B46-BD21-91B4E7986364}" dt="2022-06-28T14:40:16.437" v="228" actId="478"/>
          <ac:spMkLst>
            <pc:docMk/>
            <pc:sldMk cId="1339521668" sldId="319"/>
            <ac:spMk id="728" creationId="{9A13B97B-4AB1-CD2B-99CC-06F0CE036003}"/>
          </ac:spMkLst>
        </pc:spChg>
        <pc:grpChg chg="add mod">
          <ac:chgData name="Andrew Stewart (andrewst)" userId="b77d2d29-a70c-4c4b-a7a4-8a713b83982f" providerId="ADAL" clId="{D4C9D9FE-2A15-7B46-BD21-91B4E7986364}" dt="2022-06-28T14:42:24.985" v="267" actId="1035"/>
          <ac:grpSpMkLst>
            <pc:docMk/>
            <pc:sldMk cId="1339521668" sldId="319"/>
            <ac:grpSpMk id="186" creationId="{F0B32143-FDDE-32E5-0A6E-2D612A714343}"/>
          </ac:grpSpMkLst>
        </pc:grpChg>
        <pc:grpChg chg="mod">
          <ac:chgData name="Andrew Stewart (andrewst)" userId="b77d2d29-a70c-4c4b-a7a4-8a713b83982f" providerId="ADAL" clId="{D4C9D9FE-2A15-7B46-BD21-91B4E7986364}" dt="2022-06-28T14:40:43.207" v="239"/>
          <ac:grpSpMkLst>
            <pc:docMk/>
            <pc:sldMk cId="1339521668" sldId="319"/>
            <ac:grpSpMk id="187" creationId="{B957AA91-3A33-519F-1F58-4A3ED20E2926}"/>
          </ac:grpSpMkLst>
        </pc:grpChg>
        <pc:grpChg chg="mod">
          <ac:chgData name="Andrew Stewart (andrewst)" userId="b77d2d29-a70c-4c4b-a7a4-8a713b83982f" providerId="ADAL" clId="{D4C9D9FE-2A15-7B46-BD21-91B4E7986364}" dt="2022-06-28T14:40:43.207" v="239"/>
          <ac:grpSpMkLst>
            <pc:docMk/>
            <pc:sldMk cId="1339521668" sldId="319"/>
            <ac:grpSpMk id="188" creationId="{FA9FDF05-D758-C8F7-763D-E9318549D550}"/>
          </ac:grpSpMkLst>
        </pc:grpChg>
        <pc:grpChg chg="mod">
          <ac:chgData name="Andrew Stewart (andrewst)" userId="b77d2d29-a70c-4c4b-a7a4-8a713b83982f" providerId="ADAL" clId="{D4C9D9FE-2A15-7B46-BD21-91B4E7986364}" dt="2022-06-28T14:40:43.207" v="239"/>
          <ac:grpSpMkLst>
            <pc:docMk/>
            <pc:sldMk cId="1339521668" sldId="319"/>
            <ac:grpSpMk id="189" creationId="{6B61346F-C228-5528-6970-3797E2A6C461}"/>
          </ac:grpSpMkLst>
        </pc:grpChg>
        <pc:grpChg chg="mod">
          <ac:chgData name="Andrew Stewart (andrewst)" userId="b77d2d29-a70c-4c4b-a7a4-8a713b83982f" providerId="ADAL" clId="{D4C9D9FE-2A15-7B46-BD21-91B4E7986364}" dt="2022-06-28T14:40:43.207" v="239"/>
          <ac:grpSpMkLst>
            <pc:docMk/>
            <pc:sldMk cId="1339521668" sldId="319"/>
            <ac:grpSpMk id="190" creationId="{495E2856-CAA6-1270-F0C7-3C5B4CDB0C8A}"/>
          </ac:grpSpMkLst>
        </pc:grpChg>
        <pc:grpChg chg="mod">
          <ac:chgData name="Andrew Stewart (andrewst)" userId="b77d2d29-a70c-4c4b-a7a4-8a713b83982f" providerId="ADAL" clId="{D4C9D9FE-2A15-7B46-BD21-91B4E7986364}" dt="2022-06-28T14:40:43.207" v="239"/>
          <ac:grpSpMkLst>
            <pc:docMk/>
            <pc:sldMk cId="1339521668" sldId="319"/>
            <ac:grpSpMk id="191" creationId="{F7DD3D9B-F07D-4C66-C267-81157762D02A}"/>
          </ac:grpSpMkLst>
        </pc:grpChg>
        <pc:grpChg chg="mod">
          <ac:chgData name="Andrew Stewart (andrewst)" userId="b77d2d29-a70c-4c4b-a7a4-8a713b83982f" providerId="ADAL" clId="{D4C9D9FE-2A15-7B46-BD21-91B4E7986364}" dt="2022-06-28T14:40:43.207" v="239"/>
          <ac:grpSpMkLst>
            <pc:docMk/>
            <pc:sldMk cId="1339521668" sldId="319"/>
            <ac:grpSpMk id="192" creationId="{51284B11-DC6F-1FE5-2915-9CB29482862E}"/>
          </ac:grpSpMkLst>
        </pc:grpChg>
        <pc:grpChg chg="mod">
          <ac:chgData name="Andrew Stewart (andrewst)" userId="b77d2d29-a70c-4c4b-a7a4-8a713b83982f" providerId="ADAL" clId="{D4C9D9FE-2A15-7B46-BD21-91B4E7986364}" dt="2022-06-28T14:40:43.207" v="239"/>
          <ac:grpSpMkLst>
            <pc:docMk/>
            <pc:sldMk cId="1339521668" sldId="319"/>
            <ac:grpSpMk id="193" creationId="{44D358D7-4923-55B7-0630-94BE8CF68F9B}"/>
          </ac:grpSpMkLst>
        </pc:grpChg>
        <pc:grpChg chg="mod">
          <ac:chgData name="Andrew Stewart (andrewst)" userId="b77d2d29-a70c-4c4b-a7a4-8a713b83982f" providerId="ADAL" clId="{D4C9D9FE-2A15-7B46-BD21-91B4E7986364}" dt="2022-06-28T14:40:43.207" v="239"/>
          <ac:grpSpMkLst>
            <pc:docMk/>
            <pc:sldMk cId="1339521668" sldId="319"/>
            <ac:grpSpMk id="194" creationId="{10F1C6B4-BD06-094A-88A2-EBCFE663A5BE}"/>
          </ac:grpSpMkLst>
        </pc:grpChg>
        <pc:grpChg chg="mod">
          <ac:chgData name="Andrew Stewart (andrewst)" userId="b77d2d29-a70c-4c4b-a7a4-8a713b83982f" providerId="ADAL" clId="{D4C9D9FE-2A15-7B46-BD21-91B4E7986364}" dt="2022-06-28T14:40:43.207" v="239"/>
          <ac:grpSpMkLst>
            <pc:docMk/>
            <pc:sldMk cId="1339521668" sldId="319"/>
            <ac:grpSpMk id="195" creationId="{F507AA55-D8D9-DD54-2055-265846344691}"/>
          </ac:grpSpMkLst>
        </pc:grpChg>
        <pc:grpChg chg="mod">
          <ac:chgData name="Andrew Stewart (andrewst)" userId="b77d2d29-a70c-4c4b-a7a4-8a713b83982f" providerId="ADAL" clId="{D4C9D9FE-2A15-7B46-BD21-91B4E7986364}" dt="2022-06-28T14:40:43.207" v="239"/>
          <ac:grpSpMkLst>
            <pc:docMk/>
            <pc:sldMk cId="1339521668" sldId="319"/>
            <ac:grpSpMk id="202" creationId="{B83F6A74-1ADA-7854-4732-0E40E791B820}"/>
          </ac:grpSpMkLst>
        </pc:grpChg>
        <pc:grpChg chg="mod">
          <ac:chgData name="Andrew Stewart (andrewst)" userId="b77d2d29-a70c-4c4b-a7a4-8a713b83982f" providerId="ADAL" clId="{D4C9D9FE-2A15-7B46-BD21-91B4E7986364}" dt="2022-06-28T14:40:43.207" v="239"/>
          <ac:grpSpMkLst>
            <pc:docMk/>
            <pc:sldMk cId="1339521668" sldId="319"/>
            <ac:grpSpMk id="210" creationId="{75B8B5E1-03F1-F7E4-9BE1-493210275708}"/>
          </ac:grpSpMkLst>
        </pc:grpChg>
        <pc:grpChg chg="mod">
          <ac:chgData name="Andrew Stewart (andrewst)" userId="b77d2d29-a70c-4c4b-a7a4-8a713b83982f" providerId="ADAL" clId="{D4C9D9FE-2A15-7B46-BD21-91B4E7986364}" dt="2022-06-28T14:40:43.207" v="239"/>
          <ac:grpSpMkLst>
            <pc:docMk/>
            <pc:sldMk cId="1339521668" sldId="319"/>
            <ac:grpSpMk id="216" creationId="{48C9BF93-7218-4403-84D9-9E5F0E16B845}"/>
          </ac:grpSpMkLst>
        </pc:grpChg>
        <pc:grpChg chg="mod">
          <ac:chgData name="Andrew Stewart (andrewst)" userId="b77d2d29-a70c-4c4b-a7a4-8a713b83982f" providerId="ADAL" clId="{D4C9D9FE-2A15-7B46-BD21-91B4E7986364}" dt="2022-06-28T14:40:43.207" v="239"/>
          <ac:grpSpMkLst>
            <pc:docMk/>
            <pc:sldMk cId="1339521668" sldId="319"/>
            <ac:grpSpMk id="231" creationId="{275BE43C-5081-80A6-290D-54906B8C194B}"/>
          </ac:grpSpMkLst>
        </pc:grpChg>
        <pc:grpChg chg="mod">
          <ac:chgData name="Andrew Stewart (andrewst)" userId="b77d2d29-a70c-4c4b-a7a4-8a713b83982f" providerId="ADAL" clId="{D4C9D9FE-2A15-7B46-BD21-91B4E7986364}" dt="2022-06-28T14:40:43.207" v="239"/>
          <ac:grpSpMkLst>
            <pc:docMk/>
            <pc:sldMk cId="1339521668" sldId="319"/>
            <ac:grpSpMk id="238" creationId="{FE3BDAB3-90FE-347D-D7E2-F38A0CDA4FEE}"/>
          </ac:grpSpMkLst>
        </pc:grpChg>
        <pc:grpChg chg="add del mod">
          <ac:chgData name="Andrew Stewart (andrewst)" userId="b77d2d29-a70c-4c4b-a7a4-8a713b83982f" providerId="ADAL" clId="{D4C9D9FE-2A15-7B46-BD21-91B4E7986364}" dt="2022-06-28T14:42:38.032" v="292" actId="1035"/>
          <ac:grpSpMkLst>
            <pc:docMk/>
            <pc:sldMk cId="1339521668" sldId="319"/>
            <ac:grpSpMk id="534" creationId="{379F02D4-156A-3333-883E-276C7EC4BDB4}"/>
          </ac:grpSpMkLst>
        </pc:grpChg>
        <pc:grpChg chg="del">
          <ac:chgData name="Andrew Stewart (andrewst)" userId="b77d2d29-a70c-4c4b-a7a4-8a713b83982f" providerId="ADAL" clId="{D4C9D9FE-2A15-7B46-BD21-91B4E7986364}" dt="2022-06-28T14:40:12.094" v="226" actId="478"/>
          <ac:grpSpMkLst>
            <pc:docMk/>
            <pc:sldMk cId="1339521668" sldId="319"/>
            <ac:grpSpMk id="568" creationId="{3D16632E-5796-9B89-B901-9A7542F010E5}"/>
          </ac:grpSpMkLst>
        </pc:grpChg>
        <pc:picChg chg="mod">
          <ac:chgData name="Andrew Stewart (andrewst)" userId="b77d2d29-a70c-4c4b-a7a4-8a713b83982f" providerId="ADAL" clId="{D4C9D9FE-2A15-7B46-BD21-91B4E7986364}" dt="2022-06-28T14:40:43.207" v="239"/>
          <ac:picMkLst>
            <pc:docMk/>
            <pc:sldMk cId="1339521668" sldId="319"/>
            <ac:picMk id="199" creationId="{C296F21A-007B-CD00-8822-F34F946B09BC}"/>
          </ac:picMkLst>
        </pc:picChg>
        <pc:picChg chg="mod">
          <ac:chgData name="Andrew Stewart (andrewst)" userId="b77d2d29-a70c-4c4b-a7a4-8a713b83982f" providerId="ADAL" clId="{D4C9D9FE-2A15-7B46-BD21-91B4E7986364}" dt="2022-06-28T14:40:43.207" v="239"/>
          <ac:picMkLst>
            <pc:docMk/>
            <pc:sldMk cId="1339521668" sldId="319"/>
            <ac:picMk id="204" creationId="{EF53730E-F966-5080-86B7-69CDCE721612}"/>
          </ac:picMkLst>
        </pc:picChg>
        <pc:picChg chg="mod">
          <ac:chgData name="Andrew Stewart (andrewst)" userId="b77d2d29-a70c-4c4b-a7a4-8a713b83982f" providerId="ADAL" clId="{D4C9D9FE-2A15-7B46-BD21-91B4E7986364}" dt="2022-06-28T14:40:43.207" v="239"/>
          <ac:picMkLst>
            <pc:docMk/>
            <pc:sldMk cId="1339521668" sldId="319"/>
            <ac:picMk id="205" creationId="{1D9BA690-EE9F-B5D1-EA36-348ACC48A296}"/>
          </ac:picMkLst>
        </pc:picChg>
        <pc:picChg chg="mod">
          <ac:chgData name="Andrew Stewart (andrewst)" userId="b77d2d29-a70c-4c4b-a7a4-8a713b83982f" providerId="ADAL" clId="{D4C9D9FE-2A15-7B46-BD21-91B4E7986364}" dt="2022-06-28T14:40:43.207" v="239"/>
          <ac:picMkLst>
            <pc:docMk/>
            <pc:sldMk cId="1339521668" sldId="319"/>
            <ac:picMk id="209" creationId="{65FE202F-089C-F892-1498-663D8C2FD441}"/>
          </ac:picMkLst>
        </pc:picChg>
        <pc:picChg chg="mod">
          <ac:chgData name="Andrew Stewart (andrewst)" userId="b77d2d29-a70c-4c4b-a7a4-8a713b83982f" providerId="ADAL" clId="{D4C9D9FE-2A15-7B46-BD21-91B4E7986364}" dt="2022-06-28T14:40:43.207" v="239"/>
          <ac:picMkLst>
            <pc:docMk/>
            <pc:sldMk cId="1339521668" sldId="319"/>
            <ac:picMk id="214" creationId="{3D00E399-B128-775C-795D-F50CF0622EC4}"/>
          </ac:picMkLst>
        </pc:picChg>
        <pc:picChg chg="mod">
          <ac:chgData name="Andrew Stewart (andrewst)" userId="b77d2d29-a70c-4c4b-a7a4-8a713b83982f" providerId="ADAL" clId="{D4C9D9FE-2A15-7B46-BD21-91B4E7986364}" dt="2022-06-28T14:40:43.207" v="239"/>
          <ac:picMkLst>
            <pc:docMk/>
            <pc:sldMk cId="1339521668" sldId="319"/>
            <ac:picMk id="215" creationId="{ADE2E701-E0C7-1503-3694-3D5265066B6C}"/>
          </ac:picMkLst>
        </pc:picChg>
        <pc:picChg chg="mod">
          <ac:chgData name="Andrew Stewart (andrewst)" userId="b77d2d29-a70c-4c4b-a7a4-8a713b83982f" providerId="ADAL" clId="{D4C9D9FE-2A15-7B46-BD21-91B4E7986364}" dt="2022-06-28T14:40:43.207" v="239"/>
          <ac:picMkLst>
            <pc:docMk/>
            <pc:sldMk cId="1339521668" sldId="319"/>
            <ac:picMk id="219" creationId="{F08D5588-ED8B-D706-B728-CCE8297B8F48}"/>
          </ac:picMkLst>
        </pc:picChg>
        <pc:picChg chg="mod">
          <ac:chgData name="Andrew Stewart (andrewst)" userId="b77d2d29-a70c-4c4b-a7a4-8a713b83982f" providerId="ADAL" clId="{D4C9D9FE-2A15-7B46-BD21-91B4E7986364}" dt="2022-06-28T14:40:43.207" v="239"/>
          <ac:picMkLst>
            <pc:docMk/>
            <pc:sldMk cId="1339521668" sldId="319"/>
            <ac:picMk id="230" creationId="{E462FEF5-BB37-6848-9624-444EF1AB2C00}"/>
          </ac:picMkLst>
        </pc:picChg>
        <pc:picChg chg="mod">
          <ac:chgData name="Andrew Stewart (andrewst)" userId="b77d2d29-a70c-4c4b-a7a4-8a713b83982f" providerId="ADAL" clId="{D4C9D9FE-2A15-7B46-BD21-91B4E7986364}" dt="2022-06-28T14:40:43.207" v="239"/>
          <ac:picMkLst>
            <pc:docMk/>
            <pc:sldMk cId="1339521668" sldId="319"/>
            <ac:picMk id="233" creationId="{595F6282-28E8-EEF8-1013-2A897DBEB8AD}"/>
          </ac:picMkLst>
        </pc:picChg>
        <pc:picChg chg="mod">
          <ac:chgData name="Andrew Stewart (andrewst)" userId="b77d2d29-a70c-4c4b-a7a4-8a713b83982f" providerId="ADAL" clId="{D4C9D9FE-2A15-7B46-BD21-91B4E7986364}" dt="2022-06-28T14:40:43.207" v="239"/>
          <ac:picMkLst>
            <pc:docMk/>
            <pc:sldMk cId="1339521668" sldId="319"/>
            <ac:picMk id="234" creationId="{48C88846-EC22-94B5-1B7E-8798DA425EA0}"/>
          </ac:picMkLst>
        </pc:picChg>
        <pc:picChg chg="mod">
          <ac:chgData name="Andrew Stewart (andrewst)" userId="b77d2d29-a70c-4c4b-a7a4-8a713b83982f" providerId="ADAL" clId="{D4C9D9FE-2A15-7B46-BD21-91B4E7986364}" dt="2022-06-28T14:40:43.207" v="239"/>
          <ac:picMkLst>
            <pc:docMk/>
            <pc:sldMk cId="1339521668" sldId="319"/>
            <ac:picMk id="237" creationId="{9268CCBA-4A37-B76F-4A36-500D25DCFDAA}"/>
          </ac:picMkLst>
        </pc:picChg>
        <pc:picChg chg="mod">
          <ac:chgData name="Andrew Stewart (andrewst)" userId="b77d2d29-a70c-4c4b-a7a4-8a713b83982f" providerId="ADAL" clId="{D4C9D9FE-2A15-7B46-BD21-91B4E7986364}" dt="2022-06-28T14:40:43.207" v="239"/>
          <ac:picMkLst>
            <pc:docMk/>
            <pc:sldMk cId="1339521668" sldId="319"/>
            <ac:picMk id="240" creationId="{4F8CB1E3-56B0-1B70-E0EA-26A22DF68380}"/>
          </ac:picMkLst>
        </pc:picChg>
        <pc:picChg chg="mod">
          <ac:chgData name="Andrew Stewart (andrewst)" userId="b77d2d29-a70c-4c4b-a7a4-8a713b83982f" providerId="ADAL" clId="{D4C9D9FE-2A15-7B46-BD21-91B4E7986364}" dt="2022-06-28T14:40:43.207" v="239"/>
          <ac:picMkLst>
            <pc:docMk/>
            <pc:sldMk cId="1339521668" sldId="319"/>
            <ac:picMk id="241" creationId="{22F8FB6C-146F-CCBA-6349-9ED9D9786148}"/>
          </ac:picMkLst>
        </pc:picChg>
        <pc:picChg chg="mod">
          <ac:chgData name="Andrew Stewart (andrewst)" userId="b77d2d29-a70c-4c4b-a7a4-8a713b83982f" providerId="ADAL" clId="{D4C9D9FE-2A15-7B46-BD21-91B4E7986364}" dt="2022-06-28T14:40:43.207" v="239"/>
          <ac:picMkLst>
            <pc:docMk/>
            <pc:sldMk cId="1339521668" sldId="319"/>
            <ac:picMk id="242" creationId="{B48AC3C7-7954-A1A4-77FE-876AA4B15763}"/>
          </ac:picMkLst>
        </pc:picChg>
        <pc:picChg chg="del">
          <ac:chgData name="Andrew Stewart (andrewst)" userId="b77d2d29-a70c-4c4b-a7a4-8a713b83982f" providerId="ADAL" clId="{D4C9D9FE-2A15-7B46-BD21-91B4E7986364}" dt="2022-06-28T14:40:14.739" v="227" actId="478"/>
          <ac:picMkLst>
            <pc:docMk/>
            <pc:sldMk cId="1339521668" sldId="319"/>
            <ac:picMk id="718" creationId="{87733147-F421-3619-D12A-8F0430229363}"/>
          </ac:picMkLst>
        </pc:picChg>
      </pc:sldChg>
      <pc:sldChg chg="modSp mod ord">
        <pc:chgData name="Andrew Stewart (andrewst)" userId="b77d2d29-a70c-4c4b-a7a4-8a713b83982f" providerId="ADAL" clId="{D4C9D9FE-2A15-7B46-BD21-91B4E7986364}" dt="2022-06-28T19:20:15.603" v="1320" actId="20578"/>
        <pc:sldMkLst>
          <pc:docMk/>
          <pc:sldMk cId="692960183" sldId="320"/>
        </pc:sldMkLst>
        <pc:spChg chg="mod">
          <ac:chgData name="Andrew Stewart (andrewst)" userId="b77d2d29-a70c-4c4b-a7a4-8a713b83982f" providerId="ADAL" clId="{D4C9D9FE-2A15-7B46-BD21-91B4E7986364}" dt="2022-06-28T14:45:18.112" v="309" actId="20577"/>
          <ac:spMkLst>
            <pc:docMk/>
            <pc:sldMk cId="692960183" sldId="320"/>
            <ac:spMk id="17" creationId="{EEF05CE7-5A22-13EB-F180-478A6D34BCEA}"/>
          </ac:spMkLst>
        </pc:spChg>
        <pc:spChg chg="mod">
          <ac:chgData name="Andrew Stewart (andrewst)" userId="b77d2d29-a70c-4c4b-a7a4-8a713b83982f" providerId="ADAL" clId="{D4C9D9FE-2A15-7B46-BD21-91B4E7986364}" dt="2022-06-27T13:29:26.603" v="28" actId="1076"/>
          <ac:spMkLst>
            <pc:docMk/>
            <pc:sldMk cId="692960183" sldId="320"/>
            <ac:spMk id="22" creationId="{14A9CF58-27E2-07F2-DAA6-7F167BB57234}"/>
          </ac:spMkLst>
        </pc:spChg>
        <pc:spChg chg="mod">
          <ac:chgData name="Andrew Stewart (andrewst)" userId="b77d2d29-a70c-4c4b-a7a4-8a713b83982f" providerId="ADAL" clId="{D4C9D9FE-2A15-7B46-BD21-91B4E7986364}" dt="2022-06-27T13:30:02.159" v="29" actId="1076"/>
          <ac:spMkLst>
            <pc:docMk/>
            <pc:sldMk cId="692960183" sldId="320"/>
            <ac:spMk id="38" creationId="{592557C7-8C2E-D4A2-C5E4-9FFD5F023133}"/>
          </ac:spMkLst>
        </pc:spChg>
        <pc:spChg chg="mod">
          <ac:chgData name="Andrew Stewart (andrewst)" userId="b77d2d29-a70c-4c4b-a7a4-8a713b83982f" providerId="ADAL" clId="{D4C9D9FE-2A15-7B46-BD21-91B4E7986364}" dt="2022-06-27T13:30:02.159" v="29" actId="1076"/>
          <ac:spMkLst>
            <pc:docMk/>
            <pc:sldMk cId="692960183" sldId="320"/>
            <ac:spMk id="39" creationId="{71455ABC-ACFA-6653-E46D-44332AE68E1C}"/>
          </ac:spMkLst>
        </pc:spChg>
        <pc:spChg chg="mod">
          <ac:chgData name="Andrew Stewart (andrewst)" userId="b77d2d29-a70c-4c4b-a7a4-8a713b83982f" providerId="ADAL" clId="{D4C9D9FE-2A15-7B46-BD21-91B4E7986364}" dt="2022-06-27T13:30:10.067" v="30" actId="1076"/>
          <ac:spMkLst>
            <pc:docMk/>
            <pc:sldMk cId="692960183" sldId="320"/>
            <ac:spMk id="40" creationId="{D8B36D57-A968-B368-AC4F-D876D9D56430}"/>
          </ac:spMkLst>
        </pc:spChg>
        <pc:spChg chg="mod">
          <ac:chgData name="Andrew Stewart (andrewst)" userId="b77d2d29-a70c-4c4b-a7a4-8a713b83982f" providerId="ADAL" clId="{D4C9D9FE-2A15-7B46-BD21-91B4E7986364}" dt="2022-06-27T13:30:52.408" v="35" actId="1036"/>
          <ac:spMkLst>
            <pc:docMk/>
            <pc:sldMk cId="692960183" sldId="320"/>
            <ac:spMk id="305" creationId="{2E5F693E-2291-28C0-2E91-FDE5E92B7279}"/>
          </ac:spMkLst>
        </pc:spChg>
        <pc:grpChg chg="mod">
          <ac:chgData name="Andrew Stewart (andrewst)" userId="b77d2d29-a70c-4c4b-a7a4-8a713b83982f" providerId="ADAL" clId="{D4C9D9FE-2A15-7B46-BD21-91B4E7986364}" dt="2022-06-27T13:31:02.795" v="47" actId="1036"/>
          <ac:grpSpMkLst>
            <pc:docMk/>
            <pc:sldMk cId="692960183" sldId="320"/>
            <ac:grpSpMk id="184" creationId="{08EE5767-3B40-1CC6-02DA-62DB40DFABFE}"/>
          </ac:grpSpMkLst>
        </pc:grpChg>
      </pc:sldChg>
      <pc:sldChg chg="modNotesTx">
        <pc:chgData name="Andrew Stewart (andrewst)" userId="b77d2d29-a70c-4c4b-a7a4-8a713b83982f" providerId="ADAL" clId="{D4C9D9FE-2A15-7B46-BD21-91B4E7986364}" dt="2022-07-01T14:05:25.634" v="39366" actId="313"/>
        <pc:sldMkLst>
          <pc:docMk/>
          <pc:sldMk cId="3381999190" sldId="323"/>
        </pc:sldMkLst>
      </pc:sldChg>
      <pc:sldChg chg="modNotesTx">
        <pc:chgData name="Andrew Stewart (andrewst)" userId="b77d2d29-a70c-4c4b-a7a4-8a713b83982f" providerId="ADAL" clId="{D4C9D9FE-2A15-7B46-BD21-91B4E7986364}" dt="2022-07-01T15:36:33.788" v="43420" actId="20577"/>
        <pc:sldMkLst>
          <pc:docMk/>
          <pc:sldMk cId="2229039620" sldId="326"/>
        </pc:sldMkLst>
      </pc:sldChg>
      <pc:sldChg chg="del mod modShow">
        <pc:chgData name="Andrew Stewart (andrewst)" userId="b77d2d29-a70c-4c4b-a7a4-8a713b83982f" providerId="ADAL" clId="{D4C9D9FE-2A15-7B46-BD21-91B4E7986364}" dt="2022-06-28T20:26:51.902" v="1870" actId="2696"/>
        <pc:sldMkLst>
          <pc:docMk/>
          <pc:sldMk cId="3313362666" sldId="327"/>
        </pc:sldMkLst>
      </pc:sldChg>
      <pc:sldChg chg="modSp">
        <pc:chgData name="Andrew Stewart (andrewst)" userId="b77d2d29-a70c-4c4b-a7a4-8a713b83982f" providerId="ADAL" clId="{D4C9D9FE-2A15-7B46-BD21-91B4E7986364}" dt="2022-06-28T14:49:55.097" v="312" actId="166"/>
        <pc:sldMkLst>
          <pc:docMk/>
          <pc:sldMk cId="3226783025" sldId="328"/>
        </pc:sldMkLst>
        <pc:spChg chg="mod">
          <ac:chgData name="Andrew Stewart (andrewst)" userId="b77d2d29-a70c-4c4b-a7a4-8a713b83982f" providerId="ADAL" clId="{D4C9D9FE-2A15-7B46-BD21-91B4E7986364}" dt="2022-06-28T14:49:46.501" v="311" actId="166"/>
          <ac:spMkLst>
            <pc:docMk/>
            <pc:sldMk cId="3226783025" sldId="328"/>
            <ac:spMk id="396" creationId="{59A1F380-D0FD-C028-9089-6F1F635D5E45}"/>
          </ac:spMkLst>
        </pc:spChg>
        <pc:spChg chg="mod">
          <ac:chgData name="Andrew Stewart (andrewst)" userId="b77d2d29-a70c-4c4b-a7a4-8a713b83982f" providerId="ADAL" clId="{D4C9D9FE-2A15-7B46-BD21-91B4E7986364}" dt="2022-06-28T14:49:55.097" v="312" actId="166"/>
          <ac:spMkLst>
            <pc:docMk/>
            <pc:sldMk cId="3226783025" sldId="328"/>
            <ac:spMk id="487" creationId="{5CBA927E-616C-9114-4BCF-0B45C83CE2CC}"/>
          </ac:spMkLst>
        </pc:spChg>
      </pc:sldChg>
      <pc:sldChg chg="ord">
        <pc:chgData name="Andrew Stewart (andrewst)" userId="b77d2d29-a70c-4c4b-a7a4-8a713b83982f" providerId="ADAL" clId="{D4C9D9FE-2A15-7B46-BD21-91B4E7986364}" dt="2022-06-28T14:50:23.881" v="313" actId="20578"/>
        <pc:sldMkLst>
          <pc:docMk/>
          <pc:sldMk cId="828079684" sldId="329"/>
        </pc:sldMkLst>
      </pc:sldChg>
      <pc:sldChg chg="addSp modSp mod">
        <pc:chgData name="Andrew Stewart (andrewst)" userId="b77d2d29-a70c-4c4b-a7a4-8a713b83982f" providerId="ADAL" clId="{D4C9D9FE-2A15-7B46-BD21-91B4E7986364}" dt="2022-06-28T19:25:19.138" v="1445" actId="20577"/>
        <pc:sldMkLst>
          <pc:docMk/>
          <pc:sldMk cId="2317895925" sldId="331"/>
        </pc:sldMkLst>
        <pc:spChg chg="add mod">
          <ac:chgData name="Andrew Stewart (andrewst)" userId="b77d2d29-a70c-4c4b-a7a4-8a713b83982f" providerId="ADAL" clId="{D4C9D9FE-2A15-7B46-BD21-91B4E7986364}" dt="2022-06-28T19:25:19.138" v="1445" actId="20577"/>
          <ac:spMkLst>
            <pc:docMk/>
            <pc:sldMk cId="2317895925" sldId="331"/>
            <ac:spMk id="3" creationId="{46987640-D185-B990-0C08-F20D50885333}"/>
          </ac:spMkLst>
        </pc:spChg>
      </pc:sldChg>
      <pc:sldChg chg="addSp modSp mod">
        <pc:chgData name="Andrew Stewart (andrewst)" userId="b77d2d29-a70c-4c4b-a7a4-8a713b83982f" providerId="ADAL" clId="{D4C9D9FE-2A15-7B46-BD21-91B4E7986364}" dt="2022-06-28T20:34:40.283" v="2018" actId="403"/>
        <pc:sldMkLst>
          <pc:docMk/>
          <pc:sldMk cId="47019641" sldId="332"/>
        </pc:sldMkLst>
        <pc:spChg chg="add mod">
          <ac:chgData name="Andrew Stewart (andrewst)" userId="b77d2d29-a70c-4c4b-a7a4-8a713b83982f" providerId="ADAL" clId="{D4C9D9FE-2A15-7B46-BD21-91B4E7986364}" dt="2022-06-28T19:26:33.145" v="1474" actId="20577"/>
          <ac:spMkLst>
            <pc:docMk/>
            <pc:sldMk cId="47019641" sldId="332"/>
            <ac:spMk id="3" creationId="{D890B7F5-D24F-36AF-DB62-17A840575DEE}"/>
          </ac:spMkLst>
        </pc:spChg>
        <pc:spChg chg="mod">
          <ac:chgData name="Andrew Stewart (andrewst)" userId="b77d2d29-a70c-4c4b-a7a4-8a713b83982f" providerId="ADAL" clId="{D4C9D9FE-2A15-7B46-BD21-91B4E7986364}" dt="2022-06-28T20:34:40.283" v="2018" actId="403"/>
          <ac:spMkLst>
            <pc:docMk/>
            <pc:sldMk cId="47019641" sldId="332"/>
            <ac:spMk id="6" creationId="{B9AEC4B7-18B7-A970-0DB1-AFCE409C2BCD}"/>
          </ac:spMkLst>
        </pc:spChg>
      </pc:sldChg>
      <pc:sldChg chg="addSp modSp mod modNotesTx">
        <pc:chgData name="Andrew Stewart (andrewst)" userId="b77d2d29-a70c-4c4b-a7a4-8a713b83982f" providerId="ADAL" clId="{D4C9D9FE-2A15-7B46-BD21-91B4E7986364}" dt="2022-06-28T20:34:51.798" v="2019" actId="403"/>
        <pc:sldMkLst>
          <pc:docMk/>
          <pc:sldMk cId="4141749038" sldId="333"/>
        </pc:sldMkLst>
        <pc:spChg chg="add mod">
          <ac:chgData name="Andrew Stewart (andrewst)" userId="b77d2d29-a70c-4c4b-a7a4-8a713b83982f" providerId="ADAL" clId="{D4C9D9FE-2A15-7B46-BD21-91B4E7986364}" dt="2022-06-28T20:30:51.959" v="2017" actId="313"/>
          <ac:spMkLst>
            <pc:docMk/>
            <pc:sldMk cId="4141749038" sldId="333"/>
            <ac:spMk id="3" creationId="{E5CA1B1A-F368-A35C-7C8C-34E01800774A}"/>
          </ac:spMkLst>
        </pc:spChg>
        <pc:spChg chg="mod">
          <ac:chgData name="Andrew Stewart (andrewst)" userId="b77d2d29-a70c-4c4b-a7a4-8a713b83982f" providerId="ADAL" clId="{D4C9D9FE-2A15-7B46-BD21-91B4E7986364}" dt="2022-06-28T20:34:51.798" v="2019" actId="403"/>
          <ac:spMkLst>
            <pc:docMk/>
            <pc:sldMk cId="4141749038" sldId="333"/>
            <ac:spMk id="6" creationId="{B9AEC4B7-18B7-A970-0DB1-AFCE409C2BCD}"/>
          </ac:spMkLst>
        </pc:spChg>
      </pc:sldChg>
      <pc:sldChg chg="addSp modSp mod modNotesTx">
        <pc:chgData name="Andrew Stewart (andrewst)" userId="b77d2d29-a70c-4c4b-a7a4-8a713b83982f" providerId="ADAL" clId="{D4C9D9FE-2A15-7B46-BD21-91B4E7986364}" dt="2022-06-30T17:20:40.030" v="11356" actId="20577"/>
        <pc:sldMkLst>
          <pc:docMk/>
          <pc:sldMk cId="3237853818" sldId="334"/>
        </pc:sldMkLst>
        <pc:spChg chg="add mod">
          <ac:chgData name="Andrew Stewart (andrewst)" userId="b77d2d29-a70c-4c4b-a7a4-8a713b83982f" providerId="ADAL" clId="{D4C9D9FE-2A15-7B46-BD21-91B4E7986364}" dt="2022-06-28T18:01:46.532" v="936" actId="20577"/>
          <ac:spMkLst>
            <pc:docMk/>
            <pc:sldMk cId="3237853818" sldId="334"/>
            <ac:spMk id="2" creationId="{5CE04983-1ECC-EBF3-F03B-943839FF700A}"/>
          </ac:spMkLst>
        </pc:spChg>
        <pc:spChg chg="mod">
          <ac:chgData name="Andrew Stewart (andrewst)" userId="b77d2d29-a70c-4c4b-a7a4-8a713b83982f" providerId="ADAL" clId="{D4C9D9FE-2A15-7B46-BD21-91B4E7986364}" dt="2022-06-28T20:35:31.103" v="2024" actId="403"/>
          <ac:spMkLst>
            <pc:docMk/>
            <pc:sldMk cId="3237853818" sldId="334"/>
            <ac:spMk id="6" creationId="{B9AEC4B7-18B7-A970-0DB1-AFCE409C2BCD}"/>
          </ac:spMkLst>
        </pc:spChg>
      </pc:sldChg>
      <pc:sldChg chg="addSp modSp mod modNotesTx">
        <pc:chgData name="Andrew Stewart (andrewst)" userId="b77d2d29-a70c-4c4b-a7a4-8a713b83982f" providerId="ADAL" clId="{D4C9D9FE-2A15-7B46-BD21-91B4E7986364}" dt="2022-07-01T15:46:39.652" v="44183" actId="20577"/>
        <pc:sldMkLst>
          <pc:docMk/>
          <pc:sldMk cId="2985700849" sldId="335"/>
        </pc:sldMkLst>
        <pc:spChg chg="add mod">
          <ac:chgData name="Andrew Stewart (andrewst)" userId="b77d2d29-a70c-4c4b-a7a4-8a713b83982f" providerId="ADAL" clId="{D4C9D9FE-2A15-7B46-BD21-91B4E7986364}" dt="2022-06-28T18:06:46.933" v="1027" actId="1076"/>
          <ac:spMkLst>
            <pc:docMk/>
            <pc:sldMk cId="2985700849" sldId="335"/>
            <ac:spMk id="3" creationId="{C5F75982-5D9D-823B-4320-0EB4F6FF041F}"/>
          </ac:spMkLst>
        </pc:spChg>
        <pc:spChg chg="mod">
          <ac:chgData name="Andrew Stewart (andrewst)" userId="b77d2d29-a70c-4c4b-a7a4-8a713b83982f" providerId="ADAL" clId="{D4C9D9FE-2A15-7B46-BD21-91B4E7986364}" dt="2022-06-28T20:35:19.053" v="2023" actId="403"/>
          <ac:spMkLst>
            <pc:docMk/>
            <pc:sldMk cId="2985700849" sldId="335"/>
            <ac:spMk id="6" creationId="{B9AEC4B7-18B7-A970-0DB1-AFCE409C2BCD}"/>
          </ac:spMkLst>
        </pc:spChg>
      </pc:sldChg>
      <pc:sldChg chg="addSp modSp mod modNotesTx">
        <pc:chgData name="Andrew Stewart (andrewst)" userId="b77d2d29-a70c-4c4b-a7a4-8a713b83982f" providerId="ADAL" clId="{D4C9D9FE-2A15-7B46-BD21-91B4E7986364}" dt="2022-07-01T00:56:05.744" v="28962" actId="20577"/>
        <pc:sldMkLst>
          <pc:docMk/>
          <pc:sldMk cId="4078184734" sldId="336"/>
        </pc:sldMkLst>
        <pc:spChg chg="add mod">
          <ac:chgData name="Andrew Stewart (andrewst)" userId="b77d2d29-a70c-4c4b-a7a4-8a713b83982f" providerId="ADAL" clId="{D4C9D9FE-2A15-7B46-BD21-91B4E7986364}" dt="2022-06-28T20:36:33.389" v="2065" actId="20577"/>
          <ac:spMkLst>
            <pc:docMk/>
            <pc:sldMk cId="4078184734" sldId="336"/>
            <ac:spMk id="3" creationId="{6992506D-3D79-59EC-3FEE-6B488AC59423}"/>
          </ac:spMkLst>
        </pc:spChg>
        <pc:spChg chg="mod">
          <ac:chgData name="Andrew Stewart (andrewst)" userId="b77d2d29-a70c-4c4b-a7a4-8a713b83982f" providerId="ADAL" clId="{D4C9D9FE-2A15-7B46-BD21-91B4E7986364}" dt="2022-06-28T20:35:03.983" v="2021" actId="1076"/>
          <ac:spMkLst>
            <pc:docMk/>
            <pc:sldMk cId="4078184734" sldId="336"/>
            <ac:spMk id="4" creationId="{B1E0B95B-9BF1-5CF8-8B7A-5B2138AD405E}"/>
          </ac:spMkLst>
        </pc:spChg>
      </pc:sldChg>
      <pc:sldChg chg="modSp mod modNotesTx">
        <pc:chgData name="Andrew Stewart (andrewst)" userId="b77d2d29-a70c-4c4b-a7a4-8a713b83982f" providerId="ADAL" clId="{D4C9D9FE-2A15-7B46-BD21-91B4E7986364}" dt="2022-07-01T01:21:35.522" v="31786" actId="20577"/>
        <pc:sldMkLst>
          <pc:docMk/>
          <pc:sldMk cId="1736131933" sldId="337"/>
        </pc:sldMkLst>
        <pc:spChg chg="mod">
          <ac:chgData name="Andrew Stewart (andrewst)" userId="b77d2d29-a70c-4c4b-a7a4-8a713b83982f" providerId="ADAL" clId="{D4C9D9FE-2A15-7B46-BD21-91B4E7986364}" dt="2022-06-27T21:16:31.961" v="132" actId="1076"/>
          <ac:spMkLst>
            <pc:docMk/>
            <pc:sldMk cId="1736131933" sldId="337"/>
            <ac:spMk id="75" creationId="{07F0158C-726A-1E0A-4B9C-4534F3F04F2C}"/>
          </ac:spMkLst>
        </pc:spChg>
        <pc:spChg chg="mod">
          <ac:chgData name="Andrew Stewart (andrewst)" userId="b77d2d29-a70c-4c4b-a7a4-8a713b83982f" providerId="ADAL" clId="{D4C9D9FE-2A15-7B46-BD21-91B4E7986364}" dt="2022-06-27T21:16:31.961" v="132" actId="1076"/>
          <ac:spMkLst>
            <pc:docMk/>
            <pc:sldMk cId="1736131933" sldId="337"/>
            <ac:spMk id="76" creationId="{4971062A-0333-5D32-9EAB-711830A83EE8}"/>
          </ac:spMkLst>
        </pc:spChg>
        <pc:spChg chg="mod">
          <ac:chgData name="Andrew Stewart (andrewst)" userId="b77d2d29-a70c-4c4b-a7a4-8a713b83982f" providerId="ADAL" clId="{D4C9D9FE-2A15-7B46-BD21-91B4E7986364}" dt="2022-06-27T21:16:31.961" v="132" actId="1076"/>
          <ac:spMkLst>
            <pc:docMk/>
            <pc:sldMk cId="1736131933" sldId="337"/>
            <ac:spMk id="77" creationId="{B6169388-334D-AEB1-0BA1-B3B5ACCD6661}"/>
          </ac:spMkLst>
        </pc:spChg>
        <pc:spChg chg="mod">
          <ac:chgData name="Andrew Stewart (andrewst)" userId="b77d2d29-a70c-4c4b-a7a4-8a713b83982f" providerId="ADAL" clId="{D4C9D9FE-2A15-7B46-BD21-91B4E7986364}" dt="2022-06-27T21:16:31.961" v="132" actId="1076"/>
          <ac:spMkLst>
            <pc:docMk/>
            <pc:sldMk cId="1736131933" sldId="337"/>
            <ac:spMk id="78" creationId="{3712BA45-7D40-E7B6-2F84-1C9692B1F816}"/>
          </ac:spMkLst>
        </pc:spChg>
        <pc:spChg chg="mod">
          <ac:chgData name="Andrew Stewart (andrewst)" userId="b77d2d29-a70c-4c4b-a7a4-8a713b83982f" providerId="ADAL" clId="{D4C9D9FE-2A15-7B46-BD21-91B4E7986364}" dt="2022-06-27T21:16:31.961" v="132" actId="1076"/>
          <ac:spMkLst>
            <pc:docMk/>
            <pc:sldMk cId="1736131933" sldId="337"/>
            <ac:spMk id="79" creationId="{D9A733B3-914A-14B4-25B1-BBD123A4F65F}"/>
          </ac:spMkLst>
        </pc:spChg>
        <pc:spChg chg="mod">
          <ac:chgData name="Andrew Stewart (andrewst)" userId="b77d2d29-a70c-4c4b-a7a4-8a713b83982f" providerId="ADAL" clId="{D4C9D9FE-2A15-7B46-BD21-91B4E7986364}" dt="2022-06-27T21:16:31.961" v="132" actId="1076"/>
          <ac:spMkLst>
            <pc:docMk/>
            <pc:sldMk cId="1736131933" sldId="337"/>
            <ac:spMk id="80" creationId="{3E4553B5-F6E1-8175-E49F-E0B54F908785}"/>
          </ac:spMkLst>
        </pc:spChg>
        <pc:spChg chg="mod">
          <ac:chgData name="Andrew Stewart (andrewst)" userId="b77d2d29-a70c-4c4b-a7a4-8a713b83982f" providerId="ADAL" clId="{D4C9D9FE-2A15-7B46-BD21-91B4E7986364}" dt="2022-06-27T21:16:31.961" v="132" actId="1076"/>
          <ac:spMkLst>
            <pc:docMk/>
            <pc:sldMk cId="1736131933" sldId="337"/>
            <ac:spMk id="81" creationId="{583597C0-20CE-F7A0-75B9-AB77A7E60DDC}"/>
          </ac:spMkLst>
        </pc:spChg>
        <pc:spChg chg="mod">
          <ac:chgData name="Andrew Stewart (andrewst)" userId="b77d2d29-a70c-4c4b-a7a4-8a713b83982f" providerId="ADAL" clId="{D4C9D9FE-2A15-7B46-BD21-91B4E7986364}" dt="2022-06-27T21:16:31.961" v="132" actId="1076"/>
          <ac:spMkLst>
            <pc:docMk/>
            <pc:sldMk cId="1736131933" sldId="337"/>
            <ac:spMk id="82" creationId="{4942E891-D02E-44DB-012B-3E0C3502E349}"/>
          </ac:spMkLst>
        </pc:spChg>
        <pc:spChg chg="mod">
          <ac:chgData name="Andrew Stewart (andrewst)" userId="b77d2d29-a70c-4c4b-a7a4-8a713b83982f" providerId="ADAL" clId="{D4C9D9FE-2A15-7B46-BD21-91B4E7986364}" dt="2022-06-27T21:16:31.961" v="132" actId="1076"/>
          <ac:spMkLst>
            <pc:docMk/>
            <pc:sldMk cId="1736131933" sldId="337"/>
            <ac:spMk id="83" creationId="{9C184D69-1EDA-0069-92D6-CDBD6779B4A5}"/>
          </ac:spMkLst>
        </pc:spChg>
        <pc:spChg chg="mod">
          <ac:chgData name="Andrew Stewart (andrewst)" userId="b77d2d29-a70c-4c4b-a7a4-8a713b83982f" providerId="ADAL" clId="{D4C9D9FE-2A15-7B46-BD21-91B4E7986364}" dt="2022-06-27T21:16:31.961" v="132" actId="1076"/>
          <ac:spMkLst>
            <pc:docMk/>
            <pc:sldMk cId="1736131933" sldId="337"/>
            <ac:spMk id="84" creationId="{90E3E43D-5B33-4CD2-E99B-5DB7CCE9D0AE}"/>
          </ac:spMkLst>
        </pc:spChg>
        <pc:spChg chg="mod">
          <ac:chgData name="Andrew Stewart (andrewst)" userId="b77d2d29-a70c-4c4b-a7a4-8a713b83982f" providerId="ADAL" clId="{D4C9D9FE-2A15-7B46-BD21-91B4E7986364}" dt="2022-06-27T21:16:31.961" v="132" actId="1076"/>
          <ac:spMkLst>
            <pc:docMk/>
            <pc:sldMk cId="1736131933" sldId="337"/>
            <ac:spMk id="85" creationId="{CF50776E-1573-A76C-777B-1A2138753FB4}"/>
          </ac:spMkLst>
        </pc:spChg>
        <pc:spChg chg="mod">
          <ac:chgData name="Andrew Stewart (andrewst)" userId="b77d2d29-a70c-4c4b-a7a4-8a713b83982f" providerId="ADAL" clId="{D4C9D9FE-2A15-7B46-BD21-91B4E7986364}" dt="2022-06-27T21:16:31.961" v="132" actId="1076"/>
          <ac:spMkLst>
            <pc:docMk/>
            <pc:sldMk cId="1736131933" sldId="337"/>
            <ac:spMk id="86" creationId="{D6297A27-5A76-5651-35B3-B0904D4A6F65}"/>
          </ac:spMkLst>
        </pc:spChg>
        <pc:spChg chg="mod">
          <ac:chgData name="Andrew Stewart (andrewst)" userId="b77d2d29-a70c-4c4b-a7a4-8a713b83982f" providerId="ADAL" clId="{D4C9D9FE-2A15-7B46-BD21-91B4E7986364}" dt="2022-06-27T21:16:31.961" v="132" actId="1076"/>
          <ac:spMkLst>
            <pc:docMk/>
            <pc:sldMk cId="1736131933" sldId="337"/>
            <ac:spMk id="100" creationId="{AB580A8F-4922-81AA-9B77-58A4313119F7}"/>
          </ac:spMkLst>
        </pc:spChg>
        <pc:spChg chg="mod">
          <ac:chgData name="Andrew Stewart (andrewst)" userId="b77d2d29-a70c-4c4b-a7a4-8a713b83982f" providerId="ADAL" clId="{D4C9D9FE-2A15-7B46-BD21-91B4E7986364}" dt="2022-06-27T21:16:31.961" v="132" actId="1076"/>
          <ac:spMkLst>
            <pc:docMk/>
            <pc:sldMk cId="1736131933" sldId="337"/>
            <ac:spMk id="101" creationId="{4CE3B9AF-C409-C388-C3FE-E430CE5BF3FC}"/>
          </ac:spMkLst>
        </pc:spChg>
        <pc:spChg chg="mod">
          <ac:chgData name="Andrew Stewart (andrewst)" userId="b77d2d29-a70c-4c4b-a7a4-8a713b83982f" providerId="ADAL" clId="{D4C9D9FE-2A15-7B46-BD21-91B4E7986364}" dt="2022-06-27T21:16:31.961" v="132" actId="1076"/>
          <ac:spMkLst>
            <pc:docMk/>
            <pc:sldMk cId="1736131933" sldId="337"/>
            <ac:spMk id="102" creationId="{A48146C9-06BC-1435-27ED-9545A3C89DF0}"/>
          </ac:spMkLst>
        </pc:spChg>
        <pc:spChg chg="mod">
          <ac:chgData name="Andrew Stewart (andrewst)" userId="b77d2d29-a70c-4c4b-a7a4-8a713b83982f" providerId="ADAL" clId="{D4C9D9FE-2A15-7B46-BD21-91B4E7986364}" dt="2022-06-27T21:16:31.961" v="132" actId="1076"/>
          <ac:spMkLst>
            <pc:docMk/>
            <pc:sldMk cId="1736131933" sldId="337"/>
            <ac:spMk id="103" creationId="{11B1D1FA-4604-40BE-5955-CCA85F0C168C}"/>
          </ac:spMkLst>
        </pc:spChg>
        <pc:spChg chg="mod">
          <ac:chgData name="Andrew Stewart (andrewst)" userId="b77d2d29-a70c-4c4b-a7a4-8a713b83982f" providerId="ADAL" clId="{D4C9D9FE-2A15-7B46-BD21-91B4E7986364}" dt="2022-06-27T21:16:31.961" v="132" actId="1076"/>
          <ac:spMkLst>
            <pc:docMk/>
            <pc:sldMk cId="1736131933" sldId="337"/>
            <ac:spMk id="145" creationId="{449F3B54-B0EC-35C8-1610-02CA996C50F8}"/>
          </ac:spMkLst>
        </pc:spChg>
        <pc:spChg chg="mod">
          <ac:chgData name="Andrew Stewart (andrewst)" userId="b77d2d29-a70c-4c4b-a7a4-8a713b83982f" providerId="ADAL" clId="{D4C9D9FE-2A15-7B46-BD21-91B4E7986364}" dt="2022-06-27T21:16:31.961" v="132" actId="1076"/>
          <ac:spMkLst>
            <pc:docMk/>
            <pc:sldMk cId="1736131933" sldId="337"/>
            <ac:spMk id="150" creationId="{85FC7601-3567-9686-B5F6-C5F9F6778755}"/>
          </ac:spMkLst>
        </pc:spChg>
        <pc:spChg chg="mod">
          <ac:chgData name="Andrew Stewart (andrewst)" userId="b77d2d29-a70c-4c4b-a7a4-8a713b83982f" providerId="ADAL" clId="{D4C9D9FE-2A15-7B46-BD21-91B4E7986364}" dt="2022-06-27T21:16:31.961" v="132" actId="1076"/>
          <ac:spMkLst>
            <pc:docMk/>
            <pc:sldMk cId="1736131933" sldId="337"/>
            <ac:spMk id="151" creationId="{3ABB589B-E90C-6F79-8D2D-D08D9234C866}"/>
          </ac:spMkLst>
        </pc:spChg>
        <pc:grpChg chg="mod">
          <ac:chgData name="Andrew Stewart (andrewst)" userId="b77d2d29-a70c-4c4b-a7a4-8a713b83982f" providerId="ADAL" clId="{D4C9D9FE-2A15-7B46-BD21-91B4E7986364}" dt="2022-06-27T21:16:31.961" v="132" actId="1076"/>
          <ac:grpSpMkLst>
            <pc:docMk/>
            <pc:sldMk cId="1736131933" sldId="337"/>
            <ac:grpSpMk id="87" creationId="{8F14D9B5-4E4E-32D8-382A-944EAFA7241D}"/>
          </ac:grpSpMkLst>
        </pc:grpChg>
        <pc:grpChg chg="mod">
          <ac:chgData name="Andrew Stewart (andrewst)" userId="b77d2d29-a70c-4c4b-a7a4-8a713b83982f" providerId="ADAL" clId="{D4C9D9FE-2A15-7B46-BD21-91B4E7986364}" dt="2022-06-27T21:16:31.961" v="132" actId="1076"/>
          <ac:grpSpMkLst>
            <pc:docMk/>
            <pc:sldMk cId="1736131933" sldId="337"/>
            <ac:grpSpMk id="106" creationId="{645FB77D-73E5-55D8-D6E1-0AAAB91525DD}"/>
          </ac:grpSpMkLst>
        </pc:grpChg>
        <pc:grpChg chg="mod">
          <ac:chgData name="Andrew Stewart (andrewst)" userId="b77d2d29-a70c-4c4b-a7a4-8a713b83982f" providerId="ADAL" clId="{D4C9D9FE-2A15-7B46-BD21-91B4E7986364}" dt="2022-06-27T21:16:31.961" v="132" actId="1076"/>
          <ac:grpSpMkLst>
            <pc:docMk/>
            <pc:sldMk cId="1736131933" sldId="337"/>
            <ac:grpSpMk id="112" creationId="{E4998A55-4754-DE8E-5821-122099DA754B}"/>
          </ac:grpSpMkLst>
        </pc:grpChg>
        <pc:grpChg chg="mod">
          <ac:chgData name="Andrew Stewart (andrewst)" userId="b77d2d29-a70c-4c4b-a7a4-8a713b83982f" providerId="ADAL" clId="{D4C9D9FE-2A15-7B46-BD21-91B4E7986364}" dt="2022-06-27T21:16:31.961" v="132" actId="1076"/>
          <ac:grpSpMkLst>
            <pc:docMk/>
            <pc:sldMk cId="1736131933" sldId="337"/>
            <ac:grpSpMk id="116" creationId="{4252F251-B5A6-B0B6-4F14-D5BE652B04D7}"/>
          </ac:grpSpMkLst>
        </pc:grpChg>
        <pc:grpChg chg="mod">
          <ac:chgData name="Andrew Stewart (andrewst)" userId="b77d2d29-a70c-4c4b-a7a4-8a713b83982f" providerId="ADAL" clId="{D4C9D9FE-2A15-7B46-BD21-91B4E7986364}" dt="2022-06-27T21:16:31.961" v="132" actId="1076"/>
          <ac:grpSpMkLst>
            <pc:docMk/>
            <pc:sldMk cId="1736131933" sldId="337"/>
            <ac:grpSpMk id="119" creationId="{69F79602-187F-9CDF-B1C8-A9E3AD5F22A2}"/>
          </ac:grpSpMkLst>
        </pc:grpChg>
        <pc:grpChg chg="mod">
          <ac:chgData name="Andrew Stewart (andrewst)" userId="b77d2d29-a70c-4c4b-a7a4-8a713b83982f" providerId="ADAL" clId="{D4C9D9FE-2A15-7B46-BD21-91B4E7986364}" dt="2022-06-27T21:16:31.961" v="132" actId="1076"/>
          <ac:grpSpMkLst>
            <pc:docMk/>
            <pc:sldMk cId="1736131933" sldId="337"/>
            <ac:grpSpMk id="124" creationId="{7CA994D3-4E53-2284-2EBB-31932DCD96B2}"/>
          </ac:grpSpMkLst>
        </pc:grpChg>
        <pc:grpChg chg="mod">
          <ac:chgData name="Andrew Stewart (andrewst)" userId="b77d2d29-a70c-4c4b-a7a4-8a713b83982f" providerId="ADAL" clId="{D4C9D9FE-2A15-7B46-BD21-91B4E7986364}" dt="2022-06-27T21:16:31.961" v="132" actId="1076"/>
          <ac:grpSpMkLst>
            <pc:docMk/>
            <pc:sldMk cId="1736131933" sldId="337"/>
            <ac:grpSpMk id="127" creationId="{B6DCBF5C-5806-74AC-38D5-8DA8C1DA1D97}"/>
          </ac:grpSpMkLst>
        </pc:grpChg>
        <pc:grpChg chg="mod">
          <ac:chgData name="Andrew Stewart (andrewst)" userId="b77d2d29-a70c-4c4b-a7a4-8a713b83982f" providerId="ADAL" clId="{D4C9D9FE-2A15-7B46-BD21-91B4E7986364}" dt="2022-06-27T21:16:31.961" v="132" actId="1076"/>
          <ac:grpSpMkLst>
            <pc:docMk/>
            <pc:sldMk cId="1736131933" sldId="337"/>
            <ac:grpSpMk id="130" creationId="{22679F30-6798-D60D-0EB6-36A4652F75CD}"/>
          </ac:grpSpMkLst>
        </pc:grpChg>
        <pc:grpChg chg="mod">
          <ac:chgData name="Andrew Stewart (andrewst)" userId="b77d2d29-a70c-4c4b-a7a4-8a713b83982f" providerId="ADAL" clId="{D4C9D9FE-2A15-7B46-BD21-91B4E7986364}" dt="2022-06-27T21:16:31.961" v="132" actId="1076"/>
          <ac:grpSpMkLst>
            <pc:docMk/>
            <pc:sldMk cId="1736131933" sldId="337"/>
            <ac:grpSpMk id="134" creationId="{700F9B14-7E06-F10D-1B8E-C519EACCF22E}"/>
          </ac:grpSpMkLst>
        </pc:grpChg>
        <pc:grpChg chg="mod">
          <ac:chgData name="Andrew Stewart (andrewst)" userId="b77d2d29-a70c-4c4b-a7a4-8a713b83982f" providerId="ADAL" clId="{D4C9D9FE-2A15-7B46-BD21-91B4E7986364}" dt="2022-06-27T21:16:31.961" v="132" actId="1076"/>
          <ac:grpSpMkLst>
            <pc:docMk/>
            <pc:sldMk cId="1736131933" sldId="337"/>
            <ac:grpSpMk id="138" creationId="{EE31DB75-DD09-2DC0-E911-030E6D42204F}"/>
          </ac:grpSpMkLst>
        </pc:grpChg>
        <pc:picChg chg="mod">
          <ac:chgData name="Andrew Stewart (andrewst)" userId="b77d2d29-a70c-4c4b-a7a4-8a713b83982f" providerId="ADAL" clId="{D4C9D9FE-2A15-7B46-BD21-91B4E7986364}" dt="2022-06-27T21:16:31.961" v="132" actId="1076"/>
          <ac:picMkLst>
            <pc:docMk/>
            <pc:sldMk cId="1736131933" sldId="337"/>
            <ac:picMk id="104" creationId="{EB8E63D7-DC14-D4E7-E4CA-A798E52F4CD1}"/>
          </ac:picMkLst>
        </pc:picChg>
        <pc:picChg chg="mod">
          <ac:chgData name="Andrew Stewart (andrewst)" userId="b77d2d29-a70c-4c4b-a7a4-8a713b83982f" providerId="ADAL" clId="{D4C9D9FE-2A15-7B46-BD21-91B4E7986364}" dt="2022-06-27T21:16:31.961" v="132" actId="1076"/>
          <ac:picMkLst>
            <pc:docMk/>
            <pc:sldMk cId="1736131933" sldId="337"/>
            <ac:picMk id="105" creationId="{12E75354-C4AC-B9C8-C22E-52CEF500DFF1}"/>
          </ac:picMkLst>
        </pc:picChg>
        <pc:picChg chg="mod">
          <ac:chgData name="Andrew Stewart (andrewst)" userId="b77d2d29-a70c-4c4b-a7a4-8a713b83982f" providerId="ADAL" clId="{D4C9D9FE-2A15-7B46-BD21-91B4E7986364}" dt="2022-06-27T21:16:31.961" v="132" actId="1076"/>
          <ac:picMkLst>
            <pc:docMk/>
            <pc:sldMk cId="1736131933" sldId="337"/>
            <ac:picMk id="142" creationId="{1E26F944-9718-C776-D40E-FF38B768664F}"/>
          </ac:picMkLst>
        </pc:picChg>
        <pc:cxnChg chg="mod">
          <ac:chgData name="Andrew Stewart (andrewst)" userId="b77d2d29-a70c-4c4b-a7a4-8a713b83982f" providerId="ADAL" clId="{D4C9D9FE-2A15-7B46-BD21-91B4E7986364}" dt="2022-06-27T21:16:31.961" v="132" actId="1076"/>
          <ac:cxnSpMkLst>
            <pc:docMk/>
            <pc:sldMk cId="1736131933" sldId="337"/>
            <ac:cxnSpMk id="91" creationId="{F9B19F33-38CD-A4D2-E034-CE23E4CC5552}"/>
          </ac:cxnSpMkLst>
        </pc:cxnChg>
        <pc:cxnChg chg="mod">
          <ac:chgData name="Andrew Stewart (andrewst)" userId="b77d2d29-a70c-4c4b-a7a4-8a713b83982f" providerId="ADAL" clId="{D4C9D9FE-2A15-7B46-BD21-91B4E7986364}" dt="2022-06-27T21:16:31.961" v="132" actId="1076"/>
          <ac:cxnSpMkLst>
            <pc:docMk/>
            <pc:sldMk cId="1736131933" sldId="337"/>
            <ac:cxnSpMk id="92" creationId="{8C914909-2B4B-ADCA-E880-AB773AD7EBA2}"/>
          </ac:cxnSpMkLst>
        </pc:cxnChg>
        <pc:cxnChg chg="mod">
          <ac:chgData name="Andrew Stewart (andrewst)" userId="b77d2d29-a70c-4c4b-a7a4-8a713b83982f" providerId="ADAL" clId="{D4C9D9FE-2A15-7B46-BD21-91B4E7986364}" dt="2022-06-27T21:16:31.961" v="132" actId="1076"/>
          <ac:cxnSpMkLst>
            <pc:docMk/>
            <pc:sldMk cId="1736131933" sldId="337"/>
            <ac:cxnSpMk id="93" creationId="{BA566E34-C23A-919D-41D3-A370C181829C}"/>
          </ac:cxnSpMkLst>
        </pc:cxnChg>
        <pc:cxnChg chg="mod">
          <ac:chgData name="Andrew Stewart (andrewst)" userId="b77d2d29-a70c-4c4b-a7a4-8a713b83982f" providerId="ADAL" clId="{D4C9D9FE-2A15-7B46-BD21-91B4E7986364}" dt="2022-06-27T21:16:31.961" v="132" actId="1076"/>
          <ac:cxnSpMkLst>
            <pc:docMk/>
            <pc:sldMk cId="1736131933" sldId="337"/>
            <ac:cxnSpMk id="94" creationId="{06F8C310-6717-44BD-F8E7-794C7114FB56}"/>
          </ac:cxnSpMkLst>
        </pc:cxnChg>
        <pc:cxnChg chg="mod">
          <ac:chgData name="Andrew Stewart (andrewst)" userId="b77d2d29-a70c-4c4b-a7a4-8a713b83982f" providerId="ADAL" clId="{D4C9D9FE-2A15-7B46-BD21-91B4E7986364}" dt="2022-06-27T21:16:31.961" v="132" actId="1076"/>
          <ac:cxnSpMkLst>
            <pc:docMk/>
            <pc:sldMk cId="1736131933" sldId="337"/>
            <ac:cxnSpMk id="95" creationId="{88AED534-B0B4-A863-D751-D4BC9E9A7514}"/>
          </ac:cxnSpMkLst>
        </pc:cxnChg>
        <pc:cxnChg chg="mod">
          <ac:chgData name="Andrew Stewart (andrewst)" userId="b77d2d29-a70c-4c4b-a7a4-8a713b83982f" providerId="ADAL" clId="{D4C9D9FE-2A15-7B46-BD21-91B4E7986364}" dt="2022-06-27T21:16:31.961" v="132" actId="1076"/>
          <ac:cxnSpMkLst>
            <pc:docMk/>
            <pc:sldMk cId="1736131933" sldId="337"/>
            <ac:cxnSpMk id="96" creationId="{91AA64C1-1497-A041-48EF-7FD9A416D358}"/>
          </ac:cxnSpMkLst>
        </pc:cxnChg>
        <pc:cxnChg chg="mod">
          <ac:chgData name="Andrew Stewart (andrewst)" userId="b77d2d29-a70c-4c4b-a7a4-8a713b83982f" providerId="ADAL" clId="{D4C9D9FE-2A15-7B46-BD21-91B4E7986364}" dt="2022-06-27T21:16:31.961" v="132" actId="1076"/>
          <ac:cxnSpMkLst>
            <pc:docMk/>
            <pc:sldMk cId="1736131933" sldId="337"/>
            <ac:cxnSpMk id="97" creationId="{B41B842F-DD0D-28AA-6781-173D08EA2AE2}"/>
          </ac:cxnSpMkLst>
        </pc:cxnChg>
        <pc:cxnChg chg="mod">
          <ac:chgData name="Andrew Stewart (andrewst)" userId="b77d2d29-a70c-4c4b-a7a4-8a713b83982f" providerId="ADAL" clId="{D4C9D9FE-2A15-7B46-BD21-91B4E7986364}" dt="2022-06-27T21:16:31.961" v="132" actId="1076"/>
          <ac:cxnSpMkLst>
            <pc:docMk/>
            <pc:sldMk cId="1736131933" sldId="337"/>
            <ac:cxnSpMk id="98" creationId="{D789C6E4-3169-22B9-8C07-688B6688B15A}"/>
          </ac:cxnSpMkLst>
        </pc:cxnChg>
        <pc:cxnChg chg="mod">
          <ac:chgData name="Andrew Stewart (andrewst)" userId="b77d2d29-a70c-4c4b-a7a4-8a713b83982f" providerId="ADAL" clId="{D4C9D9FE-2A15-7B46-BD21-91B4E7986364}" dt="2022-06-27T21:16:31.961" v="132" actId="1076"/>
          <ac:cxnSpMkLst>
            <pc:docMk/>
            <pc:sldMk cId="1736131933" sldId="337"/>
            <ac:cxnSpMk id="99" creationId="{5AA28C9F-9AFE-7E43-96B0-10680C5AB611}"/>
          </ac:cxnSpMkLst>
        </pc:cxnChg>
      </pc:sldChg>
      <pc:sldChg chg="modNotesTx">
        <pc:chgData name="Andrew Stewart (andrewst)" userId="b77d2d29-a70c-4c4b-a7a4-8a713b83982f" providerId="ADAL" clId="{D4C9D9FE-2A15-7B46-BD21-91B4E7986364}" dt="2022-07-01T01:16:41.422" v="31124" actId="20577"/>
        <pc:sldMkLst>
          <pc:docMk/>
          <pc:sldMk cId="2984240315" sldId="338"/>
        </pc:sldMkLst>
      </pc:sldChg>
      <pc:sldChg chg="delSp modSp mod modAnim modNotesTx">
        <pc:chgData name="Andrew Stewart (andrewst)" userId="b77d2d29-a70c-4c4b-a7a4-8a713b83982f" providerId="ADAL" clId="{D4C9D9FE-2A15-7B46-BD21-91B4E7986364}" dt="2022-07-01T02:00:00.979" v="36472" actId="20577"/>
        <pc:sldMkLst>
          <pc:docMk/>
          <pc:sldMk cId="2075458355" sldId="339"/>
        </pc:sldMkLst>
        <pc:spChg chg="mod">
          <ac:chgData name="Andrew Stewart (andrewst)" userId="b77d2d29-a70c-4c4b-a7a4-8a713b83982f" providerId="ADAL" clId="{D4C9D9FE-2A15-7B46-BD21-91B4E7986364}" dt="2022-07-01T00:06:27.084" v="23518" actId="14100"/>
          <ac:spMkLst>
            <pc:docMk/>
            <pc:sldMk cId="2075458355" sldId="339"/>
            <ac:spMk id="244" creationId="{902B49A4-498A-CCBE-B1B8-76F3AD4C1E77}"/>
          </ac:spMkLst>
        </pc:spChg>
        <pc:spChg chg="mod">
          <ac:chgData name="Andrew Stewart (andrewst)" userId="b77d2d29-a70c-4c4b-a7a4-8a713b83982f" providerId="ADAL" clId="{D4C9D9FE-2A15-7B46-BD21-91B4E7986364}" dt="2022-07-01T00:06:27.084" v="23518" actId="14100"/>
          <ac:spMkLst>
            <pc:docMk/>
            <pc:sldMk cId="2075458355" sldId="339"/>
            <ac:spMk id="245" creationId="{790C7E30-DBAA-4FBE-E5C3-587FDD0EE5EB}"/>
          </ac:spMkLst>
        </pc:spChg>
        <pc:spChg chg="mod">
          <ac:chgData name="Andrew Stewart (andrewst)" userId="b77d2d29-a70c-4c4b-a7a4-8a713b83982f" providerId="ADAL" clId="{D4C9D9FE-2A15-7B46-BD21-91B4E7986364}" dt="2022-07-01T00:06:27.084" v="23518" actId="14100"/>
          <ac:spMkLst>
            <pc:docMk/>
            <pc:sldMk cId="2075458355" sldId="339"/>
            <ac:spMk id="246" creationId="{0554394B-088F-9313-9EA8-09D89683B295}"/>
          </ac:spMkLst>
        </pc:spChg>
        <pc:spChg chg="mod">
          <ac:chgData name="Andrew Stewart (andrewst)" userId="b77d2d29-a70c-4c4b-a7a4-8a713b83982f" providerId="ADAL" clId="{D4C9D9FE-2A15-7B46-BD21-91B4E7986364}" dt="2022-07-01T00:06:27.084" v="23518" actId="14100"/>
          <ac:spMkLst>
            <pc:docMk/>
            <pc:sldMk cId="2075458355" sldId="339"/>
            <ac:spMk id="247" creationId="{18F9A218-EEA5-2ADE-E66B-3711CE483E45}"/>
          </ac:spMkLst>
        </pc:spChg>
        <pc:spChg chg="mod">
          <ac:chgData name="Andrew Stewart (andrewst)" userId="b77d2d29-a70c-4c4b-a7a4-8a713b83982f" providerId="ADAL" clId="{D4C9D9FE-2A15-7B46-BD21-91B4E7986364}" dt="2022-07-01T00:06:27.084" v="23518" actId="14100"/>
          <ac:spMkLst>
            <pc:docMk/>
            <pc:sldMk cId="2075458355" sldId="339"/>
            <ac:spMk id="249" creationId="{22134E16-51DD-197F-5528-3BB357CEE67E}"/>
          </ac:spMkLst>
        </pc:spChg>
        <pc:spChg chg="mod">
          <ac:chgData name="Andrew Stewart (andrewst)" userId="b77d2d29-a70c-4c4b-a7a4-8a713b83982f" providerId="ADAL" clId="{D4C9D9FE-2A15-7B46-BD21-91B4E7986364}" dt="2022-07-01T00:06:27.084" v="23518" actId="14100"/>
          <ac:spMkLst>
            <pc:docMk/>
            <pc:sldMk cId="2075458355" sldId="339"/>
            <ac:spMk id="252" creationId="{CE98C26C-5E50-7140-7AC2-E3547F376408}"/>
          </ac:spMkLst>
        </pc:spChg>
        <pc:spChg chg="mod">
          <ac:chgData name="Andrew Stewart (andrewst)" userId="b77d2d29-a70c-4c4b-a7a4-8a713b83982f" providerId="ADAL" clId="{D4C9D9FE-2A15-7B46-BD21-91B4E7986364}" dt="2022-07-01T00:06:27.084" v="23518" actId="14100"/>
          <ac:spMkLst>
            <pc:docMk/>
            <pc:sldMk cId="2075458355" sldId="339"/>
            <ac:spMk id="253" creationId="{C0DC885F-E7B3-F3EB-271E-EC43C99CE602}"/>
          </ac:spMkLst>
        </pc:spChg>
        <pc:spChg chg="mod">
          <ac:chgData name="Andrew Stewart (andrewst)" userId="b77d2d29-a70c-4c4b-a7a4-8a713b83982f" providerId="ADAL" clId="{D4C9D9FE-2A15-7B46-BD21-91B4E7986364}" dt="2022-07-01T00:06:27.084" v="23518" actId="14100"/>
          <ac:spMkLst>
            <pc:docMk/>
            <pc:sldMk cId="2075458355" sldId="339"/>
            <ac:spMk id="254" creationId="{5419119E-78F8-9A89-658A-EB2087E317A5}"/>
          </ac:spMkLst>
        </pc:spChg>
        <pc:spChg chg="mod">
          <ac:chgData name="Andrew Stewart (andrewst)" userId="b77d2d29-a70c-4c4b-a7a4-8a713b83982f" providerId="ADAL" clId="{D4C9D9FE-2A15-7B46-BD21-91B4E7986364}" dt="2022-07-01T00:06:27.084" v="23518" actId="14100"/>
          <ac:spMkLst>
            <pc:docMk/>
            <pc:sldMk cId="2075458355" sldId="339"/>
            <ac:spMk id="255" creationId="{00BE20E7-4362-07B4-8323-B6FE31BC2468}"/>
          </ac:spMkLst>
        </pc:spChg>
        <pc:spChg chg="mod">
          <ac:chgData name="Andrew Stewart (andrewst)" userId="b77d2d29-a70c-4c4b-a7a4-8a713b83982f" providerId="ADAL" clId="{D4C9D9FE-2A15-7B46-BD21-91B4E7986364}" dt="2022-07-01T00:06:27.084" v="23518" actId="14100"/>
          <ac:spMkLst>
            <pc:docMk/>
            <pc:sldMk cId="2075458355" sldId="339"/>
            <ac:spMk id="256" creationId="{FD811FF5-0EBC-0165-A748-4F60A07A76A3}"/>
          </ac:spMkLst>
        </pc:spChg>
        <pc:spChg chg="mod">
          <ac:chgData name="Andrew Stewart (andrewst)" userId="b77d2d29-a70c-4c4b-a7a4-8a713b83982f" providerId="ADAL" clId="{D4C9D9FE-2A15-7B46-BD21-91B4E7986364}" dt="2022-07-01T00:06:27.084" v="23518" actId="14100"/>
          <ac:spMkLst>
            <pc:docMk/>
            <pc:sldMk cId="2075458355" sldId="339"/>
            <ac:spMk id="257" creationId="{831C05E6-1990-9B8B-39B7-F5D0CC5A3936}"/>
          </ac:spMkLst>
        </pc:spChg>
        <pc:spChg chg="mod">
          <ac:chgData name="Andrew Stewart (andrewst)" userId="b77d2d29-a70c-4c4b-a7a4-8a713b83982f" providerId="ADAL" clId="{D4C9D9FE-2A15-7B46-BD21-91B4E7986364}" dt="2022-07-01T00:06:27.084" v="23518" actId="14100"/>
          <ac:spMkLst>
            <pc:docMk/>
            <pc:sldMk cId="2075458355" sldId="339"/>
            <ac:spMk id="258" creationId="{9816F1BE-6C79-8A3D-6390-E25809C8EF31}"/>
          </ac:spMkLst>
        </pc:spChg>
        <pc:spChg chg="mod">
          <ac:chgData name="Andrew Stewart (andrewst)" userId="b77d2d29-a70c-4c4b-a7a4-8a713b83982f" providerId="ADAL" clId="{D4C9D9FE-2A15-7B46-BD21-91B4E7986364}" dt="2022-07-01T00:06:27.084" v="23518" actId="14100"/>
          <ac:spMkLst>
            <pc:docMk/>
            <pc:sldMk cId="2075458355" sldId="339"/>
            <ac:spMk id="259" creationId="{DBFC9374-B434-ED58-D7B8-001BF8A20967}"/>
          </ac:spMkLst>
        </pc:spChg>
        <pc:spChg chg="mod">
          <ac:chgData name="Andrew Stewart (andrewst)" userId="b77d2d29-a70c-4c4b-a7a4-8a713b83982f" providerId="ADAL" clId="{D4C9D9FE-2A15-7B46-BD21-91B4E7986364}" dt="2022-07-01T00:07:48.108" v="23545" actId="1037"/>
          <ac:spMkLst>
            <pc:docMk/>
            <pc:sldMk cId="2075458355" sldId="339"/>
            <ac:spMk id="260" creationId="{D02E1BBE-AC2A-B899-4E68-379A2B19BDD7}"/>
          </ac:spMkLst>
        </pc:spChg>
        <pc:spChg chg="mod">
          <ac:chgData name="Andrew Stewart (andrewst)" userId="b77d2d29-a70c-4c4b-a7a4-8a713b83982f" providerId="ADAL" clId="{D4C9D9FE-2A15-7B46-BD21-91B4E7986364}" dt="2022-07-01T00:06:27.084" v="23518" actId="14100"/>
          <ac:spMkLst>
            <pc:docMk/>
            <pc:sldMk cId="2075458355" sldId="339"/>
            <ac:spMk id="261" creationId="{89A5FDD9-492A-A4BE-1FE1-ACDD349AECB9}"/>
          </ac:spMkLst>
        </pc:spChg>
        <pc:spChg chg="mod">
          <ac:chgData name="Andrew Stewart (andrewst)" userId="b77d2d29-a70c-4c4b-a7a4-8a713b83982f" providerId="ADAL" clId="{D4C9D9FE-2A15-7B46-BD21-91B4E7986364}" dt="2022-07-01T00:08:28.602" v="23550" actId="1076"/>
          <ac:spMkLst>
            <pc:docMk/>
            <pc:sldMk cId="2075458355" sldId="339"/>
            <ac:spMk id="262" creationId="{3E793ECA-E880-9512-798B-8556ABC472A0}"/>
          </ac:spMkLst>
        </pc:spChg>
        <pc:spChg chg="mod">
          <ac:chgData name="Andrew Stewart (andrewst)" userId="b77d2d29-a70c-4c4b-a7a4-8a713b83982f" providerId="ADAL" clId="{D4C9D9FE-2A15-7B46-BD21-91B4E7986364}" dt="2022-07-01T00:07:14.568" v="23525" actId="1076"/>
          <ac:spMkLst>
            <pc:docMk/>
            <pc:sldMk cId="2075458355" sldId="339"/>
            <ac:spMk id="263" creationId="{06AAF575-CB5A-074C-38DC-5210C7520429}"/>
          </ac:spMkLst>
        </pc:spChg>
        <pc:spChg chg="mod">
          <ac:chgData name="Andrew Stewart (andrewst)" userId="b77d2d29-a70c-4c4b-a7a4-8a713b83982f" providerId="ADAL" clId="{D4C9D9FE-2A15-7B46-BD21-91B4E7986364}" dt="2022-07-01T00:07:10.850" v="23524" actId="1076"/>
          <ac:spMkLst>
            <pc:docMk/>
            <pc:sldMk cId="2075458355" sldId="339"/>
            <ac:spMk id="264" creationId="{E2F31E00-4899-8268-8A92-D2CB51F677E0}"/>
          </ac:spMkLst>
        </pc:spChg>
        <pc:spChg chg="mod">
          <ac:chgData name="Andrew Stewart (andrewst)" userId="b77d2d29-a70c-4c4b-a7a4-8a713b83982f" providerId="ADAL" clId="{D4C9D9FE-2A15-7B46-BD21-91B4E7986364}" dt="2022-07-01T00:07:05.467" v="23523" actId="1076"/>
          <ac:spMkLst>
            <pc:docMk/>
            <pc:sldMk cId="2075458355" sldId="339"/>
            <ac:spMk id="265" creationId="{CF263686-B65A-29BE-E0E7-ED7120BCCDFD}"/>
          </ac:spMkLst>
        </pc:spChg>
        <pc:spChg chg="mod">
          <ac:chgData name="Andrew Stewart (andrewst)" userId="b77d2d29-a70c-4c4b-a7a4-8a713b83982f" providerId="ADAL" clId="{D4C9D9FE-2A15-7B46-BD21-91B4E7986364}" dt="2022-07-01T00:06:59.484" v="23522" actId="1076"/>
          <ac:spMkLst>
            <pc:docMk/>
            <pc:sldMk cId="2075458355" sldId="339"/>
            <ac:spMk id="266" creationId="{CBCF6BA2-7912-2D09-01E9-A484462F5530}"/>
          </ac:spMkLst>
        </pc:spChg>
        <pc:spChg chg="mod">
          <ac:chgData name="Andrew Stewart (andrewst)" userId="b77d2d29-a70c-4c4b-a7a4-8a713b83982f" providerId="ADAL" clId="{D4C9D9FE-2A15-7B46-BD21-91B4E7986364}" dt="2022-07-01T00:06:27.084" v="23518" actId="14100"/>
          <ac:spMkLst>
            <pc:docMk/>
            <pc:sldMk cId="2075458355" sldId="339"/>
            <ac:spMk id="270" creationId="{37B00AC4-276B-2E80-37DC-472422B73993}"/>
          </ac:spMkLst>
        </pc:spChg>
        <pc:spChg chg="mod">
          <ac:chgData name="Andrew Stewart (andrewst)" userId="b77d2d29-a70c-4c4b-a7a4-8a713b83982f" providerId="ADAL" clId="{D4C9D9FE-2A15-7B46-BD21-91B4E7986364}" dt="2022-07-01T00:06:27.084" v="23518" actId="14100"/>
          <ac:spMkLst>
            <pc:docMk/>
            <pc:sldMk cId="2075458355" sldId="339"/>
            <ac:spMk id="271" creationId="{356F001F-A9FB-BC4D-7537-80EB833A1DB3}"/>
          </ac:spMkLst>
        </pc:spChg>
        <pc:spChg chg="mod">
          <ac:chgData name="Andrew Stewart (andrewst)" userId="b77d2d29-a70c-4c4b-a7a4-8a713b83982f" providerId="ADAL" clId="{D4C9D9FE-2A15-7B46-BD21-91B4E7986364}" dt="2022-07-01T00:06:27.084" v="23518" actId="14100"/>
          <ac:spMkLst>
            <pc:docMk/>
            <pc:sldMk cId="2075458355" sldId="339"/>
            <ac:spMk id="272" creationId="{F707D31A-B180-95E5-1CA7-DAF0075A083D}"/>
          </ac:spMkLst>
        </pc:spChg>
        <pc:spChg chg="mod">
          <ac:chgData name="Andrew Stewart (andrewst)" userId="b77d2d29-a70c-4c4b-a7a4-8a713b83982f" providerId="ADAL" clId="{D4C9D9FE-2A15-7B46-BD21-91B4E7986364}" dt="2022-07-01T00:06:27.084" v="23518" actId="14100"/>
          <ac:spMkLst>
            <pc:docMk/>
            <pc:sldMk cId="2075458355" sldId="339"/>
            <ac:spMk id="273" creationId="{20D7B657-44F3-D007-5A75-B57834DC6F0D}"/>
          </ac:spMkLst>
        </pc:spChg>
        <pc:spChg chg="mod">
          <ac:chgData name="Andrew Stewart (andrewst)" userId="b77d2d29-a70c-4c4b-a7a4-8a713b83982f" providerId="ADAL" clId="{D4C9D9FE-2A15-7B46-BD21-91B4E7986364}" dt="2022-07-01T00:06:27.084" v="23518" actId="14100"/>
          <ac:spMkLst>
            <pc:docMk/>
            <pc:sldMk cId="2075458355" sldId="339"/>
            <ac:spMk id="274" creationId="{1C8E8E12-4909-36E4-26CB-549DD6EE3CE9}"/>
          </ac:spMkLst>
        </pc:spChg>
        <pc:spChg chg="mod">
          <ac:chgData name="Andrew Stewart (andrewst)" userId="b77d2d29-a70c-4c4b-a7a4-8a713b83982f" providerId="ADAL" clId="{D4C9D9FE-2A15-7B46-BD21-91B4E7986364}" dt="2022-07-01T00:06:27.084" v="23518" actId="14100"/>
          <ac:spMkLst>
            <pc:docMk/>
            <pc:sldMk cId="2075458355" sldId="339"/>
            <ac:spMk id="275" creationId="{E6EBB2FF-90E9-35D2-2562-16B4DF858361}"/>
          </ac:spMkLst>
        </pc:spChg>
        <pc:spChg chg="mod">
          <ac:chgData name="Andrew Stewart (andrewst)" userId="b77d2d29-a70c-4c4b-a7a4-8a713b83982f" providerId="ADAL" clId="{D4C9D9FE-2A15-7B46-BD21-91B4E7986364}" dt="2022-07-01T00:09:28.339" v="23557" actId="1076"/>
          <ac:spMkLst>
            <pc:docMk/>
            <pc:sldMk cId="2075458355" sldId="339"/>
            <ac:spMk id="276" creationId="{AB96B530-CC55-A5CF-43C3-561806D2F5C6}"/>
          </ac:spMkLst>
        </pc:spChg>
        <pc:spChg chg="mod">
          <ac:chgData name="Andrew Stewart (andrewst)" userId="b77d2d29-a70c-4c4b-a7a4-8a713b83982f" providerId="ADAL" clId="{D4C9D9FE-2A15-7B46-BD21-91B4E7986364}" dt="2022-07-01T00:08:09.901" v="23548" actId="1076"/>
          <ac:spMkLst>
            <pc:docMk/>
            <pc:sldMk cId="2075458355" sldId="339"/>
            <ac:spMk id="277" creationId="{4002BB3E-B817-167D-2D04-DBB20F76A62F}"/>
          </ac:spMkLst>
        </pc:spChg>
        <pc:spChg chg="mod">
          <ac:chgData name="Andrew Stewart (andrewst)" userId="b77d2d29-a70c-4c4b-a7a4-8a713b83982f" providerId="ADAL" clId="{D4C9D9FE-2A15-7B46-BD21-91B4E7986364}" dt="2022-07-01T00:09:15.756" v="23555" actId="1076"/>
          <ac:spMkLst>
            <pc:docMk/>
            <pc:sldMk cId="2075458355" sldId="339"/>
            <ac:spMk id="278" creationId="{C20A9ED4-B460-75B6-DE99-98F9AD93E78E}"/>
          </ac:spMkLst>
        </pc:spChg>
        <pc:spChg chg="mod">
          <ac:chgData name="Andrew Stewart (andrewst)" userId="b77d2d29-a70c-4c4b-a7a4-8a713b83982f" providerId="ADAL" clId="{D4C9D9FE-2A15-7B46-BD21-91B4E7986364}" dt="2022-07-01T00:07:19.483" v="23526" actId="403"/>
          <ac:spMkLst>
            <pc:docMk/>
            <pc:sldMk cId="2075458355" sldId="339"/>
            <ac:spMk id="279" creationId="{56E69FBA-D93F-AC16-91E8-EE6D9E80FE14}"/>
          </ac:spMkLst>
        </pc:spChg>
        <pc:spChg chg="mod">
          <ac:chgData name="Andrew Stewart (andrewst)" userId="b77d2d29-a70c-4c4b-a7a4-8a713b83982f" providerId="ADAL" clId="{D4C9D9FE-2A15-7B46-BD21-91B4E7986364}" dt="2022-07-01T00:06:27.084" v="23518" actId="14100"/>
          <ac:spMkLst>
            <pc:docMk/>
            <pc:sldMk cId="2075458355" sldId="339"/>
            <ac:spMk id="280" creationId="{8A6C6AB7-B019-9767-E361-44CD665B6F3D}"/>
          </ac:spMkLst>
        </pc:spChg>
        <pc:spChg chg="mod">
          <ac:chgData name="Andrew Stewart (andrewst)" userId="b77d2d29-a70c-4c4b-a7a4-8a713b83982f" providerId="ADAL" clId="{D4C9D9FE-2A15-7B46-BD21-91B4E7986364}" dt="2022-07-01T00:10:38.293" v="23573" actId="1037"/>
          <ac:spMkLst>
            <pc:docMk/>
            <pc:sldMk cId="2075458355" sldId="339"/>
            <ac:spMk id="282" creationId="{4C677A20-26B9-334A-B7D5-0DB0F94D76D7}"/>
          </ac:spMkLst>
        </pc:spChg>
        <pc:spChg chg="mod">
          <ac:chgData name="Andrew Stewart (andrewst)" userId="b77d2d29-a70c-4c4b-a7a4-8a713b83982f" providerId="ADAL" clId="{D4C9D9FE-2A15-7B46-BD21-91B4E7986364}" dt="2022-07-01T00:06:27.084" v="23518" actId="14100"/>
          <ac:spMkLst>
            <pc:docMk/>
            <pc:sldMk cId="2075458355" sldId="339"/>
            <ac:spMk id="297" creationId="{A6623318-A644-9B3C-AB16-A869F05B7282}"/>
          </ac:spMkLst>
        </pc:spChg>
        <pc:spChg chg="mod">
          <ac:chgData name="Andrew Stewart (andrewst)" userId="b77d2d29-a70c-4c4b-a7a4-8a713b83982f" providerId="ADAL" clId="{D4C9D9FE-2A15-7B46-BD21-91B4E7986364}" dt="2022-07-01T00:10:45.360" v="23574" actId="1076"/>
          <ac:spMkLst>
            <pc:docMk/>
            <pc:sldMk cId="2075458355" sldId="339"/>
            <ac:spMk id="298" creationId="{07D000A6-5368-6310-7CC5-6F4EFE3ECEE2}"/>
          </ac:spMkLst>
        </pc:spChg>
        <pc:spChg chg="mod">
          <ac:chgData name="Andrew Stewart (andrewst)" userId="b77d2d29-a70c-4c4b-a7a4-8a713b83982f" providerId="ADAL" clId="{D4C9D9FE-2A15-7B46-BD21-91B4E7986364}" dt="2022-07-01T00:06:27.084" v="23518" actId="14100"/>
          <ac:spMkLst>
            <pc:docMk/>
            <pc:sldMk cId="2075458355" sldId="339"/>
            <ac:spMk id="299" creationId="{9F440AFC-9817-1305-065F-BE184200CA3C}"/>
          </ac:spMkLst>
        </pc:spChg>
        <pc:spChg chg="mod">
          <ac:chgData name="Andrew Stewart (andrewst)" userId="b77d2d29-a70c-4c4b-a7a4-8a713b83982f" providerId="ADAL" clId="{D4C9D9FE-2A15-7B46-BD21-91B4E7986364}" dt="2022-07-01T00:06:27.084" v="23518" actId="14100"/>
          <ac:spMkLst>
            <pc:docMk/>
            <pc:sldMk cId="2075458355" sldId="339"/>
            <ac:spMk id="300" creationId="{9475F1DF-217B-90C0-E226-D79CE9C96C51}"/>
          </ac:spMkLst>
        </pc:spChg>
        <pc:spChg chg="mod">
          <ac:chgData name="Andrew Stewart (andrewst)" userId="b77d2d29-a70c-4c4b-a7a4-8a713b83982f" providerId="ADAL" clId="{D4C9D9FE-2A15-7B46-BD21-91B4E7986364}" dt="2022-07-01T00:06:27.084" v="23518" actId="14100"/>
          <ac:spMkLst>
            <pc:docMk/>
            <pc:sldMk cId="2075458355" sldId="339"/>
            <ac:spMk id="301" creationId="{60AEF141-B558-8EEF-8C1A-FEE2EC28D8FA}"/>
          </ac:spMkLst>
        </pc:spChg>
        <pc:spChg chg="mod">
          <ac:chgData name="Andrew Stewart (andrewst)" userId="b77d2d29-a70c-4c4b-a7a4-8a713b83982f" providerId="ADAL" clId="{D4C9D9FE-2A15-7B46-BD21-91B4E7986364}" dt="2022-07-01T00:06:27.084" v="23518" actId="14100"/>
          <ac:spMkLst>
            <pc:docMk/>
            <pc:sldMk cId="2075458355" sldId="339"/>
            <ac:spMk id="302" creationId="{51974D2B-265C-CE94-8D2B-F733EDF2B8EF}"/>
          </ac:spMkLst>
        </pc:spChg>
        <pc:spChg chg="mod">
          <ac:chgData name="Andrew Stewart (andrewst)" userId="b77d2d29-a70c-4c4b-a7a4-8a713b83982f" providerId="ADAL" clId="{D4C9D9FE-2A15-7B46-BD21-91B4E7986364}" dt="2022-07-01T00:06:27.084" v="23518" actId="14100"/>
          <ac:spMkLst>
            <pc:docMk/>
            <pc:sldMk cId="2075458355" sldId="339"/>
            <ac:spMk id="303" creationId="{2FC34024-B27D-6D81-7B27-EDBD7AF69289}"/>
          </ac:spMkLst>
        </pc:spChg>
        <pc:picChg chg="mod">
          <ac:chgData name="Andrew Stewart (andrewst)" userId="b77d2d29-a70c-4c4b-a7a4-8a713b83982f" providerId="ADAL" clId="{D4C9D9FE-2A15-7B46-BD21-91B4E7986364}" dt="2022-07-01T00:09:07.473" v="23554" actId="1076"/>
          <ac:picMkLst>
            <pc:docMk/>
            <pc:sldMk cId="2075458355" sldId="339"/>
            <ac:picMk id="250" creationId="{A163A947-CA64-F662-4D19-05CCEEE0C8F8}"/>
          </ac:picMkLst>
        </pc:picChg>
        <pc:picChg chg="mod">
          <ac:chgData name="Andrew Stewart (andrewst)" userId="b77d2d29-a70c-4c4b-a7a4-8a713b83982f" providerId="ADAL" clId="{D4C9D9FE-2A15-7B46-BD21-91B4E7986364}" dt="2022-07-01T00:08:17.519" v="23549" actId="1076"/>
          <ac:picMkLst>
            <pc:docMk/>
            <pc:sldMk cId="2075458355" sldId="339"/>
            <ac:picMk id="251" creationId="{0094B391-1B4A-0221-5FC8-6733D91A0AFE}"/>
          </ac:picMkLst>
        </pc:picChg>
        <pc:picChg chg="mod">
          <ac:chgData name="Andrew Stewart (andrewst)" userId="b77d2d29-a70c-4c4b-a7a4-8a713b83982f" providerId="ADAL" clId="{D4C9D9FE-2A15-7B46-BD21-91B4E7986364}" dt="2022-07-01T00:06:27.084" v="23518" actId="14100"/>
          <ac:picMkLst>
            <pc:docMk/>
            <pc:sldMk cId="2075458355" sldId="339"/>
            <ac:picMk id="267" creationId="{181977BD-011E-9073-8C76-78D1C65B9CC3}"/>
          </ac:picMkLst>
        </pc:picChg>
        <pc:picChg chg="mod">
          <ac:chgData name="Andrew Stewart (andrewst)" userId="b77d2d29-a70c-4c4b-a7a4-8a713b83982f" providerId="ADAL" clId="{D4C9D9FE-2A15-7B46-BD21-91B4E7986364}" dt="2022-07-01T00:06:27.084" v="23518" actId="14100"/>
          <ac:picMkLst>
            <pc:docMk/>
            <pc:sldMk cId="2075458355" sldId="339"/>
            <ac:picMk id="268" creationId="{5D3CC2F2-CE33-5742-AFEE-71C774CBD500}"/>
          </ac:picMkLst>
        </pc:picChg>
        <pc:picChg chg="mod">
          <ac:chgData name="Andrew Stewart (andrewst)" userId="b77d2d29-a70c-4c4b-a7a4-8a713b83982f" providerId="ADAL" clId="{D4C9D9FE-2A15-7B46-BD21-91B4E7986364}" dt="2022-07-01T00:06:27.084" v="23518" actId="14100"/>
          <ac:picMkLst>
            <pc:docMk/>
            <pc:sldMk cId="2075458355" sldId="339"/>
            <ac:picMk id="269" creationId="{92460443-C4F6-86BE-35EC-5C957950A0A7}"/>
          </ac:picMkLst>
        </pc:picChg>
        <pc:picChg chg="mod">
          <ac:chgData name="Andrew Stewart (andrewst)" userId="b77d2d29-a70c-4c4b-a7a4-8a713b83982f" providerId="ADAL" clId="{D4C9D9FE-2A15-7B46-BD21-91B4E7986364}" dt="2022-07-01T00:06:27.084" v="23518" actId="14100"/>
          <ac:picMkLst>
            <pc:docMk/>
            <pc:sldMk cId="2075458355" sldId="339"/>
            <ac:picMk id="284" creationId="{225B38C7-FF6E-AE17-E4B6-928C4BFA0F96}"/>
          </ac:picMkLst>
        </pc:picChg>
        <pc:picChg chg="mod">
          <ac:chgData name="Andrew Stewart (andrewst)" userId="b77d2d29-a70c-4c4b-a7a4-8a713b83982f" providerId="ADAL" clId="{D4C9D9FE-2A15-7B46-BD21-91B4E7986364}" dt="2022-07-01T00:06:27.084" v="23518" actId="14100"/>
          <ac:picMkLst>
            <pc:docMk/>
            <pc:sldMk cId="2075458355" sldId="339"/>
            <ac:picMk id="285" creationId="{F2039569-E88C-1EAA-7F5F-6AB3541F45EF}"/>
          </ac:picMkLst>
        </pc:picChg>
        <pc:picChg chg="mod">
          <ac:chgData name="Andrew Stewart (andrewst)" userId="b77d2d29-a70c-4c4b-a7a4-8a713b83982f" providerId="ADAL" clId="{D4C9D9FE-2A15-7B46-BD21-91B4E7986364}" dt="2022-07-01T00:06:27.084" v="23518" actId="14100"/>
          <ac:picMkLst>
            <pc:docMk/>
            <pc:sldMk cId="2075458355" sldId="339"/>
            <ac:picMk id="286" creationId="{AE19C299-F187-3CFF-0840-8BCC10AEBB6F}"/>
          </ac:picMkLst>
        </pc:picChg>
        <pc:picChg chg="mod">
          <ac:chgData name="Andrew Stewart (andrewst)" userId="b77d2d29-a70c-4c4b-a7a4-8a713b83982f" providerId="ADAL" clId="{D4C9D9FE-2A15-7B46-BD21-91B4E7986364}" dt="2022-07-01T00:06:27.084" v="23518" actId="14100"/>
          <ac:picMkLst>
            <pc:docMk/>
            <pc:sldMk cId="2075458355" sldId="339"/>
            <ac:picMk id="287" creationId="{F9951517-A7C8-4E65-B513-E5D7F3D29F49}"/>
          </ac:picMkLst>
        </pc:picChg>
        <pc:picChg chg="mod">
          <ac:chgData name="Andrew Stewart (andrewst)" userId="b77d2d29-a70c-4c4b-a7a4-8a713b83982f" providerId="ADAL" clId="{D4C9D9FE-2A15-7B46-BD21-91B4E7986364}" dt="2022-07-01T00:06:27.084" v="23518" actId="14100"/>
          <ac:picMkLst>
            <pc:docMk/>
            <pc:sldMk cId="2075458355" sldId="339"/>
            <ac:picMk id="288" creationId="{B9598547-8413-C145-705D-9A20E8C4B597}"/>
          </ac:picMkLst>
        </pc:picChg>
        <pc:picChg chg="mod">
          <ac:chgData name="Andrew Stewart (andrewst)" userId="b77d2d29-a70c-4c4b-a7a4-8a713b83982f" providerId="ADAL" clId="{D4C9D9FE-2A15-7B46-BD21-91B4E7986364}" dt="2022-07-01T00:06:27.084" v="23518" actId="14100"/>
          <ac:picMkLst>
            <pc:docMk/>
            <pc:sldMk cId="2075458355" sldId="339"/>
            <ac:picMk id="289" creationId="{1223DDF6-0400-511F-C810-8F27AB67230A}"/>
          </ac:picMkLst>
        </pc:picChg>
        <pc:picChg chg="mod">
          <ac:chgData name="Andrew Stewart (andrewst)" userId="b77d2d29-a70c-4c4b-a7a4-8a713b83982f" providerId="ADAL" clId="{D4C9D9FE-2A15-7B46-BD21-91B4E7986364}" dt="2022-07-01T00:06:27.084" v="23518" actId="14100"/>
          <ac:picMkLst>
            <pc:docMk/>
            <pc:sldMk cId="2075458355" sldId="339"/>
            <ac:picMk id="290" creationId="{650213D2-7FC3-551A-2A15-00EF99C0CA46}"/>
          </ac:picMkLst>
        </pc:picChg>
        <pc:picChg chg="mod">
          <ac:chgData name="Andrew Stewart (andrewst)" userId="b77d2d29-a70c-4c4b-a7a4-8a713b83982f" providerId="ADAL" clId="{D4C9D9FE-2A15-7B46-BD21-91B4E7986364}" dt="2022-07-01T00:06:27.084" v="23518" actId="14100"/>
          <ac:picMkLst>
            <pc:docMk/>
            <pc:sldMk cId="2075458355" sldId="339"/>
            <ac:picMk id="291" creationId="{11F7608C-6480-10F2-7936-D57386ADA2BA}"/>
          </ac:picMkLst>
        </pc:picChg>
        <pc:picChg chg="mod">
          <ac:chgData name="Andrew Stewart (andrewst)" userId="b77d2d29-a70c-4c4b-a7a4-8a713b83982f" providerId="ADAL" clId="{D4C9D9FE-2A15-7B46-BD21-91B4E7986364}" dt="2022-07-01T00:06:27.084" v="23518" actId="14100"/>
          <ac:picMkLst>
            <pc:docMk/>
            <pc:sldMk cId="2075458355" sldId="339"/>
            <ac:picMk id="292" creationId="{0BBE5442-8C3D-A789-9D2A-4F4C8280B79D}"/>
          </ac:picMkLst>
        </pc:picChg>
        <pc:picChg chg="mod">
          <ac:chgData name="Andrew Stewart (andrewst)" userId="b77d2d29-a70c-4c4b-a7a4-8a713b83982f" providerId="ADAL" clId="{D4C9D9FE-2A15-7B46-BD21-91B4E7986364}" dt="2022-07-01T00:06:27.084" v="23518" actId="14100"/>
          <ac:picMkLst>
            <pc:docMk/>
            <pc:sldMk cId="2075458355" sldId="339"/>
            <ac:picMk id="293" creationId="{A8487E0B-F449-CC66-8BDA-D752D4C4706C}"/>
          </ac:picMkLst>
        </pc:picChg>
        <pc:picChg chg="mod">
          <ac:chgData name="Andrew Stewart (andrewst)" userId="b77d2d29-a70c-4c4b-a7a4-8a713b83982f" providerId="ADAL" clId="{D4C9D9FE-2A15-7B46-BD21-91B4E7986364}" dt="2022-07-01T00:06:27.084" v="23518" actId="14100"/>
          <ac:picMkLst>
            <pc:docMk/>
            <pc:sldMk cId="2075458355" sldId="339"/>
            <ac:picMk id="294" creationId="{206B2539-B270-F565-4A96-48B1F1925AD1}"/>
          </ac:picMkLst>
        </pc:picChg>
        <pc:picChg chg="mod">
          <ac:chgData name="Andrew Stewart (andrewst)" userId="b77d2d29-a70c-4c4b-a7a4-8a713b83982f" providerId="ADAL" clId="{D4C9D9FE-2A15-7B46-BD21-91B4E7986364}" dt="2022-07-01T00:06:27.084" v="23518" actId="14100"/>
          <ac:picMkLst>
            <pc:docMk/>
            <pc:sldMk cId="2075458355" sldId="339"/>
            <ac:picMk id="295" creationId="{CADA8028-9EB5-D952-B673-2C18A826CC40}"/>
          </ac:picMkLst>
        </pc:picChg>
        <pc:picChg chg="mod">
          <ac:chgData name="Andrew Stewart (andrewst)" userId="b77d2d29-a70c-4c4b-a7a4-8a713b83982f" providerId="ADAL" clId="{D4C9D9FE-2A15-7B46-BD21-91B4E7986364}" dt="2022-07-01T00:06:27.084" v="23518" actId="14100"/>
          <ac:picMkLst>
            <pc:docMk/>
            <pc:sldMk cId="2075458355" sldId="339"/>
            <ac:picMk id="296" creationId="{EE492147-C857-6682-3004-FC1F720650CE}"/>
          </ac:picMkLst>
        </pc:picChg>
        <pc:cxnChg chg="mod">
          <ac:chgData name="Andrew Stewart (andrewst)" userId="b77d2d29-a70c-4c4b-a7a4-8a713b83982f" providerId="ADAL" clId="{D4C9D9FE-2A15-7B46-BD21-91B4E7986364}" dt="2022-07-01T00:06:27.084" v="23518" actId="14100"/>
          <ac:cxnSpMkLst>
            <pc:docMk/>
            <pc:sldMk cId="2075458355" sldId="339"/>
            <ac:cxnSpMk id="281" creationId="{DC78B719-BEF3-B5F6-6300-6DC9A4E3B576}"/>
          </ac:cxnSpMkLst>
        </pc:cxnChg>
        <pc:cxnChg chg="del mod">
          <ac:chgData name="Andrew Stewart (andrewst)" userId="b77d2d29-a70c-4c4b-a7a4-8a713b83982f" providerId="ADAL" clId="{D4C9D9FE-2A15-7B46-BD21-91B4E7986364}" dt="2022-07-01T00:10:03.412" v="23560" actId="478"/>
          <ac:cxnSpMkLst>
            <pc:docMk/>
            <pc:sldMk cId="2075458355" sldId="339"/>
            <ac:cxnSpMk id="283" creationId="{0D057920-351A-3E1E-17DE-FC91EDEC8F57}"/>
          </ac:cxnSpMkLst>
        </pc:cxnChg>
      </pc:sldChg>
      <pc:sldChg chg="modNotesTx">
        <pc:chgData name="Andrew Stewart (andrewst)" userId="b77d2d29-a70c-4c4b-a7a4-8a713b83982f" providerId="ADAL" clId="{D4C9D9FE-2A15-7B46-BD21-91B4E7986364}" dt="2022-07-01T14:27:43.977" v="40831" actId="313"/>
        <pc:sldMkLst>
          <pc:docMk/>
          <pc:sldMk cId="712927826" sldId="340"/>
        </pc:sldMkLst>
      </pc:sldChg>
      <pc:sldChg chg="modNotesTx">
        <pc:chgData name="Andrew Stewart (andrewst)" userId="b77d2d29-a70c-4c4b-a7a4-8a713b83982f" providerId="ADAL" clId="{D4C9D9FE-2A15-7B46-BD21-91B4E7986364}" dt="2022-07-01T14:25:17.427" v="40549" actId="20577"/>
        <pc:sldMkLst>
          <pc:docMk/>
          <pc:sldMk cId="4264729809" sldId="342"/>
        </pc:sldMkLst>
      </pc:sldChg>
      <pc:sldChg chg="addSp delSp modSp mod modAnim modNotesTx">
        <pc:chgData name="Andrew Stewart (andrewst)" userId="b77d2d29-a70c-4c4b-a7a4-8a713b83982f" providerId="ADAL" clId="{D4C9D9FE-2A15-7B46-BD21-91B4E7986364}" dt="2022-07-01T14:41:49.115" v="41729" actId="20577"/>
        <pc:sldMkLst>
          <pc:docMk/>
          <pc:sldMk cId="2066455871" sldId="343"/>
        </pc:sldMkLst>
        <pc:spChg chg="del">
          <ac:chgData name="Andrew Stewart (andrewst)" userId="b77d2d29-a70c-4c4b-a7a4-8a713b83982f" providerId="ADAL" clId="{D4C9D9FE-2A15-7B46-BD21-91B4E7986364}" dt="2022-06-28T16:01:17.396" v="657" actId="478"/>
          <ac:spMkLst>
            <pc:docMk/>
            <pc:sldMk cId="2066455871" sldId="343"/>
            <ac:spMk id="3" creationId="{F5763248-F094-63AE-07A2-1873101D298E}"/>
          </ac:spMkLst>
        </pc:spChg>
        <pc:spChg chg="add mod">
          <ac:chgData name="Andrew Stewart (andrewst)" userId="b77d2d29-a70c-4c4b-a7a4-8a713b83982f" providerId="ADAL" clId="{D4C9D9FE-2A15-7B46-BD21-91B4E7986364}" dt="2022-06-28T16:04:36.154" v="703" actId="164"/>
          <ac:spMkLst>
            <pc:docMk/>
            <pc:sldMk cId="2066455871" sldId="343"/>
            <ac:spMk id="4" creationId="{BD6ACEB9-EBF4-41E7-357A-9D963D080BCA}"/>
          </ac:spMkLst>
        </pc:spChg>
        <pc:spChg chg="add mod">
          <ac:chgData name="Andrew Stewart (andrewst)" userId="b77d2d29-a70c-4c4b-a7a4-8a713b83982f" providerId="ADAL" clId="{D4C9D9FE-2A15-7B46-BD21-91B4E7986364}" dt="2022-06-28T16:07:33.991" v="762" actId="403"/>
          <ac:spMkLst>
            <pc:docMk/>
            <pc:sldMk cId="2066455871" sldId="343"/>
            <ac:spMk id="5" creationId="{E2292EDB-B420-2612-959E-E4E708A720E7}"/>
          </ac:spMkLst>
        </pc:spChg>
        <pc:spChg chg="mod">
          <ac:chgData name="Andrew Stewart (andrewst)" userId="b77d2d29-a70c-4c4b-a7a4-8a713b83982f" providerId="ADAL" clId="{D4C9D9FE-2A15-7B46-BD21-91B4E7986364}" dt="2022-06-28T16:07:51.674" v="788" actId="1036"/>
          <ac:spMkLst>
            <pc:docMk/>
            <pc:sldMk cId="2066455871" sldId="343"/>
            <ac:spMk id="91" creationId="{4022A040-800A-E663-AE3C-CFCDB70F1675}"/>
          </ac:spMkLst>
        </pc:spChg>
        <pc:spChg chg="mod">
          <ac:chgData name="Andrew Stewart (andrewst)" userId="b77d2d29-a70c-4c4b-a7a4-8a713b83982f" providerId="ADAL" clId="{D4C9D9FE-2A15-7B46-BD21-91B4E7986364}" dt="2022-06-28T16:07:51.674" v="788" actId="1036"/>
          <ac:spMkLst>
            <pc:docMk/>
            <pc:sldMk cId="2066455871" sldId="343"/>
            <ac:spMk id="92" creationId="{69B22124-C26E-BA9A-1927-42992459EF39}"/>
          </ac:spMkLst>
        </pc:spChg>
        <pc:spChg chg="mod">
          <ac:chgData name="Andrew Stewart (andrewst)" userId="b77d2d29-a70c-4c4b-a7a4-8a713b83982f" providerId="ADAL" clId="{D4C9D9FE-2A15-7B46-BD21-91B4E7986364}" dt="2022-06-28T16:07:51.674" v="788" actId="1036"/>
          <ac:spMkLst>
            <pc:docMk/>
            <pc:sldMk cId="2066455871" sldId="343"/>
            <ac:spMk id="93" creationId="{90038A64-1359-12BC-CFF4-8E3A005A02A2}"/>
          </ac:spMkLst>
        </pc:spChg>
        <pc:spChg chg="mod">
          <ac:chgData name="Andrew Stewart (andrewst)" userId="b77d2d29-a70c-4c4b-a7a4-8a713b83982f" providerId="ADAL" clId="{D4C9D9FE-2A15-7B46-BD21-91B4E7986364}" dt="2022-06-28T16:07:51.674" v="788" actId="1036"/>
          <ac:spMkLst>
            <pc:docMk/>
            <pc:sldMk cId="2066455871" sldId="343"/>
            <ac:spMk id="94" creationId="{F0F7F71F-E1A8-58C2-0FBA-04A15B59E2A2}"/>
          </ac:spMkLst>
        </pc:spChg>
        <pc:spChg chg="mod">
          <ac:chgData name="Andrew Stewart (andrewst)" userId="b77d2d29-a70c-4c4b-a7a4-8a713b83982f" providerId="ADAL" clId="{D4C9D9FE-2A15-7B46-BD21-91B4E7986364}" dt="2022-06-28T16:07:51.674" v="788" actId="1036"/>
          <ac:spMkLst>
            <pc:docMk/>
            <pc:sldMk cId="2066455871" sldId="343"/>
            <ac:spMk id="95" creationId="{07CEA493-41C9-EFFE-3FBC-A9EE6BC6E2F4}"/>
          </ac:spMkLst>
        </pc:spChg>
        <pc:spChg chg="mod">
          <ac:chgData name="Andrew Stewart (andrewst)" userId="b77d2d29-a70c-4c4b-a7a4-8a713b83982f" providerId="ADAL" clId="{D4C9D9FE-2A15-7B46-BD21-91B4E7986364}" dt="2022-06-28T16:06:42.898" v="742" actId="1037"/>
          <ac:spMkLst>
            <pc:docMk/>
            <pc:sldMk cId="2066455871" sldId="343"/>
            <ac:spMk id="123" creationId="{07E7F5B1-F47A-B65D-46E8-1C98A7507C50}"/>
          </ac:spMkLst>
        </pc:spChg>
        <pc:spChg chg="mod">
          <ac:chgData name="Andrew Stewart (andrewst)" userId="b77d2d29-a70c-4c4b-a7a4-8a713b83982f" providerId="ADAL" clId="{D4C9D9FE-2A15-7B46-BD21-91B4E7986364}" dt="2022-06-28T16:07:01.044" v="755" actId="1037"/>
          <ac:spMkLst>
            <pc:docMk/>
            <pc:sldMk cId="2066455871" sldId="343"/>
            <ac:spMk id="129" creationId="{8625EC29-9693-EF97-63BC-C8C1EFC1548D}"/>
          </ac:spMkLst>
        </pc:spChg>
        <pc:spChg chg="mod">
          <ac:chgData name="Andrew Stewart (andrewst)" userId="b77d2d29-a70c-4c4b-a7a4-8a713b83982f" providerId="ADAL" clId="{D4C9D9FE-2A15-7B46-BD21-91B4E7986364}" dt="2022-06-28T16:07:14.401" v="761" actId="1038"/>
          <ac:spMkLst>
            <pc:docMk/>
            <pc:sldMk cId="2066455871" sldId="343"/>
            <ac:spMk id="133" creationId="{BB8B6C8C-6E24-F58F-8C1A-36A117CB014C}"/>
          </ac:spMkLst>
        </pc:spChg>
        <pc:spChg chg="del">
          <ac:chgData name="Andrew Stewart (andrewst)" userId="b77d2d29-a70c-4c4b-a7a4-8a713b83982f" providerId="ADAL" clId="{D4C9D9FE-2A15-7B46-BD21-91B4E7986364}" dt="2022-06-28T16:01:22.852" v="659" actId="478"/>
          <ac:spMkLst>
            <pc:docMk/>
            <pc:sldMk cId="2066455871" sldId="343"/>
            <ac:spMk id="134" creationId="{BB6C7911-5A30-D4B7-7154-A84422719282}"/>
          </ac:spMkLst>
        </pc:spChg>
        <pc:spChg chg="del">
          <ac:chgData name="Andrew Stewart (andrewst)" userId="b77d2d29-a70c-4c4b-a7a4-8a713b83982f" providerId="ADAL" clId="{D4C9D9FE-2A15-7B46-BD21-91B4E7986364}" dt="2022-06-28T16:01:19.632" v="658" actId="478"/>
          <ac:spMkLst>
            <pc:docMk/>
            <pc:sldMk cId="2066455871" sldId="343"/>
            <ac:spMk id="135" creationId="{E3FC442D-BDF5-7F15-78F7-98B7AD476548}"/>
          </ac:spMkLst>
        </pc:spChg>
        <pc:grpChg chg="add mod">
          <ac:chgData name="Andrew Stewart (andrewst)" userId="b77d2d29-a70c-4c4b-a7a4-8a713b83982f" providerId="ADAL" clId="{D4C9D9FE-2A15-7B46-BD21-91B4E7986364}" dt="2022-06-28T16:04:36.154" v="703" actId="164"/>
          <ac:grpSpMkLst>
            <pc:docMk/>
            <pc:sldMk cId="2066455871" sldId="343"/>
            <ac:grpSpMk id="6" creationId="{5B972573-51C2-AFA3-503D-545BAD66D22C}"/>
          </ac:grpSpMkLst>
        </pc:grpChg>
        <pc:grpChg chg="mod">
          <ac:chgData name="Andrew Stewart (andrewst)" userId="b77d2d29-a70c-4c4b-a7a4-8a713b83982f" providerId="ADAL" clId="{D4C9D9FE-2A15-7B46-BD21-91B4E7986364}" dt="2022-06-28T16:07:51.674" v="788" actId="1036"/>
          <ac:grpSpMkLst>
            <pc:docMk/>
            <pc:sldMk cId="2066455871" sldId="343"/>
            <ac:grpSpMk id="88" creationId="{DAFB0E8D-7D5A-2AD2-03CE-9FED569CCB5B}"/>
          </ac:grpSpMkLst>
        </pc:grpChg>
        <pc:grpChg chg="mod">
          <ac:chgData name="Andrew Stewart (andrewst)" userId="b77d2d29-a70c-4c4b-a7a4-8a713b83982f" providerId="ADAL" clId="{D4C9D9FE-2A15-7B46-BD21-91B4E7986364}" dt="2022-06-28T16:07:51.674" v="788" actId="1036"/>
          <ac:grpSpMkLst>
            <pc:docMk/>
            <pc:sldMk cId="2066455871" sldId="343"/>
            <ac:grpSpMk id="96" creationId="{E15B52B7-774C-D4FA-CCF2-8CA40C27C55D}"/>
          </ac:grpSpMkLst>
        </pc:grpChg>
        <pc:grpChg chg="mod">
          <ac:chgData name="Andrew Stewart (andrewst)" userId="b77d2d29-a70c-4c4b-a7a4-8a713b83982f" providerId="ADAL" clId="{D4C9D9FE-2A15-7B46-BD21-91B4E7986364}" dt="2022-06-28T16:07:51.674" v="788" actId="1036"/>
          <ac:grpSpMkLst>
            <pc:docMk/>
            <pc:sldMk cId="2066455871" sldId="343"/>
            <ac:grpSpMk id="99" creationId="{B20C5B4C-2114-7435-C673-575CA282A35F}"/>
          </ac:grpSpMkLst>
        </pc:grpChg>
        <pc:grpChg chg="mod">
          <ac:chgData name="Andrew Stewart (andrewst)" userId="b77d2d29-a70c-4c4b-a7a4-8a713b83982f" providerId="ADAL" clId="{D4C9D9FE-2A15-7B46-BD21-91B4E7986364}" dt="2022-06-28T16:07:51.674" v="788" actId="1036"/>
          <ac:grpSpMkLst>
            <pc:docMk/>
            <pc:sldMk cId="2066455871" sldId="343"/>
            <ac:grpSpMk id="102" creationId="{8E83159F-E09E-B715-FA15-2E323ABD1A75}"/>
          </ac:grpSpMkLst>
        </pc:grpChg>
        <pc:grpChg chg="mod">
          <ac:chgData name="Andrew Stewart (andrewst)" userId="b77d2d29-a70c-4c4b-a7a4-8a713b83982f" providerId="ADAL" clId="{D4C9D9FE-2A15-7B46-BD21-91B4E7986364}" dt="2022-06-28T16:07:51.674" v="788" actId="1036"/>
          <ac:grpSpMkLst>
            <pc:docMk/>
            <pc:sldMk cId="2066455871" sldId="343"/>
            <ac:grpSpMk id="105" creationId="{66A607AE-8A78-4FA1-564B-7FC8DDD6E15B}"/>
          </ac:grpSpMkLst>
        </pc:grpChg>
        <pc:picChg chg="mod">
          <ac:chgData name="Andrew Stewart (andrewst)" userId="b77d2d29-a70c-4c4b-a7a4-8a713b83982f" providerId="ADAL" clId="{D4C9D9FE-2A15-7B46-BD21-91B4E7986364}" dt="2022-06-28T16:06:31.513" v="727" actId="1076"/>
          <ac:picMkLst>
            <pc:docMk/>
            <pc:sldMk cId="2066455871" sldId="343"/>
            <ac:picMk id="115" creationId="{190CE608-C14E-93CA-1E03-C1905DE6402D}"/>
          </ac:picMkLst>
        </pc:picChg>
        <pc:cxnChg chg="mod">
          <ac:chgData name="Andrew Stewart (andrewst)" userId="b77d2d29-a70c-4c4b-a7a4-8a713b83982f" providerId="ADAL" clId="{D4C9D9FE-2A15-7B46-BD21-91B4E7986364}" dt="2022-06-28T16:07:51.674" v="788" actId="1036"/>
          <ac:cxnSpMkLst>
            <pc:docMk/>
            <pc:sldMk cId="2066455871" sldId="343"/>
            <ac:cxnSpMk id="108" creationId="{3FD7E505-B5A5-96E1-3E3F-BE28C73FBE0F}"/>
          </ac:cxnSpMkLst>
        </pc:cxnChg>
        <pc:cxnChg chg="mod">
          <ac:chgData name="Andrew Stewart (andrewst)" userId="b77d2d29-a70c-4c4b-a7a4-8a713b83982f" providerId="ADAL" clId="{D4C9D9FE-2A15-7B46-BD21-91B4E7986364}" dt="2022-06-28T16:07:51.674" v="788" actId="1036"/>
          <ac:cxnSpMkLst>
            <pc:docMk/>
            <pc:sldMk cId="2066455871" sldId="343"/>
            <ac:cxnSpMk id="109" creationId="{91DF9A35-CE4C-31C4-B7BD-0625C882B73C}"/>
          </ac:cxnSpMkLst>
        </pc:cxnChg>
        <pc:cxnChg chg="mod">
          <ac:chgData name="Andrew Stewart (andrewst)" userId="b77d2d29-a70c-4c4b-a7a4-8a713b83982f" providerId="ADAL" clId="{D4C9D9FE-2A15-7B46-BD21-91B4E7986364}" dt="2022-06-28T16:07:51.674" v="788" actId="1036"/>
          <ac:cxnSpMkLst>
            <pc:docMk/>
            <pc:sldMk cId="2066455871" sldId="343"/>
            <ac:cxnSpMk id="110" creationId="{B68E5946-E380-68E1-99A8-3EA540FAC86A}"/>
          </ac:cxnSpMkLst>
        </pc:cxnChg>
        <pc:cxnChg chg="mod">
          <ac:chgData name="Andrew Stewart (andrewst)" userId="b77d2d29-a70c-4c4b-a7a4-8a713b83982f" providerId="ADAL" clId="{D4C9D9FE-2A15-7B46-BD21-91B4E7986364}" dt="2022-06-28T16:07:51.674" v="788" actId="1036"/>
          <ac:cxnSpMkLst>
            <pc:docMk/>
            <pc:sldMk cId="2066455871" sldId="343"/>
            <ac:cxnSpMk id="111" creationId="{4D344B4F-BA2C-BAEA-BDCC-21C8C214B889}"/>
          </ac:cxnSpMkLst>
        </pc:cxnChg>
      </pc:sldChg>
      <pc:sldChg chg="delSp mod">
        <pc:chgData name="Andrew Stewart (andrewst)" userId="b77d2d29-a70c-4c4b-a7a4-8a713b83982f" providerId="ADAL" clId="{D4C9D9FE-2A15-7B46-BD21-91B4E7986364}" dt="2022-06-29T15:01:23.500" v="2208" actId="478"/>
        <pc:sldMkLst>
          <pc:docMk/>
          <pc:sldMk cId="987851415" sldId="396"/>
        </pc:sldMkLst>
        <pc:spChg chg="del">
          <ac:chgData name="Andrew Stewart (andrewst)" userId="b77d2d29-a70c-4c4b-a7a4-8a713b83982f" providerId="ADAL" clId="{D4C9D9FE-2A15-7B46-BD21-91B4E7986364}" dt="2022-06-29T15:01:23.500" v="2208" actId="478"/>
          <ac:spMkLst>
            <pc:docMk/>
            <pc:sldMk cId="987851415" sldId="396"/>
            <ac:spMk id="76" creationId="{3CD1894B-CF5F-4247-BD78-A50410C3FA2E}"/>
          </ac:spMkLst>
        </pc:spChg>
      </pc:sldChg>
      <pc:sldChg chg="modSp mod">
        <pc:chgData name="Andrew Stewart (andrewst)" userId="b77d2d29-a70c-4c4b-a7a4-8a713b83982f" providerId="ADAL" clId="{D4C9D9FE-2A15-7B46-BD21-91B4E7986364}" dt="2022-06-29T13:28:45.555" v="2207" actId="20577"/>
        <pc:sldMkLst>
          <pc:docMk/>
          <pc:sldMk cId="3497119888" sldId="2142533955"/>
        </pc:sldMkLst>
        <pc:spChg chg="mod">
          <ac:chgData name="Andrew Stewart (andrewst)" userId="b77d2d29-a70c-4c4b-a7a4-8a713b83982f" providerId="ADAL" clId="{D4C9D9FE-2A15-7B46-BD21-91B4E7986364}" dt="2022-06-29T13:28:45.555" v="2207" actId="20577"/>
          <ac:spMkLst>
            <pc:docMk/>
            <pc:sldMk cId="3497119888" sldId="2142533955"/>
            <ac:spMk id="4" creationId="{4519B7D9-EDD7-A74D-9737-3B643C4F66D0}"/>
          </ac:spMkLst>
        </pc:spChg>
      </pc:sldChg>
      <pc:sldChg chg="del">
        <pc:chgData name="Andrew Stewart (andrewst)" userId="b77d2d29-a70c-4c4b-a7a4-8a713b83982f" providerId="ADAL" clId="{D4C9D9FE-2A15-7B46-BD21-91B4E7986364}" dt="2022-06-27T21:13:30.759" v="131" actId="2696"/>
        <pc:sldMkLst>
          <pc:docMk/>
          <pc:sldMk cId="3362701117" sldId="2142533958"/>
        </pc:sldMkLst>
      </pc:sldChg>
      <pc:sldChg chg="addSp delSp modSp new mod modClrScheme chgLayout modNotesTx">
        <pc:chgData name="Andrew Stewart (andrewst)" userId="b77d2d29-a70c-4c4b-a7a4-8a713b83982f" providerId="ADAL" clId="{D4C9D9FE-2A15-7B46-BD21-91B4E7986364}" dt="2022-07-01T15:22:24.863" v="42700" actId="20577"/>
        <pc:sldMkLst>
          <pc:docMk/>
          <pc:sldMk cId="718122533" sldId="2142533959"/>
        </pc:sldMkLst>
        <pc:spChg chg="add del">
          <ac:chgData name="Andrew Stewart (andrewst)" userId="b77d2d29-a70c-4c4b-a7a4-8a713b83982f" providerId="ADAL" clId="{D4C9D9FE-2A15-7B46-BD21-91B4E7986364}" dt="2022-06-27T20:00:37.969" v="79" actId="26606"/>
          <ac:spMkLst>
            <pc:docMk/>
            <pc:sldMk cId="718122533" sldId="2142533959"/>
            <ac:spMk id="2" creationId="{768E6339-9C00-3234-5260-D702A59E7831}"/>
          </ac:spMkLst>
        </pc:spChg>
        <pc:spChg chg="del">
          <ac:chgData name="Andrew Stewart (andrewst)" userId="b77d2d29-a70c-4c4b-a7a4-8a713b83982f" providerId="ADAL" clId="{D4C9D9FE-2A15-7B46-BD21-91B4E7986364}" dt="2022-06-27T20:00:11.449" v="73" actId="478"/>
          <ac:spMkLst>
            <pc:docMk/>
            <pc:sldMk cId="718122533" sldId="2142533959"/>
            <ac:spMk id="3" creationId="{F21A7D3E-99CC-B2C4-F0CB-504D85BC50E4}"/>
          </ac:spMkLst>
        </pc:spChg>
        <pc:spChg chg="add del mod">
          <ac:chgData name="Andrew Stewart (andrewst)" userId="b77d2d29-a70c-4c4b-a7a4-8a713b83982f" providerId="ADAL" clId="{D4C9D9FE-2A15-7B46-BD21-91B4E7986364}" dt="2022-06-27T20:03:38.701" v="118" actId="767"/>
          <ac:spMkLst>
            <pc:docMk/>
            <pc:sldMk cId="718122533" sldId="2142533959"/>
            <ac:spMk id="6" creationId="{9E099361-3FB3-DCF9-F64B-6ECD6758910A}"/>
          </ac:spMkLst>
        </pc:spChg>
        <pc:spChg chg="add del">
          <ac:chgData name="Andrew Stewart (andrewst)" userId="b77d2d29-a70c-4c4b-a7a4-8a713b83982f" providerId="ADAL" clId="{D4C9D9FE-2A15-7B46-BD21-91B4E7986364}" dt="2022-06-27T20:00:37.966" v="78" actId="26606"/>
          <ac:spMkLst>
            <pc:docMk/>
            <pc:sldMk cId="718122533" sldId="2142533959"/>
            <ac:spMk id="10" creationId="{75C70443-D768-B1AA-659E-F9664C02F5D9}"/>
          </ac:spMkLst>
        </pc:spChg>
        <pc:spChg chg="add mod">
          <ac:chgData name="Andrew Stewart (andrewst)" userId="b77d2d29-a70c-4c4b-a7a4-8a713b83982f" providerId="ADAL" clId="{D4C9D9FE-2A15-7B46-BD21-91B4E7986364}" dt="2022-06-27T20:03:27.344" v="115" actId="20577"/>
          <ac:spMkLst>
            <pc:docMk/>
            <pc:sldMk cId="718122533" sldId="2142533959"/>
            <ac:spMk id="12" creationId="{6503B66C-8A88-3CBD-33DD-EBE1694E9528}"/>
          </ac:spMkLst>
        </pc:spChg>
        <pc:picChg chg="add mod modCrop">
          <ac:chgData name="Andrew Stewart (andrewst)" userId="b77d2d29-a70c-4c4b-a7a4-8a713b83982f" providerId="ADAL" clId="{D4C9D9FE-2A15-7B46-BD21-91B4E7986364}" dt="2022-06-27T20:52:18.832" v="130" actId="14100"/>
          <ac:picMkLst>
            <pc:docMk/>
            <pc:sldMk cId="718122533" sldId="2142533959"/>
            <ac:picMk id="5" creationId="{7600B8D5-3BC3-8AB1-AA84-07CD03B3AA55}"/>
          </ac:picMkLst>
        </pc:picChg>
      </pc:sldChg>
      <pc:sldChg chg="modSp mod ord modNotesTx">
        <pc:chgData name="Andrew Stewart (andrewst)" userId="b77d2d29-a70c-4c4b-a7a4-8a713b83982f" providerId="ADAL" clId="{D4C9D9FE-2A15-7B46-BD21-91B4E7986364}" dt="2022-07-01T15:44:59.245" v="44061" actId="20577"/>
        <pc:sldMkLst>
          <pc:docMk/>
          <pc:sldMk cId="2768437366" sldId="2142533960"/>
        </pc:sldMkLst>
        <pc:spChg chg="mod">
          <ac:chgData name="Andrew Stewart (andrewst)" userId="b77d2d29-a70c-4c4b-a7a4-8a713b83982f" providerId="ADAL" clId="{D4C9D9FE-2A15-7B46-BD21-91B4E7986364}" dt="2022-06-28T15:52:50.775" v="655" actId="20577"/>
          <ac:spMkLst>
            <pc:docMk/>
            <pc:sldMk cId="2768437366" sldId="2142533960"/>
            <ac:spMk id="2" creationId="{B942EC9D-CB7F-10D0-A5C8-9B99D4B5E6DA}"/>
          </ac:spMkLst>
        </pc:spChg>
        <pc:spChg chg="mod">
          <ac:chgData name="Andrew Stewart (andrewst)" userId="b77d2d29-a70c-4c4b-a7a4-8a713b83982f" providerId="ADAL" clId="{D4C9D9FE-2A15-7B46-BD21-91B4E7986364}" dt="2022-06-28T15:43:24.809" v="487" actId="14100"/>
          <ac:spMkLst>
            <pc:docMk/>
            <pc:sldMk cId="2768437366" sldId="2142533960"/>
            <ac:spMk id="136" creationId="{DB4FA41F-1F0F-0EC8-FCDE-3613F0399049}"/>
          </ac:spMkLst>
        </pc:spChg>
        <pc:spChg chg="mod">
          <ac:chgData name="Andrew Stewart (andrewst)" userId="b77d2d29-a70c-4c4b-a7a4-8a713b83982f" providerId="ADAL" clId="{D4C9D9FE-2A15-7B46-BD21-91B4E7986364}" dt="2022-06-28T15:46:48.537" v="571" actId="14100"/>
          <ac:spMkLst>
            <pc:docMk/>
            <pc:sldMk cId="2768437366" sldId="2142533960"/>
            <ac:spMk id="137" creationId="{B350E729-3209-3352-8269-0079E660F508}"/>
          </ac:spMkLst>
        </pc:spChg>
        <pc:spChg chg="mod">
          <ac:chgData name="Andrew Stewart (andrewst)" userId="b77d2d29-a70c-4c4b-a7a4-8a713b83982f" providerId="ADAL" clId="{D4C9D9FE-2A15-7B46-BD21-91B4E7986364}" dt="2022-06-28T15:50:27.429" v="621" actId="14100"/>
          <ac:spMkLst>
            <pc:docMk/>
            <pc:sldMk cId="2768437366" sldId="2142533960"/>
            <ac:spMk id="138" creationId="{C834F272-47A2-F619-F36F-EACDC5F63488}"/>
          </ac:spMkLst>
        </pc:spChg>
        <pc:spChg chg="mod">
          <ac:chgData name="Andrew Stewart (andrewst)" userId="b77d2d29-a70c-4c4b-a7a4-8a713b83982f" providerId="ADAL" clId="{D4C9D9FE-2A15-7B46-BD21-91B4E7986364}" dt="2022-06-28T15:46:24.012" v="568" actId="207"/>
          <ac:spMkLst>
            <pc:docMk/>
            <pc:sldMk cId="2768437366" sldId="2142533960"/>
            <ac:spMk id="148" creationId="{1E2B62F2-030D-BFBF-E9FD-4D16408F23B1}"/>
          </ac:spMkLst>
        </pc:spChg>
        <pc:spChg chg="mod">
          <ac:chgData name="Andrew Stewart (andrewst)" userId="b77d2d29-a70c-4c4b-a7a4-8a713b83982f" providerId="ADAL" clId="{D4C9D9FE-2A15-7B46-BD21-91B4E7986364}" dt="2022-06-28T15:43:29.509" v="488" actId="1076"/>
          <ac:spMkLst>
            <pc:docMk/>
            <pc:sldMk cId="2768437366" sldId="2142533960"/>
            <ac:spMk id="150" creationId="{5BABE701-E3DE-E088-31A0-5AB2862E51C2}"/>
          </ac:spMkLst>
        </pc:spChg>
        <pc:spChg chg="mod">
          <ac:chgData name="Andrew Stewart (andrewst)" userId="b77d2d29-a70c-4c4b-a7a4-8a713b83982f" providerId="ADAL" clId="{D4C9D9FE-2A15-7B46-BD21-91B4E7986364}" dt="2022-06-28T15:46:54.583" v="579" actId="1037"/>
          <ac:spMkLst>
            <pc:docMk/>
            <pc:sldMk cId="2768437366" sldId="2142533960"/>
            <ac:spMk id="151" creationId="{EDB0603B-97C6-EAC1-7074-8A7605357BFA}"/>
          </ac:spMkLst>
        </pc:spChg>
        <pc:spChg chg="mod">
          <ac:chgData name="Andrew Stewart (andrewst)" userId="b77d2d29-a70c-4c4b-a7a4-8a713b83982f" providerId="ADAL" clId="{D4C9D9FE-2A15-7B46-BD21-91B4E7986364}" dt="2022-06-28T15:53:25.433" v="656" actId="114"/>
          <ac:spMkLst>
            <pc:docMk/>
            <pc:sldMk cId="2768437366" sldId="2142533960"/>
            <ac:spMk id="152" creationId="{0FD58E1F-91E7-31ED-6895-D9DAAAB8611F}"/>
          </ac:spMkLst>
        </pc:spChg>
        <pc:spChg chg="mod">
          <ac:chgData name="Andrew Stewart (andrewst)" userId="b77d2d29-a70c-4c4b-a7a4-8a713b83982f" providerId="ADAL" clId="{D4C9D9FE-2A15-7B46-BD21-91B4E7986364}" dt="2022-06-28T15:51:01.078" v="623" actId="1076"/>
          <ac:spMkLst>
            <pc:docMk/>
            <pc:sldMk cId="2768437366" sldId="2142533960"/>
            <ac:spMk id="174" creationId="{47A60244-3382-1EA3-1B61-015A4C8CFC87}"/>
          </ac:spMkLst>
        </pc:spChg>
        <pc:spChg chg="mod">
          <ac:chgData name="Andrew Stewart (andrewst)" userId="b77d2d29-a70c-4c4b-a7a4-8a713b83982f" providerId="ADAL" clId="{D4C9D9FE-2A15-7B46-BD21-91B4E7986364}" dt="2022-06-28T15:44:43.409" v="554" actId="1076"/>
          <ac:spMkLst>
            <pc:docMk/>
            <pc:sldMk cId="2768437366" sldId="2142533960"/>
            <ac:spMk id="176" creationId="{6834CF63-182F-7BB3-D333-80018A28E0BB}"/>
          </ac:spMkLst>
        </pc:spChg>
        <pc:spChg chg="mod">
          <ac:chgData name="Andrew Stewart (andrewst)" userId="b77d2d29-a70c-4c4b-a7a4-8a713b83982f" providerId="ADAL" clId="{D4C9D9FE-2A15-7B46-BD21-91B4E7986364}" dt="2022-06-28T15:43:47.522" v="520" actId="1037"/>
          <ac:spMkLst>
            <pc:docMk/>
            <pc:sldMk cId="2768437366" sldId="2142533960"/>
            <ac:spMk id="177" creationId="{C96E1FC9-8B2D-3D2E-C518-9B2C0FC91C09}"/>
          </ac:spMkLst>
        </pc:spChg>
        <pc:spChg chg="mod">
          <ac:chgData name="Andrew Stewart (andrewst)" userId="b77d2d29-a70c-4c4b-a7a4-8a713b83982f" providerId="ADAL" clId="{D4C9D9FE-2A15-7B46-BD21-91B4E7986364}" dt="2022-06-28T15:48:02.425" v="595" actId="1076"/>
          <ac:spMkLst>
            <pc:docMk/>
            <pc:sldMk cId="2768437366" sldId="2142533960"/>
            <ac:spMk id="178" creationId="{4E6866D6-68DE-3ED1-2A76-39AF452854E8}"/>
          </ac:spMkLst>
        </pc:spChg>
        <pc:grpChg chg="mod">
          <ac:chgData name="Andrew Stewart (andrewst)" userId="b77d2d29-a70c-4c4b-a7a4-8a713b83982f" providerId="ADAL" clId="{D4C9D9FE-2A15-7B46-BD21-91B4E7986364}" dt="2022-06-28T15:43:39.907" v="505" actId="1037"/>
          <ac:grpSpMkLst>
            <pc:docMk/>
            <pc:sldMk cId="2768437366" sldId="2142533960"/>
            <ac:grpSpMk id="103" creationId="{7B5BC153-F5BE-5929-F21D-19682B36184D}"/>
          </ac:grpSpMkLst>
        </pc:grpChg>
        <pc:grpChg chg="mod">
          <ac:chgData name="Andrew Stewart (andrewst)" userId="b77d2d29-a70c-4c4b-a7a4-8a713b83982f" providerId="ADAL" clId="{D4C9D9FE-2A15-7B46-BD21-91B4E7986364}" dt="2022-06-28T15:45:57.934" v="565" actId="207"/>
          <ac:grpSpMkLst>
            <pc:docMk/>
            <pc:sldMk cId="2768437366" sldId="2142533960"/>
            <ac:grpSpMk id="173" creationId="{CB970915-E662-957B-D85C-789EF81DB3D9}"/>
          </ac:grpSpMkLst>
        </pc:grpChg>
        <pc:picChg chg="mod">
          <ac:chgData name="Andrew Stewart (andrewst)" userId="b77d2d29-a70c-4c4b-a7a4-8a713b83982f" providerId="ADAL" clId="{D4C9D9FE-2A15-7B46-BD21-91B4E7986364}" dt="2022-06-28T15:44:07.176" v="540" actId="1038"/>
          <ac:picMkLst>
            <pc:docMk/>
            <pc:sldMk cId="2768437366" sldId="2142533960"/>
            <ac:picMk id="23" creationId="{3BE8EB41-FAD7-5589-59C5-42956ABFE499}"/>
          </ac:picMkLst>
        </pc:picChg>
        <pc:picChg chg="mod">
          <ac:chgData name="Andrew Stewart (andrewst)" userId="b77d2d29-a70c-4c4b-a7a4-8a713b83982f" providerId="ADAL" clId="{D4C9D9FE-2A15-7B46-BD21-91B4E7986364}" dt="2022-06-28T15:44:23.704" v="547" actId="1037"/>
          <ac:picMkLst>
            <pc:docMk/>
            <pc:sldMk cId="2768437366" sldId="2142533960"/>
            <ac:picMk id="25" creationId="{25ACD6CC-59EF-A1B7-0100-4C3D85234BB3}"/>
          </ac:picMkLst>
        </pc:picChg>
        <pc:picChg chg="mod">
          <ac:chgData name="Andrew Stewart (andrewst)" userId="b77d2d29-a70c-4c4b-a7a4-8a713b83982f" providerId="ADAL" clId="{D4C9D9FE-2A15-7B46-BD21-91B4E7986364}" dt="2022-06-28T15:46:06.713" v="566" actId="207"/>
          <ac:picMkLst>
            <pc:docMk/>
            <pc:sldMk cId="2768437366" sldId="2142533960"/>
            <ac:picMk id="1026" creationId="{07EBD784-EC69-5341-B751-718021CBC2E7}"/>
          </ac:picMkLst>
        </pc:picChg>
        <pc:cxnChg chg="mod">
          <ac:chgData name="Andrew Stewart (andrewst)" userId="b77d2d29-a70c-4c4b-a7a4-8a713b83982f" providerId="ADAL" clId="{D4C9D9FE-2A15-7B46-BD21-91B4E7986364}" dt="2022-06-28T15:44:15.862" v="541" actId="14100"/>
          <ac:cxnSpMkLst>
            <pc:docMk/>
            <pc:sldMk cId="2768437366" sldId="2142533960"/>
            <ac:cxnSpMk id="35" creationId="{3D6396D1-CC60-FAF8-4C27-94559F4FA129}"/>
          </ac:cxnSpMkLst>
        </pc:cxnChg>
        <pc:cxnChg chg="mod">
          <ac:chgData name="Andrew Stewart (andrewst)" userId="b77d2d29-a70c-4c4b-a7a4-8a713b83982f" providerId="ADAL" clId="{D4C9D9FE-2A15-7B46-BD21-91B4E7986364}" dt="2022-06-28T15:44:23.704" v="547" actId="1037"/>
          <ac:cxnSpMkLst>
            <pc:docMk/>
            <pc:sldMk cId="2768437366" sldId="2142533960"/>
            <ac:cxnSpMk id="41" creationId="{C49B314F-2063-02AB-4073-4E1AB4B0F611}"/>
          </ac:cxnSpMkLst>
        </pc:cxnChg>
      </pc:sldChg>
      <pc:sldChg chg="addSp modSp add mod ord modNotesTx">
        <pc:chgData name="Andrew Stewart (andrewst)" userId="b77d2d29-a70c-4c4b-a7a4-8a713b83982f" providerId="ADAL" clId="{D4C9D9FE-2A15-7B46-BD21-91B4E7986364}" dt="2022-07-01T14:15:12.921" v="39818" actId="20577"/>
        <pc:sldMkLst>
          <pc:docMk/>
          <pc:sldMk cId="654592302" sldId="2142533961"/>
        </pc:sldMkLst>
        <pc:spChg chg="mod">
          <ac:chgData name="Andrew Stewart (andrewst)" userId="b77d2d29-a70c-4c4b-a7a4-8a713b83982f" providerId="ADAL" clId="{D4C9D9FE-2A15-7B46-BD21-91B4E7986364}" dt="2022-06-29T15:03:15.899" v="2211" actId="20577"/>
          <ac:spMkLst>
            <pc:docMk/>
            <pc:sldMk cId="654592302" sldId="2142533961"/>
            <ac:spMk id="2" creationId="{0EC62860-A393-7FE4-F50B-7CD1A65B2F33}"/>
          </ac:spMkLst>
        </pc:spChg>
        <pc:spChg chg="mod">
          <ac:chgData name="Andrew Stewart (andrewst)" userId="b77d2d29-a70c-4c4b-a7a4-8a713b83982f" providerId="ADAL" clId="{D4C9D9FE-2A15-7B46-BD21-91B4E7986364}" dt="2022-06-30T16:56:01.471" v="8276" actId="14100"/>
          <ac:spMkLst>
            <pc:docMk/>
            <pc:sldMk cId="654592302" sldId="2142533961"/>
            <ac:spMk id="3" creationId="{46D40D20-5600-F133-BC25-676DA1347DD8}"/>
          </ac:spMkLst>
        </pc:spChg>
        <pc:spChg chg="add mod">
          <ac:chgData name="Andrew Stewart (andrewst)" userId="b77d2d29-a70c-4c4b-a7a4-8a713b83982f" providerId="ADAL" clId="{D4C9D9FE-2A15-7B46-BD21-91B4E7986364}" dt="2022-06-30T16:56:09.393" v="8287" actId="1038"/>
          <ac:spMkLst>
            <pc:docMk/>
            <pc:sldMk cId="654592302" sldId="2142533961"/>
            <ac:spMk id="6" creationId="{420C52BF-E478-82B7-C6E7-653169B1CA02}"/>
          </ac:spMkLst>
        </pc:spChg>
        <pc:picChg chg="add mod modCrop">
          <ac:chgData name="Andrew Stewart (andrewst)" userId="b77d2d29-a70c-4c4b-a7a4-8a713b83982f" providerId="ADAL" clId="{D4C9D9FE-2A15-7B46-BD21-91B4E7986364}" dt="2022-06-30T16:12:51.959" v="8275" actId="1035"/>
          <ac:picMkLst>
            <pc:docMk/>
            <pc:sldMk cId="654592302" sldId="2142533961"/>
            <ac:picMk id="5" creationId="{473C210E-4BC8-4ABE-4D44-9BD46ECF4761}"/>
          </ac:picMkLst>
        </pc:picChg>
      </pc:sldChg>
      <pc:sldChg chg="new del">
        <pc:chgData name="Andrew Stewart (andrewst)" userId="b77d2d29-a70c-4c4b-a7a4-8a713b83982f" providerId="ADAL" clId="{D4C9D9FE-2A15-7B46-BD21-91B4E7986364}" dt="2022-06-28T14:11:25.054" v="200" actId="2696"/>
        <pc:sldMkLst>
          <pc:docMk/>
          <pc:sldMk cId="2066788295" sldId="2142533961"/>
        </pc:sldMkLst>
      </pc:sldChg>
    </pc:docChg>
  </pc:docChgLst>
  <pc:docChgLst>
    <pc:chgData name="Andrew Stewart (andrewst)" userId="b77d2d29-a70c-4c4b-a7a4-8a713b83982f" providerId="ADAL" clId="{A2BDF615-F96C-3D4B-82B1-9ABD6DFB3454}"/>
    <pc:docChg chg="undo custSel modSld modMainMaster">
      <pc:chgData name="Andrew Stewart (andrewst)" userId="b77d2d29-a70c-4c4b-a7a4-8a713b83982f" providerId="ADAL" clId="{A2BDF615-F96C-3D4B-82B1-9ABD6DFB3454}" dt="2022-08-23T14:47:58.583" v="239"/>
      <pc:docMkLst>
        <pc:docMk/>
      </pc:docMkLst>
      <pc:sldChg chg="addSp delSp modSp">
        <pc:chgData name="Andrew Stewart (andrewst)" userId="b77d2d29-a70c-4c4b-a7a4-8a713b83982f" providerId="ADAL" clId="{A2BDF615-F96C-3D4B-82B1-9ABD6DFB3454}" dt="2022-08-05T15:57:53.613" v="224"/>
        <pc:sldMkLst>
          <pc:docMk/>
          <pc:sldMk cId="3252800705" sldId="303"/>
        </pc:sldMkLst>
        <pc:spChg chg="add del mod">
          <ac:chgData name="Andrew Stewart (andrewst)" userId="b77d2d29-a70c-4c4b-a7a4-8a713b83982f" providerId="ADAL" clId="{A2BDF615-F96C-3D4B-82B1-9ABD6DFB3454}" dt="2022-08-05T15:57:43.040" v="223"/>
          <ac:spMkLst>
            <pc:docMk/>
            <pc:sldMk cId="3252800705" sldId="303"/>
            <ac:spMk id="5" creationId="{1D90DC92-EC49-5963-029C-E9694A20EEBD}"/>
          </ac:spMkLst>
        </pc:spChg>
        <pc:spChg chg="add mod">
          <ac:chgData name="Andrew Stewart (andrewst)" userId="b77d2d29-a70c-4c4b-a7a4-8a713b83982f" providerId="ADAL" clId="{A2BDF615-F96C-3D4B-82B1-9ABD6DFB3454}" dt="2022-08-05T15:57:53.613" v="224"/>
          <ac:spMkLst>
            <pc:docMk/>
            <pc:sldMk cId="3252800705" sldId="303"/>
            <ac:spMk id="6" creationId="{3285F2CB-E825-EA19-FA25-DA9B2D5818B2}"/>
          </ac:spMkLst>
        </pc:spChg>
      </pc:sldChg>
      <pc:sldChg chg="addSp delSp modSp mod modClrScheme chgLayout">
        <pc:chgData name="Andrew Stewart (andrewst)" userId="b77d2d29-a70c-4c4b-a7a4-8a713b83982f" providerId="ADAL" clId="{A2BDF615-F96C-3D4B-82B1-9ABD6DFB3454}" dt="2022-08-05T15:57:53.613" v="224"/>
        <pc:sldMkLst>
          <pc:docMk/>
          <pc:sldMk cId="267330515" sldId="304"/>
        </pc:sldMkLst>
        <pc:spChg chg="add del mod ord">
          <ac:chgData name="Andrew Stewart (andrewst)" userId="b77d2d29-a70c-4c4b-a7a4-8a713b83982f" providerId="ADAL" clId="{A2BDF615-F96C-3D4B-82B1-9ABD6DFB3454}" dt="2022-08-05T15:57:43.040" v="223"/>
          <ac:spMkLst>
            <pc:docMk/>
            <pc:sldMk cId="267330515" sldId="304"/>
            <ac:spMk id="2" creationId="{979038E3-4691-B3EB-71A0-ECD8A7203BBD}"/>
          </ac:spMkLst>
        </pc:spChg>
        <pc:spChg chg="add del mod ord">
          <ac:chgData name="Andrew Stewart (andrewst)" userId="b77d2d29-a70c-4c4b-a7a4-8a713b83982f" providerId="ADAL" clId="{A2BDF615-F96C-3D4B-82B1-9ABD6DFB3454}" dt="2022-08-05T15:44:01.925" v="135" actId="700"/>
          <ac:spMkLst>
            <pc:docMk/>
            <pc:sldMk cId="267330515" sldId="304"/>
            <ac:spMk id="3" creationId="{5EE940E4-9513-9F57-7F8E-F1B96EA86DA4}"/>
          </ac:spMkLst>
        </pc:spChg>
        <pc:spChg chg="mod ord">
          <ac:chgData name="Andrew Stewart (andrewst)" userId="b77d2d29-a70c-4c4b-a7a4-8a713b83982f" providerId="ADAL" clId="{A2BDF615-F96C-3D4B-82B1-9ABD6DFB3454}" dt="2022-08-05T15:44:01.925" v="135" actId="700"/>
          <ac:spMkLst>
            <pc:docMk/>
            <pc:sldMk cId="267330515" sldId="304"/>
            <ac:spMk id="4" creationId="{F118ABDF-7FA0-D32E-62E7-CB822FBC267D}"/>
          </ac:spMkLst>
        </pc:spChg>
        <pc:spChg chg="add del mod ord">
          <ac:chgData name="Andrew Stewart (andrewst)" userId="b77d2d29-a70c-4c4b-a7a4-8a713b83982f" providerId="ADAL" clId="{A2BDF615-F96C-3D4B-82B1-9ABD6DFB3454}" dt="2022-08-05T15:44:06.385" v="136" actId="478"/>
          <ac:spMkLst>
            <pc:docMk/>
            <pc:sldMk cId="267330515" sldId="304"/>
            <ac:spMk id="5" creationId="{2DC7D1B6-E635-7C21-222F-F4114446658D}"/>
          </ac:spMkLst>
        </pc:spChg>
        <pc:spChg chg="add mod">
          <ac:chgData name="Andrew Stewart (andrewst)" userId="b77d2d29-a70c-4c4b-a7a4-8a713b83982f" providerId="ADAL" clId="{A2BDF615-F96C-3D4B-82B1-9ABD6DFB3454}" dt="2022-08-05T15:57:53.613" v="224"/>
          <ac:spMkLst>
            <pc:docMk/>
            <pc:sldMk cId="267330515" sldId="304"/>
            <ac:spMk id="10" creationId="{98DCDA66-A331-78D6-7A8B-10D069DF1330}"/>
          </ac:spMkLst>
        </pc:spChg>
      </pc:sldChg>
      <pc:sldChg chg="addSp delSp modSp mod modClrScheme chgLayout">
        <pc:chgData name="Andrew Stewart (andrewst)" userId="b77d2d29-a70c-4c4b-a7a4-8a713b83982f" providerId="ADAL" clId="{A2BDF615-F96C-3D4B-82B1-9ABD6DFB3454}" dt="2022-08-05T15:57:53.613" v="224"/>
        <pc:sldMkLst>
          <pc:docMk/>
          <pc:sldMk cId="471928179" sldId="305"/>
        </pc:sldMkLst>
        <pc:spChg chg="mod ord">
          <ac:chgData name="Andrew Stewart (andrewst)" userId="b77d2d29-a70c-4c4b-a7a4-8a713b83982f" providerId="ADAL" clId="{A2BDF615-F96C-3D4B-82B1-9ABD6DFB3454}" dt="2022-08-05T15:47:22.986" v="150" actId="700"/>
          <ac:spMkLst>
            <pc:docMk/>
            <pc:sldMk cId="471928179" sldId="305"/>
            <ac:spMk id="2" creationId="{486E319E-2CAD-9014-F5C9-1D80C79D2EA8}"/>
          </ac:spMkLst>
        </pc:spChg>
        <pc:spChg chg="add del mod ord">
          <ac:chgData name="Andrew Stewart (andrewst)" userId="b77d2d29-a70c-4c4b-a7a4-8a713b83982f" providerId="ADAL" clId="{A2BDF615-F96C-3D4B-82B1-9ABD6DFB3454}" dt="2022-08-05T15:57:43.040" v="223"/>
          <ac:spMkLst>
            <pc:docMk/>
            <pc:sldMk cId="471928179" sldId="305"/>
            <ac:spMk id="3" creationId="{10F2E4F9-7F4D-643C-4967-633780D268AF}"/>
          </ac:spMkLst>
        </pc:spChg>
        <pc:spChg chg="add del mod ord">
          <ac:chgData name="Andrew Stewart (andrewst)" userId="b77d2d29-a70c-4c4b-a7a4-8a713b83982f" providerId="ADAL" clId="{A2BDF615-F96C-3D4B-82B1-9ABD6DFB3454}" dt="2022-08-05T15:47:27.337" v="151" actId="478"/>
          <ac:spMkLst>
            <pc:docMk/>
            <pc:sldMk cId="471928179" sldId="305"/>
            <ac:spMk id="15" creationId="{ED97564F-9F4D-3BB9-E1B2-2CD1840A652B}"/>
          </ac:spMkLst>
        </pc:spChg>
        <pc:spChg chg="add mod">
          <ac:chgData name="Andrew Stewart (andrewst)" userId="b77d2d29-a70c-4c4b-a7a4-8a713b83982f" providerId="ADAL" clId="{A2BDF615-F96C-3D4B-82B1-9ABD6DFB3454}" dt="2022-08-05T15:57:53.613" v="224"/>
          <ac:spMkLst>
            <pc:docMk/>
            <pc:sldMk cId="471928179" sldId="305"/>
            <ac:spMk id="16" creationId="{BA12DC6B-AC43-74D5-F1D7-AB1E9EC47F93}"/>
          </ac:spMkLst>
        </pc:spChg>
      </pc:sldChg>
      <pc:sldChg chg="addSp delSp modSp mod modClrScheme chgLayout">
        <pc:chgData name="Andrew Stewart (andrewst)" userId="b77d2d29-a70c-4c4b-a7a4-8a713b83982f" providerId="ADAL" clId="{A2BDF615-F96C-3D4B-82B1-9ABD6DFB3454}" dt="2022-08-05T15:57:53.613" v="224"/>
        <pc:sldMkLst>
          <pc:docMk/>
          <pc:sldMk cId="1002189469" sldId="306"/>
        </pc:sldMkLst>
        <pc:spChg chg="mod ord">
          <ac:chgData name="Andrew Stewart (andrewst)" userId="b77d2d29-a70c-4c4b-a7a4-8a713b83982f" providerId="ADAL" clId="{A2BDF615-F96C-3D4B-82B1-9ABD6DFB3454}" dt="2022-08-05T15:47:11.062" v="148" actId="700"/>
          <ac:spMkLst>
            <pc:docMk/>
            <pc:sldMk cId="1002189469" sldId="306"/>
            <ac:spMk id="2" creationId="{C1B1AD9E-1683-1C59-C308-2DB55500DEAA}"/>
          </ac:spMkLst>
        </pc:spChg>
        <pc:spChg chg="add del mod ord">
          <ac:chgData name="Andrew Stewart (andrewst)" userId="b77d2d29-a70c-4c4b-a7a4-8a713b83982f" providerId="ADAL" clId="{A2BDF615-F96C-3D4B-82B1-9ABD6DFB3454}" dt="2022-08-05T15:57:43.040" v="223"/>
          <ac:spMkLst>
            <pc:docMk/>
            <pc:sldMk cId="1002189469" sldId="306"/>
            <ac:spMk id="4" creationId="{AB2B3C10-F0F2-32E2-A417-01663286F40D}"/>
          </ac:spMkLst>
        </pc:spChg>
        <pc:spChg chg="add del mod ord">
          <ac:chgData name="Andrew Stewart (andrewst)" userId="b77d2d29-a70c-4c4b-a7a4-8a713b83982f" providerId="ADAL" clId="{A2BDF615-F96C-3D4B-82B1-9ABD6DFB3454}" dt="2022-08-05T15:47:11.062" v="148" actId="700"/>
          <ac:spMkLst>
            <pc:docMk/>
            <pc:sldMk cId="1002189469" sldId="306"/>
            <ac:spMk id="7" creationId="{831C6C75-4107-5CBC-93B4-545B9588A497}"/>
          </ac:spMkLst>
        </pc:spChg>
        <pc:spChg chg="add del mod ord">
          <ac:chgData name="Andrew Stewart (andrewst)" userId="b77d2d29-a70c-4c4b-a7a4-8a713b83982f" providerId="ADAL" clId="{A2BDF615-F96C-3D4B-82B1-9ABD6DFB3454}" dt="2022-08-05T15:47:15.242" v="149" actId="478"/>
          <ac:spMkLst>
            <pc:docMk/>
            <pc:sldMk cId="1002189469" sldId="306"/>
            <ac:spMk id="8" creationId="{F16864C7-7B26-03F3-C169-CFE2F47B7405}"/>
          </ac:spMkLst>
        </pc:spChg>
        <pc:spChg chg="add mod">
          <ac:chgData name="Andrew Stewart (andrewst)" userId="b77d2d29-a70c-4c4b-a7a4-8a713b83982f" providerId="ADAL" clId="{A2BDF615-F96C-3D4B-82B1-9ABD6DFB3454}" dt="2022-08-05T15:57:53.613" v="224"/>
          <ac:spMkLst>
            <pc:docMk/>
            <pc:sldMk cId="1002189469" sldId="306"/>
            <ac:spMk id="9" creationId="{324F3CA2-31F7-DCF0-AB54-CD656170C288}"/>
          </ac:spMkLst>
        </pc:spChg>
      </pc:sldChg>
      <pc:sldChg chg="addSp delSp modSp mod modClrScheme chgLayout">
        <pc:chgData name="Andrew Stewart (andrewst)" userId="b77d2d29-a70c-4c4b-a7a4-8a713b83982f" providerId="ADAL" clId="{A2BDF615-F96C-3D4B-82B1-9ABD6DFB3454}" dt="2022-08-05T15:57:53.613" v="224"/>
        <pc:sldMkLst>
          <pc:docMk/>
          <pc:sldMk cId="1707910101" sldId="307"/>
        </pc:sldMkLst>
        <pc:spChg chg="mod ord">
          <ac:chgData name="Andrew Stewart (andrewst)" userId="b77d2d29-a70c-4c4b-a7a4-8a713b83982f" providerId="ADAL" clId="{A2BDF615-F96C-3D4B-82B1-9ABD6DFB3454}" dt="2022-08-05T15:49:30.898" v="173" actId="1035"/>
          <ac:spMkLst>
            <pc:docMk/>
            <pc:sldMk cId="1707910101" sldId="307"/>
            <ac:spMk id="2" creationId="{A6313837-C933-E11B-6953-631BAF3F0F3C}"/>
          </ac:spMkLst>
        </pc:spChg>
        <pc:spChg chg="add del mod ord">
          <ac:chgData name="Andrew Stewart (andrewst)" userId="b77d2d29-a70c-4c4b-a7a4-8a713b83982f" providerId="ADAL" clId="{A2BDF615-F96C-3D4B-82B1-9ABD6DFB3454}" dt="2022-08-05T15:57:43.040" v="223"/>
          <ac:spMkLst>
            <pc:docMk/>
            <pc:sldMk cId="1707910101" sldId="307"/>
            <ac:spMk id="3" creationId="{FC8838D7-572C-F55A-9D61-1375D4FA5A9D}"/>
          </ac:spMkLst>
        </pc:spChg>
        <pc:spChg chg="add del mod ord">
          <ac:chgData name="Andrew Stewart (andrewst)" userId="b77d2d29-a70c-4c4b-a7a4-8a713b83982f" providerId="ADAL" clId="{A2BDF615-F96C-3D4B-82B1-9ABD6DFB3454}" dt="2022-08-05T15:48:46.074" v="161" actId="478"/>
          <ac:spMkLst>
            <pc:docMk/>
            <pc:sldMk cId="1707910101" sldId="307"/>
            <ac:spMk id="4" creationId="{FF688184-0C02-F698-7567-DEF526E80BC0}"/>
          </ac:spMkLst>
        </pc:spChg>
        <pc:spChg chg="add mod">
          <ac:chgData name="Andrew Stewart (andrewst)" userId="b77d2d29-a70c-4c4b-a7a4-8a713b83982f" providerId="ADAL" clId="{A2BDF615-F96C-3D4B-82B1-9ABD6DFB3454}" dt="2022-08-05T15:57:53.613" v="224"/>
          <ac:spMkLst>
            <pc:docMk/>
            <pc:sldMk cId="1707910101" sldId="307"/>
            <ac:spMk id="5" creationId="{7A13E58E-5C42-2D89-B3E4-F70C9B918719}"/>
          </ac:spMkLst>
        </pc:spChg>
      </pc:sldChg>
      <pc:sldChg chg="addSp delSp modSp">
        <pc:chgData name="Andrew Stewart (andrewst)" userId="b77d2d29-a70c-4c4b-a7a4-8a713b83982f" providerId="ADAL" clId="{A2BDF615-F96C-3D4B-82B1-9ABD6DFB3454}" dt="2022-08-05T15:57:53.613" v="224"/>
        <pc:sldMkLst>
          <pc:docMk/>
          <pc:sldMk cId="1402177812" sldId="308"/>
        </pc:sldMkLst>
        <pc:spChg chg="add del mod">
          <ac:chgData name="Andrew Stewart (andrewst)" userId="b77d2d29-a70c-4c4b-a7a4-8a713b83982f" providerId="ADAL" clId="{A2BDF615-F96C-3D4B-82B1-9ABD6DFB3454}" dt="2022-08-05T15:57:43.040" v="223"/>
          <ac:spMkLst>
            <pc:docMk/>
            <pc:sldMk cId="1402177812" sldId="308"/>
            <ac:spMk id="2" creationId="{CA494990-D9AD-0F78-A643-5119F3E92AE7}"/>
          </ac:spMkLst>
        </pc:spChg>
        <pc:spChg chg="add mod">
          <ac:chgData name="Andrew Stewart (andrewst)" userId="b77d2d29-a70c-4c4b-a7a4-8a713b83982f" providerId="ADAL" clId="{A2BDF615-F96C-3D4B-82B1-9ABD6DFB3454}" dt="2022-08-05T15:57:53.613" v="224"/>
          <ac:spMkLst>
            <pc:docMk/>
            <pc:sldMk cId="1402177812" sldId="308"/>
            <ac:spMk id="3" creationId="{D65BD2BC-C4C2-1DED-84AF-08EF1B09FF63}"/>
          </ac:spMkLst>
        </pc:spChg>
      </pc:sldChg>
      <pc:sldChg chg="addSp delSp modSp">
        <pc:chgData name="Andrew Stewart (andrewst)" userId="b77d2d29-a70c-4c4b-a7a4-8a713b83982f" providerId="ADAL" clId="{A2BDF615-F96C-3D4B-82B1-9ABD6DFB3454}" dt="2022-08-05T15:57:53.613" v="224"/>
        <pc:sldMkLst>
          <pc:docMk/>
          <pc:sldMk cId="3844774105" sldId="309"/>
        </pc:sldMkLst>
        <pc:spChg chg="add del mod">
          <ac:chgData name="Andrew Stewart (andrewst)" userId="b77d2d29-a70c-4c4b-a7a4-8a713b83982f" providerId="ADAL" clId="{A2BDF615-F96C-3D4B-82B1-9ABD6DFB3454}" dt="2022-08-05T15:57:43.040" v="223"/>
          <ac:spMkLst>
            <pc:docMk/>
            <pc:sldMk cId="3844774105" sldId="309"/>
            <ac:spMk id="3" creationId="{4AD9E1C5-DE84-7CBD-B8F9-4BE0B1CCC256}"/>
          </ac:spMkLst>
        </pc:spChg>
        <pc:spChg chg="add mod">
          <ac:chgData name="Andrew Stewart (andrewst)" userId="b77d2d29-a70c-4c4b-a7a4-8a713b83982f" providerId="ADAL" clId="{A2BDF615-F96C-3D4B-82B1-9ABD6DFB3454}" dt="2022-08-05T15:57:53.613" v="224"/>
          <ac:spMkLst>
            <pc:docMk/>
            <pc:sldMk cId="3844774105" sldId="309"/>
            <ac:spMk id="4" creationId="{CC84E061-A76D-2535-636A-1BF4E593FCFB}"/>
          </ac:spMkLst>
        </pc:spChg>
      </pc:sldChg>
      <pc:sldChg chg="addSp delSp modSp mod modClrScheme chgLayout">
        <pc:chgData name="Andrew Stewart (andrewst)" userId="b77d2d29-a70c-4c4b-a7a4-8a713b83982f" providerId="ADAL" clId="{A2BDF615-F96C-3D4B-82B1-9ABD6DFB3454}" dt="2022-08-05T15:57:53.613" v="224"/>
        <pc:sldMkLst>
          <pc:docMk/>
          <pc:sldMk cId="160230506" sldId="310"/>
        </pc:sldMkLst>
        <pc:spChg chg="mod ord">
          <ac:chgData name="Andrew Stewart (andrewst)" userId="b77d2d29-a70c-4c4b-a7a4-8a713b83982f" providerId="ADAL" clId="{A2BDF615-F96C-3D4B-82B1-9ABD6DFB3454}" dt="2022-08-05T15:47:56.134" v="154" actId="700"/>
          <ac:spMkLst>
            <pc:docMk/>
            <pc:sldMk cId="160230506" sldId="310"/>
            <ac:spMk id="2" creationId="{836F41C1-A2AE-A021-22A6-F728E0914CA7}"/>
          </ac:spMkLst>
        </pc:spChg>
        <pc:spChg chg="add del mod ord">
          <ac:chgData name="Andrew Stewart (andrewst)" userId="b77d2d29-a70c-4c4b-a7a4-8a713b83982f" providerId="ADAL" clId="{A2BDF615-F96C-3D4B-82B1-9ABD6DFB3454}" dt="2022-08-05T15:57:43.040" v="223"/>
          <ac:spMkLst>
            <pc:docMk/>
            <pc:sldMk cId="160230506" sldId="310"/>
            <ac:spMk id="3" creationId="{D1ADB4B0-765C-CCD9-4CBD-143698FF4206}"/>
          </ac:spMkLst>
        </pc:spChg>
        <pc:spChg chg="add del mod ord">
          <ac:chgData name="Andrew Stewart (andrewst)" userId="b77d2d29-a70c-4c4b-a7a4-8a713b83982f" providerId="ADAL" clId="{A2BDF615-F96C-3D4B-82B1-9ABD6DFB3454}" dt="2022-08-05T15:47:59.107" v="155" actId="478"/>
          <ac:spMkLst>
            <pc:docMk/>
            <pc:sldMk cId="160230506" sldId="310"/>
            <ac:spMk id="4" creationId="{E10F1690-A5E0-8159-229F-CF6364AA43E1}"/>
          </ac:spMkLst>
        </pc:spChg>
        <pc:spChg chg="add mod">
          <ac:chgData name="Andrew Stewart (andrewst)" userId="b77d2d29-a70c-4c4b-a7a4-8a713b83982f" providerId="ADAL" clId="{A2BDF615-F96C-3D4B-82B1-9ABD6DFB3454}" dt="2022-08-05T15:57:53.613" v="224"/>
          <ac:spMkLst>
            <pc:docMk/>
            <pc:sldMk cId="160230506" sldId="310"/>
            <ac:spMk id="5" creationId="{0AD39E05-1125-25AE-4308-B56DE7120D42}"/>
          </ac:spMkLst>
        </pc:spChg>
      </pc:sldChg>
      <pc:sldChg chg="addSp delSp modSp">
        <pc:chgData name="Andrew Stewart (andrewst)" userId="b77d2d29-a70c-4c4b-a7a4-8a713b83982f" providerId="ADAL" clId="{A2BDF615-F96C-3D4B-82B1-9ABD6DFB3454}" dt="2022-08-05T15:57:53.613" v="224"/>
        <pc:sldMkLst>
          <pc:docMk/>
          <pc:sldMk cId="1359453833" sldId="311"/>
        </pc:sldMkLst>
        <pc:spChg chg="add del mod">
          <ac:chgData name="Andrew Stewart (andrewst)" userId="b77d2d29-a70c-4c4b-a7a4-8a713b83982f" providerId="ADAL" clId="{A2BDF615-F96C-3D4B-82B1-9ABD6DFB3454}" dt="2022-08-05T15:57:43.040" v="223"/>
          <ac:spMkLst>
            <pc:docMk/>
            <pc:sldMk cId="1359453833" sldId="311"/>
            <ac:spMk id="3" creationId="{1E5CF9BA-8943-D735-083A-98EE8CD7743A}"/>
          </ac:spMkLst>
        </pc:spChg>
        <pc:spChg chg="add mod">
          <ac:chgData name="Andrew Stewart (andrewst)" userId="b77d2d29-a70c-4c4b-a7a4-8a713b83982f" providerId="ADAL" clId="{A2BDF615-F96C-3D4B-82B1-9ABD6DFB3454}" dt="2022-08-05T15:57:53.613" v="224"/>
          <ac:spMkLst>
            <pc:docMk/>
            <pc:sldMk cId="1359453833" sldId="311"/>
            <ac:spMk id="28" creationId="{C2566CB7-795E-8D8F-ADCC-A82C2706F523}"/>
          </ac:spMkLst>
        </pc:spChg>
      </pc:sldChg>
      <pc:sldChg chg="addSp delSp modSp">
        <pc:chgData name="Andrew Stewart (andrewst)" userId="b77d2d29-a70c-4c4b-a7a4-8a713b83982f" providerId="ADAL" clId="{A2BDF615-F96C-3D4B-82B1-9ABD6DFB3454}" dt="2022-08-05T15:57:53.613" v="224"/>
        <pc:sldMkLst>
          <pc:docMk/>
          <pc:sldMk cId="2243929669" sldId="312"/>
        </pc:sldMkLst>
        <pc:spChg chg="add del mod">
          <ac:chgData name="Andrew Stewart (andrewst)" userId="b77d2d29-a70c-4c4b-a7a4-8a713b83982f" providerId="ADAL" clId="{A2BDF615-F96C-3D4B-82B1-9ABD6DFB3454}" dt="2022-08-05T15:57:43.040" v="223"/>
          <ac:spMkLst>
            <pc:docMk/>
            <pc:sldMk cId="2243929669" sldId="312"/>
            <ac:spMk id="30" creationId="{6E208756-02FD-6884-2893-30E369CAE1D3}"/>
          </ac:spMkLst>
        </pc:spChg>
        <pc:spChg chg="add mod">
          <ac:chgData name="Andrew Stewart (andrewst)" userId="b77d2d29-a70c-4c4b-a7a4-8a713b83982f" providerId="ADAL" clId="{A2BDF615-F96C-3D4B-82B1-9ABD6DFB3454}" dt="2022-08-05T15:57:53.613" v="224"/>
          <ac:spMkLst>
            <pc:docMk/>
            <pc:sldMk cId="2243929669" sldId="312"/>
            <ac:spMk id="31" creationId="{200B67B8-8035-9DEE-4A7B-126D59E736F9}"/>
          </ac:spMkLst>
        </pc:spChg>
      </pc:sldChg>
      <pc:sldChg chg="addSp delSp modSp">
        <pc:chgData name="Andrew Stewart (andrewst)" userId="b77d2d29-a70c-4c4b-a7a4-8a713b83982f" providerId="ADAL" clId="{A2BDF615-F96C-3D4B-82B1-9ABD6DFB3454}" dt="2022-08-05T15:57:53.613" v="224"/>
        <pc:sldMkLst>
          <pc:docMk/>
          <pc:sldMk cId="1282857422" sldId="313"/>
        </pc:sldMkLst>
        <pc:spChg chg="add del mod">
          <ac:chgData name="Andrew Stewart (andrewst)" userId="b77d2d29-a70c-4c4b-a7a4-8a713b83982f" providerId="ADAL" clId="{A2BDF615-F96C-3D4B-82B1-9ABD6DFB3454}" dt="2022-08-05T15:57:43.040" v="223"/>
          <ac:spMkLst>
            <pc:docMk/>
            <pc:sldMk cId="1282857422" sldId="313"/>
            <ac:spMk id="3" creationId="{F632BDA2-7A7F-1D07-E735-621E140782F6}"/>
          </ac:spMkLst>
        </pc:spChg>
        <pc:spChg chg="add mod">
          <ac:chgData name="Andrew Stewart (andrewst)" userId="b77d2d29-a70c-4c4b-a7a4-8a713b83982f" providerId="ADAL" clId="{A2BDF615-F96C-3D4B-82B1-9ABD6DFB3454}" dt="2022-08-05T15:57:53.613" v="224"/>
          <ac:spMkLst>
            <pc:docMk/>
            <pc:sldMk cId="1282857422" sldId="313"/>
            <ac:spMk id="4" creationId="{A692F51B-5F92-455B-2D66-3FF8CC7A3CEC}"/>
          </ac:spMkLst>
        </pc:spChg>
      </pc:sldChg>
      <pc:sldChg chg="addSp delSp modSp">
        <pc:chgData name="Andrew Stewart (andrewst)" userId="b77d2d29-a70c-4c4b-a7a4-8a713b83982f" providerId="ADAL" clId="{A2BDF615-F96C-3D4B-82B1-9ABD6DFB3454}" dt="2022-08-05T15:57:53.613" v="224"/>
        <pc:sldMkLst>
          <pc:docMk/>
          <pc:sldMk cId="476895870" sldId="314"/>
        </pc:sldMkLst>
        <pc:spChg chg="add del mod">
          <ac:chgData name="Andrew Stewart (andrewst)" userId="b77d2d29-a70c-4c4b-a7a4-8a713b83982f" providerId="ADAL" clId="{A2BDF615-F96C-3D4B-82B1-9ABD6DFB3454}" dt="2022-08-05T15:57:43.040" v="223"/>
          <ac:spMkLst>
            <pc:docMk/>
            <pc:sldMk cId="476895870" sldId="314"/>
            <ac:spMk id="3" creationId="{4C318601-F33A-CABC-7DEB-5A1B591D0B7D}"/>
          </ac:spMkLst>
        </pc:spChg>
        <pc:spChg chg="add mod">
          <ac:chgData name="Andrew Stewart (andrewst)" userId="b77d2d29-a70c-4c4b-a7a4-8a713b83982f" providerId="ADAL" clId="{A2BDF615-F96C-3D4B-82B1-9ABD6DFB3454}" dt="2022-08-05T15:57:53.613" v="224"/>
          <ac:spMkLst>
            <pc:docMk/>
            <pc:sldMk cId="476895870" sldId="314"/>
            <ac:spMk id="4" creationId="{40DDD9D9-F83E-ED2D-128F-5EC4DAE9155F}"/>
          </ac:spMkLst>
        </pc:spChg>
      </pc:sldChg>
      <pc:sldChg chg="addSp delSp modSp">
        <pc:chgData name="Andrew Stewart (andrewst)" userId="b77d2d29-a70c-4c4b-a7a4-8a713b83982f" providerId="ADAL" clId="{A2BDF615-F96C-3D4B-82B1-9ABD6DFB3454}" dt="2022-08-05T15:57:53.613" v="224"/>
        <pc:sldMkLst>
          <pc:docMk/>
          <pc:sldMk cId="3035960681" sldId="315"/>
        </pc:sldMkLst>
        <pc:spChg chg="add del mod">
          <ac:chgData name="Andrew Stewart (andrewst)" userId="b77d2d29-a70c-4c4b-a7a4-8a713b83982f" providerId="ADAL" clId="{A2BDF615-F96C-3D4B-82B1-9ABD6DFB3454}" dt="2022-08-05T15:57:43.040" v="223"/>
          <ac:spMkLst>
            <pc:docMk/>
            <pc:sldMk cId="3035960681" sldId="315"/>
            <ac:spMk id="3" creationId="{CA3BBF19-1E24-F9D7-FA3A-7992F8BD995E}"/>
          </ac:spMkLst>
        </pc:spChg>
        <pc:spChg chg="add mod">
          <ac:chgData name="Andrew Stewart (andrewst)" userId="b77d2d29-a70c-4c4b-a7a4-8a713b83982f" providerId="ADAL" clId="{A2BDF615-F96C-3D4B-82B1-9ABD6DFB3454}" dt="2022-08-05T15:57:53.613" v="224"/>
          <ac:spMkLst>
            <pc:docMk/>
            <pc:sldMk cId="3035960681" sldId="315"/>
            <ac:spMk id="4" creationId="{12B45C42-93A3-58FE-238E-96186E97B3A1}"/>
          </ac:spMkLst>
        </pc:spChg>
      </pc:sldChg>
      <pc:sldChg chg="addSp delSp modSp">
        <pc:chgData name="Andrew Stewart (andrewst)" userId="b77d2d29-a70c-4c4b-a7a4-8a713b83982f" providerId="ADAL" clId="{A2BDF615-F96C-3D4B-82B1-9ABD6DFB3454}" dt="2022-08-05T15:57:53.613" v="224"/>
        <pc:sldMkLst>
          <pc:docMk/>
          <pc:sldMk cId="3643728745" sldId="316"/>
        </pc:sldMkLst>
        <pc:spChg chg="add del mod">
          <ac:chgData name="Andrew Stewart (andrewst)" userId="b77d2d29-a70c-4c4b-a7a4-8a713b83982f" providerId="ADAL" clId="{A2BDF615-F96C-3D4B-82B1-9ABD6DFB3454}" dt="2022-08-05T15:57:43.040" v="223"/>
          <ac:spMkLst>
            <pc:docMk/>
            <pc:sldMk cId="3643728745" sldId="316"/>
            <ac:spMk id="3" creationId="{573B2B00-306D-847A-C0B7-040F685973B0}"/>
          </ac:spMkLst>
        </pc:spChg>
        <pc:spChg chg="add mod">
          <ac:chgData name="Andrew Stewart (andrewst)" userId="b77d2d29-a70c-4c4b-a7a4-8a713b83982f" providerId="ADAL" clId="{A2BDF615-F96C-3D4B-82B1-9ABD6DFB3454}" dt="2022-08-05T15:57:53.613" v="224"/>
          <ac:spMkLst>
            <pc:docMk/>
            <pc:sldMk cId="3643728745" sldId="316"/>
            <ac:spMk id="53" creationId="{078D5051-657A-CCF1-1FAD-7C2A2D5D7801}"/>
          </ac:spMkLst>
        </pc:spChg>
      </pc:sldChg>
      <pc:sldChg chg="addSp delSp modSp">
        <pc:chgData name="Andrew Stewart (andrewst)" userId="b77d2d29-a70c-4c4b-a7a4-8a713b83982f" providerId="ADAL" clId="{A2BDF615-F96C-3D4B-82B1-9ABD6DFB3454}" dt="2022-08-05T15:57:53.613" v="224"/>
        <pc:sldMkLst>
          <pc:docMk/>
          <pc:sldMk cId="1410531394" sldId="317"/>
        </pc:sldMkLst>
        <pc:spChg chg="add del mod">
          <ac:chgData name="Andrew Stewart (andrewst)" userId="b77d2d29-a70c-4c4b-a7a4-8a713b83982f" providerId="ADAL" clId="{A2BDF615-F96C-3D4B-82B1-9ABD6DFB3454}" dt="2022-08-05T15:57:43.040" v="223"/>
          <ac:spMkLst>
            <pc:docMk/>
            <pc:sldMk cId="1410531394" sldId="317"/>
            <ac:spMk id="2" creationId="{7DBD2397-C589-5626-910B-E85856B6B9B0}"/>
          </ac:spMkLst>
        </pc:spChg>
        <pc:spChg chg="add mod">
          <ac:chgData name="Andrew Stewart (andrewst)" userId="b77d2d29-a70c-4c4b-a7a4-8a713b83982f" providerId="ADAL" clId="{A2BDF615-F96C-3D4B-82B1-9ABD6DFB3454}" dt="2022-08-05T15:57:53.613" v="224"/>
          <ac:spMkLst>
            <pc:docMk/>
            <pc:sldMk cId="1410531394" sldId="317"/>
            <ac:spMk id="3" creationId="{A2E0C4DC-C4BC-E95A-7A8E-02A4A6082D14}"/>
          </ac:spMkLst>
        </pc:spChg>
      </pc:sldChg>
      <pc:sldChg chg="addSp delSp modSp">
        <pc:chgData name="Andrew Stewart (andrewst)" userId="b77d2d29-a70c-4c4b-a7a4-8a713b83982f" providerId="ADAL" clId="{A2BDF615-F96C-3D4B-82B1-9ABD6DFB3454}" dt="2022-08-05T15:57:53.613" v="224"/>
        <pc:sldMkLst>
          <pc:docMk/>
          <pc:sldMk cId="2761040023" sldId="318"/>
        </pc:sldMkLst>
        <pc:spChg chg="add del mod">
          <ac:chgData name="Andrew Stewart (andrewst)" userId="b77d2d29-a70c-4c4b-a7a4-8a713b83982f" providerId="ADAL" clId="{A2BDF615-F96C-3D4B-82B1-9ABD6DFB3454}" dt="2022-08-05T15:57:43.040" v="223"/>
          <ac:spMkLst>
            <pc:docMk/>
            <pc:sldMk cId="2761040023" sldId="318"/>
            <ac:spMk id="3" creationId="{98B34FB5-BC8C-379C-E906-B08BC6E2AAA5}"/>
          </ac:spMkLst>
        </pc:spChg>
        <pc:spChg chg="add mod">
          <ac:chgData name="Andrew Stewart (andrewst)" userId="b77d2d29-a70c-4c4b-a7a4-8a713b83982f" providerId="ADAL" clId="{A2BDF615-F96C-3D4B-82B1-9ABD6DFB3454}" dt="2022-08-05T15:57:53.613" v="224"/>
          <ac:spMkLst>
            <pc:docMk/>
            <pc:sldMk cId="2761040023" sldId="318"/>
            <ac:spMk id="4" creationId="{DD719403-A8B8-60A7-9077-0D0C81848535}"/>
          </ac:spMkLst>
        </pc:spChg>
      </pc:sldChg>
      <pc:sldChg chg="addSp delSp modSp">
        <pc:chgData name="Andrew Stewart (andrewst)" userId="b77d2d29-a70c-4c4b-a7a4-8a713b83982f" providerId="ADAL" clId="{A2BDF615-F96C-3D4B-82B1-9ABD6DFB3454}" dt="2022-08-05T15:57:53.613" v="224"/>
        <pc:sldMkLst>
          <pc:docMk/>
          <pc:sldMk cId="1339521668" sldId="319"/>
        </pc:sldMkLst>
        <pc:spChg chg="add del mod">
          <ac:chgData name="Andrew Stewart (andrewst)" userId="b77d2d29-a70c-4c4b-a7a4-8a713b83982f" providerId="ADAL" clId="{A2BDF615-F96C-3D4B-82B1-9ABD6DFB3454}" dt="2022-08-05T15:57:43.040" v="223"/>
          <ac:spMkLst>
            <pc:docMk/>
            <pc:sldMk cId="1339521668" sldId="319"/>
            <ac:spMk id="3" creationId="{FBECB079-8FD3-F98A-CD21-1F29C2DFA919}"/>
          </ac:spMkLst>
        </pc:spChg>
        <pc:spChg chg="add mod">
          <ac:chgData name="Andrew Stewart (andrewst)" userId="b77d2d29-a70c-4c4b-a7a4-8a713b83982f" providerId="ADAL" clId="{A2BDF615-F96C-3D4B-82B1-9ABD6DFB3454}" dt="2022-08-05T15:57:53.613" v="224"/>
          <ac:spMkLst>
            <pc:docMk/>
            <pc:sldMk cId="1339521668" sldId="319"/>
            <ac:spMk id="4" creationId="{AC380A85-7BFC-D21D-CCB1-300A9E217A1E}"/>
          </ac:spMkLst>
        </pc:spChg>
      </pc:sldChg>
      <pc:sldChg chg="addSp delSp modSp">
        <pc:chgData name="Andrew Stewart (andrewst)" userId="b77d2d29-a70c-4c4b-a7a4-8a713b83982f" providerId="ADAL" clId="{A2BDF615-F96C-3D4B-82B1-9ABD6DFB3454}" dt="2022-08-05T15:57:53.613" v="224"/>
        <pc:sldMkLst>
          <pc:docMk/>
          <pc:sldMk cId="692960183" sldId="320"/>
        </pc:sldMkLst>
        <pc:spChg chg="add del mod">
          <ac:chgData name="Andrew Stewart (andrewst)" userId="b77d2d29-a70c-4c4b-a7a4-8a713b83982f" providerId="ADAL" clId="{A2BDF615-F96C-3D4B-82B1-9ABD6DFB3454}" dt="2022-08-05T15:57:43.040" v="223"/>
          <ac:spMkLst>
            <pc:docMk/>
            <pc:sldMk cId="692960183" sldId="320"/>
            <ac:spMk id="3" creationId="{4B414A7C-11C3-4350-401F-47BC69286A6A}"/>
          </ac:spMkLst>
        </pc:spChg>
        <pc:spChg chg="add mod">
          <ac:chgData name="Andrew Stewart (andrewst)" userId="b77d2d29-a70c-4c4b-a7a4-8a713b83982f" providerId="ADAL" clId="{A2BDF615-F96C-3D4B-82B1-9ABD6DFB3454}" dt="2022-08-05T15:57:53.613" v="224"/>
          <ac:spMkLst>
            <pc:docMk/>
            <pc:sldMk cId="692960183" sldId="320"/>
            <ac:spMk id="6" creationId="{7E490800-9C93-ED24-2AE5-99060208B813}"/>
          </ac:spMkLst>
        </pc:spChg>
      </pc:sldChg>
      <pc:sldChg chg="addSp delSp modSp">
        <pc:chgData name="Andrew Stewart (andrewst)" userId="b77d2d29-a70c-4c4b-a7a4-8a713b83982f" providerId="ADAL" clId="{A2BDF615-F96C-3D4B-82B1-9ABD6DFB3454}" dt="2022-08-05T15:57:53.613" v="224"/>
        <pc:sldMkLst>
          <pc:docMk/>
          <pc:sldMk cId="3407381311" sldId="321"/>
        </pc:sldMkLst>
        <pc:spChg chg="add del mod">
          <ac:chgData name="Andrew Stewart (andrewst)" userId="b77d2d29-a70c-4c4b-a7a4-8a713b83982f" providerId="ADAL" clId="{A2BDF615-F96C-3D4B-82B1-9ABD6DFB3454}" dt="2022-08-05T15:57:43.040" v="223"/>
          <ac:spMkLst>
            <pc:docMk/>
            <pc:sldMk cId="3407381311" sldId="321"/>
            <ac:spMk id="3" creationId="{D53C05FC-1531-B3EE-4EF4-E59B8D84CDE0}"/>
          </ac:spMkLst>
        </pc:spChg>
        <pc:spChg chg="add mod">
          <ac:chgData name="Andrew Stewart (andrewst)" userId="b77d2d29-a70c-4c4b-a7a4-8a713b83982f" providerId="ADAL" clId="{A2BDF615-F96C-3D4B-82B1-9ABD6DFB3454}" dt="2022-08-05T15:57:53.613" v="224"/>
          <ac:spMkLst>
            <pc:docMk/>
            <pc:sldMk cId="3407381311" sldId="321"/>
            <ac:spMk id="4" creationId="{1DB91744-E3C8-3FFB-D907-15F9FB2690D3}"/>
          </ac:spMkLst>
        </pc:spChg>
      </pc:sldChg>
      <pc:sldChg chg="addSp delSp modSp">
        <pc:chgData name="Andrew Stewart (andrewst)" userId="b77d2d29-a70c-4c4b-a7a4-8a713b83982f" providerId="ADAL" clId="{A2BDF615-F96C-3D4B-82B1-9ABD6DFB3454}" dt="2022-08-05T15:57:53.613" v="224"/>
        <pc:sldMkLst>
          <pc:docMk/>
          <pc:sldMk cId="20905371" sldId="322"/>
        </pc:sldMkLst>
        <pc:spChg chg="add del mod">
          <ac:chgData name="Andrew Stewart (andrewst)" userId="b77d2d29-a70c-4c4b-a7a4-8a713b83982f" providerId="ADAL" clId="{A2BDF615-F96C-3D4B-82B1-9ABD6DFB3454}" dt="2022-08-05T15:57:43.040" v="223"/>
          <ac:spMkLst>
            <pc:docMk/>
            <pc:sldMk cId="20905371" sldId="322"/>
            <ac:spMk id="3" creationId="{3570A91E-C43A-6970-7345-AC5B238BE61D}"/>
          </ac:spMkLst>
        </pc:spChg>
        <pc:spChg chg="add mod">
          <ac:chgData name="Andrew Stewart (andrewst)" userId="b77d2d29-a70c-4c4b-a7a4-8a713b83982f" providerId="ADAL" clId="{A2BDF615-F96C-3D4B-82B1-9ABD6DFB3454}" dt="2022-08-05T15:57:53.613" v="224"/>
          <ac:spMkLst>
            <pc:docMk/>
            <pc:sldMk cId="20905371" sldId="322"/>
            <ac:spMk id="4" creationId="{54D05F9B-BDB3-4D3A-319B-DCF7D8C0F1AE}"/>
          </ac:spMkLst>
        </pc:spChg>
      </pc:sldChg>
      <pc:sldChg chg="addSp delSp modSp">
        <pc:chgData name="Andrew Stewart (andrewst)" userId="b77d2d29-a70c-4c4b-a7a4-8a713b83982f" providerId="ADAL" clId="{A2BDF615-F96C-3D4B-82B1-9ABD6DFB3454}" dt="2022-08-05T15:57:53.613" v="224"/>
        <pc:sldMkLst>
          <pc:docMk/>
          <pc:sldMk cId="3381999190" sldId="323"/>
        </pc:sldMkLst>
        <pc:spChg chg="add del mod">
          <ac:chgData name="Andrew Stewart (andrewst)" userId="b77d2d29-a70c-4c4b-a7a4-8a713b83982f" providerId="ADAL" clId="{A2BDF615-F96C-3D4B-82B1-9ABD6DFB3454}" dt="2022-08-05T15:57:43.040" v="223"/>
          <ac:spMkLst>
            <pc:docMk/>
            <pc:sldMk cId="3381999190" sldId="323"/>
            <ac:spMk id="3" creationId="{9474E6F7-2482-903D-F63E-14850517A4FB}"/>
          </ac:spMkLst>
        </pc:spChg>
        <pc:spChg chg="add mod">
          <ac:chgData name="Andrew Stewart (andrewst)" userId="b77d2d29-a70c-4c4b-a7a4-8a713b83982f" providerId="ADAL" clId="{A2BDF615-F96C-3D4B-82B1-9ABD6DFB3454}" dt="2022-08-05T15:57:53.613" v="224"/>
          <ac:spMkLst>
            <pc:docMk/>
            <pc:sldMk cId="3381999190" sldId="323"/>
            <ac:spMk id="4" creationId="{7823D4E0-F1E2-7E26-31C1-8721CC61E70D}"/>
          </ac:spMkLst>
        </pc:spChg>
      </pc:sldChg>
      <pc:sldChg chg="addSp delSp modSp">
        <pc:chgData name="Andrew Stewart (andrewst)" userId="b77d2d29-a70c-4c4b-a7a4-8a713b83982f" providerId="ADAL" clId="{A2BDF615-F96C-3D4B-82B1-9ABD6DFB3454}" dt="2022-08-05T15:57:53.613" v="224"/>
        <pc:sldMkLst>
          <pc:docMk/>
          <pc:sldMk cId="854404054" sldId="324"/>
        </pc:sldMkLst>
        <pc:spChg chg="add del mod">
          <ac:chgData name="Andrew Stewart (andrewst)" userId="b77d2d29-a70c-4c4b-a7a4-8a713b83982f" providerId="ADAL" clId="{A2BDF615-F96C-3D4B-82B1-9ABD6DFB3454}" dt="2022-08-05T15:57:43.040" v="223"/>
          <ac:spMkLst>
            <pc:docMk/>
            <pc:sldMk cId="854404054" sldId="324"/>
            <ac:spMk id="3" creationId="{5CA84C65-9611-E102-6998-9E0DFC711FAC}"/>
          </ac:spMkLst>
        </pc:spChg>
        <pc:spChg chg="add mod">
          <ac:chgData name="Andrew Stewart (andrewst)" userId="b77d2d29-a70c-4c4b-a7a4-8a713b83982f" providerId="ADAL" clId="{A2BDF615-F96C-3D4B-82B1-9ABD6DFB3454}" dt="2022-08-05T15:57:53.613" v="224"/>
          <ac:spMkLst>
            <pc:docMk/>
            <pc:sldMk cId="854404054" sldId="324"/>
            <ac:spMk id="4" creationId="{8FC8D244-8B8A-4207-8DC4-EEF9FF10F420}"/>
          </ac:spMkLst>
        </pc:spChg>
      </pc:sldChg>
      <pc:sldChg chg="addSp delSp modSp">
        <pc:chgData name="Andrew Stewart (andrewst)" userId="b77d2d29-a70c-4c4b-a7a4-8a713b83982f" providerId="ADAL" clId="{A2BDF615-F96C-3D4B-82B1-9ABD6DFB3454}" dt="2022-08-05T15:57:53.613" v="224"/>
        <pc:sldMkLst>
          <pc:docMk/>
          <pc:sldMk cId="1808228395" sldId="325"/>
        </pc:sldMkLst>
        <pc:spChg chg="add del mod">
          <ac:chgData name="Andrew Stewart (andrewst)" userId="b77d2d29-a70c-4c4b-a7a4-8a713b83982f" providerId="ADAL" clId="{A2BDF615-F96C-3D4B-82B1-9ABD6DFB3454}" dt="2022-08-05T15:57:43.040" v="223"/>
          <ac:spMkLst>
            <pc:docMk/>
            <pc:sldMk cId="1808228395" sldId="325"/>
            <ac:spMk id="3" creationId="{C6ADF561-C317-31FE-61D0-E43BBA14E507}"/>
          </ac:spMkLst>
        </pc:spChg>
        <pc:spChg chg="add mod">
          <ac:chgData name="Andrew Stewart (andrewst)" userId="b77d2d29-a70c-4c4b-a7a4-8a713b83982f" providerId="ADAL" clId="{A2BDF615-F96C-3D4B-82B1-9ABD6DFB3454}" dt="2022-08-05T15:57:53.613" v="224"/>
          <ac:spMkLst>
            <pc:docMk/>
            <pc:sldMk cId="1808228395" sldId="325"/>
            <ac:spMk id="4" creationId="{3B026E15-535F-2F2D-89DC-23803236209D}"/>
          </ac:spMkLst>
        </pc:spChg>
      </pc:sldChg>
      <pc:sldChg chg="addSp delSp modSp mod modClrScheme chgLayout">
        <pc:chgData name="Andrew Stewart (andrewst)" userId="b77d2d29-a70c-4c4b-a7a4-8a713b83982f" providerId="ADAL" clId="{A2BDF615-F96C-3D4B-82B1-9ABD6DFB3454}" dt="2022-08-05T15:57:53.613" v="224"/>
        <pc:sldMkLst>
          <pc:docMk/>
          <pc:sldMk cId="2229039620" sldId="326"/>
        </pc:sldMkLst>
        <pc:spChg chg="add mod">
          <ac:chgData name="Andrew Stewart (andrewst)" userId="b77d2d29-a70c-4c4b-a7a4-8a713b83982f" providerId="ADAL" clId="{A2BDF615-F96C-3D4B-82B1-9ABD6DFB3454}" dt="2022-08-05T15:37:12.777" v="99" actId="554"/>
          <ac:spMkLst>
            <pc:docMk/>
            <pc:sldMk cId="2229039620" sldId="326"/>
            <ac:spMk id="2" creationId="{7982CAA8-BAFA-97F2-D391-8D1DC720C693}"/>
          </ac:spMkLst>
        </pc:spChg>
        <pc:spChg chg="add mod">
          <ac:chgData name="Andrew Stewart (andrewst)" userId="b77d2d29-a70c-4c4b-a7a4-8a713b83982f" providerId="ADAL" clId="{A2BDF615-F96C-3D4B-82B1-9ABD6DFB3454}" dt="2022-08-05T15:37:27.030" v="101" actId="14100"/>
          <ac:spMkLst>
            <pc:docMk/>
            <pc:sldMk cId="2229039620" sldId="326"/>
            <ac:spMk id="3" creationId="{6CA0DC73-7B7D-7318-6BD2-FF43FB6ADCCC}"/>
          </ac:spMkLst>
        </pc:spChg>
        <pc:spChg chg="add mod">
          <ac:chgData name="Andrew Stewart (andrewst)" userId="b77d2d29-a70c-4c4b-a7a4-8a713b83982f" providerId="ADAL" clId="{A2BDF615-F96C-3D4B-82B1-9ABD6DFB3454}" dt="2022-08-05T15:37:12.777" v="99" actId="554"/>
          <ac:spMkLst>
            <pc:docMk/>
            <pc:sldMk cId="2229039620" sldId="326"/>
            <ac:spMk id="4" creationId="{A019FE45-DE5A-8078-DD00-7931FABD5AE2}"/>
          </ac:spMkLst>
        </pc:spChg>
        <pc:spChg chg="add del mod ord">
          <ac:chgData name="Andrew Stewart (andrewst)" userId="b77d2d29-a70c-4c4b-a7a4-8a713b83982f" providerId="ADAL" clId="{A2BDF615-F96C-3D4B-82B1-9ABD6DFB3454}" dt="2022-08-05T15:57:43.040" v="223"/>
          <ac:spMkLst>
            <pc:docMk/>
            <pc:sldMk cId="2229039620" sldId="326"/>
            <ac:spMk id="5" creationId="{6B498C7B-DC7D-8B2D-1D74-FEA7190286DD}"/>
          </ac:spMkLst>
        </pc:spChg>
        <pc:spChg chg="add del mod ord">
          <ac:chgData name="Andrew Stewart (andrewst)" userId="b77d2d29-a70c-4c4b-a7a4-8a713b83982f" providerId="ADAL" clId="{A2BDF615-F96C-3D4B-82B1-9ABD6DFB3454}" dt="2022-08-05T15:47:49.950" v="153" actId="478"/>
          <ac:spMkLst>
            <pc:docMk/>
            <pc:sldMk cId="2229039620" sldId="326"/>
            <ac:spMk id="6" creationId="{7D91267F-D3AF-5AA9-AB8F-E470253B37D6}"/>
          </ac:spMkLst>
        </pc:spChg>
        <pc:spChg chg="add mod">
          <ac:chgData name="Andrew Stewart (andrewst)" userId="b77d2d29-a70c-4c4b-a7a4-8a713b83982f" providerId="ADAL" clId="{A2BDF615-F96C-3D4B-82B1-9ABD6DFB3454}" dt="2022-08-05T15:57:53.613" v="224"/>
          <ac:spMkLst>
            <pc:docMk/>
            <pc:sldMk cId="2229039620" sldId="326"/>
            <ac:spMk id="7" creationId="{3B483171-B582-407C-899A-DC814606E21B}"/>
          </ac:spMkLst>
        </pc:spChg>
        <pc:spChg chg="mod ord">
          <ac:chgData name="Andrew Stewart (andrewst)" userId="b77d2d29-a70c-4c4b-a7a4-8a713b83982f" providerId="ADAL" clId="{A2BDF615-F96C-3D4B-82B1-9ABD6DFB3454}" dt="2022-08-05T15:47:46.021" v="152" actId="700"/>
          <ac:spMkLst>
            <pc:docMk/>
            <pc:sldMk cId="2229039620" sldId="326"/>
            <ac:spMk id="49" creationId="{E618FBB7-62D8-2BC9-5BE9-EF6625C089D3}"/>
          </ac:spMkLst>
        </pc:spChg>
      </pc:sldChg>
      <pc:sldChg chg="addSp delSp modSp">
        <pc:chgData name="Andrew Stewart (andrewst)" userId="b77d2d29-a70c-4c4b-a7a4-8a713b83982f" providerId="ADAL" clId="{A2BDF615-F96C-3D4B-82B1-9ABD6DFB3454}" dt="2022-08-05T15:57:53.613" v="224"/>
        <pc:sldMkLst>
          <pc:docMk/>
          <pc:sldMk cId="3226783025" sldId="328"/>
        </pc:sldMkLst>
        <pc:spChg chg="add del mod">
          <ac:chgData name="Andrew Stewart (andrewst)" userId="b77d2d29-a70c-4c4b-a7a4-8a713b83982f" providerId="ADAL" clId="{A2BDF615-F96C-3D4B-82B1-9ABD6DFB3454}" dt="2022-08-05T15:57:43.040" v="223"/>
          <ac:spMkLst>
            <pc:docMk/>
            <pc:sldMk cId="3226783025" sldId="328"/>
            <ac:spMk id="3" creationId="{3DA43065-D0DB-BCC7-AB93-B81358946FEB}"/>
          </ac:spMkLst>
        </pc:spChg>
        <pc:spChg chg="add mod">
          <ac:chgData name="Andrew Stewart (andrewst)" userId="b77d2d29-a70c-4c4b-a7a4-8a713b83982f" providerId="ADAL" clId="{A2BDF615-F96C-3D4B-82B1-9ABD6DFB3454}" dt="2022-08-05T15:57:53.613" v="224"/>
          <ac:spMkLst>
            <pc:docMk/>
            <pc:sldMk cId="3226783025" sldId="328"/>
            <ac:spMk id="4" creationId="{51FC95EA-86DD-344C-2177-61F29FB75C8D}"/>
          </ac:spMkLst>
        </pc:spChg>
      </pc:sldChg>
      <pc:sldChg chg="addSp delSp modSp">
        <pc:chgData name="Andrew Stewart (andrewst)" userId="b77d2d29-a70c-4c4b-a7a4-8a713b83982f" providerId="ADAL" clId="{A2BDF615-F96C-3D4B-82B1-9ABD6DFB3454}" dt="2022-08-05T15:57:53.613" v="224"/>
        <pc:sldMkLst>
          <pc:docMk/>
          <pc:sldMk cId="828079684" sldId="329"/>
        </pc:sldMkLst>
        <pc:spChg chg="add del mod">
          <ac:chgData name="Andrew Stewart (andrewst)" userId="b77d2d29-a70c-4c4b-a7a4-8a713b83982f" providerId="ADAL" clId="{A2BDF615-F96C-3D4B-82B1-9ABD6DFB3454}" dt="2022-08-05T15:57:43.040" v="223"/>
          <ac:spMkLst>
            <pc:docMk/>
            <pc:sldMk cId="828079684" sldId="329"/>
            <ac:spMk id="4" creationId="{6954084F-CF4E-A28F-34DD-ABF5011EF20D}"/>
          </ac:spMkLst>
        </pc:spChg>
        <pc:spChg chg="add mod">
          <ac:chgData name="Andrew Stewart (andrewst)" userId="b77d2d29-a70c-4c4b-a7a4-8a713b83982f" providerId="ADAL" clId="{A2BDF615-F96C-3D4B-82B1-9ABD6DFB3454}" dt="2022-08-05T15:57:53.613" v="224"/>
          <ac:spMkLst>
            <pc:docMk/>
            <pc:sldMk cId="828079684" sldId="329"/>
            <ac:spMk id="5" creationId="{72F94289-C647-8F2F-1034-6B44FDA9F816}"/>
          </ac:spMkLst>
        </pc:spChg>
      </pc:sldChg>
      <pc:sldChg chg="addSp delSp modSp">
        <pc:chgData name="Andrew Stewart (andrewst)" userId="b77d2d29-a70c-4c4b-a7a4-8a713b83982f" providerId="ADAL" clId="{A2BDF615-F96C-3D4B-82B1-9ABD6DFB3454}" dt="2022-08-05T15:57:53.613" v="224"/>
        <pc:sldMkLst>
          <pc:docMk/>
          <pc:sldMk cId="1996237159" sldId="330"/>
        </pc:sldMkLst>
        <pc:spChg chg="add del mod">
          <ac:chgData name="Andrew Stewart (andrewst)" userId="b77d2d29-a70c-4c4b-a7a4-8a713b83982f" providerId="ADAL" clId="{A2BDF615-F96C-3D4B-82B1-9ABD6DFB3454}" dt="2022-08-05T15:57:43.040" v="223"/>
          <ac:spMkLst>
            <pc:docMk/>
            <pc:sldMk cId="1996237159" sldId="330"/>
            <ac:spMk id="4" creationId="{4173C7A0-1E96-8377-CD83-ACED80F9581A}"/>
          </ac:spMkLst>
        </pc:spChg>
        <pc:spChg chg="add mod">
          <ac:chgData name="Andrew Stewart (andrewst)" userId="b77d2d29-a70c-4c4b-a7a4-8a713b83982f" providerId="ADAL" clId="{A2BDF615-F96C-3D4B-82B1-9ABD6DFB3454}" dt="2022-08-05T15:57:53.613" v="224"/>
          <ac:spMkLst>
            <pc:docMk/>
            <pc:sldMk cId="1996237159" sldId="330"/>
            <ac:spMk id="5" creationId="{24CC8EC9-700A-AB76-4AC3-82CE6E2DC7E2}"/>
          </ac:spMkLst>
        </pc:spChg>
      </pc:sldChg>
      <pc:sldChg chg="addSp delSp modSp">
        <pc:chgData name="Andrew Stewart (andrewst)" userId="b77d2d29-a70c-4c4b-a7a4-8a713b83982f" providerId="ADAL" clId="{A2BDF615-F96C-3D4B-82B1-9ABD6DFB3454}" dt="2022-08-05T15:57:53.613" v="224"/>
        <pc:sldMkLst>
          <pc:docMk/>
          <pc:sldMk cId="2317895925" sldId="331"/>
        </pc:sldMkLst>
        <pc:spChg chg="add del mod">
          <ac:chgData name="Andrew Stewart (andrewst)" userId="b77d2d29-a70c-4c4b-a7a4-8a713b83982f" providerId="ADAL" clId="{A2BDF615-F96C-3D4B-82B1-9ABD6DFB3454}" dt="2022-08-05T15:57:43.040" v="223"/>
          <ac:spMkLst>
            <pc:docMk/>
            <pc:sldMk cId="2317895925" sldId="331"/>
            <ac:spMk id="4" creationId="{50576947-B4E1-4300-8081-302276826BEB}"/>
          </ac:spMkLst>
        </pc:spChg>
        <pc:spChg chg="add mod">
          <ac:chgData name="Andrew Stewart (andrewst)" userId="b77d2d29-a70c-4c4b-a7a4-8a713b83982f" providerId="ADAL" clId="{A2BDF615-F96C-3D4B-82B1-9ABD6DFB3454}" dt="2022-08-05T15:57:53.613" v="224"/>
          <ac:spMkLst>
            <pc:docMk/>
            <pc:sldMk cId="2317895925" sldId="331"/>
            <ac:spMk id="5" creationId="{3EF50682-D2FB-A5D7-724C-836DD5A0732F}"/>
          </ac:spMkLst>
        </pc:spChg>
      </pc:sldChg>
      <pc:sldChg chg="addSp delSp modSp mod modClrScheme chgLayout">
        <pc:chgData name="Andrew Stewart (andrewst)" userId="b77d2d29-a70c-4c4b-a7a4-8a713b83982f" providerId="ADAL" clId="{A2BDF615-F96C-3D4B-82B1-9ABD6DFB3454}" dt="2022-08-05T15:57:53.613" v="224"/>
        <pc:sldMkLst>
          <pc:docMk/>
          <pc:sldMk cId="47019641" sldId="332"/>
        </pc:sldMkLst>
        <pc:spChg chg="add mod ord">
          <ac:chgData name="Andrew Stewart (andrewst)" userId="b77d2d29-a70c-4c4b-a7a4-8a713b83982f" providerId="ADAL" clId="{A2BDF615-F96C-3D4B-82B1-9ABD6DFB3454}" dt="2022-08-05T15:57:01.571" v="221" actId="1076"/>
          <ac:spMkLst>
            <pc:docMk/>
            <pc:sldMk cId="47019641" sldId="332"/>
            <ac:spMk id="2" creationId="{9D6221DE-7B94-4925-EB7F-073D9F74D0DC}"/>
          </ac:spMkLst>
        </pc:spChg>
        <pc:spChg chg="mod">
          <ac:chgData name="Andrew Stewart (andrewst)" userId="b77d2d29-a70c-4c4b-a7a4-8a713b83982f" providerId="ADAL" clId="{A2BDF615-F96C-3D4B-82B1-9ABD6DFB3454}" dt="2022-08-05T15:57:03.871" v="222" actId="1076"/>
          <ac:spMkLst>
            <pc:docMk/>
            <pc:sldMk cId="47019641" sldId="332"/>
            <ac:spMk id="3" creationId="{D890B7F5-D24F-36AF-DB62-17A840575DEE}"/>
          </ac:spMkLst>
        </pc:spChg>
        <pc:spChg chg="add mod">
          <ac:chgData name="Andrew Stewart (andrewst)" userId="b77d2d29-a70c-4c4b-a7a4-8a713b83982f" providerId="ADAL" clId="{A2BDF615-F96C-3D4B-82B1-9ABD6DFB3454}" dt="2022-08-05T15:57:53.613" v="224"/>
          <ac:spMkLst>
            <pc:docMk/>
            <pc:sldMk cId="47019641" sldId="332"/>
            <ac:spMk id="4" creationId="{801AE105-EE82-58AA-D0A4-DCF5372792C5}"/>
          </ac:spMkLst>
        </pc:spChg>
        <pc:spChg chg="del mod">
          <ac:chgData name="Andrew Stewart (andrewst)" userId="b77d2d29-a70c-4c4b-a7a4-8a713b83982f" providerId="ADAL" clId="{A2BDF615-F96C-3D4B-82B1-9ABD6DFB3454}" dt="2022-08-05T15:56:47.062" v="217" actId="478"/>
          <ac:spMkLst>
            <pc:docMk/>
            <pc:sldMk cId="47019641" sldId="332"/>
            <ac:spMk id="6" creationId="{B9AEC4B7-18B7-A970-0DB1-AFCE409C2BCD}"/>
          </ac:spMkLst>
        </pc:spChg>
      </pc:sldChg>
      <pc:sldChg chg="addSp delSp modSp mod modClrScheme chgLayout">
        <pc:chgData name="Andrew Stewart (andrewst)" userId="b77d2d29-a70c-4c4b-a7a4-8a713b83982f" providerId="ADAL" clId="{A2BDF615-F96C-3D4B-82B1-9ABD6DFB3454}" dt="2022-08-05T15:57:53.613" v="224"/>
        <pc:sldMkLst>
          <pc:docMk/>
          <pc:sldMk cId="4141749038" sldId="333"/>
        </pc:sldMkLst>
        <pc:spChg chg="add mod ord">
          <ac:chgData name="Andrew Stewart (andrewst)" userId="b77d2d29-a70c-4c4b-a7a4-8a713b83982f" providerId="ADAL" clId="{A2BDF615-F96C-3D4B-82B1-9ABD6DFB3454}" dt="2022-08-05T15:56:24.435" v="214" actId="1076"/>
          <ac:spMkLst>
            <pc:docMk/>
            <pc:sldMk cId="4141749038" sldId="333"/>
            <ac:spMk id="2" creationId="{342F0066-FF14-3D47-1173-A80BEA2DC395}"/>
          </ac:spMkLst>
        </pc:spChg>
        <pc:spChg chg="mod">
          <ac:chgData name="Andrew Stewart (andrewst)" userId="b77d2d29-a70c-4c4b-a7a4-8a713b83982f" providerId="ADAL" clId="{A2BDF615-F96C-3D4B-82B1-9ABD6DFB3454}" dt="2022-08-05T15:56:27.920" v="215" actId="1076"/>
          <ac:spMkLst>
            <pc:docMk/>
            <pc:sldMk cId="4141749038" sldId="333"/>
            <ac:spMk id="3" creationId="{E5CA1B1A-F368-A35C-7C8C-34E01800774A}"/>
          </ac:spMkLst>
        </pc:spChg>
        <pc:spChg chg="add mod">
          <ac:chgData name="Andrew Stewart (andrewst)" userId="b77d2d29-a70c-4c4b-a7a4-8a713b83982f" providerId="ADAL" clId="{A2BDF615-F96C-3D4B-82B1-9ABD6DFB3454}" dt="2022-08-05T15:57:53.613" v="224"/>
          <ac:spMkLst>
            <pc:docMk/>
            <pc:sldMk cId="4141749038" sldId="333"/>
            <ac:spMk id="4" creationId="{ABC57830-7D8A-AE3E-94AF-3DCDCB866119}"/>
          </ac:spMkLst>
        </pc:spChg>
        <pc:spChg chg="del mod">
          <ac:chgData name="Andrew Stewart (andrewst)" userId="b77d2d29-a70c-4c4b-a7a4-8a713b83982f" providerId="ADAL" clId="{A2BDF615-F96C-3D4B-82B1-9ABD6DFB3454}" dt="2022-08-05T15:55:55.053" v="208" actId="478"/>
          <ac:spMkLst>
            <pc:docMk/>
            <pc:sldMk cId="4141749038" sldId="333"/>
            <ac:spMk id="6" creationId="{B9AEC4B7-18B7-A970-0DB1-AFCE409C2BCD}"/>
          </ac:spMkLst>
        </pc:spChg>
      </pc:sldChg>
      <pc:sldChg chg="addSp delSp modSp mod modClrScheme chgLayout">
        <pc:chgData name="Andrew Stewart (andrewst)" userId="b77d2d29-a70c-4c4b-a7a4-8a713b83982f" providerId="ADAL" clId="{A2BDF615-F96C-3D4B-82B1-9ABD6DFB3454}" dt="2022-08-05T15:57:53.613" v="224"/>
        <pc:sldMkLst>
          <pc:docMk/>
          <pc:sldMk cId="3237853818" sldId="334"/>
        </pc:sldMkLst>
        <pc:spChg chg="mod">
          <ac:chgData name="Andrew Stewart (andrewst)" userId="b77d2d29-a70c-4c4b-a7a4-8a713b83982f" providerId="ADAL" clId="{A2BDF615-F96C-3D4B-82B1-9ABD6DFB3454}" dt="2022-08-05T15:55:11.267" v="205" actId="1076"/>
          <ac:spMkLst>
            <pc:docMk/>
            <pc:sldMk cId="3237853818" sldId="334"/>
            <ac:spMk id="2" creationId="{5CE04983-1ECC-EBF3-F03B-943839FF700A}"/>
          </ac:spMkLst>
        </pc:spChg>
        <pc:spChg chg="add del mod ord">
          <ac:chgData name="Andrew Stewart (andrewst)" userId="b77d2d29-a70c-4c4b-a7a4-8a713b83982f" providerId="ADAL" clId="{A2BDF615-F96C-3D4B-82B1-9ABD6DFB3454}" dt="2022-08-05T15:51:38.709" v="179" actId="700"/>
          <ac:spMkLst>
            <pc:docMk/>
            <pc:sldMk cId="3237853818" sldId="334"/>
            <ac:spMk id="3" creationId="{915AEE62-A5C4-451C-1EDE-ED8993BE3131}"/>
          </ac:spMkLst>
        </pc:spChg>
        <pc:spChg chg="add mod ord">
          <ac:chgData name="Andrew Stewart (andrewst)" userId="b77d2d29-a70c-4c4b-a7a4-8a713b83982f" providerId="ADAL" clId="{A2BDF615-F96C-3D4B-82B1-9ABD6DFB3454}" dt="2022-08-05T15:55:08.050" v="204" actId="1076"/>
          <ac:spMkLst>
            <pc:docMk/>
            <pc:sldMk cId="3237853818" sldId="334"/>
            <ac:spMk id="4" creationId="{EA5184AE-B234-219D-FD29-3F322F05CA8F}"/>
          </ac:spMkLst>
        </pc:spChg>
        <pc:spChg chg="add del mod">
          <ac:chgData name="Andrew Stewart (andrewst)" userId="b77d2d29-a70c-4c4b-a7a4-8a713b83982f" providerId="ADAL" clId="{A2BDF615-F96C-3D4B-82B1-9ABD6DFB3454}" dt="2022-08-05T15:57:43.040" v="223"/>
          <ac:spMkLst>
            <pc:docMk/>
            <pc:sldMk cId="3237853818" sldId="334"/>
            <ac:spMk id="5" creationId="{C0F89247-A99F-3BEC-B410-0F54790D843B}"/>
          </ac:spMkLst>
        </pc:spChg>
        <pc:spChg chg="del mod ord">
          <ac:chgData name="Andrew Stewart (andrewst)" userId="b77d2d29-a70c-4c4b-a7a4-8a713b83982f" providerId="ADAL" clId="{A2BDF615-F96C-3D4B-82B1-9ABD6DFB3454}" dt="2022-08-05T15:52:26.519" v="184" actId="478"/>
          <ac:spMkLst>
            <pc:docMk/>
            <pc:sldMk cId="3237853818" sldId="334"/>
            <ac:spMk id="6" creationId="{B9AEC4B7-18B7-A970-0DB1-AFCE409C2BCD}"/>
          </ac:spMkLst>
        </pc:spChg>
        <pc:spChg chg="add mod">
          <ac:chgData name="Andrew Stewart (andrewst)" userId="b77d2d29-a70c-4c4b-a7a4-8a713b83982f" providerId="ADAL" clId="{A2BDF615-F96C-3D4B-82B1-9ABD6DFB3454}" dt="2022-08-05T15:57:53.613" v="224"/>
          <ac:spMkLst>
            <pc:docMk/>
            <pc:sldMk cId="3237853818" sldId="334"/>
            <ac:spMk id="7" creationId="{92601635-ED12-8EB5-82CA-54A58D8AFBE7}"/>
          </ac:spMkLst>
        </pc:spChg>
      </pc:sldChg>
      <pc:sldChg chg="addSp delSp modSp mod modClrScheme chgLayout">
        <pc:chgData name="Andrew Stewart (andrewst)" userId="b77d2d29-a70c-4c4b-a7a4-8a713b83982f" providerId="ADAL" clId="{A2BDF615-F96C-3D4B-82B1-9ABD6DFB3454}" dt="2022-08-05T15:57:53.613" v="224"/>
        <pc:sldMkLst>
          <pc:docMk/>
          <pc:sldMk cId="2985700849" sldId="335"/>
        </pc:sldMkLst>
        <pc:spChg chg="add mod ord">
          <ac:chgData name="Andrew Stewart (andrewst)" userId="b77d2d29-a70c-4c4b-a7a4-8a713b83982f" providerId="ADAL" clId="{A2BDF615-F96C-3D4B-82B1-9ABD6DFB3454}" dt="2022-08-05T15:54:58.617" v="203" actId="1076"/>
          <ac:spMkLst>
            <pc:docMk/>
            <pc:sldMk cId="2985700849" sldId="335"/>
            <ac:spMk id="2" creationId="{B92F127A-7B94-FF80-B1F9-9942D9954854}"/>
          </ac:spMkLst>
        </pc:spChg>
        <pc:spChg chg="mod">
          <ac:chgData name="Andrew Stewart (andrewst)" userId="b77d2d29-a70c-4c4b-a7a4-8a713b83982f" providerId="ADAL" clId="{A2BDF615-F96C-3D4B-82B1-9ABD6DFB3454}" dt="2022-08-05T15:54:55.617" v="202" actId="1076"/>
          <ac:spMkLst>
            <pc:docMk/>
            <pc:sldMk cId="2985700849" sldId="335"/>
            <ac:spMk id="3" creationId="{C5F75982-5D9D-823B-4320-0EB4F6FF041F}"/>
          </ac:spMkLst>
        </pc:spChg>
        <pc:spChg chg="add del mod">
          <ac:chgData name="Andrew Stewart (andrewst)" userId="b77d2d29-a70c-4c4b-a7a4-8a713b83982f" providerId="ADAL" clId="{A2BDF615-F96C-3D4B-82B1-9ABD6DFB3454}" dt="2022-08-05T15:57:43.040" v="223"/>
          <ac:spMkLst>
            <pc:docMk/>
            <pc:sldMk cId="2985700849" sldId="335"/>
            <ac:spMk id="4" creationId="{0D41C239-EE4C-0BDC-16BE-AFDCA3728CF2}"/>
          </ac:spMkLst>
        </pc:spChg>
        <pc:spChg chg="add mod">
          <ac:chgData name="Andrew Stewart (andrewst)" userId="b77d2d29-a70c-4c4b-a7a4-8a713b83982f" providerId="ADAL" clId="{A2BDF615-F96C-3D4B-82B1-9ABD6DFB3454}" dt="2022-08-05T15:57:53.613" v="224"/>
          <ac:spMkLst>
            <pc:docMk/>
            <pc:sldMk cId="2985700849" sldId="335"/>
            <ac:spMk id="5" creationId="{3558B768-0C83-E5F1-63BC-F525E3C141E8}"/>
          </ac:spMkLst>
        </pc:spChg>
        <pc:spChg chg="del mod ord">
          <ac:chgData name="Andrew Stewart (andrewst)" userId="b77d2d29-a70c-4c4b-a7a4-8a713b83982f" providerId="ADAL" clId="{A2BDF615-F96C-3D4B-82B1-9ABD6DFB3454}" dt="2022-08-05T15:53:34.821" v="190" actId="478"/>
          <ac:spMkLst>
            <pc:docMk/>
            <pc:sldMk cId="2985700849" sldId="335"/>
            <ac:spMk id="6" creationId="{B9AEC4B7-18B7-A970-0DB1-AFCE409C2BCD}"/>
          </ac:spMkLst>
        </pc:spChg>
      </pc:sldChg>
      <pc:sldChg chg="addSp delSp modSp mod modClrScheme chgLayout">
        <pc:chgData name="Andrew Stewart (andrewst)" userId="b77d2d29-a70c-4c4b-a7a4-8a713b83982f" providerId="ADAL" clId="{A2BDF615-F96C-3D4B-82B1-9ABD6DFB3454}" dt="2022-08-05T15:57:53.613" v="224"/>
        <pc:sldMkLst>
          <pc:docMk/>
          <pc:sldMk cId="4078184734" sldId="336"/>
        </pc:sldMkLst>
        <pc:spChg chg="add mod ord">
          <ac:chgData name="Andrew Stewart (andrewst)" userId="b77d2d29-a70c-4c4b-a7a4-8a713b83982f" providerId="ADAL" clId="{A2BDF615-F96C-3D4B-82B1-9ABD6DFB3454}" dt="2022-08-05T15:54:41.898" v="200" actId="1076"/>
          <ac:spMkLst>
            <pc:docMk/>
            <pc:sldMk cId="4078184734" sldId="336"/>
            <ac:spMk id="2" creationId="{DE4BF470-108D-18D0-205E-8E8B2E09F9EA}"/>
          </ac:spMkLst>
        </pc:spChg>
        <pc:spChg chg="mod">
          <ac:chgData name="Andrew Stewart (andrewst)" userId="b77d2d29-a70c-4c4b-a7a4-8a713b83982f" providerId="ADAL" clId="{A2BDF615-F96C-3D4B-82B1-9ABD6DFB3454}" dt="2022-08-05T15:54:46.333" v="201" actId="1076"/>
          <ac:spMkLst>
            <pc:docMk/>
            <pc:sldMk cId="4078184734" sldId="336"/>
            <ac:spMk id="3" creationId="{6992506D-3D79-59EC-3FEE-6B488AC59423}"/>
          </ac:spMkLst>
        </pc:spChg>
        <pc:spChg chg="del mod">
          <ac:chgData name="Andrew Stewart (andrewst)" userId="b77d2d29-a70c-4c4b-a7a4-8a713b83982f" providerId="ADAL" clId="{A2BDF615-F96C-3D4B-82B1-9ABD6DFB3454}" dt="2022-08-05T15:54:25.770" v="196" actId="478"/>
          <ac:spMkLst>
            <pc:docMk/>
            <pc:sldMk cId="4078184734" sldId="336"/>
            <ac:spMk id="4" creationId="{B1E0B95B-9BF1-5CF8-8B7A-5B2138AD405E}"/>
          </ac:spMkLst>
        </pc:spChg>
        <pc:spChg chg="add del mod">
          <ac:chgData name="Andrew Stewart (andrewst)" userId="b77d2d29-a70c-4c4b-a7a4-8a713b83982f" providerId="ADAL" clId="{A2BDF615-F96C-3D4B-82B1-9ABD6DFB3454}" dt="2022-08-05T15:57:43.040" v="223"/>
          <ac:spMkLst>
            <pc:docMk/>
            <pc:sldMk cId="4078184734" sldId="336"/>
            <ac:spMk id="5" creationId="{57502155-5EF2-7EAC-F0C7-A9461A9E5382}"/>
          </ac:spMkLst>
        </pc:spChg>
        <pc:spChg chg="add mod">
          <ac:chgData name="Andrew Stewart (andrewst)" userId="b77d2d29-a70c-4c4b-a7a4-8a713b83982f" providerId="ADAL" clId="{A2BDF615-F96C-3D4B-82B1-9ABD6DFB3454}" dt="2022-08-05T15:57:53.613" v="224"/>
          <ac:spMkLst>
            <pc:docMk/>
            <pc:sldMk cId="4078184734" sldId="336"/>
            <ac:spMk id="6" creationId="{34D2BC5D-836D-3C06-2CE5-BA98AD809FDB}"/>
          </ac:spMkLst>
        </pc:spChg>
      </pc:sldChg>
      <pc:sldChg chg="addSp delSp modSp">
        <pc:chgData name="Andrew Stewart (andrewst)" userId="b77d2d29-a70c-4c4b-a7a4-8a713b83982f" providerId="ADAL" clId="{A2BDF615-F96C-3D4B-82B1-9ABD6DFB3454}" dt="2022-08-05T15:57:53.613" v="224"/>
        <pc:sldMkLst>
          <pc:docMk/>
          <pc:sldMk cId="1736131933" sldId="337"/>
        </pc:sldMkLst>
        <pc:spChg chg="add del mod">
          <ac:chgData name="Andrew Stewart (andrewst)" userId="b77d2d29-a70c-4c4b-a7a4-8a713b83982f" providerId="ADAL" clId="{A2BDF615-F96C-3D4B-82B1-9ABD6DFB3454}" dt="2022-08-05T15:57:43.040" v="223"/>
          <ac:spMkLst>
            <pc:docMk/>
            <pc:sldMk cId="1736131933" sldId="337"/>
            <ac:spMk id="3" creationId="{A9C624FE-1649-C4B4-EEE0-11E05EECEE3B}"/>
          </ac:spMkLst>
        </pc:spChg>
        <pc:spChg chg="add mod">
          <ac:chgData name="Andrew Stewart (andrewst)" userId="b77d2d29-a70c-4c4b-a7a4-8a713b83982f" providerId="ADAL" clId="{A2BDF615-F96C-3D4B-82B1-9ABD6DFB3454}" dt="2022-08-05T15:57:53.613" v="224"/>
          <ac:spMkLst>
            <pc:docMk/>
            <pc:sldMk cId="1736131933" sldId="337"/>
            <ac:spMk id="4" creationId="{81EE156B-7FF4-D316-03CB-91712FEDDAA8}"/>
          </ac:spMkLst>
        </pc:spChg>
      </pc:sldChg>
      <pc:sldChg chg="addSp delSp modSp">
        <pc:chgData name="Andrew Stewart (andrewst)" userId="b77d2d29-a70c-4c4b-a7a4-8a713b83982f" providerId="ADAL" clId="{A2BDF615-F96C-3D4B-82B1-9ABD6DFB3454}" dt="2022-08-05T15:57:53.613" v="224"/>
        <pc:sldMkLst>
          <pc:docMk/>
          <pc:sldMk cId="2984240315" sldId="338"/>
        </pc:sldMkLst>
        <pc:spChg chg="add del mod">
          <ac:chgData name="Andrew Stewart (andrewst)" userId="b77d2d29-a70c-4c4b-a7a4-8a713b83982f" providerId="ADAL" clId="{A2BDF615-F96C-3D4B-82B1-9ABD6DFB3454}" dt="2022-08-05T15:57:43.040" v="223"/>
          <ac:spMkLst>
            <pc:docMk/>
            <pc:sldMk cId="2984240315" sldId="338"/>
            <ac:spMk id="3" creationId="{74233EF8-0673-F355-070D-5BFBAD3A9E45}"/>
          </ac:spMkLst>
        </pc:spChg>
        <pc:spChg chg="add mod">
          <ac:chgData name="Andrew Stewart (andrewst)" userId="b77d2d29-a70c-4c4b-a7a4-8a713b83982f" providerId="ADAL" clId="{A2BDF615-F96C-3D4B-82B1-9ABD6DFB3454}" dt="2022-08-05T15:57:53.613" v="224"/>
          <ac:spMkLst>
            <pc:docMk/>
            <pc:sldMk cId="2984240315" sldId="338"/>
            <ac:spMk id="4" creationId="{F4A31F4F-5E62-868B-6E38-DEA013F5E190}"/>
          </ac:spMkLst>
        </pc:spChg>
      </pc:sldChg>
      <pc:sldChg chg="addSp delSp modSp">
        <pc:chgData name="Andrew Stewart (andrewst)" userId="b77d2d29-a70c-4c4b-a7a4-8a713b83982f" providerId="ADAL" clId="{A2BDF615-F96C-3D4B-82B1-9ABD6DFB3454}" dt="2022-08-05T15:57:53.613" v="224"/>
        <pc:sldMkLst>
          <pc:docMk/>
          <pc:sldMk cId="2075458355" sldId="339"/>
        </pc:sldMkLst>
        <pc:spChg chg="add del mod">
          <ac:chgData name="Andrew Stewart (andrewst)" userId="b77d2d29-a70c-4c4b-a7a4-8a713b83982f" providerId="ADAL" clId="{A2BDF615-F96C-3D4B-82B1-9ABD6DFB3454}" dt="2022-08-05T15:57:43.040" v="223"/>
          <ac:spMkLst>
            <pc:docMk/>
            <pc:sldMk cId="2075458355" sldId="339"/>
            <ac:spMk id="3" creationId="{6F9C1103-882A-C393-0230-91D714638A11}"/>
          </ac:spMkLst>
        </pc:spChg>
        <pc:spChg chg="add mod">
          <ac:chgData name="Andrew Stewart (andrewst)" userId="b77d2d29-a70c-4c4b-a7a4-8a713b83982f" providerId="ADAL" clId="{A2BDF615-F96C-3D4B-82B1-9ABD6DFB3454}" dt="2022-08-05T15:57:53.613" v="224"/>
          <ac:spMkLst>
            <pc:docMk/>
            <pc:sldMk cId="2075458355" sldId="339"/>
            <ac:spMk id="4" creationId="{8E0E2C2B-1DE5-BE87-4777-13B929E82E96}"/>
          </ac:spMkLst>
        </pc:spChg>
      </pc:sldChg>
      <pc:sldChg chg="addSp delSp modSp mod chgLayout">
        <pc:chgData name="Andrew Stewart (andrewst)" userId="b77d2d29-a70c-4c4b-a7a4-8a713b83982f" providerId="ADAL" clId="{A2BDF615-F96C-3D4B-82B1-9ABD6DFB3454}" dt="2022-08-05T15:57:53.613" v="224"/>
        <pc:sldMkLst>
          <pc:docMk/>
          <pc:sldMk cId="712927826" sldId="340"/>
        </pc:sldMkLst>
        <pc:spChg chg="mod ord">
          <ac:chgData name="Andrew Stewart (andrewst)" userId="b77d2d29-a70c-4c4b-a7a4-8a713b83982f" providerId="ADAL" clId="{A2BDF615-F96C-3D4B-82B1-9ABD6DFB3454}" dt="2022-08-05T15:44:52.212" v="141" actId="700"/>
          <ac:spMkLst>
            <pc:docMk/>
            <pc:sldMk cId="712927826" sldId="340"/>
            <ac:spMk id="2" creationId="{3A4A375D-3BBF-2272-70AD-6596CD4073D9}"/>
          </ac:spMkLst>
        </pc:spChg>
        <pc:spChg chg="mod ord">
          <ac:chgData name="Andrew Stewart (andrewst)" userId="b77d2d29-a70c-4c4b-a7a4-8a713b83982f" providerId="ADAL" clId="{A2BDF615-F96C-3D4B-82B1-9ABD6DFB3454}" dt="2022-08-05T15:44:52.212" v="141" actId="700"/>
          <ac:spMkLst>
            <pc:docMk/>
            <pc:sldMk cId="712927826" sldId="340"/>
            <ac:spMk id="3" creationId="{57EDBBE1-15CB-8375-6EB0-3891D02DBD94}"/>
          </ac:spMkLst>
        </pc:spChg>
        <pc:spChg chg="add del mod ord">
          <ac:chgData name="Andrew Stewart (andrewst)" userId="b77d2d29-a70c-4c4b-a7a4-8a713b83982f" providerId="ADAL" clId="{A2BDF615-F96C-3D4B-82B1-9ABD6DFB3454}" dt="2022-08-05T15:57:43.040" v="223"/>
          <ac:spMkLst>
            <pc:docMk/>
            <pc:sldMk cId="712927826" sldId="340"/>
            <ac:spMk id="4" creationId="{3639B9D3-3642-8599-CAD9-A5E870765471}"/>
          </ac:spMkLst>
        </pc:spChg>
        <pc:spChg chg="add mod">
          <ac:chgData name="Andrew Stewart (andrewst)" userId="b77d2d29-a70c-4c4b-a7a4-8a713b83982f" providerId="ADAL" clId="{A2BDF615-F96C-3D4B-82B1-9ABD6DFB3454}" dt="2022-08-05T15:57:53.613" v="224"/>
          <ac:spMkLst>
            <pc:docMk/>
            <pc:sldMk cId="712927826" sldId="340"/>
            <ac:spMk id="5" creationId="{1C9FA440-B08F-A5C5-7B80-A3E43CFA3634}"/>
          </ac:spMkLst>
        </pc:spChg>
      </pc:sldChg>
      <pc:sldChg chg="addSp delSp modSp mod chgLayout">
        <pc:chgData name="Andrew Stewart (andrewst)" userId="b77d2d29-a70c-4c4b-a7a4-8a713b83982f" providerId="ADAL" clId="{A2BDF615-F96C-3D4B-82B1-9ABD6DFB3454}" dt="2022-08-05T15:57:53.613" v="224"/>
        <pc:sldMkLst>
          <pc:docMk/>
          <pc:sldMk cId="4264729809" sldId="342"/>
        </pc:sldMkLst>
        <pc:spChg chg="mod ord">
          <ac:chgData name="Andrew Stewart (andrewst)" userId="b77d2d29-a70c-4c4b-a7a4-8a713b83982f" providerId="ADAL" clId="{A2BDF615-F96C-3D4B-82B1-9ABD6DFB3454}" dt="2022-08-05T15:44:36.808" v="140" actId="14100"/>
          <ac:spMkLst>
            <pc:docMk/>
            <pc:sldMk cId="4264729809" sldId="342"/>
            <ac:spMk id="2" creationId="{45084ACE-090A-23E5-AB51-868961EDB7A0}"/>
          </ac:spMkLst>
        </pc:spChg>
        <pc:spChg chg="mod ord">
          <ac:chgData name="Andrew Stewart (andrewst)" userId="b77d2d29-a70c-4c4b-a7a4-8a713b83982f" providerId="ADAL" clId="{A2BDF615-F96C-3D4B-82B1-9ABD6DFB3454}" dt="2022-08-05T15:44:17.852" v="138" actId="27636"/>
          <ac:spMkLst>
            <pc:docMk/>
            <pc:sldMk cId="4264729809" sldId="342"/>
            <ac:spMk id="3" creationId="{1DC8C0DD-2B51-B921-5174-18CE0B32009C}"/>
          </ac:spMkLst>
        </pc:spChg>
        <pc:spChg chg="add del mod ord">
          <ac:chgData name="Andrew Stewart (andrewst)" userId="b77d2d29-a70c-4c4b-a7a4-8a713b83982f" providerId="ADAL" clId="{A2BDF615-F96C-3D4B-82B1-9ABD6DFB3454}" dt="2022-08-05T15:57:43.040" v="223"/>
          <ac:spMkLst>
            <pc:docMk/>
            <pc:sldMk cId="4264729809" sldId="342"/>
            <ac:spMk id="4" creationId="{60604919-DB19-BA78-415E-14E926B3F209}"/>
          </ac:spMkLst>
        </pc:spChg>
        <pc:spChg chg="add mod">
          <ac:chgData name="Andrew Stewart (andrewst)" userId="b77d2d29-a70c-4c4b-a7a4-8a713b83982f" providerId="ADAL" clId="{A2BDF615-F96C-3D4B-82B1-9ABD6DFB3454}" dt="2022-08-05T15:57:53.613" v="224"/>
          <ac:spMkLst>
            <pc:docMk/>
            <pc:sldMk cId="4264729809" sldId="342"/>
            <ac:spMk id="5" creationId="{B22A1BE1-8D55-DB90-51BF-F45A218454C4}"/>
          </ac:spMkLst>
        </pc:spChg>
      </pc:sldChg>
      <pc:sldChg chg="addSp delSp modSp mod modClrScheme chgLayout">
        <pc:chgData name="Andrew Stewart (andrewst)" userId="b77d2d29-a70c-4c4b-a7a4-8a713b83982f" providerId="ADAL" clId="{A2BDF615-F96C-3D4B-82B1-9ABD6DFB3454}" dt="2022-08-05T15:57:53.613" v="224"/>
        <pc:sldMkLst>
          <pc:docMk/>
          <pc:sldMk cId="2066455871" sldId="343"/>
        </pc:sldMkLst>
        <pc:spChg chg="mod ord">
          <ac:chgData name="Andrew Stewart (andrewst)" userId="b77d2d29-a70c-4c4b-a7a4-8a713b83982f" providerId="ADAL" clId="{A2BDF615-F96C-3D4B-82B1-9ABD6DFB3454}" dt="2022-08-05T15:46:41.580" v="144" actId="1076"/>
          <ac:spMkLst>
            <pc:docMk/>
            <pc:sldMk cId="2066455871" sldId="343"/>
            <ac:spMk id="2" creationId="{D1E29864-F632-AD2A-0D3F-1E6B67588FC0}"/>
          </ac:spMkLst>
        </pc:spChg>
        <pc:spChg chg="add del mod ord">
          <ac:chgData name="Andrew Stewart (andrewst)" userId="b77d2d29-a70c-4c4b-a7a4-8a713b83982f" providerId="ADAL" clId="{A2BDF615-F96C-3D4B-82B1-9ABD6DFB3454}" dt="2022-08-05T15:57:43.040" v="223"/>
          <ac:spMkLst>
            <pc:docMk/>
            <pc:sldMk cId="2066455871" sldId="343"/>
            <ac:spMk id="3" creationId="{9EEF7030-E347-0AA1-0838-C87A15E99DDF}"/>
          </ac:spMkLst>
        </pc:spChg>
        <pc:spChg chg="add mod">
          <ac:chgData name="Andrew Stewart (andrewst)" userId="b77d2d29-a70c-4c4b-a7a4-8a713b83982f" providerId="ADAL" clId="{A2BDF615-F96C-3D4B-82B1-9ABD6DFB3454}" dt="2022-08-05T15:57:53.613" v="224"/>
          <ac:spMkLst>
            <pc:docMk/>
            <pc:sldMk cId="2066455871" sldId="343"/>
            <ac:spMk id="7" creationId="{C4CD4E34-556E-416E-E546-5A1E12C817ED}"/>
          </ac:spMkLst>
        </pc:spChg>
        <pc:spChg chg="mod">
          <ac:chgData name="Andrew Stewart (andrewst)" userId="b77d2d29-a70c-4c4b-a7a4-8a713b83982f" providerId="ADAL" clId="{A2BDF615-F96C-3D4B-82B1-9ABD6DFB3454}" dt="2022-08-05T15:46:29.806" v="143" actId="167"/>
          <ac:spMkLst>
            <pc:docMk/>
            <pc:sldMk cId="2066455871" sldId="343"/>
            <ac:spMk id="84" creationId="{F521756E-F295-AC10-C3FA-41362AD57BF8}"/>
          </ac:spMkLst>
        </pc:spChg>
      </pc:sldChg>
      <pc:sldChg chg="addSp delSp modSp mod modClrScheme chgLayout">
        <pc:chgData name="Andrew Stewart (andrewst)" userId="b77d2d29-a70c-4c4b-a7a4-8a713b83982f" providerId="ADAL" clId="{A2BDF615-F96C-3D4B-82B1-9ABD6DFB3454}" dt="2022-08-05T15:57:53.613" v="224"/>
        <pc:sldMkLst>
          <pc:docMk/>
          <pc:sldMk cId="2221939551" sldId="344"/>
        </pc:sldMkLst>
        <pc:spChg chg="mod ord">
          <ac:chgData name="Andrew Stewart (andrewst)" userId="b77d2d29-a70c-4c4b-a7a4-8a713b83982f" providerId="ADAL" clId="{A2BDF615-F96C-3D4B-82B1-9ABD6DFB3454}" dt="2022-08-05T15:50:54.737" v="177" actId="700"/>
          <ac:spMkLst>
            <pc:docMk/>
            <pc:sldMk cId="2221939551" sldId="344"/>
            <ac:spMk id="2" creationId="{3A4A375D-3BBF-2272-70AD-6596CD4073D9}"/>
          </ac:spMkLst>
        </pc:spChg>
        <pc:spChg chg="mod ord">
          <ac:chgData name="Andrew Stewart (andrewst)" userId="b77d2d29-a70c-4c4b-a7a4-8a713b83982f" providerId="ADAL" clId="{A2BDF615-F96C-3D4B-82B1-9ABD6DFB3454}" dt="2022-08-05T15:50:54.737" v="177" actId="700"/>
          <ac:spMkLst>
            <pc:docMk/>
            <pc:sldMk cId="2221939551" sldId="344"/>
            <ac:spMk id="3" creationId="{57EDBBE1-15CB-8375-6EB0-3891D02DBD94}"/>
          </ac:spMkLst>
        </pc:spChg>
        <pc:spChg chg="add del mod ord">
          <ac:chgData name="Andrew Stewart (andrewst)" userId="b77d2d29-a70c-4c4b-a7a4-8a713b83982f" providerId="ADAL" clId="{A2BDF615-F96C-3D4B-82B1-9ABD6DFB3454}" dt="2022-08-05T15:57:43.040" v="223"/>
          <ac:spMkLst>
            <pc:docMk/>
            <pc:sldMk cId="2221939551" sldId="344"/>
            <ac:spMk id="4" creationId="{B87FB63A-6FF0-B05D-43C8-DA21129961B0}"/>
          </ac:spMkLst>
        </pc:spChg>
        <pc:spChg chg="add mod">
          <ac:chgData name="Andrew Stewart (andrewst)" userId="b77d2d29-a70c-4c4b-a7a4-8a713b83982f" providerId="ADAL" clId="{A2BDF615-F96C-3D4B-82B1-9ABD6DFB3454}" dt="2022-08-05T15:57:53.613" v="224"/>
          <ac:spMkLst>
            <pc:docMk/>
            <pc:sldMk cId="2221939551" sldId="344"/>
            <ac:spMk id="5" creationId="{AB98D7A3-08C5-D57D-818B-10334060E478}"/>
          </ac:spMkLst>
        </pc:spChg>
      </pc:sldChg>
      <pc:sldChg chg="addSp delSp modSp">
        <pc:chgData name="Andrew Stewart (andrewst)" userId="b77d2d29-a70c-4c4b-a7a4-8a713b83982f" providerId="ADAL" clId="{A2BDF615-F96C-3D4B-82B1-9ABD6DFB3454}" dt="2022-08-05T15:57:53.613" v="224"/>
        <pc:sldMkLst>
          <pc:docMk/>
          <pc:sldMk cId="3117129506" sldId="380"/>
        </pc:sldMkLst>
        <pc:spChg chg="add del mod">
          <ac:chgData name="Andrew Stewart (andrewst)" userId="b77d2d29-a70c-4c4b-a7a4-8a713b83982f" providerId="ADAL" clId="{A2BDF615-F96C-3D4B-82B1-9ABD6DFB3454}" dt="2022-08-05T15:57:43.040" v="223"/>
          <ac:spMkLst>
            <pc:docMk/>
            <pc:sldMk cId="3117129506" sldId="380"/>
            <ac:spMk id="2" creationId="{531D3537-25E6-A53D-57F5-B8873BADABB4}"/>
          </ac:spMkLst>
        </pc:spChg>
        <pc:spChg chg="add mod">
          <ac:chgData name="Andrew Stewart (andrewst)" userId="b77d2d29-a70c-4c4b-a7a4-8a713b83982f" providerId="ADAL" clId="{A2BDF615-F96C-3D4B-82B1-9ABD6DFB3454}" dt="2022-08-05T15:57:53.613" v="224"/>
          <ac:spMkLst>
            <pc:docMk/>
            <pc:sldMk cId="3117129506" sldId="380"/>
            <ac:spMk id="4" creationId="{A7506ABE-070C-7220-A129-3DD18A29917C}"/>
          </ac:spMkLst>
        </pc:spChg>
      </pc:sldChg>
      <pc:sldChg chg="addSp delSp modSp">
        <pc:chgData name="Andrew Stewart (andrewst)" userId="b77d2d29-a70c-4c4b-a7a4-8a713b83982f" providerId="ADAL" clId="{A2BDF615-F96C-3D4B-82B1-9ABD6DFB3454}" dt="2022-08-05T15:57:53.613" v="224"/>
        <pc:sldMkLst>
          <pc:docMk/>
          <pc:sldMk cId="987851415" sldId="396"/>
        </pc:sldMkLst>
        <pc:spChg chg="add del mod">
          <ac:chgData name="Andrew Stewart (andrewst)" userId="b77d2d29-a70c-4c4b-a7a4-8a713b83982f" providerId="ADAL" clId="{A2BDF615-F96C-3D4B-82B1-9ABD6DFB3454}" dt="2022-08-05T15:57:43.040" v="223"/>
          <ac:spMkLst>
            <pc:docMk/>
            <pc:sldMk cId="987851415" sldId="396"/>
            <ac:spMk id="3" creationId="{776B7DB0-79AA-2A8A-F4B3-01F216712F18}"/>
          </ac:spMkLst>
        </pc:spChg>
        <pc:spChg chg="add mod">
          <ac:chgData name="Andrew Stewart (andrewst)" userId="b77d2d29-a70c-4c4b-a7a4-8a713b83982f" providerId="ADAL" clId="{A2BDF615-F96C-3D4B-82B1-9ABD6DFB3454}" dt="2022-08-05T15:57:53.613" v="224"/>
          <ac:spMkLst>
            <pc:docMk/>
            <pc:sldMk cId="987851415" sldId="396"/>
            <ac:spMk id="5" creationId="{EA97BC22-88F9-5FC5-D1D0-42FB52E6A614}"/>
          </ac:spMkLst>
        </pc:spChg>
      </pc:sldChg>
      <pc:sldChg chg="addSp delSp modSp">
        <pc:chgData name="Andrew Stewart (andrewst)" userId="b77d2d29-a70c-4c4b-a7a4-8a713b83982f" providerId="ADAL" clId="{A2BDF615-F96C-3D4B-82B1-9ABD6DFB3454}" dt="2022-08-05T15:57:53.613" v="224"/>
        <pc:sldMkLst>
          <pc:docMk/>
          <pc:sldMk cId="3457746230" sldId="462"/>
        </pc:sldMkLst>
        <pc:spChg chg="add del mod">
          <ac:chgData name="Andrew Stewart (andrewst)" userId="b77d2d29-a70c-4c4b-a7a4-8a713b83982f" providerId="ADAL" clId="{A2BDF615-F96C-3D4B-82B1-9ABD6DFB3454}" dt="2022-08-05T15:57:43.040" v="223"/>
          <ac:spMkLst>
            <pc:docMk/>
            <pc:sldMk cId="3457746230" sldId="462"/>
            <ac:spMk id="128" creationId="{964323D8-11CB-ABCF-189E-B9A8693530AE}"/>
          </ac:spMkLst>
        </pc:spChg>
        <pc:spChg chg="add mod">
          <ac:chgData name="Andrew Stewart (andrewst)" userId="b77d2d29-a70c-4c4b-a7a4-8a713b83982f" providerId="ADAL" clId="{A2BDF615-F96C-3D4B-82B1-9ABD6DFB3454}" dt="2022-08-05T15:57:53.613" v="224"/>
          <ac:spMkLst>
            <pc:docMk/>
            <pc:sldMk cId="3457746230" sldId="462"/>
            <ac:spMk id="129" creationId="{AC68CA54-F0CB-5ED8-6102-E41E2C5DDAE0}"/>
          </ac:spMkLst>
        </pc:spChg>
      </pc:sldChg>
      <pc:sldChg chg="addSp delSp modSp">
        <pc:chgData name="Andrew Stewart (andrewst)" userId="b77d2d29-a70c-4c4b-a7a4-8a713b83982f" providerId="ADAL" clId="{A2BDF615-F96C-3D4B-82B1-9ABD6DFB3454}" dt="2022-08-05T15:57:53.613" v="224"/>
        <pc:sldMkLst>
          <pc:docMk/>
          <pc:sldMk cId="615578682" sldId="2142533622"/>
        </pc:sldMkLst>
        <pc:spChg chg="add del mod">
          <ac:chgData name="Andrew Stewart (andrewst)" userId="b77d2d29-a70c-4c4b-a7a4-8a713b83982f" providerId="ADAL" clId="{A2BDF615-F96C-3D4B-82B1-9ABD6DFB3454}" dt="2022-08-05T15:57:43.040" v="223"/>
          <ac:spMkLst>
            <pc:docMk/>
            <pc:sldMk cId="615578682" sldId="2142533622"/>
            <ac:spMk id="4" creationId="{C58B9C85-02FC-DCA2-7E7D-9E3DA7797E5E}"/>
          </ac:spMkLst>
        </pc:spChg>
        <pc:spChg chg="add mod">
          <ac:chgData name="Andrew Stewart (andrewst)" userId="b77d2d29-a70c-4c4b-a7a4-8a713b83982f" providerId="ADAL" clId="{A2BDF615-F96C-3D4B-82B1-9ABD6DFB3454}" dt="2022-08-05T15:57:53.613" v="224"/>
          <ac:spMkLst>
            <pc:docMk/>
            <pc:sldMk cId="615578682" sldId="2142533622"/>
            <ac:spMk id="5" creationId="{C10F3F7F-F447-9E41-630E-595AFA161306}"/>
          </ac:spMkLst>
        </pc:spChg>
      </pc:sldChg>
      <pc:sldChg chg="addSp delSp modSp">
        <pc:chgData name="Andrew Stewart (andrewst)" userId="b77d2d29-a70c-4c4b-a7a4-8a713b83982f" providerId="ADAL" clId="{A2BDF615-F96C-3D4B-82B1-9ABD6DFB3454}" dt="2022-08-05T15:57:53.613" v="224"/>
        <pc:sldMkLst>
          <pc:docMk/>
          <pc:sldMk cId="1726741168" sldId="2142533938"/>
        </pc:sldMkLst>
        <pc:spChg chg="add del mod">
          <ac:chgData name="Andrew Stewart (andrewst)" userId="b77d2d29-a70c-4c4b-a7a4-8a713b83982f" providerId="ADAL" clId="{A2BDF615-F96C-3D4B-82B1-9ABD6DFB3454}" dt="2022-08-05T15:57:43.040" v="223"/>
          <ac:spMkLst>
            <pc:docMk/>
            <pc:sldMk cId="1726741168" sldId="2142533938"/>
            <ac:spMk id="5" creationId="{417B4D04-BAD9-7283-CF1C-9A1233B3D0E7}"/>
          </ac:spMkLst>
        </pc:spChg>
        <pc:spChg chg="add mod">
          <ac:chgData name="Andrew Stewart (andrewst)" userId="b77d2d29-a70c-4c4b-a7a4-8a713b83982f" providerId="ADAL" clId="{A2BDF615-F96C-3D4B-82B1-9ABD6DFB3454}" dt="2022-08-05T15:57:53.613" v="224"/>
          <ac:spMkLst>
            <pc:docMk/>
            <pc:sldMk cId="1726741168" sldId="2142533938"/>
            <ac:spMk id="6" creationId="{128651D8-025A-AA99-446A-6508097CC387}"/>
          </ac:spMkLst>
        </pc:spChg>
      </pc:sldChg>
      <pc:sldChg chg="addSp delSp modSp mod modClrScheme chgLayout">
        <pc:chgData name="Andrew Stewart (andrewst)" userId="b77d2d29-a70c-4c4b-a7a4-8a713b83982f" providerId="ADAL" clId="{A2BDF615-F96C-3D4B-82B1-9ABD6DFB3454}" dt="2022-08-05T15:57:53.613" v="224"/>
        <pc:sldMkLst>
          <pc:docMk/>
          <pc:sldMk cId="3941233965" sldId="2142533948"/>
        </pc:sldMkLst>
        <pc:spChg chg="add del mod ord">
          <ac:chgData name="Andrew Stewart (andrewst)" userId="b77d2d29-a70c-4c4b-a7a4-8a713b83982f" providerId="ADAL" clId="{A2BDF615-F96C-3D4B-82B1-9ABD6DFB3454}" dt="2022-08-05T15:57:43.040" v="223"/>
          <ac:spMkLst>
            <pc:docMk/>
            <pc:sldMk cId="3941233965" sldId="2142533948"/>
            <ac:spMk id="2" creationId="{DEEF1210-9DBE-7975-4CAA-B483B9F70050}"/>
          </ac:spMkLst>
        </pc:spChg>
        <pc:spChg chg="add del mod ord">
          <ac:chgData name="Andrew Stewart (andrewst)" userId="b77d2d29-a70c-4c4b-a7a4-8a713b83982f" providerId="ADAL" clId="{A2BDF615-F96C-3D4B-82B1-9ABD6DFB3454}" dt="2022-08-05T15:50:20.712" v="176" actId="478"/>
          <ac:spMkLst>
            <pc:docMk/>
            <pc:sldMk cId="3941233965" sldId="2142533948"/>
            <ac:spMk id="7" creationId="{053603A5-9A6E-2197-8480-7819FF4084B7}"/>
          </ac:spMkLst>
        </pc:spChg>
        <pc:spChg chg="add del mod ord">
          <ac:chgData name="Andrew Stewart (andrewst)" userId="b77d2d29-a70c-4c4b-a7a4-8a713b83982f" providerId="ADAL" clId="{A2BDF615-F96C-3D4B-82B1-9ABD6DFB3454}" dt="2022-08-05T15:50:18.362" v="175" actId="478"/>
          <ac:spMkLst>
            <pc:docMk/>
            <pc:sldMk cId="3941233965" sldId="2142533948"/>
            <ac:spMk id="8" creationId="{52C98999-CCDF-6EA0-23AA-E8119F4AA73C}"/>
          </ac:spMkLst>
        </pc:spChg>
        <pc:spChg chg="add mod">
          <ac:chgData name="Andrew Stewart (andrewst)" userId="b77d2d29-a70c-4c4b-a7a4-8a713b83982f" providerId="ADAL" clId="{A2BDF615-F96C-3D4B-82B1-9ABD6DFB3454}" dt="2022-08-05T15:57:53.613" v="224"/>
          <ac:spMkLst>
            <pc:docMk/>
            <pc:sldMk cId="3941233965" sldId="2142533948"/>
            <ac:spMk id="9" creationId="{9BAE4B0C-E4C9-832F-2090-2214A3A6E111}"/>
          </ac:spMkLst>
        </pc:spChg>
      </pc:sldChg>
      <pc:sldChg chg="addSp delSp modSp">
        <pc:chgData name="Andrew Stewart (andrewst)" userId="b77d2d29-a70c-4c4b-a7a4-8a713b83982f" providerId="ADAL" clId="{A2BDF615-F96C-3D4B-82B1-9ABD6DFB3454}" dt="2022-08-05T15:57:53.613" v="224"/>
        <pc:sldMkLst>
          <pc:docMk/>
          <pc:sldMk cId="1742352753" sldId="2142533949"/>
        </pc:sldMkLst>
        <pc:spChg chg="add del mod">
          <ac:chgData name="Andrew Stewart (andrewst)" userId="b77d2d29-a70c-4c4b-a7a4-8a713b83982f" providerId="ADAL" clId="{A2BDF615-F96C-3D4B-82B1-9ABD6DFB3454}" dt="2022-08-05T15:57:43.040" v="223"/>
          <ac:spMkLst>
            <pc:docMk/>
            <pc:sldMk cId="1742352753" sldId="2142533949"/>
            <ac:spMk id="3" creationId="{1C92610C-611A-54BB-C06B-2F57D05F7ADB}"/>
          </ac:spMkLst>
        </pc:spChg>
        <pc:spChg chg="add mod">
          <ac:chgData name="Andrew Stewart (andrewst)" userId="b77d2d29-a70c-4c4b-a7a4-8a713b83982f" providerId="ADAL" clId="{A2BDF615-F96C-3D4B-82B1-9ABD6DFB3454}" dt="2022-08-05T15:57:53.613" v="224"/>
          <ac:spMkLst>
            <pc:docMk/>
            <pc:sldMk cId="1742352753" sldId="2142533949"/>
            <ac:spMk id="4" creationId="{70CB1DE9-F668-4EA9-6BAF-2CE679B2BD24}"/>
          </ac:spMkLst>
        </pc:spChg>
      </pc:sldChg>
      <pc:sldChg chg="addSp delSp modSp">
        <pc:chgData name="Andrew Stewart (andrewst)" userId="b77d2d29-a70c-4c4b-a7a4-8a713b83982f" providerId="ADAL" clId="{A2BDF615-F96C-3D4B-82B1-9ABD6DFB3454}" dt="2022-08-05T15:57:53.613" v="224"/>
        <pc:sldMkLst>
          <pc:docMk/>
          <pc:sldMk cId="3497119888" sldId="2142533955"/>
        </pc:sldMkLst>
        <pc:spChg chg="add del mod">
          <ac:chgData name="Andrew Stewart (andrewst)" userId="b77d2d29-a70c-4c4b-a7a4-8a713b83982f" providerId="ADAL" clId="{A2BDF615-F96C-3D4B-82B1-9ABD6DFB3454}" dt="2022-08-05T15:57:43.040" v="223"/>
          <ac:spMkLst>
            <pc:docMk/>
            <pc:sldMk cId="3497119888" sldId="2142533955"/>
            <ac:spMk id="2" creationId="{AEC89E09-245A-3426-9CFE-D9796B5438A8}"/>
          </ac:spMkLst>
        </pc:spChg>
        <pc:spChg chg="add mod">
          <ac:chgData name="Andrew Stewart (andrewst)" userId="b77d2d29-a70c-4c4b-a7a4-8a713b83982f" providerId="ADAL" clId="{A2BDF615-F96C-3D4B-82B1-9ABD6DFB3454}" dt="2022-08-05T15:57:53.613" v="224"/>
          <ac:spMkLst>
            <pc:docMk/>
            <pc:sldMk cId="3497119888" sldId="2142533955"/>
            <ac:spMk id="5" creationId="{55E84FB0-73CF-2B84-1110-FC032166E236}"/>
          </ac:spMkLst>
        </pc:spChg>
      </pc:sldChg>
      <pc:sldChg chg="addSp delSp modSp">
        <pc:chgData name="Andrew Stewart (andrewst)" userId="b77d2d29-a70c-4c4b-a7a4-8a713b83982f" providerId="ADAL" clId="{A2BDF615-F96C-3D4B-82B1-9ABD6DFB3454}" dt="2022-08-05T15:57:53.613" v="224"/>
        <pc:sldMkLst>
          <pc:docMk/>
          <pc:sldMk cId="718122533" sldId="2142533959"/>
        </pc:sldMkLst>
        <pc:spChg chg="add del mod">
          <ac:chgData name="Andrew Stewart (andrewst)" userId="b77d2d29-a70c-4c4b-a7a4-8a713b83982f" providerId="ADAL" clId="{A2BDF615-F96C-3D4B-82B1-9ABD6DFB3454}" dt="2022-08-05T15:57:43.040" v="223"/>
          <ac:spMkLst>
            <pc:docMk/>
            <pc:sldMk cId="718122533" sldId="2142533959"/>
            <ac:spMk id="2" creationId="{221A82A4-FE59-8FBB-ED3B-2D590B76D0C3}"/>
          </ac:spMkLst>
        </pc:spChg>
        <pc:spChg chg="add mod">
          <ac:chgData name="Andrew Stewart (andrewst)" userId="b77d2d29-a70c-4c4b-a7a4-8a713b83982f" providerId="ADAL" clId="{A2BDF615-F96C-3D4B-82B1-9ABD6DFB3454}" dt="2022-08-05T15:57:53.613" v="224"/>
          <ac:spMkLst>
            <pc:docMk/>
            <pc:sldMk cId="718122533" sldId="2142533959"/>
            <ac:spMk id="3" creationId="{854835B7-DAF9-1627-2AC6-150F2002819D}"/>
          </ac:spMkLst>
        </pc:spChg>
      </pc:sldChg>
      <pc:sldChg chg="addSp delSp modSp mod modClrScheme chgLayout">
        <pc:chgData name="Andrew Stewart (andrewst)" userId="b77d2d29-a70c-4c4b-a7a4-8a713b83982f" providerId="ADAL" clId="{A2BDF615-F96C-3D4B-82B1-9ABD6DFB3454}" dt="2022-08-05T15:57:53.613" v="224"/>
        <pc:sldMkLst>
          <pc:docMk/>
          <pc:sldMk cId="2768437366" sldId="2142533960"/>
        </pc:sldMkLst>
        <pc:spChg chg="mod ord">
          <ac:chgData name="Andrew Stewart (andrewst)" userId="b77d2d29-a70c-4c4b-a7a4-8a713b83982f" providerId="ADAL" clId="{A2BDF615-F96C-3D4B-82B1-9ABD6DFB3454}" dt="2022-08-05T15:48:20.301" v="159" actId="14100"/>
          <ac:spMkLst>
            <pc:docMk/>
            <pc:sldMk cId="2768437366" sldId="2142533960"/>
            <ac:spMk id="2" creationId="{B942EC9D-CB7F-10D0-A5C8-9B99D4B5E6DA}"/>
          </ac:spMkLst>
        </pc:spChg>
        <pc:spChg chg="add del mod ord">
          <ac:chgData name="Andrew Stewart (andrewst)" userId="b77d2d29-a70c-4c4b-a7a4-8a713b83982f" providerId="ADAL" clId="{A2BDF615-F96C-3D4B-82B1-9ABD6DFB3454}" dt="2022-08-05T15:57:43.040" v="223"/>
          <ac:spMkLst>
            <pc:docMk/>
            <pc:sldMk cId="2768437366" sldId="2142533960"/>
            <ac:spMk id="3" creationId="{B4C51196-2F31-8DAA-492D-FFD77AA427D1}"/>
          </ac:spMkLst>
        </pc:spChg>
        <pc:spChg chg="add del mod ord">
          <ac:chgData name="Andrew Stewart (andrewst)" userId="b77d2d29-a70c-4c4b-a7a4-8a713b83982f" providerId="ADAL" clId="{A2BDF615-F96C-3D4B-82B1-9ABD6DFB3454}" dt="2022-08-05T15:48:11.191" v="157" actId="478"/>
          <ac:spMkLst>
            <pc:docMk/>
            <pc:sldMk cId="2768437366" sldId="2142533960"/>
            <ac:spMk id="4" creationId="{267A3EF8-107F-CFB7-D4E4-7B8EE9975C5F}"/>
          </ac:spMkLst>
        </pc:spChg>
        <pc:spChg chg="add mod">
          <ac:chgData name="Andrew Stewart (andrewst)" userId="b77d2d29-a70c-4c4b-a7a4-8a713b83982f" providerId="ADAL" clId="{A2BDF615-F96C-3D4B-82B1-9ABD6DFB3454}" dt="2022-08-05T15:57:53.613" v="224"/>
          <ac:spMkLst>
            <pc:docMk/>
            <pc:sldMk cId="2768437366" sldId="2142533960"/>
            <ac:spMk id="5" creationId="{15047635-D148-5DDF-F1C4-DDD7954D927D}"/>
          </ac:spMkLst>
        </pc:spChg>
      </pc:sldChg>
      <pc:sldChg chg="addSp delSp modSp">
        <pc:chgData name="Andrew Stewart (andrewst)" userId="b77d2d29-a70c-4c4b-a7a4-8a713b83982f" providerId="ADAL" clId="{A2BDF615-F96C-3D4B-82B1-9ABD6DFB3454}" dt="2022-08-05T15:57:53.613" v="224"/>
        <pc:sldMkLst>
          <pc:docMk/>
          <pc:sldMk cId="654592302" sldId="2142533961"/>
        </pc:sldMkLst>
        <pc:spChg chg="add del mod">
          <ac:chgData name="Andrew Stewart (andrewst)" userId="b77d2d29-a70c-4c4b-a7a4-8a713b83982f" providerId="ADAL" clId="{A2BDF615-F96C-3D4B-82B1-9ABD6DFB3454}" dt="2022-08-05T15:57:43.040" v="223"/>
          <ac:spMkLst>
            <pc:docMk/>
            <pc:sldMk cId="654592302" sldId="2142533961"/>
            <ac:spMk id="4" creationId="{DBCF8017-910D-F7C7-4BF5-61715CC4B1E1}"/>
          </ac:spMkLst>
        </pc:spChg>
        <pc:spChg chg="add mod">
          <ac:chgData name="Andrew Stewart (andrewst)" userId="b77d2d29-a70c-4c4b-a7a4-8a713b83982f" providerId="ADAL" clId="{A2BDF615-F96C-3D4B-82B1-9ABD6DFB3454}" dt="2022-08-05T15:57:53.613" v="224"/>
          <ac:spMkLst>
            <pc:docMk/>
            <pc:sldMk cId="654592302" sldId="2142533961"/>
            <ac:spMk id="7" creationId="{79DFF056-00C8-6A0D-544F-8E009E09F00B}"/>
          </ac:spMkLst>
        </pc:spChg>
      </pc:sldChg>
      <pc:sldMasterChg chg="modSldLayout">
        <pc:chgData name="Andrew Stewart (andrewst)" userId="b77d2d29-a70c-4c4b-a7a4-8a713b83982f" providerId="ADAL" clId="{A2BDF615-F96C-3D4B-82B1-9ABD6DFB3454}" dt="2022-08-23T14:47:58.583" v="239"/>
        <pc:sldMasterMkLst>
          <pc:docMk/>
          <pc:sldMasterMk cId="0" sldId="2147483659"/>
        </pc:sldMasterMkLst>
        <pc:sldLayoutChg chg="modSp mod">
          <pc:chgData name="Andrew Stewart (andrewst)" userId="b77d2d29-a70c-4c4b-a7a4-8a713b83982f" providerId="ADAL" clId="{A2BDF615-F96C-3D4B-82B1-9ABD6DFB3454}" dt="2022-08-23T14:47:09.852" v="225" actId="255"/>
          <pc:sldLayoutMkLst>
            <pc:docMk/>
            <pc:sldMasterMk cId="0" sldId="2147483659"/>
            <pc:sldLayoutMk cId="0" sldId="2147483660"/>
          </pc:sldLayoutMkLst>
          <pc:spChg chg="mod">
            <ac:chgData name="Andrew Stewart (andrewst)" userId="b77d2d29-a70c-4c4b-a7a4-8a713b83982f" providerId="ADAL" clId="{A2BDF615-F96C-3D4B-82B1-9ABD6DFB3454}" dt="2022-08-23T14:47:09.852" v="225" actId="255"/>
            <ac:spMkLst>
              <pc:docMk/>
              <pc:sldMasterMk cId="0" sldId="2147483659"/>
              <pc:sldLayoutMk cId="0" sldId="2147483660"/>
              <ac:spMk id="30" creationId="{8FAAA619-D59D-024E-83F2-04B759B36D5D}"/>
            </ac:spMkLst>
          </pc:spChg>
        </pc:sldLayoutChg>
        <pc:sldLayoutChg chg="addSp delSp modSp mod">
          <pc:chgData name="Andrew Stewart (andrewst)" userId="b77d2d29-a70c-4c4b-a7a4-8a713b83982f" providerId="ADAL" clId="{A2BDF615-F96C-3D4B-82B1-9ABD6DFB3454}" dt="2022-08-23T14:47:26.053" v="227"/>
          <pc:sldLayoutMkLst>
            <pc:docMk/>
            <pc:sldMasterMk cId="0" sldId="2147483659"/>
            <pc:sldLayoutMk cId="1981083248" sldId="2147483661"/>
          </pc:sldLayoutMkLst>
          <pc:spChg chg="add mod">
            <ac:chgData name="Andrew Stewart (andrewst)" userId="b77d2d29-a70c-4c4b-a7a4-8a713b83982f" providerId="ADAL" clId="{A2BDF615-F96C-3D4B-82B1-9ABD6DFB3454}" dt="2022-08-23T14:47:26.053" v="227"/>
            <ac:spMkLst>
              <pc:docMk/>
              <pc:sldMasterMk cId="0" sldId="2147483659"/>
              <pc:sldLayoutMk cId="1981083248" sldId="2147483661"/>
              <ac:spMk id="2" creationId="{B3B38DCE-6E1F-A3F6-1253-C33109E6054C}"/>
            </ac:spMkLst>
          </pc:spChg>
          <pc:spChg chg="del">
            <ac:chgData name="Andrew Stewart (andrewst)" userId="b77d2d29-a70c-4c4b-a7a4-8a713b83982f" providerId="ADAL" clId="{A2BDF615-F96C-3D4B-82B1-9ABD6DFB3454}" dt="2022-08-23T14:47:25.140" v="226" actId="478"/>
            <ac:spMkLst>
              <pc:docMk/>
              <pc:sldMasterMk cId="0" sldId="2147483659"/>
              <pc:sldLayoutMk cId="1981083248" sldId="2147483661"/>
              <ac:spMk id="3" creationId="{00000000-0000-0000-0000-000000000000}"/>
            </ac:spMkLst>
          </pc:spChg>
        </pc:sldLayoutChg>
        <pc:sldLayoutChg chg="addSp delSp modSp mod">
          <pc:chgData name="Andrew Stewart (andrewst)" userId="b77d2d29-a70c-4c4b-a7a4-8a713b83982f" providerId="ADAL" clId="{A2BDF615-F96C-3D4B-82B1-9ABD6DFB3454}" dt="2022-08-23T14:47:32.289" v="229"/>
          <pc:sldLayoutMkLst>
            <pc:docMk/>
            <pc:sldMasterMk cId="0" sldId="2147483659"/>
            <pc:sldLayoutMk cId="1933213989" sldId="2147483662"/>
          </pc:sldLayoutMkLst>
          <pc:spChg chg="del">
            <ac:chgData name="Andrew Stewart (andrewst)" userId="b77d2d29-a70c-4c4b-a7a4-8a713b83982f" providerId="ADAL" clId="{A2BDF615-F96C-3D4B-82B1-9ABD6DFB3454}" dt="2022-08-23T14:47:31.616" v="228" actId="478"/>
            <ac:spMkLst>
              <pc:docMk/>
              <pc:sldMasterMk cId="0" sldId="2147483659"/>
              <pc:sldLayoutMk cId="1933213989" sldId="2147483662"/>
              <ac:spMk id="3" creationId="{00000000-0000-0000-0000-000000000000}"/>
            </ac:spMkLst>
          </pc:spChg>
          <pc:spChg chg="add mod">
            <ac:chgData name="Andrew Stewart (andrewst)" userId="b77d2d29-a70c-4c4b-a7a4-8a713b83982f" providerId="ADAL" clId="{A2BDF615-F96C-3D4B-82B1-9ABD6DFB3454}" dt="2022-08-23T14:47:32.289" v="229"/>
            <ac:spMkLst>
              <pc:docMk/>
              <pc:sldMasterMk cId="0" sldId="2147483659"/>
              <pc:sldLayoutMk cId="1933213989" sldId="2147483662"/>
              <ac:spMk id="4" creationId="{BF211B79-2ED9-C4FE-EA90-41728BA3D994}"/>
            </ac:spMkLst>
          </pc:spChg>
        </pc:sldLayoutChg>
        <pc:sldLayoutChg chg="addSp delSp modSp mod">
          <pc:chgData name="Andrew Stewart (andrewst)" userId="b77d2d29-a70c-4c4b-a7a4-8a713b83982f" providerId="ADAL" clId="{A2BDF615-F96C-3D4B-82B1-9ABD6DFB3454}" dt="2022-08-23T14:47:38.218" v="231"/>
          <pc:sldLayoutMkLst>
            <pc:docMk/>
            <pc:sldMasterMk cId="0" sldId="2147483659"/>
            <pc:sldLayoutMk cId="964989974" sldId="2147483676"/>
          </pc:sldLayoutMkLst>
          <pc:spChg chg="del">
            <ac:chgData name="Andrew Stewart (andrewst)" userId="b77d2d29-a70c-4c4b-a7a4-8a713b83982f" providerId="ADAL" clId="{A2BDF615-F96C-3D4B-82B1-9ABD6DFB3454}" dt="2022-08-05T15:41:18.924" v="105" actId="478"/>
            <ac:spMkLst>
              <pc:docMk/>
              <pc:sldMasterMk cId="0" sldId="2147483659"/>
              <pc:sldLayoutMk cId="964989974" sldId="2147483676"/>
              <ac:spMk id="4" creationId="{00000000-0000-0000-0000-000000000000}"/>
            </ac:spMkLst>
          </pc:spChg>
          <pc:spChg chg="add mod">
            <ac:chgData name="Andrew Stewart (andrewst)" userId="b77d2d29-a70c-4c4b-a7a4-8a713b83982f" providerId="ADAL" clId="{A2BDF615-F96C-3D4B-82B1-9ABD6DFB3454}" dt="2022-08-23T14:47:38.218" v="231"/>
            <ac:spMkLst>
              <pc:docMk/>
              <pc:sldMasterMk cId="0" sldId="2147483659"/>
              <pc:sldLayoutMk cId="964989974" sldId="2147483676"/>
              <ac:spMk id="4" creationId="{742779DE-9A1A-F830-F539-524411D21D7A}"/>
            </ac:spMkLst>
          </pc:spChg>
          <pc:spChg chg="add del mod">
            <ac:chgData name="Andrew Stewart (andrewst)" userId="b77d2d29-a70c-4c4b-a7a4-8a713b83982f" providerId="ADAL" clId="{A2BDF615-F96C-3D4B-82B1-9ABD6DFB3454}" dt="2022-08-23T14:47:37.567" v="230" actId="478"/>
            <ac:spMkLst>
              <pc:docMk/>
              <pc:sldMasterMk cId="0" sldId="2147483659"/>
              <pc:sldLayoutMk cId="964989974" sldId="2147483676"/>
              <ac:spMk id="5" creationId="{724D2837-0B40-C07D-EC81-8C3AACFB995C}"/>
            </ac:spMkLst>
          </pc:spChg>
        </pc:sldLayoutChg>
        <pc:sldLayoutChg chg="addSp delSp modSp mod">
          <pc:chgData name="Andrew Stewart (andrewst)" userId="b77d2d29-a70c-4c4b-a7a4-8a713b83982f" providerId="ADAL" clId="{A2BDF615-F96C-3D4B-82B1-9ABD6DFB3454}" dt="2022-08-23T14:47:42.770" v="233"/>
          <pc:sldLayoutMkLst>
            <pc:docMk/>
            <pc:sldMasterMk cId="0" sldId="2147483659"/>
            <pc:sldLayoutMk cId="789990874" sldId="2147483677"/>
          </pc:sldLayoutMkLst>
          <pc:spChg chg="del">
            <ac:chgData name="Andrew Stewart (andrewst)" userId="b77d2d29-a70c-4c4b-a7a4-8a713b83982f" providerId="ADAL" clId="{A2BDF615-F96C-3D4B-82B1-9ABD6DFB3454}" dt="2022-08-05T15:41:25.300" v="107" actId="478"/>
            <ac:spMkLst>
              <pc:docMk/>
              <pc:sldMasterMk cId="0" sldId="2147483659"/>
              <pc:sldLayoutMk cId="789990874" sldId="2147483677"/>
              <ac:spMk id="5" creationId="{00000000-0000-0000-0000-000000000000}"/>
            </ac:spMkLst>
          </pc:spChg>
          <pc:spChg chg="add mod">
            <ac:chgData name="Andrew Stewart (andrewst)" userId="b77d2d29-a70c-4c4b-a7a4-8a713b83982f" providerId="ADAL" clId="{A2BDF615-F96C-3D4B-82B1-9ABD6DFB3454}" dt="2022-08-23T14:47:42.770" v="233"/>
            <ac:spMkLst>
              <pc:docMk/>
              <pc:sldMasterMk cId="0" sldId="2147483659"/>
              <pc:sldLayoutMk cId="789990874" sldId="2147483677"/>
              <ac:spMk id="5" creationId="{5E0FE7C5-6441-8324-92AF-2A6C62B1B741}"/>
            </ac:spMkLst>
          </pc:spChg>
          <pc:spChg chg="add del mod">
            <ac:chgData name="Andrew Stewart (andrewst)" userId="b77d2d29-a70c-4c4b-a7a4-8a713b83982f" providerId="ADAL" clId="{A2BDF615-F96C-3D4B-82B1-9ABD6DFB3454}" dt="2022-08-23T14:47:42.179" v="232" actId="478"/>
            <ac:spMkLst>
              <pc:docMk/>
              <pc:sldMasterMk cId="0" sldId="2147483659"/>
              <pc:sldLayoutMk cId="789990874" sldId="2147483677"/>
              <ac:spMk id="6" creationId="{F2896233-F40A-C6CE-8855-935377DA42D5}"/>
            </ac:spMkLst>
          </pc:spChg>
        </pc:sldLayoutChg>
        <pc:sldLayoutChg chg="addSp delSp modSp mod">
          <pc:chgData name="Andrew Stewart (andrewst)" userId="b77d2d29-a70c-4c4b-a7a4-8a713b83982f" providerId="ADAL" clId="{A2BDF615-F96C-3D4B-82B1-9ABD6DFB3454}" dt="2022-08-23T14:47:58.583" v="239"/>
          <pc:sldLayoutMkLst>
            <pc:docMk/>
            <pc:sldMasterMk cId="0" sldId="2147483659"/>
            <pc:sldLayoutMk cId="1529771925" sldId="2147483678"/>
          </pc:sldLayoutMkLst>
          <pc:spChg chg="add del mod">
            <ac:chgData name="Andrew Stewart (andrewst)" userId="b77d2d29-a70c-4c4b-a7a4-8a713b83982f" providerId="ADAL" clId="{A2BDF615-F96C-3D4B-82B1-9ABD6DFB3454}" dt="2022-08-23T14:47:57.952" v="238" actId="478"/>
            <ac:spMkLst>
              <pc:docMk/>
              <pc:sldMasterMk cId="0" sldId="2147483659"/>
              <pc:sldLayoutMk cId="1529771925" sldId="2147483678"/>
              <ac:spMk id="2" creationId="{655A5FC5-8938-713B-516B-D91020C8E21B}"/>
            </ac:spMkLst>
          </pc:spChg>
          <pc:spChg chg="add mod">
            <ac:chgData name="Andrew Stewart (andrewst)" userId="b77d2d29-a70c-4c4b-a7a4-8a713b83982f" providerId="ADAL" clId="{A2BDF615-F96C-3D4B-82B1-9ABD6DFB3454}" dt="2022-08-23T14:47:58.583" v="239"/>
            <ac:spMkLst>
              <pc:docMk/>
              <pc:sldMasterMk cId="0" sldId="2147483659"/>
              <pc:sldLayoutMk cId="1529771925" sldId="2147483678"/>
              <ac:spMk id="4" creationId="{2141B952-7223-CAD4-AFDA-984CFE2668F0}"/>
            </ac:spMkLst>
          </pc:spChg>
        </pc:sldLayoutChg>
        <pc:sldLayoutChg chg="addSp delSp modSp mod">
          <pc:chgData name="Andrew Stewart (andrewst)" userId="b77d2d29-a70c-4c4b-a7a4-8a713b83982f" providerId="ADAL" clId="{A2BDF615-F96C-3D4B-82B1-9ABD6DFB3454}" dt="2022-08-23T14:47:47.380" v="235"/>
          <pc:sldLayoutMkLst>
            <pc:docMk/>
            <pc:sldMasterMk cId="0" sldId="2147483659"/>
            <pc:sldLayoutMk cId="1277438718" sldId="2147483679"/>
          </pc:sldLayoutMkLst>
          <pc:spChg chg="add del mod">
            <ac:chgData name="Andrew Stewart (andrewst)" userId="b77d2d29-a70c-4c4b-a7a4-8a713b83982f" providerId="ADAL" clId="{A2BDF615-F96C-3D4B-82B1-9ABD6DFB3454}" dt="2022-08-23T14:47:46.714" v="234" actId="478"/>
            <ac:spMkLst>
              <pc:docMk/>
              <pc:sldMasterMk cId="0" sldId="2147483659"/>
              <pc:sldLayoutMk cId="1277438718" sldId="2147483679"/>
              <ac:spMk id="2" creationId="{925A43AE-7EF2-525D-FA8E-9E0D8AF852DD}"/>
            </ac:spMkLst>
          </pc:spChg>
          <pc:spChg chg="add mod">
            <ac:chgData name="Andrew Stewart (andrewst)" userId="b77d2d29-a70c-4c4b-a7a4-8a713b83982f" providerId="ADAL" clId="{A2BDF615-F96C-3D4B-82B1-9ABD6DFB3454}" dt="2022-08-23T14:47:47.380" v="235"/>
            <ac:spMkLst>
              <pc:docMk/>
              <pc:sldMasterMk cId="0" sldId="2147483659"/>
              <pc:sldLayoutMk cId="1277438718" sldId="2147483679"/>
              <ac:spMk id="3" creationId="{BC0B535D-72B3-57B4-6CA4-6AF741B95AF1}"/>
            </ac:spMkLst>
          </pc:spChg>
        </pc:sldLayoutChg>
        <pc:sldLayoutChg chg="addSp delSp modSp mod">
          <pc:chgData name="Andrew Stewart (andrewst)" userId="b77d2d29-a70c-4c4b-a7a4-8a713b83982f" providerId="ADAL" clId="{A2BDF615-F96C-3D4B-82B1-9ABD6DFB3454}" dt="2022-08-23T14:47:53.483" v="237"/>
          <pc:sldLayoutMkLst>
            <pc:docMk/>
            <pc:sldMasterMk cId="0" sldId="2147483659"/>
            <pc:sldLayoutMk cId="3467369083" sldId="2147483680"/>
          </pc:sldLayoutMkLst>
          <pc:spChg chg="add del mod">
            <ac:chgData name="Andrew Stewart (andrewst)" userId="b77d2d29-a70c-4c4b-a7a4-8a713b83982f" providerId="ADAL" clId="{A2BDF615-F96C-3D4B-82B1-9ABD6DFB3454}" dt="2022-08-23T14:47:52.943" v="236" actId="478"/>
            <ac:spMkLst>
              <pc:docMk/>
              <pc:sldMasterMk cId="0" sldId="2147483659"/>
              <pc:sldLayoutMk cId="3467369083" sldId="2147483680"/>
              <ac:spMk id="2" creationId="{B6C82955-F7F5-5AAE-F21C-6D6C1E0F9760}"/>
            </ac:spMkLst>
          </pc:spChg>
          <pc:spChg chg="add mod">
            <ac:chgData name="Andrew Stewart (andrewst)" userId="b77d2d29-a70c-4c4b-a7a4-8a713b83982f" providerId="ADAL" clId="{A2BDF615-F96C-3D4B-82B1-9ABD6DFB3454}" dt="2022-08-23T14:47:53.483" v="237"/>
            <ac:spMkLst>
              <pc:docMk/>
              <pc:sldMasterMk cId="0" sldId="2147483659"/>
              <pc:sldLayoutMk cId="3467369083" sldId="2147483680"/>
              <ac:spMk id="3" creationId="{6BAC8D76-F86C-13A9-33A9-1DCBDC1D5055}"/>
            </ac:spMkLst>
          </pc:spChg>
        </pc:sldLayoutChg>
      </pc:sldMasterChg>
    </pc:docChg>
  </pc:docChgLst>
  <pc:docChgLst>
    <pc:chgData name="Andrew Stewart (andrewst)" userId="b77d2d29-a70c-4c4b-a7a4-8a713b83982f" providerId="ADAL" clId="{12B776AF-7A88-DE46-A37C-F3DD611A0637}"/>
    <pc:docChg chg="undo redo custSel addSld delSld modSld sldOrd">
      <pc:chgData name="Andrew Stewart (andrewst)" userId="b77d2d29-a70c-4c4b-a7a4-8a713b83982f" providerId="ADAL" clId="{12B776AF-7A88-DE46-A37C-F3DD611A0637}" dt="2022-06-26T17:30:40.779" v="4385"/>
      <pc:docMkLst>
        <pc:docMk/>
      </pc:docMkLst>
      <pc:sldChg chg="modSp mod">
        <pc:chgData name="Andrew Stewart (andrewst)" userId="b77d2d29-a70c-4c4b-a7a4-8a713b83982f" providerId="ADAL" clId="{12B776AF-7A88-DE46-A37C-F3DD611A0637}" dt="2022-06-21T14:50:45.460" v="1406" actId="465"/>
        <pc:sldMkLst>
          <pc:docMk/>
          <pc:sldMk cId="3664686379" sldId="289"/>
        </pc:sldMkLst>
        <pc:spChg chg="mod">
          <ac:chgData name="Andrew Stewart (andrewst)" userId="b77d2d29-a70c-4c4b-a7a4-8a713b83982f" providerId="ADAL" clId="{12B776AF-7A88-DE46-A37C-F3DD611A0637}" dt="2022-06-21T14:50:45.460" v="1406" actId="465"/>
          <ac:spMkLst>
            <pc:docMk/>
            <pc:sldMk cId="3664686379" sldId="289"/>
            <ac:spMk id="9" creationId="{00000000-0000-0000-0000-000000000000}"/>
          </ac:spMkLst>
        </pc:spChg>
        <pc:spChg chg="mod">
          <ac:chgData name="Andrew Stewart (andrewst)" userId="b77d2d29-a70c-4c4b-a7a4-8a713b83982f" providerId="ADAL" clId="{12B776AF-7A88-DE46-A37C-F3DD611A0637}" dt="2022-06-21T14:50:45.460" v="1406" actId="465"/>
          <ac:spMkLst>
            <pc:docMk/>
            <pc:sldMk cId="3664686379" sldId="289"/>
            <ac:spMk id="10" creationId="{00000000-0000-0000-0000-000000000000}"/>
          </ac:spMkLst>
        </pc:spChg>
        <pc:picChg chg="mod">
          <ac:chgData name="Andrew Stewart (andrewst)" userId="b77d2d29-a70c-4c4b-a7a4-8a713b83982f" providerId="ADAL" clId="{12B776AF-7A88-DE46-A37C-F3DD611A0637}" dt="2022-06-21T14:50:45.460" v="1406" actId="465"/>
          <ac:picMkLst>
            <pc:docMk/>
            <pc:sldMk cId="3664686379" sldId="289"/>
            <ac:picMk id="3" creationId="{7F5E916D-541F-8866-FEDD-271166B24864}"/>
          </ac:picMkLst>
        </pc:picChg>
      </pc:sldChg>
      <pc:sldChg chg="addSp modSp mod">
        <pc:chgData name="Andrew Stewart (andrewst)" userId="b77d2d29-a70c-4c4b-a7a4-8a713b83982f" providerId="ADAL" clId="{12B776AF-7A88-DE46-A37C-F3DD611A0637}" dt="2022-06-23T16:28:20.978" v="4211" actId="20577"/>
        <pc:sldMkLst>
          <pc:docMk/>
          <pc:sldMk cId="3252800705" sldId="303"/>
        </pc:sldMkLst>
        <pc:spChg chg="mod">
          <ac:chgData name="Andrew Stewart (andrewst)" userId="b77d2d29-a70c-4c4b-a7a4-8a713b83982f" providerId="ADAL" clId="{12B776AF-7A88-DE46-A37C-F3DD611A0637}" dt="2022-06-21T15:21:24.190" v="2287" actId="255"/>
          <ac:spMkLst>
            <pc:docMk/>
            <pc:sldMk cId="3252800705" sldId="303"/>
            <ac:spMk id="3" creationId="{91D36665-AEA3-6AB9-73D3-D2547C6A4797}"/>
          </ac:spMkLst>
        </pc:spChg>
        <pc:spChg chg="add mod">
          <ac:chgData name="Andrew Stewart (andrewst)" userId="b77d2d29-a70c-4c4b-a7a4-8a713b83982f" providerId="ADAL" clId="{12B776AF-7A88-DE46-A37C-F3DD611A0637}" dt="2022-06-23T16:28:20.978" v="4211" actId="20577"/>
          <ac:spMkLst>
            <pc:docMk/>
            <pc:sldMk cId="3252800705" sldId="303"/>
            <ac:spMk id="4" creationId="{B9870749-FB2D-FD3E-C4E6-FDF65185A5DE}"/>
          </ac:spMkLst>
        </pc:spChg>
      </pc:sldChg>
      <pc:sldChg chg="modSp mod">
        <pc:chgData name="Andrew Stewart (andrewst)" userId="b77d2d29-a70c-4c4b-a7a4-8a713b83982f" providerId="ADAL" clId="{12B776AF-7A88-DE46-A37C-F3DD611A0637}" dt="2022-06-21T15:32:00.164" v="2457" actId="115"/>
        <pc:sldMkLst>
          <pc:docMk/>
          <pc:sldMk cId="267330515" sldId="304"/>
        </pc:sldMkLst>
        <pc:spChg chg="mod">
          <ac:chgData name="Andrew Stewart (andrewst)" userId="b77d2d29-a70c-4c4b-a7a4-8a713b83982f" providerId="ADAL" clId="{12B776AF-7A88-DE46-A37C-F3DD611A0637}" dt="2022-06-21T15:31:48.164" v="2455" actId="403"/>
          <ac:spMkLst>
            <pc:docMk/>
            <pc:sldMk cId="267330515" sldId="304"/>
            <ac:spMk id="4" creationId="{F118ABDF-7FA0-D32E-62E7-CB822FBC267D}"/>
          </ac:spMkLst>
        </pc:spChg>
        <pc:spChg chg="mod">
          <ac:chgData name="Andrew Stewart (andrewst)" userId="b77d2d29-a70c-4c4b-a7a4-8a713b83982f" providerId="ADAL" clId="{12B776AF-7A88-DE46-A37C-F3DD611A0637}" dt="2022-06-21T15:31:56.246" v="2456" actId="115"/>
          <ac:spMkLst>
            <pc:docMk/>
            <pc:sldMk cId="267330515" sldId="304"/>
            <ac:spMk id="9" creationId="{7E481E55-5CD7-50E2-51AD-7164AFB4082A}"/>
          </ac:spMkLst>
        </pc:spChg>
        <pc:spChg chg="mod">
          <ac:chgData name="Andrew Stewart (andrewst)" userId="b77d2d29-a70c-4c4b-a7a4-8a713b83982f" providerId="ADAL" clId="{12B776AF-7A88-DE46-A37C-F3DD611A0637}" dt="2022-06-21T15:32:00.164" v="2457" actId="115"/>
          <ac:spMkLst>
            <pc:docMk/>
            <pc:sldMk cId="267330515" sldId="304"/>
            <ac:spMk id="11" creationId="{04EDC5C3-C4EE-CB13-AC92-2793CD99BEF8}"/>
          </ac:spMkLst>
        </pc:spChg>
      </pc:sldChg>
      <pc:sldChg chg="modSp mod">
        <pc:chgData name="Andrew Stewart (andrewst)" userId="b77d2d29-a70c-4c4b-a7a4-8a713b83982f" providerId="ADAL" clId="{12B776AF-7A88-DE46-A37C-F3DD611A0637}" dt="2022-06-23T16:37:11.722" v="4311" actId="1076"/>
        <pc:sldMkLst>
          <pc:docMk/>
          <pc:sldMk cId="1002189469" sldId="306"/>
        </pc:sldMkLst>
        <pc:spChg chg="mod">
          <ac:chgData name="Andrew Stewart (andrewst)" userId="b77d2d29-a70c-4c4b-a7a4-8a713b83982f" providerId="ADAL" clId="{12B776AF-7A88-DE46-A37C-F3DD611A0637}" dt="2022-06-23T16:37:11.722" v="4311" actId="1076"/>
          <ac:spMkLst>
            <pc:docMk/>
            <pc:sldMk cId="1002189469" sldId="306"/>
            <ac:spMk id="3" creationId="{EC1720E0-5010-4A91-97CA-0417C64DE93E}"/>
          </ac:spMkLst>
        </pc:spChg>
        <pc:spChg chg="mod">
          <ac:chgData name="Andrew Stewart (andrewst)" userId="b77d2d29-a70c-4c4b-a7a4-8a713b83982f" providerId="ADAL" clId="{12B776AF-7A88-DE46-A37C-F3DD611A0637}" dt="2022-06-23T16:37:00.270" v="4310" actId="1076"/>
          <ac:spMkLst>
            <pc:docMk/>
            <pc:sldMk cId="1002189469" sldId="306"/>
            <ac:spMk id="124" creationId="{B9812FC0-86D2-A24D-2FC1-C0760EF18F97}"/>
          </ac:spMkLst>
        </pc:spChg>
        <pc:picChg chg="mod">
          <ac:chgData name="Andrew Stewart (andrewst)" userId="b77d2d29-a70c-4c4b-a7a4-8a713b83982f" providerId="ADAL" clId="{12B776AF-7A88-DE46-A37C-F3DD611A0637}" dt="2022-06-23T16:36:53.325" v="4309" actId="1036"/>
          <ac:picMkLst>
            <pc:docMk/>
            <pc:sldMk cId="1002189469" sldId="306"/>
            <ac:picMk id="123" creationId="{CD98CB46-5E8A-8F31-569B-8FDEF93DABF1}"/>
          </ac:picMkLst>
        </pc:picChg>
      </pc:sldChg>
      <pc:sldChg chg="modSp mod">
        <pc:chgData name="Andrew Stewart (andrewst)" userId="b77d2d29-a70c-4c4b-a7a4-8a713b83982f" providerId="ADAL" clId="{12B776AF-7A88-DE46-A37C-F3DD611A0637}" dt="2022-06-21T16:53:50.183" v="2923" actId="1038"/>
        <pc:sldMkLst>
          <pc:docMk/>
          <pc:sldMk cId="1707910101" sldId="307"/>
        </pc:sldMkLst>
        <pc:spChg chg="mod">
          <ac:chgData name="Andrew Stewart (andrewst)" userId="b77d2d29-a70c-4c4b-a7a4-8a713b83982f" providerId="ADAL" clId="{12B776AF-7A88-DE46-A37C-F3DD611A0637}" dt="2022-06-21T16:53:31.022" v="2908" actId="1035"/>
          <ac:spMkLst>
            <pc:docMk/>
            <pc:sldMk cId="1707910101" sldId="307"/>
            <ac:spMk id="321" creationId="{42AC1401-0C6C-A138-4B66-F20CAA2F836D}"/>
          </ac:spMkLst>
        </pc:spChg>
        <pc:spChg chg="mod">
          <ac:chgData name="Andrew Stewart (andrewst)" userId="b77d2d29-a70c-4c4b-a7a4-8a713b83982f" providerId="ADAL" clId="{12B776AF-7A88-DE46-A37C-F3DD611A0637}" dt="2022-06-21T16:53:50.183" v="2923" actId="1038"/>
          <ac:spMkLst>
            <pc:docMk/>
            <pc:sldMk cId="1707910101" sldId="307"/>
            <ac:spMk id="331" creationId="{32458C93-7B9D-66AD-F82E-D645E3D6B58C}"/>
          </ac:spMkLst>
        </pc:spChg>
        <pc:grpChg chg="mod">
          <ac:chgData name="Andrew Stewart (andrewst)" userId="b77d2d29-a70c-4c4b-a7a4-8a713b83982f" providerId="ADAL" clId="{12B776AF-7A88-DE46-A37C-F3DD611A0637}" dt="2022-06-21T15:25:36.740" v="2370" actId="1076"/>
          <ac:grpSpMkLst>
            <pc:docMk/>
            <pc:sldMk cId="1707910101" sldId="307"/>
            <ac:grpSpMk id="327" creationId="{FC270EF8-D62D-3465-99BE-A365FF6365EF}"/>
          </ac:grpSpMkLst>
        </pc:grpChg>
        <pc:picChg chg="mod">
          <ac:chgData name="Andrew Stewart (andrewst)" userId="b77d2d29-a70c-4c4b-a7a4-8a713b83982f" providerId="ADAL" clId="{12B776AF-7A88-DE46-A37C-F3DD611A0637}" dt="2022-06-14T21:09:12.159" v="6" actId="14100"/>
          <ac:picMkLst>
            <pc:docMk/>
            <pc:sldMk cId="1707910101" sldId="307"/>
            <ac:picMk id="320" creationId="{440099F4-DFCC-2D60-C2D9-CDDCCEBFCA29}"/>
          </ac:picMkLst>
        </pc:picChg>
      </pc:sldChg>
      <pc:sldChg chg="modSp mod">
        <pc:chgData name="Andrew Stewart (andrewst)" userId="b77d2d29-a70c-4c4b-a7a4-8a713b83982f" providerId="ADAL" clId="{12B776AF-7A88-DE46-A37C-F3DD611A0637}" dt="2022-06-14T21:09:57.596" v="11" actId="1076"/>
        <pc:sldMkLst>
          <pc:docMk/>
          <pc:sldMk cId="1402177812" sldId="308"/>
        </pc:sldMkLst>
        <pc:picChg chg="mod">
          <ac:chgData name="Andrew Stewart (andrewst)" userId="b77d2d29-a70c-4c4b-a7a4-8a713b83982f" providerId="ADAL" clId="{12B776AF-7A88-DE46-A37C-F3DD611A0637}" dt="2022-06-14T21:09:57.596" v="11" actId="1076"/>
          <ac:picMkLst>
            <pc:docMk/>
            <pc:sldMk cId="1402177812" sldId="308"/>
            <ac:picMk id="337" creationId="{E918B7E5-A51B-A468-D58A-004DD13D4A90}"/>
          </ac:picMkLst>
        </pc:picChg>
      </pc:sldChg>
      <pc:sldChg chg="delSp modSp mod">
        <pc:chgData name="Andrew Stewart (andrewst)" userId="b77d2d29-a70c-4c4b-a7a4-8a713b83982f" providerId="ADAL" clId="{12B776AF-7A88-DE46-A37C-F3DD611A0637}" dt="2022-06-23T20:09:31.661" v="4371" actId="478"/>
        <pc:sldMkLst>
          <pc:docMk/>
          <pc:sldMk cId="3844774105" sldId="309"/>
        </pc:sldMkLst>
        <pc:spChg chg="mod">
          <ac:chgData name="Andrew Stewart (andrewst)" userId="b77d2d29-a70c-4c4b-a7a4-8a713b83982f" providerId="ADAL" clId="{12B776AF-7A88-DE46-A37C-F3DD611A0637}" dt="2022-06-23T12:43:55.723" v="3196" actId="20577"/>
          <ac:spMkLst>
            <pc:docMk/>
            <pc:sldMk cId="3844774105" sldId="309"/>
            <ac:spMk id="2" creationId="{C478A521-0B35-AA5B-CB5A-4BC668CA55EC}"/>
          </ac:spMkLst>
        </pc:spChg>
        <pc:spChg chg="del mod">
          <ac:chgData name="Andrew Stewart (andrewst)" userId="b77d2d29-a70c-4c4b-a7a4-8a713b83982f" providerId="ADAL" clId="{12B776AF-7A88-DE46-A37C-F3DD611A0637}" dt="2022-06-23T20:09:31.661" v="4371" actId="478"/>
          <ac:spMkLst>
            <pc:docMk/>
            <pc:sldMk cId="3844774105" sldId="309"/>
            <ac:spMk id="60" creationId="{2D3C1CA2-DA55-4A8D-B3FA-5A04A481A905}"/>
          </ac:spMkLst>
        </pc:spChg>
        <pc:spChg chg="mod">
          <ac:chgData name="Andrew Stewart (andrewst)" userId="b77d2d29-a70c-4c4b-a7a4-8a713b83982f" providerId="ADAL" clId="{12B776AF-7A88-DE46-A37C-F3DD611A0637}" dt="2022-06-21T16:58:32.888" v="2926" actId="403"/>
          <ac:spMkLst>
            <pc:docMk/>
            <pc:sldMk cId="3844774105" sldId="309"/>
            <ac:spMk id="253" creationId="{CE956B75-2839-C20D-FC50-9F6B0EF9B758}"/>
          </ac:spMkLst>
        </pc:spChg>
        <pc:spChg chg="mod">
          <ac:chgData name="Andrew Stewart (andrewst)" userId="b77d2d29-a70c-4c4b-a7a4-8a713b83982f" providerId="ADAL" clId="{12B776AF-7A88-DE46-A37C-F3DD611A0637}" dt="2022-06-21T16:58:25.687" v="2925" actId="403"/>
          <ac:spMkLst>
            <pc:docMk/>
            <pc:sldMk cId="3844774105" sldId="309"/>
            <ac:spMk id="265" creationId="{AB7656E5-68FD-AF37-C97F-5D54B6691028}"/>
          </ac:spMkLst>
        </pc:spChg>
        <pc:spChg chg="mod">
          <ac:chgData name="Andrew Stewart (andrewst)" userId="b77d2d29-a70c-4c4b-a7a4-8a713b83982f" providerId="ADAL" clId="{12B776AF-7A88-DE46-A37C-F3DD611A0637}" dt="2022-06-21T16:59:32.737" v="2964" actId="14100"/>
          <ac:spMkLst>
            <pc:docMk/>
            <pc:sldMk cId="3844774105" sldId="309"/>
            <ac:spMk id="284" creationId="{CBC74E0D-4871-AE0A-AE03-B2F110676B86}"/>
          </ac:spMkLst>
        </pc:spChg>
        <pc:spChg chg="mod">
          <ac:chgData name="Andrew Stewart (andrewst)" userId="b77d2d29-a70c-4c4b-a7a4-8a713b83982f" providerId="ADAL" clId="{12B776AF-7A88-DE46-A37C-F3DD611A0637}" dt="2022-06-23T12:44:44.688" v="3216" actId="20577"/>
          <ac:spMkLst>
            <pc:docMk/>
            <pc:sldMk cId="3844774105" sldId="309"/>
            <ac:spMk id="286" creationId="{9F726099-24F4-3423-F942-C4DC0D506AB4}"/>
          </ac:spMkLst>
        </pc:spChg>
        <pc:grpChg chg="mod">
          <ac:chgData name="Andrew Stewart (andrewst)" userId="b77d2d29-a70c-4c4b-a7a4-8a713b83982f" providerId="ADAL" clId="{12B776AF-7A88-DE46-A37C-F3DD611A0637}" dt="2022-06-21T16:58:15.831" v="2924" actId="14100"/>
          <ac:grpSpMkLst>
            <pc:docMk/>
            <pc:sldMk cId="3844774105" sldId="309"/>
            <ac:grpSpMk id="259" creationId="{98526410-4998-CC16-1D60-06EC0A5653CB}"/>
          </ac:grpSpMkLst>
        </pc:grpChg>
        <pc:grpChg chg="mod">
          <ac:chgData name="Andrew Stewart (andrewst)" userId="b77d2d29-a70c-4c4b-a7a4-8a713b83982f" providerId="ADAL" clId="{12B776AF-7A88-DE46-A37C-F3DD611A0637}" dt="2022-06-21T16:59:13.845" v="2949" actId="1035"/>
          <ac:grpSpMkLst>
            <pc:docMk/>
            <pc:sldMk cId="3844774105" sldId="309"/>
            <ac:grpSpMk id="280" creationId="{54D6EEE3-43EC-CFE2-57E6-BD6B778DCB18}"/>
          </ac:grpSpMkLst>
        </pc:grpChg>
        <pc:picChg chg="mod">
          <ac:chgData name="Andrew Stewart (andrewst)" userId="b77d2d29-a70c-4c4b-a7a4-8a713b83982f" providerId="ADAL" clId="{12B776AF-7A88-DE46-A37C-F3DD611A0637}" dt="2022-06-21T16:59:22.392" v="2963" actId="1035"/>
          <ac:picMkLst>
            <pc:docMk/>
            <pc:sldMk cId="3844774105" sldId="309"/>
            <ac:picMk id="287" creationId="{C58808D3-9C6F-ACD6-E230-BB89DF3EE977}"/>
          </ac:picMkLst>
        </pc:picChg>
      </pc:sldChg>
      <pc:sldChg chg="delSp modSp mod">
        <pc:chgData name="Andrew Stewart (andrewst)" userId="b77d2d29-a70c-4c4b-a7a4-8a713b83982f" providerId="ADAL" clId="{12B776AF-7A88-DE46-A37C-F3DD611A0637}" dt="2022-06-23T20:05:34.645" v="4369" actId="478"/>
        <pc:sldMkLst>
          <pc:docMk/>
          <pc:sldMk cId="160230506" sldId="310"/>
        </pc:sldMkLst>
        <pc:spChg chg="del mod">
          <ac:chgData name="Andrew Stewart (andrewst)" userId="b77d2d29-a70c-4c4b-a7a4-8a713b83982f" providerId="ADAL" clId="{12B776AF-7A88-DE46-A37C-F3DD611A0637}" dt="2022-06-23T20:05:34.645" v="4369" actId="478"/>
          <ac:spMkLst>
            <pc:docMk/>
            <pc:sldMk cId="160230506" sldId="310"/>
            <ac:spMk id="3" creationId="{DD84EDCD-B342-4F48-9D4F-94488AA75E5D}"/>
          </ac:spMkLst>
        </pc:spChg>
        <pc:spChg chg="mod">
          <ac:chgData name="Andrew Stewart (andrewst)" userId="b77d2d29-a70c-4c4b-a7a4-8a713b83982f" providerId="ADAL" clId="{12B776AF-7A88-DE46-A37C-F3DD611A0637}" dt="2022-06-21T16:52:31.086" v="2891" actId="20577"/>
          <ac:spMkLst>
            <pc:docMk/>
            <pc:sldMk cId="160230506" sldId="310"/>
            <ac:spMk id="68" creationId="{BE10FA39-7C48-7790-F632-90807F715760}"/>
          </ac:spMkLst>
        </pc:spChg>
      </pc:sldChg>
      <pc:sldChg chg="addSp delSp modSp mod">
        <pc:chgData name="Andrew Stewart (andrewst)" userId="b77d2d29-a70c-4c4b-a7a4-8a713b83982f" providerId="ADAL" clId="{12B776AF-7A88-DE46-A37C-F3DD611A0637}" dt="2022-06-23T20:31:04.807" v="4372" actId="478"/>
        <pc:sldMkLst>
          <pc:docMk/>
          <pc:sldMk cId="3035960681" sldId="315"/>
        </pc:sldMkLst>
        <pc:spChg chg="mod">
          <ac:chgData name="Andrew Stewart (andrewst)" userId="b77d2d29-a70c-4c4b-a7a4-8a713b83982f" providerId="ADAL" clId="{12B776AF-7A88-DE46-A37C-F3DD611A0637}" dt="2022-06-15T11:43:40.402" v="69" actId="1076"/>
          <ac:spMkLst>
            <pc:docMk/>
            <pc:sldMk cId="3035960681" sldId="315"/>
            <ac:spMk id="26" creationId="{C0DD10A4-2990-CC3B-6D8C-1829520EBDE5}"/>
          </ac:spMkLst>
        </pc:spChg>
        <pc:spChg chg="mod">
          <ac:chgData name="Andrew Stewart (andrewst)" userId="b77d2d29-a70c-4c4b-a7a4-8a713b83982f" providerId="ADAL" clId="{12B776AF-7A88-DE46-A37C-F3DD611A0637}" dt="2022-06-15T11:43:40.402" v="69" actId="1076"/>
          <ac:spMkLst>
            <pc:docMk/>
            <pc:sldMk cId="3035960681" sldId="315"/>
            <ac:spMk id="27" creationId="{588EFF75-58C1-2ED4-271A-0BB140E0EDA5}"/>
          </ac:spMkLst>
        </pc:spChg>
        <pc:spChg chg="mod">
          <ac:chgData name="Andrew Stewart (andrewst)" userId="b77d2d29-a70c-4c4b-a7a4-8a713b83982f" providerId="ADAL" clId="{12B776AF-7A88-DE46-A37C-F3DD611A0637}" dt="2022-06-15T11:43:40.402" v="69" actId="1076"/>
          <ac:spMkLst>
            <pc:docMk/>
            <pc:sldMk cId="3035960681" sldId="315"/>
            <ac:spMk id="28" creationId="{14B74AC8-A35F-AAA4-15C9-99449EB78B3C}"/>
          </ac:spMkLst>
        </pc:spChg>
        <pc:spChg chg="del">
          <ac:chgData name="Andrew Stewart (andrewst)" userId="b77d2d29-a70c-4c4b-a7a4-8a713b83982f" providerId="ADAL" clId="{12B776AF-7A88-DE46-A37C-F3DD611A0637}" dt="2022-06-23T20:31:04.807" v="4372" actId="478"/>
          <ac:spMkLst>
            <pc:docMk/>
            <pc:sldMk cId="3035960681" sldId="315"/>
            <ac:spMk id="51" creationId="{06201BC4-EA9B-4A5C-A17F-9702663B9645}"/>
          </ac:spMkLst>
        </pc:spChg>
        <pc:spChg chg="mod">
          <ac:chgData name="Andrew Stewart (andrewst)" userId="b77d2d29-a70c-4c4b-a7a4-8a713b83982f" providerId="ADAL" clId="{12B776AF-7A88-DE46-A37C-F3DD611A0637}" dt="2022-06-14T21:10:24.568" v="12" actId="403"/>
          <ac:spMkLst>
            <pc:docMk/>
            <pc:sldMk cId="3035960681" sldId="315"/>
            <ac:spMk id="488" creationId="{2BF4BEEA-F5B7-EEFA-1F68-5535699959BB}"/>
          </ac:spMkLst>
        </pc:spChg>
        <pc:spChg chg="mod">
          <ac:chgData name="Andrew Stewart (andrewst)" userId="b77d2d29-a70c-4c4b-a7a4-8a713b83982f" providerId="ADAL" clId="{12B776AF-7A88-DE46-A37C-F3DD611A0637}" dt="2022-06-15T12:08:21.004" v="151" actId="1076"/>
          <ac:spMkLst>
            <pc:docMk/>
            <pc:sldMk cId="3035960681" sldId="315"/>
            <ac:spMk id="495" creationId="{ADFB0618-6C2D-64D1-8ACD-1E817A8903FA}"/>
          </ac:spMkLst>
        </pc:spChg>
        <pc:spChg chg="mod">
          <ac:chgData name="Andrew Stewart (andrewst)" userId="b77d2d29-a70c-4c4b-a7a4-8a713b83982f" providerId="ADAL" clId="{12B776AF-7A88-DE46-A37C-F3DD611A0637}" dt="2022-06-15T11:44:36.253" v="90" actId="1038"/>
          <ac:spMkLst>
            <pc:docMk/>
            <pc:sldMk cId="3035960681" sldId="315"/>
            <ac:spMk id="499" creationId="{0A454B68-0B46-640A-B1A1-848F6A872CB4}"/>
          </ac:spMkLst>
        </pc:spChg>
        <pc:spChg chg="mod">
          <ac:chgData name="Andrew Stewart (andrewst)" userId="b77d2d29-a70c-4c4b-a7a4-8a713b83982f" providerId="ADAL" clId="{12B776AF-7A88-DE46-A37C-F3DD611A0637}" dt="2022-06-21T18:09:49.577" v="2966" actId="1076"/>
          <ac:spMkLst>
            <pc:docMk/>
            <pc:sldMk cId="3035960681" sldId="315"/>
            <ac:spMk id="502" creationId="{CDCDF467-7E09-B6A5-75CC-FF2989C71BB3}"/>
          </ac:spMkLst>
        </pc:spChg>
        <pc:spChg chg="mod">
          <ac:chgData name="Andrew Stewart (andrewst)" userId="b77d2d29-a70c-4c4b-a7a4-8a713b83982f" providerId="ADAL" clId="{12B776AF-7A88-DE46-A37C-F3DD611A0637}" dt="2022-06-15T11:44:36.253" v="90" actId="1038"/>
          <ac:spMkLst>
            <pc:docMk/>
            <pc:sldMk cId="3035960681" sldId="315"/>
            <ac:spMk id="505" creationId="{33262CE3-F65D-91CD-D027-B19F09121EEC}"/>
          </ac:spMkLst>
        </pc:spChg>
        <pc:spChg chg="mod">
          <ac:chgData name="Andrew Stewart (andrewst)" userId="b77d2d29-a70c-4c4b-a7a4-8a713b83982f" providerId="ADAL" clId="{12B776AF-7A88-DE46-A37C-F3DD611A0637}" dt="2022-06-21T18:09:33.876" v="2965" actId="408"/>
          <ac:spMkLst>
            <pc:docMk/>
            <pc:sldMk cId="3035960681" sldId="315"/>
            <ac:spMk id="508" creationId="{41711039-32CD-A13B-AE9E-51A7ACA6A940}"/>
          </ac:spMkLst>
        </pc:spChg>
        <pc:spChg chg="mod">
          <ac:chgData name="Andrew Stewart (andrewst)" userId="b77d2d29-a70c-4c4b-a7a4-8a713b83982f" providerId="ADAL" clId="{12B776AF-7A88-DE46-A37C-F3DD611A0637}" dt="2022-06-21T18:09:49.577" v="2966" actId="1076"/>
          <ac:spMkLst>
            <pc:docMk/>
            <pc:sldMk cId="3035960681" sldId="315"/>
            <ac:spMk id="510" creationId="{D80E0CFF-95B9-F533-4D08-969AAA9FC2A4}"/>
          </ac:spMkLst>
        </pc:spChg>
        <pc:spChg chg="mod">
          <ac:chgData name="Andrew Stewart (andrewst)" userId="b77d2d29-a70c-4c4b-a7a4-8a713b83982f" providerId="ADAL" clId="{12B776AF-7A88-DE46-A37C-F3DD611A0637}" dt="2022-06-15T11:41:40.859" v="53" actId="12788"/>
          <ac:spMkLst>
            <pc:docMk/>
            <pc:sldMk cId="3035960681" sldId="315"/>
            <ac:spMk id="513" creationId="{9B4843C6-5C05-9351-10FC-CDAE01EED6DF}"/>
          </ac:spMkLst>
        </pc:spChg>
        <pc:spChg chg="mod">
          <ac:chgData name="Andrew Stewart (andrewst)" userId="b77d2d29-a70c-4c4b-a7a4-8a713b83982f" providerId="ADAL" clId="{12B776AF-7A88-DE46-A37C-F3DD611A0637}" dt="2022-06-15T11:43:53.861" v="70" actId="12788"/>
          <ac:spMkLst>
            <pc:docMk/>
            <pc:sldMk cId="3035960681" sldId="315"/>
            <ac:spMk id="516" creationId="{F0298731-C0A8-7AB9-9E52-E41560EE4608}"/>
          </ac:spMkLst>
        </pc:spChg>
        <pc:grpChg chg="mod">
          <ac:chgData name="Andrew Stewart (andrewst)" userId="b77d2d29-a70c-4c4b-a7a4-8a713b83982f" providerId="ADAL" clId="{12B776AF-7A88-DE46-A37C-F3DD611A0637}" dt="2022-06-15T11:43:40.402" v="69" actId="1076"/>
          <ac:grpSpMkLst>
            <pc:docMk/>
            <pc:sldMk cId="3035960681" sldId="315"/>
            <ac:grpSpMk id="29" creationId="{0948FD39-E304-9BED-BFE3-05B78F5724E1}"/>
          </ac:grpSpMkLst>
        </pc:grpChg>
        <pc:grpChg chg="add mod">
          <ac:chgData name="Andrew Stewart (andrewst)" userId="b77d2d29-a70c-4c4b-a7a4-8a713b83982f" providerId="ADAL" clId="{12B776AF-7A88-DE46-A37C-F3DD611A0637}" dt="2022-06-21T18:09:33.876" v="2965" actId="408"/>
          <ac:grpSpMkLst>
            <pc:docMk/>
            <pc:sldMk cId="3035960681" sldId="315"/>
            <ac:grpSpMk id="497" creationId="{16816A57-F866-28B5-BD51-9689A09CD9FC}"/>
          </ac:grpSpMkLst>
        </pc:grpChg>
        <pc:grpChg chg="add mod">
          <ac:chgData name="Andrew Stewart (andrewst)" userId="b77d2d29-a70c-4c4b-a7a4-8a713b83982f" providerId="ADAL" clId="{12B776AF-7A88-DE46-A37C-F3DD611A0637}" dt="2022-06-21T18:09:49.577" v="2966" actId="1076"/>
          <ac:grpSpMkLst>
            <pc:docMk/>
            <pc:sldMk cId="3035960681" sldId="315"/>
            <ac:grpSpMk id="500" creationId="{BC1C6D11-9341-58FB-42BC-2F4310DE909B}"/>
          </ac:grpSpMkLst>
        </pc:grpChg>
        <pc:grpChg chg="add mod">
          <ac:chgData name="Andrew Stewart (andrewst)" userId="b77d2d29-a70c-4c4b-a7a4-8a713b83982f" providerId="ADAL" clId="{12B776AF-7A88-DE46-A37C-F3DD611A0637}" dt="2022-06-21T18:09:33.876" v="2965" actId="408"/>
          <ac:grpSpMkLst>
            <pc:docMk/>
            <pc:sldMk cId="3035960681" sldId="315"/>
            <ac:grpSpMk id="503" creationId="{0A8B88B1-313F-584E-6094-2C8F05EDC2DF}"/>
          </ac:grpSpMkLst>
        </pc:grpChg>
        <pc:grpChg chg="add mod">
          <ac:chgData name="Andrew Stewart (andrewst)" userId="b77d2d29-a70c-4c4b-a7a4-8a713b83982f" providerId="ADAL" clId="{12B776AF-7A88-DE46-A37C-F3DD611A0637}" dt="2022-06-21T18:09:33.876" v="2965" actId="408"/>
          <ac:grpSpMkLst>
            <pc:docMk/>
            <pc:sldMk cId="3035960681" sldId="315"/>
            <ac:grpSpMk id="506" creationId="{313E8E4A-5A36-3EE4-2F78-1AF4B327D1FB}"/>
          </ac:grpSpMkLst>
        </pc:grpChg>
        <pc:grpChg chg="add mod">
          <ac:chgData name="Andrew Stewart (andrewst)" userId="b77d2d29-a70c-4c4b-a7a4-8a713b83982f" providerId="ADAL" clId="{12B776AF-7A88-DE46-A37C-F3DD611A0637}" dt="2022-06-21T18:09:49.577" v="2966" actId="1076"/>
          <ac:grpSpMkLst>
            <pc:docMk/>
            <pc:sldMk cId="3035960681" sldId="315"/>
            <ac:grpSpMk id="509" creationId="{928035C7-1211-A416-8DFF-3C4342D59616}"/>
          </ac:grpSpMkLst>
        </pc:grpChg>
        <pc:grpChg chg="add mod">
          <ac:chgData name="Andrew Stewart (andrewst)" userId="b77d2d29-a70c-4c4b-a7a4-8a713b83982f" providerId="ADAL" clId="{12B776AF-7A88-DE46-A37C-F3DD611A0637}" dt="2022-06-21T18:10:06.328" v="2967" actId="1076"/>
          <ac:grpSpMkLst>
            <pc:docMk/>
            <pc:sldMk cId="3035960681" sldId="315"/>
            <ac:grpSpMk id="512" creationId="{341BF6C4-E731-39E6-66D9-6DCE1CCED94F}"/>
          </ac:grpSpMkLst>
        </pc:grpChg>
        <pc:grpChg chg="add mod">
          <ac:chgData name="Andrew Stewart (andrewst)" userId="b77d2d29-a70c-4c4b-a7a4-8a713b83982f" providerId="ADAL" clId="{12B776AF-7A88-DE46-A37C-F3DD611A0637}" dt="2022-06-21T18:10:06.328" v="2967" actId="1076"/>
          <ac:grpSpMkLst>
            <pc:docMk/>
            <pc:sldMk cId="3035960681" sldId="315"/>
            <ac:grpSpMk id="515" creationId="{8FE21E22-DBE3-D79F-3788-3198F02F8124}"/>
          </ac:grpSpMkLst>
        </pc:grpChg>
        <pc:picChg chg="del">
          <ac:chgData name="Andrew Stewart (andrewst)" userId="b77d2d29-a70c-4c4b-a7a4-8a713b83982f" providerId="ADAL" clId="{12B776AF-7A88-DE46-A37C-F3DD611A0637}" dt="2022-06-15T11:39:34.513" v="32" actId="478"/>
          <ac:picMkLst>
            <pc:docMk/>
            <pc:sldMk cId="3035960681" sldId="315"/>
            <ac:picMk id="35" creationId="{B9B02D21-A017-09DC-8120-2A524BDE485C}"/>
          </ac:picMkLst>
        </pc:picChg>
        <pc:picChg chg="del">
          <ac:chgData name="Andrew Stewart (andrewst)" userId="b77d2d29-a70c-4c4b-a7a4-8a713b83982f" providerId="ADAL" clId="{12B776AF-7A88-DE46-A37C-F3DD611A0637}" dt="2022-06-15T11:39:35.544" v="33" actId="478"/>
          <ac:picMkLst>
            <pc:docMk/>
            <pc:sldMk cId="3035960681" sldId="315"/>
            <ac:picMk id="36" creationId="{BAE40BED-10C0-DA47-7F47-A5D361577A24}"/>
          </ac:picMkLst>
        </pc:picChg>
        <pc:picChg chg="del">
          <ac:chgData name="Andrew Stewart (andrewst)" userId="b77d2d29-a70c-4c4b-a7a4-8a713b83982f" providerId="ADAL" clId="{12B776AF-7A88-DE46-A37C-F3DD611A0637}" dt="2022-06-15T11:39:36.679" v="34" actId="478"/>
          <ac:picMkLst>
            <pc:docMk/>
            <pc:sldMk cId="3035960681" sldId="315"/>
            <ac:picMk id="37" creationId="{5C1179F0-3F21-FD63-3202-47E183CF378F}"/>
          </ac:picMkLst>
        </pc:picChg>
        <pc:picChg chg="mod">
          <ac:chgData name="Andrew Stewart (andrewst)" userId="b77d2d29-a70c-4c4b-a7a4-8a713b83982f" providerId="ADAL" clId="{12B776AF-7A88-DE46-A37C-F3DD611A0637}" dt="2022-06-15T12:07:04.590" v="148" actId="1037"/>
          <ac:picMkLst>
            <pc:docMk/>
            <pc:sldMk cId="3035960681" sldId="315"/>
            <ac:picMk id="496" creationId="{AE67EC82-C530-F2C8-0B5F-F600C419F257}"/>
          </ac:picMkLst>
        </pc:picChg>
        <pc:picChg chg="mod">
          <ac:chgData name="Andrew Stewart (andrewst)" userId="b77d2d29-a70c-4c4b-a7a4-8a713b83982f" providerId="ADAL" clId="{12B776AF-7A88-DE46-A37C-F3DD611A0637}" dt="2022-06-15T11:44:36.253" v="90" actId="1038"/>
          <ac:picMkLst>
            <pc:docMk/>
            <pc:sldMk cId="3035960681" sldId="315"/>
            <ac:picMk id="498" creationId="{EE1A1CB4-E38F-0B9B-F20C-BE1754ECB32F}"/>
          </ac:picMkLst>
        </pc:picChg>
        <pc:picChg chg="mod">
          <ac:chgData name="Andrew Stewart (andrewst)" userId="b77d2d29-a70c-4c4b-a7a4-8a713b83982f" providerId="ADAL" clId="{12B776AF-7A88-DE46-A37C-F3DD611A0637}" dt="2022-06-21T18:09:49.577" v="2966" actId="1076"/>
          <ac:picMkLst>
            <pc:docMk/>
            <pc:sldMk cId="3035960681" sldId="315"/>
            <ac:picMk id="501" creationId="{9601D3F5-8BFF-1D18-D4E8-B8E41FA8707A}"/>
          </ac:picMkLst>
        </pc:picChg>
        <pc:picChg chg="mod">
          <ac:chgData name="Andrew Stewart (andrewst)" userId="b77d2d29-a70c-4c4b-a7a4-8a713b83982f" providerId="ADAL" clId="{12B776AF-7A88-DE46-A37C-F3DD611A0637}" dt="2022-06-15T11:44:36.253" v="90" actId="1038"/>
          <ac:picMkLst>
            <pc:docMk/>
            <pc:sldMk cId="3035960681" sldId="315"/>
            <ac:picMk id="504" creationId="{16487194-5B23-C019-682D-2F0DF2DF1D0C}"/>
          </ac:picMkLst>
        </pc:picChg>
        <pc:picChg chg="mod">
          <ac:chgData name="Andrew Stewart (andrewst)" userId="b77d2d29-a70c-4c4b-a7a4-8a713b83982f" providerId="ADAL" clId="{12B776AF-7A88-DE46-A37C-F3DD611A0637}" dt="2022-06-21T18:09:33.876" v="2965" actId="408"/>
          <ac:picMkLst>
            <pc:docMk/>
            <pc:sldMk cId="3035960681" sldId="315"/>
            <ac:picMk id="507" creationId="{DA90BBF6-6AC4-90AB-2284-E4207549849C}"/>
          </ac:picMkLst>
        </pc:picChg>
        <pc:picChg chg="mod">
          <ac:chgData name="Andrew Stewart (andrewst)" userId="b77d2d29-a70c-4c4b-a7a4-8a713b83982f" providerId="ADAL" clId="{12B776AF-7A88-DE46-A37C-F3DD611A0637}" dt="2022-06-21T18:09:49.577" v="2966" actId="1076"/>
          <ac:picMkLst>
            <pc:docMk/>
            <pc:sldMk cId="3035960681" sldId="315"/>
            <ac:picMk id="511" creationId="{5EEA7AC1-7D78-368B-87AC-A69ED1E06444}"/>
          </ac:picMkLst>
        </pc:picChg>
        <pc:picChg chg="mod">
          <ac:chgData name="Andrew Stewart (andrewst)" userId="b77d2d29-a70c-4c4b-a7a4-8a713b83982f" providerId="ADAL" clId="{12B776AF-7A88-DE46-A37C-F3DD611A0637}" dt="2022-06-15T11:41:40.859" v="53" actId="12788"/>
          <ac:picMkLst>
            <pc:docMk/>
            <pc:sldMk cId="3035960681" sldId="315"/>
            <ac:picMk id="514" creationId="{F416557A-7DFF-5671-C9A1-18D2BC2DCE3F}"/>
          </ac:picMkLst>
        </pc:picChg>
        <pc:picChg chg="mod">
          <ac:chgData name="Andrew Stewart (andrewst)" userId="b77d2d29-a70c-4c4b-a7a4-8a713b83982f" providerId="ADAL" clId="{12B776AF-7A88-DE46-A37C-F3DD611A0637}" dt="2022-06-15T11:43:53.861" v="70" actId="12788"/>
          <ac:picMkLst>
            <pc:docMk/>
            <pc:sldMk cId="3035960681" sldId="315"/>
            <ac:picMk id="517" creationId="{0F7EC99C-9F70-0030-C84A-D026CF561177}"/>
          </ac:picMkLst>
        </pc:picChg>
      </pc:sldChg>
      <pc:sldChg chg="modSp mod">
        <pc:chgData name="Andrew Stewart (andrewst)" userId="b77d2d29-a70c-4c4b-a7a4-8a713b83982f" providerId="ADAL" clId="{12B776AF-7A88-DE46-A37C-F3DD611A0637}" dt="2022-06-23T16:33:03.152" v="4255" actId="14100"/>
        <pc:sldMkLst>
          <pc:docMk/>
          <pc:sldMk cId="3643728745" sldId="316"/>
        </pc:sldMkLst>
        <pc:spChg chg="mod">
          <ac:chgData name="Andrew Stewart (andrewst)" userId="b77d2d29-a70c-4c4b-a7a4-8a713b83982f" providerId="ADAL" clId="{12B776AF-7A88-DE46-A37C-F3DD611A0637}" dt="2022-06-23T16:31:44.441" v="4215" actId="113"/>
          <ac:spMkLst>
            <pc:docMk/>
            <pc:sldMk cId="3643728745" sldId="316"/>
            <ac:spMk id="6" creationId="{AD15A36A-1732-9B46-E2CA-E22895D28715}"/>
          </ac:spMkLst>
        </pc:spChg>
        <pc:spChg chg="mod">
          <ac:chgData name="Andrew Stewart (andrewst)" userId="b77d2d29-a70c-4c4b-a7a4-8a713b83982f" providerId="ADAL" clId="{12B776AF-7A88-DE46-A37C-F3DD611A0637}" dt="2022-06-23T16:31:34.867" v="4214" actId="113"/>
          <ac:spMkLst>
            <pc:docMk/>
            <pc:sldMk cId="3643728745" sldId="316"/>
            <ac:spMk id="10" creationId="{98B34A75-07A6-9BBF-E7F1-7C9786213F5D}"/>
          </ac:spMkLst>
        </pc:spChg>
        <pc:spChg chg="mod">
          <ac:chgData name="Andrew Stewart (andrewst)" userId="b77d2d29-a70c-4c4b-a7a4-8a713b83982f" providerId="ADAL" clId="{12B776AF-7A88-DE46-A37C-F3DD611A0637}" dt="2022-06-23T16:31:34.867" v="4214" actId="113"/>
          <ac:spMkLst>
            <pc:docMk/>
            <pc:sldMk cId="3643728745" sldId="316"/>
            <ac:spMk id="12" creationId="{C1E22BBD-840B-73FC-AB27-F7615E7A1080}"/>
          </ac:spMkLst>
        </pc:spChg>
        <pc:spChg chg="mod">
          <ac:chgData name="Andrew Stewart (andrewst)" userId="b77d2d29-a70c-4c4b-a7a4-8a713b83982f" providerId="ADAL" clId="{12B776AF-7A88-DE46-A37C-F3DD611A0637}" dt="2022-06-23T16:33:03.152" v="4255" actId="14100"/>
          <ac:spMkLst>
            <pc:docMk/>
            <pc:sldMk cId="3643728745" sldId="316"/>
            <ac:spMk id="17" creationId="{0C3DBC86-208E-2F7A-8A64-FAB8D3381027}"/>
          </ac:spMkLst>
        </pc:spChg>
        <pc:spChg chg="mod">
          <ac:chgData name="Andrew Stewart (andrewst)" userId="b77d2d29-a70c-4c4b-a7a4-8a713b83982f" providerId="ADAL" clId="{12B776AF-7A88-DE46-A37C-F3DD611A0637}" dt="2022-06-23T16:31:50.313" v="4216" actId="113"/>
          <ac:spMkLst>
            <pc:docMk/>
            <pc:sldMk cId="3643728745" sldId="316"/>
            <ac:spMk id="28" creationId="{37AE9C83-6155-6E70-29B0-577BB5263229}"/>
          </ac:spMkLst>
        </pc:spChg>
        <pc:spChg chg="mod">
          <ac:chgData name="Andrew Stewart (andrewst)" userId="b77d2d29-a70c-4c4b-a7a4-8a713b83982f" providerId="ADAL" clId="{12B776AF-7A88-DE46-A37C-F3DD611A0637}" dt="2022-06-23T16:31:55.287" v="4217" actId="113"/>
          <ac:spMkLst>
            <pc:docMk/>
            <pc:sldMk cId="3643728745" sldId="316"/>
            <ac:spMk id="29" creationId="{447DA2D6-8E95-D0DB-17A1-4549721390F7}"/>
          </ac:spMkLst>
        </pc:spChg>
        <pc:spChg chg="mod">
          <ac:chgData name="Andrew Stewart (andrewst)" userId="b77d2d29-a70c-4c4b-a7a4-8a713b83982f" providerId="ADAL" clId="{12B776AF-7A88-DE46-A37C-F3DD611A0637}" dt="2022-06-23T16:32:18.517" v="4254" actId="20577"/>
          <ac:spMkLst>
            <pc:docMk/>
            <pc:sldMk cId="3643728745" sldId="316"/>
            <ac:spMk id="30" creationId="{B9F045E0-91E1-B17D-B846-06187E9EEE08}"/>
          </ac:spMkLst>
        </pc:spChg>
        <pc:spChg chg="mod">
          <ac:chgData name="Andrew Stewart (andrewst)" userId="b77d2d29-a70c-4c4b-a7a4-8a713b83982f" providerId="ADAL" clId="{12B776AF-7A88-DE46-A37C-F3DD611A0637}" dt="2022-06-23T16:31:34.867" v="4214" actId="113"/>
          <ac:spMkLst>
            <pc:docMk/>
            <pc:sldMk cId="3643728745" sldId="316"/>
            <ac:spMk id="47" creationId="{1C3B398A-F123-CFD7-D9CE-C0EE6DA62A83}"/>
          </ac:spMkLst>
        </pc:spChg>
        <pc:spChg chg="mod">
          <ac:chgData name="Andrew Stewart (andrewst)" userId="b77d2d29-a70c-4c4b-a7a4-8a713b83982f" providerId="ADAL" clId="{12B776AF-7A88-DE46-A37C-F3DD611A0637}" dt="2022-06-23T16:31:34.867" v="4214" actId="113"/>
          <ac:spMkLst>
            <pc:docMk/>
            <pc:sldMk cId="3643728745" sldId="316"/>
            <ac:spMk id="48" creationId="{3B60D0E2-F718-73DD-0E66-76EBB3C7182E}"/>
          </ac:spMkLst>
        </pc:spChg>
        <pc:spChg chg="mod">
          <ac:chgData name="Andrew Stewart (andrewst)" userId="b77d2d29-a70c-4c4b-a7a4-8a713b83982f" providerId="ADAL" clId="{12B776AF-7A88-DE46-A37C-F3DD611A0637}" dt="2022-06-23T16:31:34.867" v="4214" actId="113"/>
          <ac:spMkLst>
            <pc:docMk/>
            <pc:sldMk cId="3643728745" sldId="316"/>
            <ac:spMk id="49" creationId="{94A29FD1-1F1B-977E-04FC-D0FDD465AA7B}"/>
          </ac:spMkLst>
        </pc:spChg>
        <pc:spChg chg="mod">
          <ac:chgData name="Andrew Stewart (andrewst)" userId="b77d2d29-a70c-4c4b-a7a4-8a713b83982f" providerId="ADAL" clId="{12B776AF-7A88-DE46-A37C-F3DD611A0637}" dt="2022-06-23T16:31:34.867" v="4214" actId="113"/>
          <ac:spMkLst>
            <pc:docMk/>
            <pc:sldMk cId="3643728745" sldId="316"/>
            <ac:spMk id="50" creationId="{EFC345E9-DFDC-CB2C-0D71-A0682E6827E1}"/>
          </ac:spMkLst>
        </pc:spChg>
        <pc:spChg chg="mod">
          <ac:chgData name="Andrew Stewart (andrewst)" userId="b77d2d29-a70c-4c4b-a7a4-8a713b83982f" providerId="ADAL" clId="{12B776AF-7A88-DE46-A37C-F3DD611A0637}" dt="2022-06-23T16:31:34.867" v="4214" actId="113"/>
          <ac:spMkLst>
            <pc:docMk/>
            <pc:sldMk cId="3643728745" sldId="316"/>
            <ac:spMk id="51" creationId="{CE64AB41-0693-B723-AECC-5BB9C8751EAA}"/>
          </ac:spMkLst>
        </pc:spChg>
        <pc:spChg chg="mod">
          <ac:chgData name="Andrew Stewart (andrewst)" userId="b77d2d29-a70c-4c4b-a7a4-8a713b83982f" providerId="ADAL" clId="{12B776AF-7A88-DE46-A37C-F3DD611A0637}" dt="2022-06-23T16:31:34.867" v="4214" actId="113"/>
          <ac:spMkLst>
            <pc:docMk/>
            <pc:sldMk cId="3643728745" sldId="316"/>
            <ac:spMk id="52" creationId="{E6D88A18-4176-B444-BB8B-5388AC15CD8D}"/>
          </ac:spMkLst>
        </pc:spChg>
      </pc:sldChg>
      <pc:sldChg chg="delSp modSp mod modAnim">
        <pc:chgData name="Andrew Stewart (andrewst)" userId="b77d2d29-a70c-4c4b-a7a4-8a713b83982f" providerId="ADAL" clId="{12B776AF-7A88-DE46-A37C-F3DD611A0637}" dt="2022-06-21T15:30:49.614" v="2452" actId="12789"/>
        <pc:sldMkLst>
          <pc:docMk/>
          <pc:sldMk cId="1410531394" sldId="317"/>
        </pc:sldMkLst>
        <pc:spChg chg="mod">
          <ac:chgData name="Andrew Stewart (andrewst)" userId="b77d2d29-a70c-4c4b-a7a4-8a713b83982f" providerId="ADAL" clId="{12B776AF-7A88-DE46-A37C-F3DD611A0637}" dt="2022-06-21T15:26:42.417" v="2385" actId="1035"/>
          <ac:spMkLst>
            <pc:docMk/>
            <pc:sldMk cId="1410531394" sldId="317"/>
            <ac:spMk id="114" creationId="{4052E341-9C2D-F2EF-A719-5BAF5356E3FD}"/>
          </ac:spMkLst>
        </pc:spChg>
        <pc:spChg chg="mod">
          <ac:chgData name="Andrew Stewart (andrewst)" userId="b77d2d29-a70c-4c4b-a7a4-8a713b83982f" providerId="ADAL" clId="{12B776AF-7A88-DE46-A37C-F3DD611A0637}" dt="2022-06-21T15:26:42.417" v="2385" actId="1035"/>
          <ac:spMkLst>
            <pc:docMk/>
            <pc:sldMk cId="1410531394" sldId="317"/>
            <ac:spMk id="115" creationId="{0A0D71CA-B70D-347C-4B1F-5B9288D672B9}"/>
          </ac:spMkLst>
        </pc:spChg>
        <pc:spChg chg="mod">
          <ac:chgData name="Andrew Stewart (andrewst)" userId="b77d2d29-a70c-4c4b-a7a4-8a713b83982f" providerId="ADAL" clId="{12B776AF-7A88-DE46-A37C-F3DD611A0637}" dt="2022-06-21T15:26:42.417" v="2385" actId="1035"/>
          <ac:spMkLst>
            <pc:docMk/>
            <pc:sldMk cId="1410531394" sldId="317"/>
            <ac:spMk id="116" creationId="{E055C54A-FCBD-E4E0-1F72-947708889C43}"/>
          </ac:spMkLst>
        </pc:spChg>
        <pc:spChg chg="mod">
          <ac:chgData name="Andrew Stewart (andrewst)" userId="b77d2d29-a70c-4c4b-a7a4-8a713b83982f" providerId="ADAL" clId="{12B776AF-7A88-DE46-A37C-F3DD611A0637}" dt="2022-06-21T15:26:42.417" v="2385" actId="1035"/>
          <ac:spMkLst>
            <pc:docMk/>
            <pc:sldMk cId="1410531394" sldId="317"/>
            <ac:spMk id="117" creationId="{526216E4-7053-1240-DA58-C0558DFDC5E7}"/>
          </ac:spMkLst>
        </pc:spChg>
        <pc:spChg chg="mod">
          <ac:chgData name="Andrew Stewart (andrewst)" userId="b77d2d29-a70c-4c4b-a7a4-8a713b83982f" providerId="ADAL" clId="{12B776AF-7A88-DE46-A37C-F3DD611A0637}" dt="2022-06-21T15:26:42.417" v="2385" actId="1035"/>
          <ac:spMkLst>
            <pc:docMk/>
            <pc:sldMk cId="1410531394" sldId="317"/>
            <ac:spMk id="118" creationId="{3AC379F0-0826-6D6F-3D5C-CDDD843B306B}"/>
          </ac:spMkLst>
        </pc:spChg>
        <pc:spChg chg="mod">
          <ac:chgData name="Andrew Stewart (andrewst)" userId="b77d2d29-a70c-4c4b-a7a4-8a713b83982f" providerId="ADAL" clId="{12B776AF-7A88-DE46-A37C-F3DD611A0637}" dt="2022-06-21T15:26:42.417" v="2385" actId="1035"/>
          <ac:spMkLst>
            <pc:docMk/>
            <pc:sldMk cId="1410531394" sldId="317"/>
            <ac:spMk id="119" creationId="{27E99881-3186-BB12-AA3D-04CF60638C48}"/>
          </ac:spMkLst>
        </pc:spChg>
        <pc:spChg chg="mod">
          <ac:chgData name="Andrew Stewart (andrewst)" userId="b77d2d29-a70c-4c4b-a7a4-8a713b83982f" providerId="ADAL" clId="{12B776AF-7A88-DE46-A37C-F3DD611A0637}" dt="2022-06-21T15:26:42.417" v="2385" actId="1035"/>
          <ac:spMkLst>
            <pc:docMk/>
            <pc:sldMk cId="1410531394" sldId="317"/>
            <ac:spMk id="127" creationId="{1E546C24-F541-77F0-E715-031D8277B9FB}"/>
          </ac:spMkLst>
        </pc:spChg>
        <pc:spChg chg="mod">
          <ac:chgData name="Andrew Stewart (andrewst)" userId="b77d2d29-a70c-4c4b-a7a4-8a713b83982f" providerId="ADAL" clId="{12B776AF-7A88-DE46-A37C-F3DD611A0637}" dt="2022-06-21T15:26:42.417" v="2385" actId="1035"/>
          <ac:spMkLst>
            <pc:docMk/>
            <pc:sldMk cId="1410531394" sldId="317"/>
            <ac:spMk id="129" creationId="{A685A31E-12BC-EC7D-37D7-EA38D04D3576}"/>
          </ac:spMkLst>
        </pc:spChg>
        <pc:spChg chg="mod">
          <ac:chgData name="Andrew Stewart (andrewst)" userId="b77d2d29-a70c-4c4b-a7a4-8a713b83982f" providerId="ADAL" clId="{12B776AF-7A88-DE46-A37C-F3DD611A0637}" dt="2022-06-21T15:26:42.417" v="2385" actId="1035"/>
          <ac:spMkLst>
            <pc:docMk/>
            <pc:sldMk cId="1410531394" sldId="317"/>
            <ac:spMk id="139" creationId="{093520ED-312D-2D1D-5A4E-CC2932112FCB}"/>
          </ac:spMkLst>
        </pc:spChg>
        <pc:spChg chg="mod">
          <ac:chgData name="Andrew Stewart (andrewst)" userId="b77d2d29-a70c-4c4b-a7a4-8a713b83982f" providerId="ADAL" clId="{12B776AF-7A88-DE46-A37C-F3DD611A0637}" dt="2022-06-21T15:26:42.417" v="2385" actId="1035"/>
          <ac:spMkLst>
            <pc:docMk/>
            <pc:sldMk cId="1410531394" sldId="317"/>
            <ac:spMk id="149" creationId="{5B368790-5BF2-C338-6335-631474FDD3B1}"/>
          </ac:spMkLst>
        </pc:spChg>
        <pc:spChg chg="mod">
          <ac:chgData name="Andrew Stewart (andrewst)" userId="b77d2d29-a70c-4c4b-a7a4-8a713b83982f" providerId="ADAL" clId="{12B776AF-7A88-DE46-A37C-F3DD611A0637}" dt="2022-06-21T15:30:01.073" v="2435" actId="14100"/>
          <ac:spMkLst>
            <pc:docMk/>
            <pc:sldMk cId="1410531394" sldId="317"/>
            <ac:spMk id="151" creationId="{684303FC-5709-A281-4697-8B9464FE5D94}"/>
          </ac:spMkLst>
        </pc:spChg>
        <pc:spChg chg="mod">
          <ac:chgData name="Andrew Stewart (andrewst)" userId="b77d2d29-a70c-4c4b-a7a4-8a713b83982f" providerId="ADAL" clId="{12B776AF-7A88-DE46-A37C-F3DD611A0637}" dt="2022-06-21T15:26:58.204" v="2402" actId="1035"/>
          <ac:spMkLst>
            <pc:docMk/>
            <pc:sldMk cId="1410531394" sldId="317"/>
            <ac:spMk id="166" creationId="{16DEE1AF-33D0-39D1-6690-58F773261119}"/>
          </ac:spMkLst>
        </pc:spChg>
        <pc:spChg chg="mod">
          <ac:chgData name="Andrew Stewart (andrewst)" userId="b77d2d29-a70c-4c4b-a7a4-8a713b83982f" providerId="ADAL" clId="{12B776AF-7A88-DE46-A37C-F3DD611A0637}" dt="2022-06-21T15:26:58.204" v="2402" actId="1035"/>
          <ac:spMkLst>
            <pc:docMk/>
            <pc:sldMk cId="1410531394" sldId="317"/>
            <ac:spMk id="167" creationId="{97AF8BBC-B704-4821-AAB8-5F8ED976EE6B}"/>
          </ac:spMkLst>
        </pc:spChg>
        <pc:spChg chg="mod">
          <ac:chgData name="Andrew Stewart (andrewst)" userId="b77d2d29-a70c-4c4b-a7a4-8a713b83982f" providerId="ADAL" clId="{12B776AF-7A88-DE46-A37C-F3DD611A0637}" dt="2022-06-21T15:26:58.204" v="2402" actId="1035"/>
          <ac:spMkLst>
            <pc:docMk/>
            <pc:sldMk cId="1410531394" sldId="317"/>
            <ac:spMk id="168" creationId="{FE524A76-DB2A-9CD5-5452-1D3516132C6F}"/>
          </ac:spMkLst>
        </pc:spChg>
        <pc:spChg chg="mod">
          <ac:chgData name="Andrew Stewart (andrewst)" userId="b77d2d29-a70c-4c4b-a7a4-8a713b83982f" providerId="ADAL" clId="{12B776AF-7A88-DE46-A37C-F3DD611A0637}" dt="2022-06-21T15:26:58.204" v="2402" actId="1035"/>
          <ac:spMkLst>
            <pc:docMk/>
            <pc:sldMk cId="1410531394" sldId="317"/>
            <ac:spMk id="169" creationId="{66537EA0-0841-67E6-BEDA-5797DD6B3D34}"/>
          </ac:spMkLst>
        </pc:spChg>
        <pc:spChg chg="mod">
          <ac:chgData name="Andrew Stewart (andrewst)" userId="b77d2d29-a70c-4c4b-a7a4-8a713b83982f" providerId="ADAL" clId="{12B776AF-7A88-DE46-A37C-F3DD611A0637}" dt="2022-06-21T15:26:58.204" v="2402" actId="1035"/>
          <ac:spMkLst>
            <pc:docMk/>
            <pc:sldMk cId="1410531394" sldId="317"/>
            <ac:spMk id="170" creationId="{76CDB78D-96D9-CF11-AA07-91289434B2BA}"/>
          </ac:spMkLst>
        </pc:spChg>
        <pc:spChg chg="mod">
          <ac:chgData name="Andrew Stewart (andrewst)" userId="b77d2d29-a70c-4c4b-a7a4-8a713b83982f" providerId="ADAL" clId="{12B776AF-7A88-DE46-A37C-F3DD611A0637}" dt="2022-06-21T15:26:58.204" v="2402" actId="1035"/>
          <ac:spMkLst>
            <pc:docMk/>
            <pc:sldMk cId="1410531394" sldId="317"/>
            <ac:spMk id="173" creationId="{99B6F156-8998-3466-B83E-22893C2B251D}"/>
          </ac:spMkLst>
        </pc:spChg>
        <pc:spChg chg="mod">
          <ac:chgData name="Andrew Stewart (andrewst)" userId="b77d2d29-a70c-4c4b-a7a4-8a713b83982f" providerId="ADAL" clId="{12B776AF-7A88-DE46-A37C-F3DD611A0637}" dt="2022-06-21T15:26:58.204" v="2402" actId="1035"/>
          <ac:spMkLst>
            <pc:docMk/>
            <pc:sldMk cId="1410531394" sldId="317"/>
            <ac:spMk id="174" creationId="{F673FCF4-0E62-4854-0E39-6F58E8056AF1}"/>
          </ac:spMkLst>
        </pc:spChg>
        <pc:spChg chg="mod">
          <ac:chgData name="Andrew Stewart (andrewst)" userId="b77d2d29-a70c-4c4b-a7a4-8a713b83982f" providerId="ADAL" clId="{12B776AF-7A88-DE46-A37C-F3DD611A0637}" dt="2022-06-21T15:26:58.204" v="2402" actId="1035"/>
          <ac:spMkLst>
            <pc:docMk/>
            <pc:sldMk cId="1410531394" sldId="317"/>
            <ac:spMk id="175" creationId="{5EC65436-65E7-40EB-1A79-2F5FAA58D107}"/>
          </ac:spMkLst>
        </pc:spChg>
        <pc:spChg chg="mod">
          <ac:chgData name="Andrew Stewart (andrewst)" userId="b77d2d29-a70c-4c4b-a7a4-8a713b83982f" providerId="ADAL" clId="{12B776AF-7A88-DE46-A37C-F3DD611A0637}" dt="2022-06-21T15:26:58.204" v="2402" actId="1035"/>
          <ac:spMkLst>
            <pc:docMk/>
            <pc:sldMk cId="1410531394" sldId="317"/>
            <ac:spMk id="176" creationId="{E3158C0D-760A-C800-D59B-8A38EF226651}"/>
          </ac:spMkLst>
        </pc:spChg>
        <pc:spChg chg="mod">
          <ac:chgData name="Andrew Stewart (andrewst)" userId="b77d2d29-a70c-4c4b-a7a4-8a713b83982f" providerId="ADAL" clId="{12B776AF-7A88-DE46-A37C-F3DD611A0637}" dt="2022-06-21T15:26:58.204" v="2402" actId="1035"/>
          <ac:spMkLst>
            <pc:docMk/>
            <pc:sldMk cId="1410531394" sldId="317"/>
            <ac:spMk id="177" creationId="{47BDA8AC-D18B-65DD-7353-81CCA218D816}"/>
          </ac:spMkLst>
        </pc:spChg>
        <pc:spChg chg="mod">
          <ac:chgData name="Andrew Stewart (andrewst)" userId="b77d2d29-a70c-4c4b-a7a4-8a713b83982f" providerId="ADAL" clId="{12B776AF-7A88-DE46-A37C-F3DD611A0637}" dt="2022-06-21T15:26:42.417" v="2385" actId="1035"/>
          <ac:spMkLst>
            <pc:docMk/>
            <pc:sldMk cId="1410531394" sldId="317"/>
            <ac:spMk id="191" creationId="{D718C10D-1FC0-0DDC-6723-49D3293899E4}"/>
          </ac:spMkLst>
        </pc:spChg>
        <pc:spChg chg="mod">
          <ac:chgData name="Andrew Stewart (andrewst)" userId="b77d2d29-a70c-4c4b-a7a4-8a713b83982f" providerId="ADAL" clId="{12B776AF-7A88-DE46-A37C-F3DD611A0637}" dt="2022-06-21T15:30:49.614" v="2452" actId="12789"/>
          <ac:spMkLst>
            <pc:docMk/>
            <pc:sldMk cId="1410531394" sldId="317"/>
            <ac:spMk id="193" creationId="{B4F66F9B-B012-9D68-217D-63E230E2F561}"/>
          </ac:spMkLst>
        </pc:spChg>
        <pc:spChg chg="mod">
          <ac:chgData name="Andrew Stewart (andrewst)" userId="b77d2d29-a70c-4c4b-a7a4-8a713b83982f" providerId="ADAL" clId="{12B776AF-7A88-DE46-A37C-F3DD611A0637}" dt="2022-06-21T15:30:30.673" v="2450" actId="1036"/>
          <ac:spMkLst>
            <pc:docMk/>
            <pc:sldMk cId="1410531394" sldId="317"/>
            <ac:spMk id="194" creationId="{D54678FB-C24C-5BDC-E061-7C8F16986353}"/>
          </ac:spMkLst>
        </pc:spChg>
        <pc:spChg chg="mod">
          <ac:chgData name="Andrew Stewart (andrewst)" userId="b77d2d29-a70c-4c4b-a7a4-8a713b83982f" providerId="ADAL" clId="{12B776AF-7A88-DE46-A37C-F3DD611A0637}" dt="2022-06-21T15:30:49.614" v="2452" actId="12789"/>
          <ac:spMkLst>
            <pc:docMk/>
            <pc:sldMk cId="1410531394" sldId="317"/>
            <ac:spMk id="195" creationId="{E474EB1B-2AE3-169D-B5C7-5B9CA6CB6BED}"/>
          </ac:spMkLst>
        </pc:spChg>
        <pc:spChg chg="mod">
          <ac:chgData name="Andrew Stewart (andrewst)" userId="b77d2d29-a70c-4c4b-a7a4-8a713b83982f" providerId="ADAL" clId="{12B776AF-7A88-DE46-A37C-F3DD611A0637}" dt="2022-06-21T15:30:30.673" v="2450" actId="1036"/>
          <ac:spMkLst>
            <pc:docMk/>
            <pc:sldMk cId="1410531394" sldId="317"/>
            <ac:spMk id="196" creationId="{A11595A6-4DC3-671D-C3C6-C62CDBF8734D}"/>
          </ac:spMkLst>
        </pc:spChg>
        <pc:spChg chg="mod">
          <ac:chgData name="Andrew Stewart (andrewst)" userId="b77d2d29-a70c-4c4b-a7a4-8a713b83982f" providerId="ADAL" clId="{12B776AF-7A88-DE46-A37C-F3DD611A0637}" dt="2022-06-21T15:30:30.673" v="2450" actId="1036"/>
          <ac:spMkLst>
            <pc:docMk/>
            <pc:sldMk cId="1410531394" sldId="317"/>
            <ac:spMk id="197" creationId="{5FEC4DCB-820A-D3F0-A4E1-0BCD0B93C50D}"/>
          </ac:spMkLst>
        </pc:spChg>
        <pc:spChg chg="mod topLvl">
          <ac:chgData name="Andrew Stewart (andrewst)" userId="b77d2d29-a70c-4c4b-a7a4-8a713b83982f" providerId="ADAL" clId="{12B776AF-7A88-DE46-A37C-F3DD611A0637}" dt="2022-06-21T15:30:30.673" v="2450" actId="1036"/>
          <ac:spMkLst>
            <pc:docMk/>
            <pc:sldMk cId="1410531394" sldId="317"/>
            <ac:spMk id="199" creationId="{314D77C4-6475-084A-1834-619E90509DFF}"/>
          </ac:spMkLst>
        </pc:spChg>
        <pc:spChg chg="mod">
          <ac:chgData name="Andrew Stewart (andrewst)" userId="b77d2d29-a70c-4c4b-a7a4-8a713b83982f" providerId="ADAL" clId="{12B776AF-7A88-DE46-A37C-F3DD611A0637}" dt="2022-06-21T15:28:41.604" v="2425" actId="165"/>
          <ac:spMkLst>
            <pc:docMk/>
            <pc:sldMk cId="1410531394" sldId="317"/>
            <ac:spMk id="202" creationId="{D84C4C9A-84E8-96C6-EBAC-F237FED6AB0E}"/>
          </ac:spMkLst>
        </pc:spChg>
        <pc:spChg chg="mod">
          <ac:chgData name="Andrew Stewart (andrewst)" userId="b77d2d29-a70c-4c4b-a7a4-8a713b83982f" providerId="ADAL" clId="{12B776AF-7A88-DE46-A37C-F3DD611A0637}" dt="2022-06-21T15:28:41.604" v="2425" actId="165"/>
          <ac:spMkLst>
            <pc:docMk/>
            <pc:sldMk cId="1410531394" sldId="317"/>
            <ac:spMk id="204" creationId="{93B8F124-C49A-27CF-B791-2A943B5DC28E}"/>
          </ac:spMkLst>
        </pc:spChg>
        <pc:spChg chg="mod">
          <ac:chgData name="Andrew Stewart (andrewst)" userId="b77d2d29-a70c-4c4b-a7a4-8a713b83982f" providerId="ADAL" clId="{12B776AF-7A88-DE46-A37C-F3DD611A0637}" dt="2022-06-21T15:28:41.604" v="2425" actId="165"/>
          <ac:spMkLst>
            <pc:docMk/>
            <pc:sldMk cId="1410531394" sldId="317"/>
            <ac:spMk id="205" creationId="{C272A5AB-8A36-5254-24A1-5C518F885544}"/>
          </ac:spMkLst>
        </pc:spChg>
        <pc:spChg chg="mod">
          <ac:chgData name="Andrew Stewart (andrewst)" userId="b77d2d29-a70c-4c4b-a7a4-8a713b83982f" providerId="ADAL" clId="{12B776AF-7A88-DE46-A37C-F3DD611A0637}" dt="2022-06-21T15:28:41.604" v="2425" actId="165"/>
          <ac:spMkLst>
            <pc:docMk/>
            <pc:sldMk cId="1410531394" sldId="317"/>
            <ac:spMk id="206" creationId="{52238696-092C-128B-B3C0-6FACC8E3FC7F}"/>
          </ac:spMkLst>
        </pc:spChg>
        <pc:spChg chg="mod">
          <ac:chgData name="Andrew Stewart (andrewst)" userId="b77d2d29-a70c-4c4b-a7a4-8a713b83982f" providerId="ADAL" clId="{12B776AF-7A88-DE46-A37C-F3DD611A0637}" dt="2022-06-21T15:28:41.604" v="2425" actId="165"/>
          <ac:spMkLst>
            <pc:docMk/>
            <pc:sldMk cId="1410531394" sldId="317"/>
            <ac:spMk id="207" creationId="{FBCDB9A6-1C96-1F18-BE03-BEE0D296CA40}"/>
          </ac:spMkLst>
        </pc:spChg>
        <pc:spChg chg="mod">
          <ac:chgData name="Andrew Stewart (andrewst)" userId="b77d2d29-a70c-4c4b-a7a4-8a713b83982f" providerId="ADAL" clId="{12B776AF-7A88-DE46-A37C-F3DD611A0637}" dt="2022-06-21T15:28:41.604" v="2425" actId="165"/>
          <ac:spMkLst>
            <pc:docMk/>
            <pc:sldMk cId="1410531394" sldId="317"/>
            <ac:spMk id="208" creationId="{9E28196B-BE32-21EF-873C-5D231D438FD2}"/>
          </ac:spMkLst>
        </pc:spChg>
        <pc:spChg chg="mod">
          <ac:chgData name="Andrew Stewart (andrewst)" userId="b77d2d29-a70c-4c4b-a7a4-8a713b83982f" providerId="ADAL" clId="{12B776AF-7A88-DE46-A37C-F3DD611A0637}" dt="2022-06-21T15:28:41.604" v="2425" actId="165"/>
          <ac:spMkLst>
            <pc:docMk/>
            <pc:sldMk cId="1410531394" sldId="317"/>
            <ac:spMk id="209" creationId="{A2BAE798-5D40-0C66-8E9C-1E7C1FE665B6}"/>
          </ac:spMkLst>
        </pc:spChg>
        <pc:spChg chg="mod">
          <ac:chgData name="Andrew Stewart (andrewst)" userId="b77d2d29-a70c-4c4b-a7a4-8a713b83982f" providerId="ADAL" clId="{12B776AF-7A88-DE46-A37C-F3DD611A0637}" dt="2022-06-21T15:28:41.604" v="2425" actId="165"/>
          <ac:spMkLst>
            <pc:docMk/>
            <pc:sldMk cId="1410531394" sldId="317"/>
            <ac:spMk id="210" creationId="{0697AA5C-DB01-E255-047E-FE071E1810B5}"/>
          </ac:spMkLst>
        </pc:spChg>
        <pc:spChg chg="mod">
          <ac:chgData name="Andrew Stewart (andrewst)" userId="b77d2d29-a70c-4c4b-a7a4-8a713b83982f" providerId="ADAL" clId="{12B776AF-7A88-DE46-A37C-F3DD611A0637}" dt="2022-06-21T15:28:41.604" v="2425" actId="165"/>
          <ac:spMkLst>
            <pc:docMk/>
            <pc:sldMk cId="1410531394" sldId="317"/>
            <ac:spMk id="211" creationId="{966BFFD3-3652-6664-A2B0-6555C1C0BB4C}"/>
          </ac:spMkLst>
        </pc:spChg>
        <pc:spChg chg="mod">
          <ac:chgData name="Andrew Stewart (andrewst)" userId="b77d2d29-a70c-4c4b-a7a4-8a713b83982f" providerId="ADAL" clId="{12B776AF-7A88-DE46-A37C-F3DD611A0637}" dt="2022-06-21T15:28:41.604" v="2425" actId="165"/>
          <ac:spMkLst>
            <pc:docMk/>
            <pc:sldMk cId="1410531394" sldId="317"/>
            <ac:spMk id="213" creationId="{D9BFF8BC-E074-EDF5-2DE5-910EA519C16F}"/>
          </ac:spMkLst>
        </pc:spChg>
        <pc:spChg chg="mod">
          <ac:chgData name="Andrew Stewart (andrewst)" userId="b77d2d29-a70c-4c4b-a7a4-8a713b83982f" providerId="ADAL" clId="{12B776AF-7A88-DE46-A37C-F3DD611A0637}" dt="2022-06-21T15:28:41.604" v="2425" actId="165"/>
          <ac:spMkLst>
            <pc:docMk/>
            <pc:sldMk cId="1410531394" sldId="317"/>
            <ac:spMk id="214" creationId="{CA0762CB-D97C-66D5-6872-C37965313B83}"/>
          </ac:spMkLst>
        </pc:spChg>
        <pc:spChg chg="mod">
          <ac:chgData name="Andrew Stewart (andrewst)" userId="b77d2d29-a70c-4c4b-a7a4-8a713b83982f" providerId="ADAL" clId="{12B776AF-7A88-DE46-A37C-F3DD611A0637}" dt="2022-06-21T15:28:41.604" v="2425" actId="165"/>
          <ac:spMkLst>
            <pc:docMk/>
            <pc:sldMk cId="1410531394" sldId="317"/>
            <ac:spMk id="215" creationId="{BA3E68E2-75D4-4D1D-0B10-903F1C8CC224}"/>
          </ac:spMkLst>
        </pc:spChg>
        <pc:spChg chg="mod">
          <ac:chgData name="Andrew Stewart (andrewst)" userId="b77d2d29-a70c-4c4b-a7a4-8a713b83982f" providerId="ADAL" clId="{12B776AF-7A88-DE46-A37C-F3DD611A0637}" dt="2022-06-21T15:28:41.604" v="2425" actId="165"/>
          <ac:spMkLst>
            <pc:docMk/>
            <pc:sldMk cId="1410531394" sldId="317"/>
            <ac:spMk id="216" creationId="{63DAFB09-C09D-4AD7-FE63-53CD7CFD3BE7}"/>
          </ac:spMkLst>
        </pc:spChg>
        <pc:spChg chg="mod">
          <ac:chgData name="Andrew Stewart (andrewst)" userId="b77d2d29-a70c-4c4b-a7a4-8a713b83982f" providerId="ADAL" clId="{12B776AF-7A88-DE46-A37C-F3DD611A0637}" dt="2022-06-21T15:28:41.604" v="2425" actId="165"/>
          <ac:spMkLst>
            <pc:docMk/>
            <pc:sldMk cId="1410531394" sldId="317"/>
            <ac:spMk id="217" creationId="{B456D25F-2AFC-D932-376F-2157623C492D}"/>
          </ac:spMkLst>
        </pc:spChg>
        <pc:spChg chg="mod">
          <ac:chgData name="Andrew Stewart (andrewst)" userId="b77d2d29-a70c-4c4b-a7a4-8a713b83982f" providerId="ADAL" clId="{12B776AF-7A88-DE46-A37C-F3DD611A0637}" dt="2022-06-21T15:28:41.604" v="2425" actId="165"/>
          <ac:spMkLst>
            <pc:docMk/>
            <pc:sldMk cId="1410531394" sldId="317"/>
            <ac:spMk id="218" creationId="{A7AC5141-D226-B5A8-7783-1AFA9D444C7B}"/>
          </ac:spMkLst>
        </pc:spChg>
        <pc:spChg chg="mod">
          <ac:chgData name="Andrew Stewart (andrewst)" userId="b77d2d29-a70c-4c4b-a7a4-8a713b83982f" providerId="ADAL" clId="{12B776AF-7A88-DE46-A37C-F3DD611A0637}" dt="2022-06-21T15:28:41.604" v="2425" actId="165"/>
          <ac:spMkLst>
            <pc:docMk/>
            <pc:sldMk cId="1410531394" sldId="317"/>
            <ac:spMk id="219" creationId="{71CED2C6-2472-7F25-C397-E48730F655C1}"/>
          </ac:spMkLst>
        </pc:spChg>
        <pc:grpChg chg="mod">
          <ac:chgData name="Andrew Stewart (andrewst)" userId="b77d2d29-a70c-4c4b-a7a4-8a713b83982f" providerId="ADAL" clId="{12B776AF-7A88-DE46-A37C-F3DD611A0637}" dt="2022-06-21T15:26:42.417" v="2385" actId="1035"/>
          <ac:grpSpMkLst>
            <pc:docMk/>
            <pc:sldMk cId="1410531394" sldId="317"/>
            <ac:grpSpMk id="121" creationId="{BA6985D2-EB6B-E119-9BE8-E41F21B1C6CC}"/>
          </ac:grpSpMkLst>
        </pc:grpChg>
        <pc:grpChg chg="mod">
          <ac:chgData name="Andrew Stewart (andrewst)" userId="b77d2d29-a70c-4c4b-a7a4-8a713b83982f" providerId="ADAL" clId="{12B776AF-7A88-DE46-A37C-F3DD611A0637}" dt="2022-06-21T15:26:42.417" v="2385" actId="1035"/>
          <ac:grpSpMkLst>
            <pc:docMk/>
            <pc:sldMk cId="1410531394" sldId="317"/>
            <ac:grpSpMk id="124" creationId="{7823FF8C-E5B9-0B4A-0186-159AB144A28A}"/>
          </ac:grpSpMkLst>
        </pc:grpChg>
        <pc:grpChg chg="mod">
          <ac:chgData name="Andrew Stewart (andrewst)" userId="b77d2d29-a70c-4c4b-a7a4-8a713b83982f" providerId="ADAL" clId="{12B776AF-7A88-DE46-A37C-F3DD611A0637}" dt="2022-06-21T15:26:42.417" v="2385" actId="1035"/>
          <ac:grpSpMkLst>
            <pc:docMk/>
            <pc:sldMk cId="1410531394" sldId="317"/>
            <ac:grpSpMk id="130" creationId="{36DF018A-69FA-7FA1-44B7-AD6EABEC5277}"/>
          </ac:grpSpMkLst>
        </pc:grpChg>
        <pc:grpChg chg="mod">
          <ac:chgData name="Andrew Stewart (andrewst)" userId="b77d2d29-a70c-4c4b-a7a4-8a713b83982f" providerId="ADAL" clId="{12B776AF-7A88-DE46-A37C-F3DD611A0637}" dt="2022-06-21T15:26:42.417" v="2385" actId="1035"/>
          <ac:grpSpMkLst>
            <pc:docMk/>
            <pc:sldMk cId="1410531394" sldId="317"/>
            <ac:grpSpMk id="141" creationId="{CD896BA8-C33C-A6A5-1B53-A1EC214FC1B0}"/>
          </ac:grpSpMkLst>
        </pc:grpChg>
        <pc:grpChg chg="mod">
          <ac:chgData name="Andrew Stewart (andrewst)" userId="b77d2d29-a70c-4c4b-a7a4-8a713b83982f" providerId="ADAL" clId="{12B776AF-7A88-DE46-A37C-F3DD611A0637}" dt="2022-06-21T15:26:42.417" v="2385" actId="1035"/>
          <ac:grpSpMkLst>
            <pc:docMk/>
            <pc:sldMk cId="1410531394" sldId="317"/>
            <ac:grpSpMk id="145" creationId="{3FD495D2-7698-63C0-43C0-D9A7A847DD80}"/>
          </ac:grpSpMkLst>
        </pc:grpChg>
        <pc:grpChg chg="mod">
          <ac:chgData name="Andrew Stewart (andrewst)" userId="b77d2d29-a70c-4c4b-a7a4-8a713b83982f" providerId="ADAL" clId="{12B776AF-7A88-DE46-A37C-F3DD611A0637}" dt="2022-06-21T15:30:30.673" v="2450" actId="1036"/>
          <ac:grpSpMkLst>
            <pc:docMk/>
            <pc:sldMk cId="1410531394" sldId="317"/>
            <ac:grpSpMk id="150" creationId="{9115BD32-55A0-596A-B0AF-BCC5F6FEA0CD}"/>
          </ac:grpSpMkLst>
        </pc:grpChg>
        <pc:grpChg chg="mod">
          <ac:chgData name="Andrew Stewart (andrewst)" userId="b77d2d29-a70c-4c4b-a7a4-8a713b83982f" providerId="ADAL" clId="{12B776AF-7A88-DE46-A37C-F3DD611A0637}" dt="2022-06-21T15:26:58.204" v="2402" actId="1035"/>
          <ac:grpSpMkLst>
            <pc:docMk/>
            <pc:sldMk cId="1410531394" sldId="317"/>
            <ac:grpSpMk id="171" creationId="{9B120211-CF9C-DB23-DFDE-D17D565E2260}"/>
          </ac:grpSpMkLst>
        </pc:grpChg>
        <pc:grpChg chg="mod">
          <ac:chgData name="Andrew Stewart (andrewst)" userId="b77d2d29-a70c-4c4b-a7a4-8a713b83982f" providerId="ADAL" clId="{12B776AF-7A88-DE46-A37C-F3DD611A0637}" dt="2022-06-21T15:26:58.204" v="2402" actId="1035"/>
          <ac:grpSpMkLst>
            <pc:docMk/>
            <pc:sldMk cId="1410531394" sldId="317"/>
            <ac:grpSpMk id="172" creationId="{48F32312-CC32-DD99-8F5C-3C8EEB291FA2}"/>
          </ac:grpSpMkLst>
        </pc:grpChg>
        <pc:grpChg chg="mod">
          <ac:chgData name="Andrew Stewart (andrewst)" userId="b77d2d29-a70c-4c4b-a7a4-8a713b83982f" providerId="ADAL" clId="{12B776AF-7A88-DE46-A37C-F3DD611A0637}" dt="2022-06-21T15:26:42.417" v="2385" actId="1035"/>
          <ac:grpSpMkLst>
            <pc:docMk/>
            <pc:sldMk cId="1410531394" sldId="317"/>
            <ac:grpSpMk id="181" creationId="{C5FA295D-FE30-05BE-A016-4E60EDD5D615}"/>
          </ac:grpSpMkLst>
        </pc:grpChg>
        <pc:grpChg chg="del mod">
          <ac:chgData name="Andrew Stewart (andrewst)" userId="b77d2d29-a70c-4c4b-a7a4-8a713b83982f" providerId="ADAL" clId="{12B776AF-7A88-DE46-A37C-F3DD611A0637}" dt="2022-06-21T15:28:41.604" v="2425" actId="165"/>
          <ac:grpSpMkLst>
            <pc:docMk/>
            <pc:sldMk cId="1410531394" sldId="317"/>
            <ac:grpSpMk id="198" creationId="{9E2DFDCB-113B-4E11-4B35-FC49D5E33E2B}"/>
          </ac:grpSpMkLst>
        </pc:grpChg>
        <pc:grpChg chg="mod topLvl">
          <ac:chgData name="Andrew Stewart (andrewst)" userId="b77d2d29-a70c-4c4b-a7a4-8a713b83982f" providerId="ADAL" clId="{12B776AF-7A88-DE46-A37C-F3DD611A0637}" dt="2022-06-21T15:30:30.673" v="2450" actId="1036"/>
          <ac:grpSpMkLst>
            <pc:docMk/>
            <pc:sldMk cId="1410531394" sldId="317"/>
            <ac:grpSpMk id="200" creationId="{34F18070-3745-CFAE-C6BD-D5BC66FA74D1}"/>
          </ac:grpSpMkLst>
        </pc:grpChg>
        <pc:grpChg chg="mod topLvl">
          <ac:chgData name="Andrew Stewart (andrewst)" userId="b77d2d29-a70c-4c4b-a7a4-8a713b83982f" providerId="ADAL" clId="{12B776AF-7A88-DE46-A37C-F3DD611A0637}" dt="2022-06-21T15:30:30.673" v="2450" actId="1036"/>
          <ac:grpSpMkLst>
            <pc:docMk/>
            <pc:sldMk cId="1410531394" sldId="317"/>
            <ac:grpSpMk id="201" creationId="{B2325735-4872-36A3-437B-D21D4264B95B}"/>
          </ac:grpSpMkLst>
        </pc:grpChg>
        <pc:grpChg chg="mod">
          <ac:chgData name="Andrew Stewart (andrewst)" userId="b77d2d29-a70c-4c4b-a7a4-8a713b83982f" providerId="ADAL" clId="{12B776AF-7A88-DE46-A37C-F3DD611A0637}" dt="2022-06-21T15:28:41.604" v="2425" actId="165"/>
          <ac:grpSpMkLst>
            <pc:docMk/>
            <pc:sldMk cId="1410531394" sldId="317"/>
            <ac:grpSpMk id="203" creationId="{2E751F2A-61AB-9A7E-9B28-A0B14F9CF8BB}"/>
          </ac:grpSpMkLst>
        </pc:grpChg>
        <pc:grpChg chg="mod">
          <ac:chgData name="Andrew Stewart (andrewst)" userId="b77d2d29-a70c-4c4b-a7a4-8a713b83982f" providerId="ADAL" clId="{12B776AF-7A88-DE46-A37C-F3DD611A0637}" dt="2022-06-21T15:28:41.604" v="2425" actId="165"/>
          <ac:grpSpMkLst>
            <pc:docMk/>
            <pc:sldMk cId="1410531394" sldId="317"/>
            <ac:grpSpMk id="212" creationId="{E504E6C9-E468-889E-C76D-577228E85F56}"/>
          </ac:grpSpMkLst>
        </pc:grpChg>
        <pc:grpChg chg="mod">
          <ac:chgData name="Andrew Stewart (andrewst)" userId="b77d2d29-a70c-4c4b-a7a4-8a713b83982f" providerId="ADAL" clId="{12B776AF-7A88-DE46-A37C-F3DD611A0637}" dt="2022-06-21T15:30:30.673" v="2450" actId="1036"/>
          <ac:grpSpMkLst>
            <pc:docMk/>
            <pc:sldMk cId="1410531394" sldId="317"/>
            <ac:grpSpMk id="220" creationId="{141D890E-D3A2-7E68-056F-65C01B0C6B0D}"/>
          </ac:grpSpMkLst>
        </pc:grpChg>
        <pc:picChg chg="mod">
          <ac:chgData name="Andrew Stewart (andrewst)" userId="b77d2d29-a70c-4c4b-a7a4-8a713b83982f" providerId="ADAL" clId="{12B776AF-7A88-DE46-A37C-F3DD611A0637}" dt="2022-06-21T15:26:42.417" v="2385" actId="1035"/>
          <ac:picMkLst>
            <pc:docMk/>
            <pc:sldMk cId="1410531394" sldId="317"/>
            <ac:picMk id="113" creationId="{634CEFE2-5BBE-AAB6-74D8-68155A26D98C}"/>
          </ac:picMkLst>
        </pc:picChg>
        <pc:picChg chg="mod">
          <ac:chgData name="Andrew Stewart (andrewst)" userId="b77d2d29-a70c-4c4b-a7a4-8a713b83982f" providerId="ADAL" clId="{12B776AF-7A88-DE46-A37C-F3DD611A0637}" dt="2022-06-21T15:26:42.417" v="2385" actId="1035"/>
          <ac:picMkLst>
            <pc:docMk/>
            <pc:sldMk cId="1410531394" sldId="317"/>
            <ac:picMk id="120" creationId="{CB599597-2B12-A581-F622-5746804DC001}"/>
          </ac:picMkLst>
        </pc:picChg>
        <pc:picChg chg="mod">
          <ac:chgData name="Andrew Stewart (andrewst)" userId="b77d2d29-a70c-4c4b-a7a4-8a713b83982f" providerId="ADAL" clId="{12B776AF-7A88-DE46-A37C-F3DD611A0637}" dt="2022-06-21T15:26:42.417" v="2385" actId="1035"/>
          <ac:picMkLst>
            <pc:docMk/>
            <pc:sldMk cId="1410531394" sldId="317"/>
            <ac:picMk id="128" creationId="{208AE148-35A5-70B3-01C4-9BD9D9F5FA3D}"/>
          </ac:picMkLst>
        </pc:picChg>
        <pc:picChg chg="mod">
          <ac:chgData name="Andrew Stewart (andrewst)" userId="b77d2d29-a70c-4c4b-a7a4-8a713b83982f" providerId="ADAL" clId="{12B776AF-7A88-DE46-A37C-F3DD611A0637}" dt="2022-06-21T15:26:42.417" v="2385" actId="1035"/>
          <ac:picMkLst>
            <pc:docMk/>
            <pc:sldMk cId="1410531394" sldId="317"/>
            <ac:picMk id="133" creationId="{C89BF2AE-3589-5ADE-90D2-1842E2B782C6}"/>
          </ac:picMkLst>
        </pc:picChg>
        <pc:picChg chg="mod">
          <ac:chgData name="Andrew Stewart (andrewst)" userId="b77d2d29-a70c-4c4b-a7a4-8a713b83982f" providerId="ADAL" clId="{12B776AF-7A88-DE46-A37C-F3DD611A0637}" dt="2022-06-21T15:26:42.417" v="2385" actId="1035"/>
          <ac:picMkLst>
            <pc:docMk/>
            <pc:sldMk cId="1410531394" sldId="317"/>
            <ac:picMk id="134" creationId="{8258F2B6-7751-5449-978F-2467949A7888}"/>
          </ac:picMkLst>
        </pc:picChg>
        <pc:picChg chg="mod">
          <ac:chgData name="Andrew Stewart (andrewst)" userId="b77d2d29-a70c-4c4b-a7a4-8a713b83982f" providerId="ADAL" clId="{12B776AF-7A88-DE46-A37C-F3DD611A0637}" dt="2022-06-21T15:26:42.417" v="2385" actId="1035"/>
          <ac:picMkLst>
            <pc:docMk/>
            <pc:sldMk cId="1410531394" sldId="317"/>
            <ac:picMk id="135" creationId="{8C60D2DD-F446-8B50-5C1D-8461F8C7C501}"/>
          </ac:picMkLst>
        </pc:picChg>
        <pc:picChg chg="mod">
          <ac:chgData name="Andrew Stewart (andrewst)" userId="b77d2d29-a70c-4c4b-a7a4-8a713b83982f" providerId="ADAL" clId="{12B776AF-7A88-DE46-A37C-F3DD611A0637}" dt="2022-06-21T15:26:42.417" v="2385" actId="1035"/>
          <ac:picMkLst>
            <pc:docMk/>
            <pc:sldMk cId="1410531394" sldId="317"/>
            <ac:picMk id="136" creationId="{EEAF313E-75D2-DEBD-B49D-6EB1A27DF866}"/>
          </ac:picMkLst>
        </pc:picChg>
        <pc:picChg chg="mod">
          <ac:chgData name="Andrew Stewart (andrewst)" userId="b77d2d29-a70c-4c4b-a7a4-8a713b83982f" providerId="ADAL" clId="{12B776AF-7A88-DE46-A37C-F3DD611A0637}" dt="2022-06-21T15:26:42.417" v="2385" actId="1035"/>
          <ac:picMkLst>
            <pc:docMk/>
            <pc:sldMk cId="1410531394" sldId="317"/>
            <ac:picMk id="137" creationId="{B674A777-B025-32F3-431A-578684F97665}"/>
          </ac:picMkLst>
        </pc:picChg>
        <pc:picChg chg="mod">
          <ac:chgData name="Andrew Stewart (andrewst)" userId="b77d2d29-a70c-4c4b-a7a4-8a713b83982f" providerId="ADAL" clId="{12B776AF-7A88-DE46-A37C-F3DD611A0637}" dt="2022-06-21T15:26:42.417" v="2385" actId="1035"/>
          <ac:picMkLst>
            <pc:docMk/>
            <pc:sldMk cId="1410531394" sldId="317"/>
            <ac:picMk id="138" creationId="{9592DED6-6F3F-84DC-D4FC-BF4E960A6BE5}"/>
          </ac:picMkLst>
        </pc:picChg>
        <pc:picChg chg="mod">
          <ac:chgData name="Andrew Stewart (andrewst)" userId="b77d2d29-a70c-4c4b-a7a4-8a713b83982f" providerId="ADAL" clId="{12B776AF-7A88-DE46-A37C-F3DD611A0637}" dt="2022-06-21T15:26:42.417" v="2385" actId="1035"/>
          <ac:picMkLst>
            <pc:docMk/>
            <pc:sldMk cId="1410531394" sldId="317"/>
            <ac:picMk id="140" creationId="{BB0F24CF-22E4-FD5E-FBAB-4CA61A962040}"/>
          </ac:picMkLst>
        </pc:picChg>
        <pc:picChg chg="mod">
          <ac:chgData name="Andrew Stewart (andrewst)" userId="b77d2d29-a70c-4c4b-a7a4-8a713b83982f" providerId="ADAL" clId="{12B776AF-7A88-DE46-A37C-F3DD611A0637}" dt="2022-06-21T15:26:58.204" v="2402" actId="1035"/>
          <ac:picMkLst>
            <pc:docMk/>
            <pc:sldMk cId="1410531394" sldId="317"/>
            <ac:picMk id="178" creationId="{98AAB9DB-3838-E7F5-79A6-BB973A837B68}"/>
          </ac:picMkLst>
        </pc:picChg>
        <pc:picChg chg="mod">
          <ac:chgData name="Andrew Stewart (andrewst)" userId="b77d2d29-a70c-4c4b-a7a4-8a713b83982f" providerId="ADAL" clId="{12B776AF-7A88-DE46-A37C-F3DD611A0637}" dt="2022-06-21T15:26:58.204" v="2402" actId="1035"/>
          <ac:picMkLst>
            <pc:docMk/>
            <pc:sldMk cId="1410531394" sldId="317"/>
            <ac:picMk id="179" creationId="{265A3E4D-E5DB-9B15-C58D-D364A80B75F6}"/>
          </ac:picMkLst>
        </pc:picChg>
        <pc:picChg chg="mod">
          <ac:chgData name="Andrew Stewart (andrewst)" userId="b77d2d29-a70c-4c4b-a7a4-8a713b83982f" providerId="ADAL" clId="{12B776AF-7A88-DE46-A37C-F3DD611A0637}" dt="2022-06-21T15:26:58.204" v="2402" actId="1035"/>
          <ac:picMkLst>
            <pc:docMk/>
            <pc:sldMk cId="1410531394" sldId="317"/>
            <ac:picMk id="180" creationId="{5BDECE98-1A82-F876-B896-5B781604B98D}"/>
          </ac:picMkLst>
        </pc:picChg>
      </pc:sldChg>
      <pc:sldChg chg="modSp mod modAnim">
        <pc:chgData name="Andrew Stewart (andrewst)" userId="b77d2d29-a70c-4c4b-a7a4-8a713b83982f" providerId="ADAL" clId="{12B776AF-7A88-DE46-A37C-F3DD611A0637}" dt="2022-06-26T17:29:35.510" v="4384"/>
        <pc:sldMkLst>
          <pc:docMk/>
          <pc:sldMk cId="1339521668" sldId="319"/>
        </pc:sldMkLst>
        <pc:spChg chg="mod">
          <ac:chgData name="Andrew Stewart (andrewst)" userId="b77d2d29-a70c-4c4b-a7a4-8a713b83982f" providerId="ADAL" clId="{12B776AF-7A88-DE46-A37C-F3DD611A0637}" dt="2022-06-26T17:27:52.295" v="4377" actId="1076"/>
          <ac:spMkLst>
            <pc:docMk/>
            <pc:sldMk cId="1339521668" sldId="319"/>
            <ac:spMk id="563" creationId="{C80A40CE-3095-07AF-A014-B5AC2EF6113F}"/>
          </ac:spMkLst>
        </pc:spChg>
        <pc:spChg chg="mod">
          <ac:chgData name="Andrew Stewart (andrewst)" userId="b77d2d29-a70c-4c4b-a7a4-8a713b83982f" providerId="ADAL" clId="{12B776AF-7A88-DE46-A37C-F3DD611A0637}" dt="2022-06-26T17:27:52.295" v="4377" actId="1076"/>
          <ac:spMkLst>
            <pc:docMk/>
            <pc:sldMk cId="1339521668" sldId="319"/>
            <ac:spMk id="564" creationId="{8154D175-C539-23AF-C552-B613DB9D13BE}"/>
          </ac:spMkLst>
        </pc:spChg>
        <pc:spChg chg="mod">
          <ac:chgData name="Andrew Stewart (andrewst)" userId="b77d2d29-a70c-4c4b-a7a4-8a713b83982f" providerId="ADAL" clId="{12B776AF-7A88-DE46-A37C-F3DD611A0637}" dt="2022-06-26T17:27:52.295" v="4377" actId="1076"/>
          <ac:spMkLst>
            <pc:docMk/>
            <pc:sldMk cId="1339521668" sldId="319"/>
            <ac:spMk id="565" creationId="{C379901D-1C9D-4B6F-65F8-EFBEAFF71129}"/>
          </ac:spMkLst>
        </pc:spChg>
        <pc:spChg chg="mod">
          <ac:chgData name="Andrew Stewart (andrewst)" userId="b77d2d29-a70c-4c4b-a7a4-8a713b83982f" providerId="ADAL" clId="{12B776AF-7A88-DE46-A37C-F3DD611A0637}" dt="2022-06-26T17:27:52.295" v="4377" actId="1076"/>
          <ac:spMkLst>
            <pc:docMk/>
            <pc:sldMk cId="1339521668" sldId="319"/>
            <ac:spMk id="566" creationId="{2ABD767E-0000-D001-4FC7-7DA30F485223}"/>
          </ac:spMkLst>
        </pc:spChg>
        <pc:spChg chg="mod">
          <ac:chgData name="Andrew Stewart (andrewst)" userId="b77d2d29-a70c-4c4b-a7a4-8a713b83982f" providerId="ADAL" clId="{12B776AF-7A88-DE46-A37C-F3DD611A0637}" dt="2022-06-26T17:27:52.295" v="4377" actId="1076"/>
          <ac:spMkLst>
            <pc:docMk/>
            <pc:sldMk cId="1339521668" sldId="319"/>
            <ac:spMk id="567" creationId="{99A7C4B1-EA01-1077-DDBE-036DB59F171E}"/>
          </ac:spMkLst>
        </pc:spChg>
        <pc:spChg chg="mod">
          <ac:chgData name="Andrew Stewart (andrewst)" userId="b77d2d29-a70c-4c4b-a7a4-8a713b83982f" providerId="ADAL" clId="{12B776AF-7A88-DE46-A37C-F3DD611A0637}" dt="2022-06-26T17:27:52.295" v="4377" actId="1076"/>
          <ac:spMkLst>
            <pc:docMk/>
            <pc:sldMk cId="1339521668" sldId="319"/>
            <ac:spMk id="569" creationId="{4A4E7C51-925A-562C-0787-372DCFC70631}"/>
          </ac:spMkLst>
        </pc:spChg>
        <pc:spChg chg="mod">
          <ac:chgData name="Andrew Stewart (andrewst)" userId="b77d2d29-a70c-4c4b-a7a4-8a713b83982f" providerId="ADAL" clId="{12B776AF-7A88-DE46-A37C-F3DD611A0637}" dt="2022-06-26T17:27:52.295" v="4377" actId="1076"/>
          <ac:spMkLst>
            <pc:docMk/>
            <pc:sldMk cId="1339521668" sldId="319"/>
            <ac:spMk id="570" creationId="{E2A3E9EB-0A55-AA58-A19F-AB8CAA659BF8}"/>
          </ac:spMkLst>
        </pc:spChg>
        <pc:spChg chg="mod">
          <ac:chgData name="Andrew Stewart (andrewst)" userId="b77d2d29-a70c-4c4b-a7a4-8a713b83982f" providerId="ADAL" clId="{12B776AF-7A88-DE46-A37C-F3DD611A0637}" dt="2022-06-26T17:27:52.295" v="4377" actId="1076"/>
          <ac:spMkLst>
            <pc:docMk/>
            <pc:sldMk cId="1339521668" sldId="319"/>
            <ac:spMk id="571" creationId="{6E45C9C0-339B-F429-7596-09AF855415A5}"/>
          </ac:spMkLst>
        </pc:spChg>
        <pc:spChg chg="mod">
          <ac:chgData name="Andrew Stewart (andrewst)" userId="b77d2d29-a70c-4c4b-a7a4-8a713b83982f" providerId="ADAL" clId="{12B776AF-7A88-DE46-A37C-F3DD611A0637}" dt="2022-06-26T17:27:52.295" v="4377" actId="1076"/>
          <ac:spMkLst>
            <pc:docMk/>
            <pc:sldMk cId="1339521668" sldId="319"/>
            <ac:spMk id="572" creationId="{0EB69237-B08B-54CD-3154-E2AAADDCCAA4}"/>
          </ac:spMkLst>
        </pc:spChg>
        <pc:spChg chg="mod">
          <ac:chgData name="Andrew Stewart (andrewst)" userId="b77d2d29-a70c-4c4b-a7a4-8a713b83982f" providerId="ADAL" clId="{12B776AF-7A88-DE46-A37C-F3DD611A0637}" dt="2022-06-26T17:27:52.295" v="4377" actId="1076"/>
          <ac:spMkLst>
            <pc:docMk/>
            <pc:sldMk cId="1339521668" sldId="319"/>
            <ac:spMk id="573" creationId="{BCE07DA7-BF7F-8F00-5912-A98CE688D397}"/>
          </ac:spMkLst>
        </pc:spChg>
        <pc:spChg chg="mod">
          <ac:chgData name="Andrew Stewart (andrewst)" userId="b77d2d29-a70c-4c4b-a7a4-8a713b83982f" providerId="ADAL" clId="{12B776AF-7A88-DE46-A37C-F3DD611A0637}" dt="2022-06-26T17:27:52.295" v="4377" actId="1076"/>
          <ac:spMkLst>
            <pc:docMk/>
            <pc:sldMk cId="1339521668" sldId="319"/>
            <ac:spMk id="574" creationId="{F0196CBD-D0E0-8140-595D-183A3FC2B42D}"/>
          </ac:spMkLst>
        </pc:spChg>
        <pc:spChg chg="mod">
          <ac:chgData name="Andrew Stewart (andrewst)" userId="b77d2d29-a70c-4c4b-a7a4-8a713b83982f" providerId="ADAL" clId="{12B776AF-7A88-DE46-A37C-F3DD611A0637}" dt="2022-06-26T17:27:52.295" v="4377" actId="1076"/>
          <ac:spMkLst>
            <pc:docMk/>
            <pc:sldMk cId="1339521668" sldId="319"/>
            <ac:spMk id="575" creationId="{FCC6C5EB-A05D-2AEC-DAE7-152EC3B41811}"/>
          </ac:spMkLst>
        </pc:spChg>
        <pc:spChg chg="mod">
          <ac:chgData name="Andrew Stewart (andrewst)" userId="b77d2d29-a70c-4c4b-a7a4-8a713b83982f" providerId="ADAL" clId="{12B776AF-7A88-DE46-A37C-F3DD611A0637}" dt="2022-06-26T17:27:52.295" v="4377" actId="1076"/>
          <ac:spMkLst>
            <pc:docMk/>
            <pc:sldMk cId="1339521668" sldId="319"/>
            <ac:spMk id="576" creationId="{213ABEC0-BD97-B893-B79A-F7653CEFA66D}"/>
          </ac:spMkLst>
        </pc:spChg>
        <pc:spChg chg="mod">
          <ac:chgData name="Andrew Stewart (andrewst)" userId="b77d2d29-a70c-4c4b-a7a4-8a713b83982f" providerId="ADAL" clId="{12B776AF-7A88-DE46-A37C-F3DD611A0637}" dt="2022-06-26T17:27:52.295" v="4377" actId="1076"/>
          <ac:spMkLst>
            <pc:docMk/>
            <pc:sldMk cId="1339521668" sldId="319"/>
            <ac:spMk id="578" creationId="{9CEA96A0-35F5-4484-4172-E0B566AFA74C}"/>
          </ac:spMkLst>
        </pc:spChg>
        <pc:spChg chg="mod">
          <ac:chgData name="Andrew Stewart (andrewst)" userId="b77d2d29-a70c-4c4b-a7a4-8a713b83982f" providerId="ADAL" clId="{12B776AF-7A88-DE46-A37C-F3DD611A0637}" dt="2022-06-26T17:27:52.295" v="4377" actId="1076"/>
          <ac:spMkLst>
            <pc:docMk/>
            <pc:sldMk cId="1339521668" sldId="319"/>
            <ac:spMk id="579" creationId="{547F92A8-159B-ADEF-BF51-C4FD37F0AF08}"/>
          </ac:spMkLst>
        </pc:spChg>
        <pc:spChg chg="mod">
          <ac:chgData name="Andrew Stewart (andrewst)" userId="b77d2d29-a70c-4c4b-a7a4-8a713b83982f" providerId="ADAL" clId="{12B776AF-7A88-DE46-A37C-F3DD611A0637}" dt="2022-06-26T17:27:52.295" v="4377" actId="1076"/>
          <ac:spMkLst>
            <pc:docMk/>
            <pc:sldMk cId="1339521668" sldId="319"/>
            <ac:spMk id="581" creationId="{422843ED-AA25-495C-76E8-C51669E57EDD}"/>
          </ac:spMkLst>
        </pc:spChg>
        <pc:spChg chg="mod">
          <ac:chgData name="Andrew Stewart (andrewst)" userId="b77d2d29-a70c-4c4b-a7a4-8a713b83982f" providerId="ADAL" clId="{12B776AF-7A88-DE46-A37C-F3DD611A0637}" dt="2022-06-26T17:27:52.295" v="4377" actId="1076"/>
          <ac:spMkLst>
            <pc:docMk/>
            <pc:sldMk cId="1339521668" sldId="319"/>
            <ac:spMk id="582" creationId="{B2E4FAD9-6F93-C0C8-F8A0-B887E275EB2D}"/>
          </ac:spMkLst>
        </pc:spChg>
        <pc:spChg chg="mod">
          <ac:chgData name="Andrew Stewart (andrewst)" userId="b77d2d29-a70c-4c4b-a7a4-8a713b83982f" providerId="ADAL" clId="{12B776AF-7A88-DE46-A37C-F3DD611A0637}" dt="2022-06-26T17:27:52.295" v="4377" actId="1076"/>
          <ac:spMkLst>
            <pc:docMk/>
            <pc:sldMk cId="1339521668" sldId="319"/>
            <ac:spMk id="584" creationId="{15821286-88EA-DF84-25C1-D2E286B54CB4}"/>
          </ac:spMkLst>
        </pc:spChg>
        <pc:spChg chg="mod">
          <ac:chgData name="Andrew Stewart (andrewst)" userId="b77d2d29-a70c-4c4b-a7a4-8a713b83982f" providerId="ADAL" clId="{12B776AF-7A88-DE46-A37C-F3DD611A0637}" dt="2022-06-26T17:27:52.295" v="4377" actId="1076"/>
          <ac:spMkLst>
            <pc:docMk/>
            <pc:sldMk cId="1339521668" sldId="319"/>
            <ac:spMk id="590" creationId="{5BDC0121-A3EA-895A-96EF-97132C8DD146}"/>
          </ac:spMkLst>
        </pc:spChg>
        <pc:spChg chg="mod">
          <ac:chgData name="Andrew Stewart (andrewst)" userId="b77d2d29-a70c-4c4b-a7a4-8a713b83982f" providerId="ADAL" clId="{12B776AF-7A88-DE46-A37C-F3DD611A0637}" dt="2022-06-26T17:27:52.295" v="4377" actId="1076"/>
          <ac:spMkLst>
            <pc:docMk/>
            <pc:sldMk cId="1339521668" sldId="319"/>
            <ac:spMk id="591" creationId="{7EB685C6-FCE3-3C1B-2B44-FD208B1278D6}"/>
          </ac:spMkLst>
        </pc:spChg>
        <pc:spChg chg="mod">
          <ac:chgData name="Andrew Stewart (andrewst)" userId="b77d2d29-a70c-4c4b-a7a4-8a713b83982f" providerId="ADAL" clId="{12B776AF-7A88-DE46-A37C-F3DD611A0637}" dt="2022-06-26T17:27:52.295" v="4377" actId="1076"/>
          <ac:spMkLst>
            <pc:docMk/>
            <pc:sldMk cId="1339521668" sldId="319"/>
            <ac:spMk id="592" creationId="{BD6D1CC0-5956-2534-0425-08602348D035}"/>
          </ac:spMkLst>
        </pc:spChg>
        <pc:spChg chg="mod">
          <ac:chgData name="Andrew Stewart (andrewst)" userId="b77d2d29-a70c-4c4b-a7a4-8a713b83982f" providerId="ADAL" clId="{12B776AF-7A88-DE46-A37C-F3DD611A0637}" dt="2022-06-26T17:27:52.295" v="4377" actId="1076"/>
          <ac:spMkLst>
            <pc:docMk/>
            <pc:sldMk cId="1339521668" sldId="319"/>
            <ac:spMk id="601" creationId="{7EA6FCF5-F18E-47B7-B13B-0EF3B2567D7B}"/>
          </ac:spMkLst>
        </pc:spChg>
        <pc:spChg chg="mod">
          <ac:chgData name="Andrew Stewart (andrewst)" userId="b77d2d29-a70c-4c4b-a7a4-8a713b83982f" providerId="ADAL" clId="{12B776AF-7A88-DE46-A37C-F3DD611A0637}" dt="2022-06-26T17:27:52.295" v="4377" actId="1076"/>
          <ac:spMkLst>
            <pc:docMk/>
            <pc:sldMk cId="1339521668" sldId="319"/>
            <ac:spMk id="603" creationId="{16F934C2-4009-DB26-5EE3-A4C79CACCA48}"/>
          </ac:spMkLst>
        </pc:spChg>
        <pc:spChg chg="mod">
          <ac:chgData name="Andrew Stewart (andrewst)" userId="b77d2d29-a70c-4c4b-a7a4-8a713b83982f" providerId="ADAL" clId="{12B776AF-7A88-DE46-A37C-F3DD611A0637}" dt="2022-06-26T17:27:52.295" v="4377" actId="1076"/>
          <ac:spMkLst>
            <pc:docMk/>
            <pc:sldMk cId="1339521668" sldId="319"/>
            <ac:spMk id="605" creationId="{94078B8A-5FF3-BB1F-7064-477083384221}"/>
          </ac:spMkLst>
        </pc:spChg>
        <pc:spChg chg="mod">
          <ac:chgData name="Andrew Stewart (andrewst)" userId="b77d2d29-a70c-4c4b-a7a4-8a713b83982f" providerId="ADAL" clId="{12B776AF-7A88-DE46-A37C-F3DD611A0637}" dt="2022-06-26T17:27:52.295" v="4377" actId="1076"/>
          <ac:spMkLst>
            <pc:docMk/>
            <pc:sldMk cId="1339521668" sldId="319"/>
            <ac:spMk id="606" creationId="{2CD0C9CC-7620-EDCD-9D29-2BC8291668A3}"/>
          </ac:spMkLst>
        </pc:spChg>
        <pc:spChg chg="mod">
          <ac:chgData name="Andrew Stewart (andrewst)" userId="b77d2d29-a70c-4c4b-a7a4-8a713b83982f" providerId="ADAL" clId="{12B776AF-7A88-DE46-A37C-F3DD611A0637}" dt="2022-06-26T17:27:52.295" v="4377" actId="1076"/>
          <ac:spMkLst>
            <pc:docMk/>
            <pc:sldMk cId="1339521668" sldId="319"/>
            <ac:spMk id="608" creationId="{4FC11B29-383C-8418-FF34-D9C673AFBFB6}"/>
          </ac:spMkLst>
        </pc:spChg>
        <pc:spChg chg="mod">
          <ac:chgData name="Andrew Stewart (andrewst)" userId="b77d2d29-a70c-4c4b-a7a4-8a713b83982f" providerId="ADAL" clId="{12B776AF-7A88-DE46-A37C-F3DD611A0637}" dt="2022-06-26T17:27:52.295" v="4377" actId="1076"/>
          <ac:spMkLst>
            <pc:docMk/>
            <pc:sldMk cId="1339521668" sldId="319"/>
            <ac:spMk id="609" creationId="{EBF7EE0B-9548-AAF7-69A0-CBF9BC1C9517}"/>
          </ac:spMkLst>
        </pc:spChg>
        <pc:spChg chg="mod">
          <ac:chgData name="Andrew Stewart (andrewst)" userId="b77d2d29-a70c-4c4b-a7a4-8a713b83982f" providerId="ADAL" clId="{12B776AF-7A88-DE46-A37C-F3DD611A0637}" dt="2022-06-26T17:27:52.295" v="4377" actId="1076"/>
          <ac:spMkLst>
            <pc:docMk/>
            <pc:sldMk cId="1339521668" sldId="319"/>
            <ac:spMk id="610" creationId="{5A619657-8218-1475-30B7-89D798EF2BDC}"/>
          </ac:spMkLst>
        </pc:spChg>
        <pc:spChg chg="mod">
          <ac:chgData name="Andrew Stewart (andrewst)" userId="b77d2d29-a70c-4c4b-a7a4-8a713b83982f" providerId="ADAL" clId="{12B776AF-7A88-DE46-A37C-F3DD611A0637}" dt="2022-06-26T17:27:52.295" v="4377" actId="1076"/>
          <ac:spMkLst>
            <pc:docMk/>
            <pc:sldMk cId="1339521668" sldId="319"/>
            <ac:spMk id="611" creationId="{1989EDAC-4530-8BC4-1890-6941EC3A355F}"/>
          </ac:spMkLst>
        </pc:spChg>
        <pc:spChg chg="mod">
          <ac:chgData name="Andrew Stewart (andrewst)" userId="b77d2d29-a70c-4c4b-a7a4-8a713b83982f" providerId="ADAL" clId="{12B776AF-7A88-DE46-A37C-F3DD611A0637}" dt="2022-06-26T17:27:52.295" v="4377" actId="1076"/>
          <ac:spMkLst>
            <pc:docMk/>
            <pc:sldMk cId="1339521668" sldId="319"/>
            <ac:spMk id="612" creationId="{49DC25CD-2EE6-4E00-F71A-863212E49FDC}"/>
          </ac:spMkLst>
        </pc:spChg>
        <pc:spChg chg="mod">
          <ac:chgData name="Andrew Stewart (andrewst)" userId="b77d2d29-a70c-4c4b-a7a4-8a713b83982f" providerId="ADAL" clId="{12B776AF-7A88-DE46-A37C-F3DD611A0637}" dt="2022-06-26T17:27:52.295" v="4377" actId="1076"/>
          <ac:spMkLst>
            <pc:docMk/>
            <pc:sldMk cId="1339521668" sldId="319"/>
            <ac:spMk id="613" creationId="{E75C711E-C879-E5DD-35C6-CE84E063E4C6}"/>
          </ac:spMkLst>
        </pc:spChg>
        <pc:spChg chg="mod">
          <ac:chgData name="Andrew Stewart (andrewst)" userId="b77d2d29-a70c-4c4b-a7a4-8a713b83982f" providerId="ADAL" clId="{12B776AF-7A88-DE46-A37C-F3DD611A0637}" dt="2022-06-26T17:27:52.295" v="4377" actId="1076"/>
          <ac:spMkLst>
            <pc:docMk/>
            <pc:sldMk cId="1339521668" sldId="319"/>
            <ac:spMk id="616" creationId="{AF37A58D-A965-3BB9-9E10-5F1BB34AAC46}"/>
          </ac:spMkLst>
        </pc:spChg>
        <pc:spChg chg="mod">
          <ac:chgData name="Andrew Stewart (andrewst)" userId="b77d2d29-a70c-4c4b-a7a4-8a713b83982f" providerId="ADAL" clId="{12B776AF-7A88-DE46-A37C-F3DD611A0637}" dt="2022-06-26T17:27:52.295" v="4377" actId="1076"/>
          <ac:spMkLst>
            <pc:docMk/>
            <pc:sldMk cId="1339521668" sldId="319"/>
            <ac:spMk id="617" creationId="{90D97200-8EE5-4EAA-6781-CE0DF0DD85F3}"/>
          </ac:spMkLst>
        </pc:spChg>
        <pc:spChg chg="mod">
          <ac:chgData name="Andrew Stewart (andrewst)" userId="b77d2d29-a70c-4c4b-a7a4-8a713b83982f" providerId="ADAL" clId="{12B776AF-7A88-DE46-A37C-F3DD611A0637}" dt="2022-06-26T17:27:52.295" v="4377" actId="1076"/>
          <ac:spMkLst>
            <pc:docMk/>
            <pc:sldMk cId="1339521668" sldId="319"/>
            <ac:spMk id="618" creationId="{DEFBE230-EC88-3634-38ED-C28029256CD9}"/>
          </ac:spMkLst>
        </pc:spChg>
        <pc:spChg chg="mod">
          <ac:chgData name="Andrew Stewart (andrewst)" userId="b77d2d29-a70c-4c4b-a7a4-8a713b83982f" providerId="ADAL" clId="{12B776AF-7A88-DE46-A37C-F3DD611A0637}" dt="2022-06-26T17:27:52.295" v="4377" actId="1076"/>
          <ac:spMkLst>
            <pc:docMk/>
            <pc:sldMk cId="1339521668" sldId="319"/>
            <ac:spMk id="619" creationId="{EF30A161-A4B2-F4F3-53C2-C1D3B674016C}"/>
          </ac:spMkLst>
        </pc:spChg>
        <pc:spChg chg="mod">
          <ac:chgData name="Andrew Stewart (andrewst)" userId="b77d2d29-a70c-4c4b-a7a4-8a713b83982f" providerId="ADAL" clId="{12B776AF-7A88-DE46-A37C-F3DD611A0637}" dt="2022-06-26T17:27:52.295" v="4377" actId="1076"/>
          <ac:spMkLst>
            <pc:docMk/>
            <pc:sldMk cId="1339521668" sldId="319"/>
            <ac:spMk id="628" creationId="{9369F480-55DA-95AA-9D17-62A292C50084}"/>
          </ac:spMkLst>
        </pc:spChg>
        <pc:spChg chg="mod">
          <ac:chgData name="Andrew Stewart (andrewst)" userId="b77d2d29-a70c-4c4b-a7a4-8a713b83982f" providerId="ADAL" clId="{12B776AF-7A88-DE46-A37C-F3DD611A0637}" dt="2022-06-26T17:27:52.295" v="4377" actId="1076"/>
          <ac:spMkLst>
            <pc:docMk/>
            <pc:sldMk cId="1339521668" sldId="319"/>
            <ac:spMk id="630" creationId="{C6F3370B-9A97-6F5B-9B1F-E36E3F06DC3E}"/>
          </ac:spMkLst>
        </pc:spChg>
        <pc:spChg chg="mod">
          <ac:chgData name="Andrew Stewart (andrewst)" userId="b77d2d29-a70c-4c4b-a7a4-8a713b83982f" providerId="ADAL" clId="{12B776AF-7A88-DE46-A37C-F3DD611A0637}" dt="2022-06-26T17:27:52.295" v="4377" actId="1076"/>
          <ac:spMkLst>
            <pc:docMk/>
            <pc:sldMk cId="1339521668" sldId="319"/>
            <ac:spMk id="632" creationId="{0F3C72E7-C5A7-EDE8-716D-65AEAB0C67F3}"/>
          </ac:spMkLst>
        </pc:spChg>
        <pc:spChg chg="mod">
          <ac:chgData name="Andrew Stewart (andrewst)" userId="b77d2d29-a70c-4c4b-a7a4-8a713b83982f" providerId="ADAL" clId="{12B776AF-7A88-DE46-A37C-F3DD611A0637}" dt="2022-06-26T17:27:52.295" v="4377" actId="1076"/>
          <ac:spMkLst>
            <pc:docMk/>
            <pc:sldMk cId="1339521668" sldId="319"/>
            <ac:spMk id="635" creationId="{26BA84C1-FCDE-A492-0346-0C590C6F764C}"/>
          </ac:spMkLst>
        </pc:spChg>
        <pc:spChg chg="mod">
          <ac:chgData name="Andrew Stewart (andrewst)" userId="b77d2d29-a70c-4c4b-a7a4-8a713b83982f" providerId="ADAL" clId="{12B776AF-7A88-DE46-A37C-F3DD611A0637}" dt="2022-06-26T17:27:52.295" v="4377" actId="1076"/>
          <ac:spMkLst>
            <pc:docMk/>
            <pc:sldMk cId="1339521668" sldId="319"/>
            <ac:spMk id="636" creationId="{5BC62763-8E67-725B-FE45-03B2ECDFF289}"/>
          </ac:spMkLst>
        </pc:spChg>
        <pc:spChg chg="mod">
          <ac:chgData name="Andrew Stewart (andrewst)" userId="b77d2d29-a70c-4c4b-a7a4-8a713b83982f" providerId="ADAL" clId="{12B776AF-7A88-DE46-A37C-F3DD611A0637}" dt="2022-06-26T17:27:52.295" v="4377" actId="1076"/>
          <ac:spMkLst>
            <pc:docMk/>
            <pc:sldMk cId="1339521668" sldId="319"/>
            <ac:spMk id="637" creationId="{57E219BE-C736-3A3C-04DF-B82CA630D386}"/>
          </ac:spMkLst>
        </pc:spChg>
        <pc:spChg chg="mod">
          <ac:chgData name="Andrew Stewart (andrewst)" userId="b77d2d29-a70c-4c4b-a7a4-8a713b83982f" providerId="ADAL" clId="{12B776AF-7A88-DE46-A37C-F3DD611A0637}" dt="2022-06-26T17:27:52.295" v="4377" actId="1076"/>
          <ac:spMkLst>
            <pc:docMk/>
            <pc:sldMk cId="1339521668" sldId="319"/>
            <ac:spMk id="638" creationId="{E13E4EC4-9E19-A4E8-E2F3-4869198E5916}"/>
          </ac:spMkLst>
        </pc:spChg>
        <pc:spChg chg="mod">
          <ac:chgData name="Andrew Stewart (andrewst)" userId="b77d2d29-a70c-4c4b-a7a4-8a713b83982f" providerId="ADAL" clId="{12B776AF-7A88-DE46-A37C-F3DD611A0637}" dt="2022-06-26T17:27:52.295" v="4377" actId="1076"/>
          <ac:spMkLst>
            <pc:docMk/>
            <pc:sldMk cId="1339521668" sldId="319"/>
            <ac:spMk id="639" creationId="{8E714679-76ED-6AAE-E7C2-06721200FD04}"/>
          </ac:spMkLst>
        </pc:spChg>
        <pc:spChg chg="mod">
          <ac:chgData name="Andrew Stewart (andrewst)" userId="b77d2d29-a70c-4c4b-a7a4-8a713b83982f" providerId="ADAL" clId="{12B776AF-7A88-DE46-A37C-F3DD611A0637}" dt="2022-06-26T17:27:52.295" v="4377" actId="1076"/>
          <ac:spMkLst>
            <pc:docMk/>
            <pc:sldMk cId="1339521668" sldId="319"/>
            <ac:spMk id="640" creationId="{3F3E99B7-D32C-65B2-53BD-15ED949965A6}"/>
          </ac:spMkLst>
        </pc:spChg>
        <pc:spChg chg="mod">
          <ac:chgData name="Andrew Stewart (andrewst)" userId="b77d2d29-a70c-4c4b-a7a4-8a713b83982f" providerId="ADAL" clId="{12B776AF-7A88-DE46-A37C-F3DD611A0637}" dt="2022-06-26T17:27:52.295" v="4377" actId="1076"/>
          <ac:spMkLst>
            <pc:docMk/>
            <pc:sldMk cId="1339521668" sldId="319"/>
            <ac:spMk id="641" creationId="{37D6D081-CCA1-7D8C-B644-2C84C26AB0C2}"/>
          </ac:spMkLst>
        </pc:spChg>
        <pc:spChg chg="mod">
          <ac:chgData name="Andrew Stewart (andrewst)" userId="b77d2d29-a70c-4c4b-a7a4-8a713b83982f" providerId="ADAL" clId="{12B776AF-7A88-DE46-A37C-F3DD611A0637}" dt="2022-06-26T17:27:52.295" v="4377" actId="1076"/>
          <ac:spMkLst>
            <pc:docMk/>
            <pc:sldMk cId="1339521668" sldId="319"/>
            <ac:spMk id="642" creationId="{1FAAD6AD-4D4E-5820-9DC0-EFEFF0B868BB}"/>
          </ac:spMkLst>
        </pc:spChg>
        <pc:spChg chg="mod">
          <ac:chgData name="Andrew Stewart (andrewst)" userId="b77d2d29-a70c-4c4b-a7a4-8a713b83982f" providerId="ADAL" clId="{12B776AF-7A88-DE46-A37C-F3DD611A0637}" dt="2022-06-26T17:27:52.295" v="4377" actId="1076"/>
          <ac:spMkLst>
            <pc:docMk/>
            <pc:sldMk cId="1339521668" sldId="319"/>
            <ac:spMk id="643" creationId="{2F15D9E5-E968-912F-086D-4F6C3D35C8FE}"/>
          </ac:spMkLst>
        </pc:spChg>
        <pc:spChg chg="mod">
          <ac:chgData name="Andrew Stewart (andrewst)" userId="b77d2d29-a70c-4c4b-a7a4-8a713b83982f" providerId="ADAL" clId="{12B776AF-7A88-DE46-A37C-F3DD611A0637}" dt="2022-06-26T17:27:52.295" v="4377" actId="1076"/>
          <ac:spMkLst>
            <pc:docMk/>
            <pc:sldMk cId="1339521668" sldId="319"/>
            <ac:spMk id="644" creationId="{F3D385A9-A247-49AD-98DB-DD234AEE5817}"/>
          </ac:spMkLst>
        </pc:spChg>
        <pc:spChg chg="mod">
          <ac:chgData name="Andrew Stewart (andrewst)" userId="b77d2d29-a70c-4c4b-a7a4-8a713b83982f" providerId="ADAL" clId="{12B776AF-7A88-DE46-A37C-F3DD611A0637}" dt="2022-06-26T17:27:52.295" v="4377" actId="1076"/>
          <ac:spMkLst>
            <pc:docMk/>
            <pc:sldMk cId="1339521668" sldId="319"/>
            <ac:spMk id="645" creationId="{7E28FFC3-2F2F-B5BF-1172-ABE53D8AF216}"/>
          </ac:spMkLst>
        </pc:spChg>
        <pc:spChg chg="mod">
          <ac:chgData name="Andrew Stewart (andrewst)" userId="b77d2d29-a70c-4c4b-a7a4-8a713b83982f" providerId="ADAL" clId="{12B776AF-7A88-DE46-A37C-F3DD611A0637}" dt="2022-06-26T17:27:52.295" v="4377" actId="1076"/>
          <ac:spMkLst>
            <pc:docMk/>
            <pc:sldMk cId="1339521668" sldId="319"/>
            <ac:spMk id="646" creationId="{61E585D3-EC69-318F-F2D1-2C205D1DC975}"/>
          </ac:spMkLst>
        </pc:spChg>
        <pc:spChg chg="mod">
          <ac:chgData name="Andrew Stewart (andrewst)" userId="b77d2d29-a70c-4c4b-a7a4-8a713b83982f" providerId="ADAL" clId="{12B776AF-7A88-DE46-A37C-F3DD611A0637}" dt="2022-06-26T17:27:52.295" v="4377" actId="1076"/>
          <ac:spMkLst>
            <pc:docMk/>
            <pc:sldMk cId="1339521668" sldId="319"/>
            <ac:spMk id="647" creationId="{D42ECF8A-0F70-32DD-59D2-E54B1D9EC233}"/>
          </ac:spMkLst>
        </pc:spChg>
        <pc:spChg chg="mod">
          <ac:chgData name="Andrew Stewart (andrewst)" userId="b77d2d29-a70c-4c4b-a7a4-8a713b83982f" providerId="ADAL" clId="{12B776AF-7A88-DE46-A37C-F3DD611A0637}" dt="2022-06-26T17:27:52.295" v="4377" actId="1076"/>
          <ac:spMkLst>
            <pc:docMk/>
            <pc:sldMk cId="1339521668" sldId="319"/>
            <ac:spMk id="648" creationId="{5B214357-7ACB-6101-55EC-173336D0AB1D}"/>
          </ac:spMkLst>
        </pc:spChg>
        <pc:spChg chg="mod">
          <ac:chgData name="Andrew Stewart (andrewst)" userId="b77d2d29-a70c-4c4b-a7a4-8a713b83982f" providerId="ADAL" clId="{12B776AF-7A88-DE46-A37C-F3DD611A0637}" dt="2022-06-26T17:27:52.295" v="4377" actId="1076"/>
          <ac:spMkLst>
            <pc:docMk/>
            <pc:sldMk cId="1339521668" sldId="319"/>
            <ac:spMk id="649" creationId="{AF49EC09-60D1-3A95-1B14-098E77D0AFD4}"/>
          </ac:spMkLst>
        </pc:spChg>
        <pc:spChg chg="mod">
          <ac:chgData name="Andrew Stewart (andrewst)" userId="b77d2d29-a70c-4c4b-a7a4-8a713b83982f" providerId="ADAL" clId="{12B776AF-7A88-DE46-A37C-F3DD611A0637}" dt="2022-06-26T17:27:52.295" v="4377" actId="1076"/>
          <ac:spMkLst>
            <pc:docMk/>
            <pc:sldMk cId="1339521668" sldId="319"/>
            <ac:spMk id="650" creationId="{05DE16B4-B70B-3F31-27F6-0252F78CF09C}"/>
          </ac:spMkLst>
        </pc:spChg>
        <pc:spChg chg="mod">
          <ac:chgData name="Andrew Stewart (andrewst)" userId="b77d2d29-a70c-4c4b-a7a4-8a713b83982f" providerId="ADAL" clId="{12B776AF-7A88-DE46-A37C-F3DD611A0637}" dt="2022-06-26T17:27:52.295" v="4377" actId="1076"/>
          <ac:spMkLst>
            <pc:docMk/>
            <pc:sldMk cId="1339521668" sldId="319"/>
            <ac:spMk id="651" creationId="{FE84E916-FD24-3204-796C-C793FF3B9A6A}"/>
          </ac:spMkLst>
        </pc:spChg>
        <pc:spChg chg="mod">
          <ac:chgData name="Andrew Stewart (andrewst)" userId="b77d2d29-a70c-4c4b-a7a4-8a713b83982f" providerId="ADAL" clId="{12B776AF-7A88-DE46-A37C-F3DD611A0637}" dt="2022-06-26T17:27:52.295" v="4377" actId="1076"/>
          <ac:spMkLst>
            <pc:docMk/>
            <pc:sldMk cId="1339521668" sldId="319"/>
            <ac:spMk id="652" creationId="{1733692E-7CE2-F0C3-2E14-C1BA1BADA148}"/>
          </ac:spMkLst>
        </pc:spChg>
        <pc:spChg chg="mod">
          <ac:chgData name="Andrew Stewart (andrewst)" userId="b77d2d29-a70c-4c4b-a7a4-8a713b83982f" providerId="ADAL" clId="{12B776AF-7A88-DE46-A37C-F3DD611A0637}" dt="2022-06-26T17:27:52.295" v="4377" actId="1076"/>
          <ac:spMkLst>
            <pc:docMk/>
            <pc:sldMk cId="1339521668" sldId="319"/>
            <ac:spMk id="653" creationId="{4F96F3B1-A954-FD57-833F-B986E7FDC627}"/>
          </ac:spMkLst>
        </pc:spChg>
        <pc:spChg chg="mod">
          <ac:chgData name="Andrew Stewart (andrewst)" userId="b77d2d29-a70c-4c4b-a7a4-8a713b83982f" providerId="ADAL" clId="{12B776AF-7A88-DE46-A37C-F3DD611A0637}" dt="2022-06-26T17:27:52.295" v="4377" actId="1076"/>
          <ac:spMkLst>
            <pc:docMk/>
            <pc:sldMk cId="1339521668" sldId="319"/>
            <ac:spMk id="654" creationId="{01339144-F90F-0EA4-B420-B9447601D13F}"/>
          </ac:spMkLst>
        </pc:spChg>
        <pc:spChg chg="mod">
          <ac:chgData name="Andrew Stewart (andrewst)" userId="b77d2d29-a70c-4c4b-a7a4-8a713b83982f" providerId="ADAL" clId="{12B776AF-7A88-DE46-A37C-F3DD611A0637}" dt="2022-06-26T17:27:52.295" v="4377" actId="1076"/>
          <ac:spMkLst>
            <pc:docMk/>
            <pc:sldMk cId="1339521668" sldId="319"/>
            <ac:spMk id="655" creationId="{25888E61-29A8-EF60-059C-71C2CC7953A0}"/>
          </ac:spMkLst>
        </pc:spChg>
        <pc:spChg chg="mod">
          <ac:chgData name="Andrew Stewart (andrewst)" userId="b77d2d29-a70c-4c4b-a7a4-8a713b83982f" providerId="ADAL" clId="{12B776AF-7A88-DE46-A37C-F3DD611A0637}" dt="2022-06-26T17:27:52.295" v="4377" actId="1076"/>
          <ac:spMkLst>
            <pc:docMk/>
            <pc:sldMk cId="1339521668" sldId="319"/>
            <ac:spMk id="656" creationId="{7F626DB2-1AC6-41B8-B6CF-9C9A53A05D08}"/>
          </ac:spMkLst>
        </pc:spChg>
        <pc:spChg chg="mod">
          <ac:chgData name="Andrew Stewart (andrewst)" userId="b77d2d29-a70c-4c4b-a7a4-8a713b83982f" providerId="ADAL" clId="{12B776AF-7A88-DE46-A37C-F3DD611A0637}" dt="2022-06-26T17:27:52.295" v="4377" actId="1076"/>
          <ac:spMkLst>
            <pc:docMk/>
            <pc:sldMk cId="1339521668" sldId="319"/>
            <ac:spMk id="657" creationId="{680E3509-D0A9-4308-34C9-A1D924EF3577}"/>
          </ac:spMkLst>
        </pc:spChg>
        <pc:spChg chg="mod">
          <ac:chgData name="Andrew Stewart (andrewst)" userId="b77d2d29-a70c-4c4b-a7a4-8a713b83982f" providerId="ADAL" clId="{12B776AF-7A88-DE46-A37C-F3DD611A0637}" dt="2022-06-26T17:27:52.295" v="4377" actId="1076"/>
          <ac:spMkLst>
            <pc:docMk/>
            <pc:sldMk cId="1339521668" sldId="319"/>
            <ac:spMk id="658" creationId="{4970A61D-4D1A-A921-9A72-2DF547BB075D}"/>
          </ac:spMkLst>
        </pc:spChg>
        <pc:spChg chg="mod">
          <ac:chgData name="Andrew Stewart (andrewst)" userId="b77d2d29-a70c-4c4b-a7a4-8a713b83982f" providerId="ADAL" clId="{12B776AF-7A88-DE46-A37C-F3DD611A0637}" dt="2022-06-26T17:27:52.295" v="4377" actId="1076"/>
          <ac:spMkLst>
            <pc:docMk/>
            <pc:sldMk cId="1339521668" sldId="319"/>
            <ac:spMk id="659" creationId="{F23FC5F6-178C-0301-9EF6-DC0C1B1F18EF}"/>
          </ac:spMkLst>
        </pc:spChg>
        <pc:spChg chg="mod">
          <ac:chgData name="Andrew Stewart (andrewst)" userId="b77d2d29-a70c-4c4b-a7a4-8a713b83982f" providerId="ADAL" clId="{12B776AF-7A88-DE46-A37C-F3DD611A0637}" dt="2022-06-26T17:27:52.295" v="4377" actId="1076"/>
          <ac:spMkLst>
            <pc:docMk/>
            <pc:sldMk cId="1339521668" sldId="319"/>
            <ac:spMk id="660" creationId="{EC259D6A-E3CC-05D8-E72D-B40313BFDB0D}"/>
          </ac:spMkLst>
        </pc:spChg>
        <pc:spChg chg="mod">
          <ac:chgData name="Andrew Stewart (andrewst)" userId="b77d2d29-a70c-4c4b-a7a4-8a713b83982f" providerId="ADAL" clId="{12B776AF-7A88-DE46-A37C-F3DD611A0637}" dt="2022-06-26T17:27:52.295" v="4377" actId="1076"/>
          <ac:spMkLst>
            <pc:docMk/>
            <pc:sldMk cId="1339521668" sldId="319"/>
            <ac:spMk id="661" creationId="{148C408A-F977-2A68-BFDF-0D44CCCC785E}"/>
          </ac:spMkLst>
        </pc:spChg>
        <pc:spChg chg="mod">
          <ac:chgData name="Andrew Stewart (andrewst)" userId="b77d2d29-a70c-4c4b-a7a4-8a713b83982f" providerId="ADAL" clId="{12B776AF-7A88-DE46-A37C-F3DD611A0637}" dt="2022-06-26T17:27:52.295" v="4377" actId="1076"/>
          <ac:spMkLst>
            <pc:docMk/>
            <pc:sldMk cId="1339521668" sldId="319"/>
            <ac:spMk id="662" creationId="{DDA576AE-B85A-5ED7-E1B0-44F429E110CC}"/>
          </ac:spMkLst>
        </pc:spChg>
        <pc:spChg chg="mod">
          <ac:chgData name="Andrew Stewart (andrewst)" userId="b77d2d29-a70c-4c4b-a7a4-8a713b83982f" providerId="ADAL" clId="{12B776AF-7A88-DE46-A37C-F3DD611A0637}" dt="2022-06-26T17:27:52.295" v="4377" actId="1076"/>
          <ac:spMkLst>
            <pc:docMk/>
            <pc:sldMk cId="1339521668" sldId="319"/>
            <ac:spMk id="663" creationId="{C50089F2-A616-BACE-028B-AA800FF03775}"/>
          </ac:spMkLst>
        </pc:spChg>
        <pc:spChg chg="mod">
          <ac:chgData name="Andrew Stewart (andrewst)" userId="b77d2d29-a70c-4c4b-a7a4-8a713b83982f" providerId="ADAL" clId="{12B776AF-7A88-DE46-A37C-F3DD611A0637}" dt="2022-06-26T17:27:52.295" v="4377" actId="1076"/>
          <ac:spMkLst>
            <pc:docMk/>
            <pc:sldMk cId="1339521668" sldId="319"/>
            <ac:spMk id="664" creationId="{90ADA67A-3E87-1B56-0DE2-94DB272DA78D}"/>
          </ac:spMkLst>
        </pc:spChg>
        <pc:spChg chg="mod">
          <ac:chgData name="Andrew Stewart (andrewst)" userId="b77d2d29-a70c-4c4b-a7a4-8a713b83982f" providerId="ADAL" clId="{12B776AF-7A88-DE46-A37C-F3DD611A0637}" dt="2022-06-26T17:27:52.295" v="4377" actId="1076"/>
          <ac:spMkLst>
            <pc:docMk/>
            <pc:sldMk cId="1339521668" sldId="319"/>
            <ac:spMk id="665" creationId="{29038567-4866-7BB2-BC5C-5A08F54A7E8D}"/>
          </ac:spMkLst>
        </pc:spChg>
        <pc:spChg chg="mod">
          <ac:chgData name="Andrew Stewart (andrewst)" userId="b77d2d29-a70c-4c4b-a7a4-8a713b83982f" providerId="ADAL" clId="{12B776AF-7A88-DE46-A37C-F3DD611A0637}" dt="2022-06-26T17:27:52.295" v="4377" actId="1076"/>
          <ac:spMkLst>
            <pc:docMk/>
            <pc:sldMk cId="1339521668" sldId="319"/>
            <ac:spMk id="666" creationId="{2E11D060-9481-B2D4-6E47-104A33A6A39C}"/>
          </ac:spMkLst>
        </pc:spChg>
        <pc:spChg chg="mod">
          <ac:chgData name="Andrew Stewart (andrewst)" userId="b77d2d29-a70c-4c4b-a7a4-8a713b83982f" providerId="ADAL" clId="{12B776AF-7A88-DE46-A37C-F3DD611A0637}" dt="2022-06-26T17:27:52.295" v="4377" actId="1076"/>
          <ac:spMkLst>
            <pc:docMk/>
            <pc:sldMk cId="1339521668" sldId="319"/>
            <ac:spMk id="667" creationId="{8CED3533-8159-BFC3-7FD8-F7C0344CCC4F}"/>
          </ac:spMkLst>
        </pc:spChg>
        <pc:spChg chg="mod">
          <ac:chgData name="Andrew Stewart (andrewst)" userId="b77d2d29-a70c-4c4b-a7a4-8a713b83982f" providerId="ADAL" clId="{12B776AF-7A88-DE46-A37C-F3DD611A0637}" dt="2022-06-26T17:27:52.295" v="4377" actId="1076"/>
          <ac:spMkLst>
            <pc:docMk/>
            <pc:sldMk cId="1339521668" sldId="319"/>
            <ac:spMk id="670" creationId="{7D0392A5-38FD-BF29-C6EB-4E36471E909E}"/>
          </ac:spMkLst>
        </pc:spChg>
        <pc:spChg chg="mod">
          <ac:chgData name="Andrew Stewart (andrewst)" userId="b77d2d29-a70c-4c4b-a7a4-8a713b83982f" providerId="ADAL" clId="{12B776AF-7A88-DE46-A37C-F3DD611A0637}" dt="2022-06-26T17:27:52.295" v="4377" actId="1076"/>
          <ac:spMkLst>
            <pc:docMk/>
            <pc:sldMk cId="1339521668" sldId="319"/>
            <ac:spMk id="671" creationId="{9BC82DDD-F458-2DDF-C764-9F50529C725A}"/>
          </ac:spMkLst>
        </pc:spChg>
        <pc:spChg chg="mod">
          <ac:chgData name="Andrew Stewart (andrewst)" userId="b77d2d29-a70c-4c4b-a7a4-8a713b83982f" providerId="ADAL" clId="{12B776AF-7A88-DE46-A37C-F3DD611A0637}" dt="2022-06-26T17:27:52.295" v="4377" actId="1076"/>
          <ac:spMkLst>
            <pc:docMk/>
            <pc:sldMk cId="1339521668" sldId="319"/>
            <ac:spMk id="672" creationId="{DCF6A2EF-2763-B12A-865B-241E822A5459}"/>
          </ac:spMkLst>
        </pc:spChg>
        <pc:spChg chg="mod">
          <ac:chgData name="Andrew Stewart (andrewst)" userId="b77d2d29-a70c-4c4b-a7a4-8a713b83982f" providerId="ADAL" clId="{12B776AF-7A88-DE46-A37C-F3DD611A0637}" dt="2022-06-26T17:27:52.295" v="4377" actId="1076"/>
          <ac:spMkLst>
            <pc:docMk/>
            <pc:sldMk cId="1339521668" sldId="319"/>
            <ac:spMk id="674" creationId="{FD6A297B-7018-F4BA-3753-535DCFEED62C}"/>
          </ac:spMkLst>
        </pc:spChg>
        <pc:spChg chg="mod">
          <ac:chgData name="Andrew Stewart (andrewst)" userId="b77d2d29-a70c-4c4b-a7a4-8a713b83982f" providerId="ADAL" clId="{12B776AF-7A88-DE46-A37C-F3DD611A0637}" dt="2022-06-26T17:27:52.295" v="4377" actId="1076"/>
          <ac:spMkLst>
            <pc:docMk/>
            <pc:sldMk cId="1339521668" sldId="319"/>
            <ac:spMk id="675" creationId="{91E8C0DC-8639-A531-74C7-D754C9B8BD53}"/>
          </ac:spMkLst>
        </pc:spChg>
        <pc:spChg chg="mod">
          <ac:chgData name="Andrew Stewart (andrewst)" userId="b77d2d29-a70c-4c4b-a7a4-8a713b83982f" providerId="ADAL" clId="{12B776AF-7A88-DE46-A37C-F3DD611A0637}" dt="2022-06-26T17:27:52.295" v="4377" actId="1076"/>
          <ac:spMkLst>
            <pc:docMk/>
            <pc:sldMk cId="1339521668" sldId="319"/>
            <ac:spMk id="677" creationId="{41E104E9-530C-B49D-8BDF-456BC7B919AA}"/>
          </ac:spMkLst>
        </pc:spChg>
        <pc:spChg chg="mod">
          <ac:chgData name="Andrew Stewart (andrewst)" userId="b77d2d29-a70c-4c4b-a7a4-8a713b83982f" providerId="ADAL" clId="{12B776AF-7A88-DE46-A37C-F3DD611A0637}" dt="2022-06-26T17:27:52.295" v="4377" actId="1076"/>
          <ac:spMkLst>
            <pc:docMk/>
            <pc:sldMk cId="1339521668" sldId="319"/>
            <ac:spMk id="678" creationId="{AB3EE38F-6E55-A1FB-5477-05E91A641BBF}"/>
          </ac:spMkLst>
        </pc:spChg>
        <pc:spChg chg="mod">
          <ac:chgData name="Andrew Stewart (andrewst)" userId="b77d2d29-a70c-4c4b-a7a4-8a713b83982f" providerId="ADAL" clId="{12B776AF-7A88-DE46-A37C-F3DD611A0637}" dt="2022-06-26T17:27:52.295" v="4377" actId="1076"/>
          <ac:spMkLst>
            <pc:docMk/>
            <pc:sldMk cId="1339521668" sldId="319"/>
            <ac:spMk id="679" creationId="{C55DB631-7C8B-AF84-94F6-2C6D52D2DE4C}"/>
          </ac:spMkLst>
        </pc:spChg>
        <pc:spChg chg="mod">
          <ac:chgData name="Andrew Stewart (andrewst)" userId="b77d2d29-a70c-4c4b-a7a4-8a713b83982f" providerId="ADAL" clId="{12B776AF-7A88-DE46-A37C-F3DD611A0637}" dt="2022-06-26T17:27:52.295" v="4377" actId="1076"/>
          <ac:spMkLst>
            <pc:docMk/>
            <pc:sldMk cId="1339521668" sldId="319"/>
            <ac:spMk id="681" creationId="{A226B313-4998-4745-149F-5FCEF20D370D}"/>
          </ac:spMkLst>
        </pc:spChg>
        <pc:spChg chg="mod">
          <ac:chgData name="Andrew Stewart (andrewst)" userId="b77d2d29-a70c-4c4b-a7a4-8a713b83982f" providerId="ADAL" clId="{12B776AF-7A88-DE46-A37C-F3DD611A0637}" dt="2022-06-26T17:27:52.295" v="4377" actId="1076"/>
          <ac:spMkLst>
            <pc:docMk/>
            <pc:sldMk cId="1339521668" sldId="319"/>
            <ac:spMk id="682" creationId="{65B8C537-349B-17C5-A055-625918B41E6E}"/>
          </ac:spMkLst>
        </pc:spChg>
        <pc:spChg chg="mod">
          <ac:chgData name="Andrew Stewart (andrewst)" userId="b77d2d29-a70c-4c4b-a7a4-8a713b83982f" providerId="ADAL" clId="{12B776AF-7A88-DE46-A37C-F3DD611A0637}" dt="2022-06-26T17:27:52.295" v="4377" actId="1076"/>
          <ac:spMkLst>
            <pc:docMk/>
            <pc:sldMk cId="1339521668" sldId="319"/>
            <ac:spMk id="684" creationId="{F8A29984-E176-4813-3B3B-C46A2E753AA3}"/>
          </ac:spMkLst>
        </pc:spChg>
        <pc:spChg chg="mod">
          <ac:chgData name="Andrew Stewart (andrewst)" userId="b77d2d29-a70c-4c4b-a7a4-8a713b83982f" providerId="ADAL" clId="{12B776AF-7A88-DE46-A37C-F3DD611A0637}" dt="2022-06-26T17:27:52.295" v="4377" actId="1076"/>
          <ac:spMkLst>
            <pc:docMk/>
            <pc:sldMk cId="1339521668" sldId="319"/>
            <ac:spMk id="685" creationId="{64A987C1-FBCF-279D-5CB3-9CC83F80FCE6}"/>
          </ac:spMkLst>
        </pc:spChg>
        <pc:spChg chg="mod">
          <ac:chgData name="Andrew Stewart (andrewst)" userId="b77d2d29-a70c-4c4b-a7a4-8a713b83982f" providerId="ADAL" clId="{12B776AF-7A88-DE46-A37C-F3DD611A0637}" dt="2022-06-26T17:27:52.295" v="4377" actId="1076"/>
          <ac:spMkLst>
            <pc:docMk/>
            <pc:sldMk cId="1339521668" sldId="319"/>
            <ac:spMk id="686" creationId="{58930972-80EB-6C28-33D5-E598E63CC8B2}"/>
          </ac:spMkLst>
        </pc:spChg>
        <pc:spChg chg="mod">
          <ac:chgData name="Andrew Stewart (andrewst)" userId="b77d2d29-a70c-4c4b-a7a4-8a713b83982f" providerId="ADAL" clId="{12B776AF-7A88-DE46-A37C-F3DD611A0637}" dt="2022-06-26T17:27:52.295" v="4377" actId="1076"/>
          <ac:spMkLst>
            <pc:docMk/>
            <pc:sldMk cId="1339521668" sldId="319"/>
            <ac:spMk id="688" creationId="{CD7F9DED-4DDF-9410-8772-3A275E9D4328}"/>
          </ac:spMkLst>
        </pc:spChg>
        <pc:spChg chg="mod">
          <ac:chgData name="Andrew Stewart (andrewst)" userId="b77d2d29-a70c-4c4b-a7a4-8a713b83982f" providerId="ADAL" clId="{12B776AF-7A88-DE46-A37C-F3DD611A0637}" dt="2022-06-26T17:27:52.295" v="4377" actId="1076"/>
          <ac:spMkLst>
            <pc:docMk/>
            <pc:sldMk cId="1339521668" sldId="319"/>
            <ac:spMk id="689" creationId="{7025830B-34F7-050A-7EA4-300DD049D9E7}"/>
          </ac:spMkLst>
        </pc:spChg>
        <pc:spChg chg="mod">
          <ac:chgData name="Andrew Stewart (andrewst)" userId="b77d2d29-a70c-4c4b-a7a4-8a713b83982f" providerId="ADAL" clId="{12B776AF-7A88-DE46-A37C-F3DD611A0637}" dt="2022-06-26T17:27:52.295" v="4377" actId="1076"/>
          <ac:spMkLst>
            <pc:docMk/>
            <pc:sldMk cId="1339521668" sldId="319"/>
            <ac:spMk id="691" creationId="{44848023-F089-8C84-9E65-EE98D4B5A162}"/>
          </ac:spMkLst>
        </pc:spChg>
        <pc:spChg chg="mod">
          <ac:chgData name="Andrew Stewart (andrewst)" userId="b77d2d29-a70c-4c4b-a7a4-8a713b83982f" providerId="ADAL" clId="{12B776AF-7A88-DE46-A37C-F3DD611A0637}" dt="2022-06-26T17:27:52.295" v="4377" actId="1076"/>
          <ac:spMkLst>
            <pc:docMk/>
            <pc:sldMk cId="1339521668" sldId="319"/>
            <ac:spMk id="692" creationId="{D14C1739-2C46-D70C-6E72-3B36DB72F436}"/>
          </ac:spMkLst>
        </pc:spChg>
        <pc:spChg chg="mod">
          <ac:chgData name="Andrew Stewart (andrewst)" userId="b77d2d29-a70c-4c4b-a7a4-8a713b83982f" providerId="ADAL" clId="{12B776AF-7A88-DE46-A37C-F3DD611A0637}" dt="2022-06-26T17:27:52.295" v="4377" actId="1076"/>
          <ac:spMkLst>
            <pc:docMk/>
            <pc:sldMk cId="1339521668" sldId="319"/>
            <ac:spMk id="693" creationId="{B610DCA0-37FE-19E2-DD40-9E896F537832}"/>
          </ac:spMkLst>
        </pc:spChg>
        <pc:spChg chg="mod">
          <ac:chgData name="Andrew Stewart (andrewst)" userId="b77d2d29-a70c-4c4b-a7a4-8a713b83982f" providerId="ADAL" clId="{12B776AF-7A88-DE46-A37C-F3DD611A0637}" dt="2022-06-26T17:27:52.295" v="4377" actId="1076"/>
          <ac:spMkLst>
            <pc:docMk/>
            <pc:sldMk cId="1339521668" sldId="319"/>
            <ac:spMk id="695" creationId="{6FC800E8-7805-C3B2-38DA-9C118A6BC9A3}"/>
          </ac:spMkLst>
        </pc:spChg>
        <pc:spChg chg="mod">
          <ac:chgData name="Andrew Stewart (andrewst)" userId="b77d2d29-a70c-4c4b-a7a4-8a713b83982f" providerId="ADAL" clId="{12B776AF-7A88-DE46-A37C-F3DD611A0637}" dt="2022-06-26T17:27:52.295" v="4377" actId="1076"/>
          <ac:spMkLst>
            <pc:docMk/>
            <pc:sldMk cId="1339521668" sldId="319"/>
            <ac:spMk id="696" creationId="{DDB4D376-DFB7-849F-B1F2-D561165DF4A6}"/>
          </ac:spMkLst>
        </pc:spChg>
        <pc:spChg chg="mod">
          <ac:chgData name="Andrew Stewart (andrewst)" userId="b77d2d29-a70c-4c4b-a7a4-8a713b83982f" providerId="ADAL" clId="{12B776AF-7A88-DE46-A37C-F3DD611A0637}" dt="2022-06-26T17:27:52.295" v="4377" actId="1076"/>
          <ac:spMkLst>
            <pc:docMk/>
            <pc:sldMk cId="1339521668" sldId="319"/>
            <ac:spMk id="698" creationId="{F5D4201F-DD4A-0C5A-17ED-6682885B8D37}"/>
          </ac:spMkLst>
        </pc:spChg>
        <pc:spChg chg="mod">
          <ac:chgData name="Andrew Stewart (andrewst)" userId="b77d2d29-a70c-4c4b-a7a4-8a713b83982f" providerId="ADAL" clId="{12B776AF-7A88-DE46-A37C-F3DD611A0637}" dt="2022-06-26T17:27:52.295" v="4377" actId="1076"/>
          <ac:spMkLst>
            <pc:docMk/>
            <pc:sldMk cId="1339521668" sldId="319"/>
            <ac:spMk id="699" creationId="{AE2B7416-0117-DFB5-3D14-4121148AFE3D}"/>
          </ac:spMkLst>
        </pc:spChg>
        <pc:spChg chg="mod">
          <ac:chgData name="Andrew Stewart (andrewst)" userId="b77d2d29-a70c-4c4b-a7a4-8a713b83982f" providerId="ADAL" clId="{12B776AF-7A88-DE46-A37C-F3DD611A0637}" dt="2022-06-26T17:27:52.295" v="4377" actId="1076"/>
          <ac:spMkLst>
            <pc:docMk/>
            <pc:sldMk cId="1339521668" sldId="319"/>
            <ac:spMk id="704" creationId="{5E738E23-DAB2-12AF-3D90-ECFC734C965D}"/>
          </ac:spMkLst>
        </pc:spChg>
        <pc:spChg chg="mod">
          <ac:chgData name="Andrew Stewart (andrewst)" userId="b77d2d29-a70c-4c4b-a7a4-8a713b83982f" providerId="ADAL" clId="{12B776AF-7A88-DE46-A37C-F3DD611A0637}" dt="2022-06-26T17:27:52.295" v="4377" actId="1076"/>
          <ac:spMkLst>
            <pc:docMk/>
            <pc:sldMk cId="1339521668" sldId="319"/>
            <ac:spMk id="705" creationId="{366395D7-469E-00D5-C04C-62D8E94CE387}"/>
          </ac:spMkLst>
        </pc:spChg>
        <pc:spChg chg="mod">
          <ac:chgData name="Andrew Stewart (andrewst)" userId="b77d2d29-a70c-4c4b-a7a4-8a713b83982f" providerId="ADAL" clId="{12B776AF-7A88-DE46-A37C-F3DD611A0637}" dt="2022-06-26T17:27:52.295" v="4377" actId="1076"/>
          <ac:spMkLst>
            <pc:docMk/>
            <pc:sldMk cId="1339521668" sldId="319"/>
            <ac:spMk id="706" creationId="{11A5724E-D2C2-6CA1-16AF-37AB8A21B351}"/>
          </ac:spMkLst>
        </pc:spChg>
        <pc:spChg chg="mod">
          <ac:chgData name="Andrew Stewart (andrewst)" userId="b77d2d29-a70c-4c4b-a7a4-8a713b83982f" providerId="ADAL" clId="{12B776AF-7A88-DE46-A37C-F3DD611A0637}" dt="2022-06-26T17:27:52.295" v="4377" actId="1076"/>
          <ac:spMkLst>
            <pc:docMk/>
            <pc:sldMk cId="1339521668" sldId="319"/>
            <ac:spMk id="707" creationId="{0DEA9B1F-126C-F954-B5A7-8F52160B7574}"/>
          </ac:spMkLst>
        </pc:spChg>
        <pc:spChg chg="mod">
          <ac:chgData name="Andrew Stewart (andrewst)" userId="b77d2d29-a70c-4c4b-a7a4-8a713b83982f" providerId="ADAL" clId="{12B776AF-7A88-DE46-A37C-F3DD611A0637}" dt="2022-06-26T17:27:52.295" v="4377" actId="1076"/>
          <ac:spMkLst>
            <pc:docMk/>
            <pc:sldMk cId="1339521668" sldId="319"/>
            <ac:spMk id="708" creationId="{88799F5F-0CE5-D163-C9B7-3DB4E2FD1BB8}"/>
          </ac:spMkLst>
        </pc:spChg>
        <pc:spChg chg="mod">
          <ac:chgData name="Andrew Stewart (andrewst)" userId="b77d2d29-a70c-4c4b-a7a4-8a713b83982f" providerId="ADAL" clId="{12B776AF-7A88-DE46-A37C-F3DD611A0637}" dt="2022-06-26T17:27:52.295" v="4377" actId="1076"/>
          <ac:spMkLst>
            <pc:docMk/>
            <pc:sldMk cId="1339521668" sldId="319"/>
            <ac:spMk id="709" creationId="{CD6271AB-5A33-D18F-77A2-F095E8914652}"/>
          </ac:spMkLst>
        </pc:spChg>
        <pc:spChg chg="mod">
          <ac:chgData name="Andrew Stewart (andrewst)" userId="b77d2d29-a70c-4c4b-a7a4-8a713b83982f" providerId="ADAL" clId="{12B776AF-7A88-DE46-A37C-F3DD611A0637}" dt="2022-06-26T17:27:52.295" v="4377" actId="1076"/>
          <ac:spMkLst>
            <pc:docMk/>
            <pc:sldMk cId="1339521668" sldId="319"/>
            <ac:spMk id="710" creationId="{D84B0936-29C1-8726-2681-76BF8443FC3B}"/>
          </ac:spMkLst>
        </pc:spChg>
        <pc:spChg chg="mod">
          <ac:chgData name="Andrew Stewart (andrewst)" userId="b77d2d29-a70c-4c4b-a7a4-8a713b83982f" providerId="ADAL" clId="{12B776AF-7A88-DE46-A37C-F3DD611A0637}" dt="2022-06-26T17:27:52.295" v="4377" actId="1076"/>
          <ac:spMkLst>
            <pc:docMk/>
            <pc:sldMk cId="1339521668" sldId="319"/>
            <ac:spMk id="711" creationId="{1CC945FF-503C-116F-9973-2367AF1B2D73}"/>
          </ac:spMkLst>
        </pc:spChg>
        <pc:spChg chg="mod">
          <ac:chgData name="Andrew Stewart (andrewst)" userId="b77d2d29-a70c-4c4b-a7a4-8a713b83982f" providerId="ADAL" clId="{12B776AF-7A88-DE46-A37C-F3DD611A0637}" dt="2022-06-26T17:27:52.295" v="4377" actId="1076"/>
          <ac:spMkLst>
            <pc:docMk/>
            <pc:sldMk cId="1339521668" sldId="319"/>
            <ac:spMk id="712" creationId="{80185E79-A999-FA42-F3C7-40611CB815B5}"/>
          </ac:spMkLst>
        </pc:spChg>
        <pc:spChg chg="mod">
          <ac:chgData name="Andrew Stewart (andrewst)" userId="b77d2d29-a70c-4c4b-a7a4-8a713b83982f" providerId="ADAL" clId="{12B776AF-7A88-DE46-A37C-F3DD611A0637}" dt="2022-06-26T17:27:52.295" v="4377" actId="1076"/>
          <ac:spMkLst>
            <pc:docMk/>
            <pc:sldMk cId="1339521668" sldId="319"/>
            <ac:spMk id="713" creationId="{957BCA61-CCAC-85C8-C318-C9630CD409CA}"/>
          </ac:spMkLst>
        </pc:spChg>
        <pc:spChg chg="mod">
          <ac:chgData name="Andrew Stewart (andrewst)" userId="b77d2d29-a70c-4c4b-a7a4-8a713b83982f" providerId="ADAL" clId="{12B776AF-7A88-DE46-A37C-F3DD611A0637}" dt="2022-06-26T17:27:52.295" v="4377" actId="1076"/>
          <ac:spMkLst>
            <pc:docMk/>
            <pc:sldMk cId="1339521668" sldId="319"/>
            <ac:spMk id="714" creationId="{701B641C-EF91-05A4-049D-BAC1B4A714CE}"/>
          </ac:spMkLst>
        </pc:spChg>
        <pc:spChg chg="mod">
          <ac:chgData name="Andrew Stewart (andrewst)" userId="b77d2d29-a70c-4c4b-a7a4-8a713b83982f" providerId="ADAL" clId="{12B776AF-7A88-DE46-A37C-F3DD611A0637}" dt="2022-06-26T17:27:52.295" v="4377" actId="1076"/>
          <ac:spMkLst>
            <pc:docMk/>
            <pc:sldMk cId="1339521668" sldId="319"/>
            <ac:spMk id="715" creationId="{8897389F-DE87-792B-235F-B300CD583676}"/>
          </ac:spMkLst>
        </pc:spChg>
        <pc:spChg chg="mod">
          <ac:chgData name="Andrew Stewart (andrewst)" userId="b77d2d29-a70c-4c4b-a7a4-8a713b83982f" providerId="ADAL" clId="{12B776AF-7A88-DE46-A37C-F3DD611A0637}" dt="2022-06-26T17:27:52.295" v="4377" actId="1076"/>
          <ac:spMkLst>
            <pc:docMk/>
            <pc:sldMk cId="1339521668" sldId="319"/>
            <ac:spMk id="716" creationId="{F3EF7B31-5A36-3080-6538-8C78DDE60C42}"/>
          </ac:spMkLst>
        </pc:spChg>
        <pc:spChg chg="mod">
          <ac:chgData name="Andrew Stewart (andrewst)" userId="b77d2d29-a70c-4c4b-a7a4-8a713b83982f" providerId="ADAL" clId="{12B776AF-7A88-DE46-A37C-F3DD611A0637}" dt="2022-06-26T17:28:24.892" v="4383" actId="1076"/>
          <ac:spMkLst>
            <pc:docMk/>
            <pc:sldMk cId="1339521668" sldId="319"/>
            <ac:spMk id="719" creationId="{816799E5-B8D1-8F7D-BDC7-184F0A77229A}"/>
          </ac:spMkLst>
        </pc:spChg>
        <pc:spChg chg="mod">
          <ac:chgData name="Andrew Stewart (andrewst)" userId="b77d2d29-a70c-4c4b-a7a4-8a713b83982f" providerId="ADAL" clId="{12B776AF-7A88-DE46-A37C-F3DD611A0637}" dt="2022-06-26T17:27:52.295" v="4377" actId="1076"/>
          <ac:spMkLst>
            <pc:docMk/>
            <pc:sldMk cId="1339521668" sldId="319"/>
            <ac:spMk id="721" creationId="{2FEA348E-DCAF-6DDD-44FD-16ED2C92D137}"/>
          </ac:spMkLst>
        </pc:spChg>
        <pc:spChg chg="mod">
          <ac:chgData name="Andrew Stewart (andrewst)" userId="b77d2d29-a70c-4c4b-a7a4-8a713b83982f" providerId="ADAL" clId="{12B776AF-7A88-DE46-A37C-F3DD611A0637}" dt="2022-06-26T17:27:52.295" v="4377" actId="1076"/>
          <ac:spMkLst>
            <pc:docMk/>
            <pc:sldMk cId="1339521668" sldId="319"/>
            <ac:spMk id="722" creationId="{B44D2DA8-34A2-E18F-2058-27805E2346ED}"/>
          </ac:spMkLst>
        </pc:spChg>
        <pc:spChg chg="mod">
          <ac:chgData name="Andrew Stewart (andrewst)" userId="b77d2d29-a70c-4c4b-a7a4-8a713b83982f" providerId="ADAL" clId="{12B776AF-7A88-DE46-A37C-F3DD611A0637}" dt="2022-06-26T17:27:52.295" v="4377" actId="1076"/>
          <ac:spMkLst>
            <pc:docMk/>
            <pc:sldMk cId="1339521668" sldId="319"/>
            <ac:spMk id="723" creationId="{B68401FE-61FA-72A2-D6B6-30515CFF4286}"/>
          </ac:spMkLst>
        </pc:spChg>
        <pc:spChg chg="mod">
          <ac:chgData name="Andrew Stewart (andrewst)" userId="b77d2d29-a70c-4c4b-a7a4-8a713b83982f" providerId="ADAL" clId="{12B776AF-7A88-DE46-A37C-F3DD611A0637}" dt="2022-06-26T17:27:52.295" v="4377" actId="1076"/>
          <ac:spMkLst>
            <pc:docMk/>
            <pc:sldMk cId="1339521668" sldId="319"/>
            <ac:spMk id="725" creationId="{396154AA-867C-40D2-56C8-B4277E40CB68}"/>
          </ac:spMkLst>
        </pc:spChg>
        <pc:spChg chg="mod">
          <ac:chgData name="Andrew Stewart (andrewst)" userId="b77d2d29-a70c-4c4b-a7a4-8a713b83982f" providerId="ADAL" clId="{12B776AF-7A88-DE46-A37C-F3DD611A0637}" dt="2022-06-26T17:27:52.295" v="4377" actId="1076"/>
          <ac:spMkLst>
            <pc:docMk/>
            <pc:sldMk cId="1339521668" sldId="319"/>
            <ac:spMk id="726" creationId="{4F9B1651-CCC9-978A-36A1-4B1E72B666BA}"/>
          </ac:spMkLst>
        </pc:spChg>
        <pc:spChg chg="mod">
          <ac:chgData name="Andrew Stewart (andrewst)" userId="b77d2d29-a70c-4c4b-a7a4-8a713b83982f" providerId="ADAL" clId="{12B776AF-7A88-DE46-A37C-F3DD611A0637}" dt="2022-06-26T17:27:52.295" v="4377" actId="1076"/>
          <ac:spMkLst>
            <pc:docMk/>
            <pc:sldMk cId="1339521668" sldId="319"/>
            <ac:spMk id="727" creationId="{40686C5D-FF33-6A7C-F564-4621DD90B915}"/>
          </ac:spMkLst>
        </pc:spChg>
        <pc:spChg chg="mod">
          <ac:chgData name="Andrew Stewart (andrewst)" userId="b77d2d29-a70c-4c4b-a7a4-8a713b83982f" providerId="ADAL" clId="{12B776AF-7A88-DE46-A37C-F3DD611A0637}" dt="2022-06-26T17:27:52.295" v="4377" actId="1076"/>
          <ac:spMkLst>
            <pc:docMk/>
            <pc:sldMk cId="1339521668" sldId="319"/>
            <ac:spMk id="728" creationId="{9A13B97B-4AB1-CD2B-99CC-06F0CE036003}"/>
          </ac:spMkLst>
        </pc:spChg>
        <pc:grpChg chg="mod">
          <ac:chgData name="Andrew Stewart (andrewst)" userId="b77d2d29-a70c-4c4b-a7a4-8a713b83982f" providerId="ADAL" clId="{12B776AF-7A88-DE46-A37C-F3DD611A0637}" dt="2022-06-26T17:28:01.973" v="4378" actId="1076"/>
          <ac:grpSpMkLst>
            <pc:docMk/>
            <pc:sldMk cId="1339521668" sldId="319"/>
            <ac:grpSpMk id="534" creationId="{379F02D4-156A-3333-883E-276C7EC4BDB4}"/>
          </ac:grpSpMkLst>
        </pc:grpChg>
        <pc:grpChg chg="mod">
          <ac:chgData name="Andrew Stewart (andrewst)" userId="b77d2d29-a70c-4c4b-a7a4-8a713b83982f" providerId="ADAL" clId="{12B776AF-7A88-DE46-A37C-F3DD611A0637}" dt="2022-06-26T17:27:52.295" v="4377" actId="1076"/>
          <ac:grpSpMkLst>
            <pc:docMk/>
            <pc:sldMk cId="1339521668" sldId="319"/>
            <ac:grpSpMk id="568" creationId="{3D16632E-5796-9B89-B901-9A7542F010E5}"/>
          </ac:grpSpMkLst>
        </pc:grpChg>
        <pc:grpChg chg="mod">
          <ac:chgData name="Andrew Stewart (andrewst)" userId="b77d2d29-a70c-4c4b-a7a4-8a713b83982f" providerId="ADAL" clId="{12B776AF-7A88-DE46-A37C-F3DD611A0637}" dt="2022-06-26T17:27:52.295" v="4377" actId="1076"/>
          <ac:grpSpMkLst>
            <pc:docMk/>
            <pc:sldMk cId="1339521668" sldId="319"/>
            <ac:grpSpMk id="577" creationId="{8C3AE37B-3FB8-483E-F368-C81B41166A80}"/>
          </ac:grpSpMkLst>
        </pc:grpChg>
        <pc:grpChg chg="mod">
          <ac:chgData name="Andrew Stewart (andrewst)" userId="b77d2d29-a70c-4c4b-a7a4-8a713b83982f" providerId="ADAL" clId="{12B776AF-7A88-DE46-A37C-F3DD611A0637}" dt="2022-06-26T17:27:52.295" v="4377" actId="1076"/>
          <ac:grpSpMkLst>
            <pc:docMk/>
            <pc:sldMk cId="1339521668" sldId="319"/>
            <ac:grpSpMk id="580" creationId="{F570E154-3A1F-EBB9-953B-D405DADBE128}"/>
          </ac:grpSpMkLst>
        </pc:grpChg>
        <pc:grpChg chg="mod">
          <ac:chgData name="Andrew Stewart (andrewst)" userId="b77d2d29-a70c-4c4b-a7a4-8a713b83982f" providerId="ADAL" clId="{12B776AF-7A88-DE46-A37C-F3DD611A0637}" dt="2022-06-26T17:27:52.295" v="4377" actId="1076"/>
          <ac:grpSpMkLst>
            <pc:docMk/>
            <pc:sldMk cId="1339521668" sldId="319"/>
            <ac:grpSpMk id="583" creationId="{4A0B65A0-F60E-6E11-913F-80F80E3DB73F}"/>
          </ac:grpSpMkLst>
        </pc:grpChg>
        <pc:grpChg chg="mod">
          <ac:chgData name="Andrew Stewart (andrewst)" userId="b77d2d29-a70c-4c4b-a7a4-8a713b83982f" providerId="ADAL" clId="{12B776AF-7A88-DE46-A37C-F3DD611A0637}" dt="2022-06-26T17:27:52.295" v="4377" actId="1076"/>
          <ac:grpSpMkLst>
            <pc:docMk/>
            <pc:sldMk cId="1339521668" sldId="319"/>
            <ac:grpSpMk id="593" creationId="{FAC758F4-CD00-BE00-FB3E-B2A44742E9B0}"/>
          </ac:grpSpMkLst>
        </pc:grpChg>
        <pc:grpChg chg="mod">
          <ac:chgData name="Andrew Stewart (andrewst)" userId="b77d2d29-a70c-4c4b-a7a4-8a713b83982f" providerId="ADAL" clId="{12B776AF-7A88-DE46-A37C-F3DD611A0637}" dt="2022-06-26T17:27:52.295" v="4377" actId="1076"/>
          <ac:grpSpMkLst>
            <pc:docMk/>
            <pc:sldMk cId="1339521668" sldId="319"/>
            <ac:grpSpMk id="595" creationId="{24AE8EBD-E149-EE3C-2DBC-1E457A5240BD}"/>
          </ac:grpSpMkLst>
        </pc:grpChg>
        <pc:grpChg chg="mod">
          <ac:chgData name="Andrew Stewart (andrewst)" userId="b77d2d29-a70c-4c4b-a7a4-8a713b83982f" providerId="ADAL" clId="{12B776AF-7A88-DE46-A37C-F3DD611A0637}" dt="2022-06-26T17:27:52.295" v="4377" actId="1076"/>
          <ac:grpSpMkLst>
            <pc:docMk/>
            <pc:sldMk cId="1339521668" sldId="319"/>
            <ac:grpSpMk id="597" creationId="{BFD9444F-AE03-8DDC-2539-3F6E345BA6BD}"/>
          </ac:grpSpMkLst>
        </pc:grpChg>
        <pc:grpChg chg="mod">
          <ac:chgData name="Andrew Stewart (andrewst)" userId="b77d2d29-a70c-4c4b-a7a4-8a713b83982f" providerId="ADAL" clId="{12B776AF-7A88-DE46-A37C-F3DD611A0637}" dt="2022-06-26T17:27:52.295" v="4377" actId="1076"/>
          <ac:grpSpMkLst>
            <pc:docMk/>
            <pc:sldMk cId="1339521668" sldId="319"/>
            <ac:grpSpMk id="599" creationId="{22BA71A5-9070-4021-AAA3-33C36735BCB6}"/>
          </ac:grpSpMkLst>
        </pc:grpChg>
        <pc:grpChg chg="mod">
          <ac:chgData name="Andrew Stewart (andrewst)" userId="b77d2d29-a70c-4c4b-a7a4-8a713b83982f" providerId="ADAL" clId="{12B776AF-7A88-DE46-A37C-F3DD611A0637}" dt="2022-06-26T17:27:52.295" v="4377" actId="1076"/>
          <ac:grpSpMkLst>
            <pc:docMk/>
            <pc:sldMk cId="1339521668" sldId="319"/>
            <ac:grpSpMk id="607" creationId="{72398ACA-792F-E5FA-0711-4182D31EFA76}"/>
          </ac:grpSpMkLst>
        </pc:grpChg>
        <pc:grpChg chg="mod">
          <ac:chgData name="Andrew Stewart (andrewst)" userId="b77d2d29-a70c-4c4b-a7a4-8a713b83982f" providerId="ADAL" clId="{12B776AF-7A88-DE46-A37C-F3DD611A0637}" dt="2022-06-26T17:27:52.295" v="4377" actId="1076"/>
          <ac:grpSpMkLst>
            <pc:docMk/>
            <pc:sldMk cId="1339521668" sldId="319"/>
            <ac:grpSpMk id="620" creationId="{620BB41F-701A-3AF7-CA31-B8A7F2176F9E}"/>
          </ac:grpSpMkLst>
        </pc:grpChg>
        <pc:grpChg chg="mod">
          <ac:chgData name="Andrew Stewart (andrewst)" userId="b77d2d29-a70c-4c4b-a7a4-8a713b83982f" providerId="ADAL" clId="{12B776AF-7A88-DE46-A37C-F3DD611A0637}" dt="2022-06-26T17:27:52.295" v="4377" actId="1076"/>
          <ac:grpSpMkLst>
            <pc:docMk/>
            <pc:sldMk cId="1339521668" sldId="319"/>
            <ac:grpSpMk id="621" creationId="{E195C05A-AC00-B1D1-C334-8BE909A5C439}"/>
          </ac:grpSpMkLst>
        </pc:grpChg>
        <pc:grpChg chg="mod">
          <ac:chgData name="Andrew Stewart (andrewst)" userId="b77d2d29-a70c-4c4b-a7a4-8a713b83982f" providerId="ADAL" clId="{12B776AF-7A88-DE46-A37C-F3DD611A0637}" dt="2022-06-26T17:27:52.295" v="4377" actId="1076"/>
          <ac:grpSpMkLst>
            <pc:docMk/>
            <pc:sldMk cId="1339521668" sldId="319"/>
            <ac:grpSpMk id="623" creationId="{94B14235-EFBC-16E5-1660-EBF2B4851F08}"/>
          </ac:grpSpMkLst>
        </pc:grpChg>
        <pc:grpChg chg="mod">
          <ac:chgData name="Andrew Stewart (andrewst)" userId="b77d2d29-a70c-4c4b-a7a4-8a713b83982f" providerId="ADAL" clId="{12B776AF-7A88-DE46-A37C-F3DD611A0637}" dt="2022-06-26T17:27:52.295" v="4377" actId="1076"/>
          <ac:grpSpMkLst>
            <pc:docMk/>
            <pc:sldMk cId="1339521668" sldId="319"/>
            <ac:grpSpMk id="627" creationId="{C7655EE8-7A19-6400-9FAF-C45E79771591}"/>
          </ac:grpSpMkLst>
        </pc:grpChg>
        <pc:grpChg chg="mod">
          <ac:chgData name="Andrew Stewart (andrewst)" userId="b77d2d29-a70c-4c4b-a7a4-8a713b83982f" providerId="ADAL" clId="{12B776AF-7A88-DE46-A37C-F3DD611A0637}" dt="2022-06-26T17:27:52.295" v="4377" actId="1076"/>
          <ac:grpSpMkLst>
            <pc:docMk/>
            <pc:sldMk cId="1339521668" sldId="319"/>
            <ac:grpSpMk id="673" creationId="{0B5D1237-FA02-1408-5189-16D014C63223}"/>
          </ac:grpSpMkLst>
        </pc:grpChg>
        <pc:grpChg chg="mod">
          <ac:chgData name="Andrew Stewart (andrewst)" userId="b77d2d29-a70c-4c4b-a7a4-8a713b83982f" providerId="ADAL" clId="{12B776AF-7A88-DE46-A37C-F3DD611A0637}" dt="2022-06-26T17:27:52.295" v="4377" actId="1076"/>
          <ac:grpSpMkLst>
            <pc:docMk/>
            <pc:sldMk cId="1339521668" sldId="319"/>
            <ac:grpSpMk id="676" creationId="{3B54E168-5506-DAD8-5DF7-4B7FCAFCED2D}"/>
          </ac:grpSpMkLst>
        </pc:grpChg>
        <pc:grpChg chg="mod">
          <ac:chgData name="Andrew Stewart (andrewst)" userId="b77d2d29-a70c-4c4b-a7a4-8a713b83982f" providerId="ADAL" clId="{12B776AF-7A88-DE46-A37C-F3DD611A0637}" dt="2022-06-26T17:27:52.295" v="4377" actId="1076"/>
          <ac:grpSpMkLst>
            <pc:docMk/>
            <pc:sldMk cId="1339521668" sldId="319"/>
            <ac:grpSpMk id="680" creationId="{AFF81DAC-2D74-ED95-7861-63947F983D00}"/>
          </ac:grpSpMkLst>
        </pc:grpChg>
        <pc:grpChg chg="mod">
          <ac:chgData name="Andrew Stewart (andrewst)" userId="b77d2d29-a70c-4c4b-a7a4-8a713b83982f" providerId="ADAL" clId="{12B776AF-7A88-DE46-A37C-F3DD611A0637}" dt="2022-06-26T17:27:52.295" v="4377" actId="1076"/>
          <ac:grpSpMkLst>
            <pc:docMk/>
            <pc:sldMk cId="1339521668" sldId="319"/>
            <ac:grpSpMk id="683" creationId="{90857EF0-8C75-DBA1-E0A8-B57625049307}"/>
          </ac:grpSpMkLst>
        </pc:grpChg>
        <pc:grpChg chg="mod">
          <ac:chgData name="Andrew Stewart (andrewst)" userId="b77d2d29-a70c-4c4b-a7a4-8a713b83982f" providerId="ADAL" clId="{12B776AF-7A88-DE46-A37C-F3DD611A0637}" dt="2022-06-26T17:27:52.295" v="4377" actId="1076"/>
          <ac:grpSpMkLst>
            <pc:docMk/>
            <pc:sldMk cId="1339521668" sldId="319"/>
            <ac:grpSpMk id="687" creationId="{A2AB8A03-35EB-C2A4-92BE-3F79A2B63317}"/>
          </ac:grpSpMkLst>
        </pc:grpChg>
        <pc:grpChg chg="mod">
          <ac:chgData name="Andrew Stewart (andrewst)" userId="b77d2d29-a70c-4c4b-a7a4-8a713b83982f" providerId="ADAL" clId="{12B776AF-7A88-DE46-A37C-F3DD611A0637}" dt="2022-06-26T17:27:52.295" v="4377" actId="1076"/>
          <ac:grpSpMkLst>
            <pc:docMk/>
            <pc:sldMk cId="1339521668" sldId="319"/>
            <ac:grpSpMk id="690" creationId="{8F8E2675-D8DC-BCA5-83DC-A31C9A340B27}"/>
          </ac:grpSpMkLst>
        </pc:grpChg>
        <pc:grpChg chg="mod">
          <ac:chgData name="Andrew Stewart (andrewst)" userId="b77d2d29-a70c-4c4b-a7a4-8a713b83982f" providerId="ADAL" clId="{12B776AF-7A88-DE46-A37C-F3DD611A0637}" dt="2022-06-26T17:27:52.295" v="4377" actId="1076"/>
          <ac:grpSpMkLst>
            <pc:docMk/>
            <pc:sldMk cId="1339521668" sldId="319"/>
            <ac:grpSpMk id="694" creationId="{44D74CE0-BE68-032F-5BE1-B7F39A1240D9}"/>
          </ac:grpSpMkLst>
        </pc:grpChg>
        <pc:grpChg chg="mod">
          <ac:chgData name="Andrew Stewart (andrewst)" userId="b77d2d29-a70c-4c4b-a7a4-8a713b83982f" providerId="ADAL" clId="{12B776AF-7A88-DE46-A37C-F3DD611A0637}" dt="2022-06-26T17:27:52.295" v="4377" actId="1076"/>
          <ac:grpSpMkLst>
            <pc:docMk/>
            <pc:sldMk cId="1339521668" sldId="319"/>
            <ac:grpSpMk id="697" creationId="{24811B11-1623-AE46-2F78-56FEA17ADEB0}"/>
          </ac:grpSpMkLst>
        </pc:grpChg>
        <pc:grpChg chg="mod">
          <ac:chgData name="Andrew Stewart (andrewst)" userId="b77d2d29-a70c-4c4b-a7a4-8a713b83982f" providerId="ADAL" clId="{12B776AF-7A88-DE46-A37C-F3DD611A0637}" dt="2022-06-26T17:27:52.295" v="4377" actId="1076"/>
          <ac:grpSpMkLst>
            <pc:docMk/>
            <pc:sldMk cId="1339521668" sldId="319"/>
            <ac:grpSpMk id="703" creationId="{5C8FCD2D-77CB-FF54-CC06-AC7E8F52ADE3}"/>
          </ac:grpSpMkLst>
        </pc:grpChg>
        <pc:grpChg chg="mod">
          <ac:chgData name="Andrew Stewart (andrewst)" userId="b77d2d29-a70c-4c4b-a7a4-8a713b83982f" providerId="ADAL" clId="{12B776AF-7A88-DE46-A37C-F3DD611A0637}" dt="2022-06-26T17:27:52.295" v="4377" actId="1076"/>
          <ac:grpSpMkLst>
            <pc:docMk/>
            <pc:sldMk cId="1339521668" sldId="319"/>
            <ac:grpSpMk id="720" creationId="{DB7AE6C3-1520-6DD3-F56E-A91F5D915552}"/>
          </ac:grpSpMkLst>
        </pc:grpChg>
        <pc:grpChg chg="mod">
          <ac:chgData name="Andrew Stewart (andrewst)" userId="b77d2d29-a70c-4c4b-a7a4-8a713b83982f" providerId="ADAL" clId="{12B776AF-7A88-DE46-A37C-F3DD611A0637}" dt="2022-06-26T17:27:52.295" v="4377" actId="1076"/>
          <ac:grpSpMkLst>
            <pc:docMk/>
            <pc:sldMk cId="1339521668" sldId="319"/>
            <ac:grpSpMk id="724" creationId="{D160C65F-57C1-C50A-8B5D-501E0DF708D0}"/>
          </ac:grpSpMkLst>
        </pc:grpChg>
        <pc:picChg chg="mod">
          <ac:chgData name="Andrew Stewart (andrewst)" userId="b77d2d29-a70c-4c4b-a7a4-8a713b83982f" providerId="ADAL" clId="{12B776AF-7A88-DE46-A37C-F3DD611A0637}" dt="2022-06-26T17:27:52.295" v="4377" actId="1076"/>
          <ac:picMkLst>
            <pc:docMk/>
            <pc:sldMk cId="1339521668" sldId="319"/>
            <ac:picMk id="585" creationId="{F101B91E-8D26-AB1C-4E35-5F39CF7DB743}"/>
          </ac:picMkLst>
        </pc:picChg>
        <pc:picChg chg="mod">
          <ac:chgData name="Andrew Stewart (andrewst)" userId="b77d2d29-a70c-4c4b-a7a4-8a713b83982f" providerId="ADAL" clId="{12B776AF-7A88-DE46-A37C-F3DD611A0637}" dt="2022-06-26T17:27:52.295" v="4377" actId="1076"/>
          <ac:picMkLst>
            <pc:docMk/>
            <pc:sldMk cId="1339521668" sldId="319"/>
            <ac:picMk id="598" creationId="{6DA60EB3-6B83-13F1-1FBF-BFD7D65C2E9E}"/>
          </ac:picMkLst>
        </pc:picChg>
        <pc:picChg chg="mod">
          <ac:chgData name="Andrew Stewart (andrewst)" userId="b77d2d29-a70c-4c4b-a7a4-8a713b83982f" providerId="ADAL" clId="{12B776AF-7A88-DE46-A37C-F3DD611A0637}" dt="2022-06-26T17:27:52.295" v="4377" actId="1076"/>
          <ac:picMkLst>
            <pc:docMk/>
            <pc:sldMk cId="1339521668" sldId="319"/>
            <ac:picMk id="602" creationId="{4228F045-25AD-9F7E-0146-5182477037EB}"/>
          </ac:picMkLst>
        </pc:picChg>
        <pc:picChg chg="mod">
          <ac:chgData name="Andrew Stewart (andrewst)" userId="b77d2d29-a70c-4c4b-a7a4-8a713b83982f" providerId="ADAL" clId="{12B776AF-7A88-DE46-A37C-F3DD611A0637}" dt="2022-06-26T17:27:52.295" v="4377" actId="1076"/>
          <ac:picMkLst>
            <pc:docMk/>
            <pc:sldMk cId="1339521668" sldId="319"/>
            <ac:picMk id="622" creationId="{B6175502-64B8-24E5-181E-19ABBBE64ECC}"/>
          </ac:picMkLst>
        </pc:picChg>
        <pc:picChg chg="mod">
          <ac:chgData name="Andrew Stewart (andrewst)" userId="b77d2d29-a70c-4c4b-a7a4-8a713b83982f" providerId="ADAL" clId="{12B776AF-7A88-DE46-A37C-F3DD611A0637}" dt="2022-06-26T17:27:52.295" v="4377" actId="1076"/>
          <ac:picMkLst>
            <pc:docMk/>
            <pc:sldMk cId="1339521668" sldId="319"/>
            <ac:picMk id="624" creationId="{7D69203C-800A-B292-8666-F3669AF48269}"/>
          </ac:picMkLst>
        </pc:picChg>
        <pc:picChg chg="mod">
          <ac:chgData name="Andrew Stewart (andrewst)" userId="b77d2d29-a70c-4c4b-a7a4-8a713b83982f" providerId="ADAL" clId="{12B776AF-7A88-DE46-A37C-F3DD611A0637}" dt="2022-06-26T17:27:52.295" v="4377" actId="1076"/>
          <ac:picMkLst>
            <pc:docMk/>
            <pc:sldMk cId="1339521668" sldId="319"/>
            <ac:picMk id="625" creationId="{8CD4E514-7056-BB5C-AC7C-27E7BCD79B35}"/>
          </ac:picMkLst>
        </pc:picChg>
        <pc:picChg chg="mod">
          <ac:chgData name="Andrew Stewart (andrewst)" userId="b77d2d29-a70c-4c4b-a7a4-8a713b83982f" providerId="ADAL" clId="{12B776AF-7A88-DE46-A37C-F3DD611A0637}" dt="2022-06-26T17:27:52.295" v="4377" actId="1076"/>
          <ac:picMkLst>
            <pc:docMk/>
            <pc:sldMk cId="1339521668" sldId="319"/>
            <ac:picMk id="626" creationId="{B48A0793-E05E-731B-DE37-7BC3B6E57357}"/>
          </ac:picMkLst>
        </pc:picChg>
        <pc:picChg chg="mod">
          <ac:chgData name="Andrew Stewart (andrewst)" userId="b77d2d29-a70c-4c4b-a7a4-8a713b83982f" providerId="ADAL" clId="{12B776AF-7A88-DE46-A37C-F3DD611A0637}" dt="2022-06-26T17:27:52.295" v="4377" actId="1076"/>
          <ac:picMkLst>
            <pc:docMk/>
            <pc:sldMk cId="1339521668" sldId="319"/>
            <ac:picMk id="634" creationId="{E24F9F3D-EB9A-35B3-AFAC-955213ADD201}"/>
          </ac:picMkLst>
        </pc:picChg>
        <pc:picChg chg="mod">
          <ac:chgData name="Andrew Stewart (andrewst)" userId="b77d2d29-a70c-4c4b-a7a4-8a713b83982f" providerId="ADAL" clId="{12B776AF-7A88-DE46-A37C-F3DD611A0637}" dt="2022-06-26T17:27:52.295" v="4377" actId="1076"/>
          <ac:picMkLst>
            <pc:docMk/>
            <pc:sldMk cId="1339521668" sldId="319"/>
            <ac:picMk id="718" creationId="{87733147-F421-3619-D12A-8F0430229363}"/>
          </ac:picMkLst>
        </pc:picChg>
        <pc:cxnChg chg="mod">
          <ac:chgData name="Andrew Stewart (andrewst)" userId="b77d2d29-a70c-4c4b-a7a4-8a713b83982f" providerId="ADAL" clId="{12B776AF-7A88-DE46-A37C-F3DD611A0637}" dt="2022-06-26T17:27:52.295" v="4377" actId="1076"/>
          <ac:cxnSpMkLst>
            <pc:docMk/>
            <pc:sldMk cId="1339521668" sldId="319"/>
            <ac:cxnSpMk id="587" creationId="{6D1D431F-D257-2D48-FAE9-AECC7269C932}"/>
          </ac:cxnSpMkLst>
        </pc:cxnChg>
        <pc:cxnChg chg="mod">
          <ac:chgData name="Andrew Stewart (andrewst)" userId="b77d2d29-a70c-4c4b-a7a4-8a713b83982f" providerId="ADAL" clId="{12B776AF-7A88-DE46-A37C-F3DD611A0637}" dt="2022-06-26T17:27:52.295" v="4377" actId="1076"/>
          <ac:cxnSpMkLst>
            <pc:docMk/>
            <pc:sldMk cId="1339521668" sldId="319"/>
            <ac:cxnSpMk id="588" creationId="{2A923807-09E1-F00A-FCA2-097F977B08DC}"/>
          </ac:cxnSpMkLst>
        </pc:cxnChg>
        <pc:cxnChg chg="mod">
          <ac:chgData name="Andrew Stewart (andrewst)" userId="b77d2d29-a70c-4c4b-a7a4-8a713b83982f" providerId="ADAL" clId="{12B776AF-7A88-DE46-A37C-F3DD611A0637}" dt="2022-06-26T17:27:52.295" v="4377" actId="1076"/>
          <ac:cxnSpMkLst>
            <pc:docMk/>
            <pc:sldMk cId="1339521668" sldId="319"/>
            <ac:cxnSpMk id="589" creationId="{D6337BC4-5233-4C41-6766-2EC2A47C6E08}"/>
          </ac:cxnSpMkLst>
        </pc:cxnChg>
        <pc:cxnChg chg="mod">
          <ac:chgData name="Andrew Stewart (andrewst)" userId="b77d2d29-a70c-4c4b-a7a4-8a713b83982f" providerId="ADAL" clId="{12B776AF-7A88-DE46-A37C-F3DD611A0637}" dt="2022-06-26T17:27:52.295" v="4377" actId="1076"/>
          <ac:cxnSpMkLst>
            <pc:docMk/>
            <pc:sldMk cId="1339521668" sldId="319"/>
            <ac:cxnSpMk id="629" creationId="{B4C068BE-A34C-26B0-02BB-871DAFC9E2DE}"/>
          </ac:cxnSpMkLst>
        </pc:cxnChg>
        <pc:cxnChg chg="mod">
          <ac:chgData name="Andrew Stewart (andrewst)" userId="b77d2d29-a70c-4c4b-a7a4-8a713b83982f" providerId="ADAL" clId="{12B776AF-7A88-DE46-A37C-F3DD611A0637}" dt="2022-06-26T17:27:52.295" v="4377" actId="1076"/>
          <ac:cxnSpMkLst>
            <pc:docMk/>
            <pc:sldMk cId="1339521668" sldId="319"/>
            <ac:cxnSpMk id="631" creationId="{203F207A-00C8-4E25-B924-B8235CA5FB42}"/>
          </ac:cxnSpMkLst>
        </pc:cxnChg>
        <pc:cxnChg chg="mod">
          <ac:chgData name="Andrew Stewart (andrewst)" userId="b77d2d29-a70c-4c4b-a7a4-8a713b83982f" providerId="ADAL" clId="{12B776AF-7A88-DE46-A37C-F3DD611A0637}" dt="2022-06-26T17:27:52.295" v="4377" actId="1076"/>
          <ac:cxnSpMkLst>
            <pc:docMk/>
            <pc:sldMk cId="1339521668" sldId="319"/>
            <ac:cxnSpMk id="633" creationId="{8B95558B-4785-955B-5BDD-875C9728B956}"/>
          </ac:cxnSpMkLst>
        </pc:cxnChg>
      </pc:sldChg>
      <pc:sldChg chg="modSp mod ord">
        <pc:chgData name="Andrew Stewart (andrewst)" userId="b77d2d29-a70c-4c4b-a7a4-8a713b83982f" providerId="ADAL" clId="{12B776AF-7A88-DE46-A37C-F3DD611A0637}" dt="2022-06-21T15:51:49.532" v="2743" actId="20578"/>
        <pc:sldMkLst>
          <pc:docMk/>
          <pc:sldMk cId="692960183" sldId="320"/>
        </pc:sldMkLst>
        <pc:spChg chg="mod">
          <ac:chgData name="Andrew Stewart (andrewst)" userId="b77d2d29-a70c-4c4b-a7a4-8a713b83982f" providerId="ADAL" clId="{12B776AF-7A88-DE46-A37C-F3DD611A0637}" dt="2022-06-15T12:14:47.590" v="175" actId="1037"/>
          <ac:spMkLst>
            <pc:docMk/>
            <pc:sldMk cId="692960183" sldId="320"/>
            <ac:spMk id="17" creationId="{EEF05CE7-5A22-13EB-F180-478A6D34BCEA}"/>
          </ac:spMkLst>
        </pc:spChg>
        <pc:spChg chg="mod">
          <ac:chgData name="Andrew Stewart (andrewst)" userId="b77d2d29-a70c-4c4b-a7a4-8a713b83982f" providerId="ADAL" clId="{12B776AF-7A88-DE46-A37C-F3DD611A0637}" dt="2022-06-15T12:15:02.141" v="176" actId="113"/>
          <ac:spMkLst>
            <pc:docMk/>
            <pc:sldMk cId="692960183" sldId="320"/>
            <ac:spMk id="19" creationId="{7E942DDA-1C6B-A0F1-0FF5-EFC6EEED6EC9}"/>
          </ac:spMkLst>
        </pc:spChg>
        <pc:spChg chg="mod">
          <ac:chgData name="Andrew Stewart (andrewst)" userId="b77d2d29-a70c-4c4b-a7a4-8a713b83982f" providerId="ADAL" clId="{12B776AF-7A88-DE46-A37C-F3DD611A0637}" dt="2022-06-14T21:16:21.464" v="30" actId="1076"/>
          <ac:spMkLst>
            <pc:docMk/>
            <pc:sldMk cId="692960183" sldId="320"/>
            <ac:spMk id="36" creationId="{2E16DB74-C686-7E19-710F-32411F905353}"/>
          </ac:spMkLst>
        </pc:spChg>
        <pc:spChg chg="mod">
          <ac:chgData name="Andrew Stewart (andrewst)" userId="b77d2d29-a70c-4c4b-a7a4-8a713b83982f" providerId="ADAL" clId="{12B776AF-7A88-DE46-A37C-F3DD611A0637}" dt="2022-06-15T12:16:17.053" v="192" actId="20577"/>
          <ac:spMkLst>
            <pc:docMk/>
            <pc:sldMk cId="692960183" sldId="320"/>
            <ac:spMk id="254" creationId="{663F1C25-FC30-3906-56E9-36FB00D3B283}"/>
          </ac:spMkLst>
        </pc:spChg>
        <pc:spChg chg="mod">
          <ac:chgData name="Andrew Stewart (andrewst)" userId="b77d2d29-a70c-4c4b-a7a4-8a713b83982f" providerId="ADAL" clId="{12B776AF-7A88-DE46-A37C-F3DD611A0637}" dt="2022-06-15T12:15:35.896" v="189" actId="1035"/>
          <ac:spMkLst>
            <pc:docMk/>
            <pc:sldMk cId="692960183" sldId="320"/>
            <ac:spMk id="255" creationId="{DA68009E-0C06-B238-FE55-EE89E47430D5}"/>
          </ac:spMkLst>
        </pc:spChg>
        <pc:spChg chg="mod">
          <ac:chgData name="Andrew Stewart (andrewst)" userId="b77d2d29-a70c-4c4b-a7a4-8a713b83982f" providerId="ADAL" clId="{12B776AF-7A88-DE46-A37C-F3DD611A0637}" dt="2022-06-15T12:15:32.243" v="184" actId="1035"/>
          <ac:spMkLst>
            <pc:docMk/>
            <pc:sldMk cId="692960183" sldId="320"/>
            <ac:spMk id="256" creationId="{8FE6CB3C-EAD0-310E-0671-BA4EE402733F}"/>
          </ac:spMkLst>
        </pc:spChg>
        <pc:grpChg chg="mod">
          <ac:chgData name="Andrew Stewart (andrewst)" userId="b77d2d29-a70c-4c4b-a7a4-8a713b83982f" providerId="ADAL" clId="{12B776AF-7A88-DE46-A37C-F3DD611A0637}" dt="2022-06-14T21:16:26.346" v="31" actId="14100"/>
          <ac:grpSpMkLst>
            <pc:docMk/>
            <pc:sldMk cId="692960183" sldId="320"/>
            <ac:grpSpMk id="34" creationId="{94D4E78A-CB60-A541-A13D-EE16FD4AE22C}"/>
          </ac:grpSpMkLst>
        </pc:grpChg>
        <pc:grpChg chg="mod">
          <ac:chgData name="Andrew Stewart (andrewst)" userId="b77d2d29-a70c-4c4b-a7a4-8a713b83982f" providerId="ADAL" clId="{12B776AF-7A88-DE46-A37C-F3DD611A0637}" dt="2022-06-15T12:14:22.998" v="168" actId="1037"/>
          <ac:grpSpMkLst>
            <pc:docMk/>
            <pc:sldMk cId="692960183" sldId="320"/>
            <ac:grpSpMk id="182" creationId="{4B0048B5-D323-8F42-894D-850A293B92E5}"/>
          </ac:grpSpMkLst>
        </pc:grpChg>
      </pc:sldChg>
      <pc:sldChg chg="ord modAnim">
        <pc:chgData name="Andrew Stewart (andrewst)" userId="b77d2d29-a70c-4c4b-a7a4-8a713b83982f" providerId="ADAL" clId="{12B776AF-7A88-DE46-A37C-F3DD611A0637}" dt="2022-06-26T17:30:40.779" v="4385"/>
        <pc:sldMkLst>
          <pc:docMk/>
          <pc:sldMk cId="3407381311" sldId="321"/>
        </pc:sldMkLst>
      </pc:sldChg>
      <pc:sldChg chg="modSp mod">
        <pc:chgData name="Andrew Stewart (andrewst)" userId="b77d2d29-a70c-4c4b-a7a4-8a713b83982f" providerId="ADAL" clId="{12B776AF-7A88-DE46-A37C-F3DD611A0637}" dt="2022-06-21T14:48:57.821" v="1400" actId="1076"/>
        <pc:sldMkLst>
          <pc:docMk/>
          <pc:sldMk cId="20905371" sldId="322"/>
        </pc:sldMkLst>
        <pc:spChg chg="mod">
          <ac:chgData name="Andrew Stewart (andrewst)" userId="b77d2d29-a70c-4c4b-a7a4-8a713b83982f" providerId="ADAL" clId="{12B776AF-7A88-DE46-A37C-F3DD611A0637}" dt="2022-06-21T14:47:17.068" v="1394" actId="1076"/>
          <ac:spMkLst>
            <pc:docMk/>
            <pc:sldMk cId="20905371" sldId="322"/>
            <ac:spMk id="17" creationId="{F3F27658-2E3C-A5E0-8292-11AA3D050BAF}"/>
          </ac:spMkLst>
        </pc:spChg>
        <pc:spChg chg="mod">
          <ac:chgData name="Andrew Stewart (andrewst)" userId="b77d2d29-a70c-4c4b-a7a4-8a713b83982f" providerId="ADAL" clId="{12B776AF-7A88-DE46-A37C-F3DD611A0637}" dt="2022-06-21T14:48:57.821" v="1400" actId="1076"/>
          <ac:spMkLst>
            <pc:docMk/>
            <pc:sldMk cId="20905371" sldId="322"/>
            <ac:spMk id="18" creationId="{48066176-DC97-8181-92CF-4B29D3EB1C64}"/>
          </ac:spMkLst>
        </pc:spChg>
        <pc:spChg chg="mod">
          <ac:chgData name="Andrew Stewart (andrewst)" userId="b77d2d29-a70c-4c4b-a7a4-8a713b83982f" providerId="ADAL" clId="{12B776AF-7A88-DE46-A37C-F3DD611A0637}" dt="2022-06-14T21:15:13.306" v="27" actId="207"/>
          <ac:spMkLst>
            <pc:docMk/>
            <pc:sldMk cId="20905371" sldId="322"/>
            <ac:spMk id="20" creationId="{493DF156-6B0A-BBE1-4AFC-6CDFD015F31C}"/>
          </ac:spMkLst>
        </pc:spChg>
      </pc:sldChg>
      <pc:sldChg chg="ord">
        <pc:chgData name="Andrew Stewart (andrewst)" userId="b77d2d29-a70c-4c4b-a7a4-8a713b83982f" providerId="ADAL" clId="{12B776AF-7A88-DE46-A37C-F3DD611A0637}" dt="2022-06-23T15:17:52.584" v="3243" actId="20578"/>
        <pc:sldMkLst>
          <pc:docMk/>
          <pc:sldMk cId="3381999190" sldId="323"/>
        </pc:sldMkLst>
      </pc:sldChg>
      <pc:sldChg chg="modSp mod">
        <pc:chgData name="Andrew Stewart (andrewst)" userId="b77d2d29-a70c-4c4b-a7a4-8a713b83982f" providerId="ADAL" clId="{12B776AF-7A88-DE46-A37C-F3DD611A0637}" dt="2022-06-14T21:14:49.315" v="25" actId="1076"/>
        <pc:sldMkLst>
          <pc:docMk/>
          <pc:sldMk cId="854404054" sldId="324"/>
        </pc:sldMkLst>
        <pc:picChg chg="mod modCrop">
          <ac:chgData name="Andrew Stewart (andrewst)" userId="b77d2d29-a70c-4c4b-a7a4-8a713b83982f" providerId="ADAL" clId="{12B776AF-7A88-DE46-A37C-F3DD611A0637}" dt="2022-06-14T21:14:49.315" v="25" actId="1076"/>
          <ac:picMkLst>
            <pc:docMk/>
            <pc:sldMk cId="854404054" sldId="324"/>
            <ac:picMk id="12" creationId="{A86ACDD5-532A-5E1E-A4E9-DD10328CFB84}"/>
          </ac:picMkLst>
        </pc:picChg>
      </pc:sldChg>
      <pc:sldChg chg="modSp mod">
        <pc:chgData name="Andrew Stewart (andrewst)" userId="b77d2d29-a70c-4c4b-a7a4-8a713b83982f" providerId="ADAL" clId="{12B776AF-7A88-DE46-A37C-F3DD611A0637}" dt="2022-06-21T16:51:53.885" v="2890" actId="403"/>
        <pc:sldMkLst>
          <pc:docMk/>
          <pc:sldMk cId="2229039620" sldId="326"/>
        </pc:sldMkLst>
        <pc:spChg chg="mod">
          <ac:chgData name="Andrew Stewart (andrewst)" userId="b77d2d29-a70c-4c4b-a7a4-8a713b83982f" providerId="ADAL" clId="{12B776AF-7A88-DE46-A37C-F3DD611A0637}" dt="2022-06-21T16:51:53.885" v="2890" actId="403"/>
          <ac:spMkLst>
            <pc:docMk/>
            <pc:sldMk cId="2229039620" sldId="326"/>
            <ac:spMk id="47" creationId="{E2E0C38A-AEA0-69F8-587A-CEC0EE98A7DE}"/>
          </ac:spMkLst>
        </pc:spChg>
      </pc:sldChg>
      <pc:sldChg chg="modSp mod">
        <pc:chgData name="Andrew Stewart (andrewst)" userId="b77d2d29-a70c-4c4b-a7a4-8a713b83982f" providerId="ADAL" clId="{12B776AF-7A88-DE46-A37C-F3DD611A0637}" dt="2022-06-23T16:28:52.485" v="4212" actId="113"/>
        <pc:sldMkLst>
          <pc:docMk/>
          <pc:sldMk cId="3313362666" sldId="327"/>
        </pc:sldMkLst>
        <pc:spChg chg="mod">
          <ac:chgData name="Andrew Stewart (andrewst)" userId="b77d2d29-a70c-4c4b-a7a4-8a713b83982f" providerId="ADAL" clId="{12B776AF-7A88-DE46-A37C-F3DD611A0637}" dt="2022-06-23T16:28:52.485" v="4212" actId="113"/>
          <ac:spMkLst>
            <pc:docMk/>
            <pc:sldMk cId="3313362666" sldId="327"/>
            <ac:spMk id="124" creationId="{B9812FC0-86D2-A24D-2FC1-C0760EF18F97}"/>
          </ac:spMkLst>
        </pc:spChg>
      </pc:sldChg>
      <pc:sldChg chg="modSp mod">
        <pc:chgData name="Andrew Stewart (andrewst)" userId="b77d2d29-a70c-4c4b-a7a4-8a713b83982f" providerId="ADAL" clId="{12B776AF-7A88-DE46-A37C-F3DD611A0637}" dt="2022-06-23T16:35:43.904" v="4272" actId="1035"/>
        <pc:sldMkLst>
          <pc:docMk/>
          <pc:sldMk cId="3226783025" sldId="328"/>
        </pc:sldMkLst>
        <pc:spChg chg="mod">
          <ac:chgData name="Andrew Stewart (andrewst)" userId="b77d2d29-a70c-4c4b-a7a4-8a713b83982f" providerId="ADAL" clId="{12B776AF-7A88-DE46-A37C-F3DD611A0637}" dt="2022-06-23T16:21:58.732" v="4186" actId="1038"/>
          <ac:spMkLst>
            <pc:docMk/>
            <pc:sldMk cId="3226783025" sldId="328"/>
            <ac:spMk id="316" creationId="{CF2ED38F-99C9-AFD4-93B0-5F7C49AD2108}"/>
          </ac:spMkLst>
        </pc:spChg>
        <pc:spChg chg="mod">
          <ac:chgData name="Andrew Stewart (andrewst)" userId="b77d2d29-a70c-4c4b-a7a4-8a713b83982f" providerId="ADAL" clId="{12B776AF-7A88-DE46-A37C-F3DD611A0637}" dt="2022-06-23T16:21:58.732" v="4186" actId="1038"/>
          <ac:spMkLst>
            <pc:docMk/>
            <pc:sldMk cId="3226783025" sldId="328"/>
            <ac:spMk id="317" creationId="{3E505D7F-9FA7-C78D-1165-60D3677FB56D}"/>
          </ac:spMkLst>
        </pc:spChg>
        <pc:spChg chg="mod">
          <ac:chgData name="Andrew Stewart (andrewst)" userId="b77d2d29-a70c-4c4b-a7a4-8a713b83982f" providerId="ADAL" clId="{12B776AF-7A88-DE46-A37C-F3DD611A0637}" dt="2022-06-23T16:21:58.732" v="4186" actId="1038"/>
          <ac:spMkLst>
            <pc:docMk/>
            <pc:sldMk cId="3226783025" sldId="328"/>
            <ac:spMk id="318" creationId="{9E129B4F-480B-9F4E-FFEE-83AA8798C076}"/>
          </ac:spMkLst>
        </pc:spChg>
        <pc:spChg chg="mod">
          <ac:chgData name="Andrew Stewart (andrewst)" userId="b77d2d29-a70c-4c4b-a7a4-8a713b83982f" providerId="ADAL" clId="{12B776AF-7A88-DE46-A37C-F3DD611A0637}" dt="2022-06-23T16:35:43.904" v="4272" actId="1035"/>
          <ac:spMkLst>
            <pc:docMk/>
            <pc:sldMk cId="3226783025" sldId="328"/>
            <ac:spMk id="319" creationId="{16733536-D881-6FF3-D3A3-A2ABE51023C5}"/>
          </ac:spMkLst>
        </pc:spChg>
        <pc:spChg chg="mod">
          <ac:chgData name="Andrew Stewart (andrewst)" userId="b77d2d29-a70c-4c4b-a7a4-8a713b83982f" providerId="ADAL" clId="{12B776AF-7A88-DE46-A37C-F3DD611A0637}" dt="2022-06-23T16:21:58.732" v="4186" actId="1038"/>
          <ac:spMkLst>
            <pc:docMk/>
            <pc:sldMk cId="3226783025" sldId="328"/>
            <ac:spMk id="330" creationId="{63840C84-700D-8633-5EDA-A30B1BA9460E}"/>
          </ac:spMkLst>
        </pc:spChg>
        <pc:spChg chg="mod">
          <ac:chgData name="Andrew Stewart (andrewst)" userId="b77d2d29-a70c-4c4b-a7a4-8a713b83982f" providerId="ADAL" clId="{12B776AF-7A88-DE46-A37C-F3DD611A0637}" dt="2022-06-23T16:21:58.732" v="4186" actId="1038"/>
          <ac:spMkLst>
            <pc:docMk/>
            <pc:sldMk cId="3226783025" sldId="328"/>
            <ac:spMk id="335" creationId="{7325BF39-9CF4-3411-7F8E-5C0C3542B2A0}"/>
          </ac:spMkLst>
        </pc:spChg>
        <pc:spChg chg="mod">
          <ac:chgData name="Andrew Stewart (andrewst)" userId="b77d2d29-a70c-4c4b-a7a4-8a713b83982f" providerId="ADAL" clId="{12B776AF-7A88-DE46-A37C-F3DD611A0637}" dt="2022-06-23T16:21:58.732" v="4186" actId="1038"/>
          <ac:spMkLst>
            <pc:docMk/>
            <pc:sldMk cId="3226783025" sldId="328"/>
            <ac:spMk id="358" creationId="{729556CE-3936-9744-93AF-17B3BDD566F3}"/>
          </ac:spMkLst>
        </pc:spChg>
        <pc:spChg chg="mod">
          <ac:chgData name="Andrew Stewart (andrewst)" userId="b77d2d29-a70c-4c4b-a7a4-8a713b83982f" providerId="ADAL" clId="{12B776AF-7A88-DE46-A37C-F3DD611A0637}" dt="2022-06-23T16:21:58.732" v="4186" actId="1038"/>
          <ac:spMkLst>
            <pc:docMk/>
            <pc:sldMk cId="3226783025" sldId="328"/>
            <ac:spMk id="363" creationId="{D5203014-C32C-B4BE-DA96-DF1EA9AA4270}"/>
          </ac:spMkLst>
        </pc:spChg>
        <pc:spChg chg="mod">
          <ac:chgData name="Andrew Stewart (andrewst)" userId="b77d2d29-a70c-4c4b-a7a4-8a713b83982f" providerId="ADAL" clId="{12B776AF-7A88-DE46-A37C-F3DD611A0637}" dt="2022-06-23T16:22:36.179" v="4191" actId="14100"/>
          <ac:spMkLst>
            <pc:docMk/>
            <pc:sldMk cId="3226783025" sldId="328"/>
            <ac:spMk id="393" creationId="{2614C8F3-63F9-BE08-9198-F02724C038A5}"/>
          </ac:spMkLst>
        </pc:spChg>
        <pc:spChg chg="mod">
          <ac:chgData name="Andrew Stewart (andrewst)" userId="b77d2d29-a70c-4c4b-a7a4-8a713b83982f" providerId="ADAL" clId="{12B776AF-7A88-DE46-A37C-F3DD611A0637}" dt="2022-06-23T16:21:58.732" v="4186" actId="1038"/>
          <ac:spMkLst>
            <pc:docMk/>
            <pc:sldMk cId="3226783025" sldId="328"/>
            <ac:spMk id="394" creationId="{6172D159-63B3-2526-31C4-1349AC34F319}"/>
          </ac:spMkLst>
        </pc:spChg>
        <pc:spChg chg="mod">
          <ac:chgData name="Andrew Stewart (andrewst)" userId="b77d2d29-a70c-4c4b-a7a4-8a713b83982f" providerId="ADAL" clId="{12B776AF-7A88-DE46-A37C-F3DD611A0637}" dt="2022-06-23T16:21:58.732" v="4186" actId="1038"/>
          <ac:spMkLst>
            <pc:docMk/>
            <pc:sldMk cId="3226783025" sldId="328"/>
            <ac:spMk id="395" creationId="{90E49C94-3B2F-968E-3908-AE2E2B83CC31}"/>
          </ac:spMkLst>
        </pc:spChg>
        <pc:spChg chg="mod">
          <ac:chgData name="Andrew Stewart (andrewst)" userId="b77d2d29-a70c-4c4b-a7a4-8a713b83982f" providerId="ADAL" clId="{12B776AF-7A88-DE46-A37C-F3DD611A0637}" dt="2022-06-23T16:35:43.904" v="4272" actId="1035"/>
          <ac:spMkLst>
            <pc:docMk/>
            <pc:sldMk cId="3226783025" sldId="328"/>
            <ac:spMk id="396" creationId="{59A1F380-D0FD-C028-9089-6F1F635D5E45}"/>
          </ac:spMkLst>
        </pc:spChg>
        <pc:spChg chg="mod">
          <ac:chgData name="Andrew Stewart (andrewst)" userId="b77d2d29-a70c-4c4b-a7a4-8a713b83982f" providerId="ADAL" clId="{12B776AF-7A88-DE46-A37C-F3DD611A0637}" dt="2022-06-23T16:21:58.732" v="4186" actId="1038"/>
          <ac:spMkLst>
            <pc:docMk/>
            <pc:sldMk cId="3226783025" sldId="328"/>
            <ac:spMk id="397" creationId="{3F5FE08C-835C-B051-09AA-DB25D63094D7}"/>
          </ac:spMkLst>
        </pc:spChg>
        <pc:spChg chg="mod">
          <ac:chgData name="Andrew Stewart (andrewst)" userId="b77d2d29-a70c-4c4b-a7a4-8a713b83982f" providerId="ADAL" clId="{12B776AF-7A88-DE46-A37C-F3DD611A0637}" dt="2022-06-23T16:21:58.732" v="4186" actId="1038"/>
          <ac:spMkLst>
            <pc:docMk/>
            <pc:sldMk cId="3226783025" sldId="328"/>
            <ac:spMk id="402" creationId="{FECE7C94-17A9-BAC5-5B4F-2B7B81B23925}"/>
          </ac:spMkLst>
        </pc:spChg>
        <pc:spChg chg="mod">
          <ac:chgData name="Andrew Stewart (andrewst)" userId="b77d2d29-a70c-4c4b-a7a4-8a713b83982f" providerId="ADAL" clId="{12B776AF-7A88-DE46-A37C-F3DD611A0637}" dt="2022-06-23T16:21:58.732" v="4186" actId="1038"/>
          <ac:spMkLst>
            <pc:docMk/>
            <pc:sldMk cId="3226783025" sldId="328"/>
            <ac:spMk id="425" creationId="{F6EBC5CC-E70F-C082-1225-DD594372F46C}"/>
          </ac:spMkLst>
        </pc:spChg>
        <pc:spChg chg="mod">
          <ac:chgData name="Andrew Stewart (andrewst)" userId="b77d2d29-a70c-4c4b-a7a4-8a713b83982f" providerId="ADAL" clId="{12B776AF-7A88-DE46-A37C-F3DD611A0637}" dt="2022-06-23T16:21:58.732" v="4186" actId="1038"/>
          <ac:spMkLst>
            <pc:docMk/>
            <pc:sldMk cId="3226783025" sldId="328"/>
            <ac:spMk id="453" creationId="{90AA1531-58FF-88F8-5004-448C9C3DA549}"/>
          </ac:spMkLst>
        </pc:spChg>
        <pc:spChg chg="mod">
          <ac:chgData name="Andrew Stewart (andrewst)" userId="b77d2d29-a70c-4c4b-a7a4-8a713b83982f" providerId="ADAL" clId="{12B776AF-7A88-DE46-A37C-F3DD611A0637}" dt="2022-06-23T16:21:58.732" v="4186" actId="1038"/>
          <ac:spMkLst>
            <pc:docMk/>
            <pc:sldMk cId="3226783025" sldId="328"/>
            <ac:spMk id="484" creationId="{63956E7B-0125-1035-DA09-317ACD28C6AF}"/>
          </ac:spMkLst>
        </pc:spChg>
        <pc:spChg chg="mod">
          <ac:chgData name="Andrew Stewart (andrewst)" userId="b77d2d29-a70c-4c4b-a7a4-8a713b83982f" providerId="ADAL" clId="{12B776AF-7A88-DE46-A37C-F3DD611A0637}" dt="2022-06-23T16:23:13.466" v="4207" actId="14100"/>
          <ac:spMkLst>
            <pc:docMk/>
            <pc:sldMk cId="3226783025" sldId="328"/>
            <ac:spMk id="485" creationId="{D1D26ED9-8D09-EE76-9BB2-B51AFB327BE8}"/>
          </ac:spMkLst>
        </pc:spChg>
        <pc:spChg chg="mod">
          <ac:chgData name="Andrew Stewart (andrewst)" userId="b77d2d29-a70c-4c4b-a7a4-8a713b83982f" providerId="ADAL" clId="{12B776AF-7A88-DE46-A37C-F3DD611A0637}" dt="2022-06-23T16:23:04.752" v="4206" actId="1035"/>
          <ac:spMkLst>
            <pc:docMk/>
            <pc:sldMk cId="3226783025" sldId="328"/>
            <ac:spMk id="486" creationId="{B920D1D4-FD95-CCEB-4301-82A734899742}"/>
          </ac:spMkLst>
        </pc:spChg>
        <pc:spChg chg="mod">
          <ac:chgData name="Andrew Stewart (andrewst)" userId="b77d2d29-a70c-4c4b-a7a4-8a713b83982f" providerId="ADAL" clId="{12B776AF-7A88-DE46-A37C-F3DD611A0637}" dt="2022-06-23T16:35:43.904" v="4272" actId="1035"/>
          <ac:spMkLst>
            <pc:docMk/>
            <pc:sldMk cId="3226783025" sldId="328"/>
            <ac:spMk id="487" creationId="{5CBA927E-616C-9114-4BCF-0B45C83CE2CC}"/>
          </ac:spMkLst>
        </pc:spChg>
        <pc:spChg chg="mod">
          <ac:chgData name="Andrew Stewart (andrewst)" userId="b77d2d29-a70c-4c4b-a7a4-8a713b83982f" providerId="ADAL" clId="{12B776AF-7A88-DE46-A37C-F3DD611A0637}" dt="2022-06-23T16:23:04.752" v="4206" actId="1035"/>
          <ac:spMkLst>
            <pc:docMk/>
            <pc:sldMk cId="3226783025" sldId="328"/>
            <ac:spMk id="488" creationId="{0A90BDBB-371E-6FD8-AB5C-05A129F88146}"/>
          </ac:spMkLst>
        </pc:spChg>
        <pc:spChg chg="mod">
          <ac:chgData name="Andrew Stewart (andrewst)" userId="b77d2d29-a70c-4c4b-a7a4-8a713b83982f" providerId="ADAL" clId="{12B776AF-7A88-DE46-A37C-F3DD611A0637}" dt="2022-06-23T16:23:04.752" v="4206" actId="1035"/>
          <ac:spMkLst>
            <pc:docMk/>
            <pc:sldMk cId="3226783025" sldId="328"/>
            <ac:spMk id="493" creationId="{7F1967C2-1F15-4190-8413-FF6FED08C3B2}"/>
          </ac:spMkLst>
        </pc:spChg>
        <pc:spChg chg="mod">
          <ac:chgData name="Andrew Stewart (andrewst)" userId="b77d2d29-a70c-4c4b-a7a4-8a713b83982f" providerId="ADAL" clId="{12B776AF-7A88-DE46-A37C-F3DD611A0637}" dt="2022-06-23T16:23:04.752" v="4206" actId="1035"/>
          <ac:spMkLst>
            <pc:docMk/>
            <pc:sldMk cId="3226783025" sldId="328"/>
            <ac:spMk id="516" creationId="{DFD6A77B-59CF-CEAB-D464-F666607AB532}"/>
          </ac:spMkLst>
        </pc:spChg>
        <pc:spChg chg="mod">
          <ac:chgData name="Andrew Stewart (andrewst)" userId="b77d2d29-a70c-4c4b-a7a4-8a713b83982f" providerId="ADAL" clId="{12B776AF-7A88-DE46-A37C-F3DD611A0637}" dt="2022-06-23T16:23:04.752" v="4206" actId="1035"/>
          <ac:spMkLst>
            <pc:docMk/>
            <pc:sldMk cId="3226783025" sldId="328"/>
            <ac:spMk id="521" creationId="{ACA9292C-317E-16F7-6B72-884A887599AB}"/>
          </ac:spMkLst>
        </pc:spChg>
        <pc:spChg chg="mod">
          <ac:chgData name="Andrew Stewart (andrewst)" userId="b77d2d29-a70c-4c4b-a7a4-8a713b83982f" providerId="ADAL" clId="{12B776AF-7A88-DE46-A37C-F3DD611A0637}" dt="2022-06-23T16:23:04.752" v="4206" actId="1035"/>
          <ac:spMkLst>
            <pc:docMk/>
            <pc:sldMk cId="3226783025" sldId="328"/>
            <ac:spMk id="561" creationId="{36E38C16-376E-9A95-93DE-E9A99E2BA769}"/>
          </ac:spMkLst>
        </pc:spChg>
        <pc:spChg chg="mod">
          <ac:chgData name="Andrew Stewart (andrewst)" userId="b77d2d29-a70c-4c4b-a7a4-8a713b83982f" providerId="ADAL" clId="{12B776AF-7A88-DE46-A37C-F3DD611A0637}" dt="2022-06-23T16:23:04.752" v="4206" actId="1035"/>
          <ac:spMkLst>
            <pc:docMk/>
            <pc:sldMk cId="3226783025" sldId="328"/>
            <ac:spMk id="562" creationId="{AAA1AC70-B664-B2EF-6FB9-0C3E44842D86}"/>
          </ac:spMkLst>
        </pc:spChg>
        <pc:spChg chg="mod">
          <ac:chgData name="Andrew Stewart (andrewst)" userId="b77d2d29-a70c-4c4b-a7a4-8a713b83982f" providerId="ADAL" clId="{12B776AF-7A88-DE46-A37C-F3DD611A0637}" dt="2022-06-23T16:23:52.445" v="4209" actId="207"/>
          <ac:spMkLst>
            <pc:docMk/>
            <pc:sldMk cId="3226783025" sldId="328"/>
            <ac:spMk id="563" creationId="{EF60D25D-D8DE-D0BF-5605-E81EB8627D13}"/>
          </ac:spMkLst>
        </pc:spChg>
        <pc:spChg chg="mod">
          <ac:chgData name="Andrew Stewart (andrewst)" userId="b77d2d29-a70c-4c4b-a7a4-8a713b83982f" providerId="ADAL" clId="{12B776AF-7A88-DE46-A37C-F3DD611A0637}" dt="2022-06-23T16:23:52.445" v="4209" actId="207"/>
          <ac:spMkLst>
            <pc:docMk/>
            <pc:sldMk cId="3226783025" sldId="328"/>
            <ac:spMk id="564" creationId="{0FD458B7-F97D-68A8-EB51-9DD9CD5D4D8F}"/>
          </ac:spMkLst>
        </pc:spChg>
        <pc:spChg chg="mod">
          <ac:chgData name="Andrew Stewart (andrewst)" userId="b77d2d29-a70c-4c4b-a7a4-8a713b83982f" providerId="ADAL" clId="{12B776AF-7A88-DE46-A37C-F3DD611A0637}" dt="2022-06-23T16:23:52.445" v="4209" actId="207"/>
          <ac:spMkLst>
            <pc:docMk/>
            <pc:sldMk cId="3226783025" sldId="328"/>
            <ac:spMk id="565" creationId="{C1048837-B0BC-373C-12F7-BF09EE4C787E}"/>
          </ac:spMkLst>
        </pc:spChg>
        <pc:spChg chg="mod">
          <ac:chgData name="Andrew Stewart (andrewst)" userId="b77d2d29-a70c-4c4b-a7a4-8a713b83982f" providerId="ADAL" clId="{12B776AF-7A88-DE46-A37C-F3DD611A0637}" dt="2022-06-23T16:22:46.316" v="4202" actId="1037"/>
          <ac:spMkLst>
            <pc:docMk/>
            <pc:sldMk cId="3226783025" sldId="328"/>
            <ac:spMk id="566" creationId="{9DD5D6AE-375A-8801-B89D-42EE4341BB0C}"/>
          </ac:spMkLst>
        </pc:spChg>
        <pc:spChg chg="mod">
          <ac:chgData name="Andrew Stewart (andrewst)" userId="b77d2d29-a70c-4c4b-a7a4-8a713b83982f" providerId="ADAL" clId="{12B776AF-7A88-DE46-A37C-F3DD611A0637}" dt="2022-06-23T16:23:04.752" v="4206" actId="1035"/>
          <ac:spMkLst>
            <pc:docMk/>
            <pc:sldMk cId="3226783025" sldId="328"/>
            <ac:spMk id="567" creationId="{90392CCC-AF1C-AD44-A26D-12F015A23CE1}"/>
          </ac:spMkLst>
        </pc:spChg>
        <pc:grpChg chg="mod">
          <ac:chgData name="Andrew Stewart (andrewst)" userId="b77d2d29-a70c-4c4b-a7a4-8a713b83982f" providerId="ADAL" clId="{12B776AF-7A88-DE46-A37C-F3DD611A0637}" dt="2022-06-23T16:21:58.732" v="4186" actId="1038"/>
          <ac:grpSpMkLst>
            <pc:docMk/>
            <pc:sldMk cId="3226783025" sldId="328"/>
            <ac:grpSpMk id="287" creationId="{4AC264D7-BCA4-BF17-6437-2D299D044071}"/>
          </ac:grpSpMkLst>
        </pc:grpChg>
        <pc:grpChg chg="mod">
          <ac:chgData name="Andrew Stewart (andrewst)" userId="b77d2d29-a70c-4c4b-a7a4-8a713b83982f" providerId="ADAL" clId="{12B776AF-7A88-DE46-A37C-F3DD611A0637}" dt="2022-06-23T16:24:14.280" v="4210" actId="12789"/>
          <ac:grpSpMkLst>
            <pc:docMk/>
            <pc:sldMk cId="3226783025" sldId="328"/>
            <ac:grpSpMk id="321" creationId="{A6AD60BE-75C4-2459-1EFD-54477E3FC2BC}"/>
          </ac:grpSpMkLst>
        </pc:grpChg>
        <pc:grpChg chg="mod">
          <ac:chgData name="Andrew Stewart (andrewst)" userId="b77d2d29-a70c-4c4b-a7a4-8a713b83982f" providerId="ADAL" clId="{12B776AF-7A88-DE46-A37C-F3DD611A0637}" dt="2022-06-23T16:24:14.280" v="4210" actId="12789"/>
          <ac:grpSpMkLst>
            <pc:docMk/>
            <pc:sldMk cId="3226783025" sldId="328"/>
            <ac:grpSpMk id="322" creationId="{A44CE470-FB8A-3566-28DD-CFF4F77C2986}"/>
          </ac:grpSpMkLst>
        </pc:grpChg>
        <pc:grpChg chg="mod">
          <ac:chgData name="Andrew Stewart (andrewst)" userId="b77d2d29-a70c-4c4b-a7a4-8a713b83982f" providerId="ADAL" clId="{12B776AF-7A88-DE46-A37C-F3DD611A0637}" dt="2022-06-23T16:24:14.280" v="4210" actId="12789"/>
          <ac:grpSpMkLst>
            <pc:docMk/>
            <pc:sldMk cId="3226783025" sldId="328"/>
            <ac:grpSpMk id="323" creationId="{6B9CAF69-CBCA-D478-3160-E3469BFAB69E}"/>
          </ac:grpSpMkLst>
        </pc:grpChg>
        <pc:grpChg chg="mod">
          <ac:chgData name="Andrew Stewart (andrewst)" userId="b77d2d29-a70c-4c4b-a7a4-8a713b83982f" providerId="ADAL" clId="{12B776AF-7A88-DE46-A37C-F3DD611A0637}" dt="2022-06-23T16:21:58.732" v="4186" actId="1038"/>
          <ac:grpSpMkLst>
            <pc:docMk/>
            <pc:sldMk cId="3226783025" sldId="328"/>
            <ac:grpSpMk id="386" creationId="{5AB4C6B6-CFEE-FB1A-0AA7-0B888A6FA296}"/>
          </ac:grpSpMkLst>
        </pc:grpChg>
        <pc:grpChg chg="mod">
          <ac:chgData name="Andrew Stewart (andrewst)" userId="b77d2d29-a70c-4c4b-a7a4-8a713b83982f" providerId="ADAL" clId="{12B776AF-7A88-DE46-A37C-F3DD611A0637}" dt="2022-06-23T16:21:58.732" v="4186" actId="1038"/>
          <ac:grpSpMkLst>
            <pc:docMk/>
            <pc:sldMk cId="3226783025" sldId="328"/>
            <ac:grpSpMk id="389" creationId="{DCCB93B1-A30B-0B86-4F3D-C19D10800284}"/>
          </ac:grpSpMkLst>
        </pc:grpChg>
        <pc:grpChg chg="mod">
          <ac:chgData name="Andrew Stewart (andrewst)" userId="b77d2d29-a70c-4c4b-a7a4-8a713b83982f" providerId="ADAL" clId="{12B776AF-7A88-DE46-A37C-F3DD611A0637}" dt="2022-06-23T16:21:58.732" v="4186" actId="1038"/>
          <ac:grpSpMkLst>
            <pc:docMk/>
            <pc:sldMk cId="3226783025" sldId="328"/>
            <ac:grpSpMk id="398" creationId="{81D1E6E0-E2AA-3A13-A54F-ADAC0D93B283}"/>
          </ac:grpSpMkLst>
        </pc:grpChg>
        <pc:grpChg chg="mod">
          <ac:chgData name="Andrew Stewart (andrewst)" userId="b77d2d29-a70c-4c4b-a7a4-8a713b83982f" providerId="ADAL" clId="{12B776AF-7A88-DE46-A37C-F3DD611A0637}" dt="2022-06-23T16:21:58.732" v="4186" actId="1038"/>
          <ac:grpSpMkLst>
            <pc:docMk/>
            <pc:sldMk cId="3226783025" sldId="328"/>
            <ac:grpSpMk id="403" creationId="{2A4E9BDD-046D-37CA-CF72-B4B214237AD9}"/>
          </ac:grpSpMkLst>
        </pc:grpChg>
        <pc:grpChg chg="mod">
          <ac:chgData name="Andrew Stewart (andrewst)" userId="b77d2d29-a70c-4c4b-a7a4-8a713b83982f" providerId="ADAL" clId="{12B776AF-7A88-DE46-A37C-F3DD611A0637}" dt="2022-06-23T16:21:58.732" v="4186" actId="1038"/>
          <ac:grpSpMkLst>
            <pc:docMk/>
            <pc:sldMk cId="3226783025" sldId="328"/>
            <ac:grpSpMk id="426" creationId="{8B3B201D-B648-B792-1DD4-61941AE8F5E1}"/>
          </ac:grpSpMkLst>
        </pc:grpChg>
        <pc:grpChg chg="mod">
          <ac:chgData name="Andrew Stewart (andrewst)" userId="b77d2d29-a70c-4c4b-a7a4-8a713b83982f" providerId="ADAL" clId="{12B776AF-7A88-DE46-A37C-F3DD611A0637}" dt="2022-06-23T16:21:58.732" v="4186" actId="1038"/>
          <ac:grpSpMkLst>
            <pc:docMk/>
            <pc:sldMk cId="3226783025" sldId="328"/>
            <ac:grpSpMk id="447" creationId="{3A8E2F03-E907-85D3-F548-E57A660D8BC8}"/>
          </ac:grpSpMkLst>
        </pc:grpChg>
        <pc:grpChg chg="mod">
          <ac:chgData name="Andrew Stewart (andrewst)" userId="b77d2d29-a70c-4c4b-a7a4-8a713b83982f" providerId="ADAL" clId="{12B776AF-7A88-DE46-A37C-F3DD611A0637}" dt="2022-06-23T16:21:58.732" v="4186" actId="1038"/>
          <ac:grpSpMkLst>
            <pc:docMk/>
            <pc:sldMk cId="3226783025" sldId="328"/>
            <ac:grpSpMk id="450" creationId="{3ED465CB-0A03-5FCA-5575-1FAD9B690E4F}"/>
          </ac:grpSpMkLst>
        </pc:grpChg>
        <pc:grpChg chg="mod">
          <ac:chgData name="Andrew Stewart (andrewst)" userId="b77d2d29-a70c-4c4b-a7a4-8a713b83982f" providerId="ADAL" clId="{12B776AF-7A88-DE46-A37C-F3DD611A0637}" dt="2022-06-23T16:21:58.732" v="4186" actId="1038"/>
          <ac:grpSpMkLst>
            <pc:docMk/>
            <pc:sldMk cId="3226783025" sldId="328"/>
            <ac:grpSpMk id="455" creationId="{F33A261E-4433-18DF-6F66-A38064729BCC}"/>
          </ac:grpSpMkLst>
        </pc:grpChg>
        <pc:grpChg chg="mod">
          <ac:chgData name="Andrew Stewart (andrewst)" userId="b77d2d29-a70c-4c4b-a7a4-8a713b83982f" providerId="ADAL" clId="{12B776AF-7A88-DE46-A37C-F3DD611A0637}" dt="2022-06-23T16:21:58.732" v="4186" actId="1038"/>
          <ac:grpSpMkLst>
            <pc:docMk/>
            <pc:sldMk cId="3226783025" sldId="328"/>
            <ac:grpSpMk id="456" creationId="{D23F3A4A-DDF3-2BB0-A215-4498EC7982DA}"/>
          </ac:grpSpMkLst>
        </pc:grpChg>
        <pc:grpChg chg="mod">
          <ac:chgData name="Andrew Stewart (andrewst)" userId="b77d2d29-a70c-4c4b-a7a4-8a713b83982f" providerId="ADAL" clId="{12B776AF-7A88-DE46-A37C-F3DD611A0637}" dt="2022-06-23T16:24:14.280" v="4210" actId="12789"/>
          <ac:grpSpMkLst>
            <pc:docMk/>
            <pc:sldMk cId="3226783025" sldId="328"/>
            <ac:grpSpMk id="463" creationId="{24EFA1BA-6C0F-6CED-6384-11F38A512751}"/>
          </ac:grpSpMkLst>
        </pc:grpChg>
        <pc:grpChg chg="mod">
          <ac:chgData name="Andrew Stewart (andrewst)" userId="b77d2d29-a70c-4c4b-a7a4-8a713b83982f" providerId="ADAL" clId="{12B776AF-7A88-DE46-A37C-F3DD611A0637}" dt="2022-06-23T16:21:58.732" v="4186" actId="1038"/>
          <ac:grpSpMkLst>
            <pc:docMk/>
            <pc:sldMk cId="3226783025" sldId="328"/>
            <ac:grpSpMk id="469" creationId="{8AD9E7D1-5829-C02E-87EB-995E63FDBC03}"/>
          </ac:grpSpMkLst>
        </pc:grpChg>
        <pc:grpChg chg="mod">
          <ac:chgData name="Andrew Stewart (andrewst)" userId="b77d2d29-a70c-4c4b-a7a4-8a713b83982f" providerId="ADAL" clId="{12B776AF-7A88-DE46-A37C-F3DD611A0637}" dt="2022-06-23T16:23:04.752" v="4206" actId="1035"/>
          <ac:grpSpMkLst>
            <pc:docMk/>
            <pc:sldMk cId="3226783025" sldId="328"/>
            <ac:grpSpMk id="517" creationId="{D483B06C-17AB-0E8A-13E5-8EF326A922B1}"/>
          </ac:grpSpMkLst>
        </pc:grpChg>
        <pc:grpChg chg="mod">
          <ac:chgData name="Andrew Stewart (andrewst)" userId="b77d2d29-a70c-4c4b-a7a4-8a713b83982f" providerId="ADAL" clId="{12B776AF-7A88-DE46-A37C-F3DD611A0637}" dt="2022-06-23T16:23:04.752" v="4206" actId="1035"/>
          <ac:grpSpMkLst>
            <pc:docMk/>
            <pc:sldMk cId="3226783025" sldId="328"/>
            <ac:grpSpMk id="522" creationId="{9E1142BD-00B3-6968-37CB-D7CCA83BB539}"/>
          </ac:grpSpMkLst>
        </pc:grpChg>
        <pc:grpChg chg="mod">
          <ac:chgData name="Andrew Stewart (andrewst)" userId="b77d2d29-a70c-4c4b-a7a4-8a713b83982f" providerId="ADAL" clId="{12B776AF-7A88-DE46-A37C-F3DD611A0637}" dt="2022-06-23T16:23:04.752" v="4206" actId="1035"/>
          <ac:grpSpMkLst>
            <pc:docMk/>
            <pc:sldMk cId="3226783025" sldId="328"/>
            <ac:grpSpMk id="544" creationId="{D330AF49-8C9D-B853-7D27-8A90DC44E775}"/>
          </ac:grpSpMkLst>
        </pc:grpChg>
        <pc:grpChg chg="mod">
          <ac:chgData name="Andrew Stewart (andrewst)" userId="b77d2d29-a70c-4c4b-a7a4-8a713b83982f" providerId="ADAL" clId="{12B776AF-7A88-DE46-A37C-F3DD611A0637}" dt="2022-06-23T16:23:04.752" v="4206" actId="1035"/>
          <ac:grpSpMkLst>
            <pc:docMk/>
            <pc:sldMk cId="3226783025" sldId="328"/>
            <ac:grpSpMk id="547" creationId="{582813F1-5676-8948-002A-B9268655348F}"/>
          </ac:grpSpMkLst>
        </pc:grpChg>
        <pc:grpChg chg="mod">
          <ac:chgData name="Andrew Stewart (andrewst)" userId="b77d2d29-a70c-4c4b-a7a4-8a713b83982f" providerId="ADAL" clId="{12B776AF-7A88-DE46-A37C-F3DD611A0637}" dt="2022-06-23T16:24:14.280" v="4210" actId="12789"/>
          <ac:grpSpMkLst>
            <pc:docMk/>
            <pc:sldMk cId="3226783025" sldId="328"/>
            <ac:grpSpMk id="552" creationId="{19E5A032-80FF-B34A-5F81-05D11A0EEBC7}"/>
          </ac:grpSpMkLst>
        </pc:grpChg>
        <pc:grpChg chg="mod">
          <ac:chgData name="Andrew Stewart (andrewst)" userId="b77d2d29-a70c-4c4b-a7a4-8a713b83982f" providerId="ADAL" clId="{12B776AF-7A88-DE46-A37C-F3DD611A0637}" dt="2022-06-23T16:24:14.280" v="4210" actId="12789"/>
          <ac:grpSpMkLst>
            <pc:docMk/>
            <pc:sldMk cId="3226783025" sldId="328"/>
            <ac:grpSpMk id="553" creationId="{CF4811D5-7CD9-208A-4C11-C16FFFB62209}"/>
          </ac:grpSpMkLst>
        </pc:grpChg>
        <pc:grpChg chg="mod">
          <ac:chgData name="Andrew Stewart (andrewst)" userId="b77d2d29-a70c-4c4b-a7a4-8a713b83982f" providerId="ADAL" clId="{12B776AF-7A88-DE46-A37C-F3DD611A0637}" dt="2022-06-23T16:24:14.280" v="4210" actId="12789"/>
          <ac:grpSpMkLst>
            <pc:docMk/>
            <pc:sldMk cId="3226783025" sldId="328"/>
            <ac:grpSpMk id="554" creationId="{12C8F4AD-F4B1-381D-E57B-86018C81107C}"/>
          </ac:grpSpMkLst>
        </pc:grpChg>
        <pc:grpChg chg="mod">
          <ac:chgData name="Andrew Stewart (andrewst)" userId="b77d2d29-a70c-4c4b-a7a4-8a713b83982f" providerId="ADAL" clId="{12B776AF-7A88-DE46-A37C-F3DD611A0637}" dt="2022-06-23T16:23:04.752" v="4206" actId="1035"/>
          <ac:grpSpMkLst>
            <pc:docMk/>
            <pc:sldMk cId="3226783025" sldId="328"/>
            <ac:grpSpMk id="568" creationId="{99A245C2-B2E4-6C74-BF12-D0D3082A218C}"/>
          </ac:grpSpMkLst>
        </pc:grpChg>
        <pc:grpChg chg="mod">
          <ac:chgData name="Andrew Stewart (andrewst)" userId="b77d2d29-a70c-4c4b-a7a4-8a713b83982f" providerId="ADAL" clId="{12B776AF-7A88-DE46-A37C-F3DD611A0637}" dt="2022-06-23T16:23:04.752" v="4206" actId="1035"/>
          <ac:grpSpMkLst>
            <pc:docMk/>
            <pc:sldMk cId="3226783025" sldId="328"/>
            <ac:grpSpMk id="572" creationId="{E09DCCD2-DD84-5D70-9E3D-25D6ED02ABFA}"/>
          </ac:grpSpMkLst>
        </pc:grpChg>
        <pc:grpChg chg="mod">
          <ac:chgData name="Andrew Stewart (andrewst)" userId="b77d2d29-a70c-4c4b-a7a4-8a713b83982f" providerId="ADAL" clId="{12B776AF-7A88-DE46-A37C-F3DD611A0637}" dt="2022-06-23T16:21:58.732" v="4186" actId="1038"/>
          <ac:grpSpMkLst>
            <pc:docMk/>
            <pc:sldMk cId="3226783025" sldId="328"/>
            <ac:grpSpMk id="598" creationId="{612BDB80-C160-9FF0-75C2-3BD05A33F109}"/>
          </ac:grpSpMkLst>
        </pc:grpChg>
        <pc:grpChg chg="mod">
          <ac:chgData name="Andrew Stewart (andrewst)" userId="b77d2d29-a70c-4c4b-a7a4-8a713b83982f" providerId="ADAL" clId="{12B776AF-7A88-DE46-A37C-F3DD611A0637}" dt="2022-06-23T16:21:58.732" v="4186" actId="1038"/>
          <ac:grpSpMkLst>
            <pc:docMk/>
            <pc:sldMk cId="3226783025" sldId="328"/>
            <ac:grpSpMk id="602" creationId="{EE3391B5-6D5D-D39C-927E-DBB18B4351AD}"/>
          </ac:grpSpMkLst>
        </pc:grpChg>
        <pc:grpChg chg="mod">
          <ac:chgData name="Andrew Stewart (andrewst)" userId="b77d2d29-a70c-4c4b-a7a4-8a713b83982f" providerId="ADAL" clId="{12B776AF-7A88-DE46-A37C-F3DD611A0637}" dt="2022-06-23T16:21:58.732" v="4186" actId="1038"/>
          <ac:grpSpMkLst>
            <pc:docMk/>
            <pc:sldMk cId="3226783025" sldId="328"/>
            <ac:grpSpMk id="624" creationId="{685CFF96-BE47-817E-24FE-B190436069A5}"/>
          </ac:grpSpMkLst>
        </pc:grpChg>
        <pc:grpChg chg="mod">
          <ac:chgData name="Andrew Stewart (andrewst)" userId="b77d2d29-a70c-4c4b-a7a4-8a713b83982f" providerId="ADAL" clId="{12B776AF-7A88-DE46-A37C-F3DD611A0637}" dt="2022-06-23T16:21:58.732" v="4186" actId="1038"/>
          <ac:grpSpMkLst>
            <pc:docMk/>
            <pc:sldMk cId="3226783025" sldId="328"/>
            <ac:grpSpMk id="628" creationId="{FB61FDCF-9F74-6DFE-E3B0-AFD259BD0B04}"/>
          </ac:grpSpMkLst>
        </pc:grpChg>
        <pc:grpChg chg="mod">
          <ac:chgData name="Andrew Stewart (andrewst)" userId="b77d2d29-a70c-4c4b-a7a4-8a713b83982f" providerId="ADAL" clId="{12B776AF-7A88-DE46-A37C-F3DD611A0637}" dt="2022-06-23T16:24:14.280" v="4210" actId="12789"/>
          <ac:grpSpMkLst>
            <pc:docMk/>
            <pc:sldMk cId="3226783025" sldId="328"/>
            <ac:grpSpMk id="654" creationId="{1159E2E1-0FA8-A4F2-64DE-392AD77CE425}"/>
          </ac:grpSpMkLst>
        </pc:grpChg>
        <pc:grpChg chg="mod">
          <ac:chgData name="Andrew Stewart (andrewst)" userId="b77d2d29-a70c-4c4b-a7a4-8a713b83982f" providerId="ADAL" clId="{12B776AF-7A88-DE46-A37C-F3DD611A0637}" dt="2022-06-23T16:24:14.280" v="4210" actId="12789"/>
          <ac:grpSpMkLst>
            <pc:docMk/>
            <pc:sldMk cId="3226783025" sldId="328"/>
            <ac:grpSpMk id="658" creationId="{4FC8C9A2-8005-CAE7-768B-9F22C632A0B0}"/>
          </ac:grpSpMkLst>
        </pc:grpChg>
        <pc:cxnChg chg="mod">
          <ac:chgData name="Andrew Stewart (andrewst)" userId="b77d2d29-a70c-4c4b-a7a4-8a713b83982f" providerId="ADAL" clId="{12B776AF-7A88-DE46-A37C-F3DD611A0637}" dt="2022-06-23T16:21:58.732" v="4186" actId="1038"/>
          <ac:cxnSpMkLst>
            <pc:docMk/>
            <pc:sldMk cId="3226783025" sldId="328"/>
            <ac:cxnSpMk id="392" creationId="{2C43011D-2F81-1B23-47B6-283CF3265B43}"/>
          </ac:cxnSpMkLst>
        </pc:cxnChg>
        <pc:cxnChg chg="mod">
          <ac:chgData name="Andrew Stewart (andrewst)" userId="b77d2d29-a70c-4c4b-a7a4-8a713b83982f" providerId="ADAL" clId="{12B776AF-7A88-DE46-A37C-F3DD611A0637}" dt="2022-06-23T16:21:58.732" v="4186" actId="1038"/>
          <ac:cxnSpMkLst>
            <pc:docMk/>
            <pc:sldMk cId="3226783025" sldId="328"/>
            <ac:cxnSpMk id="457" creationId="{3AEDCF0B-03A8-DFD5-A5E4-563DBED9A8C8}"/>
          </ac:cxnSpMkLst>
        </pc:cxnChg>
        <pc:cxnChg chg="mod">
          <ac:chgData name="Andrew Stewart (andrewst)" userId="b77d2d29-a70c-4c4b-a7a4-8a713b83982f" providerId="ADAL" clId="{12B776AF-7A88-DE46-A37C-F3DD611A0637}" dt="2022-06-23T16:23:04.752" v="4206" actId="1035"/>
          <ac:cxnSpMkLst>
            <pc:docMk/>
            <pc:sldMk cId="3226783025" sldId="328"/>
            <ac:cxnSpMk id="550" creationId="{87225E9B-EA4B-1C4F-6E3D-281BE489F3F9}"/>
          </ac:cxnSpMkLst>
        </pc:cxnChg>
      </pc:sldChg>
      <pc:sldChg chg="modSp mod">
        <pc:chgData name="Andrew Stewart (andrewst)" userId="b77d2d29-a70c-4c4b-a7a4-8a713b83982f" providerId="ADAL" clId="{12B776AF-7A88-DE46-A37C-F3DD611A0637}" dt="2022-06-21T15:51:11.370" v="2742" actId="403"/>
        <pc:sldMkLst>
          <pc:docMk/>
          <pc:sldMk cId="828079684" sldId="329"/>
        </pc:sldMkLst>
        <pc:spChg chg="mod">
          <ac:chgData name="Andrew Stewart (andrewst)" userId="b77d2d29-a70c-4c4b-a7a4-8a713b83982f" providerId="ADAL" clId="{12B776AF-7A88-DE46-A37C-F3DD611A0637}" dt="2022-06-21T15:51:11.370" v="2742" actId="403"/>
          <ac:spMkLst>
            <pc:docMk/>
            <pc:sldMk cId="828079684" sldId="329"/>
            <ac:spMk id="3" creationId="{46D40D20-5600-F133-BC25-676DA1347DD8}"/>
          </ac:spMkLst>
        </pc:spChg>
      </pc:sldChg>
      <pc:sldChg chg="modSp mod">
        <pc:chgData name="Andrew Stewart (andrewst)" userId="b77d2d29-a70c-4c4b-a7a4-8a713b83982f" providerId="ADAL" clId="{12B776AF-7A88-DE46-A37C-F3DD611A0637}" dt="2022-06-23T16:05:58.372" v="4101" actId="113"/>
        <pc:sldMkLst>
          <pc:docMk/>
          <pc:sldMk cId="1996237159" sldId="330"/>
        </pc:sldMkLst>
        <pc:spChg chg="mod">
          <ac:chgData name="Andrew Stewart (andrewst)" userId="b77d2d29-a70c-4c4b-a7a4-8a713b83982f" providerId="ADAL" clId="{12B776AF-7A88-DE46-A37C-F3DD611A0637}" dt="2022-06-23T16:05:58.372" v="4101" actId="113"/>
          <ac:spMkLst>
            <pc:docMk/>
            <pc:sldMk cId="1996237159" sldId="330"/>
            <ac:spMk id="3" creationId="{086C62E7-0A8D-3137-E445-95BC0E5C03B6}"/>
          </ac:spMkLst>
        </pc:spChg>
      </pc:sldChg>
      <pc:sldChg chg="addSp delSp modSp mod">
        <pc:chgData name="Andrew Stewart (andrewst)" userId="b77d2d29-a70c-4c4b-a7a4-8a713b83982f" providerId="ADAL" clId="{12B776AF-7A88-DE46-A37C-F3DD611A0637}" dt="2022-06-21T16:49:42.350" v="2889" actId="1037"/>
        <pc:sldMkLst>
          <pc:docMk/>
          <pc:sldMk cId="2317895925" sldId="331"/>
        </pc:sldMkLst>
        <pc:spChg chg="mod">
          <ac:chgData name="Andrew Stewart (andrewst)" userId="b77d2d29-a70c-4c4b-a7a4-8a713b83982f" providerId="ADAL" clId="{12B776AF-7A88-DE46-A37C-F3DD611A0637}" dt="2022-06-15T15:23:18.593" v="763" actId="313"/>
          <ac:spMkLst>
            <pc:docMk/>
            <pc:sldMk cId="2317895925" sldId="331"/>
            <ac:spMk id="2" creationId="{43285A7A-27FA-3FBA-913C-54592A895E1E}"/>
          </ac:spMkLst>
        </pc:spChg>
        <pc:spChg chg="del">
          <ac:chgData name="Andrew Stewart (andrewst)" userId="b77d2d29-a70c-4c4b-a7a4-8a713b83982f" providerId="ADAL" clId="{12B776AF-7A88-DE46-A37C-F3DD611A0637}" dt="2022-06-15T14:28:09.527" v="347" actId="478"/>
          <ac:spMkLst>
            <pc:docMk/>
            <pc:sldMk cId="2317895925" sldId="331"/>
            <ac:spMk id="3" creationId="{199A896B-E4F9-EF0B-96CD-3CB4DB53B62F}"/>
          </ac:spMkLst>
        </pc:spChg>
        <pc:spChg chg="mod">
          <ac:chgData name="Andrew Stewart (andrewst)" userId="b77d2d29-a70c-4c4b-a7a4-8a713b83982f" providerId="ADAL" clId="{12B776AF-7A88-DE46-A37C-F3DD611A0637}" dt="2022-06-15T14:28:10.995" v="348"/>
          <ac:spMkLst>
            <pc:docMk/>
            <pc:sldMk cId="2317895925" sldId="331"/>
            <ac:spMk id="5" creationId="{EC1D1DC5-94D1-7B93-3866-F854A7E5EE70}"/>
          </ac:spMkLst>
        </pc:spChg>
        <pc:spChg chg="mod">
          <ac:chgData name="Andrew Stewart (andrewst)" userId="b77d2d29-a70c-4c4b-a7a4-8a713b83982f" providerId="ADAL" clId="{12B776AF-7A88-DE46-A37C-F3DD611A0637}" dt="2022-06-15T14:28:10.995" v="348"/>
          <ac:spMkLst>
            <pc:docMk/>
            <pc:sldMk cId="2317895925" sldId="331"/>
            <ac:spMk id="6" creationId="{EFECA73C-DC09-B48D-C829-1E2E5FE98A89}"/>
          </ac:spMkLst>
        </pc:spChg>
        <pc:spChg chg="mod">
          <ac:chgData name="Andrew Stewart (andrewst)" userId="b77d2d29-a70c-4c4b-a7a4-8a713b83982f" providerId="ADAL" clId="{12B776AF-7A88-DE46-A37C-F3DD611A0637}" dt="2022-06-15T14:28:10.995" v="348"/>
          <ac:spMkLst>
            <pc:docMk/>
            <pc:sldMk cId="2317895925" sldId="331"/>
            <ac:spMk id="7" creationId="{53CE437C-22C7-EA83-BA6F-C62CEF15A676}"/>
          </ac:spMkLst>
        </pc:spChg>
        <pc:spChg chg="mod">
          <ac:chgData name="Andrew Stewart (andrewst)" userId="b77d2d29-a70c-4c4b-a7a4-8a713b83982f" providerId="ADAL" clId="{12B776AF-7A88-DE46-A37C-F3DD611A0637}" dt="2022-06-15T14:28:10.995" v="348"/>
          <ac:spMkLst>
            <pc:docMk/>
            <pc:sldMk cId="2317895925" sldId="331"/>
            <ac:spMk id="8" creationId="{4D9A6B76-FB56-FBF9-4B51-787807DE7281}"/>
          </ac:spMkLst>
        </pc:spChg>
        <pc:spChg chg="mod">
          <ac:chgData name="Andrew Stewart (andrewst)" userId="b77d2d29-a70c-4c4b-a7a4-8a713b83982f" providerId="ADAL" clId="{12B776AF-7A88-DE46-A37C-F3DD611A0637}" dt="2022-06-15T14:28:10.995" v="348"/>
          <ac:spMkLst>
            <pc:docMk/>
            <pc:sldMk cId="2317895925" sldId="331"/>
            <ac:spMk id="9" creationId="{FF4B0FF0-1FB8-5178-7080-29D67E2B4154}"/>
          </ac:spMkLst>
        </pc:spChg>
        <pc:spChg chg="mod">
          <ac:chgData name="Andrew Stewart (andrewst)" userId="b77d2d29-a70c-4c4b-a7a4-8a713b83982f" providerId="ADAL" clId="{12B776AF-7A88-DE46-A37C-F3DD611A0637}" dt="2022-06-15T14:28:10.995" v="348"/>
          <ac:spMkLst>
            <pc:docMk/>
            <pc:sldMk cId="2317895925" sldId="331"/>
            <ac:spMk id="15" creationId="{BAE3A165-3124-D37D-E499-67D4F210E050}"/>
          </ac:spMkLst>
        </pc:spChg>
        <pc:spChg chg="mod">
          <ac:chgData name="Andrew Stewart (andrewst)" userId="b77d2d29-a70c-4c4b-a7a4-8a713b83982f" providerId="ADAL" clId="{12B776AF-7A88-DE46-A37C-F3DD611A0637}" dt="2022-06-15T14:28:10.995" v="348"/>
          <ac:spMkLst>
            <pc:docMk/>
            <pc:sldMk cId="2317895925" sldId="331"/>
            <ac:spMk id="16" creationId="{D1B9F9C4-8C07-84F8-8111-09D60003F80B}"/>
          </ac:spMkLst>
        </pc:spChg>
        <pc:spChg chg="mod">
          <ac:chgData name="Andrew Stewart (andrewst)" userId="b77d2d29-a70c-4c4b-a7a4-8a713b83982f" providerId="ADAL" clId="{12B776AF-7A88-DE46-A37C-F3DD611A0637}" dt="2022-06-15T14:28:10.995" v="348"/>
          <ac:spMkLst>
            <pc:docMk/>
            <pc:sldMk cId="2317895925" sldId="331"/>
            <ac:spMk id="25" creationId="{45FD77AB-2D0E-B3A9-E0A0-EF06F0C04E88}"/>
          </ac:spMkLst>
        </pc:spChg>
        <pc:spChg chg="mod">
          <ac:chgData name="Andrew Stewart (andrewst)" userId="b77d2d29-a70c-4c4b-a7a4-8a713b83982f" providerId="ADAL" clId="{12B776AF-7A88-DE46-A37C-F3DD611A0637}" dt="2022-06-15T14:28:10.995" v="348"/>
          <ac:spMkLst>
            <pc:docMk/>
            <pc:sldMk cId="2317895925" sldId="331"/>
            <ac:spMk id="26" creationId="{71007A57-D07A-A149-8753-082E7743BF52}"/>
          </ac:spMkLst>
        </pc:spChg>
        <pc:spChg chg="mod">
          <ac:chgData name="Andrew Stewart (andrewst)" userId="b77d2d29-a70c-4c4b-a7a4-8a713b83982f" providerId="ADAL" clId="{12B776AF-7A88-DE46-A37C-F3DD611A0637}" dt="2022-06-15T14:28:10.995" v="348"/>
          <ac:spMkLst>
            <pc:docMk/>
            <pc:sldMk cId="2317895925" sldId="331"/>
            <ac:spMk id="30" creationId="{F1B78396-871A-6D35-EB71-95516B77E31B}"/>
          </ac:spMkLst>
        </pc:spChg>
        <pc:spChg chg="mod">
          <ac:chgData name="Andrew Stewart (andrewst)" userId="b77d2d29-a70c-4c4b-a7a4-8a713b83982f" providerId="ADAL" clId="{12B776AF-7A88-DE46-A37C-F3DD611A0637}" dt="2022-06-15T14:28:10.995" v="348"/>
          <ac:spMkLst>
            <pc:docMk/>
            <pc:sldMk cId="2317895925" sldId="331"/>
            <ac:spMk id="46" creationId="{E7BB1B4E-8B5F-7E3E-0785-C04D80A8089C}"/>
          </ac:spMkLst>
        </pc:spChg>
        <pc:spChg chg="mod">
          <ac:chgData name="Andrew Stewart (andrewst)" userId="b77d2d29-a70c-4c4b-a7a4-8a713b83982f" providerId="ADAL" clId="{12B776AF-7A88-DE46-A37C-F3DD611A0637}" dt="2022-06-15T14:28:10.995" v="348"/>
          <ac:spMkLst>
            <pc:docMk/>
            <pc:sldMk cId="2317895925" sldId="331"/>
            <ac:spMk id="66" creationId="{96F0D77D-1DCA-32AB-EB79-F88131FFC4BB}"/>
          </ac:spMkLst>
        </pc:spChg>
        <pc:spChg chg="mod">
          <ac:chgData name="Andrew Stewart (andrewst)" userId="b77d2d29-a70c-4c4b-a7a4-8a713b83982f" providerId="ADAL" clId="{12B776AF-7A88-DE46-A37C-F3DD611A0637}" dt="2022-06-15T14:28:10.995" v="348"/>
          <ac:spMkLst>
            <pc:docMk/>
            <pc:sldMk cId="2317895925" sldId="331"/>
            <ac:spMk id="68" creationId="{D63E828A-2B6E-7C4D-D051-453EDF93CD6A}"/>
          </ac:spMkLst>
        </pc:spChg>
        <pc:spChg chg="mod">
          <ac:chgData name="Andrew Stewart (andrewst)" userId="b77d2d29-a70c-4c4b-a7a4-8a713b83982f" providerId="ADAL" clId="{12B776AF-7A88-DE46-A37C-F3DD611A0637}" dt="2022-06-15T14:28:10.995" v="348"/>
          <ac:spMkLst>
            <pc:docMk/>
            <pc:sldMk cId="2317895925" sldId="331"/>
            <ac:spMk id="82" creationId="{54A8BFC6-7604-091E-5082-9AE1D335F9FE}"/>
          </ac:spMkLst>
        </pc:spChg>
        <pc:spChg chg="mod">
          <ac:chgData name="Andrew Stewart (andrewst)" userId="b77d2d29-a70c-4c4b-a7a4-8a713b83982f" providerId="ADAL" clId="{12B776AF-7A88-DE46-A37C-F3DD611A0637}" dt="2022-06-15T14:28:10.995" v="348"/>
          <ac:spMkLst>
            <pc:docMk/>
            <pc:sldMk cId="2317895925" sldId="331"/>
            <ac:spMk id="90" creationId="{2E303393-910A-099B-4FA4-7BA791688CEA}"/>
          </ac:spMkLst>
        </pc:spChg>
        <pc:spChg chg="mod">
          <ac:chgData name="Andrew Stewart (andrewst)" userId="b77d2d29-a70c-4c4b-a7a4-8a713b83982f" providerId="ADAL" clId="{12B776AF-7A88-DE46-A37C-F3DD611A0637}" dt="2022-06-15T14:28:10.995" v="348"/>
          <ac:spMkLst>
            <pc:docMk/>
            <pc:sldMk cId="2317895925" sldId="331"/>
            <ac:spMk id="91" creationId="{DAD6512F-D9EC-F15C-E786-302B6330EC95}"/>
          </ac:spMkLst>
        </pc:spChg>
        <pc:spChg chg="mod">
          <ac:chgData name="Andrew Stewart (andrewst)" userId="b77d2d29-a70c-4c4b-a7a4-8a713b83982f" providerId="ADAL" clId="{12B776AF-7A88-DE46-A37C-F3DD611A0637}" dt="2022-06-15T14:28:10.995" v="348"/>
          <ac:spMkLst>
            <pc:docMk/>
            <pc:sldMk cId="2317895925" sldId="331"/>
            <ac:spMk id="92" creationId="{458450EA-E886-9DFC-ECD9-AF4CAD82D79E}"/>
          </ac:spMkLst>
        </pc:spChg>
        <pc:spChg chg="mod">
          <ac:chgData name="Andrew Stewart (andrewst)" userId="b77d2d29-a70c-4c4b-a7a4-8a713b83982f" providerId="ADAL" clId="{12B776AF-7A88-DE46-A37C-F3DD611A0637}" dt="2022-06-15T14:28:10.995" v="348"/>
          <ac:spMkLst>
            <pc:docMk/>
            <pc:sldMk cId="2317895925" sldId="331"/>
            <ac:spMk id="93" creationId="{A9B27C9C-1175-8C75-2D45-3CF66687B881}"/>
          </ac:spMkLst>
        </pc:spChg>
        <pc:spChg chg="mod">
          <ac:chgData name="Andrew Stewart (andrewst)" userId="b77d2d29-a70c-4c4b-a7a4-8a713b83982f" providerId="ADAL" clId="{12B776AF-7A88-DE46-A37C-F3DD611A0637}" dt="2022-06-15T14:28:10.995" v="348"/>
          <ac:spMkLst>
            <pc:docMk/>
            <pc:sldMk cId="2317895925" sldId="331"/>
            <ac:spMk id="94" creationId="{E6F2ECC6-D8BF-9238-2808-DB2297107524}"/>
          </ac:spMkLst>
        </pc:spChg>
        <pc:spChg chg="mod">
          <ac:chgData name="Andrew Stewart (andrewst)" userId="b77d2d29-a70c-4c4b-a7a4-8a713b83982f" providerId="ADAL" clId="{12B776AF-7A88-DE46-A37C-F3DD611A0637}" dt="2022-06-15T14:28:10.995" v="348"/>
          <ac:spMkLst>
            <pc:docMk/>
            <pc:sldMk cId="2317895925" sldId="331"/>
            <ac:spMk id="95" creationId="{18A28041-4640-B9B9-DE07-33778FCB7CF6}"/>
          </ac:spMkLst>
        </pc:spChg>
        <pc:spChg chg="mod">
          <ac:chgData name="Andrew Stewart (andrewst)" userId="b77d2d29-a70c-4c4b-a7a4-8a713b83982f" providerId="ADAL" clId="{12B776AF-7A88-DE46-A37C-F3DD611A0637}" dt="2022-06-15T14:28:10.995" v="348"/>
          <ac:spMkLst>
            <pc:docMk/>
            <pc:sldMk cId="2317895925" sldId="331"/>
            <ac:spMk id="96" creationId="{5456A0E8-8196-BDC4-A0FE-0B23A259B5DE}"/>
          </ac:spMkLst>
        </pc:spChg>
        <pc:spChg chg="mod">
          <ac:chgData name="Andrew Stewart (andrewst)" userId="b77d2d29-a70c-4c4b-a7a4-8a713b83982f" providerId="ADAL" clId="{12B776AF-7A88-DE46-A37C-F3DD611A0637}" dt="2022-06-15T14:28:10.995" v="348"/>
          <ac:spMkLst>
            <pc:docMk/>
            <pc:sldMk cId="2317895925" sldId="331"/>
            <ac:spMk id="97" creationId="{0AF6DA97-0943-9FAF-61C6-57AAD17B32AA}"/>
          </ac:spMkLst>
        </pc:spChg>
        <pc:spChg chg="mod">
          <ac:chgData name="Andrew Stewart (andrewst)" userId="b77d2d29-a70c-4c4b-a7a4-8a713b83982f" providerId="ADAL" clId="{12B776AF-7A88-DE46-A37C-F3DD611A0637}" dt="2022-06-15T14:28:10.995" v="348"/>
          <ac:spMkLst>
            <pc:docMk/>
            <pc:sldMk cId="2317895925" sldId="331"/>
            <ac:spMk id="98" creationId="{D1E014C6-3555-A89D-B097-DCEFB72779C7}"/>
          </ac:spMkLst>
        </pc:spChg>
        <pc:spChg chg="mod">
          <ac:chgData name="Andrew Stewart (andrewst)" userId="b77d2d29-a70c-4c4b-a7a4-8a713b83982f" providerId="ADAL" clId="{12B776AF-7A88-DE46-A37C-F3DD611A0637}" dt="2022-06-15T14:28:10.995" v="348"/>
          <ac:spMkLst>
            <pc:docMk/>
            <pc:sldMk cId="2317895925" sldId="331"/>
            <ac:spMk id="99" creationId="{1FF8C6E0-4D99-F6E7-CF3A-8C1902D915E7}"/>
          </ac:spMkLst>
        </pc:spChg>
        <pc:spChg chg="mod">
          <ac:chgData name="Andrew Stewart (andrewst)" userId="b77d2d29-a70c-4c4b-a7a4-8a713b83982f" providerId="ADAL" clId="{12B776AF-7A88-DE46-A37C-F3DD611A0637}" dt="2022-06-15T14:28:10.995" v="348"/>
          <ac:spMkLst>
            <pc:docMk/>
            <pc:sldMk cId="2317895925" sldId="331"/>
            <ac:spMk id="100" creationId="{04BFE7C0-60C0-F121-FDE0-116941DF2876}"/>
          </ac:spMkLst>
        </pc:spChg>
        <pc:spChg chg="mod">
          <ac:chgData name="Andrew Stewart (andrewst)" userId="b77d2d29-a70c-4c4b-a7a4-8a713b83982f" providerId="ADAL" clId="{12B776AF-7A88-DE46-A37C-F3DD611A0637}" dt="2022-06-15T14:28:10.995" v="348"/>
          <ac:spMkLst>
            <pc:docMk/>
            <pc:sldMk cId="2317895925" sldId="331"/>
            <ac:spMk id="101" creationId="{2510464F-1FD2-1874-F73C-F02CC04C7EA8}"/>
          </ac:spMkLst>
        </pc:spChg>
        <pc:spChg chg="mod">
          <ac:chgData name="Andrew Stewart (andrewst)" userId="b77d2d29-a70c-4c4b-a7a4-8a713b83982f" providerId="ADAL" clId="{12B776AF-7A88-DE46-A37C-F3DD611A0637}" dt="2022-06-15T14:28:10.995" v="348"/>
          <ac:spMkLst>
            <pc:docMk/>
            <pc:sldMk cId="2317895925" sldId="331"/>
            <ac:spMk id="102" creationId="{C0329A7B-E53C-FC97-B152-AB17D3250C1A}"/>
          </ac:spMkLst>
        </pc:spChg>
        <pc:spChg chg="mod">
          <ac:chgData name="Andrew Stewart (andrewst)" userId="b77d2d29-a70c-4c4b-a7a4-8a713b83982f" providerId="ADAL" clId="{12B776AF-7A88-DE46-A37C-F3DD611A0637}" dt="2022-06-15T14:28:10.995" v="348"/>
          <ac:spMkLst>
            <pc:docMk/>
            <pc:sldMk cId="2317895925" sldId="331"/>
            <ac:spMk id="103" creationId="{CDFE52FC-BDFE-A92A-87D0-C27320F97DDA}"/>
          </ac:spMkLst>
        </pc:spChg>
        <pc:spChg chg="mod">
          <ac:chgData name="Andrew Stewart (andrewst)" userId="b77d2d29-a70c-4c4b-a7a4-8a713b83982f" providerId="ADAL" clId="{12B776AF-7A88-DE46-A37C-F3DD611A0637}" dt="2022-06-15T14:28:10.995" v="348"/>
          <ac:spMkLst>
            <pc:docMk/>
            <pc:sldMk cId="2317895925" sldId="331"/>
            <ac:spMk id="104" creationId="{C52C210F-6389-421F-769C-470FD9E9BC2C}"/>
          </ac:spMkLst>
        </pc:spChg>
        <pc:spChg chg="mod">
          <ac:chgData name="Andrew Stewart (andrewst)" userId="b77d2d29-a70c-4c4b-a7a4-8a713b83982f" providerId="ADAL" clId="{12B776AF-7A88-DE46-A37C-F3DD611A0637}" dt="2022-06-15T14:28:10.995" v="348"/>
          <ac:spMkLst>
            <pc:docMk/>
            <pc:sldMk cId="2317895925" sldId="331"/>
            <ac:spMk id="105" creationId="{057D3642-3AC4-C54C-28EA-410297EA3E91}"/>
          </ac:spMkLst>
        </pc:spChg>
        <pc:spChg chg="mod">
          <ac:chgData name="Andrew Stewart (andrewst)" userId="b77d2d29-a70c-4c4b-a7a4-8a713b83982f" providerId="ADAL" clId="{12B776AF-7A88-DE46-A37C-F3DD611A0637}" dt="2022-06-15T14:28:10.995" v="348"/>
          <ac:spMkLst>
            <pc:docMk/>
            <pc:sldMk cId="2317895925" sldId="331"/>
            <ac:spMk id="106" creationId="{10F7FF81-146F-F1BF-4BD6-835165CB6FC7}"/>
          </ac:spMkLst>
        </pc:spChg>
        <pc:spChg chg="mod">
          <ac:chgData name="Andrew Stewart (andrewst)" userId="b77d2d29-a70c-4c4b-a7a4-8a713b83982f" providerId="ADAL" clId="{12B776AF-7A88-DE46-A37C-F3DD611A0637}" dt="2022-06-15T14:28:10.995" v="348"/>
          <ac:spMkLst>
            <pc:docMk/>
            <pc:sldMk cId="2317895925" sldId="331"/>
            <ac:spMk id="107" creationId="{406C5FF4-8484-3AE2-C654-E45CF1B3D9EC}"/>
          </ac:spMkLst>
        </pc:spChg>
        <pc:spChg chg="mod">
          <ac:chgData name="Andrew Stewart (andrewst)" userId="b77d2d29-a70c-4c4b-a7a4-8a713b83982f" providerId="ADAL" clId="{12B776AF-7A88-DE46-A37C-F3DD611A0637}" dt="2022-06-15T14:28:10.995" v="348"/>
          <ac:spMkLst>
            <pc:docMk/>
            <pc:sldMk cId="2317895925" sldId="331"/>
            <ac:spMk id="108" creationId="{307113AE-1AFB-5917-5DA5-58BEF8A4DCF0}"/>
          </ac:spMkLst>
        </pc:spChg>
        <pc:spChg chg="mod">
          <ac:chgData name="Andrew Stewart (andrewst)" userId="b77d2d29-a70c-4c4b-a7a4-8a713b83982f" providerId="ADAL" clId="{12B776AF-7A88-DE46-A37C-F3DD611A0637}" dt="2022-06-15T14:28:10.995" v="348"/>
          <ac:spMkLst>
            <pc:docMk/>
            <pc:sldMk cId="2317895925" sldId="331"/>
            <ac:spMk id="109" creationId="{BFB34AA1-9717-81BA-680C-9FAA7A1F9E84}"/>
          </ac:spMkLst>
        </pc:spChg>
        <pc:spChg chg="mod">
          <ac:chgData name="Andrew Stewart (andrewst)" userId="b77d2d29-a70c-4c4b-a7a4-8a713b83982f" providerId="ADAL" clId="{12B776AF-7A88-DE46-A37C-F3DD611A0637}" dt="2022-06-15T14:28:10.995" v="348"/>
          <ac:spMkLst>
            <pc:docMk/>
            <pc:sldMk cId="2317895925" sldId="331"/>
            <ac:spMk id="110" creationId="{8A80F3C9-310F-1B18-04F4-F9F92A0409B2}"/>
          </ac:spMkLst>
        </pc:spChg>
        <pc:spChg chg="mod">
          <ac:chgData name="Andrew Stewart (andrewst)" userId="b77d2d29-a70c-4c4b-a7a4-8a713b83982f" providerId="ADAL" clId="{12B776AF-7A88-DE46-A37C-F3DD611A0637}" dt="2022-06-15T14:28:10.995" v="348"/>
          <ac:spMkLst>
            <pc:docMk/>
            <pc:sldMk cId="2317895925" sldId="331"/>
            <ac:spMk id="111" creationId="{49BA738D-A850-E33F-9231-F8F00AAD2E25}"/>
          </ac:spMkLst>
        </pc:spChg>
        <pc:spChg chg="mod">
          <ac:chgData name="Andrew Stewart (andrewst)" userId="b77d2d29-a70c-4c4b-a7a4-8a713b83982f" providerId="ADAL" clId="{12B776AF-7A88-DE46-A37C-F3DD611A0637}" dt="2022-06-15T14:28:10.995" v="348"/>
          <ac:spMkLst>
            <pc:docMk/>
            <pc:sldMk cId="2317895925" sldId="331"/>
            <ac:spMk id="114" creationId="{A277D031-249C-B025-E768-94E0DFDEBCD6}"/>
          </ac:spMkLst>
        </pc:spChg>
        <pc:spChg chg="mod">
          <ac:chgData name="Andrew Stewart (andrewst)" userId="b77d2d29-a70c-4c4b-a7a4-8a713b83982f" providerId="ADAL" clId="{12B776AF-7A88-DE46-A37C-F3DD611A0637}" dt="2022-06-15T14:28:10.995" v="348"/>
          <ac:spMkLst>
            <pc:docMk/>
            <pc:sldMk cId="2317895925" sldId="331"/>
            <ac:spMk id="115" creationId="{7BE7D160-DE4F-EBE5-9ADA-41F710FB9E08}"/>
          </ac:spMkLst>
        </pc:spChg>
        <pc:spChg chg="mod">
          <ac:chgData name="Andrew Stewart (andrewst)" userId="b77d2d29-a70c-4c4b-a7a4-8a713b83982f" providerId="ADAL" clId="{12B776AF-7A88-DE46-A37C-F3DD611A0637}" dt="2022-06-15T14:28:10.995" v="348"/>
          <ac:spMkLst>
            <pc:docMk/>
            <pc:sldMk cId="2317895925" sldId="331"/>
            <ac:spMk id="116" creationId="{2A951474-1093-B35B-891A-2974140F3020}"/>
          </ac:spMkLst>
        </pc:spChg>
        <pc:spChg chg="mod">
          <ac:chgData name="Andrew Stewart (andrewst)" userId="b77d2d29-a70c-4c4b-a7a4-8a713b83982f" providerId="ADAL" clId="{12B776AF-7A88-DE46-A37C-F3DD611A0637}" dt="2022-06-15T14:28:10.995" v="348"/>
          <ac:spMkLst>
            <pc:docMk/>
            <pc:sldMk cId="2317895925" sldId="331"/>
            <ac:spMk id="117" creationId="{23F06505-A1D8-D66C-6389-CF595326BFEB}"/>
          </ac:spMkLst>
        </pc:spChg>
        <pc:spChg chg="mod">
          <ac:chgData name="Andrew Stewart (andrewst)" userId="b77d2d29-a70c-4c4b-a7a4-8a713b83982f" providerId="ADAL" clId="{12B776AF-7A88-DE46-A37C-F3DD611A0637}" dt="2022-06-15T14:28:10.995" v="348"/>
          <ac:spMkLst>
            <pc:docMk/>
            <pc:sldMk cId="2317895925" sldId="331"/>
            <ac:spMk id="118" creationId="{0AE0FBA6-B591-E7B7-9343-874B91FABF2B}"/>
          </ac:spMkLst>
        </pc:spChg>
        <pc:spChg chg="mod">
          <ac:chgData name="Andrew Stewart (andrewst)" userId="b77d2d29-a70c-4c4b-a7a4-8a713b83982f" providerId="ADAL" clId="{12B776AF-7A88-DE46-A37C-F3DD611A0637}" dt="2022-06-15T14:28:10.995" v="348"/>
          <ac:spMkLst>
            <pc:docMk/>
            <pc:sldMk cId="2317895925" sldId="331"/>
            <ac:spMk id="119" creationId="{A7967DAA-2B84-CCF9-CA3F-606F4BE2104D}"/>
          </ac:spMkLst>
        </pc:spChg>
        <pc:spChg chg="mod">
          <ac:chgData name="Andrew Stewart (andrewst)" userId="b77d2d29-a70c-4c4b-a7a4-8a713b83982f" providerId="ADAL" clId="{12B776AF-7A88-DE46-A37C-F3DD611A0637}" dt="2022-06-15T14:28:10.995" v="348"/>
          <ac:spMkLst>
            <pc:docMk/>
            <pc:sldMk cId="2317895925" sldId="331"/>
            <ac:spMk id="120" creationId="{E9918215-60CE-35D2-5FA0-171C4B9EB034}"/>
          </ac:spMkLst>
        </pc:spChg>
        <pc:spChg chg="mod">
          <ac:chgData name="Andrew Stewart (andrewst)" userId="b77d2d29-a70c-4c4b-a7a4-8a713b83982f" providerId="ADAL" clId="{12B776AF-7A88-DE46-A37C-F3DD611A0637}" dt="2022-06-15T14:28:10.995" v="348"/>
          <ac:spMkLst>
            <pc:docMk/>
            <pc:sldMk cId="2317895925" sldId="331"/>
            <ac:spMk id="121" creationId="{245C8BCF-545A-5FC6-AA20-9463B640652B}"/>
          </ac:spMkLst>
        </pc:spChg>
        <pc:spChg chg="mod">
          <ac:chgData name="Andrew Stewart (andrewst)" userId="b77d2d29-a70c-4c4b-a7a4-8a713b83982f" providerId="ADAL" clId="{12B776AF-7A88-DE46-A37C-F3DD611A0637}" dt="2022-06-15T14:28:10.995" v="348"/>
          <ac:spMkLst>
            <pc:docMk/>
            <pc:sldMk cId="2317895925" sldId="331"/>
            <ac:spMk id="122" creationId="{2427744E-7BB9-C1B3-A8A7-C7E7A9F2B7A6}"/>
          </ac:spMkLst>
        </pc:spChg>
        <pc:spChg chg="mod">
          <ac:chgData name="Andrew Stewart (andrewst)" userId="b77d2d29-a70c-4c4b-a7a4-8a713b83982f" providerId="ADAL" clId="{12B776AF-7A88-DE46-A37C-F3DD611A0637}" dt="2022-06-15T14:28:10.995" v="348"/>
          <ac:spMkLst>
            <pc:docMk/>
            <pc:sldMk cId="2317895925" sldId="331"/>
            <ac:spMk id="123" creationId="{0C6709E0-F508-08EB-5999-2923053C852A}"/>
          </ac:spMkLst>
        </pc:spChg>
        <pc:spChg chg="mod">
          <ac:chgData name="Andrew Stewart (andrewst)" userId="b77d2d29-a70c-4c4b-a7a4-8a713b83982f" providerId="ADAL" clId="{12B776AF-7A88-DE46-A37C-F3DD611A0637}" dt="2022-06-15T14:28:10.995" v="348"/>
          <ac:spMkLst>
            <pc:docMk/>
            <pc:sldMk cId="2317895925" sldId="331"/>
            <ac:spMk id="124" creationId="{7D9159BC-2BD2-1125-819D-AE2402C543F6}"/>
          </ac:spMkLst>
        </pc:spChg>
        <pc:spChg chg="mod">
          <ac:chgData name="Andrew Stewart (andrewst)" userId="b77d2d29-a70c-4c4b-a7a4-8a713b83982f" providerId="ADAL" clId="{12B776AF-7A88-DE46-A37C-F3DD611A0637}" dt="2022-06-15T14:28:10.995" v="348"/>
          <ac:spMkLst>
            <pc:docMk/>
            <pc:sldMk cId="2317895925" sldId="331"/>
            <ac:spMk id="125" creationId="{523EF849-671D-6DD4-74DA-20D7F2A9F2AC}"/>
          </ac:spMkLst>
        </pc:spChg>
        <pc:spChg chg="mod">
          <ac:chgData name="Andrew Stewart (andrewst)" userId="b77d2d29-a70c-4c4b-a7a4-8a713b83982f" providerId="ADAL" clId="{12B776AF-7A88-DE46-A37C-F3DD611A0637}" dt="2022-06-15T14:28:10.995" v="348"/>
          <ac:spMkLst>
            <pc:docMk/>
            <pc:sldMk cId="2317895925" sldId="331"/>
            <ac:spMk id="126" creationId="{863D07A3-9679-B70E-4A5B-E4708535E674}"/>
          </ac:spMkLst>
        </pc:spChg>
        <pc:spChg chg="mod">
          <ac:chgData name="Andrew Stewart (andrewst)" userId="b77d2d29-a70c-4c4b-a7a4-8a713b83982f" providerId="ADAL" clId="{12B776AF-7A88-DE46-A37C-F3DD611A0637}" dt="2022-06-15T14:28:10.995" v="348"/>
          <ac:spMkLst>
            <pc:docMk/>
            <pc:sldMk cId="2317895925" sldId="331"/>
            <ac:spMk id="127" creationId="{AB9A6388-B797-32B9-6F6E-D787822D8BDC}"/>
          </ac:spMkLst>
        </pc:spChg>
        <pc:spChg chg="mod">
          <ac:chgData name="Andrew Stewart (andrewst)" userId="b77d2d29-a70c-4c4b-a7a4-8a713b83982f" providerId="ADAL" clId="{12B776AF-7A88-DE46-A37C-F3DD611A0637}" dt="2022-06-15T14:28:10.995" v="348"/>
          <ac:spMkLst>
            <pc:docMk/>
            <pc:sldMk cId="2317895925" sldId="331"/>
            <ac:spMk id="128" creationId="{8DC0AC6E-500E-B34E-1CEF-0884848953B1}"/>
          </ac:spMkLst>
        </pc:spChg>
        <pc:spChg chg="mod">
          <ac:chgData name="Andrew Stewart (andrewst)" userId="b77d2d29-a70c-4c4b-a7a4-8a713b83982f" providerId="ADAL" clId="{12B776AF-7A88-DE46-A37C-F3DD611A0637}" dt="2022-06-15T14:28:10.995" v="348"/>
          <ac:spMkLst>
            <pc:docMk/>
            <pc:sldMk cId="2317895925" sldId="331"/>
            <ac:spMk id="129" creationId="{E275B814-B558-C8BA-84CB-19A6469692A8}"/>
          </ac:spMkLst>
        </pc:spChg>
        <pc:spChg chg="mod">
          <ac:chgData name="Andrew Stewart (andrewst)" userId="b77d2d29-a70c-4c4b-a7a4-8a713b83982f" providerId="ADAL" clId="{12B776AF-7A88-DE46-A37C-F3DD611A0637}" dt="2022-06-15T14:28:10.995" v="348"/>
          <ac:spMkLst>
            <pc:docMk/>
            <pc:sldMk cId="2317895925" sldId="331"/>
            <ac:spMk id="130" creationId="{6E13B5CB-7210-8CCE-D1AF-F7E0BDB91CE5}"/>
          </ac:spMkLst>
        </pc:spChg>
        <pc:spChg chg="mod">
          <ac:chgData name="Andrew Stewart (andrewst)" userId="b77d2d29-a70c-4c4b-a7a4-8a713b83982f" providerId="ADAL" clId="{12B776AF-7A88-DE46-A37C-F3DD611A0637}" dt="2022-06-15T14:28:10.995" v="348"/>
          <ac:spMkLst>
            <pc:docMk/>
            <pc:sldMk cId="2317895925" sldId="331"/>
            <ac:spMk id="131" creationId="{6B7D763E-9439-53F2-B19C-8500D6AA4A8E}"/>
          </ac:spMkLst>
        </pc:spChg>
        <pc:spChg chg="mod">
          <ac:chgData name="Andrew Stewart (andrewst)" userId="b77d2d29-a70c-4c4b-a7a4-8a713b83982f" providerId="ADAL" clId="{12B776AF-7A88-DE46-A37C-F3DD611A0637}" dt="2022-06-15T14:28:10.995" v="348"/>
          <ac:spMkLst>
            <pc:docMk/>
            <pc:sldMk cId="2317895925" sldId="331"/>
            <ac:spMk id="132" creationId="{DF720D43-4FB9-E48D-A98B-FB7CB35614B5}"/>
          </ac:spMkLst>
        </pc:spChg>
        <pc:spChg chg="mod">
          <ac:chgData name="Andrew Stewart (andrewst)" userId="b77d2d29-a70c-4c4b-a7a4-8a713b83982f" providerId="ADAL" clId="{12B776AF-7A88-DE46-A37C-F3DD611A0637}" dt="2022-06-15T14:28:10.995" v="348"/>
          <ac:spMkLst>
            <pc:docMk/>
            <pc:sldMk cId="2317895925" sldId="331"/>
            <ac:spMk id="133" creationId="{A8C0A1D8-AE80-59FB-2D60-8B742C2658AF}"/>
          </ac:spMkLst>
        </pc:spChg>
        <pc:spChg chg="mod">
          <ac:chgData name="Andrew Stewart (andrewst)" userId="b77d2d29-a70c-4c4b-a7a4-8a713b83982f" providerId="ADAL" clId="{12B776AF-7A88-DE46-A37C-F3DD611A0637}" dt="2022-06-15T14:28:10.995" v="348"/>
          <ac:spMkLst>
            <pc:docMk/>
            <pc:sldMk cId="2317895925" sldId="331"/>
            <ac:spMk id="134" creationId="{517A6634-5AB4-BFDA-EF63-9A2B769A2AD2}"/>
          </ac:spMkLst>
        </pc:spChg>
        <pc:spChg chg="mod">
          <ac:chgData name="Andrew Stewart (andrewst)" userId="b77d2d29-a70c-4c4b-a7a4-8a713b83982f" providerId="ADAL" clId="{12B776AF-7A88-DE46-A37C-F3DD611A0637}" dt="2022-06-15T14:28:10.995" v="348"/>
          <ac:spMkLst>
            <pc:docMk/>
            <pc:sldMk cId="2317895925" sldId="331"/>
            <ac:spMk id="135" creationId="{8FF5B0BD-7940-DAE1-76E9-CBCF7B1503E6}"/>
          </ac:spMkLst>
        </pc:spChg>
        <pc:spChg chg="mod">
          <ac:chgData name="Andrew Stewart (andrewst)" userId="b77d2d29-a70c-4c4b-a7a4-8a713b83982f" providerId="ADAL" clId="{12B776AF-7A88-DE46-A37C-F3DD611A0637}" dt="2022-06-15T14:28:10.995" v="348"/>
          <ac:spMkLst>
            <pc:docMk/>
            <pc:sldMk cId="2317895925" sldId="331"/>
            <ac:spMk id="136" creationId="{A1558AC6-283C-10CE-6CF2-C0E0F8B2A9E5}"/>
          </ac:spMkLst>
        </pc:spChg>
        <pc:spChg chg="mod">
          <ac:chgData name="Andrew Stewart (andrewst)" userId="b77d2d29-a70c-4c4b-a7a4-8a713b83982f" providerId="ADAL" clId="{12B776AF-7A88-DE46-A37C-F3DD611A0637}" dt="2022-06-15T14:28:10.995" v="348"/>
          <ac:spMkLst>
            <pc:docMk/>
            <pc:sldMk cId="2317895925" sldId="331"/>
            <ac:spMk id="137" creationId="{A170BFEA-3ACB-AFC0-9D38-A57032B3C10B}"/>
          </ac:spMkLst>
        </pc:spChg>
        <pc:spChg chg="mod">
          <ac:chgData name="Andrew Stewart (andrewst)" userId="b77d2d29-a70c-4c4b-a7a4-8a713b83982f" providerId="ADAL" clId="{12B776AF-7A88-DE46-A37C-F3DD611A0637}" dt="2022-06-15T14:28:10.995" v="348"/>
          <ac:spMkLst>
            <pc:docMk/>
            <pc:sldMk cId="2317895925" sldId="331"/>
            <ac:spMk id="139" creationId="{0D01DB80-5F34-BE1A-9F97-0B0D4FFBEBDE}"/>
          </ac:spMkLst>
        </pc:spChg>
        <pc:spChg chg="mod">
          <ac:chgData name="Andrew Stewart (andrewst)" userId="b77d2d29-a70c-4c4b-a7a4-8a713b83982f" providerId="ADAL" clId="{12B776AF-7A88-DE46-A37C-F3DD611A0637}" dt="2022-06-15T14:28:10.995" v="348"/>
          <ac:spMkLst>
            <pc:docMk/>
            <pc:sldMk cId="2317895925" sldId="331"/>
            <ac:spMk id="140" creationId="{D72EB835-42BD-5D91-887A-085286C71956}"/>
          </ac:spMkLst>
        </pc:spChg>
        <pc:spChg chg="mod">
          <ac:chgData name="Andrew Stewart (andrewst)" userId="b77d2d29-a70c-4c4b-a7a4-8a713b83982f" providerId="ADAL" clId="{12B776AF-7A88-DE46-A37C-F3DD611A0637}" dt="2022-06-15T14:28:10.995" v="348"/>
          <ac:spMkLst>
            <pc:docMk/>
            <pc:sldMk cId="2317895925" sldId="331"/>
            <ac:spMk id="141" creationId="{CDC7FD1D-0EB1-96EE-DF8A-6457C7373DE8}"/>
          </ac:spMkLst>
        </pc:spChg>
        <pc:spChg chg="mod">
          <ac:chgData name="Andrew Stewart (andrewst)" userId="b77d2d29-a70c-4c4b-a7a4-8a713b83982f" providerId="ADAL" clId="{12B776AF-7A88-DE46-A37C-F3DD611A0637}" dt="2022-06-15T14:28:10.995" v="348"/>
          <ac:spMkLst>
            <pc:docMk/>
            <pc:sldMk cId="2317895925" sldId="331"/>
            <ac:spMk id="142" creationId="{480ABDAC-0409-2E44-E9E4-3FB7992F1602}"/>
          </ac:spMkLst>
        </pc:spChg>
        <pc:spChg chg="mod">
          <ac:chgData name="Andrew Stewart (andrewst)" userId="b77d2d29-a70c-4c4b-a7a4-8a713b83982f" providerId="ADAL" clId="{12B776AF-7A88-DE46-A37C-F3DD611A0637}" dt="2022-06-15T14:28:10.995" v="348"/>
          <ac:spMkLst>
            <pc:docMk/>
            <pc:sldMk cId="2317895925" sldId="331"/>
            <ac:spMk id="143" creationId="{98167AC7-7E6A-4FDA-8BE7-F4DFBAB076AB}"/>
          </ac:spMkLst>
        </pc:spChg>
        <pc:spChg chg="mod">
          <ac:chgData name="Andrew Stewart (andrewst)" userId="b77d2d29-a70c-4c4b-a7a4-8a713b83982f" providerId="ADAL" clId="{12B776AF-7A88-DE46-A37C-F3DD611A0637}" dt="2022-06-15T14:28:10.995" v="348"/>
          <ac:spMkLst>
            <pc:docMk/>
            <pc:sldMk cId="2317895925" sldId="331"/>
            <ac:spMk id="144" creationId="{0D741036-ECDB-C966-6CAD-785351F189E5}"/>
          </ac:spMkLst>
        </pc:spChg>
        <pc:spChg chg="mod">
          <ac:chgData name="Andrew Stewart (andrewst)" userId="b77d2d29-a70c-4c4b-a7a4-8a713b83982f" providerId="ADAL" clId="{12B776AF-7A88-DE46-A37C-F3DD611A0637}" dt="2022-06-15T14:28:10.995" v="348"/>
          <ac:spMkLst>
            <pc:docMk/>
            <pc:sldMk cId="2317895925" sldId="331"/>
            <ac:spMk id="145" creationId="{5FE10FA3-9236-7477-277F-16405B34BF81}"/>
          </ac:spMkLst>
        </pc:spChg>
        <pc:spChg chg="mod">
          <ac:chgData name="Andrew Stewart (andrewst)" userId="b77d2d29-a70c-4c4b-a7a4-8a713b83982f" providerId="ADAL" clId="{12B776AF-7A88-DE46-A37C-F3DD611A0637}" dt="2022-06-15T14:28:10.995" v="348"/>
          <ac:spMkLst>
            <pc:docMk/>
            <pc:sldMk cId="2317895925" sldId="331"/>
            <ac:spMk id="146" creationId="{0493B457-03D0-32B6-FA4B-F76854A12045}"/>
          </ac:spMkLst>
        </pc:spChg>
        <pc:spChg chg="mod">
          <ac:chgData name="Andrew Stewart (andrewst)" userId="b77d2d29-a70c-4c4b-a7a4-8a713b83982f" providerId="ADAL" clId="{12B776AF-7A88-DE46-A37C-F3DD611A0637}" dt="2022-06-15T14:28:10.995" v="348"/>
          <ac:spMkLst>
            <pc:docMk/>
            <pc:sldMk cId="2317895925" sldId="331"/>
            <ac:spMk id="147" creationId="{D81D7858-9EBC-5955-C0DD-31A1C5C649EF}"/>
          </ac:spMkLst>
        </pc:spChg>
        <pc:spChg chg="mod">
          <ac:chgData name="Andrew Stewart (andrewst)" userId="b77d2d29-a70c-4c4b-a7a4-8a713b83982f" providerId="ADAL" clId="{12B776AF-7A88-DE46-A37C-F3DD611A0637}" dt="2022-06-15T14:28:10.995" v="348"/>
          <ac:spMkLst>
            <pc:docMk/>
            <pc:sldMk cId="2317895925" sldId="331"/>
            <ac:spMk id="148" creationId="{186F22B2-142C-C4A1-AA16-8AA34F591032}"/>
          </ac:spMkLst>
        </pc:spChg>
        <pc:spChg chg="mod">
          <ac:chgData name="Andrew Stewart (andrewst)" userId="b77d2d29-a70c-4c4b-a7a4-8a713b83982f" providerId="ADAL" clId="{12B776AF-7A88-DE46-A37C-F3DD611A0637}" dt="2022-06-15T14:28:10.995" v="348"/>
          <ac:spMkLst>
            <pc:docMk/>
            <pc:sldMk cId="2317895925" sldId="331"/>
            <ac:spMk id="149" creationId="{B96D1EF8-FA98-1452-5FA5-7A248765164C}"/>
          </ac:spMkLst>
        </pc:spChg>
        <pc:spChg chg="mod">
          <ac:chgData name="Andrew Stewart (andrewst)" userId="b77d2d29-a70c-4c4b-a7a4-8a713b83982f" providerId="ADAL" clId="{12B776AF-7A88-DE46-A37C-F3DD611A0637}" dt="2022-06-15T14:28:10.995" v="348"/>
          <ac:spMkLst>
            <pc:docMk/>
            <pc:sldMk cId="2317895925" sldId="331"/>
            <ac:spMk id="150" creationId="{4C30FDCE-2C8A-665F-7F9A-D94B7B5B9600}"/>
          </ac:spMkLst>
        </pc:spChg>
        <pc:spChg chg="mod">
          <ac:chgData name="Andrew Stewart (andrewst)" userId="b77d2d29-a70c-4c4b-a7a4-8a713b83982f" providerId="ADAL" clId="{12B776AF-7A88-DE46-A37C-F3DD611A0637}" dt="2022-06-15T14:28:10.995" v="348"/>
          <ac:spMkLst>
            <pc:docMk/>
            <pc:sldMk cId="2317895925" sldId="331"/>
            <ac:spMk id="151" creationId="{47C36C3E-8CA1-C47D-A870-F668A1AD79AC}"/>
          </ac:spMkLst>
        </pc:spChg>
        <pc:spChg chg="mod">
          <ac:chgData name="Andrew Stewart (andrewst)" userId="b77d2d29-a70c-4c4b-a7a4-8a713b83982f" providerId="ADAL" clId="{12B776AF-7A88-DE46-A37C-F3DD611A0637}" dt="2022-06-15T14:28:10.995" v="348"/>
          <ac:spMkLst>
            <pc:docMk/>
            <pc:sldMk cId="2317895925" sldId="331"/>
            <ac:spMk id="152" creationId="{1AA01A5F-11C2-C19B-D859-D6368F8C6F05}"/>
          </ac:spMkLst>
        </pc:spChg>
        <pc:spChg chg="mod">
          <ac:chgData name="Andrew Stewart (andrewst)" userId="b77d2d29-a70c-4c4b-a7a4-8a713b83982f" providerId="ADAL" clId="{12B776AF-7A88-DE46-A37C-F3DD611A0637}" dt="2022-06-15T14:28:10.995" v="348"/>
          <ac:spMkLst>
            <pc:docMk/>
            <pc:sldMk cId="2317895925" sldId="331"/>
            <ac:spMk id="153" creationId="{8F9FB75F-8812-9C93-FAA3-E894CABC03FA}"/>
          </ac:spMkLst>
        </pc:spChg>
        <pc:spChg chg="mod">
          <ac:chgData name="Andrew Stewart (andrewst)" userId="b77d2d29-a70c-4c4b-a7a4-8a713b83982f" providerId="ADAL" clId="{12B776AF-7A88-DE46-A37C-F3DD611A0637}" dt="2022-06-15T14:28:10.995" v="348"/>
          <ac:spMkLst>
            <pc:docMk/>
            <pc:sldMk cId="2317895925" sldId="331"/>
            <ac:spMk id="154" creationId="{2F3B370F-1A1E-A768-DFB4-1D89050D7590}"/>
          </ac:spMkLst>
        </pc:spChg>
        <pc:spChg chg="mod">
          <ac:chgData name="Andrew Stewart (andrewst)" userId="b77d2d29-a70c-4c4b-a7a4-8a713b83982f" providerId="ADAL" clId="{12B776AF-7A88-DE46-A37C-F3DD611A0637}" dt="2022-06-15T14:28:10.995" v="348"/>
          <ac:spMkLst>
            <pc:docMk/>
            <pc:sldMk cId="2317895925" sldId="331"/>
            <ac:spMk id="155" creationId="{7C34E0D0-9A56-7D14-3C01-98422F0F22B3}"/>
          </ac:spMkLst>
        </pc:spChg>
        <pc:spChg chg="mod">
          <ac:chgData name="Andrew Stewart (andrewst)" userId="b77d2d29-a70c-4c4b-a7a4-8a713b83982f" providerId="ADAL" clId="{12B776AF-7A88-DE46-A37C-F3DD611A0637}" dt="2022-06-15T14:28:10.995" v="348"/>
          <ac:spMkLst>
            <pc:docMk/>
            <pc:sldMk cId="2317895925" sldId="331"/>
            <ac:spMk id="156" creationId="{55877F96-FE65-E6E7-7CE5-1B5FF1B5E40C}"/>
          </ac:spMkLst>
        </pc:spChg>
        <pc:spChg chg="mod">
          <ac:chgData name="Andrew Stewart (andrewst)" userId="b77d2d29-a70c-4c4b-a7a4-8a713b83982f" providerId="ADAL" clId="{12B776AF-7A88-DE46-A37C-F3DD611A0637}" dt="2022-06-15T14:28:10.995" v="348"/>
          <ac:spMkLst>
            <pc:docMk/>
            <pc:sldMk cId="2317895925" sldId="331"/>
            <ac:spMk id="157" creationId="{DA023325-02B1-073F-4D6C-6A1EBE785718}"/>
          </ac:spMkLst>
        </pc:spChg>
        <pc:spChg chg="mod">
          <ac:chgData name="Andrew Stewart (andrewst)" userId="b77d2d29-a70c-4c4b-a7a4-8a713b83982f" providerId="ADAL" clId="{12B776AF-7A88-DE46-A37C-F3DD611A0637}" dt="2022-06-15T14:28:10.995" v="348"/>
          <ac:spMkLst>
            <pc:docMk/>
            <pc:sldMk cId="2317895925" sldId="331"/>
            <ac:spMk id="158" creationId="{CC360388-82C2-3F62-E5B0-B51AB7080C9E}"/>
          </ac:spMkLst>
        </pc:spChg>
        <pc:spChg chg="mod">
          <ac:chgData name="Andrew Stewart (andrewst)" userId="b77d2d29-a70c-4c4b-a7a4-8a713b83982f" providerId="ADAL" clId="{12B776AF-7A88-DE46-A37C-F3DD611A0637}" dt="2022-06-15T14:28:10.995" v="348"/>
          <ac:spMkLst>
            <pc:docMk/>
            <pc:sldMk cId="2317895925" sldId="331"/>
            <ac:spMk id="159" creationId="{A34D196B-6FD6-3D2E-0723-C8102A416736}"/>
          </ac:spMkLst>
        </pc:spChg>
        <pc:spChg chg="mod">
          <ac:chgData name="Andrew Stewart (andrewst)" userId="b77d2d29-a70c-4c4b-a7a4-8a713b83982f" providerId="ADAL" clId="{12B776AF-7A88-DE46-A37C-F3DD611A0637}" dt="2022-06-15T14:28:10.995" v="348"/>
          <ac:spMkLst>
            <pc:docMk/>
            <pc:sldMk cId="2317895925" sldId="331"/>
            <ac:spMk id="161" creationId="{606128F9-84DB-7335-7A71-CED43E091B59}"/>
          </ac:spMkLst>
        </pc:spChg>
        <pc:spChg chg="mod">
          <ac:chgData name="Andrew Stewart (andrewst)" userId="b77d2d29-a70c-4c4b-a7a4-8a713b83982f" providerId="ADAL" clId="{12B776AF-7A88-DE46-A37C-F3DD611A0637}" dt="2022-06-15T14:28:10.995" v="348"/>
          <ac:spMkLst>
            <pc:docMk/>
            <pc:sldMk cId="2317895925" sldId="331"/>
            <ac:spMk id="162" creationId="{BB0CB9D7-EEEE-19B7-68E9-FD3A47A41B3A}"/>
          </ac:spMkLst>
        </pc:spChg>
        <pc:spChg chg="mod">
          <ac:chgData name="Andrew Stewart (andrewst)" userId="b77d2d29-a70c-4c4b-a7a4-8a713b83982f" providerId="ADAL" clId="{12B776AF-7A88-DE46-A37C-F3DD611A0637}" dt="2022-06-15T14:28:10.995" v="348"/>
          <ac:spMkLst>
            <pc:docMk/>
            <pc:sldMk cId="2317895925" sldId="331"/>
            <ac:spMk id="165" creationId="{972A4349-CF94-2087-ED7D-90BFA031A50A}"/>
          </ac:spMkLst>
        </pc:spChg>
        <pc:spChg chg="mod">
          <ac:chgData name="Andrew Stewart (andrewst)" userId="b77d2d29-a70c-4c4b-a7a4-8a713b83982f" providerId="ADAL" clId="{12B776AF-7A88-DE46-A37C-F3DD611A0637}" dt="2022-06-15T14:28:10.995" v="348"/>
          <ac:spMkLst>
            <pc:docMk/>
            <pc:sldMk cId="2317895925" sldId="331"/>
            <ac:spMk id="166" creationId="{48931C10-A102-CE9D-DDD7-DCA8DD4DA8D7}"/>
          </ac:spMkLst>
        </pc:spChg>
        <pc:spChg chg="mod">
          <ac:chgData name="Andrew Stewart (andrewst)" userId="b77d2d29-a70c-4c4b-a7a4-8a713b83982f" providerId="ADAL" clId="{12B776AF-7A88-DE46-A37C-F3DD611A0637}" dt="2022-06-15T14:28:10.995" v="348"/>
          <ac:spMkLst>
            <pc:docMk/>
            <pc:sldMk cId="2317895925" sldId="331"/>
            <ac:spMk id="167" creationId="{148B3C5F-F06A-AFB1-F4A9-59546F1CCD93}"/>
          </ac:spMkLst>
        </pc:spChg>
        <pc:spChg chg="mod">
          <ac:chgData name="Andrew Stewart (andrewst)" userId="b77d2d29-a70c-4c4b-a7a4-8a713b83982f" providerId="ADAL" clId="{12B776AF-7A88-DE46-A37C-F3DD611A0637}" dt="2022-06-15T14:28:10.995" v="348"/>
          <ac:spMkLst>
            <pc:docMk/>
            <pc:sldMk cId="2317895925" sldId="331"/>
            <ac:spMk id="168" creationId="{E86467FE-D2C0-1E59-9569-9187345C4334}"/>
          </ac:spMkLst>
        </pc:spChg>
        <pc:spChg chg="mod">
          <ac:chgData name="Andrew Stewart (andrewst)" userId="b77d2d29-a70c-4c4b-a7a4-8a713b83982f" providerId="ADAL" clId="{12B776AF-7A88-DE46-A37C-F3DD611A0637}" dt="2022-06-15T14:28:10.995" v="348"/>
          <ac:spMkLst>
            <pc:docMk/>
            <pc:sldMk cId="2317895925" sldId="331"/>
            <ac:spMk id="169" creationId="{22652964-2485-E76E-5C66-2330F96075BE}"/>
          </ac:spMkLst>
        </pc:spChg>
        <pc:spChg chg="mod">
          <ac:chgData name="Andrew Stewart (andrewst)" userId="b77d2d29-a70c-4c4b-a7a4-8a713b83982f" providerId="ADAL" clId="{12B776AF-7A88-DE46-A37C-F3DD611A0637}" dt="2022-06-15T14:28:10.995" v="348"/>
          <ac:spMkLst>
            <pc:docMk/>
            <pc:sldMk cId="2317895925" sldId="331"/>
            <ac:spMk id="170" creationId="{8497F2F9-D8DA-92EC-36C3-FDD398E84721}"/>
          </ac:spMkLst>
        </pc:spChg>
        <pc:spChg chg="mod">
          <ac:chgData name="Andrew Stewart (andrewst)" userId="b77d2d29-a70c-4c4b-a7a4-8a713b83982f" providerId="ADAL" clId="{12B776AF-7A88-DE46-A37C-F3DD611A0637}" dt="2022-06-15T14:28:10.995" v="348"/>
          <ac:spMkLst>
            <pc:docMk/>
            <pc:sldMk cId="2317895925" sldId="331"/>
            <ac:spMk id="171" creationId="{49F30877-93B0-CE7A-358B-982016AE7F59}"/>
          </ac:spMkLst>
        </pc:spChg>
        <pc:spChg chg="mod">
          <ac:chgData name="Andrew Stewart (andrewst)" userId="b77d2d29-a70c-4c4b-a7a4-8a713b83982f" providerId="ADAL" clId="{12B776AF-7A88-DE46-A37C-F3DD611A0637}" dt="2022-06-15T14:28:10.995" v="348"/>
          <ac:spMkLst>
            <pc:docMk/>
            <pc:sldMk cId="2317895925" sldId="331"/>
            <ac:spMk id="172" creationId="{1CA4EE4E-7BFC-3F1A-3CC5-C9D5094B8D76}"/>
          </ac:spMkLst>
        </pc:spChg>
        <pc:spChg chg="mod">
          <ac:chgData name="Andrew Stewart (andrewst)" userId="b77d2d29-a70c-4c4b-a7a4-8a713b83982f" providerId="ADAL" clId="{12B776AF-7A88-DE46-A37C-F3DD611A0637}" dt="2022-06-15T14:28:10.995" v="348"/>
          <ac:spMkLst>
            <pc:docMk/>
            <pc:sldMk cId="2317895925" sldId="331"/>
            <ac:spMk id="173" creationId="{8E2FBF28-7A17-108C-47B3-3DE7BAA59B36}"/>
          </ac:spMkLst>
        </pc:spChg>
        <pc:spChg chg="mod">
          <ac:chgData name="Andrew Stewart (andrewst)" userId="b77d2d29-a70c-4c4b-a7a4-8a713b83982f" providerId="ADAL" clId="{12B776AF-7A88-DE46-A37C-F3DD611A0637}" dt="2022-06-15T14:28:10.995" v="348"/>
          <ac:spMkLst>
            <pc:docMk/>
            <pc:sldMk cId="2317895925" sldId="331"/>
            <ac:spMk id="174" creationId="{3050A3BD-B188-A891-C7B9-FDDA6DBBCF27}"/>
          </ac:spMkLst>
        </pc:spChg>
        <pc:spChg chg="mod">
          <ac:chgData name="Andrew Stewart (andrewst)" userId="b77d2d29-a70c-4c4b-a7a4-8a713b83982f" providerId="ADAL" clId="{12B776AF-7A88-DE46-A37C-F3DD611A0637}" dt="2022-06-15T14:28:10.995" v="348"/>
          <ac:spMkLst>
            <pc:docMk/>
            <pc:sldMk cId="2317895925" sldId="331"/>
            <ac:spMk id="175" creationId="{A0AB9932-1C9B-7BEA-4AED-021AF90F60F2}"/>
          </ac:spMkLst>
        </pc:spChg>
        <pc:spChg chg="mod">
          <ac:chgData name="Andrew Stewart (andrewst)" userId="b77d2d29-a70c-4c4b-a7a4-8a713b83982f" providerId="ADAL" clId="{12B776AF-7A88-DE46-A37C-F3DD611A0637}" dt="2022-06-15T14:28:10.995" v="348"/>
          <ac:spMkLst>
            <pc:docMk/>
            <pc:sldMk cId="2317895925" sldId="331"/>
            <ac:spMk id="176" creationId="{B598F3CF-F53C-5D63-877B-C2FEA89C1822}"/>
          </ac:spMkLst>
        </pc:spChg>
        <pc:spChg chg="mod">
          <ac:chgData name="Andrew Stewart (andrewst)" userId="b77d2d29-a70c-4c4b-a7a4-8a713b83982f" providerId="ADAL" clId="{12B776AF-7A88-DE46-A37C-F3DD611A0637}" dt="2022-06-15T14:28:10.995" v="348"/>
          <ac:spMkLst>
            <pc:docMk/>
            <pc:sldMk cId="2317895925" sldId="331"/>
            <ac:spMk id="177" creationId="{741B2055-DB1B-B8F2-62BA-FF98597E58DE}"/>
          </ac:spMkLst>
        </pc:spChg>
        <pc:spChg chg="mod">
          <ac:chgData name="Andrew Stewart (andrewst)" userId="b77d2d29-a70c-4c4b-a7a4-8a713b83982f" providerId="ADAL" clId="{12B776AF-7A88-DE46-A37C-F3DD611A0637}" dt="2022-06-15T14:28:10.995" v="348"/>
          <ac:spMkLst>
            <pc:docMk/>
            <pc:sldMk cId="2317895925" sldId="331"/>
            <ac:spMk id="178" creationId="{D094B58A-EF66-EE3D-E553-BE7C198D3507}"/>
          </ac:spMkLst>
        </pc:spChg>
        <pc:spChg chg="mod">
          <ac:chgData name="Andrew Stewart (andrewst)" userId="b77d2d29-a70c-4c4b-a7a4-8a713b83982f" providerId="ADAL" clId="{12B776AF-7A88-DE46-A37C-F3DD611A0637}" dt="2022-06-15T14:28:10.995" v="348"/>
          <ac:spMkLst>
            <pc:docMk/>
            <pc:sldMk cId="2317895925" sldId="331"/>
            <ac:spMk id="179" creationId="{66050F6C-55F6-1854-F758-06901165CE3E}"/>
          </ac:spMkLst>
        </pc:spChg>
        <pc:spChg chg="mod">
          <ac:chgData name="Andrew Stewart (andrewst)" userId="b77d2d29-a70c-4c4b-a7a4-8a713b83982f" providerId="ADAL" clId="{12B776AF-7A88-DE46-A37C-F3DD611A0637}" dt="2022-06-15T14:28:10.995" v="348"/>
          <ac:spMkLst>
            <pc:docMk/>
            <pc:sldMk cId="2317895925" sldId="331"/>
            <ac:spMk id="180" creationId="{1AC609C9-D06C-1AAC-8B48-3980BD81222C}"/>
          </ac:spMkLst>
        </pc:spChg>
        <pc:spChg chg="mod">
          <ac:chgData name="Andrew Stewart (andrewst)" userId="b77d2d29-a70c-4c4b-a7a4-8a713b83982f" providerId="ADAL" clId="{12B776AF-7A88-DE46-A37C-F3DD611A0637}" dt="2022-06-15T14:28:10.995" v="348"/>
          <ac:spMkLst>
            <pc:docMk/>
            <pc:sldMk cId="2317895925" sldId="331"/>
            <ac:spMk id="181" creationId="{2C2CED5A-ED34-9E25-868E-E567419B4F0A}"/>
          </ac:spMkLst>
        </pc:spChg>
        <pc:spChg chg="mod">
          <ac:chgData name="Andrew Stewart (andrewst)" userId="b77d2d29-a70c-4c4b-a7a4-8a713b83982f" providerId="ADAL" clId="{12B776AF-7A88-DE46-A37C-F3DD611A0637}" dt="2022-06-15T14:28:10.995" v="348"/>
          <ac:spMkLst>
            <pc:docMk/>
            <pc:sldMk cId="2317895925" sldId="331"/>
            <ac:spMk id="182" creationId="{0AB5A5E6-70F9-4F58-16E3-AB6F93C20619}"/>
          </ac:spMkLst>
        </pc:spChg>
        <pc:spChg chg="mod">
          <ac:chgData name="Andrew Stewart (andrewst)" userId="b77d2d29-a70c-4c4b-a7a4-8a713b83982f" providerId="ADAL" clId="{12B776AF-7A88-DE46-A37C-F3DD611A0637}" dt="2022-06-15T14:28:10.995" v="348"/>
          <ac:spMkLst>
            <pc:docMk/>
            <pc:sldMk cId="2317895925" sldId="331"/>
            <ac:spMk id="183" creationId="{419C1D62-C22C-5208-AFE4-B33EABCC08D3}"/>
          </ac:spMkLst>
        </pc:spChg>
        <pc:spChg chg="mod">
          <ac:chgData name="Andrew Stewart (andrewst)" userId="b77d2d29-a70c-4c4b-a7a4-8a713b83982f" providerId="ADAL" clId="{12B776AF-7A88-DE46-A37C-F3DD611A0637}" dt="2022-06-15T14:28:10.995" v="348"/>
          <ac:spMkLst>
            <pc:docMk/>
            <pc:sldMk cId="2317895925" sldId="331"/>
            <ac:spMk id="184" creationId="{DA22A5B7-CE90-2D9F-0B1D-E1DC310AB853}"/>
          </ac:spMkLst>
        </pc:spChg>
        <pc:spChg chg="mod">
          <ac:chgData name="Andrew Stewart (andrewst)" userId="b77d2d29-a70c-4c4b-a7a4-8a713b83982f" providerId="ADAL" clId="{12B776AF-7A88-DE46-A37C-F3DD611A0637}" dt="2022-06-15T14:28:10.995" v="348"/>
          <ac:spMkLst>
            <pc:docMk/>
            <pc:sldMk cId="2317895925" sldId="331"/>
            <ac:spMk id="185" creationId="{8082250A-3AF9-C59C-055E-3FB60CF78810}"/>
          </ac:spMkLst>
        </pc:spChg>
        <pc:spChg chg="mod">
          <ac:chgData name="Andrew Stewart (andrewst)" userId="b77d2d29-a70c-4c4b-a7a4-8a713b83982f" providerId="ADAL" clId="{12B776AF-7A88-DE46-A37C-F3DD611A0637}" dt="2022-06-15T14:28:10.995" v="348"/>
          <ac:spMkLst>
            <pc:docMk/>
            <pc:sldMk cId="2317895925" sldId="331"/>
            <ac:spMk id="186" creationId="{614F2DD0-E4A1-9023-0A25-CE15377CA2C1}"/>
          </ac:spMkLst>
        </pc:spChg>
        <pc:spChg chg="mod">
          <ac:chgData name="Andrew Stewart (andrewst)" userId="b77d2d29-a70c-4c4b-a7a4-8a713b83982f" providerId="ADAL" clId="{12B776AF-7A88-DE46-A37C-F3DD611A0637}" dt="2022-06-15T14:28:10.995" v="348"/>
          <ac:spMkLst>
            <pc:docMk/>
            <pc:sldMk cId="2317895925" sldId="331"/>
            <ac:spMk id="187" creationId="{55429F75-DD33-958C-8BC9-E4843E0AF7C0}"/>
          </ac:spMkLst>
        </pc:spChg>
        <pc:spChg chg="mod">
          <ac:chgData name="Andrew Stewart (andrewst)" userId="b77d2d29-a70c-4c4b-a7a4-8a713b83982f" providerId="ADAL" clId="{12B776AF-7A88-DE46-A37C-F3DD611A0637}" dt="2022-06-15T14:28:10.995" v="348"/>
          <ac:spMkLst>
            <pc:docMk/>
            <pc:sldMk cId="2317895925" sldId="331"/>
            <ac:spMk id="188" creationId="{BB3E70D2-2916-8C28-BD2D-E76B4F2D0327}"/>
          </ac:spMkLst>
        </pc:spChg>
        <pc:spChg chg="mod">
          <ac:chgData name="Andrew Stewart (andrewst)" userId="b77d2d29-a70c-4c4b-a7a4-8a713b83982f" providerId="ADAL" clId="{12B776AF-7A88-DE46-A37C-F3DD611A0637}" dt="2022-06-15T14:28:10.995" v="348"/>
          <ac:spMkLst>
            <pc:docMk/>
            <pc:sldMk cId="2317895925" sldId="331"/>
            <ac:spMk id="189" creationId="{9511866D-9549-CC18-DAAE-3CB96F98B9DC}"/>
          </ac:spMkLst>
        </pc:spChg>
        <pc:spChg chg="mod">
          <ac:chgData name="Andrew Stewart (andrewst)" userId="b77d2d29-a70c-4c4b-a7a4-8a713b83982f" providerId="ADAL" clId="{12B776AF-7A88-DE46-A37C-F3DD611A0637}" dt="2022-06-15T14:28:10.995" v="348"/>
          <ac:spMkLst>
            <pc:docMk/>
            <pc:sldMk cId="2317895925" sldId="331"/>
            <ac:spMk id="190" creationId="{F69C1B6A-1923-D946-3C9B-804B6C0A405B}"/>
          </ac:spMkLst>
        </pc:spChg>
        <pc:spChg chg="mod">
          <ac:chgData name="Andrew Stewart (andrewst)" userId="b77d2d29-a70c-4c4b-a7a4-8a713b83982f" providerId="ADAL" clId="{12B776AF-7A88-DE46-A37C-F3DD611A0637}" dt="2022-06-15T14:28:10.995" v="348"/>
          <ac:spMkLst>
            <pc:docMk/>
            <pc:sldMk cId="2317895925" sldId="331"/>
            <ac:spMk id="191" creationId="{A40668D0-8546-49A9-D9D2-47D4DF40C747}"/>
          </ac:spMkLst>
        </pc:spChg>
        <pc:spChg chg="mod">
          <ac:chgData name="Andrew Stewart (andrewst)" userId="b77d2d29-a70c-4c4b-a7a4-8a713b83982f" providerId="ADAL" clId="{12B776AF-7A88-DE46-A37C-F3DD611A0637}" dt="2022-06-15T14:28:10.995" v="348"/>
          <ac:spMkLst>
            <pc:docMk/>
            <pc:sldMk cId="2317895925" sldId="331"/>
            <ac:spMk id="192" creationId="{2432EABE-8A57-EF64-AAEB-159A62C6A690}"/>
          </ac:spMkLst>
        </pc:spChg>
        <pc:spChg chg="mod">
          <ac:chgData name="Andrew Stewart (andrewst)" userId="b77d2d29-a70c-4c4b-a7a4-8a713b83982f" providerId="ADAL" clId="{12B776AF-7A88-DE46-A37C-F3DD611A0637}" dt="2022-06-15T14:28:10.995" v="348"/>
          <ac:spMkLst>
            <pc:docMk/>
            <pc:sldMk cId="2317895925" sldId="331"/>
            <ac:spMk id="193" creationId="{8F102CF8-21E7-0F6E-E9C5-30E8A33A026E}"/>
          </ac:spMkLst>
        </pc:spChg>
        <pc:spChg chg="mod">
          <ac:chgData name="Andrew Stewart (andrewst)" userId="b77d2d29-a70c-4c4b-a7a4-8a713b83982f" providerId="ADAL" clId="{12B776AF-7A88-DE46-A37C-F3DD611A0637}" dt="2022-06-15T14:28:10.995" v="348"/>
          <ac:spMkLst>
            <pc:docMk/>
            <pc:sldMk cId="2317895925" sldId="331"/>
            <ac:spMk id="194" creationId="{0C423C82-56F7-C650-04C1-FD8D35BD7D95}"/>
          </ac:spMkLst>
        </pc:spChg>
        <pc:spChg chg="mod">
          <ac:chgData name="Andrew Stewart (andrewst)" userId="b77d2d29-a70c-4c4b-a7a4-8a713b83982f" providerId="ADAL" clId="{12B776AF-7A88-DE46-A37C-F3DD611A0637}" dt="2022-06-15T14:28:10.995" v="348"/>
          <ac:spMkLst>
            <pc:docMk/>
            <pc:sldMk cId="2317895925" sldId="331"/>
            <ac:spMk id="195" creationId="{6771FE81-8D0E-71D9-E65F-A453CF6765C2}"/>
          </ac:spMkLst>
        </pc:spChg>
        <pc:spChg chg="mod">
          <ac:chgData name="Andrew Stewart (andrewst)" userId="b77d2d29-a70c-4c4b-a7a4-8a713b83982f" providerId="ADAL" clId="{12B776AF-7A88-DE46-A37C-F3DD611A0637}" dt="2022-06-15T14:28:10.995" v="348"/>
          <ac:spMkLst>
            <pc:docMk/>
            <pc:sldMk cId="2317895925" sldId="331"/>
            <ac:spMk id="196" creationId="{AB041645-F503-B2AC-1AD7-80B747E64A40}"/>
          </ac:spMkLst>
        </pc:spChg>
        <pc:spChg chg="mod">
          <ac:chgData name="Andrew Stewart (andrewst)" userId="b77d2d29-a70c-4c4b-a7a4-8a713b83982f" providerId="ADAL" clId="{12B776AF-7A88-DE46-A37C-F3DD611A0637}" dt="2022-06-15T14:28:10.995" v="348"/>
          <ac:spMkLst>
            <pc:docMk/>
            <pc:sldMk cId="2317895925" sldId="331"/>
            <ac:spMk id="197" creationId="{F12C6255-830B-C6A1-7211-3CFF9E146F68}"/>
          </ac:spMkLst>
        </pc:spChg>
        <pc:spChg chg="mod">
          <ac:chgData name="Andrew Stewart (andrewst)" userId="b77d2d29-a70c-4c4b-a7a4-8a713b83982f" providerId="ADAL" clId="{12B776AF-7A88-DE46-A37C-F3DD611A0637}" dt="2022-06-15T14:28:10.995" v="348"/>
          <ac:spMkLst>
            <pc:docMk/>
            <pc:sldMk cId="2317895925" sldId="331"/>
            <ac:spMk id="198" creationId="{85BACB00-5F78-F1F0-1BE2-D71AA4BFDAE7}"/>
          </ac:spMkLst>
        </pc:spChg>
        <pc:spChg chg="mod">
          <ac:chgData name="Andrew Stewart (andrewst)" userId="b77d2d29-a70c-4c4b-a7a4-8a713b83982f" providerId="ADAL" clId="{12B776AF-7A88-DE46-A37C-F3DD611A0637}" dt="2022-06-15T14:28:10.995" v="348"/>
          <ac:spMkLst>
            <pc:docMk/>
            <pc:sldMk cId="2317895925" sldId="331"/>
            <ac:spMk id="199" creationId="{E98139AF-D871-9D86-61F6-002063325FD0}"/>
          </ac:spMkLst>
        </pc:spChg>
        <pc:spChg chg="mod">
          <ac:chgData name="Andrew Stewart (andrewst)" userId="b77d2d29-a70c-4c4b-a7a4-8a713b83982f" providerId="ADAL" clId="{12B776AF-7A88-DE46-A37C-F3DD611A0637}" dt="2022-06-15T14:28:10.995" v="348"/>
          <ac:spMkLst>
            <pc:docMk/>
            <pc:sldMk cId="2317895925" sldId="331"/>
            <ac:spMk id="200" creationId="{08FC01F7-371E-61F0-0767-01BF14081C29}"/>
          </ac:spMkLst>
        </pc:spChg>
        <pc:spChg chg="mod">
          <ac:chgData name="Andrew Stewart (andrewst)" userId="b77d2d29-a70c-4c4b-a7a4-8a713b83982f" providerId="ADAL" clId="{12B776AF-7A88-DE46-A37C-F3DD611A0637}" dt="2022-06-15T14:28:10.995" v="348"/>
          <ac:spMkLst>
            <pc:docMk/>
            <pc:sldMk cId="2317895925" sldId="331"/>
            <ac:spMk id="201" creationId="{65FE7653-5538-51E9-7513-93D65CA5566C}"/>
          </ac:spMkLst>
        </pc:spChg>
        <pc:spChg chg="mod">
          <ac:chgData name="Andrew Stewart (andrewst)" userId="b77d2d29-a70c-4c4b-a7a4-8a713b83982f" providerId="ADAL" clId="{12B776AF-7A88-DE46-A37C-F3DD611A0637}" dt="2022-06-15T14:28:10.995" v="348"/>
          <ac:spMkLst>
            <pc:docMk/>
            <pc:sldMk cId="2317895925" sldId="331"/>
            <ac:spMk id="202" creationId="{99E3BD8B-356A-75A8-B609-5ADAEA7E2C50}"/>
          </ac:spMkLst>
        </pc:spChg>
        <pc:spChg chg="mod">
          <ac:chgData name="Andrew Stewart (andrewst)" userId="b77d2d29-a70c-4c4b-a7a4-8a713b83982f" providerId="ADAL" clId="{12B776AF-7A88-DE46-A37C-F3DD611A0637}" dt="2022-06-15T14:28:10.995" v="348"/>
          <ac:spMkLst>
            <pc:docMk/>
            <pc:sldMk cId="2317895925" sldId="331"/>
            <ac:spMk id="203" creationId="{225A3846-2EEA-2449-7FA1-F7A0BB5C4015}"/>
          </ac:spMkLst>
        </pc:spChg>
        <pc:spChg chg="mod">
          <ac:chgData name="Andrew Stewart (andrewst)" userId="b77d2d29-a70c-4c4b-a7a4-8a713b83982f" providerId="ADAL" clId="{12B776AF-7A88-DE46-A37C-F3DD611A0637}" dt="2022-06-15T14:28:10.995" v="348"/>
          <ac:spMkLst>
            <pc:docMk/>
            <pc:sldMk cId="2317895925" sldId="331"/>
            <ac:spMk id="204" creationId="{4FECD86C-93A9-4A0A-792C-56C9CFD94B02}"/>
          </ac:spMkLst>
        </pc:spChg>
        <pc:spChg chg="mod">
          <ac:chgData name="Andrew Stewart (andrewst)" userId="b77d2d29-a70c-4c4b-a7a4-8a713b83982f" providerId="ADAL" clId="{12B776AF-7A88-DE46-A37C-F3DD611A0637}" dt="2022-06-15T14:28:10.995" v="348"/>
          <ac:spMkLst>
            <pc:docMk/>
            <pc:sldMk cId="2317895925" sldId="331"/>
            <ac:spMk id="205" creationId="{B62405B6-23E5-7F49-EA35-E935ECAAF130}"/>
          </ac:spMkLst>
        </pc:spChg>
        <pc:spChg chg="mod">
          <ac:chgData name="Andrew Stewart (andrewst)" userId="b77d2d29-a70c-4c4b-a7a4-8a713b83982f" providerId="ADAL" clId="{12B776AF-7A88-DE46-A37C-F3DD611A0637}" dt="2022-06-15T14:28:10.995" v="348"/>
          <ac:spMkLst>
            <pc:docMk/>
            <pc:sldMk cId="2317895925" sldId="331"/>
            <ac:spMk id="206" creationId="{CA31B90F-1463-E927-94FD-EA00981A9C01}"/>
          </ac:spMkLst>
        </pc:spChg>
        <pc:spChg chg="mod">
          <ac:chgData name="Andrew Stewart (andrewst)" userId="b77d2d29-a70c-4c4b-a7a4-8a713b83982f" providerId="ADAL" clId="{12B776AF-7A88-DE46-A37C-F3DD611A0637}" dt="2022-06-15T14:28:10.995" v="348"/>
          <ac:spMkLst>
            <pc:docMk/>
            <pc:sldMk cId="2317895925" sldId="331"/>
            <ac:spMk id="207" creationId="{44634197-4A83-B05D-71F5-56E5FDC32952}"/>
          </ac:spMkLst>
        </pc:spChg>
        <pc:spChg chg="mod">
          <ac:chgData name="Andrew Stewart (andrewst)" userId="b77d2d29-a70c-4c4b-a7a4-8a713b83982f" providerId="ADAL" clId="{12B776AF-7A88-DE46-A37C-F3DD611A0637}" dt="2022-06-15T14:28:10.995" v="348"/>
          <ac:spMkLst>
            <pc:docMk/>
            <pc:sldMk cId="2317895925" sldId="331"/>
            <ac:spMk id="208" creationId="{BD44910A-4990-4B83-C5A1-C62920546168}"/>
          </ac:spMkLst>
        </pc:spChg>
        <pc:spChg chg="mod">
          <ac:chgData name="Andrew Stewart (andrewst)" userId="b77d2d29-a70c-4c4b-a7a4-8a713b83982f" providerId="ADAL" clId="{12B776AF-7A88-DE46-A37C-F3DD611A0637}" dt="2022-06-15T14:28:10.995" v="348"/>
          <ac:spMkLst>
            <pc:docMk/>
            <pc:sldMk cId="2317895925" sldId="331"/>
            <ac:spMk id="209" creationId="{E2F2366F-FE10-A3EF-BA94-E8E75E04186E}"/>
          </ac:spMkLst>
        </pc:spChg>
        <pc:spChg chg="mod">
          <ac:chgData name="Andrew Stewart (andrewst)" userId="b77d2d29-a70c-4c4b-a7a4-8a713b83982f" providerId="ADAL" clId="{12B776AF-7A88-DE46-A37C-F3DD611A0637}" dt="2022-06-15T14:28:10.995" v="348"/>
          <ac:spMkLst>
            <pc:docMk/>
            <pc:sldMk cId="2317895925" sldId="331"/>
            <ac:spMk id="210" creationId="{7B894862-C53A-8E2D-B7FB-D1F39B8A115C}"/>
          </ac:spMkLst>
        </pc:spChg>
        <pc:spChg chg="mod">
          <ac:chgData name="Andrew Stewart (andrewst)" userId="b77d2d29-a70c-4c4b-a7a4-8a713b83982f" providerId="ADAL" clId="{12B776AF-7A88-DE46-A37C-F3DD611A0637}" dt="2022-06-15T14:28:10.995" v="348"/>
          <ac:spMkLst>
            <pc:docMk/>
            <pc:sldMk cId="2317895925" sldId="331"/>
            <ac:spMk id="211" creationId="{2A97639C-795B-2E99-1BF2-4137F9E9B6CB}"/>
          </ac:spMkLst>
        </pc:spChg>
        <pc:spChg chg="mod">
          <ac:chgData name="Andrew Stewart (andrewst)" userId="b77d2d29-a70c-4c4b-a7a4-8a713b83982f" providerId="ADAL" clId="{12B776AF-7A88-DE46-A37C-F3DD611A0637}" dt="2022-06-15T14:28:10.995" v="348"/>
          <ac:spMkLst>
            <pc:docMk/>
            <pc:sldMk cId="2317895925" sldId="331"/>
            <ac:spMk id="212" creationId="{DCEFBF32-4190-3BC8-5B1E-1E52EF346724}"/>
          </ac:spMkLst>
        </pc:spChg>
        <pc:spChg chg="mod">
          <ac:chgData name="Andrew Stewart (andrewst)" userId="b77d2d29-a70c-4c4b-a7a4-8a713b83982f" providerId="ADAL" clId="{12B776AF-7A88-DE46-A37C-F3DD611A0637}" dt="2022-06-15T14:28:10.995" v="348"/>
          <ac:spMkLst>
            <pc:docMk/>
            <pc:sldMk cId="2317895925" sldId="331"/>
            <ac:spMk id="213" creationId="{FEAFA3C4-421F-4B69-F2F8-727011749AAF}"/>
          </ac:spMkLst>
        </pc:spChg>
        <pc:spChg chg="mod">
          <ac:chgData name="Andrew Stewart (andrewst)" userId="b77d2d29-a70c-4c4b-a7a4-8a713b83982f" providerId="ADAL" clId="{12B776AF-7A88-DE46-A37C-F3DD611A0637}" dt="2022-06-15T14:28:10.995" v="348"/>
          <ac:spMkLst>
            <pc:docMk/>
            <pc:sldMk cId="2317895925" sldId="331"/>
            <ac:spMk id="214" creationId="{3A30CD60-9A85-070B-002D-8EADB01C7ED0}"/>
          </ac:spMkLst>
        </pc:spChg>
        <pc:spChg chg="mod">
          <ac:chgData name="Andrew Stewart (andrewst)" userId="b77d2d29-a70c-4c4b-a7a4-8a713b83982f" providerId="ADAL" clId="{12B776AF-7A88-DE46-A37C-F3DD611A0637}" dt="2022-06-15T14:28:10.995" v="348"/>
          <ac:spMkLst>
            <pc:docMk/>
            <pc:sldMk cId="2317895925" sldId="331"/>
            <ac:spMk id="215" creationId="{D9B31D1D-1AB1-38DE-6496-7CBBF7B0AE58}"/>
          </ac:spMkLst>
        </pc:spChg>
        <pc:spChg chg="mod">
          <ac:chgData name="Andrew Stewart (andrewst)" userId="b77d2d29-a70c-4c4b-a7a4-8a713b83982f" providerId="ADAL" clId="{12B776AF-7A88-DE46-A37C-F3DD611A0637}" dt="2022-06-15T14:28:10.995" v="348"/>
          <ac:spMkLst>
            <pc:docMk/>
            <pc:sldMk cId="2317895925" sldId="331"/>
            <ac:spMk id="216" creationId="{C059C6C8-D3B2-D586-8C83-973B258B522C}"/>
          </ac:spMkLst>
        </pc:spChg>
        <pc:spChg chg="mod">
          <ac:chgData name="Andrew Stewart (andrewst)" userId="b77d2d29-a70c-4c4b-a7a4-8a713b83982f" providerId="ADAL" clId="{12B776AF-7A88-DE46-A37C-F3DD611A0637}" dt="2022-06-15T14:28:10.995" v="348"/>
          <ac:spMkLst>
            <pc:docMk/>
            <pc:sldMk cId="2317895925" sldId="331"/>
            <ac:spMk id="217" creationId="{F157D954-D5C3-4596-2F0D-3F466DD91440}"/>
          </ac:spMkLst>
        </pc:spChg>
        <pc:spChg chg="mod">
          <ac:chgData name="Andrew Stewart (andrewst)" userId="b77d2d29-a70c-4c4b-a7a4-8a713b83982f" providerId="ADAL" clId="{12B776AF-7A88-DE46-A37C-F3DD611A0637}" dt="2022-06-15T14:28:10.995" v="348"/>
          <ac:spMkLst>
            <pc:docMk/>
            <pc:sldMk cId="2317895925" sldId="331"/>
            <ac:spMk id="218" creationId="{11B33F9A-2786-CAE5-E524-7C35250BA521}"/>
          </ac:spMkLst>
        </pc:spChg>
        <pc:spChg chg="mod">
          <ac:chgData name="Andrew Stewart (andrewst)" userId="b77d2d29-a70c-4c4b-a7a4-8a713b83982f" providerId="ADAL" clId="{12B776AF-7A88-DE46-A37C-F3DD611A0637}" dt="2022-06-15T14:28:10.995" v="348"/>
          <ac:spMkLst>
            <pc:docMk/>
            <pc:sldMk cId="2317895925" sldId="331"/>
            <ac:spMk id="219" creationId="{8F231EAB-1BC2-9D56-F708-C4B0DF944488}"/>
          </ac:spMkLst>
        </pc:spChg>
        <pc:spChg chg="mod">
          <ac:chgData name="Andrew Stewart (andrewst)" userId="b77d2d29-a70c-4c4b-a7a4-8a713b83982f" providerId="ADAL" clId="{12B776AF-7A88-DE46-A37C-F3DD611A0637}" dt="2022-06-15T14:28:10.995" v="348"/>
          <ac:spMkLst>
            <pc:docMk/>
            <pc:sldMk cId="2317895925" sldId="331"/>
            <ac:spMk id="220" creationId="{49692941-5E73-5B00-A860-4F75FA1F3FE3}"/>
          </ac:spMkLst>
        </pc:spChg>
        <pc:spChg chg="mod">
          <ac:chgData name="Andrew Stewart (andrewst)" userId="b77d2d29-a70c-4c4b-a7a4-8a713b83982f" providerId="ADAL" clId="{12B776AF-7A88-DE46-A37C-F3DD611A0637}" dt="2022-06-15T14:28:10.995" v="348"/>
          <ac:spMkLst>
            <pc:docMk/>
            <pc:sldMk cId="2317895925" sldId="331"/>
            <ac:spMk id="221" creationId="{ACCF3373-31D3-745A-6C98-2BCF5403BC05}"/>
          </ac:spMkLst>
        </pc:spChg>
        <pc:spChg chg="mod">
          <ac:chgData name="Andrew Stewart (andrewst)" userId="b77d2d29-a70c-4c4b-a7a4-8a713b83982f" providerId="ADAL" clId="{12B776AF-7A88-DE46-A37C-F3DD611A0637}" dt="2022-06-15T14:28:10.995" v="348"/>
          <ac:spMkLst>
            <pc:docMk/>
            <pc:sldMk cId="2317895925" sldId="331"/>
            <ac:spMk id="222" creationId="{A867AB53-4F0F-86E0-700B-DBC6A07735F9}"/>
          </ac:spMkLst>
        </pc:spChg>
        <pc:spChg chg="mod">
          <ac:chgData name="Andrew Stewart (andrewst)" userId="b77d2d29-a70c-4c4b-a7a4-8a713b83982f" providerId="ADAL" clId="{12B776AF-7A88-DE46-A37C-F3DD611A0637}" dt="2022-06-15T14:28:10.995" v="348"/>
          <ac:spMkLst>
            <pc:docMk/>
            <pc:sldMk cId="2317895925" sldId="331"/>
            <ac:spMk id="223" creationId="{A6F69C63-3683-6A73-52CA-9143F9985CCA}"/>
          </ac:spMkLst>
        </pc:spChg>
        <pc:spChg chg="mod">
          <ac:chgData name="Andrew Stewart (andrewst)" userId="b77d2d29-a70c-4c4b-a7a4-8a713b83982f" providerId="ADAL" clId="{12B776AF-7A88-DE46-A37C-F3DD611A0637}" dt="2022-06-15T14:28:10.995" v="348"/>
          <ac:spMkLst>
            <pc:docMk/>
            <pc:sldMk cId="2317895925" sldId="331"/>
            <ac:spMk id="224" creationId="{B24EFB51-57A9-EFEA-8DE7-1DE72E718F29}"/>
          </ac:spMkLst>
        </pc:spChg>
        <pc:spChg chg="mod">
          <ac:chgData name="Andrew Stewart (andrewst)" userId="b77d2d29-a70c-4c4b-a7a4-8a713b83982f" providerId="ADAL" clId="{12B776AF-7A88-DE46-A37C-F3DD611A0637}" dt="2022-06-15T14:28:10.995" v="348"/>
          <ac:spMkLst>
            <pc:docMk/>
            <pc:sldMk cId="2317895925" sldId="331"/>
            <ac:spMk id="225" creationId="{E39ED0A5-5F07-AF9E-1DEB-CB07FE7CB6E5}"/>
          </ac:spMkLst>
        </pc:spChg>
        <pc:spChg chg="mod">
          <ac:chgData name="Andrew Stewart (andrewst)" userId="b77d2d29-a70c-4c4b-a7a4-8a713b83982f" providerId="ADAL" clId="{12B776AF-7A88-DE46-A37C-F3DD611A0637}" dt="2022-06-15T14:28:10.995" v="348"/>
          <ac:spMkLst>
            <pc:docMk/>
            <pc:sldMk cId="2317895925" sldId="331"/>
            <ac:spMk id="226" creationId="{65C178D4-B93C-FF21-5F61-88D4834C2F5F}"/>
          </ac:spMkLst>
        </pc:spChg>
        <pc:spChg chg="mod">
          <ac:chgData name="Andrew Stewart (andrewst)" userId="b77d2d29-a70c-4c4b-a7a4-8a713b83982f" providerId="ADAL" clId="{12B776AF-7A88-DE46-A37C-F3DD611A0637}" dt="2022-06-15T14:28:10.995" v="348"/>
          <ac:spMkLst>
            <pc:docMk/>
            <pc:sldMk cId="2317895925" sldId="331"/>
            <ac:spMk id="227" creationId="{64946C78-947B-9252-AF03-6B1D498D8E7A}"/>
          </ac:spMkLst>
        </pc:spChg>
        <pc:spChg chg="mod">
          <ac:chgData name="Andrew Stewart (andrewst)" userId="b77d2d29-a70c-4c4b-a7a4-8a713b83982f" providerId="ADAL" clId="{12B776AF-7A88-DE46-A37C-F3DD611A0637}" dt="2022-06-15T14:28:10.995" v="348"/>
          <ac:spMkLst>
            <pc:docMk/>
            <pc:sldMk cId="2317895925" sldId="331"/>
            <ac:spMk id="228" creationId="{1CCC66D0-C4BA-F964-A64A-1DE47650E849}"/>
          </ac:spMkLst>
        </pc:spChg>
        <pc:spChg chg="mod">
          <ac:chgData name="Andrew Stewart (andrewst)" userId="b77d2d29-a70c-4c4b-a7a4-8a713b83982f" providerId="ADAL" clId="{12B776AF-7A88-DE46-A37C-F3DD611A0637}" dt="2022-06-15T14:28:10.995" v="348"/>
          <ac:spMkLst>
            <pc:docMk/>
            <pc:sldMk cId="2317895925" sldId="331"/>
            <ac:spMk id="229" creationId="{798F5A2C-7FE5-246C-6926-7F9E770368DB}"/>
          </ac:spMkLst>
        </pc:spChg>
        <pc:spChg chg="mod">
          <ac:chgData name="Andrew Stewart (andrewst)" userId="b77d2d29-a70c-4c4b-a7a4-8a713b83982f" providerId="ADAL" clId="{12B776AF-7A88-DE46-A37C-F3DD611A0637}" dt="2022-06-15T14:28:10.995" v="348"/>
          <ac:spMkLst>
            <pc:docMk/>
            <pc:sldMk cId="2317895925" sldId="331"/>
            <ac:spMk id="230" creationId="{EA238D06-3C0C-BC18-3C53-B23EF6AF4DB3}"/>
          </ac:spMkLst>
        </pc:spChg>
        <pc:spChg chg="mod">
          <ac:chgData name="Andrew Stewart (andrewst)" userId="b77d2d29-a70c-4c4b-a7a4-8a713b83982f" providerId="ADAL" clId="{12B776AF-7A88-DE46-A37C-F3DD611A0637}" dt="2022-06-15T14:28:10.995" v="348"/>
          <ac:spMkLst>
            <pc:docMk/>
            <pc:sldMk cId="2317895925" sldId="331"/>
            <ac:spMk id="231" creationId="{AA9022B1-C773-BB58-5E81-2F6EA729A5B7}"/>
          </ac:spMkLst>
        </pc:spChg>
        <pc:spChg chg="mod">
          <ac:chgData name="Andrew Stewart (andrewst)" userId="b77d2d29-a70c-4c4b-a7a4-8a713b83982f" providerId="ADAL" clId="{12B776AF-7A88-DE46-A37C-F3DD611A0637}" dt="2022-06-15T14:28:10.995" v="348"/>
          <ac:spMkLst>
            <pc:docMk/>
            <pc:sldMk cId="2317895925" sldId="331"/>
            <ac:spMk id="232" creationId="{F2103198-9F12-8856-B6A2-5D7FFBCFAA27}"/>
          </ac:spMkLst>
        </pc:spChg>
        <pc:spChg chg="mod">
          <ac:chgData name="Andrew Stewart (andrewst)" userId="b77d2d29-a70c-4c4b-a7a4-8a713b83982f" providerId="ADAL" clId="{12B776AF-7A88-DE46-A37C-F3DD611A0637}" dt="2022-06-15T14:28:10.995" v="348"/>
          <ac:spMkLst>
            <pc:docMk/>
            <pc:sldMk cId="2317895925" sldId="331"/>
            <ac:spMk id="233" creationId="{0741C852-4E5E-A287-3BFB-3B83BB7EF88B}"/>
          </ac:spMkLst>
        </pc:spChg>
        <pc:spChg chg="mod">
          <ac:chgData name="Andrew Stewart (andrewst)" userId="b77d2d29-a70c-4c4b-a7a4-8a713b83982f" providerId="ADAL" clId="{12B776AF-7A88-DE46-A37C-F3DD611A0637}" dt="2022-06-15T14:28:10.995" v="348"/>
          <ac:spMkLst>
            <pc:docMk/>
            <pc:sldMk cId="2317895925" sldId="331"/>
            <ac:spMk id="234" creationId="{C82BBE0B-D4B5-B635-DAEE-AC90AAE06371}"/>
          </ac:spMkLst>
        </pc:spChg>
        <pc:spChg chg="mod">
          <ac:chgData name="Andrew Stewart (andrewst)" userId="b77d2d29-a70c-4c4b-a7a4-8a713b83982f" providerId="ADAL" clId="{12B776AF-7A88-DE46-A37C-F3DD611A0637}" dt="2022-06-15T14:28:10.995" v="348"/>
          <ac:spMkLst>
            <pc:docMk/>
            <pc:sldMk cId="2317895925" sldId="331"/>
            <ac:spMk id="235" creationId="{86BFB4B2-B36A-9EC8-9517-E838E747F9D0}"/>
          </ac:spMkLst>
        </pc:spChg>
        <pc:spChg chg="mod">
          <ac:chgData name="Andrew Stewart (andrewst)" userId="b77d2d29-a70c-4c4b-a7a4-8a713b83982f" providerId="ADAL" clId="{12B776AF-7A88-DE46-A37C-F3DD611A0637}" dt="2022-06-15T14:28:10.995" v="348"/>
          <ac:spMkLst>
            <pc:docMk/>
            <pc:sldMk cId="2317895925" sldId="331"/>
            <ac:spMk id="236" creationId="{CAAB7CA8-E10A-1955-FF20-6BE22D2F2ED4}"/>
          </ac:spMkLst>
        </pc:spChg>
        <pc:spChg chg="mod">
          <ac:chgData name="Andrew Stewart (andrewst)" userId="b77d2d29-a70c-4c4b-a7a4-8a713b83982f" providerId="ADAL" clId="{12B776AF-7A88-DE46-A37C-F3DD611A0637}" dt="2022-06-15T14:28:10.995" v="348"/>
          <ac:spMkLst>
            <pc:docMk/>
            <pc:sldMk cId="2317895925" sldId="331"/>
            <ac:spMk id="237" creationId="{6AF4E74F-7A7A-EE8D-81E7-386FB2082000}"/>
          </ac:spMkLst>
        </pc:spChg>
        <pc:spChg chg="mod">
          <ac:chgData name="Andrew Stewart (andrewst)" userId="b77d2d29-a70c-4c4b-a7a4-8a713b83982f" providerId="ADAL" clId="{12B776AF-7A88-DE46-A37C-F3DD611A0637}" dt="2022-06-15T14:28:10.995" v="348"/>
          <ac:spMkLst>
            <pc:docMk/>
            <pc:sldMk cId="2317895925" sldId="331"/>
            <ac:spMk id="238" creationId="{F039FD04-9B4B-FECD-5134-BEE34735D120}"/>
          </ac:spMkLst>
        </pc:spChg>
        <pc:spChg chg="mod">
          <ac:chgData name="Andrew Stewart (andrewst)" userId="b77d2d29-a70c-4c4b-a7a4-8a713b83982f" providerId="ADAL" clId="{12B776AF-7A88-DE46-A37C-F3DD611A0637}" dt="2022-06-15T14:28:10.995" v="348"/>
          <ac:spMkLst>
            <pc:docMk/>
            <pc:sldMk cId="2317895925" sldId="331"/>
            <ac:spMk id="239" creationId="{243398B2-E2D2-D77F-2CDD-0D6B14872E29}"/>
          </ac:spMkLst>
        </pc:spChg>
        <pc:spChg chg="mod">
          <ac:chgData name="Andrew Stewart (andrewst)" userId="b77d2d29-a70c-4c4b-a7a4-8a713b83982f" providerId="ADAL" clId="{12B776AF-7A88-DE46-A37C-F3DD611A0637}" dt="2022-06-15T14:28:10.995" v="348"/>
          <ac:spMkLst>
            <pc:docMk/>
            <pc:sldMk cId="2317895925" sldId="331"/>
            <ac:spMk id="240" creationId="{63BCE49A-3EB8-2639-8B09-9B92A06D7E0B}"/>
          </ac:spMkLst>
        </pc:spChg>
        <pc:spChg chg="mod">
          <ac:chgData name="Andrew Stewart (andrewst)" userId="b77d2d29-a70c-4c4b-a7a4-8a713b83982f" providerId="ADAL" clId="{12B776AF-7A88-DE46-A37C-F3DD611A0637}" dt="2022-06-15T14:28:10.995" v="348"/>
          <ac:spMkLst>
            <pc:docMk/>
            <pc:sldMk cId="2317895925" sldId="331"/>
            <ac:spMk id="241" creationId="{556EE67D-966F-3131-E646-BBCD97B8587F}"/>
          </ac:spMkLst>
        </pc:spChg>
        <pc:spChg chg="mod">
          <ac:chgData name="Andrew Stewart (andrewst)" userId="b77d2d29-a70c-4c4b-a7a4-8a713b83982f" providerId="ADAL" clId="{12B776AF-7A88-DE46-A37C-F3DD611A0637}" dt="2022-06-15T14:28:10.995" v="348"/>
          <ac:spMkLst>
            <pc:docMk/>
            <pc:sldMk cId="2317895925" sldId="331"/>
            <ac:spMk id="242" creationId="{EFB619A9-EE7A-37F2-9445-79091DBAF1DE}"/>
          </ac:spMkLst>
        </pc:spChg>
        <pc:spChg chg="mod">
          <ac:chgData name="Andrew Stewart (andrewst)" userId="b77d2d29-a70c-4c4b-a7a4-8a713b83982f" providerId="ADAL" clId="{12B776AF-7A88-DE46-A37C-F3DD611A0637}" dt="2022-06-15T14:28:10.995" v="348"/>
          <ac:spMkLst>
            <pc:docMk/>
            <pc:sldMk cId="2317895925" sldId="331"/>
            <ac:spMk id="243" creationId="{4DB3CCC0-EF6A-0A15-A2B1-004DBA75594E}"/>
          </ac:spMkLst>
        </pc:spChg>
        <pc:spChg chg="mod">
          <ac:chgData name="Andrew Stewart (andrewst)" userId="b77d2d29-a70c-4c4b-a7a4-8a713b83982f" providerId="ADAL" clId="{12B776AF-7A88-DE46-A37C-F3DD611A0637}" dt="2022-06-15T14:28:10.995" v="348"/>
          <ac:spMkLst>
            <pc:docMk/>
            <pc:sldMk cId="2317895925" sldId="331"/>
            <ac:spMk id="244" creationId="{C911D087-F123-CCB6-D1F0-6FE3FCB0F2B7}"/>
          </ac:spMkLst>
        </pc:spChg>
        <pc:spChg chg="mod">
          <ac:chgData name="Andrew Stewart (andrewst)" userId="b77d2d29-a70c-4c4b-a7a4-8a713b83982f" providerId="ADAL" clId="{12B776AF-7A88-DE46-A37C-F3DD611A0637}" dt="2022-06-15T14:28:10.995" v="348"/>
          <ac:spMkLst>
            <pc:docMk/>
            <pc:sldMk cId="2317895925" sldId="331"/>
            <ac:spMk id="245" creationId="{7F932C75-64EF-0694-774E-CD15D0815627}"/>
          </ac:spMkLst>
        </pc:spChg>
        <pc:spChg chg="mod">
          <ac:chgData name="Andrew Stewart (andrewst)" userId="b77d2d29-a70c-4c4b-a7a4-8a713b83982f" providerId="ADAL" clId="{12B776AF-7A88-DE46-A37C-F3DD611A0637}" dt="2022-06-15T14:28:10.995" v="348"/>
          <ac:spMkLst>
            <pc:docMk/>
            <pc:sldMk cId="2317895925" sldId="331"/>
            <ac:spMk id="246" creationId="{9CD95A66-653C-B77F-77AD-CD412A2EB589}"/>
          </ac:spMkLst>
        </pc:spChg>
        <pc:spChg chg="mod">
          <ac:chgData name="Andrew Stewart (andrewst)" userId="b77d2d29-a70c-4c4b-a7a4-8a713b83982f" providerId="ADAL" clId="{12B776AF-7A88-DE46-A37C-F3DD611A0637}" dt="2022-06-15T14:28:10.995" v="348"/>
          <ac:spMkLst>
            <pc:docMk/>
            <pc:sldMk cId="2317895925" sldId="331"/>
            <ac:spMk id="247" creationId="{CE675195-9810-985B-9773-962B9BA8E4C0}"/>
          </ac:spMkLst>
        </pc:spChg>
        <pc:spChg chg="mod">
          <ac:chgData name="Andrew Stewart (andrewst)" userId="b77d2d29-a70c-4c4b-a7a4-8a713b83982f" providerId="ADAL" clId="{12B776AF-7A88-DE46-A37C-F3DD611A0637}" dt="2022-06-15T14:28:10.995" v="348"/>
          <ac:spMkLst>
            <pc:docMk/>
            <pc:sldMk cId="2317895925" sldId="331"/>
            <ac:spMk id="248" creationId="{4638F7CF-4A5F-14CF-AF8D-B1C4D11CDAD5}"/>
          </ac:spMkLst>
        </pc:spChg>
        <pc:spChg chg="mod">
          <ac:chgData name="Andrew Stewart (andrewst)" userId="b77d2d29-a70c-4c4b-a7a4-8a713b83982f" providerId="ADAL" clId="{12B776AF-7A88-DE46-A37C-F3DD611A0637}" dt="2022-06-15T14:28:10.995" v="348"/>
          <ac:spMkLst>
            <pc:docMk/>
            <pc:sldMk cId="2317895925" sldId="331"/>
            <ac:spMk id="249" creationId="{25D07AD9-58D5-F914-68DF-B33214699C77}"/>
          </ac:spMkLst>
        </pc:spChg>
        <pc:spChg chg="mod">
          <ac:chgData name="Andrew Stewart (andrewst)" userId="b77d2d29-a70c-4c4b-a7a4-8a713b83982f" providerId="ADAL" clId="{12B776AF-7A88-DE46-A37C-F3DD611A0637}" dt="2022-06-15T14:28:10.995" v="348"/>
          <ac:spMkLst>
            <pc:docMk/>
            <pc:sldMk cId="2317895925" sldId="331"/>
            <ac:spMk id="250" creationId="{350C6F8B-6894-148C-4F97-4DA21A5A59DB}"/>
          </ac:spMkLst>
        </pc:spChg>
        <pc:spChg chg="mod">
          <ac:chgData name="Andrew Stewart (andrewst)" userId="b77d2d29-a70c-4c4b-a7a4-8a713b83982f" providerId="ADAL" clId="{12B776AF-7A88-DE46-A37C-F3DD611A0637}" dt="2022-06-15T14:28:10.995" v="348"/>
          <ac:spMkLst>
            <pc:docMk/>
            <pc:sldMk cId="2317895925" sldId="331"/>
            <ac:spMk id="254" creationId="{B7DA6B6B-58C1-F0F3-545C-746DEE2A7F20}"/>
          </ac:spMkLst>
        </pc:spChg>
        <pc:spChg chg="mod">
          <ac:chgData name="Andrew Stewart (andrewst)" userId="b77d2d29-a70c-4c4b-a7a4-8a713b83982f" providerId="ADAL" clId="{12B776AF-7A88-DE46-A37C-F3DD611A0637}" dt="2022-06-15T14:28:10.995" v="348"/>
          <ac:spMkLst>
            <pc:docMk/>
            <pc:sldMk cId="2317895925" sldId="331"/>
            <ac:spMk id="255" creationId="{5694E0E8-6BA6-25FD-01BE-2E1066FB90E6}"/>
          </ac:spMkLst>
        </pc:spChg>
        <pc:spChg chg="mod">
          <ac:chgData name="Andrew Stewart (andrewst)" userId="b77d2d29-a70c-4c4b-a7a4-8a713b83982f" providerId="ADAL" clId="{12B776AF-7A88-DE46-A37C-F3DD611A0637}" dt="2022-06-15T14:28:10.995" v="348"/>
          <ac:spMkLst>
            <pc:docMk/>
            <pc:sldMk cId="2317895925" sldId="331"/>
            <ac:spMk id="256" creationId="{E9AD3ABF-DDCA-0A88-205D-C166581104B4}"/>
          </ac:spMkLst>
        </pc:spChg>
        <pc:spChg chg="mod">
          <ac:chgData name="Andrew Stewart (andrewst)" userId="b77d2d29-a70c-4c4b-a7a4-8a713b83982f" providerId="ADAL" clId="{12B776AF-7A88-DE46-A37C-F3DD611A0637}" dt="2022-06-15T14:28:10.995" v="348"/>
          <ac:spMkLst>
            <pc:docMk/>
            <pc:sldMk cId="2317895925" sldId="331"/>
            <ac:spMk id="257" creationId="{CE53D38A-573A-AC89-A59A-3CFB94F63461}"/>
          </ac:spMkLst>
        </pc:spChg>
        <pc:spChg chg="mod">
          <ac:chgData name="Andrew Stewart (andrewst)" userId="b77d2d29-a70c-4c4b-a7a4-8a713b83982f" providerId="ADAL" clId="{12B776AF-7A88-DE46-A37C-F3DD611A0637}" dt="2022-06-15T14:28:10.995" v="348"/>
          <ac:spMkLst>
            <pc:docMk/>
            <pc:sldMk cId="2317895925" sldId="331"/>
            <ac:spMk id="258" creationId="{B1350A4A-51D0-2461-A4F5-991F67B824AF}"/>
          </ac:spMkLst>
        </pc:spChg>
        <pc:spChg chg="mod">
          <ac:chgData name="Andrew Stewart (andrewst)" userId="b77d2d29-a70c-4c4b-a7a4-8a713b83982f" providerId="ADAL" clId="{12B776AF-7A88-DE46-A37C-F3DD611A0637}" dt="2022-06-15T14:28:10.995" v="348"/>
          <ac:spMkLst>
            <pc:docMk/>
            <pc:sldMk cId="2317895925" sldId="331"/>
            <ac:spMk id="260" creationId="{6DB31EA8-C987-536A-7495-BC1906CE341A}"/>
          </ac:spMkLst>
        </pc:spChg>
        <pc:spChg chg="mod">
          <ac:chgData name="Andrew Stewart (andrewst)" userId="b77d2d29-a70c-4c4b-a7a4-8a713b83982f" providerId="ADAL" clId="{12B776AF-7A88-DE46-A37C-F3DD611A0637}" dt="2022-06-15T14:28:10.995" v="348"/>
          <ac:spMkLst>
            <pc:docMk/>
            <pc:sldMk cId="2317895925" sldId="331"/>
            <ac:spMk id="261" creationId="{D4E384BD-6439-6C91-437A-A5C558008614}"/>
          </ac:spMkLst>
        </pc:spChg>
        <pc:spChg chg="mod">
          <ac:chgData name="Andrew Stewart (andrewst)" userId="b77d2d29-a70c-4c4b-a7a4-8a713b83982f" providerId="ADAL" clId="{12B776AF-7A88-DE46-A37C-F3DD611A0637}" dt="2022-06-15T14:28:10.995" v="348"/>
          <ac:spMkLst>
            <pc:docMk/>
            <pc:sldMk cId="2317895925" sldId="331"/>
            <ac:spMk id="262" creationId="{18CCCF2D-22C9-78D7-0D9E-387E3B72742B}"/>
          </ac:spMkLst>
        </pc:spChg>
        <pc:spChg chg="mod">
          <ac:chgData name="Andrew Stewart (andrewst)" userId="b77d2d29-a70c-4c4b-a7a4-8a713b83982f" providerId="ADAL" clId="{12B776AF-7A88-DE46-A37C-F3DD611A0637}" dt="2022-06-15T14:28:10.995" v="348"/>
          <ac:spMkLst>
            <pc:docMk/>
            <pc:sldMk cId="2317895925" sldId="331"/>
            <ac:spMk id="263" creationId="{6A33E125-F3F7-341F-B98F-C26B30E76BF9}"/>
          </ac:spMkLst>
        </pc:spChg>
        <pc:spChg chg="mod">
          <ac:chgData name="Andrew Stewart (andrewst)" userId="b77d2d29-a70c-4c4b-a7a4-8a713b83982f" providerId="ADAL" clId="{12B776AF-7A88-DE46-A37C-F3DD611A0637}" dt="2022-06-15T14:28:10.995" v="348"/>
          <ac:spMkLst>
            <pc:docMk/>
            <pc:sldMk cId="2317895925" sldId="331"/>
            <ac:spMk id="264" creationId="{6AE70BD5-17CF-7786-40AC-B7756A6F7C93}"/>
          </ac:spMkLst>
        </pc:spChg>
        <pc:spChg chg="mod">
          <ac:chgData name="Andrew Stewart (andrewst)" userId="b77d2d29-a70c-4c4b-a7a4-8a713b83982f" providerId="ADAL" clId="{12B776AF-7A88-DE46-A37C-F3DD611A0637}" dt="2022-06-15T14:28:10.995" v="348"/>
          <ac:spMkLst>
            <pc:docMk/>
            <pc:sldMk cId="2317895925" sldId="331"/>
            <ac:spMk id="265" creationId="{2AE78A24-4F04-D510-FE3F-6B5F9A76B2FD}"/>
          </ac:spMkLst>
        </pc:spChg>
        <pc:spChg chg="mod">
          <ac:chgData name="Andrew Stewart (andrewst)" userId="b77d2d29-a70c-4c4b-a7a4-8a713b83982f" providerId="ADAL" clId="{12B776AF-7A88-DE46-A37C-F3DD611A0637}" dt="2022-06-15T14:28:10.995" v="348"/>
          <ac:spMkLst>
            <pc:docMk/>
            <pc:sldMk cId="2317895925" sldId="331"/>
            <ac:spMk id="266" creationId="{4CCF8EAC-CB0B-D52C-38AE-2502ADDB55BC}"/>
          </ac:spMkLst>
        </pc:spChg>
        <pc:spChg chg="mod">
          <ac:chgData name="Andrew Stewart (andrewst)" userId="b77d2d29-a70c-4c4b-a7a4-8a713b83982f" providerId="ADAL" clId="{12B776AF-7A88-DE46-A37C-F3DD611A0637}" dt="2022-06-15T14:28:10.995" v="348"/>
          <ac:spMkLst>
            <pc:docMk/>
            <pc:sldMk cId="2317895925" sldId="331"/>
            <ac:spMk id="267" creationId="{E02110A5-A913-C647-A868-76FA46781970}"/>
          </ac:spMkLst>
        </pc:spChg>
        <pc:spChg chg="mod">
          <ac:chgData name="Andrew Stewart (andrewst)" userId="b77d2d29-a70c-4c4b-a7a4-8a713b83982f" providerId="ADAL" clId="{12B776AF-7A88-DE46-A37C-F3DD611A0637}" dt="2022-06-15T14:28:10.995" v="348"/>
          <ac:spMkLst>
            <pc:docMk/>
            <pc:sldMk cId="2317895925" sldId="331"/>
            <ac:spMk id="268" creationId="{4A9D2C81-DF94-23CA-E061-88AD22E24E5D}"/>
          </ac:spMkLst>
        </pc:spChg>
        <pc:spChg chg="mod">
          <ac:chgData name="Andrew Stewart (andrewst)" userId="b77d2d29-a70c-4c4b-a7a4-8a713b83982f" providerId="ADAL" clId="{12B776AF-7A88-DE46-A37C-F3DD611A0637}" dt="2022-06-15T14:28:10.995" v="348"/>
          <ac:spMkLst>
            <pc:docMk/>
            <pc:sldMk cId="2317895925" sldId="331"/>
            <ac:spMk id="269" creationId="{CBBA3AF0-DBEE-FA2A-C945-59FD7BCDB404}"/>
          </ac:spMkLst>
        </pc:spChg>
        <pc:spChg chg="mod">
          <ac:chgData name="Andrew Stewart (andrewst)" userId="b77d2d29-a70c-4c4b-a7a4-8a713b83982f" providerId="ADAL" clId="{12B776AF-7A88-DE46-A37C-F3DD611A0637}" dt="2022-06-15T14:28:10.995" v="348"/>
          <ac:spMkLst>
            <pc:docMk/>
            <pc:sldMk cId="2317895925" sldId="331"/>
            <ac:spMk id="271" creationId="{BA2FDA29-4D7F-8E61-C335-70F80EFF0CE6}"/>
          </ac:spMkLst>
        </pc:spChg>
        <pc:spChg chg="mod">
          <ac:chgData name="Andrew Stewart (andrewst)" userId="b77d2d29-a70c-4c4b-a7a4-8a713b83982f" providerId="ADAL" clId="{12B776AF-7A88-DE46-A37C-F3DD611A0637}" dt="2022-06-15T14:28:10.995" v="348"/>
          <ac:spMkLst>
            <pc:docMk/>
            <pc:sldMk cId="2317895925" sldId="331"/>
            <ac:spMk id="272" creationId="{222AC628-7953-A395-7271-F2368C64DED1}"/>
          </ac:spMkLst>
        </pc:spChg>
        <pc:spChg chg="mod">
          <ac:chgData name="Andrew Stewart (andrewst)" userId="b77d2d29-a70c-4c4b-a7a4-8a713b83982f" providerId="ADAL" clId="{12B776AF-7A88-DE46-A37C-F3DD611A0637}" dt="2022-06-15T14:28:10.995" v="348"/>
          <ac:spMkLst>
            <pc:docMk/>
            <pc:sldMk cId="2317895925" sldId="331"/>
            <ac:spMk id="275" creationId="{A743A8E8-C2FE-E524-C897-00DD5569CFC4}"/>
          </ac:spMkLst>
        </pc:spChg>
        <pc:spChg chg="mod">
          <ac:chgData name="Andrew Stewart (andrewst)" userId="b77d2d29-a70c-4c4b-a7a4-8a713b83982f" providerId="ADAL" clId="{12B776AF-7A88-DE46-A37C-F3DD611A0637}" dt="2022-06-15T14:28:10.995" v="348"/>
          <ac:spMkLst>
            <pc:docMk/>
            <pc:sldMk cId="2317895925" sldId="331"/>
            <ac:spMk id="276" creationId="{368C2260-0FFE-F055-4F21-8020AC04F66D}"/>
          </ac:spMkLst>
        </pc:spChg>
        <pc:spChg chg="mod">
          <ac:chgData name="Andrew Stewart (andrewst)" userId="b77d2d29-a70c-4c4b-a7a4-8a713b83982f" providerId="ADAL" clId="{12B776AF-7A88-DE46-A37C-F3DD611A0637}" dt="2022-06-15T14:28:10.995" v="348"/>
          <ac:spMkLst>
            <pc:docMk/>
            <pc:sldMk cId="2317895925" sldId="331"/>
            <ac:spMk id="277" creationId="{FF40BE4E-C0C4-16CF-3684-91C8A70AC7A1}"/>
          </ac:spMkLst>
        </pc:spChg>
        <pc:spChg chg="mod">
          <ac:chgData name="Andrew Stewart (andrewst)" userId="b77d2d29-a70c-4c4b-a7a4-8a713b83982f" providerId="ADAL" clId="{12B776AF-7A88-DE46-A37C-F3DD611A0637}" dt="2022-06-15T14:28:10.995" v="348"/>
          <ac:spMkLst>
            <pc:docMk/>
            <pc:sldMk cId="2317895925" sldId="331"/>
            <ac:spMk id="278" creationId="{F5FDB958-BB25-56C2-6B56-96EB0098960F}"/>
          </ac:spMkLst>
        </pc:spChg>
        <pc:spChg chg="mod">
          <ac:chgData name="Andrew Stewart (andrewst)" userId="b77d2d29-a70c-4c4b-a7a4-8a713b83982f" providerId="ADAL" clId="{12B776AF-7A88-DE46-A37C-F3DD611A0637}" dt="2022-06-15T14:28:10.995" v="348"/>
          <ac:spMkLst>
            <pc:docMk/>
            <pc:sldMk cId="2317895925" sldId="331"/>
            <ac:spMk id="279" creationId="{60474537-A0DC-2F82-A594-82B841134CE6}"/>
          </ac:spMkLst>
        </pc:spChg>
        <pc:spChg chg="mod">
          <ac:chgData name="Andrew Stewart (andrewst)" userId="b77d2d29-a70c-4c4b-a7a4-8a713b83982f" providerId="ADAL" clId="{12B776AF-7A88-DE46-A37C-F3DD611A0637}" dt="2022-06-15T14:28:10.995" v="348"/>
          <ac:spMkLst>
            <pc:docMk/>
            <pc:sldMk cId="2317895925" sldId="331"/>
            <ac:spMk id="280" creationId="{140AB62C-BCC7-1F59-534F-3D7F79EA40B7}"/>
          </ac:spMkLst>
        </pc:spChg>
        <pc:spChg chg="mod">
          <ac:chgData name="Andrew Stewart (andrewst)" userId="b77d2d29-a70c-4c4b-a7a4-8a713b83982f" providerId="ADAL" clId="{12B776AF-7A88-DE46-A37C-F3DD611A0637}" dt="2022-06-15T14:28:10.995" v="348"/>
          <ac:spMkLst>
            <pc:docMk/>
            <pc:sldMk cId="2317895925" sldId="331"/>
            <ac:spMk id="281" creationId="{AE70CB80-7ACA-1224-25C4-21BDD47DF3E5}"/>
          </ac:spMkLst>
        </pc:spChg>
        <pc:spChg chg="mod">
          <ac:chgData name="Andrew Stewart (andrewst)" userId="b77d2d29-a70c-4c4b-a7a4-8a713b83982f" providerId="ADAL" clId="{12B776AF-7A88-DE46-A37C-F3DD611A0637}" dt="2022-06-15T14:28:10.995" v="348"/>
          <ac:spMkLst>
            <pc:docMk/>
            <pc:sldMk cId="2317895925" sldId="331"/>
            <ac:spMk id="282" creationId="{E2AD89ED-F962-0C91-53A0-6A7900728317}"/>
          </ac:spMkLst>
        </pc:spChg>
        <pc:spChg chg="mod">
          <ac:chgData name="Andrew Stewart (andrewst)" userId="b77d2d29-a70c-4c4b-a7a4-8a713b83982f" providerId="ADAL" clId="{12B776AF-7A88-DE46-A37C-F3DD611A0637}" dt="2022-06-15T14:28:10.995" v="348"/>
          <ac:spMkLst>
            <pc:docMk/>
            <pc:sldMk cId="2317895925" sldId="331"/>
            <ac:spMk id="283" creationId="{AA529FE7-1FB5-9DFF-D1A8-C76C5DFEE8A1}"/>
          </ac:spMkLst>
        </pc:spChg>
        <pc:spChg chg="mod">
          <ac:chgData name="Andrew Stewart (andrewst)" userId="b77d2d29-a70c-4c4b-a7a4-8a713b83982f" providerId="ADAL" clId="{12B776AF-7A88-DE46-A37C-F3DD611A0637}" dt="2022-06-15T14:28:10.995" v="348"/>
          <ac:spMkLst>
            <pc:docMk/>
            <pc:sldMk cId="2317895925" sldId="331"/>
            <ac:spMk id="284" creationId="{1FEB67A3-F187-D2B3-107B-726B12111CD9}"/>
          </ac:spMkLst>
        </pc:spChg>
        <pc:spChg chg="mod">
          <ac:chgData name="Andrew Stewart (andrewst)" userId="b77d2d29-a70c-4c4b-a7a4-8a713b83982f" providerId="ADAL" clId="{12B776AF-7A88-DE46-A37C-F3DD611A0637}" dt="2022-06-15T14:28:10.995" v="348"/>
          <ac:spMkLst>
            <pc:docMk/>
            <pc:sldMk cId="2317895925" sldId="331"/>
            <ac:spMk id="285" creationId="{78EE84B7-BB4E-DE7D-7D63-639A6026CF62}"/>
          </ac:spMkLst>
        </pc:spChg>
        <pc:spChg chg="mod">
          <ac:chgData name="Andrew Stewart (andrewst)" userId="b77d2d29-a70c-4c4b-a7a4-8a713b83982f" providerId="ADAL" clId="{12B776AF-7A88-DE46-A37C-F3DD611A0637}" dt="2022-06-15T14:28:10.995" v="348"/>
          <ac:spMkLst>
            <pc:docMk/>
            <pc:sldMk cId="2317895925" sldId="331"/>
            <ac:spMk id="286" creationId="{AE4962D7-36F0-0F09-6ECE-037CF884F5A1}"/>
          </ac:spMkLst>
        </pc:spChg>
        <pc:spChg chg="mod">
          <ac:chgData name="Andrew Stewart (andrewst)" userId="b77d2d29-a70c-4c4b-a7a4-8a713b83982f" providerId="ADAL" clId="{12B776AF-7A88-DE46-A37C-F3DD611A0637}" dt="2022-06-15T14:28:10.995" v="348"/>
          <ac:spMkLst>
            <pc:docMk/>
            <pc:sldMk cId="2317895925" sldId="331"/>
            <ac:spMk id="287" creationId="{9DB94477-9508-0F2F-C0C6-28FF9C119FDD}"/>
          </ac:spMkLst>
        </pc:spChg>
        <pc:spChg chg="mod">
          <ac:chgData name="Andrew Stewart (andrewst)" userId="b77d2d29-a70c-4c4b-a7a4-8a713b83982f" providerId="ADAL" clId="{12B776AF-7A88-DE46-A37C-F3DD611A0637}" dt="2022-06-15T14:28:10.995" v="348"/>
          <ac:spMkLst>
            <pc:docMk/>
            <pc:sldMk cId="2317895925" sldId="331"/>
            <ac:spMk id="289" creationId="{41418F3B-493D-DEA1-0E4C-2DB58B5F8BD7}"/>
          </ac:spMkLst>
        </pc:spChg>
        <pc:spChg chg="mod">
          <ac:chgData name="Andrew Stewart (andrewst)" userId="b77d2d29-a70c-4c4b-a7a4-8a713b83982f" providerId="ADAL" clId="{12B776AF-7A88-DE46-A37C-F3DD611A0637}" dt="2022-06-15T14:28:10.995" v="348"/>
          <ac:spMkLst>
            <pc:docMk/>
            <pc:sldMk cId="2317895925" sldId="331"/>
            <ac:spMk id="290" creationId="{D5AE9DD7-6680-D5AA-F60E-F4CE90E891D0}"/>
          </ac:spMkLst>
        </pc:spChg>
        <pc:spChg chg="mod">
          <ac:chgData name="Andrew Stewart (andrewst)" userId="b77d2d29-a70c-4c4b-a7a4-8a713b83982f" providerId="ADAL" clId="{12B776AF-7A88-DE46-A37C-F3DD611A0637}" dt="2022-06-15T14:28:10.995" v="348"/>
          <ac:spMkLst>
            <pc:docMk/>
            <pc:sldMk cId="2317895925" sldId="331"/>
            <ac:spMk id="291" creationId="{967B406F-98D1-F32F-9C0A-D1134E1C920D}"/>
          </ac:spMkLst>
        </pc:spChg>
        <pc:spChg chg="mod">
          <ac:chgData name="Andrew Stewart (andrewst)" userId="b77d2d29-a70c-4c4b-a7a4-8a713b83982f" providerId="ADAL" clId="{12B776AF-7A88-DE46-A37C-F3DD611A0637}" dt="2022-06-15T14:28:10.995" v="348"/>
          <ac:spMkLst>
            <pc:docMk/>
            <pc:sldMk cId="2317895925" sldId="331"/>
            <ac:spMk id="292" creationId="{7D7FA027-64F6-5D50-CA62-2AAA799A7E77}"/>
          </ac:spMkLst>
        </pc:spChg>
        <pc:spChg chg="mod">
          <ac:chgData name="Andrew Stewart (andrewst)" userId="b77d2d29-a70c-4c4b-a7a4-8a713b83982f" providerId="ADAL" clId="{12B776AF-7A88-DE46-A37C-F3DD611A0637}" dt="2022-06-15T14:28:10.995" v="348"/>
          <ac:spMkLst>
            <pc:docMk/>
            <pc:sldMk cId="2317895925" sldId="331"/>
            <ac:spMk id="293" creationId="{C647F860-4BFD-07B4-B5FD-C0265FB1D08C}"/>
          </ac:spMkLst>
        </pc:spChg>
        <pc:spChg chg="mod">
          <ac:chgData name="Andrew Stewart (andrewst)" userId="b77d2d29-a70c-4c4b-a7a4-8a713b83982f" providerId="ADAL" clId="{12B776AF-7A88-DE46-A37C-F3DD611A0637}" dt="2022-06-15T14:28:10.995" v="348"/>
          <ac:spMkLst>
            <pc:docMk/>
            <pc:sldMk cId="2317895925" sldId="331"/>
            <ac:spMk id="295" creationId="{7A47B47E-1FBB-BE0F-4780-B93D6A0D8B48}"/>
          </ac:spMkLst>
        </pc:spChg>
        <pc:spChg chg="mod">
          <ac:chgData name="Andrew Stewart (andrewst)" userId="b77d2d29-a70c-4c4b-a7a4-8a713b83982f" providerId="ADAL" clId="{12B776AF-7A88-DE46-A37C-F3DD611A0637}" dt="2022-06-15T14:28:10.995" v="348"/>
          <ac:spMkLst>
            <pc:docMk/>
            <pc:sldMk cId="2317895925" sldId="331"/>
            <ac:spMk id="296" creationId="{AB011022-8DC6-5409-B911-93566751386D}"/>
          </ac:spMkLst>
        </pc:spChg>
        <pc:spChg chg="mod">
          <ac:chgData name="Andrew Stewart (andrewst)" userId="b77d2d29-a70c-4c4b-a7a4-8a713b83982f" providerId="ADAL" clId="{12B776AF-7A88-DE46-A37C-F3DD611A0637}" dt="2022-06-15T14:28:10.995" v="348"/>
          <ac:spMkLst>
            <pc:docMk/>
            <pc:sldMk cId="2317895925" sldId="331"/>
            <ac:spMk id="297" creationId="{BC08F7D3-93BF-54A6-714F-20B5E4F79505}"/>
          </ac:spMkLst>
        </pc:spChg>
        <pc:spChg chg="mod">
          <ac:chgData name="Andrew Stewart (andrewst)" userId="b77d2d29-a70c-4c4b-a7a4-8a713b83982f" providerId="ADAL" clId="{12B776AF-7A88-DE46-A37C-F3DD611A0637}" dt="2022-06-15T14:28:10.995" v="348"/>
          <ac:spMkLst>
            <pc:docMk/>
            <pc:sldMk cId="2317895925" sldId="331"/>
            <ac:spMk id="298" creationId="{67936325-DC59-258A-501A-DEDE80A1A04D}"/>
          </ac:spMkLst>
        </pc:spChg>
        <pc:spChg chg="mod">
          <ac:chgData name="Andrew Stewart (andrewst)" userId="b77d2d29-a70c-4c4b-a7a4-8a713b83982f" providerId="ADAL" clId="{12B776AF-7A88-DE46-A37C-F3DD611A0637}" dt="2022-06-15T14:28:10.995" v="348"/>
          <ac:spMkLst>
            <pc:docMk/>
            <pc:sldMk cId="2317895925" sldId="331"/>
            <ac:spMk id="299" creationId="{0871403D-2FDA-16CA-56E6-15648D88D063}"/>
          </ac:spMkLst>
        </pc:spChg>
        <pc:spChg chg="mod">
          <ac:chgData name="Andrew Stewart (andrewst)" userId="b77d2d29-a70c-4c4b-a7a4-8a713b83982f" providerId="ADAL" clId="{12B776AF-7A88-DE46-A37C-F3DD611A0637}" dt="2022-06-15T14:28:10.995" v="348"/>
          <ac:spMkLst>
            <pc:docMk/>
            <pc:sldMk cId="2317895925" sldId="331"/>
            <ac:spMk id="300" creationId="{40C31E7D-AFB8-F3B3-A4D8-CDD30EFC8621}"/>
          </ac:spMkLst>
        </pc:spChg>
        <pc:spChg chg="mod">
          <ac:chgData name="Andrew Stewart (andrewst)" userId="b77d2d29-a70c-4c4b-a7a4-8a713b83982f" providerId="ADAL" clId="{12B776AF-7A88-DE46-A37C-F3DD611A0637}" dt="2022-06-15T14:28:10.995" v="348"/>
          <ac:spMkLst>
            <pc:docMk/>
            <pc:sldMk cId="2317895925" sldId="331"/>
            <ac:spMk id="301" creationId="{DAD106A7-4BAA-2C53-DFEB-00F9A189A645}"/>
          </ac:spMkLst>
        </pc:spChg>
        <pc:spChg chg="mod">
          <ac:chgData name="Andrew Stewart (andrewst)" userId="b77d2d29-a70c-4c4b-a7a4-8a713b83982f" providerId="ADAL" clId="{12B776AF-7A88-DE46-A37C-F3DD611A0637}" dt="2022-06-15T14:28:10.995" v="348"/>
          <ac:spMkLst>
            <pc:docMk/>
            <pc:sldMk cId="2317895925" sldId="331"/>
            <ac:spMk id="302" creationId="{1C253E62-A51A-DA5E-135F-9088653D42CD}"/>
          </ac:spMkLst>
        </pc:spChg>
        <pc:spChg chg="mod">
          <ac:chgData name="Andrew Stewart (andrewst)" userId="b77d2d29-a70c-4c4b-a7a4-8a713b83982f" providerId="ADAL" clId="{12B776AF-7A88-DE46-A37C-F3DD611A0637}" dt="2022-06-15T14:28:10.995" v="348"/>
          <ac:spMkLst>
            <pc:docMk/>
            <pc:sldMk cId="2317895925" sldId="331"/>
            <ac:spMk id="303" creationId="{98D2BDE1-6C26-69D8-611A-44C5382A2EF0}"/>
          </ac:spMkLst>
        </pc:spChg>
        <pc:spChg chg="mod">
          <ac:chgData name="Andrew Stewart (andrewst)" userId="b77d2d29-a70c-4c4b-a7a4-8a713b83982f" providerId="ADAL" clId="{12B776AF-7A88-DE46-A37C-F3DD611A0637}" dt="2022-06-15T14:28:10.995" v="348"/>
          <ac:spMkLst>
            <pc:docMk/>
            <pc:sldMk cId="2317895925" sldId="331"/>
            <ac:spMk id="304" creationId="{6277D9E3-AF02-789D-DA19-50C412213E0D}"/>
          </ac:spMkLst>
        </pc:spChg>
        <pc:spChg chg="mod">
          <ac:chgData name="Andrew Stewart (andrewst)" userId="b77d2d29-a70c-4c4b-a7a4-8a713b83982f" providerId="ADAL" clId="{12B776AF-7A88-DE46-A37C-F3DD611A0637}" dt="2022-06-15T14:28:10.995" v="348"/>
          <ac:spMkLst>
            <pc:docMk/>
            <pc:sldMk cId="2317895925" sldId="331"/>
            <ac:spMk id="305" creationId="{A88C0FCA-0A9F-FA45-1F43-A5FB58E7EBEF}"/>
          </ac:spMkLst>
        </pc:spChg>
        <pc:spChg chg="mod">
          <ac:chgData name="Andrew Stewart (andrewst)" userId="b77d2d29-a70c-4c4b-a7a4-8a713b83982f" providerId="ADAL" clId="{12B776AF-7A88-DE46-A37C-F3DD611A0637}" dt="2022-06-15T14:28:10.995" v="348"/>
          <ac:spMkLst>
            <pc:docMk/>
            <pc:sldMk cId="2317895925" sldId="331"/>
            <ac:spMk id="306" creationId="{DF9A1FFA-555B-F204-1DD3-C532DDBEB619}"/>
          </ac:spMkLst>
        </pc:spChg>
        <pc:spChg chg="mod">
          <ac:chgData name="Andrew Stewart (andrewst)" userId="b77d2d29-a70c-4c4b-a7a4-8a713b83982f" providerId="ADAL" clId="{12B776AF-7A88-DE46-A37C-F3DD611A0637}" dt="2022-06-15T14:28:10.995" v="348"/>
          <ac:spMkLst>
            <pc:docMk/>
            <pc:sldMk cId="2317895925" sldId="331"/>
            <ac:spMk id="307" creationId="{26C23687-59B2-6257-B962-68ECD4984A5D}"/>
          </ac:spMkLst>
        </pc:spChg>
        <pc:spChg chg="mod">
          <ac:chgData name="Andrew Stewart (andrewst)" userId="b77d2d29-a70c-4c4b-a7a4-8a713b83982f" providerId="ADAL" clId="{12B776AF-7A88-DE46-A37C-F3DD611A0637}" dt="2022-06-15T14:28:10.995" v="348"/>
          <ac:spMkLst>
            <pc:docMk/>
            <pc:sldMk cId="2317895925" sldId="331"/>
            <ac:spMk id="308" creationId="{B7A9BAA0-636E-B44B-274A-423A0D0885C8}"/>
          </ac:spMkLst>
        </pc:spChg>
        <pc:spChg chg="mod">
          <ac:chgData name="Andrew Stewart (andrewst)" userId="b77d2d29-a70c-4c4b-a7a4-8a713b83982f" providerId="ADAL" clId="{12B776AF-7A88-DE46-A37C-F3DD611A0637}" dt="2022-06-15T14:28:10.995" v="348"/>
          <ac:spMkLst>
            <pc:docMk/>
            <pc:sldMk cId="2317895925" sldId="331"/>
            <ac:spMk id="309" creationId="{8C2CA40C-57AB-3902-9CAD-493170F20D05}"/>
          </ac:spMkLst>
        </pc:spChg>
        <pc:spChg chg="mod">
          <ac:chgData name="Andrew Stewart (andrewst)" userId="b77d2d29-a70c-4c4b-a7a4-8a713b83982f" providerId="ADAL" clId="{12B776AF-7A88-DE46-A37C-F3DD611A0637}" dt="2022-06-15T14:28:10.995" v="348"/>
          <ac:spMkLst>
            <pc:docMk/>
            <pc:sldMk cId="2317895925" sldId="331"/>
            <ac:spMk id="310" creationId="{5C5C79F8-E0BB-9D9B-E463-05D5EFC64E13}"/>
          </ac:spMkLst>
        </pc:spChg>
        <pc:spChg chg="mod">
          <ac:chgData name="Andrew Stewart (andrewst)" userId="b77d2d29-a70c-4c4b-a7a4-8a713b83982f" providerId="ADAL" clId="{12B776AF-7A88-DE46-A37C-F3DD611A0637}" dt="2022-06-15T14:28:10.995" v="348"/>
          <ac:spMkLst>
            <pc:docMk/>
            <pc:sldMk cId="2317895925" sldId="331"/>
            <ac:spMk id="311" creationId="{3E982A21-6422-AD89-F4B0-50DCC9F4985C}"/>
          </ac:spMkLst>
        </pc:spChg>
        <pc:spChg chg="mod">
          <ac:chgData name="Andrew Stewart (andrewst)" userId="b77d2d29-a70c-4c4b-a7a4-8a713b83982f" providerId="ADAL" clId="{12B776AF-7A88-DE46-A37C-F3DD611A0637}" dt="2022-06-15T14:28:10.995" v="348"/>
          <ac:spMkLst>
            <pc:docMk/>
            <pc:sldMk cId="2317895925" sldId="331"/>
            <ac:spMk id="312" creationId="{6A0BEEB3-D717-20E9-7D88-6ED440A76C5F}"/>
          </ac:spMkLst>
        </pc:spChg>
        <pc:spChg chg="mod">
          <ac:chgData name="Andrew Stewart (andrewst)" userId="b77d2d29-a70c-4c4b-a7a4-8a713b83982f" providerId="ADAL" clId="{12B776AF-7A88-DE46-A37C-F3DD611A0637}" dt="2022-06-15T14:28:10.995" v="348"/>
          <ac:spMkLst>
            <pc:docMk/>
            <pc:sldMk cId="2317895925" sldId="331"/>
            <ac:spMk id="313" creationId="{C2D014B6-5600-E0E3-539E-72388D00E31F}"/>
          </ac:spMkLst>
        </pc:spChg>
        <pc:spChg chg="mod">
          <ac:chgData name="Andrew Stewart (andrewst)" userId="b77d2d29-a70c-4c4b-a7a4-8a713b83982f" providerId="ADAL" clId="{12B776AF-7A88-DE46-A37C-F3DD611A0637}" dt="2022-06-15T14:28:10.995" v="348"/>
          <ac:spMkLst>
            <pc:docMk/>
            <pc:sldMk cId="2317895925" sldId="331"/>
            <ac:spMk id="314" creationId="{7A1E49DA-6F56-F694-B69D-08B44900A4DF}"/>
          </ac:spMkLst>
        </pc:spChg>
        <pc:spChg chg="mod">
          <ac:chgData name="Andrew Stewart (andrewst)" userId="b77d2d29-a70c-4c4b-a7a4-8a713b83982f" providerId="ADAL" clId="{12B776AF-7A88-DE46-A37C-F3DD611A0637}" dt="2022-06-15T14:28:10.995" v="348"/>
          <ac:spMkLst>
            <pc:docMk/>
            <pc:sldMk cId="2317895925" sldId="331"/>
            <ac:spMk id="315" creationId="{05933A7E-B76D-BCCA-3D27-A1D2C86E4C0E}"/>
          </ac:spMkLst>
        </pc:spChg>
        <pc:spChg chg="mod">
          <ac:chgData name="Andrew Stewart (andrewst)" userId="b77d2d29-a70c-4c4b-a7a4-8a713b83982f" providerId="ADAL" clId="{12B776AF-7A88-DE46-A37C-F3DD611A0637}" dt="2022-06-15T14:28:10.995" v="348"/>
          <ac:spMkLst>
            <pc:docMk/>
            <pc:sldMk cId="2317895925" sldId="331"/>
            <ac:spMk id="316" creationId="{31738E61-8B98-29C6-7750-AAE44CE16A02}"/>
          </ac:spMkLst>
        </pc:spChg>
        <pc:spChg chg="mod">
          <ac:chgData name="Andrew Stewart (andrewst)" userId="b77d2d29-a70c-4c4b-a7a4-8a713b83982f" providerId="ADAL" clId="{12B776AF-7A88-DE46-A37C-F3DD611A0637}" dt="2022-06-15T14:28:10.995" v="348"/>
          <ac:spMkLst>
            <pc:docMk/>
            <pc:sldMk cId="2317895925" sldId="331"/>
            <ac:spMk id="317" creationId="{2FD6ED06-F271-F3B9-BE51-8B5F71CDA08B}"/>
          </ac:spMkLst>
        </pc:spChg>
        <pc:spChg chg="mod">
          <ac:chgData name="Andrew Stewart (andrewst)" userId="b77d2d29-a70c-4c4b-a7a4-8a713b83982f" providerId="ADAL" clId="{12B776AF-7A88-DE46-A37C-F3DD611A0637}" dt="2022-06-15T14:28:10.995" v="348"/>
          <ac:spMkLst>
            <pc:docMk/>
            <pc:sldMk cId="2317895925" sldId="331"/>
            <ac:spMk id="318" creationId="{5758F2D4-A1F2-86C8-75F2-6659D0A4B1FF}"/>
          </ac:spMkLst>
        </pc:spChg>
        <pc:spChg chg="mod">
          <ac:chgData name="Andrew Stewart (andrewst)" userId="b77d2d29-a70c-4c4b-a7a4-8a713b83982f" providerId="ADAL" clId="{12B776AF-7A88-DE46-A37C-F3DD611A0637}" dt="2022-06-15T14:28:10.995" v="348"/>
          <ac:spMkLst>
            <pc:docMk/>
            <pc:sldMk cId="2317895925" sldId="331"/>
            <ac:spMk id="319" creationId="{EAB1FC2E-2FB4-C200-E8B8-72662104B7D4}"/>
          </ac:spMkLst>
        </pc:spChg>
        <pc:spChg chg="mod">
          <ac:chgData name="Andrew Stewart (andrewst)" userId="b77d2d29-a70c-4c4b-a7a4-8a713b83982f" providerId="ADAL" clId="{12B776AF-7A88-DE46-A37C-F3DD611A0637}" dt="2022-06-15T14:28:10.995" v="348"/>
          <ac:spMkLst>
            <pc:docMk/>
            <pc:sldMk cId="2317895925" sldId="331"/>
            <ac:spMk id="321" creationId="{A243461E-61A5-0931-E632-89EC593BE556}"/>
          </ac:spMkLst>
        </pc:spChg>
        <pc:spChg chg="mod">
          <ac:chgData name="Andrew Stewart (andrewst)" userId="b77d2d29-a70c-4c4b-a7a4-8a713b83982f" providerId="ADAL" clId="{12B776AF-7A88-DE46-A37C-F3DD611A0637}" dt="2022-06-15T14:28:10.995" v="348"/>
          <ac:spMkLst>
            <pc:docMk/>
            <pc:sldMk cId="2317895925" sldId="331"/>
            <ac:spMk id="322" creationId="{F1E9898C-83FA-C31F-3BBB-1649F3F9B758}"/>
          </ac:spMkLst>
        </pc:spChg>
        <pc:spChg chg="mod">
          <ac:chgData name="Andrew Stewart (andrewst)" userId="b77d2d29-a70c-4c4b-a7a4-8a713b83982f" providerId="ADAL" clId="{12B776AF-7A88-DE46-A37C-F3DD611A0637}" dt="2022-06-15T14:28:10.995" v="348"/>
          <ac:spMkLst>
            <pc:docMk/>
            <pc:sldMk cId="2317895925" sldId="331"/>
            <ac:spMk id="323" creationId="{C95936F7-24BC-0689-7EF1-72BBAE1BD0D6}"/>
          </ac:spMkLst>
        </pc:spChg>
        <pc:spChg chg="mod">
          <ac:chgData name="Andrew Stewart (andrewst)" userId="b77d2d29-a70c-4c4b-a7a4-8a713b83982f" providerId="ADAL" clId="{12B776AF-7A88-DE46-A37C-F3DD611A0637}" dt="2022-06-15T14:28:10.995" v="348"/>
          <ac:spMkLst>
            <pc:docMk/>
            <pc:sldMk cId="2317895925" sldId="331"/>
            <ac:spMk id="324" creationId="{BEB4A547-AFA5-4F51-A2F4-705792C33689}"/>
          </ac:spMkLst>
        </pc:spChg>
        <pc:spChg chg="mod">
          <ac:chgData name="Andrew Stewart (andrewst)" userId="b77d2d29-a70c-4c4b-a7a4-8a713b83982f" providerId="ADAL" clId="{12B776AF-7A88-DE46-A37C-F3DD611A0637}" dt="2022-06-15T14:28:10.995" v="348"/>
          <ac:spMkLst>
            <pc:docMk/>
            <pc:sldMk cId="2317895925" sldId="331"/>
            <ac:spMk id="325" creationId="{EEB65072-4C91-692A-9466-9B8DDCF5A8D8}"/>
          </ac:spMkLst>
        </pc:spChg>
        <pc:spChg chg="mod">
          <ac:chgData name="Andrew Stewart (andrewst)" userId="b77d2d29-a70c-4c4b-a7a4-8a713b83982f" providerId="ADAL" clId="{12B776AF-7A88-DE46-A37C-F3DD611A0637}" dt="2022-06-15T14:28:10.995" v="348"/>
          <ac:spMkLst>
            <pc:docMk/>
            <pc:sldMk cId="2317895925" sldId="331"/>
            <ac:spMk id="326" creationId="{ED355023-3ABB-AE1B-CFD6-B97137DA4BB7}"/>
          </ac:spMkLst>
        </pc:spChg>
        <pc:spChg chg="mod">
          <ac:chgData name="Andrew Stewart (andrewst)" userId="b77d2d29-a70c-4c4b-a7a4-8a713b83982f" providerId="ADAL" clId="{12B776AF-7A88-DE46-A37C-F3DD611A0637}" dt="2022-06-15T14:28:10.995" v="348"/>
          <ac:spMkLst>
            <pc:docMk/>
            <pc:sldMk cId="2317895925" sldId="331"/>
            <ac:spMk id="327" creationId="{7740904F-9FD0-CC19-4260-194B988771C7}"/>
          </ac:spMkLst>
        </pc:spChg>
        <pc:spChg chg="mod">
          <ac:chgData name="Andrew Stewart (andrewst)" userId="b77d2d29-a70c-4c4b-a7a4-8a713b83982f" providerId="ADAL" clId="{12B776AF-7A88-DE46-A37C-F3DD611A0637}" dt="2022-06-15T14:28:10.995" v="348"/>
          <ac:spMkLst>
            <pc:docMk/>
            <pc:sldMk cId="2317895925" sldId="331"/>
            <ac:spMk id="328" creationId="{EB6E0B63-F00E-7776-CB77-C5982A956BBE}"/>
          </ac:spMkLst>
        </pc:spChg>
        <pc:spChg chg="mod">
          <ac:chgData name="Andrew Stewart (andrewst)" userId="b77d2d29-a70c-4c4b-a7a4-8a713b83982f" providerId="ADAL" clId="{12B776AF-7A88-DE46-A37C-F3DD611A0637}" dt="2022-06-15T14:28:10.995" v="348"/>
          <ac:spMkLst>
            <pc:docMk/>
            <pc:sldMk cId="2317895925" sldId="331"/>
            <ac:spMk id="329" creationId="{BC9DBEE1-30BA-9A7E-18F2-3135859BE5C5}"/>
          </ac:spMkLst>
        </pc:spChg>
        <pc:spChg chg="mod">
          <ac:chgData name="Andrew Stewart (andrewst)" userId="b77d2d29-a70c-4c4b-a7a4-8a713b83982f" providerId="ADAL" clId="{12B776AF-7A88-DE46-A37C-F3DD611A0637}" dt="2022-06-15T14:28:10.995" v="348"/>
          <ac:spMkLst>
            <pc:docMk/>
            <pc:sldMk cId="2317895925" sldId="331"/>
            <ac:spMk id="330" creationId="{D69CEA88-B751-546E-F03B-33E35E72537C}"/>
          </ac:spMkLst>
        </pc:spChg>
        <pc:spChg chg="mod">
          <ac:chgData name="Andrew Stewart (andrewst)" userId="b77d2d29-a70c-4c4b-a7a4-8a713b83982f" providerId="ADAL" clId="{12B776AF-7A88-DE46-A37C-F3DD611A0637}" dt="2022-06-15T14:28:10.995" v="348"/>
          <ac:spMkLst>
            <pc:docMk/>
            <pc:sldMk cId="2317895925" sldId="331"/>
            <ac:spMk id="331" creationId="{55154F5A-F46C-9FF8-A7F2-38DBE6B6B96F}"/>
          </ac:spMkLst>
        </pc:spChg>
        <pc:spChg chg="mod">
          <ac:chgData name="Andrew Stewart (andrewst)" userId="b77d2d29-a70c-4c4b-a7a4-8a713b83982f" providerId="ADAL" clId="{12B776AF-7A88-DE46-A37C-F3DD611A0637}" dt="2022-06-15T14:28:10.995" v="348"/>
          <ac:spMkLst>
            <pc:docMk/>
            <pc:sldMk cId="2317895925" sldId="331"/>
            <ac:spMk id="332" creationId="{8A5C20A4-59A6-0F0C-A7B7-C452BC335510}"/>
          </ac:spMkLst>
        </pc:spChg>
        <pc:spChg chg="mod">
          <ac:chgData name="Andrew Stewart (andrewst)" userId="b77d2d29-a70c-4c4b-a7a4-8a713b83982f" providerId="ADAL" clId="{12B776AF-7A88-DE46-A37C-F3DD611A0637}" dt="2022-06-15T14:28:10.995" v="348"/>
          <ac:spMkLst>
            <pc:docMk/>
            <pc:sldMk cId="2317895925" sldId="331"/>
            <ac:spMk id="333" creationId="{462647C6-2116-A3B7-452F-D4E605F1E991}"/>
          </ac:spMkLst>
        </pc:spChg>
        <pc:spChg chg="mod">
          <ac:chgData name="Andrew Stewart (andrewst)" userId="b77d2d29-a70c-4c4b-a7a4-8a713b83982f" providerId="ADAL" clId="{12B776AF-7A88-DE46-A37C-F3DD611A0637}" dt="2022-06-15T14:28:10.995" v="348"/>
          <ac:spMkLst>
            <pc:docMk/>
            <pc:sldMk cId="2317895925" sldId="331"/>
            <ac:spMk id="334" creationId="{502D5219-FD38-CD6A-492D-EEB5EE49A1FB}"/>
          </ac:spMkLst>
        </pc:spChg>
        <pc:spChg chg="mod">
          <ac:chgData name="Andrew Stewart (andrewst)" userId="b77d2d29-a70c-4c4b-a7a4-8a713b83982f" providerId="ADAL" clId="{12B776AF-7A88-DE46-A37C-F3DD611A0637}" dt="2022-06-15T14:28:10.995" v="348"/>
          <ac:spMkLst>
            <pc:docMk/>
            <pc:sldMk cId="2317895925" sldId="331"/>
            <ac:spMk id="335" creationId="{986C770A-9F72-A69C-AB0E-3382825EF31E}"/>
          </ac:spMkLst>
        </pc:spChg>
        <pc:spChg chg="mod">
          <ac:chgData name="Andrew Stewart (andrewst)" userId="b77d2d29-a70c-4c4b-a7a4-8a713b83982f" providerId="ADAL" clId="{12B776AF-7A88-DE46-A37C-F3DD611A0637}" dt="2022-06-15T14:28:10.995" v="348"/>
          <ac:spMkLst>
            <pc:docMk/>
            <pc:sldMk cId="2317895925" sldId="331"/>
            <ac:spMk id="336" creationId="{7A62DAE6-46C8-D25D-FD68-AECE4D7C5900}"/>
          </ac:spMkLst>
        </pc:spChg>
        <pc:spChg chg="mod">
          <ac:chgData name="Andrew Stewart (andrewst)" userId="b77d2d29-a70c-4c4b-a7a4-8a713b83982f" providerId="ADAL" clId="{12B776AF-7A88-DE46-A37C-F3DD611A0637}" dt="2022-06-15T14:28:10.995" v="348"/>
          <ac:spMkLst>
            <pc:docMk/>
            <pc:sldMk cId="2317895925" sldId="331"/>
            <ac:spMk id="338" creationId="{D2042454-CF24-449E-7D8E-2C311D01C039}"/>
          </ac:spMkLst>
        </pc:spChg>
        <pc:spChg chg="mod">
          <ac:chgData name="Andrew Stewart (andrewst)" userId="b77d2d29-a70c-4c4b-a7a4-8a713b83982f" providerId="ADAL" clId="{12B776AF-7A88-DE46-A37C-F3DD611A0637}" dt="2022-06-15T14:28:10.995" v="348"/>
          <ac:spMkLst>
            <pc:docMk/>
            <pc:sldMk cId="2317895925" sldId="331"/>
            <ac:spMk id="339" creationId="{758E3BF5-F228-F9B6-0D72-31CABF6A182A}"/>
          </ac:spMkLst>
        </pc:spChg>
        <pc:spChg chg="mod">
          <ac:chgData name="Andrew Stewart (andrewst)" userId="b77d2d29-a70c-4c4b-a7a4-8a713b83982f" providerId="ADAL" clId="{12B776AF-7A88-DE46-A37C-F3DD611A0637}" dt="2022-06-15T14:28:10.995" v="348"/>
          <ac:spMkLst>
            <pc:docMk/>
            <pc:sldMk cId="2317895925" sldId="331"/>
            <ac:spMk id="340" creationId="{CA787FEC-1DA0-DDA5-40F1-F17612E3AF74}"/>
          </ac:spMkLst>
        </pc:spChg>
        <pc:spChg chg="mod">
          <ac:chgData name="Andrew Stewart (andrewst)" userId="b77d2d29-a70c-4c4b-a7a4-8a713b83982f" providerId="ADAL" clId="{12B776AF-7A88-DE46-A37C-F3DD611A0637}" dt="2022-06-15T14:28:10.995" v="348"/>
          <ac:spMkLst>
            <pc:docMk/>
            <pc:sldMk cId="2317895925" sldId="331"/>
            <ac:spMk id="341" creationId="{FB8BA9C7-298D-7649-9882-A870FDF23987}"/>
          </ac:spMkLst>
        </pc:spChg>
        <pc:spChg chg="mod">
          <ac:chgData name="Andrew Stewart (andrewst)" userId="b77d2d29-a70c-4c4b-a7a4-8a713b83982f" providerId="ADAL" clId="{12B776AF-7A88-DE46-A37C-F3DD611A0637}" dt="2022-06-15T14:28:10.995" v="348"/>
          <ac:spMkLst>
            <pc:docMk/>
            <pc:sldMk cId="2317895925" sldId="331"/>
            <ac:spMk id="342" creationId="{3886EF3B-7151-3F84-E65F-23DE4097A729}"/>
          </ac:spMkLst>
        </pc:spChg>
        <pc:spChg chg="mod">
          <ac:chgData name="Andrew Stewart (andrewst)" userId="b77d2d29-a70c-4c4b-a7a4-8a713b83982f" providerId="ADAL" clId="{12B776AF-7A88-DE46-A37C-F3DD611A0637}" dt="2022-06-15T14:28:10.995" v="348"/>
          <ac:spMkLst>
            <pc:docMk/>
            <pc:sldMk cId="2317895925" sldId="331"/>
            <ac:spMk id="343" creationId="{F1B7C01C-91BF-F3DE-5FBC-D080A5520F52}"/>
          </ac:spMkLst>
        </pc:spChg>
        <pc:spChg chg="mod">
          <ac:chgData name="Andrew Stewart (andrewst)" userId="b77d2d29-a70c-4c4b-a7a4-8a713b83982f" providerId="ADAL" clId="{12B776AF-7A88-DE46-A37C-F3DD611A0637}" dt="2022-06-15T14:28:10.995" v="348"/>
          <ac:spMkLst>
            <pc:docMk/>
            <pc:sldMk cId="2317895925" sldId="331"/>
            <ac:spMk id="344" creationId="{721F3A47-C7F5-F21F-5E79-E97A23F89C7F}"/>
          </ac:spMkLst>
        </pc:spChg>
        <pc:spChg chg="mod">
          <ac:chgData name="Andrew Stewart (andrewst)" userId="b77d2d29-a70c-4c4b-a7a4-8a713b83982f" providerId="ADAL" clId="{12B776AF-7A88-DE46-A37C-F3DD611A0637}" dt="2022-06-15T14:28:10.995" v="348"/>
          <ac:spMkLst>
            <pc:docMk/>
            <pc:sldMk cId="2317895925" sldId="331"/>
            <ac:spMk id="345" creationId="{A6F3180E-D54F-24AC-3ECC-75D1DBCB5145}"/>
          </ac:spMkLst>
        </pc:spChg>
        <pc:spChg chg="mod">
          <ac:chgData name="Andrew Stewart (andrewst)" userId="b77d2d29-a70c-4c4b-a7a4-8a713b83982f" providerId="ADAL" clId="{12B776AF-7A88-DE46-A37C-F3DD611A0637}" dt="2022-06-15T14:28:10.995" v="348"/>
          <ac:spMkLst>
            <pc:docMk/>
            <pc:sldMk cId="2317895925" sldId="331"/>
            <ac:spMk id="346" creationId="{43442D86-D1C0-D9AE-CC8C-632E921C9127}"/>
          </ac:spMkLst>
        </pc:spChg>
        <pc:spChg chg="mod">
          <ac:chgData name="Andrew Stewart (andrewst)" userId="b77d2d29-a70c-4c4b-a7a4-8a713b83982f" providerId="ADAL" clId="{12B776AF-7A88-DE46-A37C-F3DD611A0637}" dt="2022-06-15T14:28:10.995" v="348"/>
          <ac:spMkLst>
            <pc:docMk/>
            <pc:sldMk cId="2317895925" sldId="331"/>
            <ac:spMk id="347" creationId="{9C16EB54-CB69-799D-A1D7-E9AB8E8F7F63}"/>
          </ac:spMkLst>
        </pc:spChg>
        <pc:spChg chg="mod">
          <ac:chgData name="Andrew Stewart (andrewst)" userId="b77d2d29-a70c-4c4b-a7a4-8a713b83982f" providerId="ADAL" clId="{12B776AF-7A88-DE46-A37C-F3DD611A0637}" dt="2022-06-15T14:28:10.995" v="348"/>
          <ac:spMkLst>
            <pc:docMk/>
            <pc:sldMk cId="2317895925" sldId="331"/>
            <ac:spMk id="348" creationId="{F46ADFB0-7D7C-3EC8-2870-44E595636ED3}"/>
          </ac:spMkLst>
        </pc:spChg>
        <pc:spChg chg="mod">
          <ac:chgData name="Andrew Stewart (andrewst)" userId="b77d2d29-a70c-4c4b-a7a4-8a713b83982f" providerId="ADAL" clId="{12B776AF-7A88-DE46-A37C-F3DD611A0637}" dt="2022-06-15T14:28:10.995" v="348"/>
          <ac:spMkLst>
            <pc:docMk/>
            <pc:sldMk cId="2317895925" sldId="331"/>
            <ac:spMk id="349" creationId="{21E68F74-43AF-2568-A580-B2B0596556A7}"/>
          </ac:spMkLst>
        </pc:spChg>
        <pc:spChg chg="mod">
          <ac:chgData name="Andrew Stewart (andrewst)" userId="b77d2d29-a70c-4c4b-a7a4-8a713b83982f" providerId="ADAL" clId="{12B776AF-7A88-DE46-A37C-F3DD611A0637}" dt="2022-06-15T14:28:10.995" v="348"/>
          <ac:spMkLst>
            <pc:docMk/>
            <pc:sldMk cId="2317895925" sldId="331"/>
            <ac:spMk id="350" creationId="{E8D9CF20-61C9-1576-5983-D7D7E4E1882F}"/>
          </ac:spMkLst>
        </pc:spChg>
        <pc:spChg chg="mod">
          <ac:chgData name="Andrew Stewart (andrewst)" userId="b77d2d29-a70c-4c4b-a7a4-8a713b83982f" providerId="ADAL" clId="{12B776AF-7A88-DE46-A37C-F3DD611A0637}" dt="2022-06-15T14:28:10.995" v="348"/>
          <ac:spMkLst>
            <pc:docMk/>
            <pc:sldMk cId="2317895925" sldId="331"/>
            <ac:spMk id="351" creationId="{A05B19F2-69B3-261F-7894-E8224AD6ABBC}"/>
          </ac:spMkLst>
        </pc:spChg>
        <pc:spChg chg="mod">
          <ac:chgData name="Andrew Stewart (andrewst)" userId="b77d2d29-a70c-4c4b-a7a4-8a713b83982f" providerId="ADAL" clId="{12B776AF-7A88-DE46-A37C-F3DD611A0637}" dt="2022-06-15T14:28:10.995" v="348"/>
          <ac:spMkLst>
            <pc:docMk/>
            <pc:sldMk cId="2317895925" sldId="331"/>
            <ac:spMk id="352" creationId="{876C2F01-64AB-D834-526F-C08770FDE2C7}"/>
          </ac:spMkLst>
        </pc:spChg>
        <pc:spChg chg="mod">
          <ac:chgData name="Andrew Stewart (andrewst)" userId="b77d2d29-a70c-4c4b-a7a4-8a713b83982f" providerId="ADAL" clId="{12B776AF-7A88-DE46-A37C-F3DD611A0637}" dt="2022-06-15T14:28:10.995" v="348"/>
          <ac:spMkLst>
            <pc:docMk/>
            <pc:sldMk cId="2317895925" sldId="331"/>
            <ac:spMk id="354" creationId="{BB4C08D5-6B14-1DB6-A084-190355084244}"/>
          </ac:spMkLst>
        </pc:spChg>
        <pc:spChg chg="mod">
          <ac:chgData name="Andrew Stewart (andrewst)" userId="b77d2d29-a70c-4c4b-a7a4-8a713b83982f" providerId="ADAL" clId="{12B776AF-7A88-DE46-A37C-F3DD611A0637}" dt="2022-06-15T14:28:10.995" v="348"/>
          <ac:spMkLst>
            <pc:docMk/>
            <pc:sldMk cId="2317895925" sldId="331"/>
            <ac:spMk id="355" creationId="{AB5585C0-6DB3-5776-6814-F026D3F37F5D}"/>
          </ac:spMkLst>
        </pc:spChg>
        <pc:spChg chg="mod">
          <ac:chgData name="Andrew Stewart (andrewst)" userId="b77d2d29-a70c-4c4b-a7a4-8a713b83982f" providerId="ADAL" clId="{12B776AF-7A88-DE46-A37C-F3DD611A0637}" dt="2022-06-15T14:28:10.995" v="348"/>
          <ac:spMkLst>
            <pc:docMk/>
            <pc:sldMk cId="2317895925" sldId="331"/>
            <ac:spMk id="356" creationId="{A3D6AD51-F146-586F-7F84-51F0E1EE733D}"/>
          </ac:spMkLst>
        </pc:spChg>
        <pc:spChg chg="mod">
          <ac:chgData name="Andrew Stewart (andrewst)" userId="b77d2d29-a70c-4c4b-a7a4-8a713b83982f" providerId="ADAL" clId="{12B776AF-7A88-DE46-A37C-F3DD611A0637}" dt="2022-06-15T14:28:10.995" v="348"/>
          <ac:spMkLst>
            <pc:docMk/>
            <pc:sldMk cId="2317895925" sldId="331"/>
            <ac:spMk id="357" creationId="{909A30CA-D1C2-5811-7EAE-DA7053A617A5}"/>
          </ac:spMkLst>
        </pc:spChg>
        <pc:spChg chg="del mod">
          <ac:chgData name="Andrew Stewart (andrewst)" userId="b77d2d29-a70c-4c4b-a7a4-8a713b83982f" providerId="ADAL" clId="{12B776AF-7A88-DE46-A37C-F3DD611A0637}" dt="2022-06-15T14:35:25.059" v="408" actId="478"/>
          <ac:spMkLst>
            <pc:docMk/>
            <pc:sldMk cId="2317895925" sldId="331"/>
            <ac:spMk id="359" creationId="{A157C9A7-D344-199B-1855-752BEB2EEE93}"/>
          </ac:spMkLst>
        </pc:spChg>
        <pc:spChg chg="del mod">
          <ac:chgData name="Andrew Stewart (andrewst)" userId="b77d2d29-a70c-4c4b-a7a4-8a713b83982f" providerId="ADAL" clId="{12B776AF-7A88-DE46-A37C-F3DD611A0637}" dt="2022-06-15T14:35:19.155" v="407" actId="478"/>
          <ac:spMkLst>
            <pc:docMk/>
            <pc:sldMk cId="2317895925" sldId="331"/>
            <ac:spMk id="360" creationId="{C432E5E1-AA1B-7B36-ADD3-E522EC4253D7}"/>
          </ac:spMkLst>
        </pc:spChg>
        <pc:spChg chg="mod topLvl">
          <ac:chgData name="Andrew Stewart (andrewst)" userId="b77d2d29-a70c-4c4b-a7a4-8a713b83982f" providerId="ADAL" clId="{12B776AF-7A88-DE46-A37C-F3DD611A0637}" dt="2022-06-21T15:53:09.838" v="2745" actId="14100"/>
          <ac:spMkLst>
            <pc:docMk/>
            <pc:sldMk cId="2317895925" sldId="331"/>
            <ac:spMk id="361" creationId="{EDCEAA3D-7FDE-EA1A-8F16-F2741B1DB0F2}"/>
          </ac:spMkLst>
        </pc:spChg>
        <pc:spChg chg="mod topLvl">
          <ac:chgData name="Andrew Stewart (andrewst)" userId="b77d2d29-a70c-4c4b-a7a4-8a713b83982f" providerId="ADAL" clId="{12B776AF-7A88-DE46-A37C-F3DD611A0637}" dt="2022-06-15T16:21:14.543" v="1299" actId="1035"/>
          <ac:spMkLst>
            <pc:docMk/>
            <pc:sldMk cId="2317895925" sldId="331"/>
            <ac:spMk id="362" creationId="{1B968866-1B6A-B814-9EE7-F7AC3EE881EA}"/>
          </ac:spMkLst>
        </pc:spChg>
        <pc:spChg chg="mod topLvl">
          <ac:chgData name="Andrew Stewart (andrewst)" userId="b77d2d29-a70c-4c4b-a7a4-8a713b83982f" providerId="ADAL" clId="{12B776AF-7A88-DE46-A37C-F3DD611A0637}" dt="2022-06-15T16:21:14.543" v="1299" actId="1035"/>
          <ac:spMkLst>
            <pc:docMk/>
            <pc:sldMk cId="2317895925" sldId="331"/>
            <ac:spMk id="363" creationId="{5D733F01-79D5-8A88-295C-36CA8100521E}"/>
          </ac:spMkLst>
        </pc:spChg>
        <pc:spChg chg="mod topLvl">
          <ac:chgData name="Andrew Stewart (andrewst)" userId="b77d2d29-a70c-4c4b-a7a4-8a713b83982f" providerId="ADAL" clId="{12B776AF-7A88-DE46-A37C-F3DD611A0637}" dt="2022-06-15T16:21:14.543" v="1299" actId="1035"/>
          <ac:spMkLst>
            <pc:docMk/>
            <pc:sldMk cId="2317895925" sldId="331"/>
            <ac:spMk id="369" creationId="{E2A0E084-C2D5-7E7D-F196-6D83C1B8ADDA}"/>
          </ac:spMkLst>
        </pc:spChg>
        <pc:spChg chg="mod topLvl">
          <ac:chgData name="Andrew Stewart (andrewst)" userId="b77d2d29-a70c-4c4b-a7a4-8a713b83982f" providerId="ADAL" clId="{12B776AF-7A88-DE46-A37C-F3DD611A0637}" dt="2022-06-15T16:21:14.543" v="1299" actId="1035"/>
          <ac:spMkLst>
            <pc:docMk/>
            <pc:sldMk cId="2317895925" sldId="331"/>
            <ac:spMk id="370" creationId="{6605C860-D7D1-AE5A-9EBF-2D578C1C6533}"/>
          </ac:spMkLst>
        </pc:spChg>
        <pc:spChg chg="mod topLvl">
          <ac:chgData name="Andrew Stewart (andrewst)" userId="b77d2d29-a70c-4c4b-a7a4-8a713b83982f" providerId="ADAL" clId="{12B776AF-7A88-DE46-A37C-F3DD611A0637}" dt="2022-06-21T16:49:42.350" v="2889" actId="1037"/>
          <ac:spMkLst>
            <pc:docMk/>
            <pc:sldMk cId="2317895925" sldId="331"/>
            <ac:spMk id="379" creationId="{BF1CC6ED-1B49-4C1A-79CC-987F4B310488}"/>
          </ac:spMkLst>
        </pc:spChg>
        <pc:spChg chg="del mod topLvl">
          <ac:chgData name="Andrew Stewart (andrewst)" userId="b77d2d29-a70c-4c4b-a7a4-8a713b83982f" providerId="ADAL" clId="{12B776AF-7A88-DE46-A37C-F3DD611A0637}" dt="2022-06-15T14:52:33.150" v="506" actId="478"/>
          <ac:spMkLst>
            <pc:docMk/>
            <pc:sldMk cId="2317895925" sldId="331"/>
            <ac:spMk id="380" creationId="{63B1AAC6-9BA3-6319-B37C-8B66EBDB34C1}"/>
          </ac:spMkLst>
        </pc:spChg>
        <pc:spChg chg="del mod topLvl">
          <ac:chgData name="Andrew Stewart (andrewst)" userId="b77d2d29-a70c-4c4b-a7a4-8a713b83982f" providerId="ADAL" clId="{12B776AF-7A88-DE46-A37C-F3DD611A0637}" dt="2022-06-15T14:52:28.487" v="505" actId="478"/>
          <ac:spMkLst>
            <pc:docMk/>
            <pc:sldMk cId="2317895925" sldId="331"/>
            <ac:spMk id="384" creationId="{87FCC2C4-DFD1-6014-9D45-3067D6F9DA00}"/>
          </ac:spMkLst>
        </pc:spChg>
        <pc:spChg chg="mod topLvl">
          <ac:chgData name="Andrew Stewart (andrewst)" userId="b77d2d29-a70c-4c4b-a7a4-8a713b83982f" providerId="ADAL" clId="{12B776AF-7A88-DE46-A37C-F3DD611A0637}" dt="2022-06-21T15:53:35.577" v="2792" actId="1038"/>
          <ac:spMkLst>
            <pc:docMk/>
            <pc:sldMk cId="2317895925" sldId="331"/>
            <ac:spMk id="400" creationId="{3DCED69C-B7F9-D940-44BB-0B7A1A91C9BD}"/>
          </ac:spMkLst>
        </pc:spChg>
        <pc:spChg chg="del mod topLvl">
          <ac:chgData name="Andrew Stewart (andrewst)" userId="b77d2d29-a70c-4c4b-a7a4-8a713b83982f" providerId="ADAL" clId="{12B776AF-7A88-DE46-A37C-F3DD611A0637}" dt="2022-06-15T14:52:24.825" v="504" actId="478"/>
          <ac:spMkLst>
            <pc:docMk/>
            <pc:sldMk cId="2317895925" sldId="331"/>
            <ac:spMk id="420" creationId="{7D183E72-48B2-4B6F-F542-F85A27109F45}"/>
          </ac:spMkLst>
        </pc:spChg>
        <pc:spChg chg="del mod topLvl">
          <ac:chgData name="Andrew Stewart (andrewst)" userId="b77d2d29-a70c-4c4b-a7a4-8a713b83982f" providerId="ADAL" clId="{12B776AF-7A88-DE46-A37C-F3DD611A0637}" dt="2022-06-15T14:53:36.321" v="513" actId="478"/>
          <ac:spMkLst>
            <pc:docMk/>
            <pc:sldMk cId="2317895925" sldId="331"/>
            <ac:spMk id="422" creationId="{378E894C-474D-8EC2-D90C-8A29585D909E}"/>
          </ac:spMkLst>
        </pc:spChg>
        <pc:spChg chg="mod topLvl">
          <ac:chgData name="Andrew Stewart (andrewst)" userId="b77d2d29-a70c-4c4b-a7a4-8a713b83982f" providerId="ADAL" clId="{12B776AF-7A88-DE46-A37C-F3DD611A0637}" dt="2022-06-15T16:21:14.543" v="1299" actId="1035"/>
          <ac:spMkLst>
            <pc:docMk/>
            <pc:sldMk cId="2317895925" sldId="331"/>
            <ac:spMk id="436" creationId="{C2ADB2A6-E4CB-7BFE-8DD3-234B509CD3D8}"/>
          </ac:spMkLst>
        </pc:spChg>
        <pc:spChg chg="add del mod topLvl">
          <ac:chgData name="Andrew Stewart (andrewst)" userId="b77d2d29-a70c-4c4b-a7a4-8a713b83982f" providerId="ADAL" clId="{12B776AF-7A88-DE46-A37C-F3DD611A0637}" dt="2022-06-21T15:53:35.577" v="2792" actId="1038"/>
          <ac:spMkLst>
            <pc:docMk/>
            <pc:sldMk cId="2317895925" sldId="331"/>
            <ac:spMk id="444" creationId="{6D527B19-3756-9C9C-DDF0-F695D675BD9B}"/>
          </ac:spMkLst>
        </pc:spChg>
        <pc:spChg chg="del mod topLvl">
          <ac:chgData name="Andrew Stewart (andrewst)" userId="b77d2d29-a70c-4c4b-a7a4-8a713b83982f" providerId="ADAL" clId="{12B776AF-7A88-DE46-A37C-F3DD611A0637}" dt="2022-06-15T15:27:33.820" v="771" actId="478"/>
          <ac:spMkLst>
            <pc:docMk/>
            <pc:sldMk cId="2317895925" sldId="331"/>
            <ac:spMk id="445" creationId="{437AAFB7-1A45-CDF1-1786-B612B9A1FF5A}"/>
          </ac:spMkLst>
        </pc:spChg>
        <pc:spChg chg="mod topLvl">
          <ac:chgData name="Andrew Stewart (andrewst)" userId="b77d2d29-a70c-4c4b-a7a4-8a713b83982f" providerId="ADAL" clId="{12B776AF-7A88-DE46-A37C-F3DD611A0637}" dt="2022-06-21T15:53:35.577" v="2792" actId="1038"/>
          <ac:spMkLst>
            <pc:docMk/>
            <pc:sldMk cId="2317895925" sldId="331"/>
            <ac:spMk id="446" creationId="{788B79EC-502E-4E44-28E8-ABE8A05AE6A8}"/>
          </ac:spMkLst>
        </pc:spChg>
        <pc:spChg chg="mod topLvl">
          <ac:chgData name="Andrew Stewart (andrewst)" userId="b77d2d29-a70c-4c4b-a7a4-8a713b83982f" providerId="ADAL" clId="{12B776AF-7A88-DE46-A37C-F3DD611A0637}" dt="2022-06-21T15:53:35.577" v="2792" actId="1038"/>
          <ac:spMkLst>
            <pc:docMk/>
            <pc:sldMk cId="2317895925" sldId="331"/>
            <ac:spMk id="447" creationId="{76E32042-76E2-28FE-5281-58AA3F58250A}"/>
          </ac:spMkLst>
        </pc:spChg>
        <pc:spChg chg="mod topLvl">
          <ac:chgData name="Andrew Stewart (andrewst)" userId="b77d2d29-a70c-4c4b-a7a4-8a713b83982f" providerId="ADAL" clId="{12B776AF-7A88-DE46-A37C-F3DD611A0637}" dt="2022-06-21T15:53:35.577" v="2792" actId="1038"/>
          <ac:spMkLst>
            <pc:docMk/>
            <pc:sldMk cId="2317895925" sldId="331"/>
            <ac:spMk id="448" creationId="{F4296E9A-E59C-B1A8-FB0F-0D705AA95F2A}"/>
          </ac:spMkLst>
        </pc:spChg>
        <pc:spChg chg="mod topLvl">
          <ac:chgData name="Andrew Stewart (andrewst)" userId="b77d2d29-a70c-4c4b-a7a4-8a713b83982f" providerId="ADAL" clId="{12B776AF-7A88-DE46-A37C-F3DD611A0637}" dt="2022-06-21T15:53:35.577" v="2792" actId="1038"/>
          <ac:spMkLst>
            <pc:docMk/>
            <pc:sldMk cId="2317895925" sldId="331"/>
            <ac:spMk id="449" creationId="{FE40BE97-F346-DC11-C7B4-D8F99B7470D9}"/>
          </ac:spMkLst>
        </pc:spChg>
        <pc:spChg chg="del mod topLvl">
          <ac:chgData name="Andrew Stewart (andrewst)" userId="b77d2d29-a70c-4c4b-a7a4-8a713b83982f" providerId="ADAL" clId="{12B776AF-7A88-DE46-A37C-F3DD611A0637}" dt="2022-06-15T15:27:26.663" v="770" actId="478"/>
          <ac:spMkLst>
            <pc:docMk/>
            <pc:sldMk cId="2317895925" sldId="331"/>
            <ac:spMk id="450" creationId="{38833FEB-D1AC-E85C-4029-134842481850}"/>
          </ac:spMkLst>
        </pc:spChg>
        <pc:spChg chg="del mod topLvl">
          <ac:chgData name="Andrew Stewart (andrewst)" userId="b77d2d29-a70c-4c4b-a7a4-8a713b83982f" providerId="ADAL" clId="{12B776AF-7A88-DE46-A37C-F3DD611A0637}" dt="2022-06-15T15:27:22.325" v="769" actId="478"/>
          <ac:spMkLst>
            <pc:docMk/>
            <pc:sldMk cId="2317895925" sldId="331"/>
            <ac:spMk id="451" creationId="{36F15BE8-4BF1-8B5A-4EF8-90ED7C4254EF}"/>
          </ac:spMkLst>
        </pc:spChg>
        <pc:spChg chg="mod topLvl">
          <ac:chgData name="Andrew Stewart (andrewst)" userId="b77d2d29-a70c-4c4b-a7a4-8a713b83982f" providerId="ADAL" clId="{12B776AF-7A88-DE46-A37C-F3DD611A0637}" dt="2022-06-21T15:53:35.577" v="2792" actId="1038"/>
          <ac:spMkLst>
            <pc:docMk/>
            <pc:sldMk cId="2317895925" sldId="331"/>
            <ac:spMk id="452" creationId="{1EB46548-9921-7FDD-E8F2-69FCD54185C0}"/>
          </ac:spMkLst>
        </pc:spChg>
        <pc:spChg chg="mod topLvl">
          <ac:chgData name="Andrew Stewart (andrewst)" userId="b77d2d29-a70c-4c4b-a7a4-8a713b83982f" providerId="ADAL" clId="{12B776AF-7A88-DE46-A37C-F3DD611A0637}" dt="2022-06-21T15:53:35.577" v="2792" actId="1038"/>
          <ac:spMkLst>
            <pc:docMk/>
            <pc:sldMk cId="2317895925" sldId="331"/>
            <ac:spMk id="453" creationId="{23E60B2E-1D67-2FCC-28F7-82913EA70284}"/>
          </ac:spMkLst>
        </pc:spChg>
        <pc:spChg chg="mod topLvl">
          <ac:chgData name="Andrew Stewart (andrewst)" userId="b77d2d29-a70c-4c4b-a7a4-8a713b83982f" providerId="ADAL" clId="{12B776AF-7A88-DE46-A37C-F3DD611A0637}" dt="2022-06-21T15:53:35.577" v="2792" actId="1038"/>
          <ac:spMkLst>
            <pc:docMk/>
            <pc:sldMk cId="2317895925" sldId="331"/>
            <ac:spMk id="454" creationId="{F1ECE61D-2357-3108-1833-341806245727}"/>
          </ac:spMkLst>
        </pc:spChg>
        <pc:spChg chg="mod topLvl">
          <ac:chgData name="Andrew Stewart (andrewst)" userId="b77d2d29-a70c-4c4b-a7a4-8a713b83982f" providerId="ADAL" clId="{12B776AF-7A88-DE46-A37C-F3DD611A0637}" dt="2022-06-21T15:53:35.577" v="2792" actId="1038"/>
          <ac:spMkLst>
            <pc:docMk/>
            <pc:sldMk cId="2317895925" sldId="331"/>
            <ac:spMk id="455" creationId="{CAA88DDC-BE0E-0972-D70D-5F4A26C0FC02}"/>
          </ac:spMkLst>
        </pc:spChg>
        <pc:spChg chg="mod topLvl">
          <ac:chgData name="Andrew Stewart (andrewst)" userId="b77d2d29-a70c-4c4b-a7a4-8a713b83982f" providerId="ADAL" clId="{12B776AF-7A88-DE46-A37C-F3DD611A0637}" dt="2022-06-21T15:53:35.577" v="2792" actId="1038"/>
          <ac:spMkLst>
            <pc:docMk/>
            <pc:sldMk cId="2317895925" sldId="331"/>
            <ac:spMk id="456" creationId="{68452709-6785-22D9-50A6-8537F230C350}"/>
          </ac:spMkLst>
        </pc:spChg>
        <pc:spChg chg="mod topLvl">
          <ac:chgData name="Andrew Stewart (andrewst)" userId="b77d2d29-a70c-4c4b-a7a4-8a713b83982f" providerId="ADAL" clId="{12B776AF-7A88-DE46-A37C-F3DD611A0637}" dt="2022-06-21T15:53:35.577" v="2792" actId="1038"/>
          <ac:spMkLst>
            <pc:docMk/>
            <pc:sldMk cId="2317895925" sldId="331"/>
            <ac:spMk id="457" creationId="{9C3F4606-6A48-3EA1-2C1B-FBB33C7071BF}"/>
          </ac:spMkLst>
        </pc:spChg>
        <pc:spChg chg="mod topLvl">
          <ac:chgData name="Andrew Stewart (andrewst)" userId="b77d2d29-a70c-4c4b-a7a4-8a713b83982f" providerId="ADAL" clId="{12B776AF-7A88-DE46-A37C-F3DD611A0637}" dt="2022-06-21T15:53:35.577" v="2792" actId="1038"/>
          <ac:spMkLst>
            <pc:docMk/>
            <pc:sldMk cId="2317895925" sldId="331"/>
            <ac:spMk id="458" creationId="{D1B25365-0A31-4E2E-A0C8-1AA26F9FC3D4}"/>
          </ac:spMkLst>
        </pc:spChg>
        <pc:spChg chg="mod topLvl">
          <ac:chgData name="Andrew Stewart (andrewst)" userId="b77d2d29-a70c-4c4b-a7a4-8a713b83982f" providerId="ADAL" clId="{12B776AF-7A88-DE46-A37C-F3DD611A0637}" dt="2022-06-21T15:53:35.577" v="2792" actId="1038"/>
          <ac:spMkLst>
            <pc:docMk/>
            <pc:sldMk cId="2317895925" sldId="331"/>
            <ac:spMk id="459" creationId="{27896A3D-0EC2-1EDD-FC23-120D5EBE4F48}"/>
          </ac:spMkLst>
        </pc:spChg>
        <pc:spChg chg="mod topLvl">
          <ac:chgData name="Andrew Stewart (andrewst)" userId="b77d2d29-a70c-4c4b-a7a4-8a713b83982f" providerId="ADAL" clId="{12B776AF-7A88-DE46-A37C-F3DD611A0637}" dt="2022-06-21T15:53:35.577" v="2792" actId="1038"/>
          <ac:spMkLst>
            <pc:docMk/>
            <pc:sldMk cId="2317895925" sldId="331"/>
            <ac:spMk id="460" creationId="{2ACB008A-6242-1DE2-4842-28C0559DC300}"/>
          </ac:spMkLst>
        </pc:spChg>
        <pc:spChg chg="mod topLvl">
          <ac:chgData name="Andrew Stewart (andrewst)" userId="b77d2d29-a70c-4c4b-a7a4-8a713b83982f" providerId="ADAL" clId="{12B776AF-7A88-DE46-A37C-F3DD611A0637}" dt="2022-06-21T15:53:35.577" v="2792" actId="1038"/>
          <ac:spMkLst>
            <pc:docMk/>
            <pc:sldMk cId="2317895925" sldId="331"/>
            <ac:spMk id="461" creationId="{3689EAFB-281F-C1E4-6493-403C57E8098E}"/>
          </ac:spMkLst>
        </pc:spChg>
        <pc:spChg chg="mod topLvl">
          <ac:chgData name="Andrew Stewart (andrewst)" userId="b77d2d29-a70c-4c4b-a7a4-8a713b83982f" providerId="ADAL" clId="{12B776AF-7A88-DE46-A37C-F3DD611A0637}" dt="2022-06-21T15:53:35.577" v="2792" actId="1038"/>
          <ac:spMkLst>
            <pc:docMk/>
            <pc:sldMk cId="2317895925" sldId="331"/>
            <ac:spMk id="462" creationId="{6D66D78E-48E8-E15A-98A8-F0BFF450F527}"/>
          </ac:spMkLst>
        </pc:spChg>
        <pc:spChg chg="mod topLvl">
          <ac:chgData name="Andrew Stewart (andrewst)" userId="b77d2d29-a70c-4c4b-a7a4-8a713b83982f" providerId="ADAL" clId="{12B776AF-7A88-DE46-A37C-F3DD611A0637}" dt="2022-06-21T15:53:35.577" v="2792" actId="1038"/>
          <ac:spMkLst>
            <pc:docMk/>
            <pc:sldMk cId="2317895925" sldId="331"/>
            <ac:spMk id="463" creationId="{91D9C0DD-D7B1-E76A-AF86-5EE5498115A7}"/>
          </ac:spMkLst>
        </pc:spChg>
        <pc:spChg chg="mod topLvl">
          <ac:chgData name="Andrew Stewart (andrewst)" userId="b77d2d29-a70c-4c4b-a7a4-8a713b83982f" providerId="ADAL" clId="{12B776AF-7A88-DE46-A37C-F3DD611A0637}" dt="2022-06-21T15:53:35.577" v="2792" actId="1038"/>
          <ac:spMkLst>
            <pc:docMk/>
            <pc:sldMk cId="2317895925" sldId="331"/>
            <ac:spMk id="464" creationId="{BD859236-D0BA-A012-35A8-A8A3E19D7647}"/>
          </ac:spMkLst>
        </pc:spChg>
        <pc:spChg chg="mod topLvl">
          <ac:chgData name="Andrew Stewart (andrewst)" userId="b77d2d29-a70c-4c4b-a7a4-8a713b83982f" providerId="ADAL" clId="{12B776AF-7A88-DE46-A37C-F3DD611A0637}" dt="2022-06-21T15:53:35.577" v="2792" actId="1038"/>
          <ac:spMkLst>
            <pc:docMk/>
            <pc:sldMk cId="2317895925" sldId="331"/>
            <ac:spMk id="465" creationId="{CB6925B1-B141-B310-8A4B-FA1B1F579E89}"/>
          </ac:spMkLst>
        </pc:spChg>
        <pc:spChg chg="del mod">
          <ac:chgData name="Andrew Stewart (andrewst)" userId="b77d2d29-a70c-4c4b-a7a4-8a713b83982f" providerId="ADAL" clId="{12B776AF-7A88-DE46-A37C-F3DD611A0637}" dt="2022-06-15T14:56:47.270" v="552" actId="478"/>
          <ac:spMkLst>
            <pc:docMk/>
            <pc:sldMk cId="2317895925" sldId="331"/>
            <ac:spMk id="468" creationId="{C1DF4C3B-1B14-B20B-BDA3-486BED5202BD}"/>
          </ac:spMkLst>
        </pc:spChg>
        <pc:spChg chg="del mod">
          <ac:chgData name="Andrew Stewart (andrewst)" userId="b77d2d29-a70c-4c4b-a7a4-8a713b83982f" providerId="ADAL" clId="{12B776AF-7A88-DE46-A37C-F3DD611A0637}" dt="2022-06-15T14:56:44.272" v="551" actId="478"/>
          <ac:spMkLst>
            <pc:docMk/>
            <pc:sldMk cId="2317895925" sldId="331"/>
            <ac:spMk id="469" creationId="{883FFACB-90B9-7F40-6BFC-40283F08208A}"/>
          </ac:spMkLst>
        </pc:spChg>
        <pc:spChg chg="del mod">
          <ac:chgData name="Andrew Stewart (andrewst)" userId="b77d2d29-a70c-4c4b-a7a4-8a713b83982f" providerId="ADAL" clId="{12B776AF-7A88-DE46-A37C-F3DD611A0637}" dt="2022-06-15T14:56:41.431" v="550" actId="478"/>
          <ac:spMkLst>
            <pc:docMk/>
            <pc:sldMk cId="2317895925" sldId="331"/>
            <ac:spMk id="470" creationId="{BE2B5002-8FF1-19CA-D2AC-C9998FDC5FBE}"/>
          </ac:spMkLst>
        </pc:spChg>
        <pc:spChg chg="mod">
          <ac:chgData name="Andrew Stewart (andrewst)" userId="b77d2d29-a70c-4c4b-a7a4-8a713b83982f" providerId="ADAL" clId="{12B776AF-7A88-DE46-A37C-F3DD611A0637}" dt="2022-06-21T15:55:39.563" v="2831" actId="1076"/>
          <ac:spMkLst>
            <pc:docMk/>
            <pc:sldMk cId="2317895925" sldId="331"/>
            <ac:spMk id="471" creationId="{0BFFC4FD-EBAE-ED9E-8342-771D48C92E3A}"/>
          </ac:spMkLst>
        </pc:spChg>
        <pc:spChg chg="mod">
          <ac:chgData name="Andrew Stewart (andrewst)" userId="b77d2d29-a70c-4c4b-a7a4-8a713b83982f" providerId="ADAL" clId="{12B776AF-7A88-DE46-A37C-F3DD611A0637}" dt="2022-06-21T15:55:39.563" v="2831" actId="1076"/>
          <ac:spMkLst>
            <pc:docMk/>
            <pc:sldMk cId="2317895925" sldId="331"/>
            <ac:spMk id="472" creationId="{5B8DD3D4-7E78-0ACA-C0BF-9FE4F2B8870F}"/>
          </ac:spMkLst>
        </pc:spChg>
        <pc:spChg chg="mod">
          <ac:chgData name="Andrew Stewart (andrewst)" userId="b77d2d29-a70c-4c4b-a7a4-8a713b83982f" providerId="ADAL" clId="{12B776AF-7A88-DE46-A37C-F3DD611A0637}" dt="2022-06-21T15:55:39.563" v="2831" actId="1076"/>
          <ac:spMkLst>
            <pc:docMk/>
            <pc:sldMk cId="2317895925" sldId="331"/>
            <ac:spMk id="473" creationId="{9076CBD4-4B31-AB3B-81A0-917944CC9D81}"/>
          </ac:spMkLst>
        </pc:spChg>
        <pc:spChg chg="mod">
          <ac:chgData name="Andrew Stewart (andrewst)" userId="b77d2d29-a70c-4c4b-a7a4-8a713b83982f" providerId="ADAL" clId="{12B776AF-7A88-DE46-A37C-F3DD611A0637}" dt="2022-06-21T15:55:39.563" v="2831" actId="1076"/>
          <ac:spMkLst>
            <pc:docMk/>
            <pc:sldMk cId="2317895925" sldId="331"/>
            <ac:spMk id="474" creationId="{8EFAF89B-9CCD-3A89-49BE-DEBE9CA3D11B}"/>
          </ac:spMkLst>
        </pc:spChg>
        <pc:spChg chg="mod">
          <ac:chgData name="Andrew Stewart (andrewst)" userId="b77d2d29-a70c-4c4b-a7a4-8a713b83982f" providerId="ADAL" clId="{12B776AF-7A88-DE46-A37C-F3DD611A0637}" dt="2022-06-21T15:55:39.563" v="2831" actId="1076"/>
          <ac:spMkLst>
            <pc:docMk/>
            <pc:sldMk cId="2317895925" sldId="331"/>
            <ac:spMk id="475" creationId="{08E6CBA5-A432-6C26-A0F2-8FD513643EAB}"/>
          </ac:spMkLst>
        </pc:spChg>
        <pc:spChg chg="mod">
          <ac:chgData name="Andrew Stewart (andrewst)" userId="b77d2d29-a70c-4c4b-a7a4-8a713b83982f" providerId="ADAL" clId="{12B776AF-7A88-DE46-A37C-F3DD611A0637}" dt="2022-06-21T15:55:39.563" v="2831" actId="1076"/>
          <ac:spMkLst>
            <pc:docMk/>
            <pc:sldMk cId="2317895925" sldId="331"/>
            <ac:spMk id="476" creationId="{BA655F1E-7BE4-C6FA-2A3D-4CF8C7693E35}"/>
          </ac:spMkLst>
        </pc:spChg>
        <pc:spChg chg="mod">
          <ac:chgData name="Andrew Stewart (andrewst)" userId="b77d2d29-a70c-4c4b-a7a4-8a713b83982f" providerId="ADAL" clId="{12B776AF-7A88-DE46-A37C-F3DD611A0637}" dt="2022-06-21T15:55:39.563" v="2831" actId="1076"/>
          <ac:spMkLst>
            <pc:docMk/>
            <pc:sldMk cId="2317895925" sldId="331"/>
            <ac:spMk id="477" creationId="{EFFE3D6F-D51A-48DF-B0F2-773525EC170F}"/>
          </ac:spMkLst>
        </pc:spChg>
        <pc:spChg chg="mod">
          <ac:chgData name="Andrew Stewart (andrewst)" userId="b77d2d29-a70c-4c4b-a7a4-8a713b83982f" providerId="ADAL" clId="{12B776AF-7A88-DE46-A37C-F3DD611A0637}" dt="2022-06-21T15:55:39.563" v="2831" actId="1076"/>
          <ac:spMkLst>
            <pc:docMk/>
            <pc:sldMk cId="2317895925" sldId="331"/>
            <ac:spMk id="478" creationId="{55CDD82D-26EC-D1A4-6EB7-5C1EC656C2AA}"/>
          </ac:spMkLst>
        </pc:spChg>
        <pc:spChg chg="mod">
          <ac:chgData name="Andrew Stewart (andrewst)" userId="b77d2d29-a70c-4c4b-a7a4-8a713b83982f" providerId="ADAL" clId="{12B776AF-7A88-DE46-A37C-F3DD611A0637}" dt="2022-06-21T15:55:39.563" v="2831" actId="1076"/>
          <ac:spMkLst>
            <pc:docMk/>
            <pc:sldMk cId="2317895925" sldId="331"/>
            <ac:spMk id="479" creationId="{1E0BA730-D4A3-818A-5C8A-9EF7050222EE}"/>
          </ac:spMkLst>
        </pc:spChg>
        <pc:spChg chg="mod">
          <ac:chgData name="Andrew Stewart (andrewst)" userId="b77d2d29-a70c-4c4b-a7a4-8a713b83982f" providerId="ADAL" clId="{12B776AF-7A88-DE46-A37C-F3DD611A0637}" dt="2022-06-21T15:55:39.563" v="2831" actId="1076"/>
          <ac:spMkLst>
            <pc:docMk/>
            <pc:sldMk cId="2317895925" sldId="331"/>
            <ac:spMk id="480" creationId="{59ECD114-D0AA-3992-4C31-E7B5066A3914}"/>
          </ac:spMkLst>
        </pc:spChg>
        <pc:spChg chg="mod">
          <ac:chgData name="Andrew Stewart (andrewst)" userId="b77d2d29-a70c-4c4b-a7a4-8a713b83982f" providerId="ADAL" clId="{12B776AF-7A88-DE46-A37C-F3DD611A0637}" dt="2022-06-21T15:55:39.563" v="2831" actId="1076"/>
          <ac:spMkLst>
            <pc:docMk/>
            <pc:sldMk cId="2317895925" sldId="331"/>
            <ac:spMk id="481" creationId="{18CE32DA-9B82-17C0-A392-AC67139BF76E}"/>
          </ac:spMkLst>
        </pc:spChg>
        <pc:spChg chg="mod">
          <ac:chgData name="Andrew Stewart (andrewst)" userId="b77d2d29-a70c-4c4b-a7a4-8a713b83982f" providerId="ADAL" clId="{12B776AF-7A88-DE46-A37C-F3DD611A0637}" dt="2022-06-21T15:55:39.563" v="2831" actId="1076"/>
          <ac:spMkLst>
            <pc:docMk/>
            <pc:sldMk cId="2317895925" sldId="331"/>
            <ac:spMk id="482" creationId="{784B351A-FE09-8CCD-9786-00C8F1722485}"/>
          </ac:spMkLst>
        </pc:spChg>
        <pc:spChg chg="mod">
          <ac:chgData name="Andrew Stewart (andrewst)" userId="b77d2d29-a70c-4c4b-a7a4-8a713b83982f" providerId="ADAL" clId="{12B776AF-7A88-DE46-A37C-F3DD611A0637}" dt="2022-06-21T15:55:39.563" v="2831" actId="1076"/>
          <ac:spMkLst>
            <pc:docMk/>
            <pc:sldMk cId="2317895925" sldId="331"/>
            <ac:spMk id="483" creationId="{4B01D59D-0DFE-1DF7-B440-0E4CB97C021F}"/>
          </ac:spMkLst>
        </pc:spChg>
        <pc:spChg chg="mod">
          <ac:chgData name="Andrew Stewart (andrewst)" userId="b77d2d29-a70c-4c4b-a7a4-8a713b83982f" providerId="ADAL" clId="{12B776AF-7A88-DE46-A37C-F3DD611A0637}" dt="2022-06-21T15:55:39.563" v="2831" actId="1076"/>
          <ac:spMkLst>
            <pc:docMk/>
            <pc:sldMk cId="2317895925" sldId="331"/>
            <ac:spMk id="484" creationId="{6E4D3497-7820-FA38-1780-C742FDDC219E}"/>
          </ac:spMkLst>
        </pc:spChg>
        <pc:spChg chg="mod">
          <ac:chgData name="Andrew Stewart (andrewst)" userId="b77d2d29-a70c-4c4b-a7a4-8a713b83982f" providerId="ADAL" clId="{12B776AF-7A88-DE46-A37C-F3DD611A0637}" dt="2022-06-21T15:55:39.563" v="2831" actId="1076"/>
          <ac:spMkLst>
            <pc:docMk/>
            <pc:sldMk cId="2317895925" sldId="331"/>
            <ac:spMk id="485" creationId="{6E916C79-6D5B-CA90-E4FD-E1B251CF6F37}"/>
          </ac:spMkLst>
        </pc:spChg>
        <pc:spChg chg="mod">
          <ac:chgData name="Andrew Stewart (andrewst)" userId="b77d2d29-a70c-4c4b-a7a4-8a713b83982f" providerId="ADAL" clId="{12B776AF-7A88-DE46-A37C-F3DD611A0637}" dt="2022-06-21T15:55:39.563" v="2831" actId="1076"/>
          <ac:spMkLst>
            <pc:docMk/>
            <pc:sldMk cId="2317895925" sldId="331"/>
            <ac:spMk id="486" creationId="{532F16BF-5970-E03F-C121-CF3432FFE392}"/>
          </ac:spMkLst>
        </pc:spChg>
        <pc:spChg chg="mod">
          <ac:chgData name="Andrew Stewart (andrewst)" userId="b77d2d29-a70c-4c4b-a7a4-8a713b83982f" providerId="ADAL" clId="{12B776AF-7A88-DE46-A37C-F3DD611A0637}" dt="2022-06-21T15:55:39.563" v="2831" actId="1076"/>
          <ac:spMkLst>
            <pc:docMk/>
            <pc:sldMk cId="2317895925" sldId="331"/>
            <ac:spMk id="487" creationId="{42278163-ED41-519E-0D87-CC988A1637AB}"/>
          </ac:spMkLst>
        </pc:spChg>
        <pc:spChg chg="mod">
          <ac:chgData name="Andrew Stewart (andrewst)" userId="b77d2d29-a70c-4c4b-a7a4-8a713b83982f" providerId="ADAL" clId="{12B776AF-7A88-DE46-A37C-F3DD611A0637}" dt="2022-06-21T15:55:39.563" v="2831" actId="1076"/>
          <ac:spMkLst>
            <pc:docMk/>
            <pc:sldMk cId="2317895925" sldId="331"/>
            <ac:spMk id="488" creationId="{0808D19E-C661-858E-E7F7-95CEA461DC32}"/>
          </ac:spMkLst>
        </pc:spChg>
        <pc:spChg chg="mod">
          <ac:chgData name="Andrew Stewart (andrewst)" userId="b77d2d29-a70c-4c4b-a7a4-8a713b83982f" providerId="ADAL" clId="{12B776AF-7A88-DE46-A37C-F3DD611A0637}" dt="2022-06-21T15:55:39.563" v="2831" actId="1076"/>
          <ac:spMkLst>
            <pc:docMk/>
            <pc:sldMk cId="2317895925" sldId="331"/>
            <ac:spMk id="489" creationId="{1EC2E2AD-D81B-AD96-10A1-9ECDFC4AE0FD}"/>
          </ac:spMkLst>
        </pc:spChg>
        <pc:spChg chg="mod">
          <ac:chgData name="Andrew Stewart (andrewst)" userId="b77d2d29-a70c-4c4b-a7a4-8a713b83982f" providerId="ADAL" clId="{12B776AF-7A88-DE46-A37C-F3DD611A0637}" dt="2022-06-21T15:55:39.563" v="2831" actId="1076"/>
          <ac:spMkLst>
            <pc:docMk/>
            <pc:sldMk cId="2317895925" sldId="331"/>
            <ac:spMk id="490" creationId="{2F91BFC1-04EB-4055-B074-2F43D01BD9E7}"/>
          </ac:spMkLst>
        </pc:spChg>
        <pc:spChg chg="mod">
          <ac:chgData name="Andrew Stewart (andrewst)" userId="b77d2d29-a70c-4c4b-a7a4-8a713b83982f" providerId="ADAL" clId="{12B776AF-7A88-DE46-A37C-F3DD611A0637}" dt="2022-06-15T16:21:14.543" v="1299" actId="1035"/>
          <ac:spMkLst>
            <pc:docMk/>
            <pc:sldMk cId="2317895925" sldId="331"/>
            <ac:spMk id="491" creationId="{50DC32F9-51C4-4B57-894A-581294EFD4AB}"/>
          </ac:spMkLst>
        </pc:spChg>
        <pc:spChg chg="mod">
          <ac:chgData name="Andrew Stewart (andrewst)" userId="b77d2d29-a70c-4c4b-a7a4-8a713b83982f" providerId="ADAL" clId="{12B776AF-7A88-DE46-A37C-F3DD611A0637}" dt="2022-06-15T16:21:14.543" v="1299" actId="1035"/>
          <ac:spMkLst>
            <pc:docMk/>
            <pc:sldMk cId="2317895925" sldId="331"/>
            <ac:spMk id="493" creationId="{86369761-9927-115D-2DC2-D1FA2FEFE2E5}"/>
          </ac:spMkLst>
        </pc:spChg>
        <pc:spChg chg="mod">
          <ac:chgData name="Andrew Stewart (andrewst)" userId="b77d2d29-a70c-4c4b-a7a4-8a713b83982f" providerId="ADAL" clId="{12B776AF-7A88-DE46-A37C-F3DD611A0637}" dt="2022-06-15T16:21:14.543" v="1299" actId="1035"/>
          <ac:spMkLst>
            <pc:docMk/>
            <pc:sldMk cId="2317895925" sldId="331"/>
            <ac:spMk id="494" creationId="{DF4C1E76-3095-7B79-91A0-6C05EF60299B}"/>
          </ac:spMkLst>
        </pc:spChg>
        <pc:spChg chg="mod">
          <ac:chgData name="Andrew Stewart (andrewst)" userId="b77d2d29-a70c-4c4b-a7a4-8a713b83982f" providerId="ADAL" clId="{12B776AF-7A88-DE46-A37C-F3DD611A0637}" dt="2022-06-15T16:21:14.543" v="1299" actId="1035"/>
          <ac:spMkLst>
            <pc:docMk/>
            <pc:sldMk cId="2317895925" sldId="331"/>
            <ac:spMk id="495" creationId="{CF6A427E-52D8-1852-884E-1CC803241A4B}"/>
          </ac:spMkLst>
        </pc:spChg>
        <pc:spChg chg="mod">
          <ac:chgData name="Andrew Stewart (andrewst)" userId="b77d2d29-a70c-4c4b-a7a4-8a713b83982f" providerId="ADAL" clId="{12B776AF-7A88-DE46-A37C-F3DD611A0637}" dt="2022-06-15T16:21:14.543" v="1299" actId="1035"/>
          <ac:spMkLst>
            <pc:docMk/>
            <pc:sldMk cId="2317895925" sldId="331"/>
            <ac:spMk id="496" creationId="{998F86B7-4CD2-9C48-7B9D-DD87939494BA}"/>
          </ac:spMkLst>
        </pc:spChg>
        <pc:spChg chg="mod">
          <ac:chgData name="Andrew Stewart (andrewst)" userId="b77d2d29-a70c-4c4b-a7a4-8a713b83982f" providerId="ADAL" clId="{12B776AF-7A88-DE46-A37C-F3DD611A0637}" dt="2022-06-15T16:21:14.543" v="1299" actId="1035"/>
          <ac:spMkLst>
            <pc:docMk/>
            <pc:sldMk cId="2317895925" sldId="331"/>
            <ac:spMk id="497" creationId="{B9398F22-DA56-6017-E608-23A5AE59BEB8}"/>
          </ac:spMkLst>
        </pc:spChg>
        <pc:spChg chg="mod">
          <ac:chgData name="Andrew Stewart (andrewst)" userId="b77d2d29-a70c-4c4b-a7a4-8a713b83982f" providerId="ADAL" clId="{12B776AF-7A88-DE46-A37C-F3DD611A0637}" dt="2022-06-15T16:21:14.543" v="1299" actId="1035"/>
          <ac:spMkLst>
            <pc:docMk/>
            <pc:sldMk cId="2317895925" sldId="331"/>
            <ac:spMk id="498" creationId="{7826233B-285E-44AF-1FE9-26E2B68C120B}"/>
          </ac:spMkLst>
        </pc:spChg>
        <pc:spChg chg="mod">
          <ac:chgData name="Andrew Stewart (andrewst)" userId="b77d2d29-a70c-4c4b-a7a4-8a713b83982f" providerId="ADAL" clId="{12B776AF-7A88-DE46-A37C-F3DD611A0637}" dt="2022-06-15T16:21:14.543" v="1299" actId="1035"/>
          <ac:spMkLst>
            <pc:docMk/>
            <pc:sldMk cId="2317895925" sldId="331"/>
            <ac:spMk id="499" creationId="{57DDFB82-604E-0A32-D1F3-2BC7119F7F48}"/>
          </ac:spMkLst>
        </pc:spChg>
        <pc:spChg chg="mod">
          <ac:chgData name="Andrew Stewart (andrewst)" userId="b77d2d29-a70c-4c4b-a7a4-8a713b83982f" providerId="ADAL" clId="{12B776AF-7A88-DE46-A37C-F3DD611A0637}" dt="2022-06-15T16:21:14.543" v="1299" actId="1035"/>
          <ac:spMkLst>
            <pc:docMk/>
            <pc:sldMk cId="2317895925" sldId="331"/>
            <ac:spMk id="500" creationId="{0792115B-312A-8C20-EB54-CB176DC64EA8}"/>
          </ac:spMkLst>
        </pc:spChg>
        <pc:spChg chg="mod">
          <ac:chgData name="Andrew Stewart (andrewst)" userId="b77d2d29-a70c-4c4b-a7a4-8a713b83982f" providerId="ADAL" clId="{12B776AF-7A88-DE46-A37C-F3DD611A0637}" dt="2022-06-15T16:21:14.543" v="1299" actId="1035"/>
          <ac:spMkLst>
            <pc:docMk/>
            <pc:sldMk cId="2317895925" sldId="331"/>
            <ac:spMk id="501" creationId="{9E71B391-9FDB-76F4-918C-668F93330C8E}"/>
          </ac:spMkLst>
        </pc:spChg>
        <pc:spChg chg="mod">
          <ac:chgData name="Andrew Stewart (andrewst)" userId="b77d2d29-a70c-4c4b-a7a4-8a713b83982f" providerId="ADAL" clId="{12B776AF-7A88-DE46-A37C-F3DD611A0637}" dt="2022-06-15T16:21:14.543" v="1299" actId="1035"/>
          <ac:spMkLst>
            <pc:docMk/>
            <pc:sldMk cId="2317895925" sldId="331"/>
            <ac:spMk id="502" creationId="{0653C67B-130A-80AB-C0AF-FA05D9DEA7DE}"/>
          </ac:spMkLst>
        </pc:spChg>
        <pc:spChg chg="mod">
          <ac:chgData name="Andrew Stewart (andrewst)" userId="b77d2d29-a70c-4c4b-a7a4-8a713b83982f" providerId="ADAL" clId="{12B776AF-7A88-DE46-A37C-F3DD611A0637}" dt="2022-06-15T16:21:14.543" v="1299" actId="1035"/>
          <ac:spMkLst>
            <pc:docMk/>
            <pc:sldMk cId="2317895925" sldId="331"/>
            <ac:spMk id="503" creationId="{2BF27207-E5F6-1079-0583-38F53024E6DA}"/>
          </ac:spMkLst>
        </pc:spChg>
        <pc:spChg chg="mod">
          <ac:chgData name="Andrew Stewart (andrewst)" userId="b77d2d29-a70c-4c4b-a7a4-8a713b83982f" providerId="ADAL" clId="{12B776AF-7A88-DE46-A37C-F3DD611A0637}" dt="2022-06-15T16:21:14.543" v="1299" actId="1035"/>
          <ac:spMkLst>
            <pc:docMk/>
            <pc:sldMk cId="2317895925" sldId="331"/>
            <ac:spMk id="504" creationId="{1FDEDDF7-FEA5-3F71-4D98-B82FC0602485}"/>
          </ac:spMkLst>
        </pc:spChg>
        <pc:spChg chg="mod">
          <ac:chgData name="Andrew Stewart (andrewst)" userId="b77d2d29-a70c-4c4b-a7a4-8a713b83982f" providerId="ADAL" clId="{12B776AF-7A88-DE46-A37C-F3DD611A0637}" dt="2022-06-15T16:21:14.543" v="1299" actId="1035"/>
          <ac:spMkLst>
            <pc:docMk/>
            <pc:sldMk cId="2317895925" sldId="331"/>
            <ac:spMk id="505" creationId="{027424C8-8629-7710-D640-226E03881A9A}"/>
          </ac:spMkLst>
        </pc:spChg>
        <pc:spChg chg="mod">
          <ac:chgData name="Andrew Stewart (andrewst)" userId="b77d2d29-a70c-4c4b-a7a4-8a713b83982f" providerId="ADAL" clId="{12B776AF-7A88-DE46-A37C-F3DD611A0637}" dt="2022-06-15T16:21:14.543" v="1299" actId="1035"/>
          <ac:spMkLst>
            <pc:docMk/>
            <pc:sldMk cId="2317895925" sldId="331"/>
            <ac:spMk id="506" creationId="{DCDA2838-9CFF-F0E8-2B53-F6DB1BBDFE43}"/>
          </ac:spMkLst>
        </pc:spChg>
        <pc:spChg chg="mod">
          <ac:chgData name="Andrew Stewart (andrewst)" userId="b77d2d29-a70c-4c4b-a7a4-8a713b83982f" providerId="ADAL" clId="{12B776AF-7A88-DE46-A37C-F3DD611A0637}" dt="2022-06-15T16:21:14.543" v="1299" actId="1035"/>
          <ac:spMkLst>
            <pc:docMk/>
            <pc:sldMk cId="2317895925" sldId="331"/>
            <ac:spMk id="507" creationId="{67207A3A-A61A-5D0E-7683-3DB296007542}"/>
          </ac:spMkLst>
        </pc:spChg>
        <pc:spChg chg="mod">
          <ac:chgData name="Andrew Stewart (andrewst)" userId="b77d2d29-a70c-4c4b-a7a4-8a713b83982f" providerId="ADAL" clId="{12B776AF-7A88-DE46-A37C-F3DD611A0637}" dt="2022-06-21T15:54:55.443" v="2827" actId="1076"/>
          <ac:spMkLst>
            <pc:docMk/>
            <pc:sldMk cId="2317895925" sldId="331"/>
            <ac:spMk id="508" creationId="{34AE79D6-6356-ECEA-AD44-73CB7A929D39}"/>
          </ac:spMkLst>
        </pc:spChg>
        <pc:spChg chg="mod">
          <ac:chgData name="Andrew Stewart (andrewst)" userId="b77d2d29-a70c-4c4b-a7a4-8a713b83982f" providerId="ADAL" clId="{12B776AF-7A88-DE46-A37C-F3DD611A0637}" dt="2022-06-21T15:54:55.443" v="2827" actId="1076"/>
          <ac:spMkLst>
            <pc:docMk/>
            <pc:sldMk cId="2317895925" sldId="331"/>
            <ac:spMk id="509" creationId="{F7FE8102-33FA-85E5-490A-BD2CF6F80C9A}"/>
          </ac:spMkLst>
        </pc:spChg>
        <pc:spChg chg="mod">
          <ac:chgData name="Andrew Stewart (andrewst)" userId="b77d2d29-a70c-4c4b-a7a4-8a713b83982f" providerId="ADAL" clId="{12B776AF-7A88-DE46-A37C-F3DD611A0637}" dt="2022-06-21T15:54:55.443" v="2827" actId="1076"/>
          <ac:spMkLst>
            <pc:docMk/>
            <pc:sldMk cId="2317895925" sldId="331"/>
            <ac:spMk id="510" creationId="{D5C7670E-531A-8439-75ED-E96FE8F1ECA3}"/>
          </ac:spMkLst>
        </pc:spChg>
        <pc:spChg chg="mod">
          <ac:chgData name="Andrew Stewart (andrewst)" userId="b77d2d29-a70c-4c4b-a7a4-8a713b83982f" providerId="ADAL" clId="{12B776AF-7A88-DE46-A37C-F3DD611A0637}" dt="2022-06-21T15:54:55.443" v="2827" actId="1076"/>
          <ac:spMkLst>
            <pc:docMk/>
            <pc:sldMk cId="2317895925" sldId="331"/>
            <ac:spMk id="511" creationId="{C31CA6A0-9CDF-643A-45E3-78B6763AFE8E}"/>
          </ac:spMkLst>
        </pc:spChg>
        <pc:spChg chg="mod">
          <ac:chgData name="Andrew Stewart (andrewst)" userId="b77d2d29-a70c-4c4b-a7a4-8a713b83982f" providerId="ADAL" clId="{12B776AF-7A88-DE46-A37C-F3DD611A0637}" dt="2022-06-21T15:54:55.443" v="2827" actId="1076"/>
          <ac:spMkLst>
            <pc:docMk/>
            <pc:sldMk cId="2317895925" sldId="331"/>
            <ac:spMk id="512" creationId="{041C287A-FBC6-2EDB-F9D5-976C3B7BEEC1}"/>
          </ac:spMkLst>
        </pc:spChg>
        <pc:spChg chg="mod">
          <ac:chgData name="Andrew Stewart (andrewst)" userId="b77d2d29-a70c-4c4b-a7a4-8a713b83982f" providerId="ADAL" clId="{12B776AF-7A88-DE46-A37C-F3DD611A0637}" dt="2022-06-21T15:54:55.443" v="2827" actId="1076"/>
          <ac:spMkLst>
            <pc:docMk/>
            <pc:sldMk cId="2317895925" sldId="331"/>
            <ac:spMk id="513" creationId="{6F79EB99-BA15-16A1-2448-27E7BD95BD7F}"/>
          </ac:spMkLst>
        </pc:spChg>
        <pc:spChg chg="mod">
          <ac:chgData name="Andrew Stewart (andrewst)" userId="b77d2d29-a70c-4c4b-a7a4-8a713b83982f" providerId="ADAL" clId="{12B776AF-7A88-DE46-A37C-F3DD611A0637}" dt="2022-06-21T15:54:55.443" v="2827" actId="1076"/>
          <ac:spMkLst>
            <pc:docMk/>
            <pc:sldMk cId="2317895925" sldId="331"/>
            <ac:spMk id="515" creationId="{F9176EF1-1660-749D-C554-D697B8B8A942}"/>
          </ac:spMkLst>
        </pc:spChg>
        <pc:spChg chg="mod">
          <ac:chgData name="Andrew Stewart (andrewst)" userId="b77d2d29-a70c-4c4b-a7a4-8a713b83982f" providerId="ADAL" clId="{12B776AF-7A88-DE46-A37C-F3DD611A0637}" dt="2022-06-21T15:54:55.443" v="2827" actId="1076"/>
          <ac:spMkLst>
            <pc:docMk/>
            <pc:sldMk cId="2317895925" sldId="331"/>
            <ac:spMk id="516" creationId="{3729DCAD-2AD7-0F5C-5FFB-5A47AC47785C}"/>
          </ac:spMkLst>
        </pc:spChg>
        <pc:spChg chg="mod">
          <ac:chgData name="Andrew Stewart (andrewst)" userId="b77d2d29-a70c-4c4b-a7a4-8a713b83982f" providerId="ADAL" clId="{12B776AF-7A88-DE46-A37C-F3DD611A0637}" dt="2022-06-21T15:54:55.443" v="2827" actId="1076"/>
          <ac:spMkLst>
            <pc:docMk/>
            <pc:sldMk cId="2317895925" sldId="331"/>
            <ac:spMk id="519" creationId="{4FCE8992-9D49-01FF-4ACB-CA5F508786AA}"/>
          </ac:spMkLst>
        </pc:spChg>
        <pc:spChg chg="mod">
          <ac:chgData name="Andrew Stewart (andrewst)" userId="b77d2d29-a70c-4c4b-a7a4-8a713b83982f" providerId="ADAL" clId="{12B776AF-7A88-DE46-A37C-F3DD611A0637}" dt="2022-06-21T15:54:55.443" v="2827" actId="1076"/>
          <ac:spMkLst>
            <pc:docMk/>
            <pc:sldMk cId="2317895925" sldId="331"/>
            <ac:spMk id="520" creationId="{C2DE6A20-A10C-16B6-8610-1C923F2783A4}"/>
          </ac:spMkLst>
        </pc:spChg>
        <pc:spChg chg="mod">
          <ac:chgData name="Andrew Stewart (andrewst)" userId="b77d2d29-a70c-4c4b-a7a4-8a713b83982f" providerId="ADAL" clId="{12B776AF-7A88-DE46-A37C-F3DD611A0637}" dt="2022-06-21T15:54:55.443" v="2827" actId="1076"/>
          <ac:spMkLst>
            <pc:docMk/>
            <pc:sldMk cId="2317895925" sldId="331"/>
            <ac:spMk id="521" creationId="{3C157344-62A6-A0BB-F9F2-3C651179D467}"/>
          </ac:spMkLst>
        </pc:spChg>
        <pc:spChg chg="mod">
          <ac:chgData name="Andrew Stewart (andrewst)" userId="b77d2d29-a70c-4c4b-a7a4-8a713b83982f" providerId="ADAL" clId="{12B776AF-7A88-DE46-A37C-F3DD611A0637}" dt="2022-06-21T15:54:55.443" v="2827" actId="1076"/>
          <ac:spMkLst>
            <pc:docMk/>
            <pc:sldMk cId="2317895925" sldId="331"/>
            <ac:spMk id="522" creationId="{92A8007D-0E37-1678-3AD2-BBFE8E835A50}"/>
          </ac:spMkLst>
        </pc:spChg>
        <pc:spChg chg="mod">
          <ac:chgData name="Andrew Stewart (andrewst)" userId="b77d2d29-a70c-4c4b-a7a4-8a713b83982f" providerId="ADAL" clId="{12B776AF-7A88-DE46-A37C-F3DD611A0637}" dt="2022-06-21T15:54:55.443" v="2827" actId="1076"/>
          <ac:spMkLst>
            <pc:docMk/>
            <pc:sldMk cId="2317895925" sldId="331"/>
            <ac:spMk id="523" creationId="{EB4FD238-4E42-2CA8-4BCE-6CA8CB0E440D}"/>
          </ac:spMkLst>
        </pc:spChg>
        <pc:spChg chg="mod">
          <ac:chgData name="Andrew Stewart (andrewst)" userId="b77d2d29-a70c-4c4b-a7a4-8a713b83982f" providerId="ADAL" clId="{12B776AF-7A88-DE46-A37C-F3DD611A0637}" dt="2022-06-21T15:54:55.443" v="2827" actId="1076"/>
          <ac:spMkLst>
            <pc:docMk/>
            <pc:sldMk cId="2317895925" sldId="331"/>
            <ac:spMk id="524" creationId="{68AB93A3-4A30-6F7A-9A63-88B2D297FC9F}"/>
          </ac:spMkLst>
        </pc:spChg>
        <pc:spChg chg="mod">
          <ac:chgData name="Andrew Stewart (andrewst)" userId="b77d2d29-a70c-4c4b-a7a4-8a713b83982f" providerId="ADAL" clId="{12B776AF-7A88-DE46-A37C-F3DD611A0637}" dt="2022-06-21T15:54:55.443" v="2827" actId="1076"/>
          <ac:spMkLst>
            <pc:docMk/>
            <pc:sldMk cId="2317895925" sldId="331"/>
            <ac:spMk id="525" creationId="{CB797766-D8A5-8189-87D7-2AFCBACCB0F1}"/>
          </ac:spMkLst>
        </pc:spChg>
        <pc:spChg chg="mod">
          <ac:chgData name="Andrew Stewart (andrewst)" userId="b77d2d29-a70c-4c4b-a7a4-8a713b83982f" providerId="ADAL" clId="{12B776AF-7A88-DE46-A37C-F3DD611A0637}" dt="2022-06-21T15:54:55.443" v="2827" actId="1076"/>
          <ac:spMkLst>
            <pc:docMk/>
            <pc:sldMk cId="2317895925" sldId="331"/>
            <ac:spMk id="526" creationId="{2494D2E0-0993-E324-E724-4587F9F90361}"/>
          </ac:spMkLst>
        </pc:spChg>
        <pc:spChg chg="mod">
          <ac:chgData name="Andrew Stewart (andrewst)" userId="b77d2d29-a70c-4c4b-a7a4-8a713b83982f" providerId="ADAL" clId="{12B776AF-7A88-DE46-A37C-F3DD611A0637}" dt="2022-06-15T16:21:14.543" v="1299" actId="1035"/>
          <ac:spMkLst>
            <pc:docMk/>
            <pc:sldMk cId="2317895925" sldId="331"/>
            <ac:spMk id="527" creationId="{9EA9AF8B-9C56-C024-150E-180998670962}"/>
          </ac:spMkLst>
        </pc:spChg>
        <pc:spChg chg="mod">
          <ac:chgData name="Andrew Stewart (andrewst)" userId="b77d2d29-a70c-4c4b-a7a4-8a713b83982f" providerId="ADAL" clId="{12B776AF-7A88-DE46-A37C-F3DD611A0637}" dt="2022-06-15T16:21:14.543" v="1299" actId="1035"/>
          <ac:spMkLst>
            <pc:docMk/>
            <pc:sldMk cId="2317895925" sldId="331"/>
            <ac:spMk id="528" creationId="{DF244493-5ED6-902D-2AFC-5305618B35D1}"/>
          </ac:spMkLst>
        </pc:spChg>
        <pc:spChg chg="mod">
          <ac:chgData name="Andrew Stewart (andrewst)" userId="b77d2d29-a70c-4c4b-a7a4-8a713b83982f" providerId="ADAL" clId="{12B776AF-7A88-DE46-A37C-F3DD611A0637}" dt="2022-06-15T16:21:14.543" v="1299" actId="1035"/>
          <ac:spMkLst>
            <pc:docMk/>
            <pc:sldMk cId="2317895925" sldId="331"/>
            <ac:spMk id="529" creationId="{9F60274F-622C-CD73-61EA-5330D05D4CCE}"/>
          </ac:spMkLst>
        </pc:spChg>
        <pc:spChg chg="mod">
          <ac:chgData name="Andrew Stewart (andrewst)" userId="b77d2d29-a70c-4c4b-a7a4-8a713b83982f" providerId="ADAL" clId="{12B776AF-7A88-DE46-A37C-F3DD611A0637}" dt="2022-06-15T16:21:14.543" v="1299" actId="1035"/>
          <ac:spMkLst>
            <pc:docMk/>
            <pc:sldMk cId="2317895925" sldId="331"/>
            <ac:spMk id="530" creationId="{731E4514-7055-2F23-8ED3-DCD880FDF385}"/>
          </ac:spMkLst>
        </pc:spChg>
        <pc:spChg chg="mod">
          <ac:chgData name="Andrew Stewart (andrewst)" userId="b77d2d29-a70c-4c4b-a7a4-8a713b83982f" providerId="ADAL" clId="{12B776AF-7A88-DE46-A37C-F3DD611A0637}" dt="2022-06-15T16:21:14.543" v="1299" actId="1035"/>
          <ac:spMkLst>
            <pc:docMk/>
            <pc:sldMk cId="2317895925" sldId="331"/>
            <ac:spMk id="531" creationId="{B9D13B83-7BEE-A7E0-1DFB-E92C2CD063E8}"/>
          </ac:spMkLst>
        </pc:spChg>
        <pc:spChg chg="mod">
          <ac:chgData name="Andrew Stewart (andrewst)" userId="b77d2d29-a70c-4c4b-a7a4-8a713b83982f" providerId="ADAL" clId="{12B776AF-7A88-DE46-A37C-F3DD611A0637}" dt="2022-06-15T16:21:14.543" v="1299" actId="1035"/>
          <ac:spMkLst>
            <pc:docMk/>
            <pc:sldMk cId="2317895925" sldId="331"/>
            <ac:spMk id="532" creationId="{A8C2BAC0-2CBC-2262-3C4C-193204E513C1}"/>
          </ac:spMkLst>
        </pc:spChg>
        <pc:spChg chg="mod">
          <ac:chgData name="Andrew Stewart (andrewst)" userId="b77d2d29-a70c-4c4b-a7a4-8a713b83982f" providerId="ADAL" clId="{12B776AF-7A88-DE46-A37C-F3DD611A0637}" dt="2022-06-15T16:21:14.543" v="1299" actId="1035"/>
          <ac:spMkLst>
            <pc:docMk/>
            <pc:sldMk cId="2317895925" sldId="331"/>
            <ac:spMk id="533" creationId="{AB2252C5-0EC7-21E5-DE76-E78FDB3B8EFF}"/>
          </ac:spMkLst>
        </pc:spChg>
        <pc:spChg chg="mod">
          <ac:chgData name="Andrew Stewart (andrewst)" userId="b77d2d29-a70c-4c4b-a7a4-8a713b83982f" providerId="ADAL" clId="{12B776AF-7A88-DE46-A37C-F3DD611A0637}" dt="2022-06-15T16:21:14.543" v="1299" actId="1035"/>
          <ac:spMkLst>
            <pc:docMk/>
            <pc:sldMk cId="2317895925" sldId="331"/>
            <ac:spMk id="534" creationId="{7C51416D-B9B0-A58C-5F3E-7BA969670A8E}"/>
          </ac:spMkLst>
        </pc:spChg>
        <pc:spChg chg="mod">
          <ac:chgData name="Andrew Stewart (andrewst)" userId="b77d2d29-a70c-4c4b-a7a4-8a713b83982f" providerId="ADAL" clId="{12B776AF-7A88-DE46-A37C-F3DD611A0637}" dt="2022-06-15T16:21:14.543" v="1299" actId="1035"/>
          <ac:spMkLst>
            <pc:docMk/>
            <pc:sldMk cId="2317895925" sldId="331"/>
            <ac:spMk id="535" creationId="{6160EC12-7E91-AC7E-497B-5025502D227E}"/>
          </ac:spMkLst>
        </pc:spChg>
        <pc:spChg chg="mod">
          <ac:chgData name="Andrew Stewart (andrewst)" userId="b77d2d29-a70c-4c4b-a7a4-8a713b83982f" providerId="ADAL" clId="{12B776AF-7A88-DE46-A37C-F3DD611A0637}" dt="2022-06-21T15:56:20.095" v="2835" actId="1076"/>
          <ac:spMkLst>
            <pc:docMk/>
            <pc:sldMk cId="2317895925" sldId="331"/>
            <ac:spMk id="536" creationId="{09B2026D-DDF1-2F87-B0D3-1DE39F2AF74D}"/>
          </ac:spMkLst>
        </pc:spChg>
        <pc:spChg chg="mod">
          <ac:chgData name="Andrew Stewart (andrewst)" userId="b77d2d29-a70c-4c4b-a7a4-8a713b83982f" providerId="ADAL" clId="{12B776AF-7A88-DE46-A37C-F3DD611A0637}" dt="2022-06-21T15:56:20.095" v="2835" actId="1076"/>
          <ac:spMkLst>
            <pc:docMk/>
            <pc:sldMk cId="2317895925" sldId="331"/>
            <ac:spMk id="537" creationId="{6DCD5798-E157-1D3F-4BE0-90022B49EED2}"/>
          </ac:spMkLst>
        </pc:spChg>
        <pc:spChg chg="mod">
          <ac:chgData name="Andrew Stewart (andrewst)" userId="b77d2d29-a70c-4c4b-a7a4-8a713b83982f" providerId="ADAL" clId="{12B776AF-7A88-DE46-A37C-F3DD611A0637}" dt="2022-06-21T15:56:20.095" v="2835" actId="1076"/>
          <ac:spMkLst>
            <pc:docMk/>
            <pc:sldMk cId="2317895925" sldId="331"/>
            <ac:spMk id="538" creationId="{6B78F785-BC4A-EFB6-208A-86C126A70A92}"/>
          </ac:spMkLst>
        </pc:spChg>
        <pc:spChg chg="mod">
          <ac:chgData name="Andrew Stewart (andrewst)" userId="b77d2d29-a70c-4c4b-a7a4-8a713b83982f" providerId="ADAL" clId="{12B776AF-7A88-DE46-A37C-F3DD611A0637}" dt="2022-06-21T15:56:20.095" v="2835" actId="1076"/>
          <ac:spMkLst>
            <pc:docMk/>
            <pc:sldMk cId="2317895925" sldId="331"/>
            <ac:spMk id="539" creationId="{A5FA7C35-2632-5C2C-9A98-0695CD753979}"/>
          </ac:spMkLst>
        </pc:spChg>
        <pc:spChg chg="mod">
          <ac:chgData name="Andrew Stewart (andrewst)" userId="b77d2d29-a70c-4c4b-a7a4-8a713b83982f" providerId="ADAL" clId="{12B776AF-7A88-DE46-A37C-F3DD611A0637}" dt="2022-06-21T15:56:20.095" v="2835" actId="1076"/>
          <ac:spMkLst>
            <pc:docMk/>
            <pc:sldMk cId="2317895925" sldId="331"/>
            <ac:spMk id="540" creationId="{D4D8ACFD-67B7-2911-4CF8-17EBC40C9270}"/>
          </ac:spMkLst>
        </pc:spChg>
        <pc:spChg chg="mod">
          <ac:chgData name="Andrew Stewart (andrewst)" userId="b77d2d29-a70c-4c4b-a7a4-8a713b83982f" providerId="ADAL" clId="{12B776AF-7A88-DE46-A37C-F3DD611A0637}" dt="2022-06-21T15:56:20.095" v="2835" actId="1076"/>
          <ac:spMkLst>
            <pc:docMk/>
            <pc:sldMk cId="2317895925" sldId="331"/>
            <ac:spMk id="541" creationId="{647319C2-A60B-F073-9810-A3616280D6D9}"/>
          </ac:spMkLst>
        </pc:spChg>
        <pc:spChg chg="mod">
          <ac:chgData name="Andrew Stewart (andrewst)" userId="b77d2d29-a70c-4c4b-a7a4-8a713b83982f" providerId="ADAL" clId="{12B776AF-7A88-DE46-A37C-F3DD611A0637}" dt="2022-06-15T15:03:57.635" v="620" actId="1038"/>
          <ac:spMkLst>
            <pc:docMk/>
            <pc:sldMk cId="2317895925" sldId="331"/>
            <ac:spMk id="542" creationId="{5CEF2060-C658-F534-F0D9-4BAB29338ACA}"/>
          </ac:spMkLst>
        </pc:spChg>
        <pc:spChg chg="mod">
          <ac:chgData name="Andrew Stewart (andrewst)" userId="b77d2d29-a70c-4c4b-a7a4-8a713b83982f" providerId="ADAL" clId="{12B776AF-7A88-DE46-A37C-F3DD611A0637}" dt="2022-06-15T15:03:57.635" v="620" actId="1038"/>
          <ac:spMkLst>
            <pc:docMk/>
            <pc:sldMk cId="2317895925" sldId="331"/>
            <ac:spMk id="543" creationId="{AC41A7FE-C7DA-6BF3-33AB-730FD2FC1008}"/>
          </ac:spMkLst>
        </pc:spChg>
        <pc:spChg chg="mod">
          <ac:chgData name="Andrew Stewart (andrewst)" userId="b77d2d29-a70c-4c4b-a7a4-8a713b83982f" providerId="ADAL" clId="{12B776AF-7A88-DE46-A37C-F3DD611A0637}" dt="2022-06-15T15:03:57.635" v="620" actId="1038"/>
          <ac:spMkLst>
            <pc:docMk/>
            <pc:sldMk cId="2317895925" sldId="331"/>
            <ac:spMk id="544" creationId="{4CFB6490-B848-D6CD-B836-20C46F88693D}"/>
          </ac:spMkLst>
        </pc:spChg>
        <pc:spChg chg="mod">
          <ac:chgData name="Andrew Stewart (andrewst)" userId="b77d2d29-a70c-4c4b-a7a4-8a713b83982f" providerId="ADAL" clId="{12B776AF-7A88-DE46-A37C-F3DD611A0637}" dt="2022-06-15T15:03:57.635" v="620" actId="1038"/>
          <ac:spMkLst>
            <pc:docMk/>
            <pc:sldMk cId="2317895925" sldId="331"/>
            <ac:spMk id="545" creationId="{D3A59568-F987-F4F1-C87D-0EF7BF42BEDE}"/>
          </ac:spMkLst>
        </pc:spChg>
        <pc:spChg chg="mod">
          <ac:chgData name="Andrew Stewart (andrewst)" userId="b77d2d29-a70c-4c4b-a7a4-8a713b83982f" providerId="ADAL" clId="{12B776AF-7A88-DE46-A37C-F3DD611A0637}" dt="2022-06-15T15:03:57.635" v="620" actId="1038"/>
          <ac:spMkLst>
            <pc:docMk/>
            <pc:sldMk cId="2317895925" sldId="331"/>
            <ac:spMk id="546" creationId="{6C114B0F-D6D9-E450-7599-AC14C0B2CB3F}"/>
          </ac:spMkLst>
        </pc:spChg>
        <pc:spChg chg="mod">
          <ac:chgData name="Andrew Stewart (andrewst)" userId="b77d2d29-a70c-4c4b-a7a4-8a713b83982f" providerId="ADAL" clId="{12B776AF-7A88-DE46-A37C-F3DD611A0637}" dt="2022-06-15T15:03:57.635" v="620" actId="1038"/>
          <ac:spMkLst>
            <pc:docMk/>
            <pc:sldMk cId="2317895925" sldId="331"/>
            <ac:spMk id="547" creationId="{5EA1D49C-59F9-8449-17C9-C6937D32A7C9}"/>
          </ac:spMkLst>
        </pc:spChg>
        <pc:spChg chg="mod">
          <ac:chgData name="Andrew Stewart (andrewst)" userId="b77d2d29-a70c-4c4b-a7a4-8a713b83982f" providerId="ADAL" clId="{12B776AF-7A88-DE46-A37C-F3DD611A0637}" dt="2022-06-15T16:21:14.543" v="1299" actId="1035"/>
          <ac:spMkLst>
            <pc:docMk/>
            <pc:sldMk cId="2317895925" sldId="331"/>
            <ac:spMk id="548" creationId="{5F7E9EF5-F9BE-591E-5575-0CA18B76DDB4}"/>
          </ac:spMkLst>
        </pc:spChg>
        <pc:spChg chg="mod">
          <ac:chgData name="Andrew Stewart (andrewst)" userId="b77d2d29-a70c-4c4b-a7a4-8a713b83982f" providerId="ADAL" clId="{12B776AF-7A88-DE46-A37C-F3DD611A0637}" dt="2022-06-15T16:21:14.543" v="1299" actId="1035"/>
          <ac:spMkLst>
            <pc:docMk/>
            <pc:sldMk cId="2317895925" sldId="331"/>
            <ac:spMk id="549" creationId="{59C9B60A-0C10-CABB-EC46-A295B969B685}"/>
          </ac:spMkLst>
        </pc:spChg>
        <pc:spChg chg="mod">
          <ac:chgData name="Andrew Stewart (andrewst)" userId="b77d2d29-a70c-4c4b-a7a4-8a713b83982f" providerId="ADAL" clId="{12B776AF-7A88-DE46-A37C-F3DD611A0637}" dt="2022-06-15T16:21:14.543" v="1299" actId="1035"/>
          <ac:spMkLst>
            <pc:docMk/>
            <pc:sldMk cId="2317895925" sldId="331"/>
            <ac:spMk id="550" creationId="{177534BF-50EA-5772-E0A0-FB14231B1B91}"/>
          </ac:spMkLst>
        </pc:spChg>
        <pc:spChg chg="mod">
          <ac:chgData name="Andrew Stewart (andrewst)" userId="b77d2d29-a70c-4c4b-a7a4-8a713b83982f" providerId="ADAL" clId="{12B776AF-7A88-DE46-A37C-F3DD611A0637}" dt="2022-06-15T16:21:14.543" v="1299" actId="1035"/>
          <ac:spMkLst>
            <pc:docMk/>
            <pc:sldMk cId="2317895925" sldId="331"/>
            <ac:spMk id="551" creationId="{1996A351-DAFC-D5CE-1ACA-C582251CEDDD}"/>
          </ac:spMkLst>
        </pc:spChg>
        <pc:spChg chg="mod">
          <ac:chgData name="Andrew Stewart (andrewst)" userId="b77d2d29-a70c-4c4b-a7a4-8a713b83982f" providerId="ADAL" clId="{12B776AF-7A88-DE46-A37C-F3DD611A0637}" dt="2022-06-15T16:21:14.543" v="1299" actId="1035"/>
          <ac:spMkLst>
            <pc:docMk/>
            <pc:sldMk cId="2317895925" sldId="331"/>
            <ac:spMk id="552" creationId="{39E9D465-5D07-66C7-52D3-6D65AD125C4A}"/>
          </ac:spMkLst>
        </pc:spChg>
        <pc:spChg chg="mod">
          <ac:chgData name="Andrew Stewart (andrewst)" userId="b77d2d29-a70c-4c4b-a7a4-8a713b83982f" providerId="ADAL" clId="{12B776AF-7A88-DE46-A37C-F3DD611A0637}" dt="2022-06-15T16:21:14.543" v="1299" actId="1035"/>
          <ac:spMkLst>
            <pc:docMk/>
            <pc:sldMk cId="2317895925" sldId="331"/>
            <ac:spMk id="553" creationId="{8FDDCF11-9E5B-9CBC-66BB-C27D708AD85D}"/>
          </ac:spMkLst>
        </pc:spChg>
        <pc:spChg chg="mod">
          <ac:chgData name="Andrew Stewart (andrewst)" userId="b77d2d29-a70c-4c4b-a7a4-8a713b83982f" providerId="ADAL" clId="{12B776AF-7A88-DE46-A37C-F3DD611A0637}" dt="2022-06-15T16:21:14.543" v="1299" actId="1035"/>
          <ac:spMkLst>
            <pc:docMk/>
            <pc:sldMk cId="2317895925" sldId="331"/>
            <ac:spMk id="554" creationId="{67739865-07B6-5B07-AC8F-1A75BA7F87C7}"/>
          </ac:spMkLst>
        </pc:spChg>
        <pc:spChg chg="mod">
          <ac:chgData name="Andrew Stewart (andrewst)" userId="b77d2d29-a70c-4c4b-a7a4-8a713b83982f" providerId="ADAL" clId="{12B776AF-7A88-DE46-A37C-F3DD611A0637}" dt="2022-06-15T16:21:14.543" v="1299" actId="1035"/>
          <ac:spMkLst>
            <pc:docMk/>
            <pc:sldMk cId="2317895925" sldId="331"/>
            <ac:spMk id="555" creationId="{D5216883-1B81-BC88-9F1C-50B5892F001B}"/>
          </ac:spMkLst>
        </pc:spChg>
        <pc:spChg chg="mod">
          <ac:chgData name="Andrew Stewart (andrewst)" userId="b77d2d29-a70c-4c4b-a7a4-8a713b83982f" providerId="ADAL" clId="{12B776AF-7A88-DE46-A37C-F3DD611A0637}" dt="2022-06-15T16:21:14.543" v="1299" actId="1035"/>
          <ac:spMkLst>
            <pc:docMk/>
            <pc:sldMk cId="2317895925" sldId="331"/>
            <ac:spMk id="556" creationId="{CDA220B7-B1A0-E1C7-55CD-11BC9F5CC1AD}"/>
          </ac:spMkLst>
        </pc:spChg>
        <pc:spChg chg="mod">
          <ac:chgData name="Andrew Stewart (andrewst)" userId="b77d2d29-a70c-4c4b-a7a4-8a713b83982f" providerId="ADAL" clId="{12B776AF-7A88-DE46-A37C-F3DD611A0637}" dt="2022-06-21T15:56:43.151" v="2850" actId="1037"/>
          <ac:spMkLst>
            <pc:docMk/>
            <pc:sldMk cId="2317895925" sldId="331"/>
            <ac:spMk id="557" creationId="{A1D6E965-CD2F-D4DC-59C5-C545A6077DC8}"/>
          </ac:spMkLst>
        </pc:spChg>
        <pc:spChg chg="mod">
          <ac:chgData name="Andrew Stewart (andrewst)" userId="b77d2d29-a70c-4c4b-a7a4-8a713b83982f" providerId="ADAL" clId="{12B776AF-7A88-DE46-A37C-F3DD611A0637}" dt="2022-06-21T15:56:43.151" v="2850" actId="1037"/>
          <ac:spMkLst>
            <pc:docMk/>
            <pc:sldMk cId="2317895925" sldId="331"/>
            <ac:spMk id="558" creationId="{A03F5DDC-F795-9493-EBA6-07F6300BEA5E}"/>
          </ac:spMkLst>
        </pc:spChg>
        <pc:spChg chg="mod">
          <ac:chgData name="Andrew Stewart (andrewst)" userId="b77d2d29-a70c-4c4b-a7a4-8a713b83982f" providerId="ADAL" clId="{12B776AF-7A88-DE46-A37C-F3DD611A0637}" dt="2022-06-21T15:56:43.151" v="2850" actId="1037"/>
          <ac:spMkLst>
            <pc:docMk/>
            <pc:sldMk cId="2317895925" sldId="331"/>
            <ac:spMk id="559" creationId="{73F38F53-D43C-98F4-E94D-D4AAB73B4510}"/>
          </ac:spMkLst>
        </pc:spChg>
        <pc:spChg chg="mod">
          <ac:chgData name="Andrew Stewart (andrewst)" userId="b77d2d29-a70c-4c4b-a7a4-8a713b83982f" providerId="ADAL" clId="{12B776AF-7A88-DE46-A37C-F3DD611A0637}" dt="2022-06-21T15:56:43.151" v="2850" actId="1037"/>
          <ac:spMkLst>
            <pc:docMk/>
            <pc:sldMk cId="2317895925" sldId="331"/>
            <ac:spMk id="560" creationId="{73DE7B70-F7C4-82F6-6052-8BF93E944C82}"/>
          </ac:spMkLst>
        </pc:spChg>
        <pc:spChg chg="mod">
          <ac:chgData name="Andrew Stewart (andrewst)" userId="b77d2d29-a70c-4c4b-a7a4-8a713b83982f" providerId="ADAL" clId="{12B776AF-7A88-DE46-A37C-F3DD611A0637}" dt="2022-06-21T15:56:43.151" v="2850" actId="1037"/>
          <ac:spMkLst>
            <pc:docMk/>
            <pc:sldMk cId="2317895925" sldId="331"/>
            <ac:spMk id="561" creationId="{29712995-E68D-BEA9-1455-74135E2CEA65}"/>
          </ac:spMkLst>
        </pc:spChg>
        <pc:spChg chg="mod">
          <ac:chgData name="Andrew Stewart (andrewst)" userId="b77d2d29-a70c-4c4b-a7a4-8a713b83982f" providerId="ADAL" clId="{12B776AF-7A88-DE46-A37C-F3DD611A0637}" dt="2022-06-21T15:56:43.151" v="2850" actId="1037"/>
          <ac:spMkLst>
            <pc:docMk/>
            <pc:sldMk cId="2317895925" sldId="331"/>
            <ac:spMk id="562" creationId="{6EFA5B9C-181A-0BFE-7FB5-11497D97C864}"/>
          </ac:spMkLst>
        </pc:spChg>
        <pc:spChg chg="mod">
          <ac:chgData name="Andrew Stewart (andrewst)" userId="b77d2d29-a70c-4c4b-a7a4-8a713b83982f" providerId="ADAL" clId="{12B776AF-7A88-DE46-A37C-F3DD611A0637}" dt="2022-06-21T15:56:43.151" v="2850" actId="1037"/>
          <ac:spMkLst>
            <pc:docMk/>
            <pc:sldMk cId="2317895925" sldId="331"/>
            <ac:spMk id="563" creationId="{6AB61552-FC78-BC1A-B141-4CE65C909B2F}"/>
          </ac:spMkLst>
        </pc:spChg>
        <pc:spChg chg="mod">
          <ac:chgData name="Andrew Stewart (andrewst)" userId="b77d2d29-a70c-4c4b-a7a4-8a713b83982f" providerId="ADAL" clId="{12B776AF-7A88-DE46-A37C-F3DD611A0637}" dt="2022-06-21T15:56:43.151" v="2850" actId="1037"/>
          <ac:spMkLst>
            <pc:docMk/>
            <pc:sldMk cId="2317895925" sldId="331"/>
            <ac:spMk id="564" creationId="{A3B73A07-BF24-819A-378B-8C338304C268}"/>
          </ac:spMkLst>
        </pc:spChg>
        <pc:spChg chg="mod">
          <ac:chgData name="Andrew Stewart (andrewst)" userId="b77d2d29-a70c-4c4b-a7a4-8a713b83982f" providerId="ADAL" clId="{12B776AF-7A88-DE46-A37C-F3DD611A0637}" dt="2022-06-21T15:56:43.151" v="2850" actId="1037"/>
          <ac:spMkLst>
            <pc:docMk/>
            <pc:sldMk cId="2317895925" sldId="331"/>
            <ac:spMk id="565" creationId="{962D1178-0F55-C853-7CD7-30AF44F03202}"/>
          </ac:spMkLst>
        </pc:spChg>
        <pc:spChg chg="mod">
          <ac:chgData name="Andrew Stewart (andrewst)" userId="b77d2d29-a70c-4c4b-a7a4-8a713b83982f" providerId="ADAL" clId="{12B776AF-7A88-DE46-A37C-F3DD611A0637}" dt="2022-06-21T15:54:26.640" v="2823" actId="1076"/>
          <ac:spMkLst>
            <pc:docMk/>
            <pc:sldMk cId="2317895925" sldId="331"/>
            <ac:spMk id="566" creationId="{E5490783-B9EC-F5D8-0BCE-804C60ACD656}"/>
          </ac:spMkLst>
        </pc:spChg>
        <pc:spChg chg="mod">
          <ac:chgData name="Andrew Stewart (andrewst)" userId="b77d2d29-a70c-4c4b-a7a4-8a713b83982f" providerId="ADAL" clId="{12B776AF-7A88-DE46-A37C-F3DD611A0637}" dt="2022-06-21T15:54:26.640" v="2823" actId="1076"/>
          <ac:spMkLst>
            <pc:docMk/>
            <pc:sldMk cId="2317895925" sldId="331"/>
            <ac:spMk id="567" creationId="{C96D1E72-B57F-2EF0-86E0-B95215C87604}"/>
          </ac:spMkLst>
        </pc:spChg>
        <pc:spChg chg="mod">
          <ac:chgData name="Andrew Stewart (andrewst)" userId="b77d2d29-a70c-4c4b-a7a4-8a713b83982f" providerId="ADAL" clId="{12B776AF-7A88-DE46-A37C-F3DD611A0637}" dt="2022-06-21T15:54:26.640" v="2823" actId="1076"/>
          <ac:spMkLst>
            <pc:docMk/>
            <pc:sldMk cId="2317895925" sldId="331"/>
            <ac:spMk id="568" creationId="{562A141C-D7C7-44FE-EEA6-162F0ECA245E}"/>
          </ac:spMkLst>
        </pc:spChg>
        <pc:spChg chg="mod">
          <ac:chgData name="Andrew Stewart (andrewst)" userId="b77d2d29-a70c-4c4b-a7a4-8a713b83982f" providerId="ADAL" clId="{12B776AF-7A88-DE46-A37C-F3DD611A0637}" dt="2022-06-21T15:54:26.640" v="2823" actId="1076"/>
          <ac:spMkLst>
            <pc:docMk/>
            <pc:sldMk cId="2317895925" sldId="331"/>
            <ac:spMk id="569" creationId="{73B9DE5F-4674-EF35-92B1-DF91C41F7C31}"/>
          </ac:spMkLst>
        </pc:spChg>
        <pc:spChg chg="mod">
          <ac:chgData name="Andrew Stewart (andrewst)" userId="b77d2d29-a70c-4c4b-a7a4-8a713b83982f" providerId="ADAL" clId="{12B776AF-7A88-DE46-A37C-F3DD611A0637}" dt="2022-06-21T15:54:26.640" v="2823" actId="1076"/>
          <ac:spMkLst>
            <pc:docMk/>
            <pc:sldMk cId="2317895925" sldId="331"/>
            <ac:spMk id="570" creationId="{3695614C-0B3E-E6DD-5E43-181AEA9E56FE}"/>
          </ac:spMkLst>
        </pc:spChg>
        <pc:spChg chg="mod">
          <ac:chgData name="Andrew Stewart (andrewst)" userId="b77d2d29-a70c-4c4b-a7a4-8a713b83982f" providerId="ADAL" clId="{12B776AF-7A88-DE46-A37C-F3DD611A0637}" dt="2022-06-21T15:54:26.640" v="2823" actId="1076"/>
          <ac:spMkLst>
            <pc:docMk/>
            <pc:sldMk cId="2317895925" sldId="331"/>
            <ac:spMk id="571" creationId="{6544D63C-5D54-3451-C1A3-8CE44E18A48E}"/>
          </ac:spMkLst>
        </pc:spChg>
        <pc:spChg chg="mod">
          <ac:chgData name="Andrew Stewart (andrewst)" userId="b77d2d29-a70c-4c4b-a7a4-8a713b83982f" providerId="ADAL" clId="{12B776AF-7A88-DE46-A37C-F3DD611A0637}" dt="2022-06-21T15:54:26.640" v="2823" actId="1076"/>
          <ac:spMkLst>
            <pc:docMk/>
            <pc:sldMk cId="2317895925" sldId="331"/>
            <ac:spMk id="572" creationId="{BF571E31-F022-8DED-A1DA-96D83671132D}"/>
          </ac:spMkLst>
        </pc:spChg>
        <pc:spChg chg="mod">
          <ac:chgData name="Andrew Stewart (andrewst)" userId="b77d2d29-a70c-4c4b-a7a4-8a713b83982f" providerId="ADAL" clId="{12B776AF-7A88-DE46-A37C-F3DD611A0637}" dt="2022-06-21T15:54:26.640" v="2823" actId="1076"/>
          <ac:spMkLst>
            <pc:docMk/>
            <pc:sldMk cId="2317895925" sldId="331"/>
            <ac:spMk id="573" creationId="{DFE14E30-A2FA-22BD-C439-35F8BCCAAD0E}"/>
          </ac:spMkLst>
        </pc:spChg>
        <pc:spChg chg="mod">
          <ac:chgData name="Andrew Stewart (andrewst)" userId="b77d2d29-a70c-4c4b-a7a4-8a713b83982f" providerId="ADAL" clId="{12B776AF-7A88-DE46-A37C-F3DD611A0637}" dt="2022-06-21T15:54:26.640" v="2823" actId="1076"/>
          <ac:spMkLst>
            <pc:docMk/>
            <pc:sldMk cId="2317895925" sldId="331"/>
            <ac:spMk id="574" creationId="{45A9CFDD-D1D7-C657-752F-19DC3860C574}"/>
          </ac:spMkLst>
        </pc:spChg>
        <pc:spChg chg="mod">
          <ac:chgData name="Andrew Stewart (andrewst)" userId="b77d2d29-a70c-4c4b-a7a4-8a713b83982f" providerId="ADAL" clId="{12B776AF-7A88-DE46-A37C-F3DD611A0637}" dt="2022-06-15T15:00:32.962" v="571" actId="12789"/>
          <ac:spMkLst>
            <pc:docMk/>
            <pc:sldMk cId="2317895925" sldId="331"/>
            <ac:spMk id="575" creationId="{1464C8D0-0DB3-C20D-2390-846B1600ACFF}"/>
          </ac:spMkLst>
        </pc:spChg>
        <pc:spChg chg="mod">
          <ac:chgData name="Andrew Stewart (andrewst)" userId="b77d2d29-a70c-4c4b-a7a4-8a713b83982f" providerId="ADAL" clId="{12B776AF-7A88-DE46-A37C-F3DD611A0637}" dt="2022-06-15T15:00:32.962" v="571" actId="12789"/>
          <ac:spMkLst>
            <pc:docMk/>
            <pc:sldMk cId="2317895925" sldId="331"/>
            <ac:spMk id="576" creationId="{04F90642-6A80-73FE-884E-7524746CA873}"/>
          </ac:spMkLst>
        </pc:spChg>
        <pc:spChg chg="mod">
          <ac:chgData name="Andrew Stewart (andrewst)" userId="b77d2d29-a70c-4c4b-a7a4-8a713b83982f" providerId="ADAL" clId="{12B776AF-7A88-DE46-A37C-F3DD611A0637}" dt="2022-06-15T15:00:32.962" v="571" actId="12789"/>
          <ac:spMkLst>
            <pc:docMk/>
            <pc:sldMk cId="2317895925" sldId="331"/>
            <ac:spMk id="577" creationId="{62F22356-D20E-278B-A8DD-BA28C4DC8033}"/>
          </ac:spMkLst>
        </pc:spChg>
        <pc:spChg chg="mod">
          <ac:chgData name="Andrew Stewart (andrewst)" userId="b77d2d29-a70c-4c4b-a7a4-8a713b83982f" providerId="ADAL" clId="{12B776AF-7A88-DE46-A37C-F3DD611A0637}" dt="2022-06-15T15:00:32.962" v="571" actId="12789"/>
          <ac:spMkLst>
            <pc:docMk/>
            <pc:sldMk cId="2317895925" sldId="331"/>
            <ac:spMk id="578" creationId="{35043FD7-DEC5-D84C-5DFB-4069640F856C}"/>
          </ac:spMkLst>
        </pc:spChg>
        <pc:spChg chg="mod">
          <ac:chgData name="Andrew Stewart (andrewst)" userId="b77d2d29-a70c-4c4b-a7a4-8a713b83982f" providerId="ADAL" clId="{12B776AF-7A88-DE46-A37C-F3DD611A0637}" dt="2022-06-15T15:00:32.962" v="571" actId="12789"/>
          <ac:spMkLst>
            <pc:docMk/>
            <pc:sldMk cId="2317895925" sldId="331"/>
            <ac:spMk id="579" creationId="{89A4C8A6-B04A-3C59-FF0C-641C774A5EE5}"/>
          </ac:spMkLst>
        </pc:spChg>
        <pc:spChg chg="mod">
          <ac:chgData name="Andrew Stewart (andrewst)" userId="b77d2d29-a70c-4c4b-a7a4-8a713b83982f" providerId="ADAL" clId="{12B776AF-7A88-DE46-A37C-F3DD611A0637}" dt="2022-06-15T15:00:32.962" v="571" actId="12789"/>
          <ac:spMkLst>
            <pc:docMk/>
            <pc:sldMk cId="2317895925" sldId="331"/>
            <ac:spMk id="580" creationId="{8F126A5C-B2E0-160A-6C36-1FEAB5B1BAE7}"/>
          </ac:spMkLst>
        </pc:spChg>
        <pc:spChg chg="mod">
          <ac:chgData name="Andrew Stewart (andrewst)" userId="b77d2d29-a70c-4c4b-a7a4-8a713b83982f" providerId="ADAL" clId="{12B776AF-7A88-DE46-A37C-F3DD611A0637}" dt="2022-06-15T16:21:14.543" v="1299" actId="1035"/>
          <ac:spMkLst>
            <pc:docMk/>
            <pc:sldMk cId="2317895925" sldId="331"/>
            <ac:spMk id="581" creationId="{8A073978-A31A-769D-A5F6-065A02215F2E}"/>
          </ac:spMkLst>
        </pc:spChg>
        <pc:spChg chg="mod">
          <ac:chgData name="Andrew Stewart (andrewst)" userId="b77d2d29-a70c-4c4b-a7a4-8a713b83982f" providerId="ADAL" clId="{12B776AF-7A88-DE46-A37C-F3DD611A0637}" dt="2022-06-15T16:21:14.543" v="1299" actId="1035"/>
          <ac:spMkLst>
            <pc:docMk/>
            <pc:sldMk cId="2317895925" sldId="331"/>
            <ac:spMk id="582" creationId="{3AA97172-5501-7FA6-A8EB-D285E04AD8CC}"/>
          </ac:spMkLst>
        </pc:spChg>
        <pc:spChg chg="mod">
          <ac:chgData name="Andrew Stewart (andrewst)" userId="b77d2d29-a70c-4c4b-a7a4-8a713b83982f" providerId="ADAL" clId="{12B776AF-7A88-DE46-A37C-F3DD611A0637}" dt="2022-06-15T16:21:14.543" v="1299" actId="1035"/>
          <ac:spMkLst>
            <pc:docMk/>
            <pc:sldMk cId="2317895925" sldId="331"/>
            <ac:spMk id="583" creationId="{E9859955-4586-BAEE-23E2-0374FA10E7D9}"/>
          </ac:spMkLst>
        </pc:spChg>
        <pc:spChg chg="mod">
          <ac:chgData name="Andrew Stewart (andrewst)" userId="b77d2d29-a70c-4c4b-a7a4-8a713b83982f" providerId="ADAL" clId="{12B776AF-7A88-DE46-A37C-F3DD611A0637}" dt="2022-06-15T16:21:14.543" v="1299" actId="1035"/>
          <ac:spMkLst>
            <pc:docMk/>
            <pc:sldMk cId="2317895925" sldId="331"/>
            <ac:spMk id="584" creationId="{94F1156C-E01D-9A79-01BC-D4633B00EE8C}"/>
          </ac:spMkLst>
        </pc:spChg>
        <pc:spChg chg="mod">
          <ac:chgData name="Andrew Stewart (andrewst)" userId="b77d2d29-a70c-4c4b-a7a4-8a713b83982f" providerId="ADAL" clId="{12B776AF-7A88-DE46-A37C-F3DD611A0637}" dt="2022-06-15T16:21:14.543" v="1299" actId="1035"/>
          <ac:spMkLst>
            <pc:docMk/>
            <pc:sldMk cId="2317895925" sldId="331"/>
            <ac:spMk id="585" creationId="{1AAF5BAC-74B7-6835-ABEB-62538DE248F9}"/>
          </ac:spMkLst>
        </pc:spChg>
        <pc:spChg chg="mod">
          <ac:chgData name="Andrew Stewart (andrewst)" userId="b77d2d29-a70c-4c4b-a7a4-8a713b83982f" providerId="ADAL" clId="{12B776AF-7A88-DE46-A37C-F3DD611A0637}" dt="2022-06-15T16:21:14.543" v="1299" actId="1035"/>
          <ac:spMkLst>
            <pc:docMk/>
            <pc:sldMk cId="2317895925" sldId="331"/>
            <ac:spMk id="586" creationId="{21796F82-9E71-573D-0207-C58D119D371B}"/>
          </ac:spMkLst>
        </pc:spChg>
        <pc:spChg chg="mod">
          <ac:chgData name="Andrew Stewart (andrewst)" userId="b77d2d29-a70c-4c4b-a7a4-8a713b83982f" providerId="ADAL" clId="{12B776AF-7A88-DE46-A37C-F3DD611A0637}" dt="2022-06-15T16:21:14.543" v="1299" actId="1035"/>
          <ac:spMkLst>
            <pc:docMk/>
            <pc:sldMk cId="2317895925" sldId="331"/>
            <ac:spMk id="587" creationId="{7865D4AD-C6F0-1485-F673-FF8F4B777CF9}"/>
          </ac:spMkLst>
        </pc:spChg>
        <pc:spChg chg="mod">
          <ac:chgData name="Andrew Stewart (andrewst)" userId="b77d2d29-a70c-4c4b-a7a4-8a713b83982f" providerId="ADAL" clId="{12B776AF-7A88-DE46-A37C-F3DD611A0637}" dt="2022-06-15T16:21:14.543" v="1299" actId="1035"/>
          <ac:spMkLst>
            <pc:docMk/>
            <pc:sldMk cId="2317895925" sldId="331"/>
            <ac:spMk id="588" creationId="{8986A66B-6BDC-F838-53A2-AC14D613EABF}"/>
          </ac:spMkLst>
        </pc:spChg>
        <pc:spChg chg="mod">
          <ac:chgData name="Andrew Stewart (andrewst)" userId="b77d2d29-a70c-4c4b-a7a4-8a713b83982f" providerId="ADAL" clId="{12B776AF-7A88-DE46-A37C-F3DD611A0637}" dt="2022-06-15T16:21:14.543" v="1299" actId="1035"/>
          <ac:spMkLst>
            <pc:docMk/>
            <pc:sldMk cId="2317895925" sldId="331"/>
            <ac:spMk id="589" creationId="{9DFEFA2D-9D59-075D-4821-ECC8824BCBDD}"/>
          </ac:spMkLst>
        </pc:spChg>
        <pc:spChg chg="mod">
          <ac:chgData name="Andrew Stewart (andrewst)" userId="b77d2d29-a70c-4c4b-a7a4-8a713b83982f" providerId="ADAL" clId="{12B776AF-7A88-DE46-A37C-F3DD611A0637}" dt="2022-06-15T16:21:14.543" v="1299" actId="1035"/>
          <ac:spMkLst>
            <pc:docMk/>
            <pc:sldMk cId="2317895925" sldId="331"/>
            <ac:spMk id="590" creationId="{4CA2B478-6BAA-A67E-1F78-7B4167B67363}"/>
          </ac:spMkLst>
        </pc:spChg>
        <pc:spChg chg="mod">
          <ac:chgData name="Andrew Stewart (andrewst)" userId="b77d2d29-a70c-4c4b-a7a4-8a713b83982f" providerId="ADAL" clId="{12B776AF-7A88-DE46-A37C-F3DD611A0637}" dt="2022-06-15T16:21:14.543" v="1299" actId="1035"/>
          <ac:spMkLst>
            <pc:docMk/>
            <pc:sldMk cId="2317895925" sldId="331"/>
            <ac:spMk id="591" creationId="{B75BB0A7-927E-49BA-7F78-B5BBC65A88E0}"/>
          </ac:spMkLst>
        </pc:spChg>
        <pc:spChg chg="mod">
          <ac:chgData name="Andrew Stewart (andrewst)" userId="b77d2d29-a70c-4c4b-a7a4-8a713b83982f" providerId="ADAL" clId="{12B776AF-7A88-DE46-A37C-F3DD611A0637}" dt="2022-06-15T16:21:14.543" v="1299" actId="1035"/>
          <ac:spMkLst>
            <pc:docMk/>
            <pc:sldMk cId="2317895925" sldId="331"/>
            <ac:spMk id="592" creationId="{E028DC9E-54A6-62A3-4178-5C6ACCD3B200}"/>
          </ac:spMkLst>
        </pc:spChg>
        <pc:spChg chg="mod">
          <ac:chgData name="Andrew Stewart (andrewst)" userId="b77d2d29-a70c-4c4b-a7a4-8a713b83982f" providerId="ADAL" clId="{12B776AF-7A88-DE46-A37C-F3DD611A0637}" dt="2022-06-15T16:21:14.543" v="1299" actId="1035"/>
          <ac:spMkLst>
            <pc:docMk/>
            <pc:sldMk cId="2317895925" sldId="331"/>
            <ac:spMk id="593" creationId="{9A30825B-9457-FE1C-087E-E1A3C0120551}"/>
          </ac:spMkLst>
        </pc:spChg>
        <pc:spChg chg="mod">
          <ac:chgData name="Andrew Stewart (andrewst)" userId="b77d2d29-a70c-4c4b-a7a4-8a713b83982f" providerId="ADAL" clId="{12B776AF-7A88-DE46-A37C-F3DD611A0637}" dt="2022-06-15T16:21:14.543" v="1299" actId="1035"/>
          <ac:spMkLst>
            <pc:docMk/>
            <pc:sldMk cId="2317895925" sldId="331"/>
            <ac:spMk id="594" creationId="{5FF25EF5-523B-8007-0798-51017E488ABF}"/>
          </ac:spMkLst>
        </pc:spChg>
        <pc:spChg chg="mod">
          <ac:chgData name="Andrew Stewart (andrewst)" userId="b77d2d29-a70c-4c4b-a7a4-8a713b83982f" providerId="ADAL" clId="{12B776AF-7A88-DE46-A37C-F3DD611A0637}" dt="2022-06-15T16:21:14.543" v="1299" actId="1035"/>
          <ac:spMkLst>
            <pc:docMk/>
            <pc:sldMk cId="2317895925" sldId="331"/>
            <ac:spMk id="595" creationId="{5369EB2F-AC14-912A-F79E-18BC3B4320A4}"/>
          </ac:spMkLst>
        </pc:spChg>
        <pc:spChg chg="mod">
          <ac:chgData name="Andrew Stewart (andrewst)" userId="b77d2d29-a70c-4c4b-a7a4-8a713b83982f" providerId="ADAL" clId="{12B776AF-7A88-DE46-A37C-F3DD611A0637}" dt="2022-06-15T14:51:39.633" v="498" actId="165"/>
          <ac:spMkLst>
            <pc:docMk/>
            <pc:sldMk cId="2317895925" sldId="331"/>
            <ac:spMk id="596" creationId="{83C7D2ED-B170-9FAE-0982-B32DD28C9EAD}"/>
          </ac:spMkLst>
        </pc:spChg>
        <pc:spChg chg="mod">
          <ac:chgData name="Andrew Stewart (andrewst)" userId="b77d2d29-a70c-4c4b-a7a4-8a713b83982f" providerId="ADAL" clId="{12B776AF-7A88-DE46-A37C-F3DD611A0637}" dt="2022-06-15T14:51:39.633" v="498" actId="165"/>
          <ac:spMkLst>
            <pc:docMk/>
            <pc:sldMk cId="2317895925" sldId="331"/>
            <ac:spMk id="597" creationId="{CC534C4F-29A9-4A3E-6158-E105B5827BD8}"/>
          </ac:spMkLst>
        </pc:spChg>
        <pc:spChg chg="mod">
          <ac:chgData name="Andrew Stewart (andrewst)" userId="b77d2d29-a70c-4c4b-a7a4-8a713b83982f" providerId="ADAL" clId="{12B776AF-7A88-DE46-A37C-F3DD611A0637}" dt="2022-06-15T14:51:39.633" v="498" actId="165"/>
          <ac:spMkLst>
            <pc:docMk/>
            <pc:sldMk cId="2317895925" sldId="331"/>
            <ac:spMk id="598" creationId="{610974CE-51F0-F1A8-56AF-49B1DA7EC8DC}"/>
          </ac:spMkLst>
        </pc:spChg>
        <pc:spChg chg="mod">
          <ac:chgData name="Andrew Stewart (andrewst)" userId="b77d2d29-a70c-4c4b-a7a4-8a713b83982f" providerId="ADAL" clId="{12B776AF-7A88-DE46-A37C-F3DD611A0637}" dt="2022-06-15T14:51:39.633" v="498" actId="165"/>
          <ac:spMkLst>
            <pc:docMk/>
            <pc:sldMk cId="2317895925" sldId="331"/>
            <ac:spMk id="599" creationId="{C55BB495-F285-7F84-AFC5-8E8E5C41A167}"/>
          </ac:spMkLst>
        </pc:spChg>
        <pc:spChg chg="mod">
          <ac:chgData name="Andrew Stewart (andrewst)" userId="b77d2d29-a70c-4c4b-a7a4-8a713b83982f" providerId="ADAL" clId="{12B776AF-7A88-DE46-A37C-F3DD611A0637}" dt="2022-06-15T14:51:39.633" v="498" actId="165"/>
          <ac:spMkLst>
            <pc:docMk/>
            <pc:sldMk cId="2317895925" sldId="331"/>
            <ac:spMk id="600" creationId="{CAE9222D-0FC7-81F2-1101-1C2C6ACC5F4A}"/>
          </ac:spMkLst>
        </pc:spChg>
        <pc:spChg chg="mod">
          <ac:chgData name="Andrew Stewart (andrewst)" userId="b77d2d29-a70c-4c4b-a7a4-8a713b83982f" providerId="ADAL" clId="{12B776AF-7A88-DE46-A37C-F3DD611A0637}" dt="2022-06-15T14:51:39.633" v="498" actId="165"/>
          <ac:spMkLst>
            <pc:docMk/>
            <pc:sldMk cId="2317895925" sldId="331"/>
            <ac:spMk id="601" creationId="{F952E1C8-472B-8B42-22A4-EF090566A4EA}"/>
          </ac:spMkLst>
        </pc:spChg>
        <pc:spChg chg="mod">
          <ac:chgData name="Andrew Stewart (andrewst)" userId="b77d2d29-a70c-4c4b-a7a4-8a713b83982f" providerId="ADAL" clId="{12B776AF-7A88-DE46-A37C-F3DD611A0637}" dt="2022-06-15T14:51:39.633" v="498" actId="165"/>
          <ac:spMkLst>
            <pc:docMk/>
            <pc:sldMk cId="2317895925" sldId="331"/>
            <ac:spMk id="602" creationId="{46CA11DF-49AF-D8A0-F724-748F1745DE92}"/>
          </ac:spMkLst>
        </pc:spChg>
        <pc:spChg chg="mod">
          <ac:chgData name="Andrew Stewart (andrewst)" userId="b77d2d29-a70c-4c4b-a7a4-8a713b83982f" providerId="ADAL" clId="{12B776AF-7A88-DE46-A37C-F3DD611A0637}" dt="2022-06-15T14:51:39.633" v="498" actId="165"/>
          <ac:spMkLst>
            <pc:docMk/>
            <pc:sldMk cId="2317895925" sldId="331"/>
            <ac:spMk id="603" creationId="{3197A942-796C-C83E-B2CF-F24972DFE272}"/>
          </ac:spMkLst>
        </pc:spChg>
        <pc:spChg chg="mod">
          <ac:chgData name="Andrew Stewart (andrewst)" userId="b77d2d29-a70c-4c4b-a7a4-8a713b83982f" providerId="ADAL" clId="{12B776AF-7A88-DE46-A37C-F3DD611A0637}" dt="2022-06-15T14:51:39.633" v="498" actId="165"/>
          <ac:spMkLst>
            <pc:docMk/>
            <pc:sldMk cId="2317895925" sldId="331"/>
            <ac:spMk id="604" creationId="{0166C226-9C7A-4537-825F-5D3DBEF72C45}"/>
          </ac:spMkLst>
        </pc:spChg>
        <pc:spChg chg="mod">
          <ac:chgData name="Andrew Stewart (andrewst)" userId="b77d2d29-a70c-4c4b-a7a4-8a713b83982f" providerId="ADAL" clId="{12B776AF-7A88-DE46-A37C-F3DD611A0637}" dt="2022-06-21T15:53:35.577" v="2792" actId="1038"/>
          <ac:spMkLst>
            <pc:docMk/>
            <pc:sldMk cId="2317895925" sldId="331"/>
            <ac:spMk id="608" creationId="{E9211022-91D6-3CD2-ED09-7C19FC605128}"/>
          </ac:spMkLst>
        </pc:spChg>
        <pc:spChg chg="mod">
          <ac:chgData name="Andrew Stewart (andrewst)" userId="b77d2d29-a70c-4c4b-a7a4-8a713b83982f" providerId="ADAL" clId="{12B776AF-7A88-DE46-A37C-F3DD611A0637}" dt="2022-06-21T15:53:35.577" v="2792" actId="1038"/>
          <ac:spMkLst>
            <pc:docMk/>
            <pc:sldMk cId="2317895925" sldId="331"/>
            <ac:spMk id="609" creationId="{4157DC2C-1D31-2629-DB76-D2B600AB0C04}"/>
          </ac:spMkLst>
        </pc:spChg>
        <pc:spChg chg="mod">
          <ac:chgData name="Andrew Stewart (andrewst)" userId="b77d2d29-a70c-4c4b-a7a4-8a713b83982f" providerId="ADAL" clId="{12B776AF-7A88-DE46-A37C-F3DD611A0637}" dt="2022-06-21T15:53:35.577" v="2792" actId="1038"/>
          <ac:spMkLst>
            <pc:docMk/>
            <pc:sldMk cId="2317895925" sldId="331"/>
            <ac:spMk id="610" creationId="{BEE51F98-0903-ECC9-0121-5A8898E22FE2}"/>
          </ac:spMkLst>
        </pc:spChg>
        <pc:spChg chg="mod">
          <ac:chgData name="Andrew Stewart (andrewst)" userId="b77d2d29-a70c-4c4b-a7a4-8a713b83982f" providerId="ADAL" clId="{12B776AF-7A88-DE46-A37C-F3DD611A0637}" dt="2022-06-21T15:53:35.577" v="2792" actId="1038"/>
          <ac:spMkLst>
            <pc:docMk/>
            <pc:sldMk cId="2317895925" sldId="331"/>
            <ac:spMk id="611" creationId="{A62F394A-62E4-FE6F-F496-412F6A7BBCC4}"/>
          </ac:spMkLst>
        </pc:spChg>
        <pc:spChg chg="mod">
          <ac:chgData name="Andrew Stewart (andrewst)" userId="b77d2d29-a70c-4c4b-a7a4-8a713b83982f" providerId="ADAL" clId="{12B776AF-7A88-DE46-A37C-F3DD611A0637}" dt="2022-06-21T15:53:35.577" v="2792" actId="1038"/>
          <ac:spMkLst>
            <pc:docMk/>
            <pc:sldMk cId="2317895925" sldId="331"/>
            <ac:spMk id="612" creationId="{255978F2-05E4-D092-78D9-15D4068E445F}"/>
          </ac:spMkLst>
        </pc:spChg>
        <pc:spChg chg="mod">
          <ac:chgData name="Andrew Stewart (andrewst)" userId="b77d2d29-a70c-4c4b-a7a4-8a713b83982f" providerId="ADAL" clId="{12B776AF-7A88-DE46-A37C-F3DD611A0637}" dt="2022-06-21T15:53:35.577" v="2792" actId="1038"/>
          <ac:spMkLst>
            <pc:docMk/>
            <pc:sldMk cId="2317895925" sldId="331"/>
            <ac:spMk id="614" creationId="{29102D45-83A4-3760-6006-28C599103B76}"/>
          </ac:spMkLst>
        </pc:spChg>
        <pc:spChg chg="del mod">
          <ac:chgData name="Andrew Stewart (andrewst)" userId="b77d2d29-a70c-4c4b-a7a4-8a713b83982f" providerId="ADAL" clId="{12B776AF-7A88-DE46-A37C-F3DD611A0637}" dt="2022-06-15T14:53:27.851" v="512" actId="478"/>
          <ac:spMkLst>
            <pc:docMk/>
            <pc:sldMk cId="2317895925" sldId="331"/>
            <ac:spMk id="615" creationId="{00774258-E979-9E0D-BACC-28D3038C9756}"/>
          </ac:spMkLst>
        </pc:spChg>
        <pc:spChg chg="mod">
          <ac:chgData name="Andrew Stewart (andrewst)" userId="b77d2d29-a70c-4c4b-a7a4-8a713b83982f" providerId="ADAL" clId="{12B776AF-7A88-DE46-A37C-F3DD611A0637}" dt="2022-06-21T15:53:35.577" v="2792" actId="1038"/>
          <ac:spMkLst>
            <pc:docMk/>
            <pc:sldMk cId="2317895925" sldId="331"/>
            <ac:spMk id="616" creationId="{8279C9E3-5F74-89A0-3AA9-54B1D2A52E9A}"/>
          </ac:spMkLst>
        </pc:spChg>
        <pc:spChg chg="mod">
          <ac:chgData name="Andrew Stewart (andrewst)" userId="b77d2d29-a70c-4c4b-a7a4-8a713b83982f" providerId="ADAL" clId="{12B776AF-7A88-DE46-A37C-F3DD611A0637}" dt="2022-06-21T15:53:35.577" v="2792" actId="1038"/>
          <ac:spMkLst>
            <pc:docMk/>
            <pc:sldMk cId="2317895925" sldId="331"/>
            <ac:spMk id="617" creationId="{F0B00AF1-AC69-2D1B-7E20-A69F96AF7164}"/>
          </ac:spMkLst>
        </pc:spChg>
        <pc:spChg chg="mod">
          <ac:chgData name="Andrew Stewart (andrewst)" userId="b77d2d29-a70c-4c4b-a7a4-8a713b83982f" providerId="ADAL" clId="{12B776AF-7A88-DE46-A37C-F3DD611A0637}" dt="2022-06-15T15:12:41.878" v="715" actId="1076"/>
          <ac:spMkLst>
            <pc:docMk/>
            <pc:sldMk cId="2317895925" sldId="331"/>
            <ac:spMk id="618" creationId="{A0F2B8CC-FD93-B798-EBEA-3AEEF36D315A}"/>
          </ac:spMkLst>
        </pc:spChg>
        <pc:spChg chg="mod">
          <ac:chgData name="Andrew Stewart (andrewst)" userId="b77d2d29-a70c-4c4b-a7a4-8a713b83982f" providerId="ADAL" clId="{12B776AF-7A88-DE46-A37C-F3DD611A0637}" dt="2022-06-15T15:12:41.878" v="715" actId="1076"/>
          <ac:spMkLst>
            <pc:docMk/>
            <pc:sldMk cId="2317895925" sldId="331"/>
            <ac:spMk id="619" creationId="{ABF08FE2-9C40-8DE7-FC9B-B00103F9C5A7}"/>
          </ac:spMkLst>
        </pc:spChg>
        <pc:spChg chg="mod">
          <ac:chgData name="Andrew Stewart (andrewst)" userId="b77d2d29-a70c-4c4b-a7a4-8a713b83982f" providerId="ADAL" clId="{12B776AF-7A88-DE46-A37C-F3DD611A0637}" dt="2022-06-15T15:12:41.878" v="715" actId="1076"/>
          <ac:spMkLst>
            <pc:docMk/>
            <pc:sldMk cId="2317895925" sldId="331"/>
            <ac:spMk id="620" creationId="{B07993EF-2B96-4C84-2F33-E8242180722C}"/>
          </ac:spMkLst>
        </pc:spChg>
        <pc:spChg chg="mod">
          <ac:chgData name="Andrew Stewart (andrewst)" userId="b77d2d29-a70c-4c4b-a7a4-8a713b83982f" providerId="ADAL" clId="{12B776AF-7A88-DE46-A37C-F3DD611A0637}" dt="2022-06-15T15:12:41.878" v="715" actId="1076"/>
          <ac:spMkLst>
            <pc:docMk/>
            <pc:sldMk cId="2317895925" sldId="331"/>
            <ac:spMk id="621" creationId="{612BD8D8-C3F5-893D-676E-6770172462C3}"/>
          </ac:spMkLst>
        </pc:spChg>
        <pc:spChg chg="mod">
          <ac:chgData name="Andrew Stewart (andrewst)" userId="b77d2d29-a70c-4c4b-a7a4-8a713b83982f" providerId="ADAL" clId="{12B776AF-7A88-DE46-A37C-F3DD611A0637}" dt="2022-06-15T15:12:41.878" v="715" actId="1076"/>
          <ac:spMkLst>
            <pc:docMk/>
            <pc:sldMk cId="2317895925" sldId="331"/>
            <ac:spMk id="622" creationId="{4E98EF3F-FC99-7B38-C2B5-30EEF48FF5C9}"/>
          </ac:spMkLst>
        </pc:spChg>
        <pc:spChg chg="mod">
          <ac:chgData name="Andrew Stewart (andrewst)" userId="b77d2d29-a70c-4c4b-a7a4-8a713b83982f" providerId="ADAL" clId="{12B776AF-7A88-DE46-A37C-F3DD611A0637}" dt="2022-06-15T15:12:41.878" v="715" actId="1076"/>
          <ac:spMkLst>
            <pc:docMk/>
            <pc:sldMk cId="2317895925" sldId="331"/>
            <ac:spMk id="623" creationId="{688741EE-3A7D-58A3-43B5-64CB4D78DA6E}"/>
          </ac:spMkLst>
        </pc:spChg>
        <pc:spChg chg="mod">
          <ac:chgData name="Andrew Stewart (andrewst)" userId="b77d2d29-a70c-4c4b-a7a4-8a713b83982f" providerId="ADAL" clId="{12B776AF-7A88-DE46-A37C-F3DD611A0637}" dt="2022-06-21T15:53:56.754" v="2819" actId="1037"/>
          <ac:spMkLst>
            <pc:docMk/>
            <pc:sldMk cId="2317895925" sldId="331"/>
            <ac:spMk id="625" creationId="{8D9DC7D3-E15F-D4E3-CA9B-5D4B0409B866}"/>
          </ac:spMkLst>
        </pc:spChg>
        <pc:spChg chg="mod">
          <ac:chgData name="Andrew Stewart (andrewst)" userId="b77d2d29-a70c-4c4b-a7a4-8a713b83982f" providerId="ADAL" clId="{12B776AF-7A88-DE46-A37C-F3DD611A0637}" dt="2022-06-21T15:53:56.754" v="2819" actId="1037"/>
          <ac:spMkLst>
            <pc:docMk/>
            <pc:sldMk cId="2317895925" sldId="331"/>
            <ac:spMk id="626" creationId="{6F1D86DE-0371-F947-08DC-A1D761071434}"/>
          </ac:spMkLst>
        </pc:spChg>
        <pc:spChg chg="mod">
          <ac:chgData name="Andrew Stewart (andrewst)" userId="b77d2d29-a70c-4c4b-a7a4-8a713b83982f" providerId="ADAL" clId="{12B776AF-7A88-DE46-A37C-F3DD611A0637}" dt="2022-06-21T15:53:56.754" v="2819" actId="1037"/>
          <ac:spMkLst>
            <pc:docMk/>
            <pc:sldMk cId="2317895925" sldId="331"/>
            <ac:spMk id="629" creationId="{3892C89F-0FEC-DFF7-1F5B-61F848D5C9D3}"/>
          </ac:spMkLst>
        </pc:spChg>
        <pc:spChg chg="mod">
          <ac:chgData name="Andrew Stewart (andrewst)" userId="b77d2d29-a70c-4c4b-a7a4-8a713b83982f" providerId="ADAL" clId="{12B776AF-7A88-DE46-A37C-F3DD611A0637}" dt="2022-06-21T15:53:56.754" v="2819" actId="1037"/>
          <ac:spMkLst>
            <pc:docMk/>
            <pc:sldMk cId="2317895925" sldId="331"/>
            <ac:spMk id="630" creationId="{D36DF64C-A7A2-4BF6-F625-ED13FC42166E}"/>
          </ac:spMkLst>
        </pc:spChg>
        <pc:spChg chg="mod">
          <ac:chgData name="Andrew Stewart (andrewst)" userId="b77d2d29-a70c-4c4b-a7a4-8a713b83982f" providerId="ADAL" clId="{12B776AF-7A88-DE46-A37C-F3DD611A0637}" dt="2022-06-21T15:53:56.754" v="2819" actId="1037"/>
          <ac:spMkLst>
            <pc:docMk/>
            <pc:sldMk cId="2317895925" sldId="331"/>
            <ac:spMk id="631" creationId="{8C4A8F34-30DE-A9CA-BBBD-ABBA6150AF5A}"/>
          </ac:spMkLst>
        </pc:spChg>
        <pc:spChg chg="mod">
          <ac:chgData name="Andrew Stewart (andrewst)" userId="b77d2d29-a70c-4c4b-a7a4-8a713b83982f" providerId="ADAL" clId="{12B776AF-7A88-DE46-A37C-F3DD611A0637}" dt="2022-06-21T15:53:56.754" v="2819" actId="1037"/>
          <ac:spMkLst>
            <pc:docMk/>
            <pc:sldMk cId="2317895925" sldId="331"/>
            <ac:spMk id="632" creationId="{9BD8378C-B7A7-9204-B560-1D32ABA9E922}"/>
          </ac:spMkLst>
        </pc:spChg>
        <pc:spChg chg="mod">
          <ac:chgData name="Andrew Stewart (andrewst)" userId="b77d2d29-a70c-4c4b-a7a4-8a713b83982f" providerId="ADAL" clId="{12B776AF-7A88-DE46-A37C-F3DD611A0637}" dt="2022-06-21T15:53:56.754" v="2819" actId="1037"/>
          <ac:spMkLst>
            <pc:docMk/>
            <pc:sldMk cId="2317895925" sldId="331"/>
            <ac:spMk id="633" creationId="{A11ADA93-4B10-C576-7546-3963A2187A25}"/>
          </ac:spMkLst>
        </pc:spChg>
        <pc:spChg chg="mod">
          <ac:chgData name="Andrew Stewart (andrewst)" userId="b77d2d29-a70c-4c4b-a7a4-8a713b83982f" providerId="ADAL" clId="{12B776AF-7A88-DE46-A37C-F3DD611A0637}" dt="2022-06-21T15:53:56.754" v="2819" actId="1037"/>
          <ac:spMkLst>
            <pc:docMk/>
            <pc:sldMk cId="2317895925" sldId="331"/>
            <ac:spMk id="634" creationId="{A3DE43A8-1923-A7B3-4145-277EB420897B}"/>
          </ac:spMkLst>
        </pc:spChg>
        <pc:spChg chg="mod">
          <ac:chgData name="Andrew Stewart (andrewst)" userId="b77d2d29-a70c-4c4b-a7a4-8a713b83982f" providerId="ADAL" clId="{12B776AF-7A88-DE46-A37C-F3DD611A0637}" dt="2022-06-21T15:53:56.754" v="2819" actId="1037"/>
          <ac:spMkLst>
            <pc:docMk/>
            <pc:sldMk cId="2317895925" sldId="331"/>
            <ac:spMk id="635" creationId="{1FDDD68D-EABF-8479-2A65-763E3446F76C}"/>
          </ac:spMkLst>
        </pc:spChg>
        <pc:spChg chg="mod">
          <ac:chgData name="Andrew Stewart (andrewst)" userId="b77d2d29-a70c-4c4b-a7a4-8a713b83982f" providerId="ADAL" clId="{12B776AF-7A88-DE46-A37C-F3DD611A0637}" dt="2022-06-21T15:53:56.754" v="2819" actId="1037"/>
          <ac:spMkLst>
            <pc:docMk/>
            <pc:sldMk cId="2317895925" sldId="331"/>
            <ac:spMk id="636" creationId="{2D47303C-584E-50BC-39D2-A74D9892F771}"/>
          </ac:spMkLst>
        </pc:spChg>
        <pc:spChg chg="mod">
          <ac:chgData name="Andrew Stewart (andrewst)" userId="b77d2d29-a70c-4c4b-a7a4-8a713b83982f" providerId="ADAL" clId="{12B776AF-7A88-DE46-A37C-F3DD611A0637}" dt="2022-06-21T15:53:56.754" v="2819" actId="1037"/>
          <ac:spMkLst>
            <pc:docMk/>
            <pc:sldMk cId="2317895925" sldId="331"/>
            <ac:spMk id="637" creationId="{89D4B48E-DB7B-D359-A57A-C8670AC82B0E}"/>
          </ac:spMkLst>
        </pc:spChg>
        <pc:spChg chg="mod">
          <ac:chgData name="Andrew Stewart (andrewst)" userId="b77d2d29-a70c-4c4b-a7a4-8a713b83982f" providerId="ADAL" clId="{12B776AF-7A88-DE46-A37C-F3DD611A0637}" dt="2022-06-21T15:53:56.754" v="2819" actId="1037"/>
          <ac:spMkLst>
            <pc:docMk/>
            <pc:sldMk cId="2317895925" sldId="331"/>
            <ac:spMk id="638" creationId="{943EEA59-5240-740F-6180-34EE387BBC56}"/>
          </ac:spMkLst>
        </pc:spChg>
        <pc:spChg chg="del mod">
          <ac:chgData name="Andrew Stewart (andrewst)" userId="b77d2d29-a70c-4c4b-a7a4-8a713b83982f" providerId="ADAL" clId="{12B776AF-7A88-DE46-A37C-F3DD611A0637}" dt="2022-06-15T14:51:52.822" v="500" actId="478"/>
          <ac:spMkLst>
            <pc:docMk/>
            <pc:sldMk cId="2317895925" sldId="331"/>
            <ac:spMk id="639" creationId="{8EB476F9-B2CB-8586-E3A0-D610674E0BFE}"/>
          </ac:spMkLst>
        </pc:spChg>
        <pc:spChg chg="del mod">
          <ac:chgData name="Andrew Stewart (andrewst)" userId="b77d2d29-a70c-4c4b-a7a4-8a713b83982f" providerId="ADAL" clId="{12B776AF-7A88-DE46-A37C-F3DD611A0637}" dt="2022-06-15T14:52:00.419" v="502" actId="478"/>
          <ac:spMkLst>
            <pc:docMk/>
            <pc:sldMk cId="2317895925" sldId="331"/>
            <ac:spMk id="640" creationId="{D3E68B95-3277-128B-6539-A09A77B8BB42}"/>
          </ac:spMkLst>
        </pc:spChg>
        <pc:spChg chg="del mod">
          <ac:chgData name="Andrew Stewart (andrewst)" userId="b77d2d29-a70c-4c4b-a7a4-8a713b83982f" providerId="ADAL" clId="{12B776AF-7A88-DE46-A37C-F3DD611A0637}" dt="2022-06-15T14:51:57.664" v="501" actId="478"/>
          <ac:spMkLst>
            <pc:docMk/>
            <pc:sldMk cId="2317895925" sldId="331"/>
            <ac:spMk id="641" creationId="{0526E475-A08D-3956-6EFC-F01BD975298D}"/>
          </ac:spMkLst>
        </pc:spChg>
        <pc:spChg chg="mod">
          <ac:chgData name="Andrew Stewart (andrewst)" userId="b77d2d29-a70c-4c4b-a7a4-8a713b83982f" providerId="ADAL" clId="{12B776AF-7A88-DE46-A37C-F3DD611A0637}" dt="2022-06-15T16:21:14.543" v="1299" actId="1035"/>
          <ac:spMkLst>
            <pc:docMk/>
            <pc:sldMk cId="2317895925" sldId="331"/>
            <ac:spMk id="643" creationId="{8F588EFC-7282-B77C-5E09-0978ADFD7548}"/>
          </ac:spMkLst>
        </pc:spChg>
        <pc:spChg chg="mod">
          <ac:chgData name="Andrew Stewart (andrewst)" userId="b77d2d29-a70c-4c4b-a7a4-8a713b83982f" providerId="ADAL" clId="{12B776AF-7A88-DE46-A37C-F3DD611A0637}" dt="2022-06-15T16:41:31.515" v="1303" actId="14100"/>
          <ac:spMkLst>
            <pc:docMk/>
            <pc:sldMk cId="2317895925" sldId="331"/>
            <ac:spMk id="644" creationId="{623A382B-D3A9-D5B5-55AD-9FD028654521}"/>
          </ac:spMkLst>
        </pc:spChg>
        <pc:spChg chg="mod">
          <ac:chgData name="Andrew Stewart (andrewst)" userId="b77d2d29-a70c-4c4b-a7a4-8a713b83982f" providerId="ADAL" clId="{12B776AF-7A88-DE46-A37C-F3DD611A0637}" dt="2022-06-15T16:41:46.529" v="1312" actId="14100"/>
          <ac:spMkLst>
            <pc:docMk/>
            <pc:sldMk cId="2317895925" sldId="331"/>
            <ac:spMk id="645" creationId="{FF3BAE8A-F184-1871-B959-4B1C9C3B7646}"/>
          </ac:spMkLst>
        </pc:spChg>
        <pc:spChg chg="mod">
          <ac:chgData name="Andrew Stewart (andrewst)" userId="b77d2d29-a70c-4c4b-a7a4-8a713b83982f" providerId="ADAL" clId="{12B776AF-7A88-DE46-A37C-F3DD611A0637}" dt="2022-06-15T16:41:23.641" v="1302" actId="14100"/>
          <ac:spMkLst>
            <pc:docMk/>
            <pc:sldMk cId="2317895925" sldId="331"/>
            <ac:spMk id="646" creationId="{48FD06D0-D2EF-2382-68E8-2259698CC543}"/>
          </ac:spMkLst>
        </pc:spChg>
        <pc:spChg chg="del mod topLvl">
          <ac:chgData name="Andrew Stewart (andrewst)" userId="b77d2d29-a70c-4c4b-a7a4-8a713b83982f" providerId="ADAL" clId="{12B776AF-7A88-DE46-A37C-F3DD611A0637}" dt="2022-06-15T14:52:48.188" v="509" actId="478"/>
          <ac:spMkLst>
            <pc:docMk/>
            <pc:sldMk cId="2317895925" sldId="331"/>
            <ac:spMk id="647" creationId="{B3A02823-2E48-A0CD-03D3-6230AF7ECB9B}"/>
          </ac:spMkLst>
        </pc:spChg>
        <pc:spChg chg="mod">
          <ac:chgData name="Andrew Stewart (andrewst)" userId="b77d2d29-a70c-4c4b-a7a4-8a713b83982f" providerId="ADAL" clId="{12B776AF-7A88-DE46-A37C-F3DD611A0637}" dt="2022-06-15T14:51:39.633" v="498" actId="165"/>
          <ac:spMkLst>
            <pc:docMk/>
            <pc:sldMk cId="2317895925" sldId="331"/>
            <ac:spMk id="649" creationId="{E3ABC8D4-367F-B6D8-3C19-148DD6458AB8}"/>
          </ac:spMkLst>
        </pc:spChg>
        <pc:spChg chg="mod">
          <ac:chgData name="Andrew Stewart (andrewst)" userId="b77d2d29-a70c-4c4b-a7a4-8a713b83982f" providerId="ADAL" clId="{12B776AF-7A88-DE46-A37C-F3DD611A0637}" dt="2022-06-15T14:51:39.633" v="498" actId="165"/>
          <ac:spMkLst>
            <pc:docMk/>
            <pc:sldMk cId="2317895925" sldId="331"/>
            <ac:spMk id="650" creationId="{B4AFA3AC-3EC7-50CC-990E-4E56A3E6571F}"/>
          </ac:spMkLst>
        </pc:spChg>
        <pc:spChg chg="mod">
          <ac:chgData name="Andrew Stewart (andrewst)" userId="b77d2d29-a70c-4c4b-a7a4-8a713b83982f" providerId="ADAL" clId="{12B776AF-7A88-DE46-A37C-F3DD611A0637}" dt="2022-06-15T14:51:39.633" v="498" actId="165"/>
          <ac:spMkLst>
            <pc:docMk/>
            <pc:sldMk cId="2317895925" sldId="331"/>
            <ac:spMk id="651" creationId="{6BC10B21-79CD-0B46-80F9-E682D1550FD4}"/>
          </ac:spMkLst>
        </pc:spChg>
        <pc:spChg chg="mod">
          <ac:chgData name="Andrew Stewart (andrewst)" userId="b77d2d29-a70c-4c4b-a7a4-8a713b83982f" providerId="ADAL" clId="{12B776AF-7A88-DE46-A37C-F3DD611A0637}" dt="2022-06-15T14:51:39.633" v="498" actId="165"/>
          <ac:spMkLst>
            <pc:docMk/>
            <pc:sldMk cId="2317895925" sldId="331"/>
            <ac:spMk id="652" creationId="{67C919F3-9348-8594-C614-8E18E0F79B8C}"/>
          </ac:spMkLst>
        </pc:spChg>
        <pc:spChg chg="mod">
          <ac:chgData name="Andrew Stewart (andrewst)" userId="b77d2d29-a70c-4c4b-a7a4-8a713b83982f" providerId="ADAL" clId="{12B776AF-7A88-DE46-A37C-F3DD611A0637}" dt="2022-06-15T14:51:39.633" v="498" actId="165"/>
          <ac:spMkLst>
            <pc:docMk/>
            <pc:sldMk cId="2317895925" sldId="331"/>
            <ac:spMk id="653" creationId="{4862F76E-4DC0-C106-607A-30CFE0CEDE34}"/>
          </ac:spMkLst>
        </pc:spChg>
        <pc:spChg chg="mod">
          <ac:chgData name="Andrew Stewart (andrewst)" userId="b77d2d29-a70c-4c4b-a7a4-8a713b83982f" providerId="ADAL" clId="{12B776AF-7A88-DE46-A37C-F3DD611A0637}" dt="2022-06-15T14:51:39.633" v="498" actId="165"/>
          <ac:spMkLst>
            <pc:docMk/>
            <pc:sldMk cId="2317895925" sldId="331"/>
            <ac:spMk id="654" creationId="{D569FE77-3841-6C81-F892-42533265D30D}"/>
          </ac:spMkLst>
        </pc:spChg>
        <pc:spChg chg="mod">
          <ac:chgData name="Andrew Stewart (andrewst)" userId="b77d2d29-a70c-4c4b-a7a4-8a713b83982f" providerId="ADAL" clId="{12B776AF-7A88-DE46-A37C-F3DD611A0637}" dt="2022-06-15T14:51:39.633" v="498" actId="165"/>
          <ac:spMkLst>
            <pc:docMk/>
            <pc:sldMk cId="2317895925" sldId="331"/>
            <ac:spMk id="655" creationId="{3411B80D-3CCF-8D09-C483-05F9B6FCF2B9}"/>
          </ac:spMkLst>
        </pc:spChg>
        <pc:spChg chg="mod">
          <ac:chgData name="Andrew Stewart (andrewst)" userId="b77d2d29-a70c-4c4b-a7a4-8a713b83982f" providerId="ADAL" clId="{12B776AF-7A88-DE46-A37C-F3DD611A0637}" dt="2022-06-15T14:51:39.633" v="498" actId="165"/>
          <ac:spMkLst>
            <pc:docMk/>
            <pc:sldMk cId="2317895925" sldId="331"/>
            <ac:spMk id="656" creationId="{73E2C485-A102-B7F4-F151-05651BF26510}"/>
          </ac:spMkLst>
        </pc:spChg>
        <pc:spChg chg="mod">
          <ac:chgData name="Andrew Stewart (andrewst)" userId="b77d2d29-a70c-4c4b-a7a4-8a713b83982f" providerId="ADAL" clId="{12B776AF-7A88-DE46-A37C-F3DD611A0637}" dt="2022-06-15T14:51:39.633" v="498" actId="165"/>
          <ac:spMkLst>
            <pc:docMk/>
            <pc:sldMk cId="2317895925" sldId="331"/>
            <ac:spMk id="657" creationId="{F28C382A-BA80-E0F4-3852-7FDD81C9553B}"/>
          </ac:spMkLst>
        </pc:spChg>
        <pc:spChg chg="mod">
          <ac:chgData name="Andrew Stewart (andrewst)" userId="b77d2d29-a70c-4c4b-a7a4-8a713b83982f" providerId="ADAL" clId="{12B776AF-7A88-DE46-A37C-F3DD611A0637}" dt="2022-06-15T14:51:39.633" v="498" actId="165"/>
          <ac:spMkLst>
            <pc:docMk/>
            <pc:sldMk cId="2317895925" sldId="331"/>
            <ac:spMk id="658" creationId="{C13B2019-A597-EA86-C4D4-7E51B4007E38}"/>
          </ac:spMkLst>
        </pc:spChg>
        <pc:spChg chg="mod">
          <ac:chgData name="Andrew Stewart (andrewst)" userId="b77d2d29-a70c-4c4b-a7a4-8a713b83982f" providerId="ADAL" clId="{12B776AF-7A88-DE46-A37C-F3DD611A0637}" dt="2022-06-15T14:51:39.633" v="498" actId="165"/>
          <ac:spMkLst>
            <pc:docMk/>
            <pc:sldMk cId="2317895925" sldId="331"/>
            <ac:spMk id="659" creationId="{9196347D-D558-C293-297A-A71EA1BA3BFE}"/>
          </ac:spMkLst>
        </pc:spChg>
        <pc:spChg chg="mod">
          <ac:chgData name="Andrew Stewart (andrewst)" userId="b77d2d29-a70c-4c4b-a7a4-8a713b83982f" providerId="ADAL" clId="{12B776AF-7A88-DE46-A37C-F3DD611A0637}" dt="2022-06-15T14:51:39.633" v="498" actId="165"/>
          <ac:spMkLst>
            <pc:docMk/>
            <pc:sldMk cId="2317895925" sldId="331"/>
            <ac:spMk id="660" creationId="{BC1AD1A8-C7E6-6DA1-A3AE-0E193EE60448}"/>
          </ac:spMkLst>
        </pc:spChg>
        <pc:spChg chg="mod">
          <ac:chgData name="Andrew Stewart (andrewst)" userId="b77d2d29-a70c-4c4b-a7a4-8a713b83982f" providerId="ADAL" clId="{12B776AF-7A88-DE46-A37C-F3DD611A0637}" dt="2022-06-15T14:51:39.633" v="498" actId="165"/>
          <ac:spMkLst>
            <pc:docMk/>
            <pc:sldMk cId="2317895925" sldId="331"/>
            <ac:spMk id="661" creationId="{2E7B9138-11B5-F701-48C5-FA6FDF99354D}"/>
          </ac:spMkLst>
        </pc:spChg>
        <pc:spChg chg="mod">
          <ac:chgData name="Andrew Stewart (andrewst)" userId="b77d2d29-a70c-4c4b-a7a4-8a713b83982f" providerId="ADAL" clId="{12B776AF-7A88-DE46-A37C-F3DD611A0637}" dt="2022-06-15T14:51:39.633" v="498" actId="165"/>
          <ac:spMkLst>
            <pc:docMk/>
            <pc:sldMk cId="2317895925" sldId="331"/>
            <ac:spMk id="662" creationId="{CC3B5D70-841C-5B61-3AF9-2D1496C0B90B}"/>
          </ac:spMkLst>
        </pc:spChg>
        <pc:spChg chg="mod">
          <ac:chgData name="Andrew Stewart (andrewst)" userId="b77d2d29-a70c-4c4b-a7a4-8a713b83982f" providerId="ADAL" clId="{12B776AF-7A88-DE46-A37C-F3DD611A0637}" dt="2022-06-15T14:51:39.633" v="498" actId="165"/>
          <ac:spMkLst>
            <pc:docMk/>
            <pc:sldMk cId="2317895925" sldId="331"/>
            <ac:spMk id="663" creationId="{7417FFD6-D296-7B7A-D70A-F4D4745D6C8A}"/>
          </ac:spMkLst>
        </pc:spChg>
        <pc:spChg chg="mod">
          <ac:chgData name="Andrew Stewart (andrewst)" userId="b77d2d29-a70c-4c4b-a7a4-8a713b83982f" providerId="ADAL" clId="{12B776AF-7A88-DE46-A37C-F3DD611A0637}" dt="2022-06-21T15:53:56.754" v="2819" actId="1037"/>
          <ac:spMkLst>
            <pc:docMk/>
            <pc:sldMk cId="2317895925" sldId="331"/>
            <ac:spMk id="664" creationId="{8D254803-BC1F-8D87-857E-E7953C25E6B8}"/>
          </ac:spMkLst>
        </pc:spChg>
        <pc:spChg chg="mod">
          <ac:chgData name="Andrew Stewart (andrewst)" userId="b77d2d29-a70c-4c4b-a7a4-8a713b83982f" providerId="ADAL" clId="{12B776AF-7A88-DE46-A37C-F3DD611A0637}" dt="2022-06-21T15:53:56.754" v="2819" actId="1037"/>
          <ac:spMkLst>
            <pc:docMk/>
            <pc:sldMk cId="2317895925" sldId="331"/>
            <ac:spMk id="665" creationId="{B8DD8944-3D80-BBB3-898A-E98F6AC18D88}"/>
          </ac:spMkLst>
        </pc:spChg>
        <pc:spChg chg="mod">
          <ac:chgData name="Andrew Stewart (andrewst)" userId="b77d2d29-a70c-4c4b-a7a4-8a713b83982f" providerId="ADAL" clId="{12B776AF-7A88-DE46-A37C-F3DD611A0637}" dt="2022-06-21T15:53:56.754" v="2819" actId="1037"/>
          <ac:spMkLst>
            <pc:docMk/>
            <pc:sldMk cId="2317895925" sldId="331"/>
            <ac:spMk id="666" creationId="{F4941BDB-B09C-D88B-6071-47E23C873C68}"/>
          </ac:spMkLst>
        </pc:spChg>
        <pc:spChg chg="mod">
          <ac:chgData name="Andrew Stewart (andrewst)" userId="b77d2d29-a70c-4c4b-a7a4-8a713b83982f" providerId="ADAL" clId="{12B776AF-7A88-DE46-A37C-F3DD611A0637}" dt="2022-06-21T15:53:56.754" v="2819" actId="1037"/>
          <ac:spMkLst>
            <pc:docMk/>
            <pc:sldMk cId="2317895925" sldId="331"/>
            <ac:spMk id="667" creationId="{2700D023-682C-1FE7-1960-B28C27F4A8C1}"/>
          </ac:spMkLst>
        </pc:spChg>
        <pc:spChg chg="mod">
          <ac:chgData name="Andrew Stewart (andrewst)" userId="b77d2d29-a70c-4c4b-a7a4-8a713b83982f" providerId="ADAL" clId="{12B776AF-7A88-DE46-A37C-F3DD611A0637}" dt="2022-06-21T15:53:56.754" v="2819" actId="1037"/>
          <ac:spMkLst>
            <pc:docMk/>
            <pc:sldMk cId="2317895925" sldId="331"/>
            <ac:spMk id="668" creationId="{25C9A00D-6A3C-4D0C-146A-69CF5853B5BB}"/>
          </ac:spMkLst>
        </pc:spChg>
        <pc:spChg chg="mod">
          <ac:chgData name="Andrew Stewart (andrewst)" userId="b77d2d29-a70c-4c4b-a7a4-8a713b83982f" providerId="ADAL" clId="{12B776AF-7A88-DE46-A37C-F3DD611A0637}" dt="2022-06-21T15:53:56.754" v="2819" actId="1037"/>
          <ac:spMkLst>
            <pc:docMk/>
            <pc:sldMk cId="2317895925" sldId="331"/>
            <ac:spMk id="669" creationId="{2AE2552F-4527-8685-E08A-5FA0FFFF9E5B}"/>
          </ac:spMkLst>
        </pc:spChg>
        <pc:spChg chg="mod">
          <ac:chgData name="Andrew Stewart (andrewst)" userId="b77d2d29-a70c-4c4b-a7a4-8a713b83982f" providerId="ADAL" clId="{12B776AF-7A88-DE46-A37C-F3DD611A0637}" dt="2022-06-21T15:53:56.754" v="2819" actId="1037"/>
          <ac:spMkLst>
            <pc:docMk/>
            <pc:sldMk cId="2317895925" sldId="331"/>
            <ac:spMk id="670" creationId="{6858EB8F-8735-3E55-C7F0-081ED649B4D5}"/>
          </ac:spMkLst>
        </pc:spChg>
        <pc:spChg chg="mod">
          <ac:chgData name="Andrew Stewart (andrewst)" userId="b77d2d29-a70c-4c4b-a7a4-8a713b83982f" providerId="ADAL" clId="{12B776AF-7A88-DE46-A37C-F3DD611A0637}" dt="2022-06-21T15:53:56.754" v="2819" actId="1037"/>
          <ac:spMkLst>
            <pc:docMk/>
            <pc:sldMk cId="2317895925" sldId="331"/>
            <ac:spMk id="671" creationId="{211F267B-59A1-B230-A7F7-73052898ED3C}"/>
          </ac:spMkLst>
        </pc:spChg>
        <pc:spChg chg="mod">
          <ac:chgData name="Andrew Stewart (andrewst)" userId="b77d2d29-a70c-4c4b-a7a4-8a713b83982f" providerId="ADAL" clId="{12B776AF-7A88-DE46-A37C-F3DD611A0637}" dt="2022-06-21T15:53:56.754" v="2819" actId="1037"/>
          <ac:spMkLst>
            <pc:docMk/>
            <pc:sldMk cId="2317895925" sldId="331"/>
            <ac:spMk id="672" creationId="{04644DBF-D821-A847-0047-FA1F6B33E324}"/>
          </ac:spMkLst>
        </pc:spChg>
        <pc:spChg chg="del mod topLvl">
          <ac:chgData name="Andrew Stewart (andrewst)" userId="b77d2d29-a70c-4c4b-a7a4-8a713b83982f" providerId="ADAL" clId="{12B776AF-7A88-DE46-A37C-F3DD611A0637}" dt="2022-06-15T14:53:16.610" v="511" actId="478"/>
          <ac:spMkLst>
            <pc:docMk/>
            <pc:sldMk cId="2317895925" sldId="331"/>
            <ac:spMk id="673" creationId="{A81D46F9-B0F3-AA7B-89AC-083466F142F0}"/>
          </ac:spMkLst>
        </pc:spChg>
        <pc:spChg chg="mod">
          <ac:chgData name="Andrew Stewart (andrewst)" userId="b77d2d29-a70c-4c4b-a7a4-8a713b83982f" providerId="ADAL" clId="{12B776AF-7A88-DE46-A37C-F3DD611A0637}" dt="2022-06-21T15:53:56.754" v="2819" actId="1037"/>
          <ac:spMkLst>
            <pc:docMk/>
            <pc:sldMk cId="2317895925" sldId="331"/>
            <ac:spMk id="675" creationId="{2EB776CF-575B-62CF-B547-9D4507552D5A}"/>
          </ac:spMkLst>
        </pc:spChg>
        <pc:spChg chg="mod">
          <ac:chgData name="Andrew Stewart (andrewst)" userId="b77d2d29-a70c-4c4b-a7a4-8a713b83982f" providerId="ADAL" clId="{12B776AF-7A88-DE46-A37C-F3DD611A0637}" dt="2022-06-21T15:53:56.754" v="2819" actId="1037"/>
          <ac:spMkLst>
            <pc:docMk/>
            <pc:sldMk cId="2317895925" sldId="331"/>
            <ac:spMk id="676" creationId="{9095564D-5A1B-A715-A807-03F9434C6A87}"/>
          </ac:spMkLst>
        </pc:spChg>
        <pc:spChg chg="mod">
          <ac:chgData name="Andrew Stewart (andrewst)" userId="b77d2d29-a70c-4c4b-a7a4-8a713b83982f" providerId="ADAL" clId="{12B776AF-7A88-DE46-A37C-F3DD611A0637}" dt="2022-06-21T15:53:56.754" v="2819" actId="1037"/>
          <ac:spMkLst>
            <pc:docMk/>
            <pc:sldMk cId="2317895925" sldId="331"/>
            <ac:spMk id="677" creationId="{C612E539-A7E2-9CC4-9F68-A0D8F823A147}"/>
          </ac:spMkLst>
        </pc:spChg>
        <pc:spChg chg="mod">
          <ac:chgData name="Andrew Stewart (andrewst)" userId="b77d2d29-a70c-4c4b-a7a4-8a713b83982f" providerId="ADAL" clId="{12B776AF-7A88-DE46-A37C-F3DD611A0637}" dt="2022-06-21T15:53:56.754" v="2819" actId="1037"/>
          <ac:spMkLst>
            <pc:docMk/>
            <pc:sldMk cId="2317895925" sldId="331"/>
            <ac:spMk id="678" creationId="{9804D7C6-426B-BB5E-C5AD-F1057FC0C7BC}"/>
          </ac:spMkLst>
        </pc:spChg>
        <pc:spChg chg="mod">
          <ac:chgData name="Andrew Stewart (andrewst)" userId="b77d2d29-a70c-4c4b-a7a4-8a713b83982f" providerId="ADAL" clId="{12B776AF-7A88-DE46-A37C-F3DD611A0637}" dt="2022-06-21T15:53:56.754" v="2819" actId="1037"/>
          <ac:spMkLst>
            <pc:docMk/>
            <pc:sldMk cId="2317895925" sldId="331"/>
            <ac:spMk id="679" creationId="{1BFD82A7-DE1E-4227-685D-B00D55E050CA}"/>
          </ac:spMkLst>
        </pc:spChg>
        <pc:spChg chg="mod">
          <ac:chgData name="Andrew Stewart (andrewst)" userId="b77d2d29-a70c-4c4b-a7a4-8a713b83982f" providerId="ADAL" clId="{12B776AF-7A88-DE46-A37C-F3DD611A0637}" dt="2022-06-21T15:53:56.754" v="2819" actId="1037"/>
          <ac:spMkLst>
            <pc:docMk/>
            <pc:sldMk cId="2317895925" sldId="331"/>
            <ac:spMk id="680" creationId="{B15E3207-E359-1FA3-510D-B7A767C641D0}"/>
          </ac:spMkLst>
        </pc:spChg>
        <pc:spChg chg="mod">
          <ac:chgData name="Andrew Stewart (andrewst)" userId="b77d2d29-a70c-4c4b-a7a4-8a713b83982f" providerId="ADAL" clId="{12B776AF-7A88-DE46-A37C-F3DD611A0637}" dt="2022-06-21T15:53:56.754" v="2819" actId="1037"/>
          <ac:spMkLst>
            <pc:docMk/>
            <pc:sldMk cId="2317895925" sldId="331"/>
            <ac:spMk id="681" creationId="{591BEB94-6FDA-A5B1-425C-BA1D07E4F7C8}"/>
          </ac:spMkLst>
        </pc:spChg>
        <pc:spChg chg="mod">
          <ac:chgData name="Andrew Stewart (andrewst)" userId="b77d2d29-a70c-4c4b-a7a4-8a713b83982f" providerId="ADAL" clId="{12B776AF-7A88-DE46-A37C-F3DD611A0637}" dt="2022-06-21T15:53:56.754" v="2819" actId="1037"/>
          <ac:spMkLst>
            <pc:docMk/>
            <pc:sldMk cId="2317895925" sldId="331"/>
            <ac:spMk id="682" creationId="{07FDA375-B392-FAF3-80A7-F08E1A0F2AF7}"/>
          </ac:spMkLst>
        </pc:spChg>
        <pc:spChg chg="mod">
          <ac:chgData name="Andrew Stewart (andrewst)" userId="b77d2d29-a70c-4c4b-a7a4-8a713b83982f" providerId="ADAL" clId="{12B776AF-7A88-DE46-A37C-F3DD611A0637}" dt="2022-06-21T15:53:56.754" v="2819" actId="1037"/>
          <ac:spMkLst>
            <pc:docMk/>
            <pc:sldMk cId="2317895925" sldId="331"/>
            <ac:spMk id="683" creationId="{B944EF8C-28EE-88E4-6DD3-B85D883C4B03}"/>
          </ac:spMkLst>
        </pc:spChg>
        <pc:spChg chg="mod">
          <ac:chgData name="Andrew Stewart (andrewst)" userId="b77d2d29-a70c-4c4b-a7a4-8a713b83982f" providerId="ADAL" clId="{12B776AF-7A88-DE46-A37C-F3DD611A0637}" dt="2022-06-21T15:53:56.754" v="2819" actId="1037"/>
          <ac:spMkLst>
            <pc:docMk/>
            <pc:sldMk cId="2317895925" sldId="331"/>
            <ac:spMk id="684" creationId="{5097267E-9661-7310-F5D5-5707B075056D}"/>
          </ac:spMkLst>
        </pc:spChg>
        <pc:spChg chg="mod">
          <ac:chgData name="Andrew Stewart (andrewst)" userId="b77d2d29-a70c-4c4b-a7a4-8a713b83982f" providerId="ADAL" clId="{12B776AF-7A88-DE46-A37C-F3DD611A0637}" dt="2022-06-21T15:53:56.754" v="2819" actId="1037"/>
          <ac:spMkLst>
            <pc:docMk/>
            <pc:sldMk cId="2317895925" sldId="331"/>
            <ac:spMk id="685" creationId="{218E5CDD-49D6-ABF7-A7AF-E62C526F8562}"/>
          </ac:spMkLst>
        </pc:spChg>
        <pc:spChg chg="mod">
          <ac:chgData name="Andrew Stewart (andrewst)" userId="b77d2d29-a70c-4c4b-a7a4-8a713b83982f" providerId="ADAL" clId="{12B776AF-7A88-DE46-A37C-F3DD611A0637}" dt="2022-06-21T15:53:56.754" v="2819" actId="1037"/>
          <ac:spMkLst>
            <pc:docMk/>
            <pc:sldMk cId="2317895925" sldId="331"/>
            <ac:spMk id="686" creationId="{C5D7B8EF-E59C-7989-36AE-70310A965AB8}"/>
          </ac:spMkLst>
        </pc:spChg>
        <pc:spChg chg="mod">
          <ac:chgData name="Andrew Stewart (andrewst)" userId="b77d2d29-a70c-4c4b-a7a4-8a713b83982f" providerId="ADAL" clId="{12B776AF-7A88-DE46-A37C-F3DD611A0637}" dt="2022-06-21T15:53:56.754" v="2819" actId="1037"/>
          <ac:spMkLst>
            <pc:docMk/>
            <pc:sldMk cId="2317895925" sldId="331"/>
            <ac:spMk id="687" creationId="{1DEF6D00-2185-05B6-D75E-7CBCE85BE6AA}"/>
          </ac:spMkLst>
        </pc:spChg>
        <pc:spChg chg="mod">
          <ac:chgData name="Andrew Stewart (andrewst)" userId="b77d2d29-a70c-4c4b-a7a4-8a713b83982f" providerId="ADAL" clId="{12B776AF-7A88-DE46-A37C-F3DD611A0637}" dt="2022-06-21T15:53:56.754" v="2819" actId="1037"/>
          <ac:spMkLst>
            <pc:docMk/>
            <pc:sldMk cId="2317895925" sldId="331"/>
            <ac:spMk id="688" creationId="{55B84CE6-5D52-2E76-2678-5D9C0BCEF917}"/>
          </ac:spMkLst>
        </pc:spChg>
        <pc:spChg chg="mod">
          <ac:chgData name="Andrew Stewart (andrewst)" userId="b77d2d29-a70c-4c4b-a7a4-8a713b83982f" providerId="ADAL" clId="{12B776AF-7A88-DE46-A37C-F3DD611A0637}" dt="2022-06-21T15:53:56.754" v="2819" actId="1037"/>
          <ac:spMkLst>
            <pc:docMk/>
            <pc:sldMk cId="2317895925" sldId="331"/>
            <ac:spMk id="689" creationId="{CE71BFD2-80D5-A5EF-3D65-31DEC428D45D}"/>
          </ac:spMkLst>
        </pc:spChg>
        <pc:spChg chg="del mod topLvl">
          <ac:chgData name="Andrew Stewart (andrewst)" userId="b77d2d29-a70c-4c4b-a7a4-8a713b83982f" providerId="ADAL" clId="{12B776AF-7A88-DE46-A37C-F3DD611A0637}" dt="2022-06-15T14:53:12.387" v="510" actId="478"/>
          <ac:spMkLst>
            <pc:docMk/>
            <pc:sldMk cId="2317895925" sldId="331"/>
            <ac:spMk id="690" creationId="{64AEDB44-EA78-CF36-8942-41150B612CA3}"/>
          </ac:spMkLst>
        </pc:spChg>
        <pc:spChg chg="mod">
          <ac:chgData name="Andrew Stewart (andrewst)" userId="b77d2d29-a70c-4c4b-a7a4-8a713b83982f" providerId="ADAL" clId="{12B776AF-7A88-DE46-A37C-F3DD611A0637}" dt="2022-06-21T15:53:56.754" v="2819" actId="1037"/>
          <ac:spMkLst>
            <pc:docMk/>
            <pc:sldMk cId="2317895925" sldId="331"/>
            <ac:spMk id="692" creationId="{42419E13-33D3-2DC7-5553-254909927474}"/>
          </ac:spMkLst>
        </pc:spChg>
        <pc:spChg chg="mod">
          <ac:chgData name="Andrew Stewart (andrewst)" userId="b77d2d29-a70c-4c4b-a7a4-8a713b83982f" providerId="ADAL" clId="{12B776AF-7A88-DE46-A37C-F3DD611A0637}" dt="2022-06-21T15:53:56.754" v="2819" actId="1037"/>
          <ac:spMkLst>
            <pc:docMk/>
            <pc:sldMk cId="2317895925" sldId="331"/>
            <ac:spMk id="693" creationId="{742991DC-ED94-3924-BD22-A65AECD662DA}"/>
          </ac:spMkLst>
        </pc:spChg>
        <pc:spChg chg="mod">
          <ac:chgData name="Andrew Stewart (andrewst)" userId="b77d2d29-a70c-4c4b-a7a4-8a713b83982f" providerId="ADAL" clId="{12B776AF-7A88-DE46-A37C-F3DD611A0637}" dt="2022-06-21T15:53:56.754" v="2819" actId="1037"/>
          <ac:spMkLst>
            <pc:docMk/>
            <pc:sldMk cId="2317895925" sldId="331"/>
            <ac:spMk id="694" creationId="{4511170A-00CE-4724-F023-C7E15C068391}"/>
          </ac:spMkLst>
        </pc:spChg>
        <pc:spChg chg="mod">
          <ac:chgData name="Andrew Stewart (andrewst)" userId="b77d2d29-a70c-4c4b-a7a4-8a713b83982f" providerId="ADAL" clId="{12B776AF-7A88-DE46-A37C-F3DD611A0637}" dt="2022-06-21T15:53:56.754" v="2819" actId="1037"/>
          <ac:spMkLst>
            <pc:docMk/>
            <pc:sldMk cId="2317895925" sldId="331"/>
            <ac:spMk id="695" creationId="{A523FC80-E610-60C8-0EDA-B2A051DB1CA3}"/>
          </ac:spMkLst>
        </pc:spChg>
        <pc:spChg chg="mod">
          <ac:chgData name="Andrew Stewart (andrewst)" userId="b77d2d29-a70c-4c4b-a7a4-8a713b83982f" providerId="ADAL" clId="{12B776AF-7A88-DE46-A37C-F3DD611A0637}" dt="2022-06-21T15:53:56.754" v="2819" actId="1037"/>
          <ac:spMkLst>
            <pc:docMk/>
            <pc:sldMk cId="2317895925" sldId="331"/>
            <ac:spMk id="696" creationId="{4751AA12-2AF6-D2B2-5273-F57D023F376C}"/>
          </ac:spMkLst>
        </pc:spChg>
        <pc:spChg chg="mod">
          <ac:chgData name="Andrew Stewart (andrewst)" userId="b77d2d29-a70c-4c4b-a7a4-8a713b83982f" providerId="ADAL" clId="{12B776AF-7A88-DE46-A37C-F3DD611A0637}" dt="2022-06-21T15:53:56.754" v="2819" actId="1037"/>
          <ac:spMkLst>
            <pc:docMk/>
            <pc:sldMk cId="2317895925" sldId="331"/>
            <ac:spMk id="697" creationId="{DD18EDE8-DAB1-2232-773E-2AB6068F71B5}"/>
          </ac:spMkLst>
        </pc:spChg>
        <pc:spChg chg="mod">
          <ac:chgData name="Andrew Stewart (andrewst)" userId="b77d2d29-a70c-4c4b-a7a4-8a713b83982f" providerId="ADAL" clId="{12B776AF-7A88-DE46-A37C-F3DD611A0637}" dt="2022-06-21T15:53:56.754" v="2819" actId="1037"/>
          <ac:spMkLst>
            <pc:docMk/>
            <pc:sldMk cId="2317895925" sldId="331"/>
            <ac:spMk id="698" creationId="{0AD5B3C1-183B-961D-CAA2-D275D2CA9C31}"/>
          </ac:spMkLst>
        </pc:spChg>
        <pc:spChg chg="mod">
          <ac:chgData name="Andrew Stewart (andrewst)" userId="b77d2d29-a70c-4c4b-a7a4-8a713b83982f" providerId="ADAL" clId="{12B776AF-7A88-DE46-A37C-F3DD611A0637}" dt="2022-06-21T15:53:56.754" v="2819" actId="1037"/>
          <ac:spMkLst>
            <pc:docMk/>
            <pc:sldMk cId="2317895925" sldId="331"/>
            <ac:spMk id="699" creationId="{4C0E25F9-848A-2FDF-2D7B-A67D1F76C57B}"/>
          </ac:spMkLst>
        </pc:spChg>
        <pc:spChg chg="mod">
          <ac:chgData name="Andrew Stewart (andrewst)" userId="b77d2d29-a70c-4c4b-a7a4-8a713b83982f" providerId="ADAL" clId="{12B776AF-7A88-DE46-A37C-F3DD611A0637}" dt="2022-06-21T15:53:56.754" v="2819" actId="1037"/>
          <ac:spMkLst>
            <pc:docMk/>
            <pc:sldMk cId="2317895925" sldId="331"/>
            <ac:spMk id="700" creationId="{54507D24-7912-1F3D-F85A-EDB6F628918F}"/>
          </ac:spMkLst>
        </pc:spChg>
        <pc:spChg chg="mod">
          <ac:chgData name="Andrew Stewart (andrewst)" userId="b77d2d29-a70c-4c4b-a7a4-8a713b83982f" providerId="ADAL" clId="{12B776AF-7A88-DE46-A37C-F3DD611A0637}" dt="2022-06-21T15:53:56.754" v="2819" actId="1037"/>
          <ac:spMkLst>
            <pc:docMk/>
            <pc:sldMk cId="2317895925" sldId="331"/>
            <ac:spMk id="701" creationId="{C24BE021-3F13-2654-2D37-E82CB4377F93}"/>
          </ac:spMkLst>
        </pc:spChg>
        <pc:spChg chg="mod">
          <ac:chgData name="Andrew Stewart (andrewst)" userId="b77d2d29-a70c-4c4b-a7a4-8a713b83982f" providerId="ADAL" clId="{12B776AF-7A88-DE46-A37C-F3DD611A0637}" dt="2022-06-21T15:53:56.754" v="2819" actId="1037"/>
          <ac:spMkLst>
            <pc:docMk/>
            <pc:sldMk cId="2317895925" sldId="331"/>
            <ac:spMk id="702" creationId="{1ABAE191-4F39-6422-C764-876B402311F3}"/>
          </ac:spMkLst>
        </pc:spChg>
        <pc:spChg chg="mod">
          <ac:chgData name="Andrew Stewart (andrewst)" userId="b77d2d29-a70c-4c4b-a7a4-8a713b83982f" providerId="ADAL" clId="{12B776AF-7A88-DE46-A37C-F3DD611A0637}" dt="2022-06-21T15:53:56.754" v="2819" actId="1037"/>
          <ac:spMkLst>
            <pc:docMk/>
            <pc:sldMk cId="2317895925" sldId="331"/>
            <ac:spMk id="703" creationId="{FE996DF9-CC25-989B-428E-13E5F295304A}"/>
          </ac:spMkLst>
        </pc:spChg>
        <pc:spChg chg="mod">
          <ac:chgData name="Andrew Stewart (andrewst)" userId="b77d2d29-a70c-4c4b-a7a4-8a713b83982f" providerId="ADAL" clId="{12B776AF-7A88-DE46-A37C-F3DD611A0637}" dt="2022-06-21T15:53:56.754" v="2819" actId="1037"/>
          <ac:spMkLst>
            <pc:docMk/>
            <pc:sldMk cId="2317895925" sldId="331"/>
            <ac:spMk id="704" creationId="{D1CAD03A-9145-3B93-230D-B1438C1E7E2A}"/>
          </ac:spMkLst>
        </pc:spChg>
        <pc:spChg chg="mod">
          <ac:chgData name="Andrew Stewart (andrewst)" userId="b77d2d29-a70c-4c4b-a7a4-8a713b83982f" providerId="ADAL" clId="{12B776AF-7A88-DE46-A37C-F3DD611A0637}" dt="2022-06-21T15:53:56.754" v="2819" actId="1037"/>
          <ac:spMkLst>
            <pc:docMk/>
            <pc:sldMk cId="2317895925" sldId="331"/>
            <ac:spMk id="705" creationId="{3E157BB0-A54C-8C3C-EA40-ECB333565B4F}"/>
          </ac:spMkLst>
        </pc:spChg>
        <pc:spChg chg="mod">
          <ac:chgData name="Andrew Stewart (andrewst)" userId="b77d2d29-a70c-4c4b-a7a4-8a713b83982f" providerId="ADAL" clId="{12B776AF-7A88-DE46-A37C-F3DD611A0637}" dt="2022-06-21T15:53:56.754" v="2819" actId="1037"/>
          <ac:spMkLst>
            <pc:docMk/>
            <pc:sldMk cId="2317895925" sldId="331"/>
            <ac:spMk id="706" creationId="{585A7149-6FBA-94D4-0B8F-96EC920E06E0}"/>
          </ac:spMkLst>
        </pc:spChg>
        <pc:spChg chg="mod">
          <ac:chgData name="Andrew Stewart (andrewst)" userId="b77d2d29-a70c-4c4b-a7a4-8a713b83982f" providerId="ADAL" clId="{12B776AF-7A88-DE46-A37C-F3DD611A0637}" dt="2022-06-15T16:21:14.543" v="1299" actId="1035"/>
          <ac:spMkLst>
            <pc:docMk/>
            <pc:sldMk cId="2317895925" sldId="331"/>
            <ac:spMk id="708" creationId="{7DC39ADD-1A57-41F9-EAF9-2E5E7A89A94E}"/>
          </ac:spMkLst>
        </pc:spChg>
        <pc:spChg chg="mod">
          <ac:chgData name="Andrew Stewart (andrewst)" userId="b77d2d29-a70c-4c4b-a7a4-8a713b83982f" providerId="ADAL" clId="{12B776AF-7A88-DE46-A37C-F3DD611A0637}" dt="2022-06-15T16:21:14.543" v="1299" actId="1035"/>
          <ac:spMkLst>
            <pc:docMk/>
            <pc:sldMk cId="2317895925" sldId="331"/>
            <ac:spMk id="709" creationId="{073388B2-CE14-CF98-FC3A-52DE4ECDC7D4}"/>
          </ac:spMkLst>
        </pc:spChg>
        <pc:spChg chg="mod">
          <ac:chgData name="Andrew Stewart (andrewst)" userId="b77d2d29-a70c-4c4b-a7a4-8a713b83982f" providerId="ADAL" clId="{12B776AF-7A88-DE46-A37C-F3DD611A0637}" dt="2022-06-15T16:21:14.543" v="1299" actId="1035"/>
          <ac:spMkLst>
            <pc:docMk/>
            <pc:sldMk cId="2317895925" sldId="331"/>
            <ac:spMk id="710" creationId="{C6CC5500-DE5F-8177-20F1-D04ABCF89E6D}"/>
          </ac:spMkLst>
        </pc:spChg>
        <pc:spChg chg="mod">
          <ac:chgData name="Andrew Stewart (andrewst)" userId="b77d2d29-a70c-4c4b-a7a4-8a713b83982f" providerId="ADAL" clId="{12B776AF-7A88-DE46-A37C-F3DD611A0637}" dt="2022-06-15T16:21:14.543" v="1299" actId="1035"/>
          <ac:spMkLst>
            <pc:docMk/>
            <pc:sldMk cId="2317895925" sldId="331"/>
            <ac:spMk id="711" creationId="{95FC031B-6EBA-DC81-CD65-3D131FBC6BFD}"/>
          </ac:spMkLst>
        </pc:spChg>
        <pc:spChg chg="mod">
          <ac:chgData name="Andrew Stewart (andrewst)" userId="b77d2d29-a70c-4c4b-a7a4-8a713b83982f" providerId="ADAL" clId="{12B776AF-7A88-DE46-A37C-F3DD611A0637}" dt="2022-06-21T15:53:35.577" v="2792" actId="1038"/>
          <ac:spMkLst>
            <pc:docMk/>
            <pc:sldMk cId="2317895925" sldId="331"/>
            <ac:spMk id="734" creationId="{031C1699-914D-A58F-0D36-742804B0DE90}"/>
          </ac:spMkLst>
        </pc:spChg>
        <pc:spChg chg="mod">
          <ac:chgData name="Andrew Stewart (andrewst)" userId="b77d2d29-a70c-4c4b-a7a4-8a713b83982f" providerId="ADAL" clId="{12B776AF-7A88-DE46-A37C-F3DD611A0637}" dt="2022-06-21T15:53:35.577" v="2792" actId="1038"/>
          <ac:spMkLst>
            <pc:docMk/>
            <pc:sldMk cId="2317895925" sldId="331"/>
            <ac:spMk id="735" creationId="{DC353705-E08F-7F42-6524-B0BD32DBBAF1}"/>
          </ac:spMkLst>
        </pc:spChg>
        <pc:spChg chg="mod">
          <ac:chgData name="Andrew Stewart (andrewst)" userId="b77d2d29-a70c-4c4b-a7a4-8a713b83982f" providerId="ADAL" clId="{12B776AF-7A88-DE46-A37C-F3DD611A0637}" dt="2022-06-21T15:53:35.577" v="2792" actId="1038"/>
          <ac:spMkLst>
            <pc:docMk/>
            <pc:sldMk cId="2317895925" sldId="331"/>
            <ac:spMk id="736" creationId="{5D2E2D0D-CB6A-AF2E-580E-A5E085F9D661}"/>
          </ac:spMkLst>
        </pc:spChg>
        <pc:spChg chg="mod">
          <ac:chgData name="Andrew Stewart (andrewst)" userId="b77d2d29-a70c-4c4b-a7a4-8a713b83982f" providerId="ADAL" clId="{12B776AF-7A88-DE46-A37C-F3DD611A0637}" dt="2022-06-21T15:53:35.577" v="2792" actId="1038"/>
          <ac:spMkLst>
            <pc:docMk/>
            <pc:sldMk cId="2317895925" sldId="331"/>
            <ac:spMk id="737" creationId="{7EB16BCF-AD07-E5DC-8318-E107D899363F}"/>
          </ac:spMkLst>
        </pc:spChg>
        <pc:spChg chg="mod">
          <ac:chgData name="Andrew Stewart (andrewst)" userId="b77d2d29-a70c-4c4b-a7a4-8a713b83982f" providerId="ADAL" clId="{12B776AF-7A88-DE46-A37C-F3DD611A0637}" dt="2022-06-21T15:53:35.577" v="2792" actId="1038"/>
          <ac:spMkLst>
            <pc:docMk/>
            <pc:sldMk cId="2317895925" sldId="331"/>
            <ac:spMk id="738" creationId="{7DA45AE6-5A33-81D4-A904-11A954C58B8A}"/>
          </ac:spMkLst>
        </pc:spChg>
        <pc:spChg chg="mod">
          <ac:chgData name="Andrew Stewart (andrewst)" userId="b77d2d29-a70c-4c4b-a7a4-8a713b83982f" providerId="ADAL" clId="{12B776AF-7A88-DE46-A37C-F3DD611A0637}" dt="2022-06-21T15:53:35.577" v="2792" actId="1038"/>
          <ac:spMkLst>
            <pc:docMk/>
            <pc:sldMk cId="2317895925" sldId="331"/>
            <ac:spMk id="740" creationId="{43B6FAC0-CA20-CCE7-C2F3-6361CE6154F9}"/>
          </ac:spMkLst>
        </pc:spChg>
        <pc:spChg chg="mod">
          <ac:chgData name="Andrew Stewart (andrewst)" userId="b77d2d29-a70c-4c4b-a7a4-8a713b83982f" providerId="ADAL" clId="{12B776AF-7A88-DE46-A37C-F3DD611A0637}" dt="2022-06-21T15:53:35.577" v="2792" actId="1038"/>
          <ac:spMkLst>
            <pc:docMk/>
            <pc:sldMk cId="2317895925" sldId="331"/>
            <ac:spMk id="741" creationId="{F3FEF861-5912-8C47-8B29-FCBE30B29FBC}"/>
          </ac:spMkLst>
        </pc:spChg>
        <pc:spChg chg="mod">
          <ac:chgData name="Andrew Stewart (andrewst)" userId="b77d2d29-a70c-4c4b-a7a4-8a713b83982f" providerId="ADAL" clId="{12B776AF-7A88-DE46-A37C-F3DD611A0637}" dt="2022-06-21T15:53:35.577" v="2792" actId="1038"/>
          <ac:spMkLst>
            <pc:docMk/>
            <pc:sldMk cId="2317895925" sldId="331"/>
            <ac:spMk id="742" creationId="{13CD40CD-4EDA-BFC0-9FDA-10F52785642F}"/>
          </ac:spMkLst>
        </pc:spChg>
        <pc:spChg chg="mod">
          <ac:chgData name="Andrew Stewart (andrewst)" userId="b77d2d29-a70c-4c4b-a7a4-8a713b83982f" providerId="ADAL" clId="{12B776AF-7A88-DE46-A37C-F3DD611A0637}" dt="2022-06-21T15:55:39.563" v="2831" actId="1076"/>
          <ac:spMkLst>
            <pc:docMk/>
            <pc:sldMk cId="2317895925" sldId="331"/>
            <ac:spMk id="745" creationId="{D7C41959-76ED-86F5-988E-B09F47FA137D}"/>
          </ac:spMkLst>
        </pc:spChg>
        <pc:spChg chg="mod">
          <ac:chgData name="Andrew Stewart (andrewst)" userId="b77d2d29-a70c-4c4b-a7a4-8a713b83982f" providerId="ADAL" clId="{12B776AF-7A88-DE46-A37C-F3DD611A0637}" dt="2022-06-21T15:55:39.563" v="2831" actId="1076"/>
          <ac:spMkLst>
            <pc:docMk/>
            <pc:sldMk cId="2317895925" sldId="331"/>
            <ac:spMk id="746" creationId="{F2DC68DB-0EBD-0964-84BD-5A14E6D4AC3D}"/>
          </ac:spMkLst>
        </pc:spChg>
        <pc:spChg chg="mod">
          <ac:chgData name="Andrew Stewart (andrewst)" userId="b77d2d29-a70c-4c4b-a7a4-8a713b83982f" providerId="ADAL" clId="{12B776AF-7A88-DE46-A37C-F3DD611A0637}" dt="2022-06-21T15:55:39.563" v="2831" actId="1076"/>
          <ac:spMkLst>
            <pc:docMk/>
            <pc:sldMk cId="2317895925" sldId="331"/>
            <ac:spMk id="747" creationId="{EF48F525-6A0B-DC21-B7A9-58E74AB80722}"/>
          </ac:spMkLst>
        </pc:spChg>
        <pc:spChg chg="mod">
          <ac:chgData name="Andrew Stewart (andrewst)" userId="b77d2d29-a70c-4c4b-a7a4-8a713b83982f" providerId="ADAL" clId="{12B776AF-7A88-DE46-A37C-F3DD611A0637}" dt="2022-06-21T15:55:39.563" v="2831" actId="1076"/>
          <ac:spMkLst>
            <pc:docMk/>
            <pc:sldMk cId="2317895925" sldId="331"/>
            <ac:spMk id="748" creationId="{DB1280B9-7565-7A88-3769-17009A603667}"/>
          </ac:spMkLst>
        </pc:spChg>
        <pc:spChg chg="mod">
          <ac:chgData name="Andrew Stewart (andrewst)" userId="b77d2d29-a70c-4c4b-a7a4-8a713b83982f" providerId="ADAL" clId="{12B776AF-7A88-DE46-A37C-F3DD611A0637}" dt="2022-06-21T15:55:39.563" v="2831" actId="1076"/>
          <ac:spMkLst>
            <pc:docMk/>
            <pc:sldMk cId="2317895925" sldId="331"/>
            <ac:spMk id="749" creationId="{17286722-DEA4-7DC5-D58A-EECD51451DFB}"/>
          </ac:spMkLst>
        </pc:spChg>
        <pc:spChg chg="mod">
          <ac:chgData name="Andrew Stewart (andrewst)" userId="b77d2d29-a70c-4c4b-a7a4-8a713b83982f" providerId="ADAL" clId="{12B776AF-7A88-DE46-A37C-F3DD611A0637}" dt="2022-06-21T15:55:39.563" v="2831" actId="1076"/>
          <ac:spMkLst>
            <pc:docMk/>
            <pc:sldMk cId="2317895925" sldId="331"/>
            <ac:spMk id="750" creationId="{5A5C6AA7-9246-682A-A4E0-5235636BF818}"/>
          </ac:spMkLst>
        </pc:spChg>
        <pc:spChg chg="mod">
          <ac:chgData name="Andrew Stewart (andrewst)" userId="b77d2d29-a70c-4c4b-a7a4-8a713b83982f" providerId="ADAL" clId="{12B776AF-7A88-DE46-A37C-F3DD611A0637}" dt="2022-06-21T15:55:39.563" v="2831" actId="1076"/>
          <ac:spMkLst>
            <pc:docMk/>
            <pc:sldMk cId="2317895925" sldId="331"/>
            <ac:spMk id="751" creationId="{9563DBB2-159C-71D0-E5D7-C8596C9961F0}"/>
          </ac:spMkLst>
        </pc:spChg>
        <pc:spChg chg="mod">
          <ac:chgData name="Andrew Stewart (andrewst)" userId="b77d2d29-a70c-4c4b-a7a4-8a713b83982f" providerId="ADAL" clId="{12B776AF-7A88-DE46-A37C-F3DD611A0637}" dt="2022-06-21T15:55:39.563" v="2831" actId="1076"/>
          <ac:spMkLst>
            <pc:docMk/>
            <pc:sldMk cId="2317895925" sldId="331"/>
            <ac:spMk id="752" creationId="{51BF2C31-6B29-9694-9DB6-B7C1AC13A169}"/>
          </ac:spMkLst>
        </pc:spChg>
        <pc:spChg chg="mod">
          <ac:chgData name="Andrew Stewart (andrewst)" userId="b77d2d29-a70c-4c4b-a7a4-8a713b83982f" providerId="ADAL" clId="{12B776AF-7A88-DE46-A37C-F3DD611A0637}" dt="2022-06-21T15:55:39.563" v="2831" actId="1076"/>
          <ac:spMkLst>
            <pc:docMk/>
            <pc:sldMk cId="2317895925" sldId="331"/>
            <ac:spMk id="753" creationId="{B3E4AFD7-F04F-5D8E-F7D8-1A22B73276B4}"/>
          </ac:spMkLst>
        </pc:spChg>
        <pc:spChg chg="mod">
          <ac:chgData name="Andrew Stewart (andrewst)" userId="b77d2d29-a70c-4c4b-a7a4-8a713b83982f" providerId="ADAL" clId="{12B776AF-7A88-DE46-A37C-F3DD611A0637}" dt="2022-06-21T15:55:39.563" v="2831" actId="1076"/>
          <ac:spMkLst>
            <pc:docMk/>
            <pc:sldMk cId="2317895925" sldId="331"/>
            <ac:spMk id="754" creationId="{DC1F0A9E-A1E1-3231-DBE6-E3AFB736F45E}"/>
          </ac:spMkLst>
        </pc:spChg>
        <pc:spChg chg="mod">
          <ac:chgData name="Andrew Stewart (andrewst)" userId="b77d2d29-a70c-4c4b-a7a4-8a713b83982f" providerId="ADAL" clId="{12B776AF-7A88-DE46-A37C-F3DD611A0637}" dt="2022-06-21T15:55:39.563" v="2831" actId="1076"/>
          <ac:spMkLst>
            <pc:docMk/>
            <pc:sldMk cId="2317895925" sldId="331"/>
            <ac:spMk id="755" creationId="{61F6A551-B915-3156-F0F2-ABE2A551D130}"/>
          </ac:spMkLst>
        </pc:spChg>
        <pc:spChg chg="mod">
          <ac:chgData name="Andrew Stewart (andrewst)" userId="b77d2d29-a70c-4c4b-a7a4-8a713b83982f" providerId="ADAL" clId="{12B776AF-7A88-DE46-A37C-F3DD611A0637}" dt="2022-06-21T15:55:39.563" v="2831" actId="1076"/>
          <ac:spMkLst>
            <pc:docMk/>
            <pc:sldMk cId="2317895925" sldId="331"/>
            <ac:spMk id="756" creationId="{2F083268-56AF-8F8E-731A-C9B6F8757891}"/>
          </ac:spMkLst>
        </pc:spChg>
        <pc:spChg chg="mod">
          <ac:chgData name="Andrew Stewart (andrewst)" userId="b77d2d29-a70c-4c4b-a7a4-8a713b83982f" providerId="ADAL" clId="{12B776AF-7A88-DE46-A37C-F3DD611A0637}" dt="2022-06-21T15:55:39.563" v="2831" actId="1076"/>
          <ac:spMkLst>
            <pc:docMk/>
            <pc:sldMk cId="2317895925" sldId="331"/>
            <ac:spMk id="757" creationId="{BBFDF119-4CF8-44B7-E160-57060305AD53}"/>
          </ac:spMkLst>
        </pc:spChg>
        <pc:spChg chg="mod">
          <ac:chgData name="Andrew Stewart (andrewst)" userId="b77d2d29-a70c-4c4b-a7a4-8a713b83982f" providerId="ADAL" clId="{12B776AF-7A88-DE46-A37C-F3DD611A0637}" dt="2022-06-21T15:55:39.563" v="2831" actId="1076"/>
          <ac:spMkLst>
            <pc:docMk/>
            <pc:sldMk cId="2317895925" sldId="331"/>
            <ac:spMk id="758" creationId="{C12C49A3-4A8E-2B95-7205-011E43F4E79B}"/>
          </ac:spMkLst>
        </pc:spChg>
        <pc:spChg chg="mod">
          <ac:chgData name="Andrew Stewart (andrewst)" userId="b77d2d29-a70c-4c4b-a7a4-8a713b83982f" providerId="ADAL" clId="{12B776AF-7A88-DE46-A37C-F3DD611A0637}" dt="2022-06-21T15:55:39.563" v="2831" actId="1076"/>
          <ac:spMkLst>
            <pc:docMk/>
            <pc:sldMk cId="2317895925" sldId="331"/>
            <ac:spMk id="759" creationId="{F6A23821-B07F-D4B3-C29A-A60E3964FB51}"/>
          </ac:spMkLst>
        </pc:spChg>
        <pc:spChg chg="mod">
          <ac:chgData name="Andrew Stewart (andrewst)" userId="b77d2d29-a70c-4c4b-a7a4-8a713b83982f" providerId="ADAL" clId="{12B776AF-7A88-DE46-A37C-F3DD611A0637}" dt="2022-06-21T15:55:39.563" v="2831" actId="1076"/>
          <ac:spMkLst>
            <pc:docMk/>
            <pc:sldMk cId="2317895925" sldId="331"/>
            <ac:spMk id="760" creationId="{49399F30-2B59-B499-1251-E6D735285699}"/>
          </ac:spMkLst>
        </pc:spChg>
        <pc:spChg chg="mod">
          <ac:chgData name="Andrew Stewart (andrewst)" userId="b77d2d29-a70c-4c4b-a7a4-8a713b83982f" providerId="ADAL" clId="{12B776AF-7A88-DE46-A37C-F3DD611A0637}" dt="2022-06-21T15:55:39.563" v="2831" actId="1076"/>
          <ac:spMkLst>
            <pc:docMk/>
            <pc:sldMk cId="2317895925" sldId="331"/>
            <ac:spMk id="761" creationId="{CDCB7A80-2F6D-48E6-99A4-9F7CB9A7CFC6}"/>
          </ac:spMkLst>
        </pc:spChg>
        <pc:spChg chg="mod">
          <ac:chgData name="Andrew Stewart (andrewst)" userId="b77d2d29-a70c-4c4b-a7a4-8a713b83982f" providerId="ADAL" clId="{12B776AF-7A88-DE46-A37C-F3DD611A0637}" dt="2022-06-21T15:55:39.563" v="2831" actId="1076"/>
          <ac:spMkLst>
            <pc:docMk/>
            <pc:sldMk cId="2317895925" sldId="331"/>
            <ac:spMk id="762" creationId="{D2747617-13DD-BF16-CAE9-AA461456AD7F}"/>
          </ac:spMkLst>
        </pc:spChg>
        <pc:spChg chg="mod">
          <ac:chgData name="Andrew Stewart (andrewst)" userId="b77d2d29-a70c-4c4b-a7a4-8a713b83982f" providerId="ADAL" clId="{12B776AF-7A88-DE46-A37C-F3DD611A0637}" dt="2022-06-21T15:55:39.563" v="2831" actId="1076"/>
          <ac:spMkLst>
            <pc:docMk/>
            <pc:sldMk cId="2317895925" sldId="331"/>
            <ac:spMk id="763" creationId="{9F165F7C-C2B5-E209-C993-8B607FC12B19}"/>
          </ac:spMkLst>
        </pc:spChg>
        <pc:spChg chg="mod">
          <ac:chgData name="Andrew Stewart (andrewst)" userId="b77d2d29-a70c-4c4b-a7a4-8a713b83982f" providerId="ADAL" clId="{12B776AF-7A88-DE46-A37C-F3DD611A0637}" dt="2022-06-21T15:55:39.563" v="2831" actId="1076"/>
          <ac:spMkLst>
            <pc:docMk/>
            <pc:sldMk cId="2317895925" sldId="331"/>
            <ac:spMk id="764" creationId="{877174B9-3878-09FE-9C7E-A5A7249F5E99}"/>
          </ac:spMkLst>
        </pc:spChg>
        <pc:spChg chg="mod">
          <ac:chgData name="Andrew Stewart (andrewst)" userId="b77d2d29-a70c-4c4b-a7a4-8a713b83982f" providerId="ADAL" clId="{12B776AF-7A88-DE46-A37C-F3DD611A0637}" dt="2022-06-21T15:55:39.563" v="2831" actId="1076"/>
          <ac:spMkLst>
            <pc:docMk/>
            <pc:sldMk cId="2317895925" sldId="331"/>
            <ac:spMk id="767" creationId="{2262477E-A824-21DA-0CB5-0FB6E78FEA4C}"/>
          </ac:spMkLst>
        </pc:spChg>
        <pc:spChg chg="mod">
          <ac:chgData name="Andrew Stewart (andrewst)" userId="b77d2d29-a70c-4c4b-a7a4-8a713b83982f" providerId="ADAL" clId="{12B776AF-7A88-DE46-A37C-F3DD611A0637}" dt="2022-06-21T15:55:39.563" v="2831" actId="1076"/>
          <ac:spMkLst>
            <pc:docMk/>
            <pc:sldMk cId="2317895925" sldId="331"/>
            <ac:spMk id="768" creationId="{7AD0D49E-A819-FFAE-97B3-95DCE8CE38ED}"/>
          </ac:spMkLst>
        </pc:spChg>
        <pc:spChg chg="mod">
          <ac:chgData name="Andrew Stewart (andrewst)" userId="b77d2d29-a70c-4c4b-a7a4-8a713b83982f" providerId="ADAL" clId="{12B776AF-7A88-DE46-A37C-F3DD611A0637}" dt="2022-06-21T15:55:39.563" v="2831" actId="1076"/>
          <ac:spMkLst>
            <pc:docMk/>
            <pc:sldMk cId="2317895925" sldId="331"/>
            <ac:spMk id="771" creationId="{787C8D98-113A-EFDD-C3CD-F7723EF3799B}"/>
          </ac:spMkLst>
        </pc:spChg>
        <pc:spChg chg="mod">
          <ac:chgData name="Andrew Stewart (andrewst)" userId="b77d2d29-a70c-4c4b-a7a4-8a713b83982f" providerId="ADAL" clId="{12B776AF-7A88-DE46-A37C-F3DD611A0637}" dt="2022-06-21T15:55:39.563" v="2831" actId="1076"/>
          <ac:spMkLst>
            <pc:docMk/>
            <pc:sldMk cId="2317895925" sldId="331"/>
            <ac:spMk id="772" creationId="{F828961C-D533-BC0C-A150-572124421DFF}"/>
          </ac:spMkLst>
        </pc:spChg>
        <pc:spChg chg="mod">
          <ac:chgData name="Andrew Stewart (andrewst)" userId="b77d2d29-a70c-4c4b-a7a4-8a713b83982f" providerId="ADAL" clId="{12B776AF-7A88-DE46-A37C-F3DD611A0637}" dt="2022-06-21T15:55:39.563" v="2831" actId="1076"/>
          <ac:spMkLst>
            <pc:docMk/>
            <pc:sldMk cId="2317895925" sldId="331"/>
            <ac:spMk id="773" creationId="{896C6B51-1680-6972-D75D-E4310D4A0B6B}"/>
          </ac:spMkLst>
        </pc:spChg>
        <pc:spChg chg="mod">
          <ac:chgData name="Andrew Stewart (andrewst)" userId="b77d2d29-a70c-4c4b-a7a4-8a713b83982f" providerId="ADAL" clId="{12B776AF-7A88-DE46-A37C-F3DD611A0637}" dt="2022-06-21T15:55:39.563" v="2831" actId="1076"/>
          <ac:spMkLst>
            <pc:docMk/>
            <pc:sldMk cId="2317895925" sldId="331"/>
            <ac:spMk id="774" creationId="{3400A576-51BB-1B1F-B753-9815E4A6C7BE}"/>
          </ac:spMkLst>
        </pc:spChg>
        <pc:spChg chg="mod">
          <ac:chgData name="Andrew Stewart (andrewst)" userId="b77d2d29-a70c-4c4b-a7a4-8a713b83982f" providerId="ADAL" clId="{12B776AF-7A88-DE46-A37C-F3DD611A0637}" dt="2022-06-21T15:55:39.563" v="2831" actId="1076"/>
          <ac:spMkLst>
            <pc:docMk/>
            <pc:sldMk cId="2317895925" sldId="331"/>
            <ac:spMk id="775" creationId="{E593F232-D6ED-69AC-633B-0DC857DA5EBC}"/>
          </ac:spMkLst>
        </pc:spChg>
        <pc:spChg chg="mod">
          <ac:chgData name="Andrew Stewart (andrewst)" userId="b77d2d29-a70c-4c4b-a7a4-8a713b83982f" providerId="ADAL" clId="{12B776AF-7A88-DE46-A37C-F3DD611A0637}" dt="2022-06-21T15:55:39.563" v="2831" actId="1076"/>
          <ac:spMkLst>
            <pc:docMk/>
            <pc:sldMk cId="2317895925" sldId="331"/>
            <ac:spMk id="776" creationId="{0D91686B-835D-D517-453F-F78FB13620D3}"/>
          </ac:spMkLst>
        </pc:spChg>
        <pc:spChg chg="mod">
          <ac:chgData name="Andrew Stewart (andrewst)" userId="b77d2d29-a70c-4c4b-a7a4-8a713b83982f" providerId="ADAL" clId="{12B776AF-7A88-DE46-A37C-F3DD611A0637}" dt="2022-06-21T15:55:39.563" v="2831" actId="1076"/>
          <ac:spMkLst>
            <pc:docMk/>
            <pc:sldMk cId="2317895925" sldId="331"/>
            <ac:spMk id="777" creationId="{B0C3EB30-1F64-AE47-102A-DD4771D6397F}"/>
          </ac:spMkLst>
        </pc:spChg>
        <pc:spChg chg="mod">
          <ac:chgData name="Andrew Stewart (andrewst)" userId="b77d2d29-a70c-4c4b-a7a4-8a713b83982f" providerId="ADAL" clId="{12B776AF-7A88-DE46-A37C-F3DD611A0637}" dt="2022-06-21T15:55:39.563" v="2831" actId="1076"/>
          <ac:spMkLst>
            <pc:docMk/>
            <pc:sldMk cId="2317895925" sldId="331"/>
            <ac:spMk id="778" creationId="{5EF1EBBE-A1D7-85E9-D54D-08D689AE7045}"/>
          </ac:spMkLst>
        </pc:spChg>
        <pc:spChg chg="mod">
          <ac:chgData name="Andrew Stewart (andrewst)" userId="b77d2d29-a70c-4c4b-a7a4-8a713b83982f" providerId="ADAL" clId="{12B776AF-7A88-DE46-A37C-F3DD611A0637}" dt="2022-06-21T15:55:54.860" v="2833" actId="1076"/>
          <ac:spMkLst>
            <pc:docMk/>
            <pc:sldMk cId="2317895925" sldId="331"/>
            <ac:spMk id="780" creationId="{0A06FDAD-8184-1569-D1F3-6C076758C5BE}"/>
          </ac:spMkLst>
        </pc:spChg>
        <pc:spChg chg="mod">
          <ac:chgData name="Andrew Stewart (andrewst)" userId="b77d2d29-a70c-4c4b-a7a4-8a713b83982f" providerId="ADAL" clId="{12B776AF-7A88-DE46-A37C-F3DD611A0637}" dt="2022-06-21T15:55:54.860" v="2833" actId="1076"/>
          <ac:spMkLst>
            <pc:docMk/>
            <pc:sldMk cId="2317895925" sldId="331"/>
            <ac:spMk id="781" creationId="{65A9F816-AFB6-FBE6-7615-7325722568A6}"/>
          </ac:spMkLst>
        </pc:spChg>
        <pc:spChg chg="mod">
          <ac:chgData name="Andrew Stewart (andrewst)" userId="b77d2d29-a70c-4c4b-a7a4-8a713b83982f" providerId="ADAL" clId="{12B776AF-7A88-DE46-A37C-F3DD611A0637}" dt="2022-06-21T15:55:54.860" v="2833" actId="1076"/>
          <ac:spMkLst>
            <pc:docMk/>
            <pc:sldMk cId="2317895925" sldId="331"/>
            <ac:spMk id="782" creationId="{627F63FA-0314-A832-B8D4-332102D2E666}"/>
          </ac:spMkLst>
        </pc:spChg>
        <pc:spChg chg="mod">
          <ac:chgData name="Andrew Stewart (andrewst)" userId="b77d2d29-a70c-4c4b-a7a4-8a713b83982f" providerId="ADAL" clId="{12B776AF-7A88-DE46-A37C-F3DD611A0637}" dt="2022-06-21T15:55:54.860" v="2833" actId="1076"/>
          <ac:spMkLst>
            <pc:docMk/>
            <pc:sldMk cId="2317895925" sldId="331"/>
            <ac:spMk id="783" creationId="{C0078F77-0529-EADF-AD16-5826F84912BC}"/>
          </ac:spMkLst>
        </pc:spChg>
        <pc:spChg chg="mod">
          <ac:chgData name="Andrew Stewart (andrewst)" userId="b77d2d29-a70c-4c4b-a7a4-8a713b83982f" providerId="ADAL" clId="{12B776AF-7A88-DE46-A37C-F3DD611A0637}" dt="2022-06-21T15:55:54.860" v="2833" actId="1076"/>
          <ac:spMkLst>
            <pc:docMk/>
            <pc:sldMk cId="2317895925" sldId="331"/>
            <ac:spMk id="784" creationId="{3E3F504E-B281-CFB3-32E7-0887F323220F}"/>
          </ac:spMkLst>
        </pc:spChg>
        <pc:spChg chg="mod">
          <ac:chgData name="Andrew Stewart (andrewst)" userId="b77d2d29-a70c-4c4b-a7a4-8a713b83982f" providerId="ADAL" clId="{12B776AF-7A88-DE46-A37C-F3DD611A0637}" dt="2022-06-21T15:55:54.860" v="2833" actId="1076"/>
          <ac:spMkLst>
            <pc:docMk/>
            <pc:sldMk cId="2317895925" sldId="331"/>
            <ac:spMk id="785" creationId="{237198A1-082A-B5ED-9DF8-7C69784480E4}"/>
          </ac:spMkLst>
        </pc:spChg>
        <pc:spChg chg="mod">
          <ac:chgData name="Andrew Stewart (andrewst)" userId="b77d2d29-a70c-4c4b-a7a4-8a713b83982f" providerId="ADAL" clId="{12B776AF-7A88-DE46-A37C-F3DD611A0637}" dt="2022-06-15T15:03:57.635" v="620" actId="1038"/>
          <ac:spMkLst>
            <pc:docMk/>
            <pc:sldMk cId="2317895925" sldId="331"/>
            <ac:spMk id="788" creationId="{F44A2168-DDBF-3B7C-52B6-CB6BBF589DA4}"/>
          </ac:spMkLst>
        </pc:spChg>
        <pc:spChg chg="mod">
          <ac:chgData name="Andrew Stewart (andrewst)" userId="b77d2d29-a70c-4c4b-a7a4-8a713b83982f" providerId="ADAL" clId="{12B776AF-7A88-DE46-A37C-F3DD611A0637}" dt="2022-06-15T15:03:57.635" v="620" actId="1038"/>
          <ac:spMkLst>
            <pc:docMk/>
            <pc:sldMk cId="2317895925" sldId="331"/>
            <ac:spMk id="789" creationId="{0C52D03F-BED4-81D2-EEC0-7B46CFC39816}"/>
          </ac:spMkLst>
        </pc:spChg>
        <pc:spChg chg="mod">
          <ac:chgData name="Andrew Stewart (andrewst)" userId="b77d2d29-a70c-4c4b-a7a4-8a713b83982f" providerId="ADAL" clId="{12B776AF-7A88-DE46-A37C-F3DD611A0637}" dt="2022-06-15T15:03:57.635" v="620" actId="1038"/>
          <ac:spMkLst>
            <pc:docMk/>
            <pc:sldMk cId="2317895925" sldId="331"/>
            <ac:spMk id="792" creationId="{43D07565-051B-883A-BDC7-1265B890CB3E}"/>
          </ac:spMkLst>
        </pc:spChg>
        <pc:spChg chg="mod">
          <ac:chgData name="Andrew Stewart (andrewst)" userId="b77d2d29-a70c-4c4b-a7a4-8a713b83982f" providerId="ADAL" clId="{12B776AF-7A88-DE46-A37C-F3DD611A0637}" dt="2022-06-15T15:03:57.635" v="620" actId="1038"/>
          <ac:spMkLst>
            <pc:docMk/>
            <pc:sldMk cId="2317895925" sldId="331"/>
            <ac:spMk id="793" creationId="{223E4660-65B2-36B9-C181-882CDEE30796}"/>
          </ac:spMkLst>
        </pc:spChg>
        <pc:spChg chg="mod">
          <ac:chgData name="Andrew Stewart (andrewst)" userId="b77d2d29-a70c-4c4b-a7a4-8a713b83982f" providerId="ADAL" clId="{12B776AF-7A88-DE46-A37C-F3DD611A0637}" dt="2022-06-15T15:03:57.635" v="620" actId="1038"/>
          <ac:spMkLst>
            <pc:docMk/>
            <pc:sldMk cId="2317895925" sldId="331"/>
            <ac:spMk id="794" creationId="{02A5FC25-D158-B6DA-9E65-82624B4DFA20}"/>
          </ac:spMkLst>
        </pc:spChg>
        <pc:spChg chg="mod">
          <ac:chgData name="Andrew Stewart (andrewst)" userId="b77d2d29-a70c-4c4b-a7a4-8a713b83982f" providerId="ADAL" clId="{12B776AF-7A88-DE46-A37C-F3DD611A0637}" dt="2022-06-15T15:03:57.635" v="620" actId="1038"/>
          <ac:spMkLst>
            <pc:docMk/>
            <pc:sldMk cId="2317895925" sldId="331"/>
            <ac:spMk id="795" creationId="{9B6F5835-BF13-A8E4-9431-7686860261D4}"/>
          </ac:spMkLst>
        </pc:spChg>
        <pc:spChg chg="mod">
          <ac:chgData name="Andrew Stewart (andrewst)" userId="b77d2d29-a70c-4c4b-a7a4-8a713b83982f" providerId="ADAL" clId="{12B776AF-7A88-DE46-A37C-F3DD611A0637}" dt="2022-06-15T15:03:57.635" v="620" actId="1038"/>
          <ac:spMkLst>
            <pc:docMk/>
            <pc:sldMk cId="2317895925" sldId="331"/>
            <ac:spMk id="796" creationId="{A3049569-BE58-1C07-D9CE-9BB3E18D1C10}"/>
          </ac:spMkLst>
        </pc:spChg>
        <pc:spChg chg="mod">
          <ac:chgData name="Andrew Stewart (andrewst)" userId="b77d2d29-a70c-4c4b-a7a4-8a713b83982f" providerId="ADAL" clId="{12B776AF-7A88-DE46-A37C-F3DD611A0637}" dt="2022-06-15T15:03:57.635" v="620" actId="1038"/>
          <ac:spMkLst>
            <pc:docMk/>
            <pc:sldMk cId="2317895925" sldId="331"/>
            <ac:spMk id="797" creationId="{CE7F3F4D-4ACB-4C16-2255-DA7D4A84E793}"/>
          </ac:spMkLst>
        </pc:spChg>
        <pc:spChg chg="mod">
          <ac:chgData name="Andrew Stewart (andrewst)" userId="b77d2d29-a70c-4c4b-a7a4-8a713b83982f" providerId="ADAL" clId="{12B776AF-7A88-DE46-A37C-F3DD611A0637}" dt="2022-06-15T15:03:57.635" v="620" actId="1038"/>
          <ac:spMkLst>
            <pc:docMk/>
            <pc:sldMk cId="2317895925" sldId="331"/>
            <ac:spMk id="798" creationId="{378F4F06-E0D3-40CD-1207-F6B5832FC4D2}"/>
          </ac:spMkLst>
        </pc:spChg>
        <pc:spChg chg="mod">
          <ac:chgData name="Andrew Stewart (andrewst)" userId="b77d2d29-a70c-4c4b-a7a4-8a713b83982f" providerId="ADAL" clId="{12B776AF-7A88-DE46-A37C-F3DD611A0637}" dt="2022-06-15T15:03:57.635" v="620" actId="1038"/>
          <ac:spMkLst>
            <pc:docMk/>
            <pc:sldMk cId="2317895925" sldId="331"/>
            <ac:spMk id="799" creationId="{04007B7C-8305-0B7B-3DD9-4C8E6C0504FA}"/>
          </ac:spMkLst>
        </pc:spChg>
        <pc:spChg chg="mod">
          <ac:chgData name="Andrew Stewart (andrewst)" userId="b77d2d29-a70c-4c4b-a7a4-8a713b83982f" providerId="ADAL" clId="{12B776AF-7A88-DE46-A37C-F3DD611A0637}" dt="2022-06-15T15:03:57.635" v="620" actId="1038"/>
          <ac:spMkLst>
            <pc:docMk/>
            <pc:sldMk cId="2317895925" sldId="331"/>
            <ac:spMk id="801" creationId="{56456F4E-7147-B83E-E1F6-41902DCA19E9}"/>
          </ac:spMkLst>
        </pc:spChg>
        <pc:spChg chg="mod">
          <ac:chgData name="Andrew Stewart (andrewst)" userId="b77d2d29-a70c-4c4b-a7a4-8a713b83982f" providerId="ADAL" clId="{12B776AF-7A88-DE46-A37C-F3DD611A0637}" dt="2022-06-15T15:03:57.635" v="620" actId="1038"/>
          <ac:spMkLst>
            <pc:docMk/>
            <pc:sldMk cId="2317895925" sldId="331"/>
            <ac:spMk id="802" creationId="{C8AF28E7-4340-782E-A2CB-5B19AFB6DD50}"/>
          </ac:spMkLst>
        </pc:spChg>
        <pc:spChg chg="mod">
          <ac:chgData name="Andrew Stewart (andrewst)" userId="b77d2d29-a70c-4c4b-a7a4-8a713b83982f" providerId="ADAL" clId="{12B776AF-7A88-DE46-A37C-F3DD611A0637}" dt="2022-06-15T15:03:57.635" v="620" actId="1038"/>
          <ac:spMkLst>
            <pc:docMk/>
            <pc:sldMk cId="2317895925" sldId="331"/>
            <ac:spMk id="803" creationId="{A96CBA7A-E852-8DF0-B8AB-6A07E6293A95}"/>
          </ac:spMkLst>
        </pc:spChg>
        <pc:spChg chg="mod">
          <ac:chgData name="Andrew Stewart (andrewst)" userId="b77d2d29-a70c-4c4b-a7a4-8a713b83982f" providerId="ADAL" clId="{12B776AF-7A88-DE46-A37C-F3DD611A0637}" dt="2022-06-15T15:03:57.635" v="620" actId="1038"/>
          <ac:spMkLst>
            <pc:docMk/>
            <pc:sldMk cId="2317895925" sldId="331"/>
            <ac:spMk id="804" creationId="{28577E1B-4C68-F94A-2C2B-07B01351A793}"/>
          </ac:spMkLst>
        </pc:spChg>
        <pc:spChg chg="mod">
          <ac:chgData name="Andrew Stewart (andrewst)" userId="b77d2d29-a70c-4c4b-a7a4-8a713b83982f" providerId="ADAL" clId="{12B776AF-7A88-DE46-A37C-F3DD611A0637}" dt="2022-06-15T15:03:57.635" v="620" actId="1038"/>
          <ac:spMkLst>
            <pc:docMk/>
            <pc:sldMk cId="2317895925" sldId="331"/>
            <ac:spMk id="805" creationId="{D3588018-F80D-4441-1C0D-8B2FD2F421DD}"/>
          </ac:spMkLst>
        </pc:spChg>
        <pc:spChg chg="mod">
          <ac:chgData name="Andrew Stewart (andrewst)" userId="b77d2d29-a70c-4c4b-a7a4-8a713b83982f" providerId="ADAL" clId="{12B776AF-7A88-DE46-A37C-F3DD611A0637}" dt="2022-06-15T15:03:57.635" v="620" actId="1038"/>
          <ac:spMkLst>
            <pc:docMk/>
            <pc:sldMk cId="2317895925" sldId="331"/>
            <ac:spMk id="806" creationId="{A215DF65-63BB-298C-BAB1-15C63A70754A}"/>
          </ac:spMkLst>
        </pc:spChg>
        <pc:spChg chg="add mod">
          <ac:chgData name="Andrew Stewart (andrewst)" userId="b77d2d29-a70c-4c4b-a7a4-8a713b83982f" providerId="ADAL" clId="{12B776AF-7A88-DE46-A37C-F3DD611A0637}" dt="2022-06-15T16:21:14.543" v="1299" actId="1035"/>
          <ac:spMkLst>
            <pc:docMk/>
            <pc:sldMk cId="2317895925" sldId="331"/>
            <ac:spMk id="812" creationId="{D4C01740-62D0-9736-98BD-A1069C1B92E8}"/>
          </ac:spMkLst>
        </pc:spChg>
        <pc:spChg chg="mod">
          <ac:chgData name="Andrew Stewart (andrewst)" userId="b77d2d29-a70c-4c4b-a7a4-8a713b83982f" providerId="ADAL" clId="{12B776AF-7A88-DE46-A37C-F3DD611A0637}" dt="2022-06-15T15:06:44.302" v="647"/>
          <ac:spMkLst>
            <pc:docMk/>
            <pc:sldMk cId="2317895925" sldId="331"/>
            <ac:spMk id="819" creationId="{16105D2E-7814-6447-581F-68BA2E29938B}"/>
          </ac:spMkLst>
        </pc:spChg>
        <pc:spChg chg="mod">
          <ac:chgData name="Andrew Stewart (andrewst)" userId="b77d2d29-a70c-4c4b-a7a4-8a713b83982f" providerId="ADAL" clId="{12B776AF-7A88-DE46-A37C-F3DD611A0637}" dt="2022-06-15T15:06:44.302" v="647"/>
          <ac:spMkLst>
            <pc:docMk/>
            <pc:sldMk cId="2317895925" sldId="331"/>
            <ac:spMk id="820" creationId="{12488139-68F8-0C77-1240-F20D5F71AC82}"/>
          </ac:spMkLst>
        </pc:spChg>
        <pc:spChg chg="mod">
          <ac:chgData name="Andrew Stewart (andrewst)" userId="b77d2d29-a70c-4c4b-a7a4-8a713b83982f" providerId="ADAL" clId="{12B776AF-7A88-DE46-A37C-F3DD611A0637}" dt="2022-06-15T15:06:44.302" v="647"/>
          <ac:spMkLst>
            <pc:docMk/>
            <pc:sldMk cId="2317895925" sldId="331"/>
            <ac:spMk id="821" creationId="{45369C0E-2B8E-85D2-F840-44116D3E4D43}"/>
          </ac:spMkLst>
        </pc:spChg>
        <pc:spChg chg="mod">
          <ac:chgData name="Andrew Stewart (andrewst)" userId="b77d2d29-a70c-4c4b-a7a4-8a713b83982f" providerId="ADAL" clId="{12B776AF-7A88-DE46-A37C-F3DD611A0637}" dt="2022-06-15T15:06:44.302" v="647"/>
          <ac:spMkLst>
            <pc:docMk/>
            <pc:sldMk cId="2317895925" sldId="331"/>
            <ac:spMk id="822" creationId="{2D6B52DD-41EA-A2E5-B2DB-09390BF37169}"/>
          </ac:spMkLst>
        </pc:spChg>
        <pc:spChg chg="mod">
          <ac:chgData name="Andrew Stewart (andrewst)" userId="b77d2d29-a70c-4c4b-a7a4-8a713b83982f" providerId="ADAL" clId="{12B776AF-7A88-DE46-A37C-F3DD611A0637}" dt="2022-06-15T15:06:44.302" v="647"/>
          <ac:spMkLst>
            <pc:docMk/>
            <pc:sldMk cId="2317895925" sldId="331"/>
            <ac:spMk id="823" creationId="{7D0E858D-8918-C357-2FDB-BE8FDB451662}"/>
          </ac:spMkLst>
        </pc:spChg>
        <pc:spChg chg="mod">
          <ac:chgData name="Andrew Stewart (andrewst)" userId="b77d2d29-a70c-4c4b-a7a4-8a713b83982f" providerId="ADAL" clId="{12B776AF-7A88-DE46-A37C-F3DD611A0637}" dt="2022-06-15T15:06:44.302" v="647"/>
          <ac:spMkLst>
            <pc:docMk/>
            <pc:sldMk cId="2317895925" sldId="331"/>
            <ac:spMk id="824" creationId="{D723CD26-3515-2078-963C-88014BB9963F}"/>
          </ac:spMkLst>
        </pc:spChg>
        <pc:spChg chg="mod">
          <ac:chgData name="Andrew Stewart (andrewst)" userId="b77d2d29-a70c-4c4b-a7a4-8a713b83982f" providerId="ADAL" clId="{12B776AF-7A88-DE46-A37C-F3DD611A0637}" dt="2022-06-15T15:06:44.302" v="647"/>
          <ac:spMkLst>
            <pc:docMk/>
            <pc:sldMk cId="2317895925" sldId="331"/>
            <ac:spMk id="825" creationId="{23FEDC9B-92A7-9116-2F58-FF6D01D638D1}"/>
          </ac:spMkLst>
        </pc:spChg>
        <pc:spChg chg="mod">
          <ac:chgData name="Andrew Stewart (andrewst)" userId="b77d2d29-a70c-4c4b-a7a4-8a713b83982f" providerId="ADAL" clId="{12B776AF-7A88-DE46-A37C-F3DD611A0637}" dt="2022-06-15T15:06:44.302" v="647"/>
          <ac:spMkLst>
            <pc:docMk/>
            <pc:sldMk cId="2317895925" sldId="331"/>
            <ac:spMk id="826" creationId="{D670A6F5-FB13-7826-C8D3-6D959D4011F6}"/>
          </ac:spMkLst>
        </pc:spChg>
        <pc:spChg chg="mod">
          <ac:chgData name="Andrew Stewart (andrewst)" userId="b77d2d29-a70c-4c4b-a7a4-8a713b83982f" providerId="ADAL" clId="{12B776AF-7A88-DE46-A37C-F3DD611A0637}" dt="2022-06-15T15:06:44.302" v="647"/>
          <ac:spMkLst>
            <pc:docMk/>
            <pc:sldMk cId="2317895925" sldId="331"/>
            <ac:spMk id="827" creationId="{8D8C3BE9-840F-F987-EFBC-62D7089A45E7}"/>
          </ac:spMkLst>
        </pc:spChg>
        <pc:spChg chg="mod">
          <ac:chgData name="Andrew Stewart (andrewst)" userId="b77d2d29-a70c-4c4b-a7a4-8a713b83982f" providerId="ADAL" clId="{12B776AF-7A88-DE46-A37C-F3DD611A0637}" dt="2022-06-15T15:06:45.149" v="648"/>
          <ac:spMkLst>
            <pc:docMk/>
            <pc:sldMk cId="2317895925" sldId="331"/>
            <ac:spMk id="829" creationId="{FDCBB839-F6F7-D12A-7C72-D0271BFDA353}"/>
          </ac:spMkLst>
        </pc:spChg>
        <pc:spChg chg="mod">
          <ac:chgData name="Andrew Stewart (andrewst)" userId="b77d2d29-a70c-4c4b-a7a4-8a713b83982f" providerId="ADAL" clId="{12B776AF-7A88-DE46-A37C-F3DD611A0637}" dt="2022-06-15T15:06:45.149" v="648"/>
          <ac:spMkLst>
            <pc:docMk/>
            <pc:sldMk cId="2317895925" sldId="331"/>
            <ac:spMk id="830" creationId="{205CF894-B72C-67F6-12C1-CF45803623EC}"/>
          </ac:spMkLst>
        </pc:spChg>
        <pc:spChg chg="mod">
          <ac:chgData name="Andrew Stewart (andrewst)" userId="b77d2d29-a70c-4c4b-a7a4-8a713b83982f" providerId="ADAL" clId="{12B776AF-7A88-DE46-A37C-F3DD611A0637}" dt="2022-06-15T15:06:45.149" v="648"/>
          <ac:spMkLst>
            <pc:docMk/>
            <pc:sldMk cId="2317895925" sldId="331"/>
            <ac:spMk id="831" creationId="{BCF2BE47-C4BE-A605-93F1-74F7F28F059F}"/>
          </ac:spMkLst>
        </pc:spChg>
        <pc:spChg chg="mod">
          <ac:chgData name="Andrew Stewart (andrewst)" userId="b77d2d29-a70c-4c4b-a7a4-8a713b83982f" providerId="ADAL" clId="{12B776AF-7A88-DE46-A37C-F3DD611A0637}" dt="2022-06-15T15:06:45.149" v="648"/>
          <ac:spMkLst>
            <pc:docMk/>
            <pc:sldMk cId="2317895925" sldId="331"/>
            <ac:spMk id="832" creationId="{0D7E9F42-A8DC-0DBB-DE7C-4977C1102C80}"/>
          </ac:spMkLst>
        </pc:spChg>
        <pc:spChg chg="mod">
          <ac:chgData name="Andrew Stewart (andrewst)" userId="b77d2d29-a70c-4c4b-a7a4-8a713b83982f" providerId="ADAL" clId="{12B776AF-7A88-DE46-A37C-F3DD611A0637}" dt="2022-06-15T15:06:45.149" v="648"/>
          <ac:spMkLst>
            <pc:docMk/>
            <pc:sldMk cId="2317895925" sldId="331"/>
            <ac:spMk id="833" creationId="{EFCF9625-8CBC-DEAE-5882-92050EA4DA3C}"/>
          </ac:spMkLst>
        </pc:spChg>
        <pc:spChg chg="mod">
          <ac:chgData name="Andrew Stewart (andrewst)" userId="b77d2d29-a70c-4c4b-a7a4-8a713b83982f" providerId="ADAL" clId="{12B776AF-7A88-DE46-A37C-F3DD611A0637}" dt="2022-06-15T15:06:45.149" v="648"/>
          <ac:spMkLst>
            <pc:docMk/>
            <pc:sldMk cId="2317895925" sldId="331"/>
            <ac:spMk id="834" creationId="{E405BBBC-6045-0F81-B356-893014E50394}"/>
          </ac:spMkLst>
        </pc:spChg>
        <pc:spChg chg="mod">
          <ac:chgData name="Andrew Stewart (andrewst)" userId="b77d2d29-a70c-4c4b-a7a4-8a713b83982f" providerId="ADAL" clId="{12B776AF-7A88-DE46-A37C-F3DD611A0637}" dt="2022-06-15T15:06:45.149" v="648"/>
          <ac:spMkLst>
            <pc:docMk/>
            <pc:sldMk cId="2317895925" sldId="331"/>
            <ac:spMk id="835" creationId="{C9BB7EFA-E60E-7835-7662-65ABE8EE0D05}"/>
          </ac:spMkLst>
        </pc:spChg>
        <pc:spChg chg="mod">
          <ac:chgData name="Andrew Stewart (andrewst)" userId="b77d2d29-a70c-4c4b-a7a4-8a713b83982f" providerId="ADAL" clId="{12B776AF-7A88-DE46-A37C-F3DD611A0637}" dt="2022-06-15T15:06:45.149" v="648"/>
          <ac:spMkLst>
            <pc:docMk/>
            <pc:sldMk cId="2317895925" sldId="331"/>
            <ac:spMk id="836" creationId="{FC2DF919-284E-4854-2442-D0BB7AD19B90}"/>
          </ac:spMkLst>
        </pc:spChg>
        <pc:spChg chg="mod">
          <ac:chgData name="Andrew Stewart (andrewst)" userId="b77d2d29-a70c-4c4b-a7a4-8a713b83982f" providerId="ADAL" clId="{12B776AF-7A88-DE46-A37C-F3DD611A0637}" dt="2022-06-15T15:06:45.149" v="648"/>
          <ac:spMkLst>
            <pc:docMk/>
            <pc:sldMk cId="2317895925" sldId="331"/>
            <ac:spMk id="837" creationId="{73B74905-1610-5804-35B0-EB23F4546AE6}"/>
          </ac:spMkLst>
        </pc:spChg>
        <pc:spChg chg="add del mod">
          <ac:chgData name="Andrew Stewart (andrewst)" userId="b77d2d29-a70c-4c4b-a7a4-8a713b83982f" providerId="ADAL" clId="{12B776AF-7A88-DE46-A37C-F3DD611A0637}" dt="2022-06-15T15:08:00.656" v="676" actId="478"/>
          <ac:spMkLst>
            <pc:docMk/>
            <pc:sldMk cId="2317895925" sldId="331"/>
            <ac:spMk id="838" creationId="{3F375462-F33F-DE20-9F78-B65D3BC8C21A}"/>
          </ac:spMkLst>
        </pc:spChg>
        <pc:spChg chg="add del mod">
          <ac:chgData name="Andrew Stewart (andrewst)" userId="b77d2d29-a70c-4c4b-a7a4-8a713b83982f" providerId="ADAL" clId="{12B776AF-7A88-DE46-A37C-F3DD611A0637}" dt="2022-06-15T15:08:02.627" v="677" actId="478"/>
          <ac:spMkLst>
            <pc:docMk/>
            <pc:sldMk cId="2317895925" sldId="331"/>
            <ac:spMk id="839" creationId="{74E7744D-B270-0AB1-175D-F348A28F7A24}"/>
          </ac:spMkLst>
        </pc:spChg>
        <pc:spChg chg="mod">
          <ac:chgData name="Andrew Stewart (andrewst)" userId="b77d2d29-a70c-4c4b-a7a4-8a713b83982f" providerId="ADAL" clId="{12B776AF-7A88-DE46-A37C-F3DD611A0637}" dt="2022-06-21T15:55:12.910" v="2829" actId="1076"/>
          <ac:spMkLst>
            <pc:docMk/>
            <pc:sldMk cId="2317895925" sldId="331"/>
            <ac:spMk id="842" creationId="{6D62423D-B68D-C1E4-A3C4-68C05E288AA6}"/>
          </ac:spMkLst>
        </pc:spChg>
        <pc:spChg chg="mod">
          <ac:chgData name="Andrew Stewart (andrewst)" userId="b77d2d29-a70c-4c4b-a7a4-8a713b83982f" providerId="ADAL" clId="{12B776AF-7A88-DE46-A37C-F3DD611A0637}" dt="2022-06-21T15:55:12.910" v="2829" actId="1076"/>
          <ac:spMkLst>
            <pc:docMk/>
            <pc:sldMk cId="2317895925" sldId="331"/>
            <ac:spMk id="843" creationId="{9A4487E1-B3CA-BEB0-6FCF-DE5BAC5A37A9}"/>
          </ac:spMkLst>
        </pc:spChg>
        <pc:spChg chg="mod">
          <ac:chgData name="Andrew Stewart (andrewst)" userId="b77d2d29-a70c-4c4b-a7a4-8a713b83982f" providerId="ADAL" clId="{12B776AF-7A88-DE46-A37C-F3DD611A0637}" dt="2022-06-21T15:55:12.910" v="2829" actId="1076"/>
          <ac:spMkLst>
            <pc:docMk/>
            <pc:sldMk cId="2317895925" sldId="331"/>
            <ac:spMk id="844" creationId="{FF06B622-72FD-8ACF-50C0-8214EC351081}"/>
          </ac:spMkLst>
        </pc:spChg>
        <pc:spChg chg="mod">
          <ac:chgData name="Andrew Stewart (andrewst)" userId="b77d2d29-a70c-4c4b-a7a4-8a713b83982f" providerId="ADAL" clId="{12B776AF-7A88-DE46-A37C-F3DD611A0637}" dt="2022-06-21T15:55:12.910" v="2829" actId="1076"/>
          <ac:spMkLst>
            <pc:docMk/>
            <pc:sldMk cId="2317895925" sldId="331"/>
            <ac:spMk id="845" creationId="{C5DCE41B-EC79-689D-9CDB-0BBC84FD98F4}"/>
          </ac:spMkLst>
        </pc:spChg>
        <pc:spChg chg="mod">
          <ac:chgData name="Andrew Stewart (andrewst)" userId="b77d2d29-a70c-4c4b-a7a4-8a713b83982f" providerId="ADAL" clId="{12B776AF-7A88-DE46-A37C-F3DD611A0637}" dt="2022-06-21T15:55:12.910" v="2829" actId="1076"/>
          <ac:spMkLst>
            <pc:docMk/>
            <pc:sldMk cId="2317895925" sldId="331"/>
            <ac:spMk id="846" creationId="{5AB11C0B-A75A-3C09-A05E-FEE4FEBCDA66}"/>
          </ac:spMkLst>
        </pc:spChg>
        <pc:spChg chg="mod">
          <ac:chgData name="Andrew Stewart (andrewst)" userId="b77d2d29-a70c-4c4b-a7a4-8a713b83982f" providerId="ADAL" clId="{12B776AF-7A88-DE46-A37C-F3DD611A0637}" dt="2022-06-21T15:55:12.910" v="2829" actId="1076"/>
          <ac:spMkLst>
            <pc:docMk/>
            <pc:sldMk cId="2317895925" sldId="331"/>
            <ac:spMk id="847" creationId="{653F736A-1D0D-D909-39AD-FAE9287C6C37}"/>
          </ac:spMkLst>
        </pc:spChg>
        <pc:spChg chg="mod">
          <ac:chgData name="Andrew Stewart (andrewst)" userId="b77d2d29-a70c-4c4b-a7a4-8a713b83982f" providerId="ADAL" clId="{12B776AF-7A88-DE46-A37C-F3DD611A0637}" dt="2022-06-21T15:55:12.910" v="2829" actId="1076"/>
          <ac:spMkLst>
            <pc:docMk/>
            <pc:sldMk cId="2317895925" sldId="331"/>
            <ac:spMk id="848" creationId="{2ABDBB9C-D149-32C0-A859-E1741818690E}"/>
          </ac:spMkLst>
        </pc:spChg>
        <pc:spChg chg="mod">
          <ac:chgData name="Andrew Stewart (andrewst)" userId="b77d2d29-a70c-4c4b-a7a4-8a713b83982f" providerId="ADAL" clId="{12B776AF-7A88-DE46-A37C-F3DD611A0637}" dt="2022-06-21T15:55:12.910" v="2829" actId="1076"/>
          <ac:spMkLst>
            <pc:docMk/>
            <pc:sldMk cId="2317895925" sldId="331"/>
            <ac:spMk id="849" creationId="{E3499C30-B5D2-7F28-A576-05159BC652A7}"/>
          </ac:spMkLst>
        </pc:spChg>
        <pc:spChg chg="mod">
          <ac:chgData name="Andrew Stewart (andrewst)" userId="b77d2d29-a70c-4c4b-a7a4-8a713b83982f" providerId="ADAL" clId="{12B776AF-7A88-DE46-A37C-F3DD611A0637}" dt="2022-06-21T15:55:12.910" v="2829" actId="1076"/>
          <ac:spMkLst>
            <pc:docMk/>
            <pc:sldMk cId="2317895925" sldId="331"/>
            <ac:spMk id="850" creationId="{88AC1DD7-430A-00ED-6B6B-9C1C563BBF8B}"/>
          </ac:spMkLst>
        </pc:spChg>
        <pc:spChg chg="mod">
          <ac:chgData name="Andrew Stewart (andrewst)" userId="b77d2d29-a70c-4c4b-a7a4-8a713b83982f" providerId="ADAL" clId="{12B776AF-7A88-DE46-A37C-F3DD611A0637}" dt="2022-06-21T15:55:12.910" v="2829" actId="1076"/>
          <ac:spMkLst>
            <pc:docMk/>
            <pc:sldMk cId="2317895925" sldId="331"/>
            <ac:spMk id="851" creationId="{46C6C916-A735-6162-5273-13EB53B10B03}"/>
          </ac:spMkLst>
        </pc:spChg>
        <pc:spChg chg="mod">
          <ac:chgData name="Andrew Stewart (andrewst)" userId="b77d2d29-a70c-4c4b-a7a4-8a713b83982f" providerId="ADAL" clId="{12B776AF-7A88-DE46-A37C-F3DD611A0637}" dt="2022-06-21T15:55:12.910" v="2829" actId="1076"/>
          <ac:spMkLst>
            <pc:docMk/>
            <pc:sldMk cId="2317895925" sldId="331"/>
            <ac:spMk id="852" creationId="{45B3A45C-A873-C76C-ECA7-5A0C7D140897}"/>
          </ac:spMkLst>
        </pc:spChg>
        <pc:spChg chg="mod">
          <ac:chgData name="Andrew Stewart (andrewst)" userId="b77d2d29-a70c-4c4b-a7a4-8a713b83982f" providerId="ADAL" clId="{12B776AF-7A88-DE46-A37C-F3DD611A0637}" dt="2022-06-21T15:55:12.910" v="2829" actId="1076"/>
          <ac:spMkLst>
            <pc:docMk/>
            <pc:sldMk cId="2317895925" sldId="331"/>
            <ac:spMk id="853" creationId="{E292F7FE-5839-476A-15ED-A5D260D65446}"/>
          </ac:spMkLst>
        </pc:spChg>
        <pc:spChg chg="mod">
          <ac:chgData name="Andrew Stewart (andrewst)" userId="b77d2d29-a70c-4c4b-a7a4-8a713b83982f" providerId="ADAL" clId="{12B776AF-7A88-DE46-A37C-F3DD611A0637}" dt="2022-06-21T15:55:12.910" v="2829" actId="1076"/>
          <ac:spMkLst>
            <pc:docMk/>
            <pc:sldMk cId="2317895925" sldId="331"/>
            <ac:spMk id="854" creationId="{0EF022B0-6521-8D38-8969-DD61E8E4A60C}"/>
          </ac:spMkLst>
        </pc:spChg>
        <pc:spChg chg="mod">
          <ac:chgData name="Andrew Stewart (andrewst)" userId="b77d2d29-a70c-4c4b-a7a4-8a713b83982f" providerId="ADAL" clId="{12B776AF-7A88-DE46-A37C-F3DD611A0637}" dt="2022-06-21T15:55:12.910" v="2829" actId="1076"/>
          <ac:spMkLst>
            <pc:docMk/>
            <pc:sldMk cId="2317895925" sldId="331"/>
            <ac:spMk id="855" creationId="{DA5C9B86-E48B-B062-5AB8-BB346C56FBCF}"/>
          </ac:spMkLst>
        </pc:spChg>
        <pc:spChg chg="mod">
          <ac:chgData name="Andrew Stewart (andrewst)" userId="b77d2d29-a70c-4c4b-a7a4-8a713b83982f" providerId="ADAL" clId="{12B776AF-7A88-DE46-A37C-F3DD611A0637}" dt="2022-06-21T15:55:12.910" v="2829" actId="1076"/>
          <ac:spMkLst>
            <pc:docMk/>
            <pc:sldMk cId="2317895925" sldId="331"/>
            <ac:spMk id="856" creationId="{C7AC8B59-3D1D-1D52-AE34-26F699EDF781}"/>
          </ac:spMkLst>
        </pc:spChg>
        <pc:spChg chg="mod">
          <ac:chgData name="Andrew Stewart (andrewst)" userId="b77d2d29-a70c-4c4b-a7a4-8a713b83982f" providerId="ADAL" clId="{12B776AF-7A88-DE46-A37C-F3DD611A0637}" dt="2022-06-21T15:55:12.910" v="2829" actId="1076"/>
          <ac:spMkLst>
            <pc:docMk/>
            <pc:sldMk cId="2317895925" sldId="331"/>
            <ac:spMk id="857" creationId="{652C8653-6B9E-2A94-72EE-D2075E294D67}"/>
          </ac:spMkLst>
        </pc:spChg>
        <pc:spChg chg="mod">
          <ac:chgData name="Andrew Stewart (andrewst)" userId="b77d2d29-a70c-4c4b-a7a4-8a713b83982f" providerId="ADAL" clId="{12B776AF-7A88-DE46-A37C-F3DD611A0637}" dt="2022-06-21T15:55:12.910" v="2829" actId="1076"/>
          <ac:spMkLst>
            <pc:docMk/>
            <pc:sldMk cId="2317895925" sldId="331"/>
            <ac:spMk id="858" creationId="{17C46288-0754-F63C-FAC9-AF5424548ABC}"/>
          </ac:spMkLst>
        </pc:spChg>
        <pc:spChg chg="mod">
          <ac:chgData name="Andrew Stewart (andrewst)" userId="b77d2d29-a70c-4c4b-a7a4-8a713b83982f" providerId="ADAL" clId="{12B776AF-7A88-DE46-A37C-F3DD611A0637}" dt="2022-06-21T15:55:12.910" v="2829" actId="1076"/>
          <ac:spMkLst>
            <pc:docMk/>
            <pc:sldMk cId="2317895925" sldId="331"/>
            <ac:spMk id="859" creationId="{3F5FA53B-9618-E23C-A11D-C92B491CEAE0}"/>
          </ac:spMkLst>
        </pc:spChg>
        <pc:spChg chg="mod">
          <ac:chgData name="Andrew Stewart (andrewst)" userId="b77d2d29-a70c-4c4b-a7a4-8a713b83982f" providerId="ADAL" clId="{12B776AF-7A88-DE46-A37C-F3DD611A0637}" dt="2022-06-21T15:55:12.910" v="2829" actId="1076"/>
          <ac:spMkLst>
            <pc:docMk/>
            <pc:sldMk cId="2317895925" sldId="331"/>
            <ac:spMk id="860" creationId="{AA3AB06B-5E85-8DF2-4CA9-4C20127D5173}"/>
          </ac:spMkLst>
        </pc:spChg>
        <pc:spChg chg="mod">
          <ac:chgData name="Andrew Stewart (andrewst)" userId="b77d2d29-a70c-4c4b-a7a4-8a713b83982f" providerId="ADAL" clId="{12B776AF-7A88-DE46-A37C-F3DD611A0637}" dt="2022-06-21T15:55:12.910" v="2829" actId="1076"/>
          <ac:spMkLst>
            <pc:docMk/>
            <pc:sldMk cId="2317895925" sldId="331"/>
            <ac:spMk id="861" creationId="{E9233868-B668-4BFB-0CFB-7477F7EFD6ED}"/>
          </ac:spMkLst>
        </pc:spChg>
        <pc:spChg chg="add mod">
          <ac:chgData name="Andrew Stewart (andrewst)" userId="b77d2d29-a70c-4c4b-a7a4-8a713b83982f" providerId="ADAL" clId="{12B776AF-7A88-DE46-A37C-F3DD611A0637}" dt="2022-06-21T15:55:39.563" v="2831" actId="1076"/>
          <ac:spMkLst>
            <pc:docMk/>
            <pc:sldMk cId="2317895925" sldId="331"/>
            <ac:spMk id="865" creationId="{9E3A3B4E-3ACC-A46C-7D5E-7E14EBC9AC77}"/>
          </ac:spMkLst>
        </pc:spChg>
        <pc:spChg chg="add mod">
          <ac:chgData name="Andrew Stewart (andrewst)" userId="b77d2d29-a70c-4c4b-a7a4-8a713b83982f" providerId="ADAL" clId="{12B776AF-7A88-DE46-A37C-F3DD611A0637}" dt="2022-06-21T15:56:05.194" v="2834" actId="1076"/>
          <ac:spMkLst>
            <pc:docMk/>
            <pc:sldMk cId="2317895925" sldId="331"/>
            <ac:spMk id="867" creationId="{613C1980-06B7-0CC0-B0EC-AA8AEAB87AA9}"/>
          </ac:spMkLst>
        </pc:spChg>
        <pc:spChg chg="add mod">
          <ac:chgData name="Andrew Stewart (andrewst)" userId="b77d2d29-a70c-4c4b-a7a4-8a713b83982f" providerId="ADAL" clId="{12B776AF-7A88-DE46-A37C-F3DD611A0637}" dt="2022-06-21T15:58:39.072" v="2861" actId="14100"/>
          <ac:spMkLst>
            <pc:docMk/>
            <pc:sldMk cId="2317895925" sldId="331"/>
            <ac:spMk id="871" creationId="{A3175A03-D62C-A487-77C0-94FBB80FEC48}"/>
          </ac:spMkLst>
        </pc:spChg>
        <pc:spChg chg="add mod">
          <ac:chgData name="Andrew Stewart (andrewst)" userId="b77d2d29-a70c-4c4b-a7a4-8a713b83982f" providerId="ADAL" clId="{12B776AF-7A88-DE46-A37C-F3DD611A0637}" dt="2022-06-21T15:53:35.577" v="2792" actId="1038"/>
          <ac:spMkLst>
            <pc:docMk/>
            <pc:sldMk cId="2317895925" sldId="331"/>
            <ac:spMk id="873" creationId="{4BA259A4-B8F5-1979-F1DB-414A0046665C}"/>
          </ac:spMkLst>
        </pc:spChg>
        <pc:spChg chg="add mod">
          <ac:chgData name="Andrew Stewart (andrewst)" userId="b77d2d29-a70c-4c4b-a7a4-8a713b83982f" providerId="ADAL" clId="{12B776AF-7A88-DE46-A37C-F3DD611A0637}" dt="2022-06-21T15:54:55.443" v="2827" actId="1076"/>
          <ac:spMkLst>
            <pc:docMk/>
            <pc:sldMk cId="2317895925" sldId="331"/>
            <ac:spMk id="874" creationId="{01134930-BDBF-4278-2684-56FF04591221}"/>
          </ac:spMkLst>
        </pc:spChg>
        <pc:spChg chg="add mod">
          <ac:chgData name="Andrew Stewart (andrewst)" userId="b77d2d29-a70c-4c4b-a7a4-8a713b83982f" providerId="ADAL" clId="{12B776AF-7A88-DE46-A37C-F3DD611A0637}" dt="2022-06-21T15:53:56.754" v="2819" actId="1037"/>
          <ac:spMkLst>
            <pc:docMk/>
            <pc:sldMk cId="2317895925" sldId="331"/>
            <ac:spMk id="878" creationId="{D03CF093-FFDF-5D8E-48C4-6DACCBE54EF8}"/>
          </ac:spMkLst>
        </pc:spChg>
        <pc:spChg chg="mod">
          <ac:chgData name="Andrew Stewart (andrewst)" userId="b77d2d29-a70c-4c4b-a7a4-8a713b83982f" providerId="ADAL" clId="{12B776AF-7A88-DE46-A37C-F3DD611A0637}" dt="2022-06-15T15:53:47.362" v="1132" actId="1035"/>
          <ac:spMkLst>
            <pc:docMk/>
            <pc:sldMk cId="2317895925" sldId="331"/>
            <ac:spMk id="882" creationId="{89B17C6C-8E30-7F27-B838-5BA900B70DD5}"/>
          </ac:spMkLst>
        </pc:spChg>
        <pc:spChg chg="mod">
          <ac:chgData name="Andrew Stewart (andrewst)" userId="b77d2d29-a70c-4c4b-a7a4-8a713b83982f" providerId="ADAL" clId="{12B776AF-7A88-DE46-A37C-F3DD611A0637}" dt="2022-06-15T15:53:47.362" v="1132" actId="1035"/>
          <ac:spMkLst>
            <pc:docMk/>
            <pc:sldMk cId="2317895925" sldId="331"/>
            <ac:spMk id="883" creationId="{CFBCCF23-06BE-6D05-E826-23F6A8264246}"/>
          </ac:spMkLst>
        </pc:spChg>
        <pc:spChg chg="mod">
          <ac:chgData name="Andrew Stewart (andrewst)" userId="b77d2d29-a70c-4c4b-a7a4-8a713b83982f" providerId="ADAL" clId="{12B776AF-7A88-DE46-A37C-F3DD611A0637}" dt="2022-06-15T15:53:47.362" v="1132" actId="1035"/>
          <ac:spMkLst>
            <pc:docMk/>
            <pc:sldMk cId="2317895925" sldId="331"/>
            <ac:spMk id="884" creationId="{3C077D23-FB79-4383-7421-CE6710668E8B}"/>
          </ac:spMkLst>
        </pc:spChg>
        <pc:spChg chg="mod">
          <ac:chgData name="Andrew Stewart (andrewst)" userId="b77d2d29-a70c-4c4b-a7a4-8a713b83982f" providerId="ADAL" clId="{12B776AF-7A88-DE46-A37C-F3DD611A0637}" dt="2022-06-15T15:53:47.362" v="1132" actId="1035"/>
          <ac:spMkLst>
            <pc:docMk/>
            <pc:sldMk cId="2317895925" sldId="331"/>
            <ac:spMk id="885" creationId="{07BE001B-91D6-1C7E-35D4-E68FA9517A7C}"/>
          </ac:spMkLst>
        </pc:spChg>
        <pc:spChg chg="mod">
          <ac:chgData name="Andrew Stewart (andrewst)" userId="b77d2d29-a70c-4c4b-a7a4-8a713b83982f" providerId="ADAL" clId="{12B776AF-7A88-DE46-A37C-F3DD611A0637}" dt="2022-06-15T15:53:47.362" v="1132" actId="1035"/>
          <ac:spMkLst>
            <pc:docMk/>
            <pc:sldMk cId="2317895925" sldId="331"/>
            <ac:spMk id="886" creationId="{5A180342-ADDA-6ED2-47EC-826F14FB15C1}"/>
          </ac:spMkLst>
        </pc:spChg>
        <pc:spChg chg="mod">
          <ac:chgData name="Andrew Stewart (andrewst)" userId="b77d2d29-a70c-4c4b-a7a4-8a713b83982f" providerId="ADAL" clId="{12B776AF-7A88-DE46-A37C-F3DD611A0637}" dt="2022-06-15T15:53:47.362" v="1132" actId="1035"/>
          <ac:spMkLst>
            <pc:docMk/>
            <pc:sldMk cId="2317895925" sldId="331"/>
            <ac:spMk id="887" creationId="{C97F25EE-5826-F523-2AF5-0682A88B3B07}"/>
          </ac:spMkLst>
        </pc:spChg>
        <pc:spChg chg="add mod">
          <ac:chgData name="Andrew Stewart (andrewst)" userId="b77d2d29-a70c-4c4b-a7a4-8a713b83982f" providerId="ADAL" clId="{12B776AF-7A88-DE46-A37C-F3DD611A0637}" dt="2022-06-21T15:57:53.175" v="2859" actId="14100"/>
          <ac:spMkLst>
            <pc:docMk/>
            <pc:sldMk cId="2317895925" sldId="331"/>
            <ac:spMk id="892" creationId="{6C55B2DC-E7F8-CD43-39EF-1EEAB60427D2}"/>
          </ac:spMkLst>
        </pc:spChg>
        <pc:spChg chg="mod">
          <ac:chgData name="Andrew Stewart (andrewst)" userId="b77d2d29-a70c-4c4b-a7a4-8a713b83982f" providerId="ADAL" clId="{12B776AF-7A88-DE46-A37C-F3DD611A0637}" dt="2022-06-21T15:53:56.754" v="2819" actId="1037"/>
          <ac:spMkLst>
            <pc:docMk/>
            <pc:sldMk cId="2317895925" sldId="331"/>
            <ac:spMk id="897" creationId="{CB2B6E07-F0F4-5493-B183-FD273B47C5A3}"/>
          </ac:spMkLst>
        </pc:spChg>
        <pc:spChg chg="mod topLvl">
          <ac:chgData name="Andrew Stewart (andrewst)" userId="b77d2d29-a70c-4c4b-a7a4-8a713b83982f" providerId="ADAL" clId="{12B776AF-7A88-DE46-A37C-F3DD611A0637}" dt="2022-06-21T15:57:40.658" v="2857" actId="1037"/>
          <ac:spMkLst>
            <pc:docMk/>
            <pc:sldMk cId="2317895925" sldId="331"/>
            <ac:spMk id="900" creationId="{20F1BA0D-04C1-1161-2B88-1FD49204DB9D}"/>
          </ac:spMkLst>
        </pc:spChg>
        <pc:spChg chg="del mod topLvl">
          <ac:chgData name="Andrew Stewart (andrewst)" userId="b77d2d29-a70c-4c4b-a7a4-8a713b83982f" providerId="ADAL" clId="{12B776AF-7A88-DE46-A37C-F3DD611A0637}" dt="2022-06-15T15:50:24.917" v="1062" actId="478"/>
          <ac:spMkLst>
            <pc:docMk/>
            <pc:sldMk cId="2317895925" sldId="331"/>
            <ac:spMk id="903" creationId="{F864D86B-D833-CFB6-B6B9-064F75114BAC}"/>
          </ac:spMkLst>
        </pc:spChg>
        <pc:spChg chg="mod">
          <ac:chgData name="Andrew Stewart (andrewst)" userId="b77d2d29-a70c-4c4b-a7a4-8a713b83982f" providerId="ADAL" clId="{12B776AF-7A88-DE46-A37C-F3DD611A0637}" dt="2022-06-21T15:53:56.754" v="2819" actId="1037"/>
          <ac:spMkLst>
            <pc:docMk/>
            <pc:sldMk cId="2317895925" sldId="331"/>
            <ac:spMk id="914" creationId="{A340D50B-97B7-9C69-1065-CAEAE3EEF605}"/>
          </ac:spMkLst>
        </pc:spChg>
        <pc:spChg chg="mod">
          <ac:chgData name="Andrew Stewart (andrewst)" userId="b77d2d29-a70c-4c4b-a7a4-8a713b83982f" providerId="ADAL" clId="{12B776AF-7A88-DE46-A37C-F3DD611A0637}" dt="2022-06-15T15:58:25.325" v="1170"/>
          <ac:spMkLst>
            <pc:docMk/>
            <pc:sldMk cId="2317895925" sldId="331"/>
            <ac:spMk id="917" creationId="{3B80E651-2022-E439-E55F-7D8CA690CA44}"/>
          </ac:spMkLst>
        </pc:spChg>
        <pc:spChg chg="mod">
          <ac:chgData name="Andrew Stewart (andrewst)" userId="b77d2d29-a70c-4c4b-a7a4-8a713b83982f" providerId="ADAL" clId="{12B776AF-7A88-DE46-A37C-F3DD611A0637}" dt="2022-06-15T15:58:25.325" v="1170"/>
          <ac:spMkLst>
            <pc:docMk/>
            <pc:sldMk cId="2317895925" sldId="331"/>
            <ac:spMk id="920" creationId="{ABFC3500-CB07-8486-1B26-729271F62765}"/>
          </ac:spMkLst>
        </pc:spChg>
        <pc:spChg chg="add mod">
          <ac:chgData name="Andrew Stewart (andrewst)" userId="b77d2d29-a70c-4c4b-a7a4-8a713b83982f" providerId="ADAL" clId="{12B776AF-7A88-DE46-A37C-F3DD611A0637}" dt="2022-06-21T15:53:56.754" v="2819" actId="1037"/>
          <ac:spMkLst>
            <pc:docMk/>
            <pc:sldMk cId="2317895925" sldId="331"/>
            <ac:spMk id="922" creationId="{C55511B2-057D-3C13-6FEE-BBAC726EFFEA}"/>
          </ac:spMkLst>
        </pc:spChg>
        <pc:spChg chg="mod">
          <ac:chgData name="Andrew Stewart (andrewst)" userId="b77d2d29-a70c-4c4b-a7a4-8a713b83982f" providerId="ADAL" clId="{12B776AF-7A88-DE46-A37C-F3DD611A0637}" dt="2022-06-21T15:53:56.754" v="2819" actId="1037"/>
          <ac:spMkLst>
            <pc:docMk/>
            <pc:sldMk cId="2317895925" sldId="331"/>
            <ac:spMk id="928" creationId="{DA82A5FF-3101-C011-83EB-0AEA5B05C88E}"/>
          </ac:spMkLst>
        </pc:spChg>
        <pc:spChg chg="mod">
          <ac:chgData name="Andrew Stewart (andrewst)" userId="b77d2d29-a70c-4c4b-a7a4-8a713b83982f" providerId="ADAL" clId="{12B776AF-7A88-DE46-A37C-F3DD611A0637}" dt="2022-06-21T15:53:56.754" v="2819" actId="1037"/>
          <ac:spMkLst>
            <pc:docMk/>
            <pc:sldMk cId="2317895925" sldId="331"/>
            <ac:spMk id="929" creationId="{C094E8E4-3317-11B3-C766-ED63C3B9F0DB}"/>
          </ac:spMkLst>
        </pc:spChg>
        <pc:spChg chg="mod">
          <ac:chgData name="Andrew Stewart (andrewst)" userId="b77d2d29-a70c-4c4b-a7a4-8a713b83982f" providerId="ADAL" clId="{12B776AF-7A88-DE46-A37C-F3DD611A0637}" dt="2022-06-21T15:53:56.754" v="2819" actId="1037"/>
          <ac:spMkLst>
            <pc:docMk/>
            <pc:sldMk cId="2317895925" sldId="331"/>
            <ac:spMk id="930" creationId="{5779F3A5-751E-A7DF-E384-C5339457D687}"/>
          </ac:spMkLst>
        </pc:spChg>
        <pc:spChg chg="mod">
          <ac:chgData name="Andrew Stewart (andrewst)" userId="b77d2d29-a70c-4c4b-a7a4-8a713b83982f" providerId="ADAL" clId="{12B776AF-7A88-DE46-A37C-F3DD611A0637}" dt="2022-06-21T15:53:56.754" v="2819" actId="1037"/>
          <ac:spMkLst>
            <pc:docMk/>
            <pc:sldMk cId="2317895925" sldId="331"/>
            <ac:spMk id="931" creationId="{235C7C89-F025-86A7-25FE-498D67215D60}"/>
          </ac:spMkLst>
        </pc:spChg>
        <pc:spChg chg="mod">
          <ac:chgData name="Andrew Stewart (andrewst)" userId="b77d2d29-a70c-4c4b-a7a4-8a713b83982f" providerId="ADAL" clId="{12B776AF-7A88-DE46-A37C-F3DD611A0637}" dt="2022-06-21T15:53:56.754" v="2819" actId="1037"/>
          <ac:spMkLst>
            <pc:docMk/>
            <pc:sldMk cId="2317895925" sldId="331"/>
            <ac:spMk id="932" creationId="{61C20707-6311-502F-E4BB-C2FAF46D49CB}"/>
          </ac:spMkLst>
        </pc:spChg>
        <pc:spChg chg="mod">
          <ac:chgData name="Andrew Stewart (andrewst)" userId="b77d2d29-a70c-4c4b-a7a4-8a713b83982f" providerId="ADAL" clId="{12B776AF-7A88-DE46-A37C-F3DD611A0637}" dt="2022-06-21T15:53:56.754" v="2819" actId="1037"/>
          <ac:spMkLst>
            <pc:docMk/>
            <pc:sldMk cId="2317895925" sldId="331"/>
            <ac:spMk id="933" creationId="{BE0E9426-7C08-52C8-3038-291E541BD69A}"/>
          </ac:spMkLst>
        </pc:spChg>
        <pc:spChg chg="mod">
          <ac:chgData name="Andrew Stewart (andrewst)" userId="b77d2d29-a70c-4c4b-a7a4-8a713b83982f" providerId="ADAL" clId="{12B776AF-7A88-DE46-A37C-F3DD611A0637}" dt="2022-06-21T15:53:56.754" v="2819" actId="1037"/>
          <ac:spMkLst>
            <pc:docMk/>
            <pc:sldMk cId="2317895925" sldId="331"/>
            <ac:spMk id="934" creationId="{9B145678-D266-03C9-650F-89156A416AF7}"/>
          </ac:spMkLst>
        </pc:spChg>
        <pc:spChg chg="mod">
          <ac:chgData name="Andrew Stewart (andrewst)" userId="b77d2d29-a70c-4c4b-a7a4-8a713b83982f" providerId="ADAL" clId="{12B776AF-7A88-DE46-A37C-F3DD611A0637}" dt="2022-06-21T15:53:56.754" v="2819" actId="1037"/>
          <ac:spMkLst>
            <pc:docMk/>
            <pc:sldMk cId="2317895925" sldId="331"/>
            <ac:spMk id="935" creationId="{84AC7D21-6012-A87D-10EB-0EA1A1D62FDB}"/>
          </ac:spMkLst>
        </pc:spChg>
        <pc:spChg chg="mod">
          <ac:chgData name="Andrew Stewart (andrewst)" userId="b77d2d29-a70c-4c4b-a7a4-8a713b83982f" providerId="ADAL" clId="{12B776AF-7A88-DE46-A37C-F3DD611A0637}" dt="2022-06-21T15:53:56.754" v="2819" actId="1037"/>
          <ac:spMkLst>
            <pc:docMk/>
            <pc:sldMk cId="2317895925" sldId="331"/>
            <ac:spMk id="936" creationId="{E6F03F88-AADD-413B-19D4-4771911B4365}"/>
          </ac:spMkLst>
        </pc:spChg>
        <pc:spChg chg="add mod">
          <ac:chgData name="Andrew Stewart (andrewst)" userId="b77d2d29-a70c-4c4b-a7a4-8a713b83982f" providerId="ADAL" clId="{12B776AF-7A88-DE46-A37C-F3DD611A0637}" dt="2022-06-21T16:00:08.076" v="2880" actId="1076"/>
          <ac:spMkLst>
            <pc:docMk/>
            <pc:sldMk cId="2317895925" sldId="331"/>
            <ac:spMk id="962" creationId="{587C8F18-88A4-900D-FDEF-D088614DD6D7}"/>
          </ac:spMkLst>
        </pc:spChg>
        <pc:grpChg chg="add del mod">
          <ac:chgData name="Andrew Stewart (andrewst)" userId="b77d2d29-a70c-4c4b-a7a4-8a713b83982f" providerId="ADAL" clId="{12B776AF-7A88-DE46-A37C-F3DD611A0637}" dt="2022-06-15T14:28:15.256" v="349"/>
          <ac:grpSpMkLst>
            <pc:docMk/>
            <pc:sldMk cId="2317895925" sldId="331"/>
            <ac:grpSpMk id="4" creationId="{50C47D0E-73E6-F6FC-9782-11D81A4D0E9A}"/>
          </ac:grpSpMkLst>
        </pc:grpChg>
        <pc:grpChg chg="mod">
          <ac:chgData name="Andrew Stewart (andrewst)" userId="b77d2d29-a70c-4c4b-a7a4-8a713b83982f" providerId="ADAL" clId="{12B776AF-7A88-DE46-A37C-F3DD611A0637}" dt="2022-06-15T14:28:10.995" v="348"/>
          <ac:grpSpMkLst>
            <pc:docMk/>
            <pc:sldMk cId="2317895925" sldId="331"/>
            <ac:grpSpMk id="18" creationId="{6F45E241-B201-996F-6846-8147305C37C9}"/>
          </ac:grpSpMkLst>
        </pc:grpChg>
        <pc:grpChg chg="mod">
          <ac:chgData name="Andrew Stewart (andrewst)" userId="b77d2d29-a70c-4c4b-a7a4-8a713b83982f" providerId="ADAL" clId="{12B776AF-7A88-DE46-A37C-F3DD611A0637}" dt="2022-06-15T14:28:10.995" v="348"/>
          <ac:grpSpMkLst>
            <pc:docMk/>
            <pc:sldMk cId="2317895925" sldId="331"/>
            <ac:grpSpMk id="33" creationId="{B84569D1-B6F1-B8C9-50CF-86B5742FE2E7}"/>
          </ac:grpSpMkLst>
        </pc:grpChg>
        <pc:grpChg chg="mod">
          <ac:chgData name="Andrew Stewart (andrewst)" userId="b77d2d29-a70c-4c4b-a7a4-8a713b83982f" providerId="ADAL" clId="{12B776AF-7A88-DE46-A37C-F3DD611A0637}" dt="2022-06-15T14:28:10.995" v="348"/>
          <ac:grpSpMkLst>
            <pc:docMk/>
            <pc:sldMk cId="2317895925" sldId="331"/>
            <ac:grpSpMk id="34" creationId="{E516CEE4-E243-F317-3DE8-331561138434}"/>
          </ac:grpSpMkLst>
        </pc:grpChg>
        <pc:grpChg chg="mod">
          <ac:chgData name="Andrew Stewart (andrewst)" userId="b77d2d29-a70c-4c4b-a7a4-8a713b83982f" providerId="ADAL" clId="{12B776AF-7A88-DE46-A37C-F3DD611A0637}" dt="2022-06-15T14:28:10.995" v="348"/>
          <ac:grpSpMkLst>
            <pc:docMk/>
            <pc:sldMk cId="2317895925" sldId="331"/>
            <ac:grpSpMk id="38" creationId="{DA507D64-8340-F8DC-27EE-8848A1597C03}"/>
          </ac:grpSpMkLst>
        </pc:grpChg>
        <pc:grpChg chg="mod">
          <ac:chgData name="Andrew Stewart (andrewst)" userId="b77d2d29-a70c-4c4b-a7a4-8a713b83982f" providerId="ADAL" clId="{12B776AF-7A88-DE46-A37C-F3DD611A0637}" dt="2022-06-15T14:28:10.995" v="348"/>
          <ac:grpSpMkLst>
            <pc:docMk/>
            <pc:sldMk cId="2317895925" sldId="331"/>
            <ac:grpSpMk id="42" creationId="{C9E647C4-2A03-5949-ED49-4673A3C3F86E}"/>
          </ac:grpSpMkLst>
        </pc:grpChg>
        <pc:grpChg chg="mod">
          <ac:chgData name="Andrew Stewart (andrewst)" userId="b77d2d29-a70c-4c4b-a7a4-8a713b83982f" providerId="ADAL" clId="{12B776AF-7A88-DE46-A37C-F3DD611A0637}" dt="2022-06-15T14:28:10.995" v="348"/>
          <ac:grpSpMkLst>
            <pc:docMk/>
            <pc:sldMk cId="2317895925" sldId="331"/>
            <ac:grpSpMk id="44" creationId="{E93DD01D-F19F-C047-86AE-2D90418304A0}"/>
          </ac:grpSpMkLst>
        </pc:grpChg>
        <pc:grpChg chg="mod">
          <ac:chgData name="Andrew Stewart (andrewst)" userId="b77d2d29-a70c-4c4b-a7a4-8a713b83982f" providerId="ADAL" clId="{12B776AF-7A88-DE46-A37C-F3DD611A0637}" dt="2022-06-15T14:28:10.995" v="348"/>
          <ac:grpSpMkLst>
            <pc:docMk/>
            <pc:sldMk cId="2317895925" sldId="331"/>
            <ac:grpSpMk id="48" creationId="{10CBFCE6-D732-64B8-C0F4-44D45B279EB3}"/>
          </ac:grpSpMkLst>
        </pc:grpChg>
        <pc:grpChg chg="mod">
          <ac:chgData name="Andrew Stewart (andrewst)" userId="b77d2d29-a70c-4c4b-a7a4-8a713b83982f" providerId="ADAL" clId="{12B776AF-7A88-DE46-A37C-F3DD611A0637}" dt="2022-06-15T14:28:10.995" v="348"/>
          <ac:grpSpMkLst>
            <pc:docMk/>
            <pc:sldMk cId="2317895925" sldId="331"/>
            <ac:grpSpMk id="49" creationId="{DB1C1A88-F4C5-A1A5-064A-C7E76B9BE6F1}"/>
          </ac:grpSpMkLst>
        </pc:grpChg>
        <pc:grpChg chg="mod">
          <ac:chgData name="Andrew Stewart (andrewst)" userId="b77d2d29-a70c-4c4b-a7a4-8a713b83982f" providerId="ADAL" clId="{12B776AF-7A88-DE46-A37C-F3DD611A0637}" dt="2022-06-15T14:28:10.995" v="348"/>
          <ac:grpSpMkLst>
            <pc:docMk/>
            <pc:sldMk cId="2317895925" sldId="331"/>
            <ac:grpSpMk id="51" creationId="{29A54806-3B81-B105-8309-4B3FD3EB654C}"/>
          </ac:grpSpMkLst>
        </pc:grpChg>
        <pc:grpChg chg="mod">
          <ac:chgData name="Andrew Stewart (andrewst)" userId="b77d2d29-a70c-4c4b-a7a4-8a713b83982f" providerId="ADAL" clId="{12B776AF-7A88-DE46-A37C-F3DD611A0637}" dt="2022-06-15T14:28:10.995" v="348"/>
          <ac:grpSpMkLst>
            <pc:docMk/>
            <pc:sldMk cId="2317895925" sldId="331"/>
            <ac:grpSpMk id="53" creationId="{993B6C0B-3A06-46C6-3311-B774F81B94A2}"/>
          </ac:grpSpMkLst>
        </pc:grpChg>
        <pc:grpChg chg="mod">
          <ac:chgData name="Andrew Stewart (andrewst)" userId="b77d2d29-a70c-4c4b-a7a4-8a713b83982f" providerId="ADAL" clId="{12B776AF-7A88-DE46-A37C-F3DD611A0637}" dt="2022-06-15T14:28:10.995" v="348"/>
          <ac:grpSpMkLst>
            <pc:docMk/>
            <pc:sldMk cId="2317895925" sldId="331"/>
            <ac:grpSpMk id="54" creationId="{78B5DE9F-8C5F-DCB2-673D-7AECF484968E}"/>
          </ac:grpSpMkLst>
        </pc:grpChg>
        <pc:grpChg chg="mod">
          <ac:chgData name="Andrew Stewart (andrewst)" userId="b77d2d29-a70c-4c4b-a7a4-8a713b83982f" providerId="ADAL" clId="{12B776AF-7A88-DE46-A37C-F3DD611A0637}" dt="2022-06-15T14:28:10.995" v="348"/>
          <ac:grpSpMkLst>
            <pc:docMk/>
            <pc:sldMk cId="2317895925" sldId="331"/>
            <ac:grpSpMk id="55" creationId="{77266F02-DEB1-A22F-5651-9CA92C769093}"/>
          </ac:grpSpMkLst>
        </pc:grpChg>
        <pc:grpChg chg="mod">
          <ac:chgData name="Andrew Stewart (andrewst)" userId="b77d2d29-a70c-4c4b-a7a4-8a713b83982f" providerId="ADAL" clId="{12B776AF-7A88-DE46-A37C-F3DD611A0637}" dt="2022-06-15T14:28:10.995" v="348"/>
          <ac:grpSpMkLst>
            <pc:docMk/>
            <pc:sldMk cId="2317895925" sldId="331"/>
            <ac:grpSpMk id="56" creationId="{82BFEE66-7F4D-4BEE-8E71-7B8A7C2A56BA}"/>
          </ac:grpSpMkLst>
        </pc:grpChg>
        <pc:grpChg chg="mod">
          <ac:chgData name="Andrew Stewart (andrewst)" userId="b77d2d29-a70c-4c4b-a7a4-8a713b83982f" providerId="ADAL" clId="{12B776AF-7A88-DE46-A37C-F3DD611A0637}" dt="2022-06-15T14:28:10.995" v="348"/>
          <ac:grpSpMkLst>
            <pc:docMk/>
            <pc:sldMk cId="2317895925" sldId="331"/>
            <ac:grpSpMk id="61" creationId="{E0C7EBC3-8001-E51A-C6B0-1C31B10EB5FE}"/>
          </ac:grpSpMkLst>
        </pc:grpChg>
        <pc:grpChg chg="mod">
          <ac:chgData name="Andrew Stewart (andrewst)" userId="b77d2d29-a70c-4c4b-a7a4-8a713b83982f" providerId="ADAL" clId="{12B776AF-7A88-DE46-A37C-F3DD611A0637}" dt="2022-06-15T14:28:10.995" v="348"/>
          <ac:grpSpMkLst>
            <pc:docMk/>
            <pc:sldMk cId="2317895925" sldId="331"/>
            <ac:grpSpMk id="62" creationId="{A94377D7-1D0F-AB3D-A087-2FD0FF315B19}"/>
          </ac:grpSpMkLst>
        </pc:grpChg>
        <pc:grpChg chg="mod">
          <ac:chgData name="Andrew Stewart (andrewst)" userId="b77d2d29-a70c-4c4b-a7a4-8a713b83982f" providerId="ADAL" clId="{12B776AF-7A88-DE46-A37C-F3DD611A0637}" dt="2022-06-15T14:28:10.995" v="348"/>
          <ac:grpSpMkLst>
            <pc:docMk/>
            <pc:sldMk cId="2317895925" sldId="331"/>
            <ac:grpSpMk id="63" creationId="{7418D94A-EA14-1008-48EB-2099FFEF0D6E}"/>
          </ac:grpSpMkLst>
        </pc:grpChg>
        <pc:grpChg chg="mod">
          <ac:chgData name="Andrew Stewart (andrewst)" userId="b77d2d29-a70c-4c4b-a7a4-8a713b83982f" providerId="ADAL" clId="{12B776AF-7A88-DE46-A37C-F3DD611A0637}" dt="2022-06-15T14:28:10.995" v="348"/>
          <ac:grpSpMkLst>
            <pc:docMk/>
            <pc:sldMk cId="2317895925" sldId="331"/>
            <ac:grpSpMk id="64" creationId="{029A21C6-94D2-853A-B350-4E133C434910}"/>
          </ac:grpSpMkLst>
        </pc:grpChg>
        <pc:grpChg chg="mod">
          <ac:chgData name="Andrew Stewart (andrewst)" userId="b77d2d29-a70c-4c4b-a7a4-8a713b83982f" providerId="ADAL" clId="{12B776AF-7A88-DE46-A37C-F3DD611A0637}" dt="2022-06-15T14:28:10.995" v="348"/>
          <ac:grpSpMkLst>
            <pc:docMk/>
            <pc:sldMk cId="2317895925" sldId="331"/>
            <ac:grpSpMk id="65" creationId="{58CDB8F4-21E0-4217-F963-0AA0250E3DF9}"/>
          </ac:grpSpMkLst>
        </pc:grpChg>
        <pc:grpChg chg="mod">
          <ac:chgData name="Andrew Stewart (andrewst)" userId="b77d2d29-a70c-4c4b-a7a4-8a713b83982f" providerId="ADAL" clId="{12B776AF-7A88-DE46-A37C-F3DD611A0637}" dt="2022-06-15T14:28:10.995" v="348"/>
          <ac:grpSpMkLst>
            <pc:docMk/>
            <pc:sldMk cId="2317895925" sldId="331"/>
            <ac:grpSpMk id="73" creationId="{041FD517-1C1B-82AD-E100-5F03DDDC39FE}"/>
          </ac:grpSpMkLst>
        </pc:grpChg>
        <pc:grpChg chg="mod">
          <ac:chgData name="Andrew Stewart (andrewst)" userId="b77d2d29-a70c-4c4b-a7a4-8a713b83982f" providerId="ADAL" clId="{12B776AF-7A88-DE46-A37C-F3DD611A0637}" dt="2022-06-15T14:28:10.995" v="348"/>
          <ac:grpSpMkLst>
            <pc:docMk/>
            <pc:sldMk cId="2317895925" sldId="331"/>
            <ac:grpSpMk id="74" creationId="{23226BE4-FA3B-1577-9675-C7F082FB808E}"/>
          </ac:grpSpMkLst>
        </pc:grpChg>
        <pc:grpChg chg="mod">
          <ac:chgData name="Andrew Stewart (andrewst)" userId="b77d2d29-a70c-4c4b-a7a4-8a713b83982f" providerId="ADAL" clId="{12B776AF-7A88-DE46-A37C-F3DD611A0637}" dt="2022-06-15T14:28:10.995" v="348"/>
          <ac:grpSpMkLst>
            <pc:docMk/>
            <pc:sldMk cId="2317895925" sldId="331"/>
            <ac:grpSpMk id="75" creationId="{F25160A2-C014-AC94-A7EC-7EF1B4A64B19}"/>
          </ac:grpSpMkLst>
        </pc:grpChg>
        <pc:grpChg chg="mod">
          <ac:chgData name="Andrew Stewart (andrewst)" userId="b77d2d29-a70c-4c4b-a7a4-8a713b83982f" providerId="ADAL" clId="{12B776AF-7A88-DE46-A37C-F3DD611A0637}" dt="2022-06-15T14:28:10.995" v="348"/>
          <ac:grpSpMkLst>
            <pc:docMk/>
            <pc:sldMk cId="2317895925" sldId="331"/>
            <ac:grpSpMk id="76" creationId="{C4409F8D-C44F-A63B-AFD1-67584A9EC2B5}"/>
          </ac:grpSpMkLst>
        </pc:grpChg>
        <pc:grpChg chg="mod">
          <ac:chgData name="Andrew Stewart (andrewst)" userId="b77d2d29-a70c-4c4b-a7a4-8a713b83982f" providerId="ADAL" clId="{12B776AF-7A88-DE46-A37C-F3DD611A0637}" dt="2022-06-15T14:28:10.995" v="348"/>
          <ac:grpSpMkLst>
            <pc:docMk/>
            <pc:sldMk cId="2317895925" sldId="331"/>
            <ac:grpSpMk id="77" creationId="{6FD8DB9B-E665-7705-7B92-F2344EA0584D}"/>
          </ac:grpSpMkLst>
        </pc:grpChg>
        <pc:grpChg chg="mod">
          <ac:chgData name="Andrew Stewart (andrewst)" userId="b77d2d29-a70c-4c4b-a7a4-8a713b83982f" providerId="ADAL" clId="{12B776AF-7A88-DE46-A37C-F3DD611A0637}" dt="2022-06-15T14:28:10.995" v="348"/>
          <ac:grpSpMkLst>
            <pc:docMk/>
            <pc:sldMk cId="2317895925" sldId="331"/>
            <ac:grpSpMk id="79" creationId="{C9D4EA5B-4617-D1A6-F749-960E82A5ABE7}"/>
          </ac:grpSpMkLst>
        </pc:grpChg>
        <pc:grpChg chg="mod">
          <ac:chgData name="Andrew Stewart (andrewst)" userId="b77d2d29-a70c-4c4b-a7a4-8a713b83982f" providerId="ADAL" clId="{12B776AF-7A88-DE46-A37C-F3DD611A0637}" dt="2022-06-15T14:28:10.995" v="348"/>
          <ac:grpSpMkLst>
            <pc:docMk/>
            <pc:sldMk cId="2317895925" sldId="331"/>
            <ac:grpSpMk id="80" creationId="{A06D9B85-93C7-0644-C270-2C772BA4A208}"/>
          </ac:grpSpMkLst>
        </pc:grpChg>
        <pc:grpChg chg="mod">
          <ac:chgData name="Andrew Stewart (andrewst)" userId="b77d2d29-a70c-4c4b-a7a4-8a713b83982f" providerId="ADAL" clId="{12B776AF-7A88-DE46-A37C-F3DD611A0637}" dt="2022-06-15T14:28:10.995" v="348"/>
          <ac:grpSpMkLst>
            <pc:docMk/>
            <pc:sldMk cId="2317895925" sldId="331"/>
            <ac:grpSpMk id="84" creationId="{DD8AAD4B-825A-ABB2-6E24-02F948B612B9}"/>
          </ac:grpSpMkLst>
        </pc:grpChg>
        <pc:grpChg chg="mod">
          <ac:chgData name="Andrew Stewart (andrewst)" userId="b77d2d29-a70c-4c4b-a7a4-8a713b83982f" providerId="ADAL" clId="{12B776AF-7A88-DE46-A37C-F3DD611A0637}" dt="2022-06-15T14:28:10.995" v="348"/>
          <ac:grpSpMkLst>
            <pc:docMk/>
            <pc:sldMk cId="2317895925" sldId="331"/>
            <ac:grpSpMk id="85" creationId="{D1AA71A1-A7D7-2581-07E0-20051ACAC2A0}"/>
          </ac:grpSpMkLst>
        </pc:grpChg>
        <pc:grpChg chg="mod">
          <ac:chgData name="Andrew Stewart (andrewst)" userId="b77d2d29-a70c-4c4b-a7a4-8a713b83982f" providerId="ADAL" clId="{12B776AF-7A88-DE46-A37C-F3DD611A0637}" dt="2022-06-15T14:28:10.995" v="348"/>
          <ac:grpSpMkLst>
            <pc:docMk/>
            <pc:sldMk cId="2317895925" sldId="331"/>
            <ac:grpSpMk id="87" creationId="{E9ACB89B-6253-4081-027C-C6829161AB34}"/>
          </ac:grpSpMkLst>
        </pc:grpChg>
        <pc:grpChg chg="mod">
          <ac:chgData name="Andrew Stewart (andrewst)" userId="b77d2d29-a70c-4c4b-a7a4-8a713b83982f" providerId="ADAL" clId="{12B776AF-7A88-DE46-A37C-F3DD611A0637}" dt="2022-06-15T14:28:10.995" v="348"/>
          <ac:grpSpMkLst>
            <pc:docMk/>
            <pc:sldMk cId="2317895925" sldId="331"/>
            <ac:grpSpMk id="88" creationId="{78FC0A68-405F-9ACD-8EEA-88FC8AF5434A}"/>
          </ac:grpSpMkLst>
        </pc:grpChg>
        <pc:grpChg chg="mod">
          <ac:chgData name="Andrew Stewart (andrewst)" userId="b77d2d29-a70c-4c4b-a7a4-8a713b83982f" providerId="ADAL" clId="{12B776AF-7A88-DE46-A37C-F3DD611A0637}" dt="2022-06-15T14:28:10.995" v="348"/>
          <ac:grpSpMkLst>
            <pc:docMk/>
            <pc:sldMk cId="2317895925" sldId="331"/>
            <ac:grpSpMk id="112" creationId="{3690C278-F6CF-0E46-F2D3-A8A30288D78D}"/>
          </ac:grpSpMkLst>
        </pc:grpChg>
        <pc:grpChg chg="mod">
          <ac:chgData name="Andrew Stewart (andrewst)" userId="b77d2d29-a70c-4c4b-a7a4-8a713b83982f" providerId="ADAL" clId="{12B776AF-7A88-DE46-A37C-F3DD611A0637}" dt="2022-06-15T14:28:10.995" v="348"/>
          <ac:grpSpMkLst>
            <pc:docMk/>
            <pc:sldMk cId="2317895925" sldId="331"/>
            <ac:grpSpMk id="113" creationId="{B09D0199-494C-3D46-7AD8-EE761BA7A115}"/>
          </ac:grpSpMkLst>
        </pc:grpChg>
        <pc:grpChg chg="mod">
          <ac:chgData name="Andrew Stewart (andrewst)" userId="b77d2d29-a70c-4c4b-a7a4-8a713b83982f" providerId="ADAL" clId="{12B776AF-7A88-DE46-A37C-F3DD611A0637}" dt="2022-06-15T14:28:10.995" v="348"/>
          <ac:grpSpMkLst>
            <pc:docMk/>
            <pc:sldMk cId="2317895925" sldId="331"/>
            <ac:grpSpMk id="138" creationId="{86AB2E85-09D2-05B1-1055-D9055ED6E98C}"/>
          </ac:grpSpMkLst>
        </pc:grpChg>
        <pc:grpChg chg="mod">
          <ac:chgData name="Andrew Stewart (andrewst)" userId="b77d2d29-a70c-4c4b-a7a4-8a713b83982f" providerId="ADAL" clId="{12B776AF-7A88-DE46-A37C-F3DD611A0637}" dt="2022-06-15T14:28:10.995" v="348"/>
          <ac:grpSpMkLst>
            <pc:docMk/>
            <pc:sldMk cId="2317895925" sldId="331"/>
            <ac:grpSpMk id="160" creationId="{64C4B67A-901E-2F10-6551-BFE517F2DDB1}"/>
          </ac:grpSpMkLst>
        </pc:grpChg>
        <pc:grpChg chg="mod">
          <ac:chgData name="Andrew Stewart (andrewst)" userId="b77d2d29-a70c-4c4b-a7a4-8a713b83982f" providerId="ADAL" clId="{12B776AF-7A88-DE46-A37C-F3DD611A0637}" dt="2022-06-15T14:28:10.995" v="348"/>
          <ac:grpSpMkLst>
            <pc:docMk/>
            <pc:sldMk cId="2317895925" sldId="331"/>
            <ac:grpSpMk id="163" creationId="{F174A4D6-6FA2-0579-EB6C-A0596974C3BA}"/>
          </ac:grpSpMkLst>
        </pc:grpChg>
        <pc:grpChg chg="mod">
          <ac:chgData name="Andrew Stewart (andrewst)" userId="b77d2d29-a70c-4c4b-a7a4-8a713b83982f" providerId="ADAL" clId="{12B776AF-7A88-DE46-A37C-F3DD611A0637}" dt="2022-06-15T14:28:10.995" v="348"/>
          <ac:grpSpMkLst>
            <pc:docMk/>
            <pc:sldMk cId="2317895925" sldId="331"/>
            <ac:grpSpMk id="164" creationId="{16C63007-3C7A-0032-8F40-6CA7B7F9B37C}"/>
          </ac:grpSpMkLst>
        </pc:grpChg>
        <pc:grpChg chg="mod">
          <ac:chgData name="Andrew Stewart (andrewst)" userId="b77d2d29-a70c-4c4b-a7a4-8a713b83982f" providerId="ADAL" clId="{12B776AF-7A88-DE46-A37C-F3DD611A0637}" dt="2022-06-15T14:28:10.995" v="348"/>
          <ac:grpSpMkLst>
            <pc:docMk/>
            <pc:sldMk cId="2317895925" sldId="331"/>
            <ac:grpSpMk id="251" creationId="{4895C0DF-7A5A-C94A-35F5-92DB9E2A9E41}"/>
          </ac:grpSpMkLst>
        </pc:grpChg>
        <pc:grpChg chg="mod">
          <ac:chgData name="Andrew Stewart (andrewst)" userId="b77d2d29-a70c-4c4b-a7a4-8a713b83982f" providerId="ADAL" clId="{12B776AF-7A88-DE46-A37C-F3DD611A0637}" dt="2022-06-15T14:28:10.995" v="348"/>
          <ac:grpSpMkLst>
            <pc:docMk/>
            <pc:sldMk cId="2317895925" sldId="331"/>
            <ac:grpSpMk id="252" creationId="{CA08BA39-F971-F634-99B9-FB815EC81B49}"/>
          </ac:grpSpMkLst>
        </pc:grpChg>
        <pc:grpChg chg="mod">
          <ac:chgData name="Andrew Stewart (andrewst)" userId="b77d2d29-a70c-4c4b-a7a4-8a713b83982f" providerId="ADAL" clId="{12B776AF-7A88-DE46-A37C-F3DD611A0637}" dt="2022-06-15T14:28:10.995" v="348"/>
          <ac:grpSpMkLst>
            <pc:docMk/>
            <pc:sldMk cId="2317895925" sldId="331"/>
            <ac:grpSpMk id="253" creationId="{1780FA99-F1CA-3B44-AA89-B5346962984C}"/>
          </ac:grpSpMkLst>
        </pc:grpChg>
        <pc:grpChg chg="mod">
          <ac:chgData name="Andrew Stewart (andrewst)" userId="b77d2d29-a70c-4c4b-a7a4-8a713b83982f" providerId="ADAL" clId="{12B776AF-7A88-DE46-A37C-F3DD611A0637}" dt="2022-06-15T14:28:10.995" v="348"/>
          <ac:grpSpMkLst>
            <pc:docMk/>
            <pc:sldMk cId="2317895925" sldId="331"/>
            <ac:grpSpMk id="259" creationId="{B4165006-FF4E-8209-3A14-ABA9D22827AB}"/>
          </ac:grpSpMkLst>
        </pc:grpChg>
        <pc:grpChg chg="mod">
          <ac:chgData name="Andrew Stewart (andrewst)" userId="b77d2d29-a70c-4c4b-a7a4-8a713b83982f" providerId="ADAL" clId="{12B776AF-7A88-DE46-A37C-F3DD611A0637}" dt="2022-06-15T14:28:10.995" v="348"/>
          <ac:grpSpMkLst>
            <pc:docMk/>
            <pc:sldMk cId="2317895925" sldId="331"/>
            <ac:grpSpMk id="270" creationId="{CC40CB36-6C45-36A8-8E35-F419E86F8CB5}"/>
          </ac:grpSpMkLst>
        </pc:grpChg>
        <pc:grpChg chg="mod">
          <ac:chgData name="Andrew Stewart (andrewst)" userId="b77d2d29-a70c-4c4b-a7a4-8a713b83982f" providerId="ADAL" clId="{12B776AF-7A88-DE46-A37C-F3DD611A0637}" dt="2022-06-15T14:28:10.995" v="348"/>
          <ac:grpSpMkLst>
            <pc:docMk/>
            <pc:sldMk cId="2317895925" sldId="331"/>
            <ac:grpSpMk id="273" creationId="{9D085476-DE6C-4ACB-A4AC-369DB45312AE}"/>
          </ac:grpSpMkLst>
        </pc:grpChg>
        <pc:grpChg chg="mod">
          <ac:chgData name="Andrew Stewart (andrewst)" userId="b77d2d29-a70c-4c4b-a7a4-8a713b83982f" providerId="ADAL" clId="{12B776AF-7A88-DE46-A37C-F3DD611A0637}" dt="2022-06-15T14:28:10.995" v="348"/>
          <ac:grpSpMkLst>
            <pc:docMk/>
            <pc:sldMk cId="2317895925" sldId="331"/>
            <ac:grpSpMk id="274" creationId="{5515815C-5F92-0477-43E3-1B3300535FDC}"/>
          </ac:grpSpMkLst>
        </pc:grpChg>
        <pc:grpChg chg="mod">
          <ac:chgData name="Andrew Stewart (andrewst)" userId="b77d2d29-a70c-4c4b-a7a4-8a713b83982f" providerId="ADAL" clId="{12B776AF-7A88-DE46-A37C-F3DD611A0637}" dt="2022-06-15T14:28:10.995" v="348"/>
          <ac:grpSpMkLst>
            <pc:docMk/>
            <pc:sldMk cId="2317895925" sldId="331"/>
            <ac:grpSpMk id="288" creationId="{0F260D3C-8C67-4830-33CF-A5E7E36C9FB3}"/>
          </ac:grpSpMkLst>
        </pc:grpChg>
        <pc:grpChg chg="mod">
          <ac:chgData name="Andrew Stewart (andrewst)" userId="b77d2d29-a70c-4c4b-a7a4-8a713b83982f" providerId="ADAL" clId="{12B776AF-7A88-DE46-A37C-F3DD611A0637}" dt="2022-06-15T14:28:10.995" v="348"/>
          <ac:grpSpMkLst>
            <pc:docMk/>
            <pc:sldMk cId="2317895925" sldId="331"/>
            <ac:grpSpMk id="294" creationId="{FBC82BDA-DF72-0DD7-D94C-2748D9400A49}"/>
          </ac:grpSpMkLst>
        </pc:grpChg>
        <pc:grpChg chg="mod">
          <ac:chgData name="Andrew Stewart (andrewst)" userId="b77d2d29-a70c-4c4b-a7a4-8a713b83982f" providerId="ADAL" clId="{12B776AF-7A88-DE46-A37C-F3DD611A0637}" dt="2022-06-15T14:28:10.995" v="348"/>
          <ac:grpSpMkLst>
            <pc:docMk/>
            <pc:sldMk cId="2317895925" sldId="331"/>
            <ac:grpSpMk id="320" creationId="{8A3CDB27-B708-E7D4-33DF-53F90F21DBB4}"/>
          </ac:grpSpMkLst>
        </pc:grpChg>
        <pc:grpChg chg="mod">
          <ac:chgData name="Andrew Stewart (andrewst)" userId="b77d2d29-a70c-4c4b-a7a4-8a713b83982f" providerId="ADAL" clId="{12B776AF-7A88-DE46-A37C-F3DD611A0637}" dt="2022-06-15T14:28:10.995" v="348"/>
          <ac:grpSpMkLst>
            <pc:docMk/>
            <pc:sldMk cId="2317895925" sldId="331"/>
            <ac:grpSpMk id="337" creationId="{24EACFD4-F429-BB0A-DF5B-828C2E5AEA63}"/>
          </ac:grpSpMkLst>
        </pc:grpChg>
        <pc:grpChg chg="mod">
          <ac:chgData name="Andrew Stewart (andrewst)" userId="b77d2d29-a70c-4c4b-a7a4-8a713b83982f" providerId="ADAL" clId="{12B776AF-7A88-DE46-A37C-F3DD611A0637}" dt="2022-06-15T14:28:10.995" v="348"/>
          <ac:grpSpMkLst>
            <pc:docMk/>
            <pc:sldMk cId="2317895925" sldId="331"/>
            <ac:grpSpMk id="353" creationId="{2B56D085-F1DE-A7D5-0FAA-590567A88292}"/>
          </ac:grpSpMkLst>
        </pc:grpChg>
        <pc:grpChg chg="add del mod">
          <ac:chgData name="Andrew Stewart (andrewst)" userId="b77d2d29-a70c-4c4b-a7a4-8a713b83982f" providerId="ADAL" clId="{12B776AF-7A88-DE46-A37C-F3DD611A0637}" dt="2022-06-15T14:37:11.126" v="419" actId="165"/>
          <ac:grpSpMkLst>
            <pc:docMk/>
            <pc:sldMk cId="2317895925" sldId="331"/>
            <ac:grpSpMk id="358" creationId="{6999ECA9-50A4-76D8-BC8B-38385D2DC227}"/>
          </ac:grpSpMkLst>
        </pc:grpChg>
        <pc:grpChg chg="mod topLvl">
          <ac:chgData name="Andrew Stewart (andrewst)" userId="b77d2d29-a70c-4c4b-a7a4-8a713b83982f" providerId="ADAL" clId="{12B776AF-7A88-DE46-A37C-F3DD611A0637}" dt="2022-06-15T16:21:14.543" v="1299" actId="1035"/>
          <ac:grpSpMkLst>
            <pc:docMk/>
            <pc:sldMk cId="2317895925" sldId="331"/>
            <ac:grpSpMk id="372" creationId="{A88EB8CA-6BE0-8949-A197-4F9027EA4F60}"/>
          </ac:grpSpMkLst>
        </pc:grpChg>
        <pc:grpChg chg="mod topLvl">
          <ac:chgData name="Andrew Stewart (andrewst)" userId="b77d2d29-a70c-4c4b-a7a4-8a713b83982f" providerId="ADAL" clId="{12B776AF-7A88-DE46-A37C-F3DD611A0637}" dt="2022-06-21T15:53:56.754" v="2819" actId="1037"/>
          <ac:grpSpMkLst>
            <pc:docMk/>
            <pc:sldMk cId="2317895925" sldId="331"/>
            <ac:grpSpMk id="387" creationId="{3CAD9B57-2FD6-F24B-AA81-B46DF45E396A}"/>
          </ac:grpSpMkLst>
        </pc:grpChg>
        <pc:grpChg chg="del mod topLvl">
          <ac:chgData name="Andrew Stewart (andrewst)" userId="b77d2d29-a70c-4c4b-a7a4-8a713b83982f" providerId="ADAL" clId="{12B776AF-7A88-DE46-A37C-F3DD611A0637}" dt="2022-06-15T14:53:12.387" v="510" actId="478"/>
          <ac:grpSpMkLst>
            <pc:docMk/>
            <pc:sldMk cId="2317895925" sldId="331"/>
            <ac:grpSpMk id="388" creationId="{71330E75-97D7-975B-7EA4-88DE7C459A99}"/>
          </ac:grpSpMkLst>
        </pc:grpChg>
        <pc:grpChg chg="mod topLvl">
          <ac:chgData name="Andrew Stewart (andrewst)" userId="b77d2d29-a70c-4c4b-a7a4-8a713b83982f" providerId="ADAL" clId="{12B776AF-7A88-DE46-A37C-F3DD611A0637}" dt="2022-06-21T15:53:56.754" v="2819" actId="1037"/>
          <ac:grpSpMkLst>
            <pc:docMk/>
            <pc:sldMk cId="2317895925" sldId="331"/>
            <ac:grpSpMk id="392" creationId="{29254EBD-E3CF-68BC-EDB4-137A459F2F82}"/>
          </ac:grpSpMkLst>
        </pc:grpChg>
        <pc:grpChg chg="del mod topLvl">
          <ac:chgData name="Andrew Stewart (andrewst)" userId="b77d2d29-a70c-4c4b-a7a4-8a713b83982f" providerId="ADAL" clId="{12B776AF-7A88-DE46-A37C-F3DD611A0637}" dt="2022-06-15T14:53:16.610" v="511" actId="478"/>
          <ac:grpSpMkLst>
            <pc:docMk/>
            <pc:sldMk cId="2317895925" sldId="331"/>
            <ac:grpSpMk id="396" creationId="{CF5830D3-3D96-61C4-F282-3F9CC8A12015}"/>
          </ac:grpSpMkLst>
        </pc:grpChg>
        <pc:grpChg chg="mod topLvl">
          <ac:chgData name="Andrew Stewart (andrewst)" userId="b77d2d29-a70c-4c4b-a7a4-8a713b83982f" providerId="ADAL" clId="{12B776AF-7A88-DE46-A37C-F3DD611A0637}" dt="2022-06-21T15:53:56.754" v="2819" actId="1037"/>
          <ac:grpSpMkLst>
            <pc:docMk/>
            <pc:sldMk cId="2317895925" sldId="331"/>
            <ac:grpSpMk id="398" creationId="{578FB703-83C8-C7DB-F5CC-B6C7196AFA38}"/>
          </ac:grpSpMkLst>
        </pc:grpChg>
        <pc:grpChg chg="del mod topLvl">
          <ac:chgData name="Andrew Stewart (andrewst)" userId="b77d2d29-a70c-4c4b-a7a4-8a713b83982f" providerId="ADAL" clId="{12B776AF-7A88-DE46-A37C-F3DD611A0637}" dt="2022-06-15T14:55:58.817" v="547" actId="478"/>
          <ac:grpSpMkLst>
            <pc:docMk/>
            <pc:sldMk cId="2317895925" sldId="331"/>
            <ac:grpSpMk id="402" creationId="{26D3F2B8-5EAE-6761-DCE9-60B7446A40C9}"/>
          </ac:grpSpMkLst>
        </pc:grpChg>
        <pc:grpChg chg="add del mod topLvl">
          <ac:chgData name="Andrew Stewart (andrewst)" userId="b77d2d29-a70c-4c4b-a7a4-8a713b83982f" providerId="ADAL" clId="{12B776AF-7A88-DE46-A37C-F3DD611A0637}" dt="2022-06-15T14:52:48.188" v="509" actId="478"/>
          <ac:grpSpMkLst>
            <pc:docMk/>
            <pc:sldMk cId="2317895925" sldId="331"/>
            <ac:grpSpMk id="403" creationId="{67EF868E-EC3D-61AD-297B-C6B94CED11CC}"/>
          </ac:grpSpMkLst>
        </pc:grpChg>
        <pc:grpChg chg="mod topLvl">
          <ac:chgData name="Andrew Stewart (andrewst)" userId="b77d2d29-a70c-4c4b-a7a4-8a713b83982f" providerId="ADAL" clId="{12B776AF-7A88-DE46-A37C-F3DD611A0637}" dt="2022-06-15T16:41:11.258" v="1301" actId="14100"/>
          <ac:grpSpMkLst>
            <pc:docMk/>
            <pc:sldMk cId="2317895925" sldId="331"/>
            <ac:grpSpMk id="405" creationId="{B39039FE-E251-5953-BB4F-B08C5C7895D5}"/>
          </ac:grpSpMkLst>
        </pc:grpChg>
        <pc:grpChg chg="mod topLvl">
          <ac:chgData name="Andrew Stewart (andrewst)" userId="b77d2d29-a70c-4c4b-a7a4-8a713b83982f" providerId="ADAL" clId="{12B776AF-7A88-DE46-A37C-F3DD611A0637}" dt="2022-06-21T15:53:56.754" v="2819" actId="1037"/>
          <ac:grpSpMkLst>
            <pc:docMk/>
            <pc:sldMk cId="2317895925" sldId="331"/>
            <ac:grpSpMk id="407" creationId="{3C10F96D-A2B8-A03F-8FAE-C98CCA20F20C}"/>
          </ac:grpSpMkLst>
        </pc:grpChg>
        <pc:grpChg chg="mod topLvl">
          <ac:chgData name="Andrew Stewart (andrewst)" userId="b77d2d29-a70c-4c4b-a7a4-8a713b83982f" providerId="ADAL" clId="{12B776AF-7A88-DE46-A37C-F3DD611A0637}" dt="2022-06-21T15:53:56.754" v="2819" actId="1037"/>
          <ac:grpSpMkLst>
            <pc:docMk/>
            <pc:sldMk cId="2317895925" sldId="331"/>
            <ac:grpSpMk id="408" creationId="{AE1B67CA-FDE2-C99C-B3E0-05A33BDCF45C}"/>
          </ac:grpSpMkLst>
        </pc:grpChg>
        <pc:grpChg chg="del mod topLvl">
          <ac:chgData name="Andrew Stewart (andrewst)" userId="b77d2d29-a70c-4c4b-a7a4-8a713b83982f" providerId="ADAL" clId="{12B776AF-7A88-DE46-A37C-F3DD611A0637}" dt="2022-06-15T15:57:17.368" v="1169" actId="478"/>
          <ac:grpSpMkLst>
            <pc:docMk/>
            <pc:sldMk cId="2317895925" sldId="331"/>
            <ac:grpSpMk id="409" creationId="{78544C37-9969-04C9-722C-BEB9A9FDC89E}"/>
          </ac:grpSpMkLst>
        </pc:grpChg>
        <pc:grpChg chg="del mod topLvl">
          <ac:chgData name="Andrew Stewart (andrewst)" userId="b77d2d29-a70c-4c4b-a7a4-8a713b83982f" providerId="ADAL" clId="{12B776AF-7A88-DE46-A37C-F3DD611A0637}" dt="2022-06-15T15:28:06.101" v="774" actId="165"/>
          <ac:grpSpMkLst>
            <pc:docMk/>
            <pc:sldMk cId="2317895925" sldId="331"/>
            <ac:grpSpMk id="410" creationId="{14CAB945-27F1-6E70-950F-7C6132552807}"/>
          </ac:grpSpMkLst>
        </pc:grpChg>
        <pc:grpChg chg="del mod topLvl">
          <ac:chgData name="Andrew Stewart (andrewst)" userId="b77d2d29-a70c-4c4b-a7a4-8a713b83982f" providerId="ADAL" clId="{12B776AF-7A88-DE46-A37C-F3DD611A0637}" dt="2022-06-15T15:06:26.151" v="642" actId="478"/>
          <ac:grpSpMkLst>
            <pc:docMk/>
            <pc:sldMk cId="2317895925" sldId="331"/>
            <ac:grpSpMk id="415" creationId="{626BC2B9-8592-39F6-FD74-2D5E5E8D0947}"/>
          </ac:grpSpMkLst>
        </pc:grpChg>
        <pc:grpChg chg="add del mod topLvl">
          <ac:chgData name="Andrew Stewart (andrewst)" userId="b77d2d29-a70c-4c4b-a7a4-8a713b83982f" providerId="ADAL" clId="{12B776AF-7A88-DE46-A37C-F3DD611A0637}" dt="2022-06-15T16:21:14.543" v="1299" actId="1035"/>
          <ac:grpSpMkLst>
            <pc:docMk/>
            <pc:sldMk cId="2317895925" sldId="331"/>
            <ac:grpSpMk id="416" creationId="{2ECA06FC-499E-D8BB-987C-F9316727DD3B}"/>
          </ac:grpSpMkLst>
        </pc:grpChg>
        <pc:grpChg chg="mod topLvl">
          <ac:chgData name="Andrew Stewart (andrewst)" userId="b77d2d29-a70c-4c4b-a7a4-8a713b83982f" providerId="ADAL" clId="{12B776AF-7A88-DE46-A37C-F3DD611A0637}" dt="2022-06-21T15:57:01.206" v="2852" actId="166"/>
          <ac:grpSpMkLst>
            <pc:docMk/>
            <pc:sldMk cId="2317895925" sldId="331"/>
            <ac:grpSpMk id="417" creationId="{BD183C3B-F628-BD17-D3D6-F1F504EE9B89}"/>
          </ac:grpSpMkLst>
        </pc:grpChg>
        <pc:grpChg chg="del mod topLvl">
          <ac:chgData name="Andrew Stewart (andrewst)" userId="b77d2d29-a70c-4c4b-a7a4-8a713b83982f" providerId="ADAL" clId="{12B776AF-7A88-DE46-A37C-F3DD611A0637}" dt="2022-06-15T15:06:30.211" v="645" actId="478"/>
          <ac:grpSpMkLst>
            <pc:docMk/>
            <pc:sldMk cId="2317895925" sldId="331"/>
            <ac:grpSpMk id="418" creationId="{6B6D8CC4-8F79-7598-C911-097533618609}"/>
          </ac:grpSpMkLst>
        </pc:grpChg>
        <pc:grpChg chg="del mod topLvl">
          <ac:chgData name="Andrew Stewart (andrewst)" userId="b77d2d29-a70c-4c4b-a7a4-8a713b83982f" providerId="ADAL" clId="{12B776AF-7A88-DE46-A37C-F3DD611A0637}" dt="2022-06-21T15:54:28.018" v="2824" actId="478"/>
          <ac:grpSpMkLst>
            <pc:docMk/>
            <pc:sldMk cId="2317895925" sldId="331"/>
            <ac:grpSpMk id="419" creationId="{DBE2668E-73F2-9B6E-0CEB-CD2248759A2F}"/>
          </ac:grpSpMkLst>
        </pc:grpChg>
        <pc:grpChg chg="mod topLvl">
          <ac:chgData name="Andrew Stewart (andrewst)" userId="b77d2d29-a70c-4c4b-a7a4-8a713b83982f" providerId="ADAL" clId="{12B776AF-7A88-DE46-A37C-F3DD611A0637}" dt="2022-06-21T15:56:43.151" v="2850" actId="1037"/>
          <ac:grpSpMkLst>
            <pc:docMk/>
            <pc:sldMk cId="2317895925" sldId="331"/>
            <ac:grpSpMk id="427" creationId="{CA1B2D80-3B07-C74B-10D0-6B62A9258EF9}"/>
          </ac:grpSpMkLst>
        </pc:grpChg>
        <pc:grpChg chg="mod topLvl">
          <ac:chgData name="Andrew Stewart (andrewst)" userId="b77d2d29-a70c-4c4b-a7a4-8a713b83982f" providerId="ADAL" clId="{12B776AF-7A88-DE46-A37C-F3DD611A0637}" dt="2022-06-15T16:21:14.543" v="1299" actId="1035"/>
          <ac:grpSpMkLst>
            <pc:docMk/>
            <pc:sldMk cId="2317895925" sldId="331"/>
            <ac:grpSpMk id="428" creationId="{A77022A2-E5BB-1570-29EB-6EE34BCFDF03}"/>
          </ac:grpSpMkLst>
        </pc:grpChg>
        <pc:grpChg chg="del mod topLvl">
          <ac:chgData name="Andrew Stewart (andrewst)" userId="b77d2d29-a70c-4c4b-a7a4-8a713b83982f" providerId="ADAL" clId="{12B776AF-7A88-DE46-A37C-F3DD611A0637}" dt="2022-06-15T15:08:46.869" v="678" actId="478"/>
          <ac:grpSpMkLst>
            <pc:docMk/>
            <pc:sldMk cId="2317895925" sldId="331"/>
            <ac:grpSpMk id="429" creationId="{3E4801B7-70B7-5A3D-D353-1456E538853D}"/>
          </ac:grpSpMkLst>
        </pc:grpChg>
        <pc:grpChg chg="mod topLvl">
          <ac:chgData name="Andrew Stewart (andrewst)" userId="b77d2d29-a70c-4c4b-a7a4-8a713b83982f" providerId="ADAL" clId="{12B776AF-7A88-DE46-A37C-F3DD611A0637}" dt="2022-06-21T15:56:28.187" v="2836" actId="166"/>
          <ac:grpSpMkLst>
            <pc:docMk/>
            <pc:sldMk cId="2317895925" sldId="331"/>
            <ac:grpSpMk id="430" creationId="{7CFA7089-EC57-EE86-8083-E7E2EA5752D5}"/>
          </ac:grpSpMkLst>
        </pc:grpChg>
        <pc:grpChg chg="mod topLvl">
          <ac:chgData name="Andrew Stewart (andrewst)" userId="b77d2d29-a70c-4c4b-a7a4-8a713b83982f" providerId="ADAL" clId="{12B776AF-7A88-DE46-A37C-F3DD611A0637}" dt="2022-06-15T16:21:14.543" v="1299" actId="1035"/>
          <ac:grpSpMkLst>
            <pc:docMk/>
            <pc:sldMk cId="2317895925" sldId="331"/>
            <ac:grpSpMk id="431" creationId="{3AE20F06-5E9C-BB0B-C56F-A4EF1E2B21BE}"/>
          </ac:grpSpMkLst>
        </pc:grpChg>
        <pc:grpChg chg="mod topLvl">
          <ac:chgData name="Andrew Stewart (andrewst)" userId="b77d2d29-a70c-4c4b-a7a4-8a713b83982f" providerId="ADAL" clId="{12B776AF-7A88-DE46-A37C-F3DD611A0637}" dt="2022-06-21T15:54:55.443" v="2827" actId="1076"/>
          <ac:grpSpMkLst>
            <pc:docMk/>
            <pc:sldMk cId="2317895925" sldId="331"/>
            <ac:grpSpMk id="433" creationId="{076E3FD5-E793-5542-0BFD-4789F088BB76}"/>
          </ac:grpSpMkLst>
        </pc:grpChg>
        <pc:grpChg chg="mod topLvl">
          <ac:chgData name="Andrew Stewart (andrewst)" userId="b77d2d29-a70c-4c4b-a7a4-8a713b83982f" providerId="ADAL" clId="{12B776AF-7A88-DE46-A37C-F3DD611A0637}" dt="2022-06-21T15:54:55.443" v="2827" actId="1076"/>
          <ac:grpSpMkLst>
            <pc:docMk/>
            <pc:sldMk cId="2317895925" sldId="331"/>
            <ac:grpSpMk id="434" creationId="{A68478ED-BDE2-FC3E-5744-9F89F2D03D9D}"/>
          </ac:grpSpMkLst>
        </pc:grpChg>
        <pc:grpChg chg="mod topLvl">
          <ac:chgData name="Andrew Stewart (andrewst)" userId="b77d2d29-a70c-4c4b-a7a4-8a713b83982f" providerId="ADAL" clId="{12B776AF-7A88-DE46-A37C-F3DD611A0637}" dt="2022-06-15T16:21:14.543" v="1299" actId="1035"/>
          <ac:grpSpMkLst>
            <pc:docMk/>
            <pc:sldMk cId="2317895925" sldId="331"/>
            <ac:grpSpMk id="438" creationId="{368AB3FF-6AA9-2BF5-4C8C-1F430B0BB8FA}"/>
          </ac:grpSpMkLst>
        </pc:grpChg>
        <pc:grpChg chg="mod topLvl">
          <ac:chgData name="Andrew Stewart (andrewst)" userId="b77d2d29-a70c-4c4b-a7a4-8a713b83982f" providerId="ADAL" clId="{12B776AF-7A88-DE46-A37C-F3DD611A0637}" dt="2022-06-15T16:21:14.543" v="1299" actId="1035"/>
          <ac:grpSpMkLst>
            <pc:docMk/>
            <pc:sldMk cId="2317895925" sldId="331"/>
            <ac:grpSpMk id="439" creationId="{7E1F1363-4323-3DD1-73A2-5CB9A69358B7}"/>
          </ac:grpSpMkLst>
        </pc:grpChg>
        <pc:grpChg chg="del mod topLvl">
          <ac:chgData name="Andrew Stewart (andrewst)" userId="b77d2d29-a70c-4c4b-a7a4-8a713b83982f" providerId="ADAL" clId="{12B776AF-7A88-DE46-A37C-F3DD611A0637}" dt="2022-06-15T14:56:47.270" v="552" actId="478"/>
          <ac:grpSpMkLst>
            <pc:docMk/>
            <pc:sldMk cId="2317895925" sldId="331"/>
            <ac:grpSpMk id="441" creationId="{B276FDA0-EF17-29C4-1738-18783A5A7226}"/>
          </ac:grpSpMkLst>
        </pc:grpChg>
        <pc:grpChg chg="del mod topLvl">
          <ac:chgData name="Andrew Stewart (andrewst)" userId="b77d2d29-a70c-4c4b-a7a4-8a713b83982f" providerId="ADAL" clId="{12B776AF-7A88-DE46-A37C-F3DD611A0637}" dt="2022-06-15T15:27:17.826" v="768" actId="165"/>
          <ac:grpSpMkLst>
            <pc:docMk/>
            <pc:sldMk cId="2317895925" sldId="331"/>
            <ac:grpSpMk id="442" creationId="{2544ACB1-ADD7-E072-99CC-43463301A3DC}"/>
          </ac:grpSpMkLst>
        </pc:grpChg>
        <pc:grpChg chg="mod">
          <ac:chgData name="Andrew Stewart (andrewst)" userId="b77d2d29-a70c-4c4b-a7a4-8a713b83982f" providerId="ADAL" clId="{12B776AF-7A88-DE46-A37C-F3DD611A0637}" dt="2022-06-21T15:55:39.563" v="2831" actId="1076"/>
          <ac:grpSpMkLst>
            <pc:docMk/>
            <pc:sldMk cId="2317895925" sldId="331"/>
            <ac:grpSpMk id="466" creationId="{C295A355-212B-28FA-3658-40FCCE7E7A49}"/>
          </ac:grpSpMkLst>
        </pc:grpChg>
        <pc:grpChg chg="del mod">
          <ac:chgData name="Andrew Stewart (andrewst)" userId="b77d2d29-a70c-4c4b-a7a4-8a713b83982f" providerId="ADAL" clId="{12B776AF-7A88-DE46-A37C-F3DD611A0637}" dt="2022-06-15T14:56:44.272" v="551" actId="478"/>
          <ac:grpSpMkLst>
            <pc:docMk/>
            <pc:sldMk cId="2317895925" sldId="331"/>
            <ac:grpSpMk id="467" creationId="{F57F8B27-C266-795A-2DE0-1457C6CB12C7}"/>
          </ac:grpSpMkLst>
        </pc:grpChg>
        <pc:grpChg chg="mod">
          <ac:chgData name="Andrew Stewart (andrewst)" userId="b77d2d29-a70c-4c4b-a7a4-8a713b83982f" providerId="ADAL" clId="{12B776AF-7A88-DE46-A37C-F3DD611A0637}" dt="2022-06-15T16:21:14.543" v="1299" actId="1035"/>
          <ac:grpSpMkLst>
            <pc:docMk/>
            <pc:sldMk cId="2317895925" sldId="331"/>
            <ac:grpSpMk id="492" creationId="{3B45ACF9-22E2-D92C-7D70-CF1065801683}"/>
          </ac:grpSpMkLst>
        </pc:grpChg>
        <pc:grpChg chg="mod">
          <ac:chgData name="Andrew Stewart (andrewst)" userId="b77d2d29-a70c-4c4b-a7a4-8a713b83982f" providerId="ADAL" clId="{12B776AF-7A88-DE46-A37C-F3DD611A0637}" dt="2022-06-21T15:54:55.443" v="2827" actId="1076"/>
          <ac:grpSpMkLst>
            <pc:docMk/>
            <pc:sldMk cId="2317895925" sldId="331"/>
            <ac:grpSpMk id="514" creationId="{896FAA0C-02FF-3ADC-3DFA-8B1652CF2F89}"/>
          </ac:grpSpMkLst>
        </pc:grpChg>
        <pc:grpChg chg="mod">
          <ac:chgData name="Andrew Stewart (andrewst)" userId="b77d2d29-a70c-4c4b-a7a4-8a713b83982f" providerId="ADAL" clId="{12B776AF-7A88-DE46-A37C-F3DD611A0637}" dt="2022-06-21T15:54:55.443" v="2827" actId="1076"/>
          <ac:grpSpMkLst>
            <pc:docMk/>
            <pc:sldMk cId="2317895925" sldId="331"/>
            <ac:grpSpMk id="517" creationId="{A3D6037E-E484-CEA6-CD4D-5159B83644A0}"/>
          </ac:grpSpMkLst>
        </pc:grpChg>
        <pc:grpChg chg="mod">
          <ac:chgData name="Andrew Stewart (andrewst)" userId="b77d2d29-a70c-4c4b-a7a4-8a713b83982f" providerId="ADAL" clId="{12B776AF-7A88-DE46-A37C-F3DD611A0637}" dt="2022-06-21T15:54:55.443" v="2827" actId="1076"/>
          <ac:grpSpMkLst>
            <pc:docMk/>
            <pc:sldMk cId="2317895925" sldId="331"/>
            <ac:grpSpMk id="518" creationId="{0E0236F1-521A-0847-331D-8F69C06361F0}"/>
          </ac:grpSpMkLst>
        </pc:grpChg>
        <pc:grpChg chg="mod topLvl">
          <ac:chgData name="Andrew Stewart (andrewst)" userId="b77d2d29-a70c-4c4b-a7a4-8a713b83982f" providerId="ADAL" clId="{12B776AF-7A88-DE46-A37C-F3DD611A0637}" dt="2022-06-21T15:53:35.577" v="2792" actId="1038"/>
          <ac:grpSpMkLst>
            <pc:docMk/>
            <pc:sldMk cId="2317895925" sldId="331"/>
            <ac:grpSpMk id="605" creationId="{E2A2573D-EB3C-EBCE-7798-A35A9AAA444B}"/>
          </ac:grpSpMkLst>
        </pc:grpChg>
        <pc:grpChg chg="mod topLvl">
          <ac:chgData name="Andrew Stewart (andrewst)" userId="b77d2d29-a70c-4c4b-a7a4-8a713b83982f" providerId="ADAL" clId="{12B776AF-7A88-DE46-A37C-F3DD611A0637}" dt="2022-06-21T15:53:35.577" v="2792" actId="1038"/>
          <ac:grpSpMkLst>
            <pc:docMk/>
            <pc:sldMk cId="2317895925" sldId="331"/>
            <ac:grpSpMk id="606" creationId="{A774C880-2A66-A253-55E3-685536DC0AF1}"/>
          </ac:grpSpMkLst>
        </pc:grpChg>
        <pc:grpChg chg="mod topLvl">
          <ac:chgData name="Andrew Stewart (andrewst)" userId="b77d2d29-a70c-4c4b-a7a4-8a713b83982f" providerId="ADAL" clId="{12B776AF-7A88-DE46-A37C-F3DD611A0637}" dt="2022-06-21T15:53:35.577" v="2792" actId="1038"/>
          <ac:grpSpMkLst>
            <pc:docMk/>
            <pc:sldMk cId="2317895925" sldId="331"/>
            <ac:grpSpMk id="607" creationId="{37ED4882-62F3-53FC-30A9-810FC5F074C5}"/>
          </ac:grpSpMkLst>
        </pc:grpChg>
        <pc:grpChg chg="mod">
          <ac:chgData name="Andrew Stewart (andrewst)" userId="b77d2d29-a70c-4c4b-a7a4-8a713b83982f" providerId="ADAL" clId="{12B776AF-7A88-DE46-A37C-F3DD611A0637}" dt="2022-06-21T15:53:35.577" v="2792" actId="1038"/>
          <ac:grpSpMkLst>
            <pc:docMk/>
            <pc:sldMk cId="2317895925" sldId="331"/>
            <ac:grpSpMk id="613" creationId="{9D8DD248-A9A4-183A-C6B4-D8F1DC8BC9AB}"/>
          </ac:grpSpMkLst>
        </pc:grpChg>
        <pc:grpChg chg="mod">
          <ac:chgData name="Andrew Stewart (andrewst)" userId="b77d2d29-a70c-4c4b-a7a4-8a713b83982f" providerId="ADAL" clId="{12B776AF-7A88-DE46-A37C-F3DD611A0637}" dt="2022-06-21T15:53:56.754" v="2819" actId="1037"/>
          <ac:grpSpMkLst>
            <pc:docMk/>
            <pc:sldMk cId="2317895925" sldId="331"/>
            <ac:grpSpMk id="624" creationId="{1B1912E8-94E9-6E63-255D-1E31E53BFB35}"/>
          </ac:grpSpMkLst>
        </pc:grpChg>
        <pc:grpChg chg="mod">
          <ac:chgData name="Andrew Stewart (andrewst)" userId="b77d2d29-a70c-4c4b-a7a4-8a713b83982f" providerId="ADAL" clId="{12B776AF-7A88-DE46-A37C-F3DD611A0637}" dt="2022-06-21T15:53:56.754" v="2819" actId="1037"/>
          <ac:grpSpMkLst>
            <pc:docMk/>
            <pc:sldMk cId="2317895925" sldId="331"/>
            <ac:grpSpMk id="627" creationId="{FAC152CC-D5C1-8A11-0654-3A9B1708E98C}"/>
          </ac:grpSpMkLst>
        </pc:grpChg>
        <pc:grpChg chg="mod">
          <ac:chgData name="Andrew Stewart (andrewst)" userId="b77d2d29-a70c-4c4b-a7a4-8a713b83982f" providerId="ADAL" clId="{12B776AF-7A88-DE46-A37C-F3DD611A0637}" dt="2022-06-21T15:53:56.754" v="2819" actId="1037"/>
          <ac:grpSpMkLst>
            <pc:docMk/>
            <pc:sldMk cId="2317895925" sldId="331"/>
            <ac:grpSpMk id="628" creationId="{B61BE7EB-FBAE-450E-E437-07E2E03A6682}"/>
          </ac:grpSpMkLst>
        </pc:grpChg>
        <pc:grpChg chg="mod">
          <ac:chgData name="Andrew Stewart (andrewst)" userId="b77d2d29-a70c-4c4b-a7a4-8a713b83982f" providerId="ADAL" clId="{12B776AF-7A88-DE46-A37C-F3DD611A0637}" dt="2022-06-15T16:21:14.543" v="1299" actId="1035"/>
          <ac:grpSpMkLst>
            <pc:docMk/>
            <pc:sldMk cId="2317895925" sldId="331"/>
            <ac:grpSpMk id="642" creationId="{B5B1FA7C-1F9A-8AD2-AE20-63A1984E8D96}"/>
          </ac:grpSpMkLst>
        </pc:grpChg>
        <pc:grpChg chg="del mod topLvl">
          <ac:chgData name="Andrew Stewart (andrewst)" userId="b77d2d29-a70c-4c4b-a7a4-8a713b83982f" providerId="ADAL" clId="{12B776AF-7A88-DE46-A37C-F3DD611A0637}" dt="2022-06-15T14:54:57.775" v="541" actId="478"/>
          <ac:grpSpMkLst>
            <pc:docMk/>
            <pc:sldMk cId="2317895925" sldId="331"/>
            <ac:grpSpMk id="648" creationId="{02964C95-0569-1B4F-9C54-4D9BBE6BB66B}"/>
          </ac:grpSpMkLst>
        </pc:grpChg>
        <pc:grpChg chg="mod topLvl">
          <ac:chgData name="Andrew Stewart (andrewst)" userId="b77d2d29-a70c-4c4b-a7a4-8a713b83982f" providerId="ADAL" clId="{12B776AF-7A88-DE46-A37C-F3DD611A0637}" dt="2022-06-21T15:53:56.754" v="2819" actId="1037"/>
          <ac:grpSpMkLst>
            <pc:docMk/>
            <pc:sldMk cId="2317895925" sldId="331"/>
            <ac:grpSpMk id="674" creationId="{87D89B41-32A3-78D3-6448-21816FFABB7F}"/>
          </ac:grpSpMkLst>
        </pc:grpChg>
        <pc:grpChg chg="mod topLvl">
          <ac:chgData name="Andrew Stewart (andrewst)" userId="b77d2d29-a70c-4c4b-a7a4-8a713b83982f" providerId="ADAL" clId="{12B776AF-7A88-DE46-A37C-F3DD611A0637}" dt="2022-06-21T15:53:56.754" v="2819" actId="1037"/>
          <ac:grpSpMkLst>
            <pc:docMk/>
            <pc:sldMk cId="2317895925" sldId="331"/>
            <ac:grpSpMk id="691" creationId="{D91BC3D2-8934-C359-FD6D-50C97A6DA419}"/>
          </ac:grpSpMkLst>
        </pc:grpChg>
        <pc:grpChg chg="mod">
          <ac:chgData name="Andrew Stewart (andrewst)" userId="b77d2d29-a70c-4c4b-a7a4-8a713b83982f" providerId="ADAL" clId="{12B776AF-7A88-DE46-A37C-F3DD611A0637}" dt="2022-06-15T16:21:14.543" v="1299" actId="1035"/>
          <ac:grpSpMkLst>
            <pc:docMk/>
            <pc:sldMk cId="2317895925" sldId="331"/>
            <ac:grpSpMk id="707" creationId="{EA2BC20D-5105-7812-8437-E5762EE7FAED}"/>
          </ac:grpSpMkLst>
        </pc:grpChg>
        <pc:grpChg chg="add del mod">
          <ac:chgData name="Andrew Stewart (andrewst)" userId="b77d2d29-a70c-4c4b-a7a4-8a713b83982f" providerId="ADAL" clId="{12B776AF-7A88-DE46-A37C-F3DD611A0637}" dt="2022-06-15T14:51:39.633" v="498" actId="165"/>
          <ac:grpSpMkLst>
            <pc:docMk/>
            <pc:sldMk cId="2317895925" sldId="331"/>
            <ac:grpSpMk id="712" creationId="{ADB11B04-0F30-A491-ED3F-A24AC6E9574D}"/>
          </ac:grpSpMkLst>
        </pc:grpChg>
        <pc:grpChg chg="add mod">
          <ac:chgData name="Andrew Stewart (andrewst)" userId="b77d2d29-a70c-4c4b-a7a4-8a713b83982f" providerId="ADAL" clId="{12B776AF-7A88-DE46-A37C-F3DD611A0637}" dt="2022-06-21T15:53:35.577" v="2792" actId="1038"/>
          <ac:grpSpMkLst>
            <pc:docMk/>
            <pc:sldMk cId="2317895925" sldId="331"/>
            <ac:grpSpMk id="730" creationId="{489A3C6F-595F-6BC0-1207-D586EE70E368}"/>
          </ac:grpSpMkLst>
        </pc:grpChg>
        <pc:grpChg chg="mod">
          <ac:chgData name="Andrew Stewart (andrewst)" userId="b77d2d29-a70c-4c4b-a7a4-8a713b83982f" providerId="ADAL" clId="{12B776AF-7A88-DE46-A37C-F3DD611A0637}" dt="2022-06-21T15:53:35.577" v="2792" actId="1038"/>
          <ac:grpSpMkLst>
            <pc:docMk/>
            <pc:sldMk cId="2317895925" sldId="331"/>
            <ac:grpSpMk id="731" creationId="{FF710146-923B-946E-933D-BD6655CE6042}"/>
          </ac:grpSpMkLst>
        </pc:grpChg>
        <pc:grpChg chg="mod">
          <ac:chgData name="Andrew Stewart (andrewst)" userId="b77d2d29-a70c-4c4b-a7a4-8a713b83982f" providerId="ADAL" clId="{12B776AF-7A88-DE46-A37C-F3DD611A0637}" dt="2022-06-21T15:53:35.577" v="2792" actId="1038"/>
          <ac:grpSpMkLst>
            <pc:docMk/>
            <pc:sldMk cId="2317895925" sldId="331"/>
            <ac:grpSpMk id="732" creationId="{6B3F5DF1-54C2-6BBA-5E9F-655DD5C03D07}"/>
          </ac:grpSpMkLst>
        </pc:grpChg>
        <pc:grpChg chg="mod">
          <ac:chgData name="Andrew Stewart (andrewst)" userId="b77d2d29-a70c-4c4b-a7a4-8a713b83982f" providerId="ADAL" clId="{12B776AF-7A88-DE46-A37C-F3DD611A0637}" dt="2022-06-21T15:53:35.577" v="2792" actId="1038"/>
          <ac:grpSpMkLst>
            <pc:docMk/>
            <pc:sldMk cId="2317895925" sldId="331"/>
            <ac:grpSpMk id="733" creationId="{552EAB4C-B6AA-1CCB-70AE-397D92B97190}"/>
          </ac:grpSpMkLst>
        </pc:grpChg>
        <pc:grpChg chg="mod">
          <ac:chgData name="Andrew Stewart (andrewst)" userId="b77d2d29-a70c-4c4b-a7a4-8a713b83982f" providerId="ADAL" clId="{12B776AF-7A88-DE46-A37C-F3DD611A0637}" dt="2022-06-21T15:53:35.577" v="2792" actId="1038"/>
          <ac:grpSpMkLst>
            <pc:docMk/>
            <pc:sldMk cId="2317895925" sldId="331"/>
            <ac:grpSpMk id="739" creationId="{3F509E97-3059-44CC-4884-1964EF57773D}"/>
          </ac:grpSpMkLst>
        </pc:grpChg>
        <pc:grpChg chg="add mod">
          <ac:chgData name="Andrew Stewart (andrewst)" userId="b77d2d29-a70c-4c4b-a7a4-8a713b83982f" providerId="ADAL" clId="{12B776AF-7A88-DE46-A37C-F3DD611A0637}" dt="2022-06-21T15:55:39.563" v="2831" actId="1076"/>
          <ac:grpSpMkLst>
            <pc:docMk/>
            <pc:sldMk cId="2317895925" sldId="331"/>
            <ac:grpSpMk id="744" creationId="{756590B9-70E3-BB69-2E55-8239AED81208}"/>
          </ac:grpSpMkLst>
        </pc:grpChg>
        <pc:grpChg chg="add mod">
          <ac:chgData name="Andrew Stewart (andrewst)" userId="b77d2d29-a70c-4c4b-a7a4-8a713b83982f" providerId="ADAL" clId="{12B776AF-7A88-DE46-A37C-F3DD611A0637}" dt="2022-06-21T15:55:39.563" v="2831" actId="1076"/>
          <ac:grpSpMkLst>
            <pc:docMk/>
            <pc:sldMk cId="2317895925" sldId="331"/>
            <ac:grpSpMk id="765" creationId="{B3167ACE-0F65-DC53-DCB3-0C7F125B1F6A}"/>
          </ac:grpSpMkLst>
        </pc:grpChg>
        <pc:grpChg chg="mod">
          <ac:chgData name="Andrew Stewart (andrewst)" userId="b77d2d29-a70c-4c4b-a7a4-8a713b83982f" providerId="ADAL" clId="{12B776AF-7A88-DE46-A37C-F3DD611A0637}" dt="2022-06-21T15:55:39.563" v="2831" actId="1076"/>
          <ac:grpSpMkLst>
            <pc:docMk/>
            <pc:sldMk cId="2317895925" sldId="331"/>
            <ac:grpSpMk id="766" creationId="{96F040A8-89A1-8BE5-F6B7-698319F53661}"/>
          </ac:grpSpMkLst>
        </pc:grpChg>
        <pc:grpChg chg="mod">
          <ac:chgData name="Andrew Stewart (andrewst)" userId="b77d2d29-a70c-4c4b-a7a4-8a713b83982f" providerId="ADAL" clId="{12B776AF-7A88-DE46-A37C-F3DD611A0637}" dt="2022-06-21T15:55:39.563" v="2831" actId="1076"/>
          <ac:grpSpMkLst>
            <pc:docMk/>
            <pc:sldMk cId="2317895925" sldId="331"/>
            <ac:grpSpMk id="769" creationId="{FB12921C-0D8A-7D57-7635-A1821934572F}"/>
          </ac:grpSpMkLst>
        </pc:grpChg>
        <pc:grpChg chg="mod">
          <ac:chgData name="Andrew Stewart (andrewst)" userId="b77d2d29-a70c-4c4b-a7a4-8a713b83982f" providerId="ADAL" clId="{12B776AF-7A88-DE46-A37C-F3DD611A0637}" dt="2022-06-21T15:55:39.563" v="2831" actId="1076"/>
          <ac:grpSpMkLst>
            <pc:docMk/>
            <pc:sldMk cId="2317895925" sldId="331"/>
            <ac:grpSpMk id="770" creationId="{98C608FD-2F25-B00C-A943-F1DF675AE53E}"/>
          </ac:grpSpMkLst>
        </pc:grpChg>
        <pc:grpChg chg="add mod">
          <ac:chgData name="Andrew Stewart (andrewst)" userId="b77d2d29-a70c-4c4b-a7a4-8a713b83982f" providerId="ADAL" clId="{12B776AF-7A88-DE46-A37C-F3DD611A0637}" dt="2022-06-21T15:55:54.860" v="2833" actId="1076"/>
          <ac:grpSpMkLst>
            <pc:docMk/>
            <pc:sldMk cId="2317895925" sldId="331"/>
            <ac:grpSpMk id="779" creationId="{E5CB88CF-EEAB-0A76-5089-5CCFF5D3FFC2}"/>
          </ac:grpSpMkLst>
        </pc:grpChg>
        <pc:grpChg chg="add del mod">
          <ac:chgData name="Andrew Stewart (andrewst)" userId="b77d2d29-a70c-4c4b-a7a4-8a713b83982f" providerId="ADAL" clId="{12B776AF-7A88-DE46-A37C-F3DD611A0637}" dt="2022-06-15T15:09:52.398" v="685" actId="478"/>
          <ac:grpSpMkLst>
            <pc:docMk/>
            <pc:sldMk cId="2317895925" sldId="331"/>
            <ac:grpSpMk id="786" creationId="{AF027BA7-A2EE-8E57-2864-5A49BB8DB934}"/>
          </ac:grpSpMkLst>
        </pc:grpChg>
        <pc:grpChg chg="mod">
          <ac:chgData name="Andrew Stewart (andrewst)" userId="b77d2d29-a70c-4c4b-a7a4-8a713b83982f" providerId="ADAL" clId="{12B776AF-7A88-DE46-A37C-F3DD611A0637}" dt="2022-06-15T15:03:57.635" v="620" actId="1038"/>
          <ac:grpSpMkLst>
            <pc:docMk/>
            <pc:sldMk cId="2317895925" sldId="331"/>
            <ac:grpSpMk id="787" creationId="{E04BD2C0-5341-67F6-35B4-7400C99C3661}"/>
          </ac:grpSpMkLst>
        </pc:grpChg>
        <pc:grpChg chg="mod">
          <ac:chgData name="Andrew Stewart (andrewst)" userId="b77d2d29-a70c-4c4b-a7a4-8a713b83982f" providerId="ADAL" clId="{12B776AF-7A88-DE46-A37C-F3DD611A0637}" dt="2022-06-15T15:03:57.635" v="620" actId="1038"/>
          <ac:grpSpMkLst>
            <pc:docMk/>
            <pc:sldMk cId="2317895925" sldId="331"/>
            <ac:grpSpMk id="790" creationId="{CBDF5291-BF6B-5B0E-8869-471BF350537A}"/>
          </ac:grpSpMkLst>
        </pc:grpChg>
        <pc:grpChg chg="mod">
          <ac:chgData name="Andrew Stewart (andrewst)" userId="b77d2d29-a70c-4c4b-a7a4-8a713b83982f" providerId="ADAL" clId="{12B776AF-7A88-DE46-A37C-F3DD611A0637}" dt="2022-06-15T15:03:57.635" v="620" actId="1038"/>
          <ac:grpSpMkLst>
            <pc:docMk/>
            <pc:sldMk cId="2317895925" sldId="331"/>
            <ac:grpSpMk id="791" creationId="{BE366426-50BB-0862-C168-B3506E649D3F}"/>
          </ac:grpSpMkLst>
        </pc:grpChg>
        <pc:grpChg chg="add del mod">
          <ac:chgData name="Andrew Stewart (andrewst)" userId="b77d2d29-a70c-4c4b-a7a4-8a713b83982f" providerId="ADAL" clId="{12B776AF-7A88-DE46-A37C-F3DD611A0637}" dt="2022-06-15T15:09:51.050" v="684" actId="478"/>
          <ac:grpSpMkLst>
            <pc:docMk/>
            <pc:sldMk cId="2317895925" sldId="331"/>
            <ac:grpSpMk id="800" creationId="{006B7CD0-6DED-BB1B-E993-9CB453659763}"/>
          </ac:grpSpMkLst>
        </pc:grpChg>
        <pc:grpChg chg="add del mod">
          <ac:chgData name="Andrew Stewart (andrewst)" userId="b77d2d29-a70c-4c4b-a7a4-8a713b83982f" providerId="ADAL" clId="{12B776AF-7A88-DE46-A37C-F3DD611A0637}" dt="2022-06-15T15:07:08.842" v="651" actId="478"/>
          <ac:grpSpMkLst>
            <pc:docMk/>
            <pc:sldMk cId="2317895925" sldId="331"/>
            <ac:grpSpMk id="818" creationId="{B2915903-8727-2ADF-A2A9-0467F2936D29}"/>
          </ac:grpSpMkLst>
        </pc:grpChg>
        <pc:grpChg chg="add del mod">
          <ac:chgData name="Andrew Stewart (andrewst)" userId="b77d2d29-a70c-4c4b-a7a4-8a713b83982f" providerId="ADAL" clId="{12B776AF-7A88-DE46-A37C-F3DD611A0637}" dt="2022-06-15T15:07:07.751" v="650" actId="478"/>
          <ac:grpSpMkLst>
            <pc:docMk/>
            <pc:sldMk cId="2317895925" sldId="331"/>
            <ac:grpSpMk id="828" creationId="{D21E3CB6-DBA2-F315-7BA0-A90ACCF07DDC}"/>
          </ac:grpSpMkLst>
        </pc:grpChg>
        <pc:grpChg chg="add mod">
          <ac:chgData name="Andrew Stewart (andrewst)" userId="b77d2d29-a70c-4c4b-a7a4-8a713b83982f" providerId="ADAL" clId="{12B776AF-7A88-DE46-A37C-F3DD611A0637}" dt="2022-06-21T15:55:12.910" v="2829" actId="1076"/>
          <ac:grpSpMkLst>
            <pc:docMk/>
            <pc:sldMk cId="2317895925" sldId="331"/>
            <ac:grpSpMk id="841" creationId="{5DFD86E2-7F0E-2654-A13F-1E4030417017}"/>
          </ac:grpSpMkLst>
        </pc:grpChg>
        <pc:grpChg chg="add mod">
          <ac:chgData name="Andrew Stewart (andrewst)" userId="b77d2d29-a70c-4c4b-a7a4-8a713b83982f" providerId="ADAL" clId="{12B776AF-7A88-DE46-A37C-F3DD611A0637}" dt="2022-06-21T15:53:35.577" v="2792" actId="1038"/>
          <ac:grpSpMkLst>
            <pc:docMk/>
            <pc:sldMk cId="2317895925" sldId="331"/>
            <ac:grpSpMk id="869" creationId="{7391F43B-358A-4C3E-BDCB-1C848326AB7A}"/>
          </ac:grpSpMkLst>
        </pc:grpChg>
        <pc:grpChg chg="add del mod">
          <ac:chgData name="Andrew Stewart (andrewst)" userId="b77d2d29-a70c-4c4b-a7a4-8a713b83982f" providerId="ADAL" clId="{12B776AF-7A88-DE46-A37C-F3DD611A0637}" dt="2022-06-15T16:08:58.865" v="1227" actId="478"/>
          <ac:grpSpMkLst>
            <pc:docMk/>
            <pc:sldMk cId="2317895925" sldId="331"/>
            <ac:grpSpMk id="881" creationId="{E521214B-BA94-DDBA-27A4-41321BACD8F4}"/>
          </ac:grpSpMkLst>
        </pc:grpChg>
        <pc:grpChg chg="add mod">
          <ac:chgData name="Andrew Stewart (andrewst)" userId="b77d2d29-a70c-4c4b-a7a4-8a713b83982f" providerId="ADAL" clId="{12B776AF-7A88-DE46-A37C-F3DD611A0637}" dt="2022-06-21T15:53:56.754" v="2819" actId="1037"/>
          <ac:grpSpMkLst>
            <pc:docMk/>
            <pc:sldMk cId="2317895925" sldId="331"/>
            <ac:grpSpMk id="895" creationId="{F734CE1F-C447-206A-90C0-BE87029F6FEB}"/>
          </ac:grpSpMkLst>
        </pc:grpChg>
        <pc:grpChg chg="add del mod">
          <ac:chgData name="Andrew Stewart (andrewst)" userId="b77d2d29-a70c-4c4b-a7a4-8a713b83982f" providerId="ADAL" clId="{12B776AF-7A88-DE46-A37C-F3DD611A0637}" dt="2022-06-15T15:50:50.026" v="1065" actId="165"/>
          <ac:grpSpMkLst>
            <pc:docMk/>
            <pc:sldMk cId="2317895925" sldId="331"/>
            <ac:grpSpMk id="898" creationId="{D1F02C24-0BED-ED82-8663-1050E5B1B39C}"/>
          </ac:grpSpMkLst>
        </pc:grpChg>
        <pc:grpChg chg="add del mod">
          <ac:chgData name="Andrew Stewart (andrewst)" userId="b77d2d29-a70c-4c4b-a7a4-8a713b83982f" providerId="ADAL" clId="{12B776AF-7A88-DE46-A37C-F3DD611A0637}" dt="2022-06-15T15:50:16.794" v="1061" actId="165"/>
          <ac:grpSpMkLst>
            <pc:docMk/>
            <pc:sldMk cId="2317895925" sldId="331"/>
            <ac:grpSpMk id="901" creationId="{3B18996B-21D8-9784-BE5F-1485C73A91FE}"/>
          </ac:grpSpMkLst>
        </pc:grpChg>
        <pc:grpChg chg="add mod">
          <ac:chgData name="Andrew Stewart (andrewst)" userId="b77d2d29-a70c-4c4b-a7a4-8a713b83982f" providerId="ADAL" clId="{12B776AF-7A88-DE46-A37C-F3DD611A0637}" dt="2022-06-21T15:53:56.754" v="2819" actId="1037"/>
          <ac:grpSpMkLst>
            <pc:docMk/>
            <pc:sldMk cId="2317895925" sldId="331"/>
            <ac:grpSpMk id="913" creationId="{2BFDDD8E-1DD4-081A-1FA2-DFCAC1C30F3D}"/>
          </ac:grpSpMkLst>
        </pc:grpChg>
        <pc:grpChg chg="add del mod">
          <ac:chgData name="Andrew Stewart (andrewst)" userId="b77d2d29-a70c-4c4b-a7a4-8a713b83982f" providerId="ADAL" clId="{12B776AF-7A88-DE46-A37C-F3DD611A0637}" dt="2022-06-15T15:58:54.790" v="1175" actId="478"/>
          <ac:grpSpMkLst>
            <pc:docMk/>
            <pc:sldMk cId="2317895925" sldId="331"/>
            <ac:grpSpMk id="916" creationId="{0FC680AB-6308-D89B-159A-8F055A6FB034}"/>
          </ac:grpSpMkLst>
        </pc:grpChg>
        <pc:grpChg chg="add del mod">
          <ac:chgData name="Andrew Stewart (andrewst)" userId="b77d2d29-a70c-4c4b-a7a4-8a713b83982f" providerId="ADAL" clId="{12B776AF-7A88-DE46-A37C-F3DD611A0637}" dt="2022-06-15T15:58:51.515" v="1174" actId="478"/>
          <ac:grpSpMkLst>
            <pc:docMk/>
            <pc:sldMk cId="2317895925" sldId="331"/>
            <ac:grpSpMk id="919" creationId="{0D392A03-282A-B9E1-4FE3-D687213E76EA}"/>
          </ac:grpSpMkLst>
        </pc:grpChg>
        <pc:grpChg chg="add mod">
          <ac:chgData name="Andrew Stewart (andrewst)" userId="b77d2d29-a70c-4c4b-a7a4-8a713b83982f" providerId="ADAL" clId="{12B776AF-7A88-DE46-A37C-F3DD611A0637}" dt="2022-06-21T15:53:56.754" v="2819" actId="1037"/>
          <ac:grpSpMkLst>
            <pc:docMk/>
            <pc:sldMk cId="2317895925" sldId="331"/>
            <ac:grpSpMk id="927" creationId="{E84F7908-4837-C047-25E9-E9C25D730F23}"/>
          </ac:grpSpMkLst>
        </pc:grpChg>
        <pc:picChg chg="mod">
          <ac:chgData name="Andrew Stewart (andrewst)" userId="b77d2d29-a70c-4c4b-a7a4-8a713b83982f" providerId="ADAL" clId="{12B776AF-7A88-DE46-A37C-F3DD611A0637}" dt="2022-06-15T14:28:10.995" v="348"/>
          <ac:picMkLst>
            <pc:docMk/>
            <pc:sldMk cId="2317895925" sldId="331"/>
            <ac:picMk id="10" creationId="{83A72E5E-977F-4069-2F37-D528116948EA}"/>
          </ac:picMkLst>
        </pc:picChg>
        <pc:picChg chg="mod">
          <ac:chgData name="Andrew Stewart (andrewst)" userId="b77d2d29-a70c-4c4b-a7a4-8a713b83982f" providerId="ADAL" clId="{12B776AF-7A88-DE46-A37C-F3DD611A0637}" dt="2022-06-15T14:28:10.995" v="348"/>
          <ac:picMkLst>
            <pc:docMk/>
            <pc:sldMk cId="2317895925" sldId="331"/>
            <ac:picMk id="11" creationId="{A890F7F8-78AC-F7DD-4459-761A714C53F3}"/>
          </ac:picMkLst>
        </pc:picChg>
        <pc:picChg chg="mod">
          <ac:chgData name="Andrew Stewart (andrewst)" userId="b77d2d29-a70c-4c4b-a7a4-8a713b83982f" providerId="ADAL" clId="{12B776AF-7A88-DE46-A37C-F3DD611A0637}" dt="2022-06-15T14:28:10.995" v="348"/>
          <ac:picMkLst>
            <pc:docMk/>
            <pc:sldMk cId="2317895925" sldId="331"/>
            <ac:picMk id="12" creationId="{B4E33F58-F5A1-CCC6-59D5-A2F12C5F6F93}"/>
          </ac:picMkLst>
        </pc:picChg>
        <pc:picChg chg="mod">
          <ac:chgData name="Andrew Stewart (andrewst)" userId="b77d2d29-a70c-4c4b-a7a4-8a713b83982f" providerId="ADAL" clId="{12B776AF-7A88-DE46-A37C-F3DD611A0637}" dt="2022-06-15T14:28:10.995" v="348"/>
          <ac:picMkLst>
            <pc:docMk/>
            <pc:sldMk cId="2317895925" sldId="331"/>
            <ac:picMk id="13" creationId="{69FC0C34-923A-F0EB-5E11-847358D7128B}"/>
          </ac:picMkLst>
        </pc:picChg>
        <pc:picChg chg="mod">
          <ac:chgData name="Andrew Stewart (andrewst)" userId="b77d2d29-a70c-4c4b-a7a4-8a713b83982f" providerId="ADAL" clId="{12B776AF-7A88-DE46-A37C-F3DD611A0637}" dt="2022-06-15T14:28:10.995" v="348"/>
          <ac:picMkLst>
            <pc:docMk/>
            <pc:sldMk cId="2317895925" sldId="331"/>
            <ac:picMk id="14" creationId="{5ED1D5E8-6BB0-1A97-51F8-82B2B9961ED0}"/>
          </ac:picMkLst>
        </pc:picChg>
        <pc:picChg chg="mod">
          <ac:chgData name="Andrew Stewart (andrewst)" userId="b77d2d29-a70c-4c4b-a7a4-8a713b83982f" providerId="ADAL" clId="{12B776AF-7A88-DE46-A37C-F3DD611A0637}" dt="2022-06-15T14:28:10.995" v="348"/>
          <ac:picMkLst>
            <pc:docMk/>
            <pc:sldMk cId="2317895925" sldId="331"/>
            <ac:picMk id="17" creationId="{61C57F38-076B-EF37-0E16-F384B873BD39}"/>
          </ac:picMkLst>
        </pc:picChg>
        <pc:picChg chg="mod">
          <ac:chgData name="Andrew Stewart (andrewst)" userId="b77d2d29-a70c-4c4b-a7a4-8a713b83982f" providerId="ADAL" clId="{12B776AF-7A88-DE46-A37C-F3DD611A0637}" dt="2022-06-15T14:28:10.995" v="348"/>
          <ac:picMkLst>
            <pc:docMk/>
            <pc:sldMk cId="2317895925" sldId="331"/>
            <ac:picMk id="19" creationId="{B1EC57AD-475D-8012-9374-DA3F789B1F66}"/>
          </ac:picMkLst>
        </pc:picChg>
        <pc:picChg chg="mod">
          <ac:chgData name="Andrew Stewart (andrewst)" userId="b77d2d29-a70c-4c4b-a7a4-8a713b83982f" providerId="ADAL" clId="{12B776AF-7A88-DE46-A37C-F3DD611A0637}" dt="2022-06-15T14:28:10.995" v="348"/>
          <ac:picMkLst>
            <pc:docMk/>
            <pc:sldMk cId="2317895925" sldId="331"/>
            <ac:picMk id="20" creationId="{0ADD6E53-1073-1512-E2EC-9A3EAFA617F3}"/>
          </ac:picMkLst>
        </pc:picChg>
        <pc:picChg chg="mod">
          <ac:chgData name="Andrew Stewart (andrewst)" userId="b77d2d29-a70c-4c4b-a7a4-8a713b83982f" providerId="ADAL" clId="{12B776AF-7A88-DE46-A37C-F3DD611A0637}" dt="2022-06-15T14:28:10.995" v="348"/>
          <ac:picMkLst>
            <pc:docMk/>
            <pc:sldMk cId="2317895925" sldId="331"/>
            <ac:picMk id="21" creationId="{04D40E6C-22AA-A547-3C32-BFAB38596FF6}"/>
          </ac:picMkLst>
        </pc:picChg>
        <pc:picChg chg="mod">
          <ac:chgData name="Andrew Stewart (andrewst)" userId="b77d2d29-a70c-4c4b-a7a4-8a713b83982f" providerId="ADAL" clId="{12B776AF-7A88-DE46-A37C-F3DD611A0637}" dt="2022-06-15T14:28:10.995" v="348"/>
          <ac:picMkLst>
            <pc:docMk/>
            <pc:sldMk cId="2317895925" sldId="331"/>
            <ac:picMk id="22" creationId="{6AAF01ED-6B35-BE10-97E1-AE3E4613954F}"/>
          </ac:picMkLst>
        </pc:picChg>
        <pc:picChg chg="mod">
          <ac:chgData name="Andrew Stewart (andrewst)" userId="b77d2d29-a70c-4c4b-a7a4-8a713b83982f" providerId="ADAL" clId="{12B776AF-7A88-DE46-A37C-F3DD611A0637}" dt="2022-06-15T14:28:10.995" v="348"/>
          <ac:picMkLst>
            <pc:docMk/>
            <pc:sldMk cId="2317895925" sldId="331"/>
            <ac:picMk id="24" creationId="{A4703402-979C-9FA1-D7B3-FD955202D33A}"/>
          </ac:picMkLst>
        </pc:picChg>
        <pc:picChg chg="mod">
          <ac:chgData name="Andrew Stewart (andrewst)" userId="b77d2d29-a70c-4c4b-a7a4-8a713b83982f" providerId="ADAL" clId="{12B776AF-7A88-DE46-A37C-F3DD611A0637}" dt="2022-06-15T14:28:10.995" v="348"/>
          <ac:picMkLst>
            <pc:docMk/>
            <pc:sldMk cId="2317895925" sldId="331"/>
            <ac:picMk id="37" creationId="{759932C4-A8CF-C467-55B0-177B5F172902}"/>
          </ac:picMkLst>
        </pc:picChg>
        <pc:picChg chg="mod">
          <ac:chgData name="Andrew Stewart (andrewst)" userId="b77d2d29-a70c-4c4b-a7a4-8a713b83982f" providerId="ADAL" clId="{12B776AF-7A88-DE46-A37C-F3DD611A0637}" dt="2022-06-15T14:28:10.995" v="348"/>
          <ac:picMkLst>
            <pc:docMk/>
            <pc:sldMk cId="2317895925" sldId="331"/>
            <ac:picMk id="41" creationId="{D9EEA202-C8EB-9135-3C79-5387D9D4F206}"/>
          </ac:picMkLst>
        </pc:picChg>
        <pc:picChg chg="mod">
          <ac:chgData name="Andrew Stewart (andrewst)" userId="b77d2d29-a70c-4c4b-a7a4-8a713b83982f" providerId="ADAL" clId="{12B776AF-7A88-DE46-A37C-F3DD611A0637}" dt="2022-06-15T14:28:10.995" v="348"/>
          <ac:picMkLst>
            <pc:docMk/>
            <pc:sldMk cId="2317895925" sldId="331"/>
            <ac:picMk id="52" creationId="{DE48BF26-5053-E2C3-370A-768D68DA90D8}"/>
          </ac:picMkLst>
        </pc:picChg>
        <pc:picChg chg="mod">
          <ac:chgData name="Andrew Stewart (andrewst)" userId="b77d2d29-a70c-4c4b-a7a4-8a713b83982f" providerId="ADAL" clId="{12B776AF-7A88-DE46-A37C-F3DD611A0637}" dt="2022-06-15T14:28:10.995" v="348"/>
          <ac:picMkLst>
            <pc:docMk/>
            <pc:sldMk cId="2317895925" sldId="331"/>
            <ac:picMk id="57" creationId="{15AA55C6-5533-A8F4-5B09-72DC34C903C4}"/>
          </ac:picMkLst>
        </pc:picChg>
        <pc:picChg chg="mod">
          <ac:chgData name="Andrew Stewart (andrewst)" userId="b77d2d29-a70c-4c4b-a7a4-8a713b83982f" providerId="ADAL" clId="{12B776AF-7A88-DE46-A37C-F3DD611A0637}" dt="2022-06-15T14:28:10.995" v="348"/>
          <ac:picMkLst>
            <pc:docMk/>
            <pc:sldMk cId="2317895925" sldId="331"/>
            <ac:picMk id="78" creationId="{E4E5AC8C-DB74-CA01-BBCB-95778864A9CA}"/>
          </ac:picMkLst>
        </pc:picChg>
        <pc:picChg chg="mod">
          <ac:chgData name="Andrew Stewart (andrewst)" userId="b77d2d29-a70c-4c4b-a7a4-8a713b83982f" providerId="ADAL" clId="{12B776AF-7A88-DE46-A37C-F3DD611A0637}" dt="2022-06-15T14:28:10.995" v="348"/>
          <ac:picMkLst>
            <pc:docMk/>
            <pc:sldMk cId="2317895925" sldId="331"/>
            <ac:picMk id="86" creationId="{BF95E0B9-A227-706F-84E6-7B3C338B1E8C}"/>
          </ac:picMkLst>
        </pc:picChg>
        <pc:picChg chg="mod topLvl">
          <ac:chgData name="Andrew Stewart (andrewst)" userId="b77d2d29-a70c-4c4b-a7a4-8a713b83982f" providerId="ADAL" clId="{12B776AF-7A88-DE46-A37C-F3DD611A0637}" dt="2022-06-15T16:21:14.543" v="1299" actId="1035"/>
          <ac:picMkLst>
            <pc:docMk/>
            <pc:sldMk cId="2317895925" sldId="331"/>
            <ac:picMk id="364" creationId="{2CB0AA4D-852F-22A9-B046-9FCF9B6B6EBE}"/>
          </ac:picMkLst>
        </pc:picChg>
        <pc:picChg chg="mod topLvl">
          <ac:chgData name="Andrew Stewart (andrewst)" userId="b77d2d29-a70c-4c4b-a7a4-8a713b83982f" providerId="ADAL" clId="{12B776AF-7A88-DE46-A37C-F3DD611A0637}" dt="2022-06-15T16:21:14.543" v="1299" actId="1035"/>
          <ac:picMkLst>
            <pc:docMk/>
            <pc:sldMk cId="2317895925" sldId="331"/>
            <ac:picMk id="365" creationId="{1656483B-5535-D946-809F-F25E25A48762}"/>
          </ac:picMkLst>
        </pc:picChg>
        <pc:picChg chg="mod topLvl">
          <ac:chgData name="Andrew Stewart (andrewst)" userId="b77d2d29-a70c-4c4b-a7a4-8a713b83982f" providerId="ADAL" clId="{12B776AF-7A88-DE46-A37C-F3DD611A0637}" dt="2022-06-15T16:21:14.543" v="1299" actId="1035"/>
          <ac:picMkLst>
            <pc:docMk/>
            <pc:sldMk cId="2317895925" sldId="331"/>
            <ac:picMk id="366" creationId="{15469EE1-6E3A-1F75-5E80-41709CBA0E66}"/>
          </ac:picMkLst>
        </pc:picChg>
        <pc:picChg chg="mod topLvl">
          <ac:chgData name="Andrew Stewart (andrewst)" userId="b77d2d29-a70c-4c4b-a7a4-8a713b83982f" providerId="ADAL" clId="{12B776AF-7A88-DE46-A37C-F3DD611A0637}" dt="2022-06-15T16:21:14.543" v="1299" actId="1035"/>
          <ac:picMkLst>
            <pc:docMk/>
            <pc:sldMk cId="2317895925" sldId="331"/>
            <ac:picMk id="367" creationId="{19217BB3-5209-A28A-4F23-42FC76E2281B}"/>
          </ac:picMkLst>
        </pc:picChg>
        <pc:picChg chg="mod topLvl">
          <ac:chgData name="Andrew Stewart (andrewst)" userId="b77d2d29-a70c-4c4b-a7a4-8a713b83982f" providerId="ADAL" clId="{12B776AF-7A88-DE46-A37C-F3DD611A0637}" dt="2022-06-15T16:21:14.543" v="1299" actId="1035"/>
          <ac:picMkLst>
            <pc:docMk/>
            <pc:sldMk cId="2317895925" sldId="331"/>
            <ac:picMk id="368" creationId="{E985E7CE-2284-6BE3-0C33-463A81E35B45}"/>
          </ac:picMkLst>
        </pc:picChg>
        <pc:picChg chg="mod topLvl">
          <ac:chgData name="Andrew Stewart (andrewst)" userId="b77d2d29-a70c-4c4b-a7a4-8a713b83982f" providerId="ADAL" clId="{12B776AF-7A88-DE46-A37C-F3DD611A0637}" dt="2022-06-15T16:21:14.543" v="1299" actId="1035"/>
          <ac:picMkLst>
            <pc:docMk/>
            <pc:sldMk cId="2317895925" sldId="331"/>
            <ac:picMk id="371" creationId="{EE92CDE8-72AD-491D-264E-4A16E242B4DC}"/>
          </ac:picMkLst>
        </pc:picChg>
        <pc:picChg chg="mod topLvl">
          <ac:chgData name="Andrew Stewart (andrewst)" userId="b77d2d29-a70c-4c4b-a7a4-8a713b83982f" providerId="ADAL" clId="{12B776AF-7A88-DE46-A37C-F3DD611A0637}" dt="2022-06-15T16:21:14.543" v="1299" actId="1035"/>
          <ac:picMkLst>
            <pc:docMk/>
            <pc:sldMk cId="2317895925" sldId="331"/>
            <ac:picMk id="373" creationId="{AF909706-0B35-3EB7-86B7-40135B7B57AB}"/>
          </ac:picMkLst>
        </pc:picChg>
        <pc:picChg chg="mod topLvl">
          <ac:chgData name="Andrew Stewart (andrewst)" userId="b77d2d29-a70c-4c4b-a7a4-8a713b83982f" providerId="ADAL" clId="{12B776AF-7A88-DE46-A37C-F3DD611A0637}" dt="2022-06-15T16:21:14.543" v="1299" actId="1035"/>
          <ac:picMkLst>
            <pc:docMk/>
            <pc:sldMk cId="2317895925" sldId="331"/>
            <ac:picMk id="374" creationId="{6B599F95-C145-DC2F-E9FE-5704FA8990BF}"/>
          </ac:picMkLst>
        </pc:picChg>
        <pc:picChg chg="mod topLvl">
          <ac:chgData name="Andrew Stewart (andrewst)" userId="b77d2d29-a70c-4c4b-a7a4-8a713b83982f" providerId="ADAL" clId="{12B776AF-7A88-DE46-A37C-F3DD611A0637}" dt="2022-06-15T16:21:14.543" v="1299" actId="1035"/>
          <ac:picMkLst>
            <pc:docMk/>
            <pc:sldMk cId="2317895925" sldId="331"/>
            <ac:picMk id="375" creationId="{5A1DCBC0-3A7A-F9C3-0A7A-136B1341C91C}"/>
          </ac:picMkLst>
        </pc:picChg>
        <pc:picChg chg="mod topLvl">
          <ac:chgData name="Andrew Stewart (andrewst)" userId="b77d2d29-a70c-4c4b-a7a4-8a713b83982f" providerId="ADAL" clId="{12B776AF-7A88-DE46-A37C-F3DD611A0637}" dt="2022-06-15T16:21:14.543" v="1299" actId="1035"/>
          <ac:picMkLst>
            <pc:docMk/>
            <pc:sldMk cId="2317895925" sldId="331"/>
            <ac:picMk id="376" creationId="{DD9696CC-EA64-F335-0142-30BFC4B98F42}"/>
          </ac:picMkLst>
        </pc:picChg>
        <pc:picChg chg="mod topLvl">
          <ac:chgData name="Andrew Stewart (andrewst)" userId="b77d2d29-a70c-4c4b-a7a4-8a713b83982f" providerId="ADAL" clId="{12B776AF-7A88-DE46-A37C-F3DD611A0637}" dt="2022-06-21T15:53:56.754" v="2819" actId="1037"/>
          <ac:picMkLst>
            <pc:docMk/>
            <pc:sldMk cId="2317895925" sldId="331"/>
            <ac:picMk id="378" creationId="{48028B59-1D87-4A9B-54A2-69382E144275}"/>
          </ac:picMkLst>
        </pc:picChg>
        <pc:picChg chg="del mod topLvl">
          <ac:chgData name="Andrew Stewart (andrewst)" userId="b77d2d29-a70c-4c4b-a7a4-8a713b83982f" providerId="ADAL" clId="{12B776AF-7A88-DE46-A37C-F3DD611A0637}" dt="2022-06-15T15:51:11.458" v="1068" actId="478"/>
          <ac:picMkLst>
            <pc:docMk/>
            <pc:sldMk cId="2317895925" sldId="331"/>
            <ac:picMk id="391" creationId="{8DFAC11C-6E01-3BA6-CFD9-0B35BEB68BA0}"/>
          </ac:picMkLst>
        </pc:picChg>
        <pc:picChg chg="del mod topLvl">
          <ac:chgData name="Andrew Stewart (andrewst)" userId="b77d2d29-a70c-4c4b-a7a4-8a713b83982f" providerId="ADAL" clId="{12B776AF-7A88-DE46-A37C-F3DD611A0637}" dt="2022-06-15T15:51:13.995" v="1069" actId="478"/>
          <ac:picMkLst>
            <pc:docMk/>
            <pc:sldMk cId="2317895925" sldId="331"/>
            <ac:picMk id="395" creationId="{0E7B0031-0A5E-B067-A528-D1A3596B3087}"/>
          </ac:picMkLst>
        </pc:picChg>
        <pc:picChg chg="mod topLvl">
          <ac:chgData name="Andrew Stewart (andrewst)" userId="b77d2d29-a70c-4c4b-a7a4-8a713b83982f" providerId="ADAL" clId="{12B776AF-7A88-DE46-A37C-F3DD611A0637}" dt="2022-06-21T15:53:35.577" v="2792" actId="1038"/>
          <ac:picMkLst>
            <pc:docMk/>
            <pc:sldMk cId="2317895925" sldId="331"/>
            <ac:picMk id="406" creationId="{715EC3C8-CD1A-2346-742D-172DE0041708}"/>
          </ac:picMkLst>
        </pc:picChg>
        <pc:picChg chg="del mod topLvl">
          <ac:chgData name="Andrew Stewart (andrewst)" userId="b77d2d29-a70c-4c4b-a7a4-8a713b83982f" providerId="ADAL" clId="{12B776AF-7A88-DE46-A37C-F3DD611A0637}" dt="2022-06-15T15:57:15.816" v="1168" actId="478"/>
          <ac:picMkLst>
            <pc:docMk/>
            <pc:sldMk cId="2317895925" sldId="331"/>
            <ac:picMk id="411" creationId="{6F44C6F7-11C4-A25D-3EE2-699265B7BF13}"/>
          </ac:picMkLst>
        </pc:picChg>
        <pc:picChg chg="mod topLvl">
          <ac:chgData name="Andrew Stewart (andrewst)" userId="b77d2d29-a70c-4c4b-a7a4-8a713b83982f" providerId="ADAL" clId="{12B776AF-7A88-DE46-A37C-F3DD611A0637}" dt="2022-06-15T16:21:14.543" v="1299" actId="1035"/>
          <ac:picMkLst>
            <pc:docMk/>
            <pc:sldMk cId="2317895925" sldId="331"/>
            <ac:picMk id="432" creationId="{9D5720B6-9F6A-9CC1-FD40-61A4E6FC2877}"/>
          </ac:picMkLst>
        </pc:picChg>
        <pc:picChg chg="mod topLvl">
          <ac:chgData name="Andrew Stewart (andrewst)" userId="b77d2d29-a70c-4c4b-a7a4-8a713b83982f" providerId="ADAL" clId="{12B776AF-7A88-DE46-A37C-F3DD611A0637}" dt="2022-06-15T16:21:14.543" v="1299" actId="1035"/>
          <ac:picMkLst>
            <pc:docMk/>
            <pc:sldMk cId="2317895925" sldId="331"/>
            <ac:picMk id="440" creationId="{12F883FF-83FB-E3B0-A4FE-30104009DFF1}"/>
          </ac:picMkLst>
        </pc:picChg>
        <pc:picChg chg="add del mod">
          <ac:chgData name="Andrew Stewart (andrewst)" userId="b77d2d29-a70c-4c4b-a7a4-8a713b83982f" providerId="ADAL" clId="{12B776AF-7A88-DE46-A37C-F3DD611A0637}" dt="2022-06-15T15:49:40.094" v="1056" actId="478"/>
          <ac:picMkLst>
            <pc:docMk/>
            <pc:sldMk cId="2317895925" sldId="331"/>
            <ac:picMk id="894" creationId="{53A60292-79CA-3D3F-6362-8F402BAB34AB}"/>
          </ac:picMkLst>
        </pc:picChg>
        <pc:picChg chg="mod">
          <ac:chgData name="Andrew Stewart (andrewst)" userId="b77d2d29-a70c-4c4b-a7a4-8a713b83982f" providerId="ADAL" clId="{12B776AF-7A88-DE46-A37C-F3DD611A0637}" dt="2022-06-21T15:53:56.754" v="2819" actId="1037"/>
          <ac:picMkLst>
            <pc:docMk/>
            <pc:sldMk cId="2317895925" sldId="331"/>
            <ac:picMk id="896" creationId="{902AA501-CF75-D798-BEBD-4D91EE91C8D9}"/>
          </ac:picMkLst>
        </pc:picChg>
        <pc:picChg chg="mod topLvl">
          <ac:chgData name="Andrew Stewart (andrewst)" userId="b77d2d29-a70c-4c4b-a7a4-8a713b83982f" providerId="ADAL" clId="{12B776AF-7A88-DE46-A37C-F3DD611A0637}" dt="2022-06-21T15:53:56.754" v="2819" actId="1037"/>
          <ac:picMkLst>
            <pc:docMk/>
            <pc:sldMk cId="2317895925" sldId="331"/>
            <ac:picMk id="899" creationId="{672B6679-C78F-DE18-C7EC-3CCA02A6F157}"/>
          </ac:picMkLst>
        </pc:picChg>
        <pc:picChg chg="mod topLvl">
          <ac:chgData name="Andrew Stewart (andrewst)" userId="b77d2d29-a70c-4c4b-a7a4-8a713b83982f" providerId="ADAL" clId="{12B776AF-7A88-DE46-A37C-F3DD611A0637}" dt="2022-06-21T15:53:56.754" v="2819" actId="1037"/>
          <ac:picMkLst>
            <pc:docMk/>
            <pc:sldMk cId="2317895925" sldId="331"/>
            <ac:picMk id="902" creationId="{DB9ADAF1-64FD-9405-0461-6B402B7C4DE6}"/>
          </ac:picMkLst>
        </pc:picChg>
        <pc:picChg chg="mod">
          <ac:chgData name="Andrew Stewart (andrewst)" userId="b77d2d29-a70c-4c4b-a7a4-8a713b83982f" providerId="ADAL" clId="{12B776AF-7A88-DE46-A37C-F3DD611A0637}" dt="2022-06-21T15:53:56.754" v="2819" actId="1037"/>
          <ac:picMkLst>
            <pc:docMk/>
            <pc:sldMk cId="2317895925" sldId="331"/>
            <ac:picMk id="915" creationId="{0F342724-4A53-8B70-0F5B-97DE632ABB50}"/>
          </ac:picMkLst>
        </pc:picChg>
        <pc:picChg chg="mod">
          <ac:chgData name="Andrew Stewart (andrewst)" userId="b77d2d29-a70c-4c4b-a7a4-8a713b83982f" providerId="ADAL" clId="{12B776AF-7A88-DE46-A37C-F3DD611A0637}" dt="2022-06-15T15:58:25.325" v="1170"/>
          <ac:picMkLst>
            <pc:docMk/>
            <pc:sldMk cId="2317895925" sldId="331"/>
            <ac:picMk id="918" creationId="{4FA570E2-278E-6F88-1156-7C52B77CB7AD}"/>
          </ac:picMkLst>
        </pc:picChg>
        <pc:picChg chg="mod">
          <ac:chgData name="Andrew Stewart (andrewst)" userId="b77d2d29-a70c-4c4b-a7a4-8a713b83982f" providerId="ADAL" clId="{12B776AF-7A88-DE46-A37C-F3DD611A0637}" dt="2022-06-15T15:58:25.325" v="1170"/>
          <ac:picMkLst>
            <pc:docMk/>
            <pc:sldMk cId="2317895925" sldId="331"/>
            <ac:picMk id="921" creationId="{6A93FB79-C017-3C32-F525-0D381D0ED4F8}"/>
          </ac:picMkLst>
        </pc:picChg>
        <pc:picChg chg="add mod">
          <ac:chgData name="Andrew Stewart (andrewst)" userId="b77d2d29-a70c-4c4b-a7a4-8a713b83982f" providerId="ADAL" clId="{12B776AF-7A88-DE46-A37C-F3DD611A0637}" dt="2022-06-21T15:55:50.847" v="2832" actId="1076"/>
          <ac:picMkLst>
            <pc:docMk/>
            <pc:sldMk cId="2317895925" sldId="331"/>
            <ac:picMk id="923" creationId="{4E21CBF7-5B47-8E47-4768-3EFC1DEBEA08}"/>
          </ac:picMkLst>
        </pc:picChg>
        <pc:picChg chg="add mod">
          <ac:chgData name="Andrew Stewart (andrewst)" userId="b77d2d29-a70c-4c4b-a7a4-8a713b83982f" providerId="ADAL" clId="{12B776AF-7A88-DE46-A37C-F3DD611A0637}" dt="2022-06-21T15:53:56.754" v="2819" actId="1037"/>
          <ac:picMkLst>
            <pc:docMk/>
            <pc:sldMk cId="2317895925" sldId="331"/>
            <ac:picMk id="925" creationId="{733FAD94-60C7-246E-5AD3-D5C87BFC65E9}"/>
          </ac:picMkLst>
        </pc:picChg>
        <pc:picChg chg="add mod">
          <ac:chgData name="Andrew Stewart (andrewst)" userId="b77d2d29-a70c-4c4b-a7a4-8a713b83982f" providerId="ADAL" clId="{12B776AF-7A88-DE46-A37C-F3DD611A0637}" dt="2022-06-21T15:57:08.450" v="2853" actId="1076"/>
          <ac:picMkLst>
            <pc:docMk/>
            <pc:sldMk cId="2317895925" sldId="331"/>
            <ac:picMk id="945" creationId="{9B1E3FDB-97AB-B741-6507-07C4861DD598}"/>
          </ac:picMkLst>
        </pc:picChg>
        <pc:picChg chg="add mod">
          <ac:chgData name="Andrew Stewart (andrewst)" userId="b77d2d29-a70c-4c4b-a7a4-8a713b83982f" providerId="ADAL" clId="{12B776AF-7A88-DE46-A37C-F3DD611A0637}" dt="2022-06-21T15:53:56.754" v="2819" actId="1037"/>
          <ac:picMkLst>
            <pc:docMk/>
            <pc:sldMk cId="2317895925" sldId="331"/>
            <ac:picMk id="946" creationId="{A5A9F610-1C8D-8E0E-1B9E-7849F3987880}"/>
          </ac:picMkLst>
        </pc:picChg>
        <pc:cxnChg chg="mod">
          <ac:chgData name="Andrew Stewart (andrewst)" userId="b77d2d29-a70c-4c4b-a7a4-8a713b83982f" providerId="ADAL" clId="{12B776AF-7A88-DE46-A37C-F3DD611A0637}" dt="2022-06-15T14:28:10.995" v="348"/>
          <ac:cxnSpMkLst>
            <pc:docMk/>
            <pc:sldMk cId="2317895925" sldId="331"/>
            <ac:cxnSpMk id="23" creationId="{E320A750-6714-9DD8-C92F-542A9933BD0B}"/>
          </ac:cxnSpMkLst>
        </pc:cxnChg>
        <pc:cxnChg chg="mod">
          <ac:chgData name="Andrew Stewart (andrewst)" userId="b77d2d29-a70c-4c4b-a7a4-8a713b83982f" providerId="ADAL" clId="{12B776AF-7A88-DE46-A37C-F3DD611A0637}" dt="2022-06-15T14:28:10.995" v="348"/>
          <ac:cxnSpMkLst>
            <pc:docMk/>
            <pc:sldMk cId="2317895925" sldId="331"/>
            <ac:cxnSpMk id="27" creationId="{C2BF1A0B-7B16-2566-BEDE-AE0F0D0AE8D6}"/>
          </ac:cxnSpMkLst>
        </pc:cxnChg>
        <pc:cxnChg chg="mod">
          <ac:chgData name="Andrew Stewart (andrewst)" userId="b77d2d29-a70c-4c4b-a7a4-8a713b83982f" providerId="ADAL" clId="{12B776AF-7A88-DE46-A37C-F3DD611A0637}" dt="2022-06-15T14:28:10.995" v="348"/>
          <ac:cxnSpMkLst>
            <pc:docMk/>
            <pc:sldMk cId="2317895925" sldId="331"/>
            <ac:cxnSpMk id="28" creationId="{261294EB-B7C9-2A89-F372-DA3EEB966785}"/>
          </ac:cxnSpMkLst>
        </pc:cxnChg>
        <pc:cxnChg chg="mod">
          <ac:chgData name="Andrew Stewart (andrewst)" userId="b77d2d29-a70c-4c4b-a7a4-8a713b83982f" providerId="ADAL" clId="{12B776AF-7A88-DE46-A37C-F3DD611A0637}" dt="2022-06-15T14:28:10.995" v="348"/>
          <ac:cxnSpMkLst>
            <pc:docMk/>
            <pc:sldMk cId="2317895925" sldId="331"/>
            <ac:cxnSpMk id="29" creationId="{B8FDAE60-DCE4-8838-150C-2CF83372FA27}"/>
          </ac:cxnSpMkLst>
        </pc:cxnChg>
        <pc:cxnChg chg="mod">
          <ac:chgData name="Andrew Stewart (andrewst)" userId="b77d2d29-a70c-4c4b-a7a4-8a713b83982f" providerId="ADAL" clId="{12B776AF-7A88-DE46-A37C-F3DD611A0637}" dt="2022-06-15T14:28:10.995" v="348"/>
          <ac:cxnSpMkLst>
            <pc:docMk/>
            <pc:sldMk cId="2317895925" sldId="331"/>
            <ac:cxnSpMk id="31" creationId="{ACCE332F-D258-9989-F130-D8F83F54E160}"/>
          </ac:cxnSpMkLst>
        </pc:cxnChg>
        <pc:cxnChg chg="mod">
          <ac:chgData name="Andrew Stewart (andrewst)" userId="b77d2d29-a70c-4c4b-a7a4-8a713b83982f" providerId="ADAL" clId="{12B776AF-7A88-DE46-A37C-F3DD611A0637}" dt="2022-06-15T14:28:10.995" v="348"/>
          <ac:cxnSpMkLst>
            <pc:docMk/>
            <pc:sldMk cId="2317895925" sldId="331"/>
            <ac:cxnSpMk id="32" creationId="{02F5E8A9-5551-C6E1-B4C9-039AA8A070C6}"/>
          </ac:cxnSpMkLst>
        </pc:cxnChg>
        <pc:cxnChg chg="mod">
          <ac:chgData name="Andrew Stewart (andrewst)" userId="b77d2d29-a70c-4c4b-a7a4-8a713b83982f" providerId="ADAL" clId="{12B776AF-7A88-DE46-A37C-F3DD611A0637}" dt="2022-06-15T14:28:10.995" v="348"/>
          <ac:cxnSpMkLst>
            <pc:docMk/>
            <pc:sldMk cId="2317895925" sldId="331"/>
            <ac:cxnSpMk id="35" creationId="{43063987-FFE8-03B3-B3CC-2FFDC813B9C6}"/>
          </ac:cxnSpMkLst>
        </pc:cxnChg>
        <pc:cxnChg chg="mod">
          <ac:chgData name="Andrew Stewart (andrewst)" userId="b77d2d29-a70c-4c4b-a7a4-8a713b83982f" providerId="ADAL" clId="{12B776AF-7A88-DE46-A37C-F3DD611A0637}" dt="2022-06-15T14:28:10.995" v="348"/>
          <ac:cxnSpMkLst>
            <pc:docMk/>
            <pc:sldMk cId="2317895925" sldId="331"/>
            <ac:cxnSpMk id="36" creationId="{2DE6C617-1F69-A1D1-5416-6C1CD72F9277}"/>
          </ac:cxnSpMkLst>
        </pc:cxnChg>
        <pc:cxnChg chg="mod">
          <ac:chgData name="Andrew Stewart (andrewst)" userId="b77d2d29-a70c-4c4b-a7a4-8a713b83982f" providerId="ADAL" clId="{12B776AF-7A88-DE46-A37C-F3DD611A0637}" dt="2022-06-15T14:28:10.995" v="348"/>
          <ac:cxnSpMkLst>
            <pc:docMk/>
            <pc:sldMk cId="2317895925" sldId="331"/>
            <ac:cxnSpMk id="39" creationId="{D6D9DD31-91C5-17F0-315C-58E79FA4E1D0}"/>
          </ac:cxnSpMkLst>
        </pc:cxnChg>
        <pc:cxnChg chg="mod">
          <ac:chgData name="Andrew Stewart (andrewst)" userId="b77d2d29-a70c-4c4b-a7a4-8a713b83982f" providerId="ADAL" clId="{12B776AF-7A88-DE46-A37C-F3DD611A0637}" dt="2022-06-15T14:28:10.995" v="348"/>
          <ac:cxnSpMkLst>
            <pc:docMk/>
            <pc:sldMk cId="2317895925" sldId="331"/>
            <ac:cxnSpMk id="40" creationId="{5BB2FF4E-B167-C27D-3464-628ADFEC51A4}"/>
          </ac:cxnSpMkLst>
        </pc:cxnChg>
        <pc:cxnChg chg="mod">
          <ac:chgData name="Andrew Stewart (andrewst)" userId="b77d2d29-a70c-4c4b-a7a4-8a713b83982f" providerId="ADAL" clId="{12B776AF-7A88-DE46-A37C-F3DD611A0637}" dt="2022-06-15T14:28:10.995" v="348"/>
          <ac:cxnSpMkLst>
            <pc:docMk/>
            <pc:sldMk cId="2317895925" sldId="331"/>
            <ac:cxnSpMk id="43" creationId="{D35F43F8-44B4-0FBA-383C-57C40E2F024A}"/>
          </ac:cxnSpMkLst>
        </pc:cxnChg>
        <pc:cxnChg chg="mod">
          <ac:chgData name="Andrew Stewart (andrewst)" userId="b77d2d29-a70c-4c4b-a7a4-8a713b83982f" providerId="ADAL" clId="{12B776AF-7A88-DE46-A37C-F3DD611A0637}" dt="2022-06-15T14:28:10.995" v="348"/>
          <ac:cxnSpMkLst>
            <pc:docMk/>
            <pc:sldMk cId="2317895925" sldId="331"/>
            <ac:cxnSpMk id="45" creationId="{754EE762-0ED0-495E-680A-850D29CC0015}"/>
          </ac:cxnSpMkLst>
        </pc:cxnChg>
        <pc:cxnChg chg="mod">
          <ac:chgData name="Andrew Stewart (andrewst)" userId="b77d2d29-a70c-4c4b-a7a4-8a713b83982f" providerId="ADAL" clId="{12B776AF-7A88-DE46-A37C-F3DD611A0637}" dt="2022-06-15T14:28:10.995" v="348"/>
          <ac:cxnSpMkLst>
            <pc:docMk/>
            <pc:sldMk cId="2317895925" sldId="331"/>
            <ac:cxnSpMk id="47" creationId="{89807FFA-E1EB-D3FD-40F9-41214C9C13F5}"/>
          </ac:cxnSpMkLst>
        </pc:cxnChg>
        <pc:cxnChg chg="mod">
          <ac:chgData name="Andrew Stewart (andrewst)" userId="b77d2d29-a70c-4c4b-a7a4-8a713b83982f" providerId="ADAL" clId="{12B776AF-7A88-DE46-A37C-F3DD611A0637}" dt="2022-06-15T14:28:10.995" v="348"/>
          <ac:cxnSpMkLst>
            <pc:docMk/>
            <pc:sldMk cId="2317895925" sldId="331"/>
            <ac:cxnSpMk id="50" creationId="{6C09B62D-74F1-ADD5-F645-35CC789BFC88}"/>
          </ac:cxnSpMkLst>
        </pc:cxnChg>
        <pc:cxnChg chg="mod">
          <ac:chgData name="Andrew Stewart (andrewst)" userId="b77d2d29-a70c-4c4b-a7a4-8a713b83982f" providerId="ADAL" clId="{12B776AF-7A88-DE46-A37C-F3DD611A0637}" dt="2022-06-15T14:28:10.995" v="348"/>
          <ac:cxnSpMkLst>
            <pc:docMk/>
            <pc:sldMk cId="2317895925" sldId="331"/>
            <ac:cxnSpMk id="58" creationId="{11A8A7D1-0701-CFA3-0553-62E266DF4D85}"/>
          </ac:cxnSpMkLst>
        </pc:cxnChg>
        <pc:cxnChg chg="mod">
          <ac:chgData name="Andrew Stewart (andrewst)" userId="b77d2d29-a70c-4c4b-a7a4-8a713b83982f" providerId="ADAL" clId="{12B776AF-7A88-DE46-A37C-F3DD611A0637}" dt="2022-06-15T14:28:10.995" v="348"/>
          <ac:cxnSpMkLst>
            <pc:docMk/>
            <pc:sldMk cId="2317895925" sldId="331"/>
            <ac:cxnSpMk id="59" creationId="{6FC300A4-B476-104F-D261-4EEB03EDF473}"/>
          </ac:cxnSpMkLst>
        </pc:cxnChg>
        <pc:cxnChg chg="mod">
          <ac:chgData name="Andrew Stewart (andrewst)" userId="b77d2d29-a70c-4c4b-a7a4-8a713b83982f" providerId="ADAL" clId="{12B776AF-7A88-DE46-A37C-F3DD611A0637}" dt="2022-06-15T14:28:10.995" v="348"/>
          <ac:cxnSpMkLst>
            <pc:docMk/>
            <pc:sldMk cId="2317895925" sldId="331"/>
            <ac:cxnSpMk id="60" creationId="{FBF35CC5-3B84-7E31-2B10-81E365BB46CF}"/>
          </ac:cxnSpMkLst>
        </pc:cxnChg>
        <pc:cxnChg chg="mod">
          <ac:chgData name="Andrew Stewart (andrewst)" userId="b77d2d29-a70c-4c4b-a7a4-8a713b83982f" providerId="ADAL" clId="{12B776AF-7A88-DE46-A37C-F3DD611A0637}" dt="2022-06-15T14:28:10.995" v="348"/>
          <ac:cxnSpMkLst>
            <pc:docMk/>
            <pc:sldMk cId="2317895925" sldId="331"/>
            <ac:cxnSpMk id="67" creationId="{BA12203D-FBB5-B507-4959-6EB3BEAA3B72}"/>
          </ac:cxnSpMkLst>
        </pc:cxnChg>
        <pc:cxnChg chg="mod">
          <ac:chgData name="Andrew Stewart (andrewst)" userId="b77d2d29-a70c-4c4b-a7a4-8a713b83982f" providerId="ADAL" clId="{12B776AF-7A88-DE46-A37C-F3DD611A0637}" dt="2022-06-15T14:28:10.995" v="348"/>
          <ac:cxnSpMkLst>
            <pc:docMk/>
            <pc:sldMk cId="2317895925" sldId="331"/>
            <ac:cxnSpMk id="69" creationId="{E2B68EDF-1291-D28B-7EA4-10211F0F0498}"/>
          </ac:cxnSpMkLst>
        </pc:cxnChg>
        <pc:cxnChg chg="mod">
          <ac:chgData name="Andrew Stewart (andrewst)" userId="b77d2d29-a70c-4c4b-a7a4-8a713b83982f" providerId="ADAL" clId="{12B776AF-7A88-DE46-A37C-F3DD611A0637}" dt="2022-06-15T14:28:10.995" v="348"/>
          <ac:cxnSpMkLst>
            <pc:docMk/>
            <pc:sldMk cId="2317895925" sldId="331"/>
            <ac:cxnSpMk id="70" creationId="{D211A948-5A95-A723-918E-3CF1FE94E778}"/>
          </ac:cxnSpMkLst>
        </pc:cxnChg>
        <pc:cxnChg chg="mod">
          <ac:chgData name="Andrew Stewart (andrewst)" userId="b77d2d29-a70c-4c4b-a7a4-8a713b83982f" providerId="ADAL" clId="{12B776AF-7A88-DE46-A37C-F3DD611A0637}" dt="2022-06-15T14:28:10.995" v="348"/>
          <ac:cxnSpMkLst>
            <pc:docMk/>
            <pc:sldMk cId="2317895925" sldId="331"/>
            <ac:cxnSpMk id="71" creationId="{435176AD-E79E-6185-7DD7-87DEDEF23F6A}"/>
          </ac:cxnSpMkLst>
        </pc:cxnChg>
        <pc:cxnChg chg="mod">
          <ac:chgData name="Andrew Stewart (andrewst)" userId="b77d2d29-a70c-4c4b-a7a4-8a713b83982f" providerId="ADAL" clId="{12B776AF-7A88-DE46-A37C-F3DD611A0637}" dt="2022-06-15T14:28:10.995" v="348"/>
          <ac:cxnSpMkLst>
            <pc:docMk/>
            <pc:sldMk cId="2317895925" sldId="331"/>
            <ac:cxnSpMk id="72" creationId="{93428128-69EF-209F-7355-A6DC48F4690A}"/>
          </ac:cxnSpMkLst>
        </pc:cxnChg>
        <pc:cxnChg chg="mod">
          <ac:chgData name="Andrew Stewart (andrewst)" userId="b77d2d29-a70c-4c4b-a7a4-8a713b83982f" providerId="ADAL" clId="{12B776AF-7A88-DE46-A37C-F3DD611A0637}" dt="2022-06-15T14:28:10.995" v="348"/>
          <ac:cxnSpMkLst>
            <pc:docMk/>
            <pc:sldMk cId="2317895925" sldId="331"/>
            <ac:cxnSpMk id="81" creationId="{F4DB40D5-0520-F880-3655-7D3A4298FD29}"/>
          </ac:cxnSpMkLst>
        </pc:cxnChg>
        <pc:cxnChg chg="mod">
          <ac:chgData name="Andrew Stewart (andrewst)" userId="b77d2d29-a70c-4c4b-a7a4-8a713b83982f" providerId="ADAL" clId="{12B776AF-7A88-DE46-A37C-F3DD611A0637}" dt="2022-06-15T14:28:10.995" v="348"/>
          <ac:cxnSpMkLst>
            <pc:docMk/>
            <pc:sldMk cId="2317895925" sldId="331"/>
            <ac:cxnSpMk id="83" creationId="{A3472982-A607-058E-665D-822C06683D6F}"/>
          </ac:cxnSpMkLst>
        </pc:cxnChg>
        <pc:cxnChg chg="mod">
          <ac:chgData name="Andrew Stewart (andrewst)" userId="b77d2d29-a70c-4c4b-a7a4-8a713b83982f" providerId="ADAL" clId="{12B776AF-7A88-DE46-A37C-F3DD611A0637}" dt="2022-06-15T14:28:10.995" v="348"/>
          <ac:cxnSpMkLst>
            <pc:docMk/>
            <pc:sldMk cId="2317895925" sldId="331"/>
            <ac:cxnSpMk id="89" creationId="{B040EFF4-074D-DFF0-2DE8-6279CD44879E}"/>
          </ac:cxnSpMkLst>
        </pc:cxnChg>
        <pc:cxnChg chg="del mod topLvl">
          <ac:chgData name="Andrew Stewart (andrewst)" userId="b77d2d29-a70c-4c4b-a7a4-8a713b83982f" providerId="ADAL" clId="{12B776AF-7A88-DE46-A37C-F3DD611A0637}" dt="2022-06-15T15:01:42.870" v="584" actId="478"/>
          <ac:cxnSpMkLst>
            <pc:docMk/>
            <pc:sldMk cId="2317895925" sldId="331"/>
            <ac:cxnSpMk id="377" creationId="{E62A97A3-2EE9-921A-D7BC-319AF52B61C4}"/>
          </ac:cxnSpMkLst>
        </pc:cxnChg>
        <pc:cxnChg chg="mod topLvl">
          <ac:chgData name="Andrew Stewart (andrewst)" userId="b77d2d29-a70c-4c4b-a7a4-8a713b83982f" providerId="ADAL" clId="{12B776AF-7A88-DE46-A37C-F3DD611A0637}" dt="2022-06-21T15:53:56.754" v="2819" actId="1037"/>
          <ac:cxnSpMkLst>
            <pc:docMk/>
            <pc:sldMk cId="2317895925" sldId="331"/>
            <ac:cxnSpMk id="381" creationId="{A62A1DC8-5889-E3C1-2F37-B98A436174E0}"/>
          </ac:cxnSpMkLst>
        </pc:cxnChg>
        <pc:cxnChg chg="mod topLvl">
          <ac:chgData name="Andrew Stewart (andrewst)" userId="b77d2d29-a70c-4c4b-a7a4-8a713b83982f" providerId="ADAL" clId="{12B776AF-7A88-DE46-A37C-F3DD611A0637}" dt="2022-06-21T15:53:56.754" v="2819" actId="1037"/>
          <ac:cxnSpMkLst>
            <pc:docMk/>
            <pc:sldMk cId="2317895925" sldId="331"/>
            <ac:cxnSpMk id="382" creationId="{AE741A24-5042-8F5F-0831-00A52AA31356}"/>
          </ac:cxnSpMkLst>
        </pc:cxnChg>
        <pc:cxnChg chg="del mod topLvl">
          <ac:chgData name="Andrew Stewart (andrewst)" userId="b77d2d29-a70c-4c4b-a7a4-8a713b83982f" providerId="ADAL" clId="{12B776AF-7A88-DE46-A37C-F3DD611A0637}" dt="2022-06-21T15:54:31.089" v="2825" actId="478"/>
          <ac:cxnSpMkLst>
            <pc:docMk/>
            <pc:sldMk cId="2317895925" sldId="331"/>
            <ac:cxnSpMk id="383" creationId="{F515FFFD-C52B-B942-B757-690F8AB084DE}"/>
          </ac:cxnSpMkLst>
        </pc:cxnChg>
        <pc:cxnChg chg="mod topLvl">
          <ac:chgData name="Andrew Stewart (andrewst)" userId="b77d2d29-a70c-4c4b-a7a4-8a713b83982f" providerId="ADAL" clId="{12B776AF-7A88-DE46-A37C-F3DD611A0637}" dt="2022-06-21T15:54:37.442" v="2826" actId="14100"/>
          <ac:cxnSpMkLst>
            <pc:docMk/>
            <pc:sldMk cId="2317895925" sldId="331"/>
            <ac:cxnSpMk id="385" creationId="{296650D1-3790-2082-45B4-EE634D303BC8}"/>
          </ac:cxnSpMkLst>
        </pc:cxnChg>
        <pc:cxnChg chg="mod topLvl">
          <ac:chgData name="Andrew Stewart (andrewst)" userId="b77d2d29-a70c-4c4b-a7a4-8a713b83982f" providerId="ADAL" clId="{12B776AF-7A88-DE46-A37C-F3DD611A0637}" dt="2022-06-21T15:53:56.754" v="2819" actId="1037"/>
          <ac:cxnSpMkLst>
            <pc:docMk/>
            <pc:sldMk cId="2317895925" sldId="331"/>
            <ac:cxnSpMk id="386" creationId="{CCA17F03-1C40-3E0A-646C-5CFA50F4BA7A}"/>
          </ac:cxnSpMkLst>
        </pc:cxnChg>
        <pc:cxnChg chg="mod topLvl">
          <ac:chgData name="Andrew Stewart (andrewst)" userId="b77d2d29-a70c-4c4b-a7a4-8a713b83982f" providerId="ADAL" clId="{12B776AF-7A88-DE46-A37C-F3DD611A0637}" dt="2022-06-21T15:53:56.754" v="2819" actId="1037"/>
          <ac:cxnSpMkLst>
            <pc:docMk/>
            <pc:sldMk cId="2317895925" sldId="331"/>
            <ac:cxnSpMk id="389" creationId="{861EE050-F8BC-A82B-89E1-15ABCD30FB1C}"/>
          </ac:cxnSpMkLst>
        </pc:cxnChg>
        <pc:cxnChg chg="mod topLvl">
          <ac:chgData name="Andrew Stewart (andrewst)" userId="b77d2d29-a70c-4c4b-a7a4-8a713b83982f" providerId="ADAL" clId="{12B776AF-7A88-DE46-A37C-F3DD611A0637}" dt="2022-06-21T15:53:56.754" v="2819" actId="1037"/>
          <ac:cxnSpMkLst>
            <pc:docMk/>
            <pc:sldMk cId="2317895925" sldId="331"/>
            <ac:cxnSpMk id="390" creationId="{E387D11E-9DFF-9482-C7BA-47D03457B196}"/>
          </ac:cxnSpMkLst>
        </pc:cxnChg>
        <pc:cxnChg chg="mod topLvl">
          <ac:chgData name="Andrew Stewart (andrewst)" userId="b77d2d29-a70c-4c4b-a7a4-8a713b83982f" providerId="ADAL" clId="{12B776AF-7A88-DE46-A37C-F3DD611A0637}" dt="2022-06-21T15:53:56.754" v="2819" actId="1037"/>
          <ac:cxnSpMkLst>
            <pc:docMk/>
            <pc:sldMk cId="2317895925" sldId="331"/>
            <ac:cxnSpMk id="393" creationId="{12F3EFDA-DACF-0C82-A4CF-CDCCBF86F441}"/>
          </ac:cxnSpMkLst>
        </pc:cxnChg>
        <pc:cxnChg chg="mod topLvl">
          <ac:chgData name="Andrew Stewart (andrewst)" userId="b77d2d29-a70c-4c4b-a7a4-8a713b83982f" providerId="ADAL" clId="{12B776AF-7A88-DE46-A37C-F3DD611A0637}" dt="2022-06-21T15:53:56.754" v="2819" actId="1037"/>
          <ac:cxnSpMkLst>
            <pc:docMk/>
            <pc:sldMk cId="2317895925" sldId="331"/>
            <ac:cxnSpMk id="394" creationId="{FF8B4789-7B24-B336-63B0-FAD03C02D376}"/>
          </ac:cxnSpMkLst>
        </pc:cxnChg>
        <pc:cxnChg chg="mod topLvl">
          <ac:chgData name="Andrew Stewart (andrewst)" userId="b77d2d29-a70c-4c4b-a7a4-8a713b83982f" providerId="ADAL" clId="{12B776AF-7A88-DE46-A37C-F3DD611A0637}" dt="2022-06-21T15:53:56.754" v="2819" actId="1037"/>
          <ac:cxnSpMkLst>
            <pc:docMk/>
            <pc:sldMk cId="2317895925" sldId="331"/>
            <ac:cxnSpMk id="397" creationId="{8DFAB430-8FEB-7060-EE6B-584A811F59D8}"/>
          </ac:cxnSpMkLst>
        </pc:cxnChg>
        <pc:cxnChg chg="mod topLvl">
          <ac:chgData name="Andrew Stewart (andrewst)" userId="b77d2d29-a70c-4c4b-a7a4-8a713b83982f" providerId="ADAL" clId="{12B776AF-7A88-DE46-A37C-F3DD611A0637}" dt="2022-06-21T15:53:35.577" v="2792" actId="1038"/>
          <ac:cxnSpMkLst>
            <pc:docMk/>
            <pc:sldMk cId="2317895925" sldId="331"/>
            <ac:cxnSpMk id="399" creationId="{FBD0E54D-0450-7B7C-98AC-0BEC3115CED0}"/>
          </ac:cxnSpMkLst>
        </pc:cxnChg>
        <pc:cxnChg chg="mod topLvl">
          <ac:chgData name="Andrew Stewart (andrewst)" userId="b77d2d29-a70c-4c4b-a7a4-8a713b83982f" providerId="ADAL" clId="{12B776AF-7A88-DE46-A37C-F3DD611A0637}" dt="2022-06-21T15:53:35.577" v="2792" actId="1038"/>
          <ac:cxnSpMkLst>
            <pc:docMk/>
            <pc:sldMk cId="2317895925" sldId="331"/>
            <ac:cxnSpMk id="401" creationId="{A41D721E-0E4B-9011-7F81-03D977808F29}"/>
          </ac:cxnSpMkLst>
        </pc:cxnChg>
        <pc:cxnChg chg="mod topLvl">
          <ac:chgData name="Andrew Stewart (andrewst)" userId="b77d2d29-a70c-4c4b-a7a4-8a713b83982f" providerId="ADAL" clId="{12B776AF-7A88-DE46-A37C-F3DD611A0637}" dt="2022-06-15T16:21:14.543" v="1299" actId="1035"/>
          <ac:cxnSpMkLst>
            <pc:docMk/>
            <pc:sldMk cId="2317895925" sldId="331"/>
            <ac:cxnSpMk id="404" creationId="{3A8D60AB-8191-DE95-BDA9-F29198FB2FBA}"/>
          </ac:cxnSpMkLst>
        </pc:cxnChg>
        <pc:cxnChg chg="del mod topLvl">
          <ac:chgData name="Andrew Stewart (andrewst)" userId="b77d2d29-a70c-4c4b-a7a4-8a713b83982f" providerId="ADAL" clId="{12B776AF-7A88-DE46-A37C-F3DD611A0637}" dt="2022-06-15T15:06:27.285" v="643" actId="478"/>
          <ac:cxnSpMkLst>
            <pc:docMk/>
            <pc:sldMk cId="2317895925" sldId="331"/>
            <ac:cxnSpMk id="412" creationId="{05EFE2AE-2C81-F43A-4F22-851B5EE878EF}"/>
          </ac:cxnSpMkLst>
        </pc:cxnChg>
        <pc:cxnChg chg="mod topLvl">
          <ac:chgData name="Andrew Stewart (andrewst)" userId="b77d2d29-a70c-4c4b-a7a4-8a713b83982f" providerId="ADAL" clId="{12B776AF-7A88-DE46-A37C-F3DD611A0637}" dt="2022-06-15T16:21:14.543" v="1299" actId="1035"/>
          <ac:cxnSpMkLst>
            <pc:docMk/>
            <pc:sldMk cId="2317895925" sldId="331"/>
            <ac:cxnSpMk id="413" creationId="{C5627668-94DB-F433-4910-BCDE5AC69DE4}"/>
          </ac:cxnSpMkLst>
        </pc:cxnChg>
        <pc:cxnChg chg="del mod topLvl">
          <ac:chgData name="Andrew Stewart (andrewst)" userId="b77d2d29-a70c-4c4b-a7a4-8a713b83982f" providerId="ADAL" clId="{12B776AF-7A88-DE46-A37C-F3DD611A0637}" dt="2022-06-15T15:06:28.949" v="644" actId="478"/>
          <ac:cxnSpMkLst>
            <pc:docMk/>
            <pc:sldMk cId="2317895925" sldId="331"/>
            <ac:cxnSpMk id="414" creationId="{067922B8-3D90-7E71-1DD4-457E5DFCED54}"/>
          </ac:cxnSpMkLst>
        </pc:cxnChg>
        <pc:cxnChg chg="mod topLvl">
          <ac:chgData name="Andrew Stewart (andrewst)" userId="b77d2d29-a70c-4c4b-a7a4-8a713b83982f" providerId="ADAL" clId="{12B776AF-7A88-DE46-A37C-F3DD611A0637}" dt="2022-06-15T16:21:14.543" v="1299" actId="1035"/>
          <ac:cxnSpMkLst>
            <pc:docMk/>
            <pc:sldMk cId="2317895925" sldId="331"/>
            <ac:cxnSpMk id="421" creationId="{575B3976-9A3C-EC31-EFE8-AC384708F30A}"/>
          </ac:cxnSpMkLst>
        </pc:cxnChg>
        <pc:cxnChg chg="mod topLvl">
          <ac:chgData name="Andrew Stewart (andrewst)" userId="b77d2d29-a70c-4c4b-a7a4-8a713b83982f" providerId="ADAL" clId="{12B776AF-7A88-DE46-A37C-F3DD611A0637}" dt="2022-06-15T16:21:14.543" v="1299" actId="1035"/>
          <ac:cxnSpMkLst>
            <pc:docMk/>
            <pc:sldMk cId="2317895925" sldId="331"/>
            <ac:cxnSpMk id="423" creationId="{79E34EFF-681B-0A20-E7F1-4476C14A8D83}"/>
          </ac:cxnSpMkLst>
        </pc:cxnChg>
        <pc:cxnChg chg="mod topLvl">
          <ac:chgData name="Andrew Stewart (andrewst)" userId="b77d2d29-a70c-4c4b-a7a4-8a713b83982f" providerId="ADAL" clId="{12B776AF-7A88-DE46-A37C-F3DD611A0637}" dt="2022-06-21T15:56:49.182" v="2851" actId="14100"/>
          <ac:cxnSpMkLst>
            <pc:docMk/>
            <pc:sldMk cId="2317895925" sldId="331"/>
            <ac:cxnSpMk id="424" creationId="{0E0E9C9B-B6F7-03B3-A9FB-239476AABC7A}"/>
          </ac:cxnSpMkLst>
        </pc:cxnChg>
        <pc:cxnChg chg="mod topLvl">
          <ac:chgData name="Andrew Stewart (andrewst)" userId="b77d2d29-a70c-4c4b-a7a4-8a713b83982f" providerId="ADAL" clId="{12B776AF-7A88-DE46-A37C-F3DD611A0637}" dt="2022-06-15T16:21:14.543" v="1299" actId="1035"/>
          <ac:cxnSpMkLst>
            <pc:docMk/>
            <pc:sldMk cId="2317895925" sldId="331"/>
            <ac:cxnSpMk id="425" creationId="{FA03890A-354D-7C72-40C0-DAE6EDF5A776}"/>
          </ac:cxnSpMkLst>
        </pc:cxnChg>
        <pc:cxnChg chg="mod topLvl">
          <ac:chgData name="Andrew Stewart (andrewst)" userId="b77d2d29-a70c-4c4b-a7a4-8a713b83982f" providerId="ADAL" clId="{12B776AF-7A88-DE46-A37C-F3DD611A0637}" dt="2022-06-21T15:56:43.151" v="2850" actId="1037"/>
          <ac:cxnSpMkLst>
            <pc:docMk/>
            <pc:sldMk cId="2317895925" sldId="331"/>
            <ac:cxnSpMk id="426" creationId="{FB7D2775-101C-8348-AB70-7CD72EE8EE13}"/>
          </ac:cxnSpMkLst>
        </pc:cxnChg>
        <pc:cxnChg chg="mod topLvl">
          <ac:chgData name="Andrew Stewart (andrewst)" userId="b77d2d29-a70c-4c4b-a7a4-8a713b83982f" providerId="ADAL" clId="{12B776AF-7A88-DE46-A37C-F3DD611A0637}" dt="2022-06-15T16:21:14.543" v="1299" actId="1035"/>
          <ac:cxnSpMkLst>
            <pc:docMk/>
            <pc:sldMk cId="2317895925" sldId="331"/>
            <ac:cxnSpMk id="435" creationId="{CA0026F1-F368-1A75-08D0-EB26E894727A}"/>
          </ac:cxnSpMkLst>
        </pc:cxnChg>
        <pc:cxnChg chg="mod topLvl">
          <ac:chgData name="Andrew Stewart (andrewst)" userId="b77d2d29-a70c-4c4b-a7a4-8a713b83982f" providerId="ADAL" clId="{12B776AF-7A88-DE46-A37C-F3DD611A0637}" dt="2022-06-15T16:21:14.543" v="1299" actId="1035"/>
          <ac:cxnSpMkLst>
            <pc:docMk/>
            <pc:sldMk cId="2317895925" sldId="331"/>
            <ac:cxnSpMk id="437" creationId="{8460D0A3-FB9C-71B4-F0FB-C5AB881AC5D0}"/>
          </ac:cxnSpMkLst>
        </pc:cxnChg>
        <pc:cxnChg chg="mod topLvl">
          <ac:chgData name="Andrew Stewart (andrewst)" userId="b77d2d29-a70c-4c4b-a7a4-8a713b83982f" providerId="ADAL" clId="{12B776AF-7A88-DE46-A37C-F3DD611A0637}" dt="2022-06-15T16:21:14.543" v="1299" actId="1035"/>
          <ac:cxnSpMkLst>
            <pc:docMk/>
            <pc:sldMk cId="2317895925" sldId="331"/>
            <ac:cxnSpMk id="443" creationId="{7D443CDB-A3DD-5822-4E7F-1ECA163E187A}"/>
          </ac:cxnSpMkLst>
        </pc:cxnChg>
        <pc:cxnChg chg="add mod">
          <ac:chgData name="Andrew Stewart (andrewst)" userId="b77d2d29-a70c-4c4b-a7a4-8a713b83982f" providerId="ADAL" clId="{12B776AF-7A88-DE46-A37C-F3DD611A0637}" dt="2022-06-21T15:54:17.189" v="2822" actId="14100"/>
          <ac:cxnSpMkLst>
            <pc:docMk/>
            <pc:sldMk cId="2317895925" sldId="331"/>
            <ac:cxnSpMk id="720" creationId="{98AD7903-FD57-178E-33E6-46E2EFBDDC0D}"/>
          </ac:cxnSpMkLst>
        </pc:cxnChg>
        <pc:cxnChg chg="add mod">
          <ac:chgData name="Andrew Stewart (andrewst)" userId="b77d2d29-a70c-4c4b-a7a4-8a713b83982f" providerId="ADAL" clId="{12B776AF-7A88-DE46-A37C-F3DD611A0637}" dt="2022-06-21T15:55:00.499" v="2828" actId="14100"/>
          <ac:cxnSpMkLst>
            <pc:docMk/>
            <pc:sldMk cId="2317895925" sldId="331"/>
            <ac:cxnSpMk id="809" creationId="{972E725F-FB89-1326-6467-8E3EA5B8A0C9}"/>
          </ac:cxnSpMkLst>
        </pc:cxnChg>
        <pc:cxnChg chg="add del mod">
          <ac:chgData name="Andrew Stewart (andrewst)" userId="b77d2d29-a70c-4c4b-a7a4-8a713b83982f" providerId="ADAL" clId="{12B776AF-7A88-DE46-A37C-F3DD611A0637}" dt="2022-06-15T15:08:53.125" v="679" actId="478"/>
          <ac:cxnSpMkLst>
            <pc:docMk/>
            <pc:sldMk cId="2317895925" sldId="331"/>
            <ac:cxnSpMk id="811" creationId="{45D4A1F6-F1E0-AB85-10C4-DB4A292D32EC}"/>
          </ac:cxnSpMkLst>
        </pc:cxnChg>
        <pc:cxnChg chg="add mod">
          <ac:chgData name="Andrew Stewart (andrewst)" userId="b77d2d29-a70c-4c4b-a7a4-8a713b83982f" providerId="ADAL" clId="{12B776AF-7A88-DE46-A37C-F3DD611A0637}" dt="2022-06-21T15:55:16.763" v="2830" actId="14100"/>
          <ac:cxnSpMkLst>
            <pc:docMk/>
            <pc:sldMk cId="2317895925" sldId="331"/>
            <ac:cxnSpMk id="862" creationId="{31752254-43AF-544D-CBB0-0D84BD62A81F}"/>
          </ac:cxnSpMkLst>
        </pc:cxnChg>
        <pc:cxnChg chg="add mod">
          <ac:chgData name="Andrew Stewart (andrewst)" userId="b77d2d29-a70c-4c4b-a7a4-8a713b83982f" providerId="ADAL" clId="{12B776AF-7A88-DE46-A37C-F3DD611A0637}" dt="2022-06-21T15:55:39.563" v="2831" actId="1076"/>
          <ac:cxnSpMkLst>
            <pc:docMk/>
            <pc:sldMk cId="2317895925" sldId="331"/>
            <ac:cxnSpMk id="863" creationId="{3AC5B470-6A3F-6EF4-0A6F-8AADDB6C82DA}"/>
          </ac:cxnSpMkLst>
        </pc:cxnChg>
        <pc:cxnChg chg="add mod">
          <ac:chgData name="Andrew Stewart (andrewst)" userId="b77d2d29-a70c-4c4b-a7a4-8a713b83982f" providerId="ADAL" clId="{12B776AF-7A88-DE46-A37C-F3DD611A0637}" dt="2022-06-21T15:53:56.754" v="2819" actId="1037"/>
          <ac:cxnSpMkLst>
            <pc:docMk/>
            <pc:sldMk cId="2317895925" sldId="331"/>
            <ac:cxnSpMk id="889" creationId="{A9E11B97-FFBE-D3F6-B8AA-0D502A5A8A0E}"/>
          </ac:cxnSpMkLst>
        </pc:cxnChg>
        <pc:cxnChg chg="add mod">
          <ac:chgData name="Andrew Stewart (andrewst)" userId="b77d2d29-a70c-4c4b-a7a4-8a713b83982f" providerId="ADAL" clId="{12B776AF-7A88-DE46-A37C-F3DD611A0637}" dt="2022-06-21T15:53:56.754" v="2819" actId="1037"/>
          <ac:cxnSpMkLst>
            <pc:docMk/>
            <pc:sldMk cId="2317895925" sldId="331"/>
            <ac:cxnSpMk id="907" creationId="{6932314E-46A2-29DB-123B-25EE871FF01B}"/>
          </ac:cxnSpMkLst>
        </pc:cxnChg>
        <pc:cxnChg chg="add mod">
          <ac:chgData name="Andrew Stewart (andrewst)" userId="b77d2d29-a70c-4c4b-a7a4-8a713b83982f" providerId="ADAL" clId="{12B776AF-7A88-DE46-A37C-F3DD611A0637}" dt="2022-06-21T15:53:56.754" v="2819" actId="1037"/>
          <ac:cxnSpMkLst>
            <pc:docMk/>
            <pc:sldMk cId="2317895925" sldId="331"/>
            <ac:cxnSpMk id="909" creationId="{F053DDB5-B889-E8D0-4804-D4E407D594AF}"/>
          </ac:cxnSpMkLst>
        </pc:cxnChg>
        <pc:cxnChg chg="add mod">
          <ac:chgData name="Andrew Stewart (andrewst)" userId="b77d2d29-a70c-4c4b-a7a4-8a713b83982f" providerId="ADAL" clId="{12B776AF-7A88-DE46-A37C-F3DD611A0637}" dt="2022-06-21T15:53:56.754" v="2819" actId="1037"/>
          <ac:cxnSpMkLst>
            <pc:docMk/>
            <pc:sldMk cId="2317895925" sldId="331"/>
            <ac:cxnSpMk id="947" creationId="{2D3A056B-E554-2B54-1E64-24E6BC7ED610}"/>
          </ac:cxnSpMkLst>
        </pc:cxnChg>
        <pc:cxnChg chg="add mod">
          <ac:chgData name="Andrew Stewart (andrewst)" userId="b77d2d29-a70c-4c4b-a7a4-8a713b83982f" providerId="ADAL" clId="{12B776AF-7A88-DE46-A37C-F3DD611A0637}" dt="2022-06-21T15:53:56.754" v="2819" actId="1037"/>
          <ac:cxnSpMkLst>
            <pc:docMk/>
            <pc:sldMk cId="2317895925" sldId="331"/>
            <ac:cxnSpMk id="949" creationId="{B3CF548F-FD87-6925-8E41-9EA7ACBADBA7}"/>
          </ac:cxnSpMkLst>
        </pc:cxnChg>
        <pc:cxnChg chg="add mod">
          <ac:chgData name="Andrew Stewart (andrewst)" userId="b77d2d29-a70c-4c4b-a7a4-8a713b83982f" providerId="ADAL" clId="{12B776AF-7A88-DE46-A37C-F3DD611A0637}" dt="2022-06-21T15:53:56.754" v="2819" actId="1037"/>
          <ac:cxnSpMkLst>
            <pc:docMk/>
            <pc:sldMk cId="2317895925" sldId="331"/>
            <ac:cxnSpMk id="952" creationId="{FBB897C9-8D17-2BEF-CFDD-4E3B5BA688E9}"/>
          </ac:cxnSpMkLst>
        </pc:cxnChg>
      </pc:sldChg>
      <pc:sldChg chg="delSp mod">
        <pc:chgData name="Andrew Stewart (andrewst)" userId="b77d2d29-a70c-4c4b-a7a4-8a713b83982f" providerId="ADAL" clId="{12B776AF-7A88-DE46-A37C-F3DD611A0637}" dt="2022-06-14T21:08:42.941" v="4" actId="478"/>
        <pc:sldMkLst>
          <pc:docMk/>
          <pc:sldMk cId="47019641" sldId="332"/>
        </pc:sldMkLst>
        <pc:spChg chg="del">
          <ac:chgData name="Andrew Stewart (andrewst)" userId="b77d2d29-a70c-4c4b-a7a4-8a713b83982f" providerId="ADAL" clId="{12B776AF-7A88-DE46-A37C-F3DD611A0637}" dt="2022-06-14T21:08:42.941" v="4" actId="478"/>
          <ac:spMkLst>
            <pc:docMk/>
            <pc:sldMk cId="47019641" sldId="332"/>
            <ac:spMk id="7" creationId="{1AFAFC50-74A6-468F-D290-232C1CF959AD}"/>
          </ac:spMkLst>
        </pc:spChg>
      </pc:sldChg>
      <pc:sldChg chg="delSp mod">
        <pc:chgData name="Andrew Stewart (andrewst)" userId="b77d2d29-a70c-4c4b-a7a4-8a713b83982f" providerId="ADAL" clId="{12B776AF-7A88-DE46-A37C-F3DD611A0637}" dt="2022-06-14T21:08:34.711" v="3" actId="478"/>
        <pc:sldMkLst>
          <pc:docMk/>
          <pc:sldMk cId="4141749038" sldId="333"/>
        </pc:sldMkLst>
        <pc:spChg chg="del">
          <ac:chgData name="Andrew Stewart (andrewst)" userId="b77d2d29-a70c-4c4b-a7a4-8a713b83982f" providerId="ADAL" clId="{12B776AF-7A88-DE46-A37C-F3DD611A0637}" dt="2022-06-14T21:08:34.711" v="3" actId="478"/>
          <ac:spMkLst>
            <pc:docMk/>
            <pc:sldMk cId="4141749038" sldId="333"/>
            <ac:spMk id="7" creationId="{1AFAFC50-74A6-468F-D290-232C1CF959AD}"/>
          </ac:spMkLst>
        </pc:spChg>
      </pc:sldChg>
      <pc:sldChg chg="delSp mod">
        <pc:chgData name="Andrew Stewart (andrewst)" userId="b77d2d29-a70c-4c4b-a7a4-8a713b83982f" providerId="ADAL" clId="{12B776AF-7A88-DE46-A37C-F3DD611A0637}" dt="2022-06-14T21:08:16.646" v="0" actId="478"/>
        <pc:sldMkLst>
          <pc:docMk/>
          <pc:sldMk cId="3237853818" sldId="334"/>
        </pc:sldMkLst>
        <pc:spChg chg="del">
          <ac:chgData name="Andrew Stewart (andrewst)" userId="b77d2d29-a70c-4c4b-a7a4-8a713b83982f" providerId="ADAL" clId="{12B776AF-7A88-DE46-A37C-F3DD611A0637}" dt="2022-06-14T21:08:16.646" v="0" actId="478"/>
          <ac:spMkLst>
            <pc:docMk/>
            <pc:sldMk cId="3237853818" sldId="334"/>
            <ac:spMk id="7" creationId="{1AFAFC50-74A6-468F-D290-232C1CF959AD}"/>
          </ac:spMkLst>
        </pc:spChg>
      </pc:sldChg>
      <pc:sldChg chg="delSp mod">
        <pc:chgData name="Andrew Stewart (andrewst)" userId="b77d2d29-a70c-4c4b-a7a4-8a713b83982f" providerId="ADAL" clId="{12B776AF-7A88-DE46-A37C-F3DD611A0637}" dt="2022-06-14T21:08:22.050" v="1" actId="478"/>
        <pc:sldMkLst>
          <pc:docMk/>
          <pc:sldMk cId="2985700849" sldId="335"/>
        </pc:sldMkLst>
        <pc:spChg chg="del">
          <ac:chgData name="Andrew Stewart (andrewst)" userId="b77d2d29-a70c-4c4b-a7a4-8a713b83982f" providerId="ADAL" clId="{12B776AF-7A88-DE46-A37C-F3DD611A0637}" dt="2022-06-14T21:08:22.050" v="1" actId="478"/>
          <ac:spMkLst>
            <pc:docMk/>
            <pc:sldMk cId="2985700849" sldId="335"/>
            <ac:spMk id="7" creationId="{1AFAFC50-74A6-468F-D290-232C1CF959AD}"/>
          </ac:spMkLst>
        </pc:spChg>
      </pc:sldChg>
      <pc:sldChg chg="delSp mod">
        <pc:chgData name="Andrew Stewart (andrewst)" userId="b77d2d29-a70c-4c4b-a7a4-8a713b83982f" providerId="ADAL" clId="{12B776AF-7A88-DE46-A37C-F3DD611A0637}" dt="2022-06-14T21:08:27.099" v="2" actId="478"/>
        <pc:sldMkLst>
          <pc:docMk/>
          <pc:sldMk cId="4078184734" sldId="336"/>
        </pc:sldMkLst>
        <pc:spChg chg="del">
          <ac:chgData name="Andrew Stewart (andrewst)" userId="b77d2d29-a70c-4c4b-a7a4-8a713b83982f" providerId="ADAL" clId="{12B776AF-7A88-DE46-A37C-F3DD611A0637}" dt="2022-06-14T21:08:27.099" v="2" actId="478"/>
          <ac:spMkLst>
            <pc:docMk/>
            <pc:sldMk cId="4078184734" sldId="336"/>
            <ac:spMk id="5" creationId="{594DB425-183E-9389-9596-1FA775CB90AE}"/>
          </ac:spMkLst>
        </pc:spChg>
      </pc:sldChg>
      <pc:sldChg chg="addSp delSp modSp mod">
        <pc:chgData name="Andrew Stewart (andrewst)" userId="b77d2d29-a70c-4c4b-a7a4-8a713b83982f" providerId="ADAL" clId="{12B776AF-7A88-DE46-A37C-F3DD611A0637}" dt="2022-06-21T18:32:57.812" v="3046" actId="1037"/>
        <pc:sldMkLst>
          <pc:docMk/>
          <pc:sldMk cId="1736131933" sldId="337"/>
        </pc:sldMkLst>
        <pc:spChg chg="mod">
          <ac:chgData name="Andrew Stewart (andrewst)" userId="b77d2d29-a70c-4c4b-a7a4-8a713b83982f" providerId="ADAL" clId="{12B776AF-7A88-DE46-A37C-F3DD611A0637}" dt="2022-06-14T21:11:05.887" v="15" actId="14100"/>
          <ac:spMkLst>
            <pc:docMk/>
            <pc:sldMk cId="1736131933" sldId="337"/>
            <ac:spMk id="76" creationId="{4971062A-0333-5D32-9EAB-711830A83EE8}"/>
          </ac:spMkLst>
        </pc:spChg>
        <pc:spChg chg="mod">
          <ac:chgData name="Andrew Stewart (andrewst)" userId="b77d2d29-a70c-4c4b-a7a4-8a713b83982f" providerId="ADAL" clId="{12B776AF-7A88-DE46-A37C-F3DD611A0637}" dt="2022-06-14T21:10:59.474" v="14" actId="14100"/>
          <ac:spMkLst>
            <pc:docMk/>
            <pc:sldMk cId="1736131933" sldId="337"/>
            <ac:spMk id="83" creationId="{9C184D69-1EDA-0069-92D6-CDBD6779B4A5}"/>
          </ac:spMkLst>
        </pc:spChg>
        <pc:spChg chg="mod">
          <ac:chgData name="Andrew Stewart (andrewst)" userId="b77d2d29-a70c-4c4b-a7a4-8a713b83982f" providerId="ADAL" clId="{12B776AF-7A88-DE46-A37C-F3DD611A0637}" dt="2022-06-14T21:11:27.958" v="17" actId="1076"/>
          <ac:spMkLst>
            <pc:docMk/>
            <pc:sldMk cId="1736131933" sldId="337"/>
            <ac:spMk id="101" creationId="{4CE3B9AF-C409-C388-C3FE-E430CE5BF3FC}"/>
          </ac:spMkLst>
        </pc:spChg>
        <pc:spChg chg="mod">
          <ac:chgData name="Andrew Stewart (andrewst)" userId="b77d2d29-a70c-4c4b-a7a4-8a713b83982f" providerId="ADAL" clId="{12B776AF-7A88-DE46-A37C-F3DD611A0637}" dt="2022-06-21T18:32:57.812" v="3046" actId="1037"/>
          <ac:spMkLst>
            <pc:docMk/>
            <pc:sldMk cId="1736131933" sldId="337"/>
            <ac:spMk id="103" creationId="{11B1D1FA-4604-40BE-5955-CCA85F0C168C}"/>
          </ac:spMkLst>
        </pc:spChg>
        <pc:spChg chg="add del mod">
          <ac:chgData name="Andrew Stewart (andrewst)" userId="b77d2d29-a70c-4c4b-a7a4-8a713b83982f" providerId="ADAL" clId="{12B776AF-7A88-DE46-A37C-F3DD611A0637}" dt="2022-06-21T18:18:13.185" v="2974"/>
          <ac:spMkLst>
            <pc:docMk/>
            <pc:sldMk cId="1736131933" sldId="337"/>
            <ac:spMk id="148" creationId="{B72E0BA0-FDBD-7DBE-0709-394FEF2FE002}"/>
          </ac:spMkLst>
        </pc:spChg>
        <pc:spChg chg="add del mod">
          <ac:chgData name="Andrew Stewart (andrewst)" userId="b77d2d29-a70c-4c4b-a7a4-8a713b83982f" providerId="ADAL" clId="{12B776AF-7A88-DE46-A37C-F3DD611A0637}" dt="2022-06-21T18:18:13.185" v="2974"/>
          <ac:spMkLst>
            <pc:docMk/>
            <pc:sldMk cId="1736131933" sldId="337"/>
            <ac:spMk id="149" creationId="{E20DB53A-47CF-7A7F-68B9-CA38B143D859}"/>
          </ac:spMkLst>
        </pc:spChg>
        <pc:spChg chg="add mod">
          <ac:chgData name="Andrew Stewart (andrewst)" userId="b77d2d29-a70c-4c4b-a7a4-8a713b83982f" providerId="ADAL" clId="{12B776AF-7A88-DE46-A37C-F3DD611A0637}" dt="2022-06-21T18:32:24.937" v="3032" actId="20577"/>
          <ac:spMkLst>
            <pc:docMk/>
            <pc:sldMk cId="1736131933" sldId="337"/>
            <ac:spMk id="150" creationId="{85FC7601-3567-9686-B5F6-C5F9F6778755}"/>
          </ac:spMkLst>
        </pc:spChg>
        <pc:spChg chg="add mod">
          <ac:chgData name="Andrew Stewart (andrewst)" userId="b77d2d29-a70c-4c4b-a7a4-8a713b83982f" providerId="ADAL" clId="{12B776AF-7A88-DE46-A37C-F3DD611A0637}" dt="2022-06-21T18:32:36.154" v="3044" actId="20577"/>
          <ac:spMkLst>
            <pc:docMk/>
            <pc:sldMk cId="1736131933" sldId="337"/>
            <ac:spMk id="151" creationId="{3ABB589B-E90C-6F79-8D2D-D08D9234C866}"/>
          </ac:spMkLst>
        </pc:spChg>
        <pc:picChg chg="add del mod">
          <ac:chgData name="Andrew Stewart (andrewst)" userId="b77d2d29-a70c-4c4b-a7a4-8a713b83982f" providerId="ADAL" clId="{12B776AF-7A88-DE46-A37C-F3DD611A0637}" dt="2022-06-21T18:12:59.234" v="2972" actId="478"/>
          <ac:picMkLst>
            <pc:docMk/>
            <pc:sldMk cId="1736131933" sldId="337"/>
            <ac:picMk id="147" creationId="{38CFE5E1-B425-0031-51AB-D23BF16FAC77}"/>
          </ac:picMkLst>
        </pc:picChg>
      </pc:sldChg>
      <pc:sldChg chg="addSp delSp modSp mod">
        <pc:chgData name="Andrew Stewart (andrewst)" userId="b77d2d29-a70c-4c4b-a7a4-8a713b83982f" providerId="ADAL" clId="{12B776AF-7A88-DE46-A37C-F3DD611A0637}" dt="2022-06-23T16:39:01.782" v="4356" actId="20577"/>
        <pc:sldMkLst>
          <pc:docMk/>
          <pc:sldMk cId="2984240315" sldId="338"/>
        </pc:sldMkLst>
        <pc:spChg chg="mod">
          <ac:chgData name="Andrew Stewart (andrewst)" userId="b77d2d29-a70c-4c4b-a7a4-8a713b83982f" providerId="ADAL" clId="{12B776AF-7A88-DE46-A37C-F3DD611A0637}" dt="2022-06-15T12:31:05.828" v="346" actId="20577"/>
          <ac:spMkLst>
            <pc:docMk/>
            <pc:sldMk cId="2984240315" sldId="338"/>
            <ac:spMk id="2" creationId="{2F250C40-114B-20D1-02E6-9BBBCEBFB6A0}"/>
          </ac:spMkLst>
        </pc:spChg>
        <pc:spChg chg="mod">
          <ac:chgData name="Andrew Stewart (andrewst)" userId="b77d2d29-a70c-4c4b-a7a4-8a713b83982f" providerId="ADAL" clId="{12B776AF-7A88-DE46-A37C-F3DD611A0637}" dt="2022-06-21T18:22:52.865" v="2988" actId="1076"/>
          <ac:spMkLst>
            <pc:docMk/>
            <pc:sldMk cId="2984240315" sldId="338"/>
            <ac:spMk id="27" creationId="{8AA6CD0B-5D3E-A8FE-1E52-CB7661D05B59}"/>
          </ac:spMkLst>
        </pc:spChg>
        <pc:spChg chg="mod">
          <ac:chgData name="Andrew Stewart (andrewst)" userId="b77d2d29-a70c-4c4b-a7a4-8a713b83982f" providerId="ADAL" clId="{12B776AF-7A88-DE46-A37C-F3DD611A0637}" dt="2022-06-21T18:42:33.988" v="3131" actId="1035"/>
          <ac:spMkLst>
            <pc:docMk/>
            <pc:sldMk cId="2984240315" sldId="338"/>
            <ac:spMk id="28" creationId="{857557FD-038A-5098-A0BD-FB99BA26B8A3}"/>
          </ac:spMkLst>
        </pc:spChg>
        <pc:spChg chg="mod">
          <ac:chgData name="Andrew Stewart (andrewst)" userId="b77d2d29-a70c-4c4b-a7a4-8a713b83982f" providerId="ADAL" clId="{12B776AF-7A88-DE46-A37C-F3DD611A0637}" dt="2022-06-23T16:38:51.843" v="4352" actId="1035"/>
          <ac:spMkLst>
            <pc:docMk/>
            <pc:sldMk cId="2984240315" sldId="338"/>
            <ac:spMk id="29" creationId="{386B6330-1A9D-EBBA-1E7B-4C80F6485639}"/>
          </ac:spMkLst>
        </pc:spChg>
        <pc:spChg chg="mod">
          <ac:chgData name="Andrew Stewart (andrewst)" userId="b77d2d29-a70c-4c4b-a7a4-8a713b83982f" providerId="ADAL" clId="{12B776AF-7A88-DE46-A37C-F3DD611A0637}" dt="2022-06-23T16:39:01.782" v="4356" actId="20577"/>
          <ac:spMkLst>
            <pc:docMk/>
            <pc:sldMk cId="2984240315" sldId="338"/>
            <ac:spMk id="30" creationId="{82A30C5C-925C-9FA1-9A48-E9BB42E9BA6B}"/>
          </ac:spMkLst>
        </pc:spChg>
        <pc:spChg chg="mod">
          <ac:chgData name="Andrew Stewart (andrewst)" userId="b77d2d29-a70c-4c4b-a7a4-8a713b83982f" providerId="ADAL" clId="{12B776AF-7A88-DE46-A37C-F3DD611A0637}" dt="2022-06-23T16:38:51.843" v="4352" actId="1035"/>
          <ac:spMkLst>
            <pc:docMk/>
            <pc:sldMk cId="2984240315" sldId="338"/>
            <ac:spMk id="31" creationId="{360D4FA2-B4A5-14A3-E6EB-D14860A6E585}"/>
          </ac:spMkLst>
        </pc:spChg>
        <pc:spChg chg="mod">
          <ac:chgData name="Andrew Stewart (andrewst)" userId="b77d2d29-a70c-4c4b-a7a4-8a713b83982f" providerId="ADAL" clId="{12B776AF-7A88-DE46-A37C-F3DD611A0637}" dt="2022-06-23T16:38:51.843" v="4352" actId="1035"/>
          <ac:spMkLst>
            <pc:docMk/>
            <pc:sldMk cId="2984240315" sldId="338"/>
            <ac:spMk id="32" creationId="{E7668444-6F15-4779-65A7-E6C34950D79D}"/>
          </ac:spMkLst>
        </pc:spChg>
        <pc:spChg chg="mod">
          <ac:chgData name="Andrew Stewart (andrewst)" userId="b77d2d29-a70c-4c4b-a7a4-8a713b83982f" providerId="ADAL" clId="{12B776AF-7A88-DE46-A37C-F3DD611A0637}" dt="2022-06-21T18:22:52.865" v="2988" actId="1076"/>
          <ac:spMkLst>
            <pc:docMk/>
            <pc:sldMk cId="2984240315" sldId="338"/>
            <ac:spMk id="33" creationId="{535E3831-4201-99AE-F4AF-D1BC3738EA58}"/>
          </ac:spMkLst>
        </pc:spChg>
        <pc:spChg chg="mod">
          <ac:chgData name="Andrew Stewart (andrewst)" userId="b77d2d29-a70c-4c4b-a7a4-8a713b83982f" providerId="ADAL" clId="{12B776AF-7A88-DE46-A37C-F3DD611A0637}" dt="2022-06-23T16:38:51.843" v="4352" actId="1035"/>
          <ac:spMkLst>
            <pc:docMk/>
            <pc:sldMk cId="2984240315" sldId="338"/>
            <ac:spMk id="34" creationId="{332489F9-6300-2A0B-D2C0-30D1CAD91582}"/>
          </ac:spMkLst>
        </pc:spChg>
        <pc:spChg chg="mod">
          <ac:chgData name="Andrew Stewart (andrewst)" userId="b77d2d29-a70c-4c4b-a7a4-8a713b83982f" providerId="ADAL" clId="{12B776AF-7A88-DE46-A37C-F3DD611A0637}" dt="2022-06-23T16:38:51.843" v="4352" actId="1035"/>
          <ac:spMkLst>
            <pc:docMk/>
            <pc:sldMk cId="2984240315" sldId="338"/>
            <ac:spMk id="35" creationId="{C272678D-41E3-46A0-93DD-4515D614F4BA}"/>
          </ac:spMkLst>
        </pc:spChg>
        <pc:spChg chg="mod">
          <ac:chgData name="Andrew Stewart (andrewst)" userId="b77d2d29-a70c-4c4b-a7a4-8a713b83982f" providerId="ADAL" clId="{12B776AF-7A88-DE46-A37C-F3DD611A0637}" dt="2022-06-21T18:22:52.865" v="2988" actId="1076"/>
          <ac:spMkLst>
            <pc:docMk/>
            <pc:sldMk cId="2984240315" sldId="338"/>
            <ac:spMk id="36" creationId="{D738C453-90CA-348E-ECFC-1BB003051B1B}"/>
          </ac:spMkLst>
        </pc:spChg>
        <pc:spChg chg="mod">
          <ac:chgData name="Andrew Stewart (andrewst)" userId="b77d2d29-a70c-4c4b-a7a4-8a713b83982f" providerId="ADAL" clId="{12B776AF-7A88-DE46-A37C-F3DD611A0637}" dt="2022-06-23T16:38:51.843" v="4352" actId="1035"/>
          <ac:spMkLst>
            <pc:docMk/>
            <pc:sldMk cId="2984240315" sldId="338"/>
            <ac:spMk id="46" creationId="{87F28964-2AA7-180B-CA4B-38A8A80B77CA}"/>
          </ac:spMkLst>
        </pc:spChg>
        <pc:spChg chg="mod">
          <ac:chgData name="Andrew Stewart (andrewst)" userId="b77d2d29-a70c-4c4b-a7a4-8a713b83982f" providerId="ADAL" clId="{12B776AF-7A88-DE46-A37C-F3DD611A0637}" dt="2022-06-21T18:22:52.865" v="2988" actId="1076"/>
          <ac:spMkLst>
            <pc:docMk/>
            <pc:sldMk cId="2984240315" sldId="338"/>
            <ac:spMk id="47" creationId="{86C8376B-B4DE-7F69-2807-3202FCF810AC}"/>
          </ac:spMkLst>
        </pc:spChg>
        <pc:spChg chg="mod">
          <ac:chgData name="Andrew Stewart (andrewst)" userId="b77d2d29-a70c-4c4b-a7a4-8a713b83982f" providerId="ADAL" clId="{12B776AF-7A88-DE46-A37C-F3DD611A0637}" dt="2022-06-23T16:38:51.843" v="4352" actId="1035"/>
          <ac:spMkLst>
            <pc:docMk/>
            <pc:sldMk cId="2984240315" sldId="338"/>
            <ac:spMk id="48" creationId="{53805497-454F-29AD-0A70-FA18738FFE95}"/>
          </ac:spMkLst>
        </pc:spChg>
        <pc:spChg chg="del mod">
          <ac:chgData name="Andrew Stewart (andrewst)" userId="b77d2d29-a70c-4c4b-a7a4-8a713b83982f" providerId="ADAL" clId="{12B776AF-7A88-DE46-A37C-F3DD611A0637}" dt="2022-06-21T18:38:03.843" v="3105" actId="478"/>
          <ac:spMkLst>
            <pc:docMk/>
            <pc:sldMk cId="2984240315" sldId="338"/>
            <ac:spMk id="49" creationId="{FBB7BC9F-25B8-86EC-3639-F7B1D5DFA727}"/>
          </ac:spMkLst>
        </pc:spChg>
        <pc:spChg chg="add mod">
          <ac:chgData name="Andrew Stewart (andrewst)" userId="b77d2d29-a70c-4c4b-a7a4-8a713b83982f" providerId="ADAL" clId="{12B776AF-7A88-DE46-A37C-F3DD611A0637}" dt="2022-06-23T16:38:02.541" v="4317" actId="113"/>
          <ac:spMkLst>
            <pc:docMk/>
            <pc:sldMk cId="2984240315" sldId="338"/>
            <ac:spMk id="50" creationId="{30CA752B-7674-7193-7DCD-D3BF4920401D}"/>
          </ac:spMkLst>
        </pc:spChg>
        <pc:grpChg chg="mod">
          <ac:chgData name="Andrew Stewart (andrewst)" userId="b77d2d29-a70c-4c4b-a7a4-8a713b83982f" providerId="ADAL" clId="{12B776AF-7A88-DE46-A37C-F3DD611A0637}" dt="2022-06-23T16:38:51.843" v="4352" actId="1035"/>
          <ac:grpSpMkLst>
            <pc:docMk/>
            <pc:sldMk cId="2984240315" sldId="338"/>
            <ac:grpSpMk id="37" creationId="{2592EECF-3F3A-8AED-67E5-9848911B8F9F}"/>
          </ac:grpSpMkLst>
        </pc:grpChg>
      </pc:sldChg>
      <pc:sldChg chg="modSp mod">
        <pc:chgData name="Andrew Stewart (andrewst)" userId="b77d2d29-a70c-4c4b-a7a4-8a713b83982f" providerId="ADAL" clId="{12B776AF-7A88-DE46-A37C-F3DD611A0637}" dt="2022-06-14T21:13:15.206" v="22" actId="13822"/>
        <pc:sldMkLst>
          <pc:docMk/>
          <pc:sldMk cId="2075458355" sldId="339"/>
        </pc:sldMkLst>
        <pc:cxnChg chg="mod">
          <ac:chgData name="Andrew Stewart (andrewst)" userId="b77d2d29-a70c-4c4b-a7a4-8a713b83982f" providerId="ADAL" clId="{12B776AF-7A88-DE46-A37C-F3DD611A0637}" dt="2022-06-14T21:13:15.206" v="22" actId="13822"/>
          <ac:cxnSpMkLst>
            <pc:docMk/>
            <pc:sldMk cId="2075458355" sldId="339"/>
            <ac:cxnSpMk id="281" creationId="{DC78B719-BEF3-B5F6-6300-6DC9A4E3B576}"/>
          </ac:cxnSpMkLst>
        </pc:cxnChg>
      </pc:sldChg>
      <pc:sldChg chg="modSp new mod">
        <pc:chgData name="Andrew Stewart (andrewst)" userId="b77d2d29-a70c-4c4b-a7a4-8a713b83982f" providerId="ADAL" clId="{12B776AF-7A88-DE46-A37C-F3DD611A0637}" dt="2022-06-21T15:48:31.233" v="2722" actId="114"/>
        <pc:sldMkLst>
          <pc:docMk/>
          <pc:sldMk cId="712927826" sldId="340"/>
        </pc:sldMkLst>
        <pc:spChg chg="mod">
          <ac:chgData name="Andrew Stewart (andrewst)" userId="b77d2d29-a70c-4c4b-a7a4-8a713b83982f" providerId="ADAL" clId="{12B776AF-7A88-DE46-A37C-F3DD611A0637}" dt="2022-06-21T15:31:18.976" v="2453" actId="403"/>
          <ac:spMkLst>
            <pc:docMk/>
            <pc:sldMk cId="712927826" sldId="340"/>
            <ac:spMk id="2" creationId="{3A4A375D-3BBF-2272-70AD-6596CD4073D9}"/>
          </ac:spMkLst>
        </pc:spChg>
        <pc:spChg chg="mod">
          <ac:chgData name="Andrew Stewart (andrewst)" userId="b77d2d29-a70c-4c4b-a7a4-8a713b83982f" providerId="ADAL" clId="{12B776AF-7A88-DE46-A37C-F3DD611A0637}" dt="2022-06-21T15:48:31.233" v="2722" actId="114"/>
          <ac:spMkLst>
            <pc:docMk/>
            <pc:sldMk cId="712927826" sldId="340"/>
            <ac:spMk id="3" creationId="{57EDBBE1-15CB-8375-6EB0-3891D02DBD94}"/>
          </ac:spMkLst>
        </pc:spChg>
      </pc:sldChg>
      <pc:sldChg chg="add del">
        <pc:chgData name="Andrew Stewart (andrewst)" userId="b77d2d29-a70c-4c4b-a7a4-8a713b83982f" providerId="ADAL" clId="{12B776AF-7A88-DE46-A37C-F3DD611A0637}" dt="2022-06-21T14:58:52.881" v="1525"/>
        <pc:sldMkLst>
          <pc:docMk/>
          <pc:sldMk cId="959619246" sldId="341"/>
        </pc:sldMkLst>
      </pc:sldChg>
      <pc:sldChg chg="add del">
        <pc:chgData name="Andrew Stewart (andrewst)" userId="b77d2d29-a70c-4c4b-a7a4-8a713b83982f" providerId="ADAL" clId="{12B776AF-7A88-DE46-A37C-F3DD611A0637}" dt="2022-06-21T15:49:12.702" v="2723" actId="2696"/>
        <pc:sldMkLst>
          <pc:docMk/>
          <pc:sldMk cId="3111034103" sldId="341"/>
        </pc:sldMkLst>
      </pc:sldChg>
      <pc:sldChg chg="modSp new mod ord">
        <pc:chgData name="Andrew Stewart (andrewst)" userId="b77d2d29-a70c-4c4b-a7a4-8a713b83982f" providerId="ADAL" clId="{12B776AF-7A88-DE46-A37C-F3DD611A0637}" dt="2022-06-22T18:21:59.123" v="3177" actId="20577"/>
        <pc:sldMkLst>
          <pc:docMk/>
          <pc:sldMk cId="4264729809" sldId="342"/>
        </pc:sldMkLst>
        <pc:spChg chg="mod">
          <ac:chgData name="Andrew Stewart (andrewst)" userId="b77d2d29-a70c-4c4b-a7a4-8a713b83982f" providerId="ADAL" clId="{12B776AF-7A88-DE46-A37C-F3DD611A0637}" dt="2022-06-22T18:20:29.727" v="3141" actId="14100"/>
          <ac:spMkLst>
            <pc:docMk/>
            <pc:sldMk cId="4264729809" sldId="342"/>
            <ac:spMk id="2" creationId="{45084ACE-090A-23E5-AB51-868961EDB7A0}"/>
          </ac:spMkLst>
        </pc:spChg>
        <pc:spChg chg="mod">
          <ac:chgData name="Andrew Stewart (andrewst)" userId="b77d2d29-a70c-4c4b-a7a4-8a713b83982f" providerId="ADAL" clId="{12B776AF-7A88-DE46-A37C-F3DD611A0637}" dt="2022-06-22T18:21:59.123" v="3177" actId="20577"/>
          <ac:spMkLst>
            <pc:docMk/>
            <pc:sldMk cId="4264729809" sldId="342"/>
            <ac:spMk id="3" creationId="{1DC8C0DD-2B51-B921-5174-18CE0B32009C}"/>
          </ac:spMkLst>
        </pc:spChg>
      </pc:sldChg>
      <pc:sldChg chg="addSp delSp modSp new mod">
        <pc:chgData name="Andrew Stewart (andrewst)" userId="b77d2d29-a70c-4c4b-a7a4-8a713b83982f" providerId="ADAL" clId="{12B776AF-7A88-DE46-A37C-F3DD611A0637}" dt="2022-06-23T12:39:20.797" v="3178" actId="113"/>
        <pc:sldMkLst>
          <pc:docMk/>
          <pc:sldMk cId="2066455871" sldId="343"/>
        </pc:sldMkLst>
        <pc:spChg chg="mod">
          <ac:chgData name="Andrew Stewart (andrewst)" userId="b77d2d29-a70c-4c4b-a7a4-8a713b83982f" providerId="ADAL" clId="{12B776AF-7A88-DE46-A37C-F3DD611A0637}" dt="2022-06-21T15:37:07.683" v="2522" actId="20577"/>
          <ac:spMkLst>
            <pc:docMk/>
            <pc:sldMk cId="2066455871" sldId="343"/>
            <ac:spMk id="2" creationId="{D1E29864-F632-AD2A-0D3F-1E6B67588FC0}"/>
          </ac:spMkLst>
        </pc:spChg>
        <pc:spChg chg="del">
          <ac:chgData name="Andrew Stewart (andrewst)" userId="b77d2d29-a70c-4c4b-a7a4-8a713b83982f" providerId="ADAL" clId="{12B776AF-7A88-DE46-A37C-F3DD611A0637}" dt="2022-06-21T15:36:42.935" v="2508" actId="478"/>
          <ac:spMkLst>
            <pc:docMk/>
            <pc:sldMk cId="2066455871" sldId="343"/>
            <ac:spMk id="3" creationId="{C3900940-D860-A5DF-77E9-751B7E60EE28}"/>
          </ac:spMkLst>
        </pc:spChg>
        <pc:spChg chg="add del mod">
          <ac:chgData name="Andrew Stewart (andrewst)" userId="b77d2d29-a70c-4c4b-a7a4-8a713b83982f" providerId="ADAL" clId="{12B776AF-7A88-DE46-A37C-F3DD611A0637}" dt="2022-06-21T15:36:53.369" v="2510"/>
          <ac:spMkLst>
            <pc:docMk/>
            <pc:sldMk cId="2066455871" sldId="343"/>
            <ac:spMk id="4" creationId="{0DA03780-C08E-E922-F769-DA1F7EFDE36F}"/>
          </ac:spMkLst>
        </pc:spChg>
        <pc:spChg chg="add del mod">
          <ac:chgData name="Andrew Stewart (andrewst)" userId="b77d2d29-a70c-4c4b-a7a4-8a713b83982f" providerId="ADAL" clId="{12B776AF-7A88-DE46-A37C-F3DD611A0637}" dt="2022-06-21T15:36:53.369" v="2510"/>
          <ac:spMkLst>
            <pc:docMk/>
            <pc:sldMk cId="2066455871" sldId="343"/>
            <ac:spMk id="5" creationId="{E4D1A314-687B-0AA0-ECE0-B58C8C883369}"/>
          </ac:spMkLst>
        </pc:spChg>
        <pc:spChg chg="add del mod">
          <ac:chgData name="Andrew Stewart (andrewst)" userId="b77d2d29-a70c-4c4b-a7a4-8a713b83982f" providerId="ADAL" clId="{12B776AF-7A88-DE46-A37C-F3DD611A0637}" dt="2022-06-21T15:36:53.369" v="2510"/>
          <ac:spMkLst>
            <pc:docMk/>
            <pc:sldMk cId="2066455871" sldId="343"/>
            <ac:spMk id="6" creationId="{D00F2376-2F3E-5D24-A270-45FB1DEDA5E6}"/>
          </ac:spMkLst>
        </pc:spChg>
        <pc:spChg chg="add del mod">
          <ac:chgData name="Andrew Stewart (andrewst)" userId="b77d2d29-a70c-4c4b-a7a4-8a713b83982f" providerId="ADAL" clId="{12B776AF-7A88-DE46-A37C-F3DD611A0637}" dt="2022-06-21T15:36:53.369" v="2510"/>
          <ac:spMkLst>
            <pc:docMk/>
            <pc:sldMk cId="2066455871" sldId="343"/>
            <ac:spMk id="7" creationId="{0A2760E8-82F9-70D4-8106-8D98D6DE40B0}"/>
          </ac:spMkLst>
        </pc:spChg>
        <pc:spChg chg="add del mod">
          <ac:chgData name="Andrew Stewart (andrewst)" userId="b77d2d29-a70c-4c4b-a7a4-8a713b83982f" providerId="ADAL" clId="{12B776AF-7A88-DE46-A37C-F3DD611A0637}" dt="2022-06-21T15:36:53.369" v="2510"/>
          <ac:spMkLst>
            <pc:docMk/>
            <pc:sldMk cId="2066455871" sldId="343"/>
            <ac:spMk id="8" creationId="{3AE555E0-00E2-3FC6-56B4-DB404B418C0D}"/>
          </ac:spMkLst>
        </pc:spChg>
        <pc:spChg chg="add del mod">
          <ac:chgData name="Andrew Stewart (andrewst)" userId="b77d2d29-a70c-4c4b-a7a4-8a713b83982f" providerId="ADAL" clId="{12B776AF-7A88-DE46-A37C-F3DD611A0637}" dt="2022-06-21T15:36:53.369" v="2510"/>
          <ac:spMkLst>
            <pc:docMk/>
            <pc:sldMk cId="2066455871" sldId="343"/>
            <ac:spMk id="9" creationId="{4B89FB5D-19A5-4E4A-FF10-AE2A8CC0CCC2}"/>
          </ac:spMkLst>
        </pc:spChg>
        <pc:spChg chg="add del mod">
          <ac:chgData name="Andrew Stewart (andrewst)" userId="b77d2d29-a70c-4c4b-a7a4-8a713b83982f" providerId="ADAL" clId="{12B776AF-7A88-DE46-A37C-F3DD611A0637}" dt="2022-06-21T15:36:53.369" v="2510"/>
          <ac:spMkLst>
            <pc:docMk/>
            <pc:sldMk cId="2066455871" sldId="343"/>
            <ac:spMk id="10" creationId="{12230300-80E1-145A-A454-5E7D98500F1B}"/>
          </ac:spMkLst>
        </pc:spChg>
        <pc:spChg chg="add del mod">
          <ac:chgData name="Andrew Stewart (andrewst)" userId="b77d2d29-a70c-4c4b-a7a4-8a713b83982f" providerId="ADAL" clId="{12B776AF-7A88-DE46-A37C-F3DD611A0637}" dt="2022-06-21T15:36:53.369" v="2510"/>
          <ac:spMkLst>
            <pc:docMk/>
            <pc:sldMk cId="2066455871" sldId="343"/>
            <ac:spMk id="11" creationId="{FB18ABC6-A67A-720B-87DB-36AC9067C0D6}"/>
          </ac:spMkLst>
        </pc:spChg>
        <pc:spChg chg="add del mod">
          <ac:chgData name="Andrew Stewart (andrewst)" userId="b77d2d29-a70c-4c4b-a7a4-8a713b83982f" providerId="ADAL" clId="{12B776AF-7A88-DE46-A37C-F3DD611A0637}" dt="2022-06-21T15:36:53.369" v="2510"/>
          <ac:spMkLst>
            <pc:docMk/>
            <pc:sldMk cId="2066455871" sldId="343"/>
            <ac:spMk id="12" creationId="{2EC86869-9EE6-41BC-96B1-8F030CB77C32}"/>
          </ac:spMkLst>
        </pc:spChg>
        <pc:spChg chg="add del mod">
          <ac:chgData name="Andrew Stewart (andrewst)" userId="b77d2d29-a70c-4c4b-a7a4-8a713b83982f" providerId="ADAL" clId="{12B776AF-7A88-DE46-A37C-F3DD611A0637}" dt="2022-06-21T15:36:53.369" v="2510"/>
          <ac:spMkLst>
            <pc:docMk/>
            <pc:sldMk cId="2066455871" sldId="343"/>
            <ac:spMk id="13" creationId="{CDBED2F0-B853-6D30-FCB4-B4472D8579E1}"/>
          </ac:spMkLst>
        </pc:spChg>
        <pc:spChg chg="add del mod">
          <ac:chgData name="Andrew Stewart (andrewst)" userId="b77d2d29-a70c-4c4b-a7a4-8a713b83982f" providerId="ADAL" clId="{12B776AF-7A88-DE46-A37C-F3DD611A0637}" dt="2022-06-21T15:36:53.369" v="2510"/>
          <ac:spMkLst>
            <pc:docMk/>
            <pc:sldMk cId="2066455871" sldId="343"/>
            <ac:spMk id="14" creationId="{467128D9-0D58-F599-1E24-2CDDE0D5AD4E}"/>
          </ac:spMkLst>
        </pc:spChg>
        <pc:spChg chg="add del mod">
          <ac:chgData name="Andrew Stewart (andrewst)" userId="b77d2d29-a70c-4c4b-a7a4-8a713b83982f" providerId="ADAL" clId="{12B776AF-7A88-DE46-A37C-F3DD611A0637}" dt="2022-06-21T15:36:53.369" v="2510"/>
          <ac:spMkLst>
            <pc:docMk/>
            <pc:sldMk cId="2066455871" sldId="343"/>
            <ac:spMk id="15" creationId="{6C7BE4E5-766C-9D7F-0218-A05233281302}"/>
          </ac:spMkLst>
        </pc:spChg>
        <pc:spChg chg="add del mod">
          <ac:chgData name="Andrew Stewart (andrewst)" userId="b77d2d29-a70c-4c4b-a7a4-8a713b83982f" providerId="ADAL" clId="{12B776AF-7A88-DE46-A37C-F3DD611A0637}" dt="2022-06-21T15:36:53.369" v="2510"/>
          <ac:spMkLst>
            <pc:docMk/>
            <pc:sldMk cId="2066455871" sldId="343"/>
            <ac:spMk id="16" creationId="{599540B4-FEFA-A01F-3675-203AA8F16398}"/>
          </ac:spMkLst>
        </pc:spChg>
        <pc:spChg chg="add del mod">
          <ac:chgData name="Andrew Stewart (andrewst)" userId="b77d2d29-a70c-4c4b-a7a4-8a713b83982f" providerId="ADAL" clId="{12B776AF-7A88-DE46-A37C-F3DD611A0637}" dt="2022-06-21T15:36:53.369" v="2510"/>
          <ac:spMkLst>
            <pc:docMk/>
            <pc:sldMk cId="2066455871" sldId="343"/>
            <ac:spMk id="17" creationId="{A28C0C1A-74F5-B386-DC76-45072270AF89}"/>
          </ac:spMkLst>
        </pc:spChg>
        <pc:spChg chg="add del mod">
          <ac:chgData name="Andrew Stewart (andrewst)" userId="b77d2d29-a70c-4c4b-a7a4-8a713b83982f" providerId="ADAL" clId="{12B776AF-7A88-DE46-A37C-F3DD611A0637}" dt="2022-06-21T15:36:53.369" v="2510"/>
          <ac:spMkLst>
            <pc:docMk/>
            <pc:sldMk cId="2066455871" sldId="343"/>
            <ac:spMk id="18" creationId="{951EFEEB-AA82-8FE4-A830-4D34FB3C5B86}"/>
          </ac:spMkLst>
        </pc:spChg>
        <pc:spChg chg="add del mod">
          <ac:chgData name="Andrew Stewart (andrewst)" userId="b77d2d29-a70c-4c4b-a7a4-8a713b83982f" providerId="ADAL" clId="{12B776AF-7A88-DE46-A37C-F3DD611A0637}" dt="2022-06-21T15:36:53.369" v="2510"/>
          <ac:spMkLst>
            <pc:docMk/>
            <pc:sldMk cId="2066455871" sldId="343"/>
            <ac:spMk id="19" creationId="{BED49219-3498-E30A-F522-CA8F27FA1DE9}"/>
          </ac:spMkLst>
        </pc:spChg>
        <pc:spChg chg="add del mod">
          <ac:chgData name="Andrew Stewart (andrewst)" userId="b77d2d29-a70c-4c4b-a7a4-8a713b83982f" providerId="ADAL" clId="{12B776AF-7A88-DE46-A37C-F3DD611A0637}" dt="2022-06-21T15:36:53.369" v="2510"/>
          <ac:spMkLst>
            <pc:docMk/>
            <pc:sldMk cId="2066455871" sldId="343"/>
            <ac:spMk id="20" creationId="{5B8BC2CF-A845-2C3D-CA8C-32B453C62843}"/>
          </ac:spMkLst>
        </pc:spChg>
        <pc:spChg chg="add del mod">
          <ac:chgData name="Andrew Stewart (andrewst)" userId="b77d2d29-a70c-4c4b-a7a4-8a713b83982f" providerId="ADAL" clId="{12B776AF-7A88-DE46-A37C-F3DD611A0637}" dt="2022-06-21T15:36:53.369" v="2510"/>
          <ac:spMkLst>
            <pc:docMk/>
            <pc:sldMk cId="2066455871" sldId="343"/>
            <ac:spMk id="21" creationId="{EC4843EA-9373-12B0-512A-60F4B20A75B7}"/>
          </ac:spMkLst>
        </pc:spChg>
        <pc:spChg chg="add del mod">
          <ac:chgData name="Andrew Stewart (andrewst)" userId="b77d2d29-a70c-4c4b-a7a4-8a713b83982f" providerId="ADAL" clId="{12B776AF-7A88-DE46-A37C-F3DD611A0637}" dt="2022-06-21T15:36:53.369" v="2510"/>
          <ac:spMkLst>
            <pc:docMk/>
            <pc:sldMk cId="2066455871" sldId="343"/>
            <ac:spMk id="22" creationId="{D3E1F371-5F78-9496-D5F3-98B00158F914}"/>
          </ac:spMkLst>
        </pc:spChg>
        <pc:spChg chg="mod">
          <ac:chgData name="Andrew Stewart (andrewst)" userId="b77d2d29-a70c-4c4b-a7a4-8a713b83982f" providerId="ADAL" clId="{12B776AF-7A88-DE46-A37C-F3DD611A0637}" dt="2022-06-21T15:36:44.198" v="2509"/>
          <ac:spMkLst>
            <pc:docMk/>
            <pc:sldMk cId="2066455871" sldId="343"/>
            <ac:spMk id="24" creationId="{28B5AD9D-EA54-07DC-9D9E-B5ACBB9838DB}"/>
          </ac:spMkLst>
        </pc:spChg>
        <pc:spChg chg="mod">
          <ac:chgData name="Andrew Stewart (andrewst)" userId="b77d2d29-a70c-4c4b-a7a4-8a713b83982f" providerId="ADAL" clId="{12B776AF-7A88-DE46-A37C-F3DD611A0637}" dt="2022-06-21T15:36:44.198" v="2509"/>
          <ac:spMkLst>
            <pc:docMk/>
            <pc:sldMk cId="2066455871" sldId="343"/>
            <ac:spMk id="25" creationId="{02FA8C51-0CEC-E560-FED0-1DD1267A7393}"/>
          </ac:spMkLst>
        </pc:spChg>
        <pc:spChg chg="add del mod">
          <ac:chgData name="Andrew Stewart (andrewst)" userId="b77d2d29-a70c-4c4b-a7a4-8a713b83982f" providerId="ADAL" clId="{12B776AF-7A88-DE46-A37C-F3DD611A0637}" dt="2022-06-21T15:36:53.369" v="2510"/>
          <ac:spMkLst>
            <pc:docMk/>
            <pc:sldMk cId="2066455871" sldId="343"/>
            <ac:spMk id="26" creationId="{0EB2DE0F-05D2-8FBE-C9D6-5699CEC0D95F}"/>
          </ac:spMkLst>
        </pc:spChg>
        <pc:spChg chg="add del mod">
          <ac:chgData name="Andrew Stewart (andrewst)" userId="b77d2d29-a70c-4c4b-a7a4-8a713b83982f" providerId="ADAL" clId="{12B776AF-7A88-DE46-A37C-F3DD611A0637}" dt="2022-06-21T15:36:53.369" v="2510"/>
          <ac:spMkLst>
            <pc:docMk/>
            <pc:sldMk cId="2066455871" sldId="343"/>
            <ac:spMk id="27" creationId="{F4E4081D-E51B-7593-29F1-73B38044B0C6}"/>
          </ac:spMkLst>
        </pc:spChg>
        <pc:spChg chg="add del mod">
          <ac:chgData name="Andrew Stewart (andrewst)" userId="b77d2d29-a70c-4c4b-a7a4-8a713b83982f" providerId="ADAL" clId="{12B776AF-7A88-DE46-A37C-F3DD611A0637}" dt="2022-06-21T15:36:53.369" v="2510"/>
          <ac:spMkLst>
            <pc:docMk/>
            <pc:sldMk cId="2066455871" sldId="343"/>
            <ac:spMk id="28" creationId="{30CD0167-2BEB-2494-FE90-9F482C4BDD7B}"/>
          </ac:spMkLst>
        </pc:spChg>
        <pc:spChg chg="add del mod">
          <ac:chgData name="Andrew Stewart (andrewst)" userId="b77d2d29-a70c-4c4b-a7a4-8a713b83982f" providerId="ADAL" clId="{12B776AF-7A88-DE46-A37C-F3DD611A0637}" dt="2022-06-21T15:36:53.369" v="2510"/>
          <ac:spMkLst>
            <pc:docMk/>
            <pc:sldMk cId="2066455871" sldId="343"/>
            <ac:spMk id="29" creationId="{F15D8405-369B-34D0-E200-4C6E7F847DAF}"/>
          </ac:spMkLst>
        </pc:spChg>
        <pc:spChg chg="add del mod">
          <ac:chgData name="Andrew Stewart (andrewst)" userId="b77d2d29-a70c-4c4b-a7a4-8a713b83982f" providerId="ADAL" clId="{12B776AF-7A88-DE46-A37C-F3DD611A0637}" dt="2022-06-21T15:36:53.369" v="2510"/>
          <ac:spMkLst>
            <pc:docMk/>
            <pc:sldMk cId="2066455871" sldId="343"/>
            <ac:spMk id="30" creationId="{B06932DB-0423-CD72-7797-FDCD2A7692D2}"/>
          </ac:spMkLst>
        </pc:spChg>
        <pc:spChg chg="mod">
          <ac:chgData name="Andrew Stewart (andrewst)" userId="b77d2d29-a70c-4c4b-a7a4-8a713b83982f" providerId="ADAL" clId="{12B776AF-7A88-DE46-A37C-F3DD611A0637}" dt="2022-06-21T15:36:44.198" v="2509"/>
          <ac:spMkLst>
            <pc:docMk/>
            <pc:sldMk cId="2066455871" sldId="343"/>
            <ac:spMk id="32" creationId="{377EB948-9C22-0F75-DA27-FF9D80800D8A}"/>
          </ac:spMkLst>
        </pc:spChg>
        <pc:spChg chg="mod">
          <ac:chgData name="Andrew Stewart (andrewst)" userId="b77d2d29-a70c-4c4b-a7a4-8a713b83982f" providerId="ADAL" clId="{12B776AF-7A88-DE46-A37C-F3DD611A0637}" dt="2022-06-21T15:36:44.198" v="2509"/>
          <ac:spMkLst>
            <pc:docMk/>
            <pc:sldMk cId="2066455871" sldId="343"/>
            <ac:spMk id="33" creationId="{3B49BF56-F341-7518-C677-FBC4A667A09D}"/>
          </ac:spMkLst>
        </pc:spChg>
        <pc:spChg chg="mod">
          <ac:chgData name="Andrew Stewart (andrewst)" userId="b77d2d29-a70c-4c4b-a7a4-8a713b83982f" providerId="ADAL" clId="{12B776AF-7A88-DE46-A37C-F3DD611A0637}" dt="2022-06-21T15:36:44.198" v="2509"/>
          <ac:spMkLst>
            <pc:docMk/>
            <pc:sldMk cId="2066455871" sldId="343"/>
            <ac:spMk id="35" creationId="{EE6B363D-B770-DC67-5B25-E3002F4A853F}"/>
          </ac:spMkLst>
        </pc:spChg>
        <pc:spChg chg="mod">
          <ac:chgData name="Andrew Stewart (andrewst)" userId="b77d2d29-a70c-4c4b-a7a4-8a713b83982f" providerId="ADAL" clId="{12B776AF-7A88-DE46-A37C-F3DD611A0637}" dt="2022-06-21T15:36:44.198" v="2509"/>
          <ac:spMkLst>
            <pc:docMk/>
            <pc:sldMk cId="2066455871" sldId="343"/>
            <ac:spMk id="36" creationId="{F2E70FE5-ED7C-8E5B-24ED-6B1F2D14E057}"/>
          </ac:spMkLst>
        </pc:spChg>
        <pc:spChg chg="mod">
          <ac:chgData name="Andrew Stewart (andrewst)" userId="b77d2d29-a70c-4c4b-a7a4-8a713b83982f" providerId="ADAL" clId="{12B776AF-7A88-DE46-A37C-F3DD611A0637}" dt="2022-06-21T15:36:44.198" v="2509"/>
          <ac:spMkLst>
            <pc:docMk/>
            <pc:sldMk cId="2066455871" sldId="343"/>
            <ac:spMk id="38" creationId="{B6582162-B56D-AEF1-37D8-4730499D88E6}"/>
          </ac:spMkLst>
        </pc:spChg>
        <pc:spChg chg="mod">
          <ac:chgData name="Andrew Stewart (andrewst)" userId="b77d2d29-a70c-4c4b-a7a4-8a713b83982f" providerId="ADAL" clId="{12B776AF-7A88-DE46-A37C-F3DD611A0637}" dt="2022-06-21T15:36:44.198" v="2509"/>
          <ac:spMkLst>
            <pc:docMk/>
            <pc:sldMk cId="2066455871" sldId="343"/>
            <ac:spMk id="39" creationId="{6C8C5281-E117-1C95-0954-D2ED2B8DB833}"/>
          </ac:spMkLst>
        </pc:spChg>
        <pc:spChg chg="mod">
          <ac:chgData name="Andrew Stewart (andrewst)" userId="b77d2d29-a70c-4c4b-a7a4-8a713b83982f" providerId="ADAL" clId="{12B776AF-7A88-DE46-A37C-F3DD611A0637}" dt="2022-06-21T15:36:44.198" v="2509"/>
          <ac:spMkLst>
            <pc:docMk/>
            <pc:sldMk cId="2066455871" sldId="343"/>
            <ac:spMk id="41" creationId="{9B35E1AD-312B-8CDD-C210-98C8D05A02A1}"/>
          </ac:spMkLst>
        </pc:spChg>
        <pc:spChg chg="mod">
          <ac:chgData name="Andrew Stewart (andrewst)" userId="b77d2d29-a70c-4c4b-a7a4-8a713b83982f" providerId="ADAL" clId="{12B776AF-7A88-DE46-A37C-F3DD611A0637}" dt="2022-06-21T15:36:44.198" v="2509"/>
          <ac:spMkLst>
            <pc:docMk/>
            <pc:sldMk cId="2066455871" sldId="343"/>
            <ac:spMk id="42" creationId="{DF0D1C2B-51D5-1613-3555-A7F4A5FDC8BF}"/>
          </ac:spMkLst>
        </pc:spChg>
        <pc:spChg chg="add del mod">
          <ac:chgData name="Andrew Stewart (andrewst)" userId="b77d2d29-a70c-4c4b-a7a4-8a713b83982f" providerId="ADAL" clId="{12B776AF-7A88-DE46-A37C-F3DD611A0637}" dt="2022-06-21T15:36:53.369" v="2510"/>
          <ac:spMkLst>
            <pc:docMk/>
            <pc:sldMk cId="2066455871" sldId="343"/>
            <ac:spMk id="51" creationId="{9D25C21F-ECE1-60F9-A918-8B60810B714D}"/>
          </ac:spMkLst>
        </pc:spChg>
        <pc:spChg chg="add del mod">
          <ac:chgData name="Andrew Stewart (andrewst)" userId="b77d2d29-a70c-4c4b-a7a4-8a713b83982f" providerId="ADAL" clId="{12B776AF-7A88-DE46-A37C-F3DD611A0637}" dt="2022-06-21T15:36:53.369" v="2510"/>
          <ac:spMkLst>
            <pc:docMk/>
            <pc:sldMk cId="2066455871" sldId="343"/>
            <ac:spMk id="52" creationId="{9BE8EA2C-F8BC-CF41-6845-8BC29FF2AC70}"/>
          </ac:spMkLst>
        </pc:spChg>
        <pc:spChg chg="add del mod">
          <ac:chgData name="Andrew Stewart (andrewst)" userId="b77d2d29-a70c-4c4b-a7a4-8a713b83982f" providerId="ADAL" clId="{12B776AF-7A88-DE46-A37C-F3DD611A0637}" dt="2022-06-21T15:36:53.369" v="2510"/>
          <ac:spMkLst>
            <pc:docMk/>
            <pc:sldMk cId="2066455871" sldId="343"/>
            <ac:spMk id="53" creationId="{B783EB5F-43C8-80F6-F1FA-BC193A78635B}"/>
          </ac:spMkLst>
        </pc:spChg>
        <pc:spChg chg="add del mod">
          <ac:chgData name="Andrew Stewart (andrewst)" userId="b77d2d29-a70c-4c4b-a7a4-8a713b83982f" providerId="ADAL" clId="{12B776AF-7A88-DE46-A37C-F3DD611A0637}" dt="2022-06-21T15:36:53.369" v="2510"/>
          <ac:spMkLst>
            <pc:docMk/>
            <pc:sldMk cId="2066455871" sldId="343"/>
            <ac:spMk id="54" creationId="{7056D3F6-C532-8EDC-2836-F716A88D8934}"/>
          </ac:spMkLst>
        </pc:spChg>
        <pc:spChg chg="add del mod">
          <ac:chgData name="Andrew Stewart (andrewst)" userId="b77d2d29-a70c-4c4b-a7a4-8a713b83982f" providerId="ADAL" clId="{12B776AF-7A88-DE46-A37C-F3DD611A0637}" dt="2022-06-21T15:36:53.369" v="2510"/>
          <ac:spMkLst>
            <pc:docMk/>
            <pc:sldMk cId="2066455871" sldId="343"/>
            <ac:spMk id="58" creationId="{DC8BDD40-3F47-086E-4E0D-9C8E791FE939}"/>
          </ac:spMkLst>
        </pc:spChg>
        <pc:spChg chg="add del mod">
          <ac:chgData name="Andrew Stewart (andrewst)" userId="b77d2d29-a70c-4c4b-a7a4-8a713b83982f" providerId="ADAL" clId="{12B776AF-7A88-DE46-A37C-F3DD611A0637}" dt="2022-06-21T15:36:53.369" v="2510"/>
          <ac:spMkLst>
            <pc:docMk/>
            <pc:sldMk cId="2066455871" sldId="343"/>
            <ac:spMk id="59" creationId="{5D324DC3-0E1F-8091-8A7B-C9B6DC96BB19}"/>
          </ac:spMkLst>
        </pc:spChg>
        <pc:spChg chg="add del mod">
          <ac:chgData name="Andrew Stewart (andrewst)" userId="b77d2d29-a70c-4c4b-a7a4-8a713b83982f" providerId="ADAL" clId="{12B776AF-7A88-DE46-A37C-F3DD611A0637}" dt="2022-06-21T15:36:53.369" v="2510"/>
          <ac:spMkLst>
            <pc:docMk/>
            <pc:sldMk cId="2066455871" sldId="343"/>
            <ac:spMk id="60" creationId="{4E629673-EDC4-8A7D-6E72-9C55C377A2A2}"/>
          </ac:spMkLst>
        </pc:spChg>
        <pc:spChg chg="add del mod">
          <ac:chgData name="Andrew Stewart (andrewst)" userId="b77d2d29-a70c-4c4b-a7a4-8a713b83982f" providerId="ADAL" clId="{12B776AF-7A88-DE46-A37C-F3DD611A0637}" dt="2022-06-21T15:36:53.369" v="2510"/>
          <ac:spMkLst>
            <pc:docMk/>
            <pc:sldMk cId="2066455871" sldId="343"/>
            <ac:spMk id="61" creationId="{7E332E87-DBD9-8AC3-0F4D-81A35B065A3D}"/>
          </ac:spMkLst>
        </pc:spChg>
        <pc:spChg chg="add del mod">
          <ac:chgData name="Andrew Stewart (andrewst)" userId="b77d2d29-a70c-4c4b-a7a4-8a713b83982f" providerId="ADAL" clId="{12B776AF-7A88-DE46-A37C-F3DD611A0637}" dt="2022-06-21T15:36:53.369" v="2510"/>
          <ac:spMkLst>
            <pc:docMk/>
            <pc:sldMk cId="2066455871" sldId="343"/>
            <ac:spMk id="62" creationId="{DAE98F8C-FF55-2266-DB86-3DA6624F3219}"/>
          </ac:spMkLst>
        </pc:spChg>
        <pc:spChg chg="add del mod">
          <ac:chgData name="Andrew Stewart (andrewst)" userId="b77d2d29-a70c-4c4b-a7a4-8a713b83982f" providerId="ADAL" clId="{12B776AF-7A88-DE46-A37C-F3DD611A0637}" dt="2022-06-21T15:36:53.369" v="2510"/>
          <ac:spMkLst>
            <pc:docMk/>
            <pc:sldMk cId="2066455871" sldId="343"/>
            <ac:spMk id="63" creationId="{8AFDE769-6788-A2BD-39DD-D99353F4FE2A}"/>
          </ac:spMkLst>
        </pc:spChg>
        <pc:spChg chg="add del mod">
          <ac:chgData name="Andrew Stewart (andrewst)" userId="b77d2d29-a70c-4c4b-a7a4-8a713b83982f" providerId="ADAL" clId="{12B776AF-7A88-DE46-A37C-F3DD611A0637}" dt="2022-06-21T15:36:53.369" v="2510"/>
          <ac:spMkLst>
            <pc:docMk/>
            <pc:sldMk cId="2066455871" sldId="343"/>
            <ac:spMk id="64" creationId="{81E51D19-3858-1ACB-643D-FFA6F21E2365}"/>
          </ac:spMkLst>
        </pc:spChg>
        <pc:spChg chg="add del mod">
          <ac:chgData name="Andrew Stewart (andrewst)" userId="b77d2d29-a70c-4c4b-a7a4-8a713b83982f" providerId="ADAL" clId="{12B776AF-7A88-DE46-A37C-F3DD611A0637}" dt="2022-06-21T15:36:53.369" v="2510"/>
          <ac:spMkLst>
            <pc:docMk/>
            <pc:sldMk cId="2066455871" sldId="343"/>
            <ac:spMk id="66" creationId="{DDCC579C-3061-6B5E-FE1C-EFCD7E29EF5E}"/>
          </ac:spMkLst>
        </pc:spChg>
        <pc:spChg chg="add del mod">
          <ac:chgData name="Andrew Stewart (andrewst)" userId="b77d2d29-a70c-4c4b-a7a4-8a713b83982f" providerId="ADAL" clId="{12B776AF-7A88-DE46-A37C-F3DD611A0637}" dt="2022-06-21T15:36:53.369" v="2510"/>
          <ac:spMkLst>
            <pc:docMk/>
            <pc:sldMk cId="2066455871" sldId="343"/>
            <ac:spMk id="67" creationId="{7F18CE2A-8D25-71BB-A902-183A6FAA7409}"/>
          </ac:spMkLst>
        </pc:spChg>
        <pc:spChg chg="add del mod">
          <ac:chgData name="Andrew Stewart (andrewst)" userId="b77d2d29-a70c-4c4b-a7a4-8a713b83982f" providerId="ADAL" clId="{12B776AF-7A88-DE46-A37C-F3DD611A0637}" dt="2022-06-21T15:36:53.369" v="2510"/>
          <ac:spMkLst>
            <pc:docMk/>
            <pc:sldMk cId="2066455871" sldId="343"/>
            <ac:spMk id="68" creationId="{D8C98D57-3381-B29B-2D6B-BEB9BD673998}"/>
          </ac:spMkLst>
        </pc:spChg>
        <pc:spChg chg="add mod">
          <ac:chgData name="Andrew Stewart (andrewst)" userId="b77d2d29-a70c-4c4b-a7a4-8a713b83982f" providerId="ADAL" clId="{12B776AF-7A88-DE46-A37C-F3DD611A0637}" dt="2022-06-21T15:36:53.469" v="2511"/>
          <ac:spMkLst>
            <pc:docMk/>
            <pc:sldMk cId="2066455871" sldId="343"/>
            <ac:spMk id="69" creationId="{0178BDF8-FE45-4E35-0220-8CE0A1D04EEB}"/>
          </ac:spMkLst>
        </pc:spChg>
        <pc:spChg chg="add mod">
          <ac:chgData name="Andrew Stewart (andrewst)" userId="b77d2d29-a70c-4c4b-a7a4-8a713b83982f" providerId="ADAL" clId="{12B776AF-7A88-DE46-A37C-F3DD611A0637}" dt="2022-06-21T15:36:53.469" v="2511"/>
          <ac:spMkLst>
            <pc:docMk/>
            <pc:sldMk cId="2066455871" sldId="343"/>
            <ac:spMk id="70" creationId="{EAC7D15E-034C-696C-3CD7-1BF348A85C5C}"/>
          </ac:spMkLst>
        </pc:spChg>
        <pc:spChg chg="add mod">
          <ac:chgData name="Andrew Stewart (andrewst)" userId="b77d2d29-a70c-4c4b-a7a4-8a713b83982f" providerId="ADAL" clId="{12B776AF-7A88-DE46-A37C-F3DD611A0637}" dt="2022-06-21T15:36:53.469" v="2511"/>
          <ac:spMkLst>
            <pc:docMk/>
            <pc:sldMk cId="2066455871" sldId="343"/>
            <ac:spMk id="71" creationId="{1AF526FD-712F-C30C-7DC7-0ECBB003BA5D}"/>
          </ac:spMkLst>
        </pc:spChg>
        <pc:spChg chg="add mod">
          <ac:chgData name="Andrew Stewart (andrewst)" userId="b77d2d29-a70c-4c4b-a7a4-8a713b83982f" providerId="ADAL" clId="{12B776AF-7A88-DE46-A37C-F3DD611A0637}" dt="2022-06-21T15:36:53.469" v="2511"/>
          <ac:spMkLst>
            <pc:docMk/>
            <pc:sldMk cId="2066455871" sldId="343"/>
            <ac:spMk id="72" creationId="{188161AD-D7ED-BF65-3D88-124B0DAE83A7}"/>
          </ac:spMkLst>
        </pc:spChg>
        <pc:spChg chg="add mod">
          <ac:chgData name="Andrew Stewart (andrewst)" userId="b77d2d29-a70c-4c4b-a7a4-8a713b83982f" providerId="ADAL" clId="{12B776AF-7A88-DE46-A37C-F3DD611A0637}" dt="2022-06-21T15:36:53.469" v="2511"/>
          <ac:spMkLst>
            <pc:docMk/>
            <pc:sldMk cId="2066455871" sldId="343"/>
            <ac:spMk id="73" creationId="{9458E4A7-8B7D-6B55-CC32-A925EB3F8019}"/>
          </ac:spMkLst>
        </pc:spChg>
        <pc:spChg chg="add mod">
          <ac:chgData name="Andrew Stewart (andrewst)" userId="b77d2d29-a70c-4c4b-a7a4-8a713b83982f" providerId="ADAL" clId="{12B776AF-7A88-DE46-A37C-F3DD611A0637}" dt="2022-06-21T15:36:53.469" v="2511"/>
          <ac:spMkLst>
            <pc:docMk/>
            <pc:sldMk cId="2066455871" sldId="343"/>
            <ac:spMk id="74" creationId="{2FB05490-64B1-80E8-D9DE-03C78259C80A}"/>
          </ac:spMkLst>
        </pc:spChg>
        <pc:spChg chg="add mod">
          <ac:chgData name="Andrew Stewart (andrewst)" userId="b77d2d29-a70c-4c4b-a7a4-8a713b83982f" providerId="ADAL" clId="{12B776AF-7A88-DE46-A37C-F3DD611A0637}" dt="2022-06-21T15:36:53.469" v="2511"/>
          <ac:spMkLst>
            <pc:docMk/>
            <pc:sldMk cId="2066455871" sldId="343"/>
            <ac:spMk id="75" creationId="{F115EA88-4C19-8E6A-8478-EFD1AC53C715}"/>
          </ac:spMkLst>
        </pc:spChg>
        <pc:spChg chg="add mod">
          <ac:chgData name="Andrew Stewart (andrewst)" userId="b77d2d29-a70c-4c4b-a7a4-8a713b83982f" providerId="ADAL" clId="{12B776AF-7A88-DE46-A37C-F3DD611A0637}" dt="2022-06-21T15:38:39.170" v="2531" actId="2711"/>
          <ac:spMkLst>
            <pc:docMk/>
            <pc:sldMk cId="2066455871" sldId="343"/>
            <ac:spMk id="76" creationId="{69CA2B71-CA1C-08B5-351C-0F607773470B}"/>
          </ac:spMkLst>
        </pc:spChg>
        <pc:spChg chg="add mod">
          <ac:chgData name="Andrew Stewart (andrewst)" userId="b77d2d29-a70c-4c4b-a7a4-8a713b83982f" providerId="ADAL" clId="{12B776AF-7A88-DE46-A37C-F3DD611A0637}" dt="2022-06-21T15:38:39.170" v="2531" actId="2711"/>
          <ac:spMkLst>
            <pc:docMk/>
            <pc:sldMk cId="2066455871" sldId="343"/>
            <ac:spMk id="77" creationId="{9478B6C2-6937-8772-593F-0661C70DB9BA}"/>
          </ac:spMkLst>
        </pc:spChg>
        <pc:spChg chg="add mod">
          <ac:chgData name="Andrew Stewart (andrewst)" userId="b77d2d29-a70c-4c4b-a7a4-8a713b83982f" providerId="ADAL" clId="{12B776AF-7A88-DE46-A37C-F3DD611A0637}" dt="2022-06-21T15:38:39.170" v="2531" actId="2711"/>
          <ac:spMkLst>
            <pc:docMk/>
            <pc:sldMk cId="2066455871" sldId="343"/>
            <ac:spMk id="78" creationId="{473F3D8D-997E-5501-8111-5ACBC649E924}"/>
          </ac:spMkLst>
        </pc:spChg>
        <pc:spChg chg="add mod">
          <ac:chgData name="Andrew Stewart (andrewst)" userId="b77d2d29-a70c-4c4b-a7a4-8a713b83982f" providerId="ADAL" clId="{12B776AF-7A88-DE46-A37C-F3DD611A0637}" dt="2022-06-21T15:38:39.170" v="2531" actId="2711"/>
          <ac:spMkLst>
            <pc:docMk/>
            <pc:sldMk cId="2066455871" sldId="343"/>
            <ac:spMk id="79" creationId="{E3F4E11C-63D1-653E-9062-96C3BE271435}"/>
          </ac:spMkLst>
        </pc:spChg>
        <pc:spChg chg="add mod">
          <ac:chgData name="Andrew Stewart (andrewst)" userId="b77d2d29-a70c-4c4b-a7a4-8a713b83982f" providerId="ADAL" clId="{12B776AF-7A88-DE46-A37C-F3DD611A0637}" dt="2022-06-21T15:38:54.878" v="2532" actId="1076"/>
          <ac:spMkLst>
            <pc:docMk/>
            <pc:sldMk cId="2066455871" sldId="343"/>
            <ac:spMk id="80" creationId="{2E88CFF2-413B-1606-524F-3E613A1144E9}"/>
          </ac:spMkLst>
        </pc:spChg>
        <pc:spChg chg="add mod">
          <ac:chgData name="Andrew Stewart (andrewst)" userId="b77d2d29-a70c-4c4b-a7a4-8a713b83982f" providerId="ADAL" clId="{12B776AF-7A88-DE46-A37C-F3DD611A0637}" dt="2022-06-21T15:39:04.079" v="2533" actId="1076"/>
          <ac:spMkLst>
            <pc:docMk/>
            <pc:sldMk cId="2066455871" sldId="343"/>
            <ac:spMk id="81" creationId="{C89E4C0A-ACC0-0640-A327-4307126EEA36}"/>
          </ac:spMkLst>
        </pc:spChg>
        <pc:spChg chg="add mod">
          <ac:chgData name="Andrew Stewart (andrewst)" userId="b77d2d29-a70c-4c4b-a7a4-8a713b83982f" providerId="ADAL" clId="{12B776AF-7A88-DE46-A37C-F3DD611A0637}" dt="2022-06-21T15:39:14.646" v="2534" actId="1076"/>
          <ac:spMkLst>
            <pc:docMk/>
            <pc:sldMk cId="2066455871" sldId="343"/>
            <ac:spMk id="82" creationId="{9D308C02-73C1-B020-F909-2B0867D3837B}"/>
          </ac:spMkLst>
        </pc:spChg>
        <pc:spChg chg="add mod">
          <ac:chgData name="Andrew Stewart (andrewst)" userId="b77d2d29-a70c-4c4b-a7a4-8a713b83982f" providerId="ADAL" clId="{12B776AF-7A88-DE46-A37C-F3DD611A0637}" dt="2022-06-21T15:39:23.012" v="2535" actId="1076"/>
          <ac:spMkLst>
            <pc:docMk/>
            <pc:sldMk cId="2066455871" sldId="343"/>
            <ac:spMk id="83" creationId="{FFAA068C-4C79-2CB6-240A-47E532051ABD}"/>
          </ac:spMkLst>
        </pc:spChg>
        <pc:spChg chg="add mod">
          <ac:chgData name="Andrew Stewart (andrewst)" userId="b77d2d29-a70c-4c4b-a7a4-8a713b83982f" providerId="ADAL" clId="{12B776AF-7A88-DE46-A37C-F3DD611A0637}" dt="2022-06-21T15:36:53.469" v="2511"/>
          <ac:spMkLst>
            <pc:docMk/>
            <pc:sldMk cId="2066455871" sldId="343"/>
            <ac:spMk id="84" creationId="{F521756E-F295-AC10-C3FA-41362AD57BF8}"/>
          </ac:spMkLst>
        </pc:spChg>
        <pc:spChg chg="add mod">
          <ac:chgData name="Andrew Stewart (andrewst)" userId="b77d2d29-a70c-4c4b-a7a4-8a713b83982f" providerId="ADAL" clId="{12B776AF-7A88-DE46-A37C-F3DD611A0637}" dt="2022-06-21T15:36:53.469" v="2511"/>
          <ac:spMkLst>
            <pc:docMk/>
            <pc:sldMk cId="2066455871" sldId="343"/>
            <ac:spMk id="85" creationId="{4323CEDB-1852-D218-B509-8DD558B52495}"/>
          </ac:spMkLst>
        </pc:spChg>
        <pc:spChg chg="add mod">
          <ac:chgData name="Andrew Stewart (andrewst)" userId="b77d2d29-a70c-4c4b-a7a4-8a713b83982f" providerId="ADAL" clId="{12B776AF-7A88-DE46-A37C-F3DD611A0637}" dt="2022-06-21T15:38:39.170" v="2531" actId="2711"/>
          <ac:spMkLst>
            <pc:docMk/>
            <pc:sldMk cId="2066455871" sldId="343"/>
            <ac:spMk id="86" creationId="{C9104877-E973-3191-EA71-213D839AC0DC}"/>
          </ac:spMkLst>
        </pc:spChg>
        <pc:spChg chg="add mod">
          <ac:chgData name="Andrew Stewart (andrewst)" userId="b77d2d29-a70c-4c4b-a7a4-8a713b83982f" providerId="ADAL" clId="{12B776AF-7A88-DE46-A37C-F3DD611A0637}" dt="2022-06-21T15:38:39.170" v="2531" actId="2711"/>
          <ac:spMkLst>
            <pc:docMk/>
            <pc:sldMk cId="2066455871" sldId="343"/>
            <ac:spMk id="87" creationId="{3D001EAB-1756-19A0-2B07-F2B1036ACBA3}"/>
          </ac:spMkLst>
        </pc:spChg>
        <pc:spChg chg="mod">
          <ac:chgData name="Andrew Stewart (andrewst)" userId="b77d2d29-a70c-4c4b-a7a4-8a713b83982f" providerId="ADAL" clId="{12B776AF-7A88-DE46-A37C-F3DD611A0637}" dt="2022-06-21T15:36:53.469" v="2511"/>
          <ac:spMkLst>
            <pc:docMk/>
            <pc:sldMk cId="2066455871" sldId="343"/>
            <ac:spMk id="89" creationId="{E005BC30-C7DD-011B-EAEC-BB94D0313650}"/>
          </ac:spMkLst>
        </pc:spChg>
        <pc:spChg chg="mod">
          <ac:chgData name="Andrew Stewart (andrewst)" userId="b77d2d29-a70c-4c4b-a7a4-8a713b83982f" providerId="ADAL" clId="{12B776AF-7A88-DE46-A37C-F3DD611A0637}" dt="2022-06-21T15:36:53.469" v="2511"/>
          <ac:spMkLst>
            <pc:docMk/>
            <pc:sldMk cId="2066455871" sldId="343"/>
            <ac:spMk id="90" creationId="{BA7D763A-0677-35D8-47BD-6A5935F1AD4E}"/>
          </ac:spMkLst>
        </pc:spChg>
        <pc:spChg chg="add mod">
          <ac:chgData name="Andrew Stewart (andrewst)" userId="b77d2d29-a70c-4c4b-a7a4-8a713b83982f" providerId="ADAL" clId="{12B776AF-7A88-DE46-A37C-F3DD611A0637}" dt="2022-06-21T15:38:39.170" v="2531" actId="2711"/>
          <ac:spMkLst>
            <pc:docMk/>
            <pc:sldMk cId="2066455871" sldId="343"/>
            <ac:spMk id="91" creationId="{4022A040-800A-E663-AE3C-CFCDB70F1675}"/>
          </ac:spMkLst>
        </pc:spChg>
        <pc:spChg chg="add mod">
          <ac:chgData name="Andrew Stewart (andrewst)" userId="b77d2d29-a70c-4c4b-a7a4-8a713b83982f" providerId="ADAL" clId="{12B776AF-7A88-DE46-A37C-F3DD611A0637}" dt="2022-06-21T15:38:39.170" v="2531" actId="2711"/>
          <ac:spMkLst>
            <pc:docMk/>
            <pc:sldMk cId="2066455871" sldId="343"/>
            <ac:spMk id="92" creationId="{69B22124-C26E-BA9A-1927-42992459EF39}"/>
          </ac:spMkLst>
        </pc:spChg>
        <pc:spChg chg="add mod">
          <ac:chgData name="Andrew Stewart (andrewst)" userId="b77d2d29-a70c-4c4b-a7a4-8a713b83982f" providerId="ADAL" clId="{12B776AF-7A88-DE46-A37C-F3DD611A0637}" dt="2022-06-21T15:38:39.170" v="2531" actId="2711"/>
          <ac:spMkLst>
            <pc:docMk/>
            <pc:sldMk cId="2066455871" sldId="343"/>
            <ac:spMk id="93" creationId="{90038A64-1359-12BC-CFF4-8E3A005A02A2}"/>
          </ac:spMkLst>
        </pc:spChg>
        <pc:spChg chg="add mod">
          <ac:chgData name="Andrew Stewart (andrewst)" userId="b77d2d29-a70c-4c4b-a7a4-8a713b83982f" providerId="ADAL" clId="{12B776AF-7A88-DE46-A37C-F3DD611A0637}" dt="2022-06-21T15:38:39.170" v="2531" actId="2711"/>
          <ac:spMkLst>
            <pc:docMk/>
            <pc:sldMk cId="2066455871" sldId="343"/>
            <ac:spMk id="94" creationId="{F0F7F71F-E1A8-58C2-0FBA-04A15B59E2A2}"/>
          </ac:spMkLst>
        </pc:spChg>
        <pc:spChg chg="add mod">
          <ac:chgData name="Andrew Stewart (andrewst)" userId="b77d2d29-a70c-4c4b-a7a4-8a713b83982f" providerId="ADAL" clId="{12B776AF-7A88-DE46-A37C-F3DD611A0637}" dt="2022-06-21T15:38:39.170" v="2531" actId="2711"/>
          <ac:spMkLst>
            <pc:docMk/>
            <pc:sldMk cId="2066455871" sldId="343"/>
            <ac:spMk id="95" creationId="{07CEA493-41C9-EFFE-3FBC-A9EE6BC6E2F4}"/>
          </ac:spMkLst>
        </pc:spChg>
        <pc:spChg chg="mod">
          <ac:chgData name="Andrew Stewart (andrewst)" userId="b77d2d29-a70c-4c4b-a7a4-8a713b83982f" providerId="ADAL" clId="{12B776AF-7A88-DE46-A37C-F3DD611A0637}" dt="2022-06-21T15:36:53.469" v="2511"/>
          <ac:spMkLst>
            <pc:docMk/>
            <pc:sldMk cId="2066455871" sldId="343"/>
            <ac:spMk id="97" creationId="{6362A529-3EB2-0E69-93A9-2FAA9526BF24}"/>
          </ac:spMkLst>
        </pc:spChg>
        <pc:spChg chg="mod">
          <ac:chgData name="Andrew Stewart (andrewst)" userId="b77d2d29-a70c-4c4b-a7a4-8a713b83982f" providerId="ADAL" clId="{12B776AF-7A88-DE46-A37C-F3DD611A0637}" dt="2022-06-21T15:36:53.469" v="2511"/>
          <ac:spMkLst>
            <pc:docMk/>
            <pc:sldMk cId="2066455871" sldId="343"/>
            <ac:spMk id="98" creationId="{9C7D5D2E-CEA4-5737-E02F-BC4EF888B317}"/>
          </ac:spMkLst>
        </pc:spChg>
        <pc:spChg chg="mod">
          <ac:chgData name="Andrew Stewart (andrewst)" userId="b77d2d29-a70c-4c4b-a7a4-8a713b83982f" providerId="ADAL" clId="{12B776AF-7A88-DE46-A37C-F3DD611A0637}" dt="2022-06-21T15:36:53.469" v="2511"/>
          <ac:spMkLst>
            <pc:docMk/>
            <pc:sldMk cId="2066455871" sldId="343"/>
            <ac:spMk id="100" creationId="{53785F09-8209-F98E-AA81-FF27361EBB8A}"/>
          </ac:spMkLst>
        </pc:spChg>
        <pc:spChg chg="mod">
          <ac:chgData name="Andrew Stewart (andrewst)" userId="b77d2d29-a70c-4c4b-a7a4-8a713b83982f" providerId="ADAL" clId="{12B776AF-7A88-DE46-A37C-F3DD611A0637}" dt="2022-06-21T15:36:53.469" v="2511"/>
          <ac:spMkLst>
            <pc:docMk/>
            <pc:sldMk cId="2066455871" sldId="343"/>
            <ac:spMk id="101" creationId="{653328DB-69A2-492B-A631-D4FACCBE0F26}"/>
          </ac:spMkLst>
        </pc:spChg>
        <pc:spChg chg="mod">
          <ac:chgData name="Andrew Stewart (andrewst)" userId="b77d2d29-a70c-4c4b-a7a4-8a713b83982f" providerId="ADAL" clId="{12B776AF-7A88-DE46-A37C-F3DD611A0637}" dt="2022-06-21T15:36:53.469" v="2511"/>
          <ac:spMkLst>
            <pc:docMk/>
            <pc:sldMk cId="2066455871" sldId="343"/>
            <ac:spMk id="103" creationId="{E27F69A2-67A6-9F75-A412-81B61BE0058E}"/>
          </ac:spMkLst>
        </pc:spChg>
        <pc:spChg chg="mod">
          <ac:chgData name="Andrew Stewart (andrewst)" userId="b77d2d29-a70c-4c4b-a7a4-8a713b83982f" providerId="ADAL" clId="{12B776AF-7A88-DE46-A37C-F3DD611A0637}" dt="2022-06-21T15:36:53.469" v="2511"/>
          <ac:spMkLst>
            <pc:docMk/>
            <pc:sldMk cId="2066455871" sldId="343"/>
            <ac:spMk id="104" creationId="{94980163-E46C-CE1A-8196-DBA264E8F719}"/>
          </ac:spMkLst>
        </pc:spChg>
        <pc:spChg chg="mod">
          <ac:chgData name="Andrew Stewart (andrewst)" userId="b77d2d29-a70c-4c4b-a7a4-8a713b83982f" providerId="ADAL" clId="{12B776AF-7A88-DE46-A37C-F3DD611A0637}" dt="2022-06-21T15:36:53.469" v="2511"/>
          <ac:spMkLst>
            <pc:docMk/>
            <pc:sldMk cId="2066455871" sldId="343"/>
            <ac:spMk id="106" creationId="{CA5AB37B-7CB1-4155-DDBD-C438D1D8821D}"/>
          </ac:spMkLst>
        </pc:spChg>
        <pc:spChg chg="mod">
          <ac:chgData name="Andrew Stewart (andrewst)" userId="b77d2d29-a70c-4c4b-a7a4-8a713b83982f" providerId="ADAL" clId="{12B776AF-7A88-DE46-A37C-F3DD611A0637}" dt="2022-06-21T15:36:53.469" v="2511"/>
          <ac:spMkLst>
            <pc:docMk/>
            <pc:sldMk cId="2066455871" sldId="343"/>
            <ac:spMk id="107" creationId="{2F811BBB-093D-427B-342C-2E08F76C1457}"/>
          </ac:spMkLst>
        </pc:spChg>
        <pc:spChg chg="add mod">
          <ac:chgData name="Andrew Stewart (andrewst)" userId="b77d2d29-a70c-4c4b-a7a4-8a713b83982f" providerId="ADAL" clId="{12B776AF-7A88-DE46-A37C-F3DD611A0637}" dt="2022-06-21T15:43:33.352" v="2662" actId="1037"/>
          <ac:spMkLst>
            <pc:docMk/>
            <pc:sldMk cId="2066455871" sldId="343"/>
            <ac:spMk id="116" creationId="{E02C924D-F360-A0AD-502B-387A8AA1F35F}"/>
          </ac:spMkLst>
        </pc:spChg>
        <pc:spChg chg="add mod">
          <ac:chgData name="Andrew Stewart (andrewst)" userId="b77d2d29-a70c-4c4b-a7a4-8a713b83982f" providerId="ADAL" clId="{12B776AF-7A88-DE46-A37C-F3DD611A0637}" dt="2022-06-23T12:39:20.797" v="3178" actId="113"/>
          <ac:spMkLst>
            <pc:docMk/>
            <pc:sldMk cId="2066455871" sldId="343"/>
            <ac:spMk id="117" creationId="{C6C5F26A-9F23-6CC4-EEE6-A5EC2DF5E0E4}"/>
          </ac:spMkLst>
        </pc:spChg>
        <pc:spChg chg="add mod">
          <ac:chgData name="Andrew Stewart (andrewst)" userId="b77d2d29-a70c-4c4b-a7a4-8a713b83982f" providerId="ADAL" clId="{12B776AF-7A88-DE46-A37C-F3DD611A0637}" dt="2022-06-21T15:41:57.722" v="2635" actId="207"/>
          <ac:spMkLst>
            <pc:docMk/>
            <pc:sldMk cId="2066455871" sldId="343"/>
            <ac:spMk id="118" creationId="{E4248948-AE30-B1B5-C96B-FCE15E041733}"/>
          </ac:spMkLst>
        </pc:spChg>
        <pc:spChg chg="add mod">
          <ac:chgData name="Andrew Stewart (andrewst)" userId="b77d2d29-a70c-4c4b-a7a4-8a713b83982f" providerId="ADAL" clId="{12B776AF-7A88-DE46-A37C-F3DD611A0637}" dt="2022-06-21T15:43:10.178" v="2641" actId="115"/>
          <ac:spMkLst>
            <pc:docMk/>
            <pc:sldMk cId="2066455871" sldId="343"/>
            <ac:spMk id="119" creationId="{7F9680BD-6762-AFAF-2D2E-31BAE48CDECF}"/>
          </ac:spMkLst>
        </pc:spChg>
        <pc:spChg chg="add mod">
          <ac:chgData name="Andrew Stewart (andrewst)" userId="b77d2d29-a70c-4c4b-a7a4-8a713b83982f" providerId="ADAL" clId="{12B776AF-7A88-DE46-A37C-F3DD611A0637}" dt="2022-06-21T15:38:39.170" v="2531" actId="2711"/>
          <ac:spMkLst>
            <pc:docMk/>
            <pc:sldMk cId="2066455871" sldId="343"/>
            <ac:spMk id="123" creationId="{07E7F5B1-F47A-B65D-46E8-1C98A7507C50}"/>
          </ac:spMkLst>
        </pc:spChg>
        <pc:spChg chg="add mod">
          <ac:chgData name="Andrew Stewart (andrewst)" userId="b77d2d29-a70c-4c4b-a7a4-8a713b83982f" providerId="ADAL" clId="{12B776AF-7A88-DE46-A37C-F3DD611A0637}" dt="2022-06-21T15:38:39.170" v="2531" actId="2711"/>
          <ac:spMkLst>
            <pc:docMk/>
            <pc:sldMk cId="2066455871" sldId="343"/>
            <ac:spMk id="124" creationId="{E5003F67-5093-24BD-02AE-B81F288D4894}"/>
          </ac:spMkLst>
        </pc:spChg>
        <pc:spChg chg="add mod">
          <ac:chgData name="Andrew Stewart (andrewst)" userId="b77d2d29-a70c-4c4b-a7a4-8a713b83982f" providerId="ADAL" clId="{12B776AF-7A88-DE46-A37C-F3DD611A0637}" dt="2022-06-21T15:38:39.170" v="2531" actId="2711"/>
          <ac:spMkLst>
            <pc:docMk/>
            <pc:sldMk cId="2066455871" sldId="343"/>
            <ac:spMk id="125" creationId="{B7E0506E-B689-E29C-C0D4-48E83EF69F6B}"/>
          </ac:spMkLst>
        </pc:spChg>
        <pc:spChg chg="add mod">
          <ac:chgData name="Andrew Stewart (andrewst)" userId="b77d2d29-a70c-4c4b-a7a4-8a713b83982f" providerId="ADAL" clId="{12B776AF-7A88-DE46-A37C-F3DD611A0637}" dt="2022-06-21T15:41:01.228" v="2615" actId="1036"/>
          <ac:spMkLst>
            <pc:docMk/>
            <pc:sldMk cId="2066455871" sldId="343"/>
            <ac:spMk id="126" creationId="{5118EDEB-6D26-D522-DCCD-1E387633DC11}"/>
          </ac:spMkLst>
        </pc:spChg>
        <pc:spChg chg="add mod">
          <ac:chgData name="Andrew Stewart (andrewst)" userId="b77d2d29-a70c-4c4b-a7a4-8a713b83982f" providerId="ADAL" clId="{12B776AF-7A88-DE46-A37C-F3DD611A0637}" dt="2022-06-21T15:41:01.228" v="2615" actId="1036"/>
          <ac:spMkLst>
            <pc:docMk/>
            <pc:sldMk cId="2066455871" sldId="343"/>
            <ac:spMk id="127" creationId="{CD1A4E1B-3BF8-BA62-E5CC-711B864C3514}"/>
          </ac:spMkLst>
        </pc:spChg>
        <pc:spChg chg="add mod">
          <ac:chgData name="Andrew Stewart (andrewst)" userId="b77d2d29-a70c-4c4b-a7a4-8a713b83982f" providerId="ADAL" clId="{12B776AF-7A88-DE46-A37C-F3DD611A0637}" dt="2022-06-21T15:41:01.228" v="2615" actId="1036"/>
          <ac:spMkLst>
            <pc:docMk/>
            <pc:sldMk cId="2066455871" sldId="343"/>
            <ac:spMk id="128" creationId="{60521F32-D019-CA9D-3AEE-F4B34DDC3798}"/>
          </ac:spMkLst>
        </pc:spChg>
        <pc:spChg chg="add mod">
          <ac:chgData name="Andrew Stewart (andrewst)" userId="b77d2d29-a70c-4c4b-a7a4-8a713b83982f" providerId="ADAL" clId="{12B776AF-7A88-DE46-A37C-F3DD611A0637}" dt="2022-06-21T15:41:01.228" v="2615" actId="1036"/>
          <ac:spMkLst>
            <pc:docMk/>
            <pc:sldMk cId="2066455871" sldId="343"/>
            <ac:spMk id="129" creationId="{8625EC29-9693-EF97-63BC-C8C1EFC1548D}"/>
          </ac:spMkLst>
        </pc:spChg>
        <pc:spChg chg="add mod">
          <ac:chgData name="Andrew Stewart (andrewst)" userId="b77d2d29-a70c-4c4b-a7a4-8a713b83982f" providerId="ADAL" clId="{12B776AF-7A88-DE46-A37C-F3DD611A0637}" dt="2022-06-21T15:41:20.087" v="2631" actId="1038"/>
          <ac:spMkLst>
            <pc:docMk/>
            <pc:sldMk cId="2066455871" sldId="343"/>
            <ac:spMk id="131" creationId="{FBD5A245-9832-BD7F-8E36-CCEA75D9C3A5}"/>
          </ac:spMkLst>
        </pc:spChg>
        <pc:spChg chg="add mod">
          <ac:chgData name="Andrew Stewart (andrewst)" userId="b77d2d29-a70c-4c4b-a7a4-8a713b83982f" providerId="ADAL" clId="{12B776AF-7A88-DE46-A37C-F3DD611A0637}" dt="2022-06-21T15:41:01.228" v="2615" actId="1036"/>
          <ac:spMkLst>
            <pc:docMk/>
            <pc:sldMk cId="2066455871" sldId="343"/>
            <ac:spMk id="132" creationId="{A1FE4F40-A926-1D6D-AE32-7F0A96A47B6A}"/>
          </ac:spMkLst>
        </pc:spChg>
        <pc:spChg chg="add mod">
          <ac:chgData name="Andrew Stewart (andrewst)" userId="b77d2d29-a70c-4c4b-a7a4-8a713b83982f" providerId="ADAL" clId="{12B776AF-7A88-DE46-A37C-F3DD611A0637}" dt="2022-06-21T15:41:11.218" v="2620" actId="1038"/>
          <ac:spMkLst>
            <pc:docMk/>
            <pc:sldMk cId="2066455871" sldId="343"/>
            <ac:spMk id="133" creationId="{BB8B6C8C-6E24-F58F-8C1A-36A117CB014C}"/>
          </ac:spMkLst>
        </pc:spChg>
        <pc:grpChg chg="add del mod">
          <ac:chgData name="Andrew Stewart (andrewst)" userId="b77d2d29-a70c-4c4b-a7a4-8a713b83982f" providerId="ADAL" clId="{12B776AF-7A88-DE46-A37C-F3DD611A0637}" dt="2022-06-21T15:36:53.369" v="2510"/>
          <ac:grpSpMkLst>
            <pc:docMk/>
            <pc:sldMk cId="2066455871" sldId="343"/>
            <ac:grpSpMk id="23" creationId="{AE3B6605-3245-2FC6-C973-51839BDECCBE}"/>
          </ac:grpSpMkLst>
        </pc:grpChg>
        <pc:grpChg chg="add del mod">
          <ac:chgData name="Andrew Stewart (andrewst)" userId="b77d2d29-a70c-4c4b-a7a4-8a713b83982f" providerId="ADAL" clId="{12B776AF-7A88-DE46-A37C-F3DD611A0637}" dt="2022-06-21T15:36:53.369" v="2510"/>
          <ac:grpSpMkLst>
            <pc:docMk/>
            <pc:sldMk cId="2066455871" sldId="343"/>
            <ac:grpSpMk id="31" creationId="{A354E613-F94A-757A-0CBB-E7ABC0C17380}"/>
          </ac:grpSpMkLst>
        </pc:grpChg>
        <pc:grpChg chg="add del mod">
          <ac:chgData name="Andrew Stewart (andrewst)" userId="b77d2d29-a70c-4c4b-a7a4-8a713b83982f" providerId="ADAL" clId="{12B776AF-7A88-DE46-A37C-F3DD611A0637}" dt="2022-06-21T15:36:53.369" v="2510"/>
          <ac:grpSpMkLst>
            <pc:docMk/>
            <pc:sldMk cId="2066455871" sldId="343"/>
            <ac:grpSpMk id="34" creationId="{4BC465F6-D8BF-0407-474A-204B7B9A0CCC}"/>
          </ac:grpSpMkLst>
        </pc:grpChg>
        <pc:grpChg chg="add del mod">
          <ac:chgData name="Andrew Stewart (andrewst)" userId="b77d2d29-a70c-4c4b-a7a4-8a713b83982f" providerId="ADAL" clId="{12B776AF-7A88-DE46-A37C-F3DD611A0637}" dt="2022-06-21T15:36:53.369" v="2510"/>
          <ac:grpSpMkLst>
            <pc:docMk/>
            <pc:sldMk cId="2066455871" sldId="343"/>
            <ac:grpSpMk id="37" creationId="{78393BDE-A96A-B03B-2F7C-BD9183EC76EC}"/>
          </ac:grpSpMkLst>
        </pc:grpChg>
        <pc:grpChg chg="add del mod">
          <ac:chgData name="Andrew Stewart (andrewst)" userId="b77d2d29-a70c-4c4b-a7a4-8a713b83982f" providerId="ADAL" clId="{12B776AF-7A88-DE46-A37C-F3DD611A0637}" dt="2022-06-21T15:36:53.369" v="2510"/>
          <ac:grpSpMkLst>
            <pc:docMk/>
            <pc:sldMk cId="2066455871" sldId="343"/>
            <ac:grpSpMk id="40" creationId="{C07C050C-B6A5-6415-25A1-855C46BE6CE7}"/>
          </ac:grpSpMkLst>
        </pc:grpChg>
        <pc:grpChg chg="add mod">
          <ac:chgData name="Andrew Stewart (andrewst)" userId="b77d2d29-a70c-4c4b-a7a4-8a713b83982f" providerId="ADAL" clId="{12B776AF-7A88-DE46-A37C-F3DD611A0637}" dt="2022-06-21T15:36:53.469" v="2511"/>
          <ac:grpSpMkLst>
            <pc:docMk/>
            <pc:sldMk cId="2066455871" sldId="343"/>
            <ac:grpSpMk id="88" creationId="{DAFB0E8D-7D5A-2AD2-03CE-9FED569CCB5B}"/>
          </ac:grpSpMkLst>
        </pc:grpChg>
        <pc:grpChg chg="add mod">
          <ac:chgData name="Andrew Stewart (andrewst)" userId="b77d2d29-a70c-4c4b-a7a4-8a713b83982f" providerId="ADAL" clId="{12B776AF-7A88-DE46-A37C-F3DD611A0637}" dt="2022-06-21T15:36:53.469" v="2511"/>
          <ac:grpSpMkLst>
            <pc:docMk/>
            <pc:sldMk cId="2066455871" sldId="343"/>
            <ac:grpSpMk id="96" creationId="{E15B52B7-774C-D4FA-CCF2-8CA40C27C55D}"/>
          </ac:grpSpMkLst>
        </pc:grpChg>
        <pc:grpChg chg="add mod">
          <ac:chgData name="Andrew Stewart (andrewst)" userId="b77d2d29-a70c-4c4b-a7a4-8a713b83982f" providerId="ADAL" clId="{12B776AF-7A88-DE46-A37C-F3DD611A0637}" dt="2022-06-21T15:36:53.469" v="2511"/>
          <ac:grpSpMkLst>
            <pc:docMk/>
            <pc:sldMk cId="2066455871" sldId="343"/>
            <ac:grpSpMk id="99" creationId="{B20C5B4C-2114-7435-C673-575CA282A35F}"/>
          </ac:grpSpMkLst>
        </pc:grpChg>
        <pc:grpChg chg="add mod">
          <ac:chgData name="Andrew Stewart (andrewst)" userId="b77d2d29-a70c-4c4b-a7a4-8a713b83982f" providerId="ADAL" clId="{12B776AF-7A88-DE46-A37C-F3DD611A0637}" dt="2022-06-21T15:36:53.469" v="2511"/>
          <ac:grpSpMkLst>
            <pc:docMk/>
            <pc:sldMk cId="2066455871" sldId="343"/>
            <ac:grpSpMk id="102" creationId="{8E83159F-E09E-B715-FA15-2E323ABD1A75}"/>
          </ac:grpSpMkLst>
        </pc:grpChg>
        <pc:grpChg chg="add mod">
          <ac:chgData name="Andrew Stewart (andrewst)" userId="b77d2d29-a70c-4c4b-a7a4-8a713b83982f" providerId="ADAL" clId="{12B776AF-7A88-DE46-A37C-F3DD611A0637}" dt="2022-06-21T15:36:53.469" v="2511"/>
          <ac:grpSpMkLst>
            <pc:docMk/>
            <pc:sldMk cId="2066455871" sldId="343"/>
            <ac:grpSpMk id="105" creationId="{66A607AE-8A78-4FA1-564B-7FC8DDD6E15B}"/>
          </ac:grpSpMkLst>
        </pc:grpChg>
        <pc:picChg chg="add del mod">
          <ac:chgData name="Andrew Stewart (andrewst)" userId="b77d2d29-a70c-4c4b-a7a4-8a713b83982f" providerId="ADAL" clId="{12B776AF-7A88-DE46-A37C-F3DD611A0637}" dt="2022-06-21T15:36:53.369" v="2510"/>
          <ac:picMkLst>
            <pc:docMk/>
            <pc:sldMk cId="2066455871" sldId="343"/>
            <ac:picMk id="47" creationId="{B405705D-830B-1B6A-2194-E3614D14B4D2}"/>
          </ac:picMkLst>
        </pc:picChg>
        <pc:picChg chg="add del mod">
          <ac:chgData name="Andrew Stewart (andrewst)" userId="b77d2d29-a70c-4c4b-a7a4-8a713b83982f" providerId="ADAL" clId="{12B776AF-7A88-DE46-A37C-F3DD611A0637}" dt="2022-06-21T15:36:53.369" v="2510"/>
          <ac:picMkLst>
            <pc:docMk/>
            <pc:sldMk cId="2066455871" sldId="343"/>
            <ac:picMk id="48" creationId="{0511810C-E090-38AA-4599-1643D4D48372}"/>
          </ac:picMkLst>
        </pc:picChg>
        <pc:picChg chg="add del mod">
          <ac:chgData name="Andrew Stewart (andrewst)" userId="b77d2d29-a70c-4c4b-a7a4-8a713b83982f" providerId="ADAL" clId="{12B776AF-7A88-DE46-A37C-F3DD611A0637}" dt="2022-06-21T15:36:53.369" v="2510"/>
          <ac:picMkLst>
            <pc:docMk/>
            <pc:sldMk cId="2066455871" sldId="343"/>
            <ac:picMk id="49" creationId="{7963C3DB-018D-9791-8541-FC6FE085E2D8}"/>
          </ac:picMkLst>
        </pc:picChg>
        <pc:picChg chg="add del mod">
          <ac:chgData name="Andrew Stewart (andrewst)" userId="b77d2d29-a70c-4c4b-a7a4-8a713b83982f" providerId="ADAL" clId="{12B776AF-7A88-DE46-A37C-F3DD611A0637}" dt="2022-06-21T15:36:53.369" v="2510"/>
          <ac:picMkLst>
            <pc:docMk/>
            <pc:sldMk cId="2066455871" sldId="343"/>
            <ac:picMk id="50" creationId="{975F60B8-C977-8A1C-D3D2-E587D0DA086C}"/>
          </ac:picMkLst>
        </pc:picChg>
        <pc:picChg chg="add del mod">
          <ac:chgData name="Andrew Stewart (andrewst)" userId="b77d2d29-a70c-4c4b-a7a4-8a713b83982f" providerId="ADAL" clId="{12B776AF-7A88-DE46-A37C-F3DD611A0637}" dt="2022-06-21T15:36:53.369" v="2510"/>
          <ac:picMkLst>
            <pc:docMk/>
            <pc:sldMk cId="2066455871" sldId="343"/>
            <ac:picMk id="55" creationId="{FFEF187B-E9E4-8764-3F17-207A8E0BE571}"/>
          </ac:picMkLst>
        </pc:picChg>
        <pc:picChg chg="add del mod">
          <ac:chgData name="Andrew Stewart (andrewst)" userId="b77d2d29-a70c-4c4b-a7a4-8a713b83982f" providerId="ADAL" clId="{12B776AF-7A88-DE46-A37C-F3DD611A0637}" dt="2022-06-21T15:36:53.369" v="2510"/>
          <ac:picMkLst>
            <pc:docMk/>
            <pc:sldMk cId="2066455871" sldId="343"/>
            <ac:picMk id="56" creationId="{5AB8C44F-4E83-7153-390E-6C9B5A676DA1}"/>
          </ac:picMkLst>
        </pc:picChg>
        <pc:picChg chg="add del mod">
          <ac:chgData name="Andrew Stewart (andrewst)" userId="b77d2d29-a70c-4c4b-a7a4-8a713b83982f" providerId="ADAL" clId="{12B776AF-7A88-DE46-A37C-F3DD611A0637}" dt="2022-06-21T15:36:53.369" v="2510"/>
          <ac:picMkLst>
            <pc:docMk/>
            <pc:sldMk cId="2066455871" sldId="343"/>
            <ac:picMk id="57" creationId="{0C1E10AB-65D8-6626-8DDE-FC4B07FF08B8}"/>
          </ac:picMkLst>
        </pc:picChg>
        <pc:picChg chg="add del mod">
          <ac:chgData name="Andrew Stewart (andrewst)" userId="b77d2d29-a70c-4c4b-a7a4-8a713b83982f" providerId="ADAL" clId="{12B776AF-7A88-DE46-A37C-F3DD611A0637}" dt="2022-06-21T15:36:53.369" v="2510"/>
          <ac:picMkLst>
            <pc:docMk/>
            <pc:sldMk cId="2066455871" sldId="343"/>
            <ac:picMk id="65" creationId="{65EEA5C4-D7C6-1E2D-2CB6-552E65503FCB}"/>
          </ac:picMkLst>
        </pc:picChg>
        <pc:picChg chg="add mod">
          <ac:chgData name="Andrew Stewart (andrewst)" userId="b77d2d29-a70c-4c4b-a7a4-8a713b83982f" providerId="ADAL" clId="{12B776AF-7A88-DE46-A37C-F3DD611A0637}" dt="2022-06-21T15:39:04.079" v="2533" actId="1076"/>
          <ac:picMkLst>
            <pc:docMk/>
            <pc:sldMk cId="2066455871" sldId="343"/>
            <ac:picMk id="112" creationId="{F1A5E2F3-64CD-FA71-CE72-079C05DB867A}"/>
          </ac:picMkLst>
        </pc:picChg>
        <pc:picChg chg="add mod">
          <ac:chgData name="Andrew Stewart (andrewst)" userId="b77d2d29-a70c-4c4b-a7a4-8a713b83982f" providerId="ADAL" clId="{12B776AF-7A88-DE46-A37C-F3DD611A0637}" dt="2022-06-21T15:39:14.646" v="2534" actId="1076"/>
          <ac:picMkLst>
            <pc:docMk/>
            <pc:sldMk cId="2066455871" sldId="343"/>
            <ac:picMk id="113" creationId="{C03C37E0-7FA6-4ED4-FEDD-7F7ED3A2D48D}"/>
          </ac:picMkLst>
        </pc:picChg>
        <pc:picChg chg="add mod">
          <ac:chgData name="Andrew Stewart (andrewst)" userId="b77d2d29-a70c-4c4b-a7a4-8a713b83982f" providerId="ADAL" clId="{12B776AF-7A88-DE46-A37C-F3DD611A0637}" dt="2022-06-21T15:39:23.012" v="2535" actId="1076"/>
          <ac:picMkLst>
            <pc:docMk/>
            <pc:sldMk cId="2066455871" sldId="343"/>
            <ac:picMk id="114" creationId="{9B2633CF-AF93-8569-AC99-B0AFC8460001}"/>
          </ac:picMkLst>
        </pc:picChg>
        <pc:picChg chg="add mod">
          <ac:chgData name="Andrew Stewart (andrewst)" userId="b77d2d29-a70c-4c4b-a7a4-8a713b83982f" providerId="ADAL" clId="{12B776AF-7A88-DE46-A37C-F3DD611A0637}" dt="2022-06-21T15:36:53.469" v="2511"/>
          <ac:picMkLst>
            <pc:docMk/>
            <pc:sldMk cId="2066455871" sldId="343"/>
            <ac:picMk id="115" creationId="{190CE608-C14E-93CA-1E03-C1905DE6402D}"/>
          </ac:picMkLst>
        </pc:picChg>
        <pc:picChg chg="add mod">
          <ac:chgData name="Andrew Stewart (andrewst)" userId="b77d2d29-a70c-4c4b-a7a4-8a713b83982f" providerId="ADAL" clId="{12B776AF-7A88-DE46-A37C-F3DD611A0637}" dt="2022-06-21T15:43:33.352" v="2662" actId="1037"/>
          <ac:picMkLst>
            <pc:docMk/>
            <pc:sldMk cId="2066455871" sldId="343"/>
            <ac:picMk id="120" creationId="{5F8D44DB-4E2E-B0E3-D10B-E686F641B37C}"/>
          </ac:picMkLst>
        </pc:picChg>
        <pc:picChg chg="add mod">
          <ac:chgData name="Andrew Stewart (andrewst)" userId="b77d2d29-a70c-4c4b-a7a4-8a713b83982f" providerId="ADAL" clId="{12B776AF-7A88-DE46-A37C-F3DD611A0637}" dt="2022-06-21T15:38:05.026" v="2530" actId="1076"/>
          <ac:picMkLst>
            <pc:docMk/>
            <pc:sldMk cId="2066455871" sldId="343"/>
            <ac:picMk id="121" creationId="{266568D8-6147-B0A6-CB48-68D6AB56D096}"/>
          </ac:picMkLst>
        </pc:picChg>
        <pc:picChg chg="add mod">
          <ac:chgData name="Andrew Stewart (andrewst)" userId="b77d2d29-a70c-4c4b-a7a4-8a713b83982f" providerId="ADAL" clId="{12B776AF-7A88-DE46-A37C-F3DD611A0637}" dt="2022-06-21T15:38:54.878" v="2532" actId="1076"/>
          <ac:picMkLst>
            <pc:docMk/>
            <pc:sldMk cId="2066455871" sldId="343"/>
            <ac:picMk id="122" creationId="{7B9BCBA3-B624-902A-B35A-B0040479862D}"/>
          </ac:picMkLst>
        </pc:picChg>
        <pc:picChg chg="add mod">
          <ac:chgData name="Andrew Stewart (andrewst)" userId="b77d2d29-a70c-4c4b-a7a4-8a713b83982f" providerId="ADAL" clId="{12B776AF-7A88-DE46-A37C-F3DD611A0637}" dt="2022-06-21T15:36:53.469" v="2511"/>
          <ac:picMkLst>
            <pc:docMk/>
            <pc:sldMk cId="2066455871" sldId="343"/>
            <ac:picMk id="130" creationId="{6F1477A8-913C-B6ED-5C91-11DE64DF4B4A}"/>
          </ac:picMkLst>
        </pc:picChg>
        <pc:cxnChg chg="add del mod">
          <ac:chgData name="Andrew Stewart (andrewst)" userId="b77d2d29-a70c-4c4b-a7a4-8a713b83982f" providerId="ADAL" clId="{12B776AF-7A88-DE46-A37C-F3DD611A0637}" dt="2022-06-21T15:36:53.369" v="2510"/>
          <ac:cxnSpMkLst>
            <pc:docMk/>
            <pc:sldMk cId="2066455871" sldId="343"/>
            <ac:cxnSpMk id="43" creationId="{2664F5BC-CC2B-0663-3DC9-4ED83D6621C6}"/>
          </ac:cxnSpMkLst>
        </pc:cxnChg>
        <pc:cxnChg chg="add del mod">
          <ac:chgData name="Andrew Stewart (andrewst)" userId="b77d2d29-a70c-4c4b-a7a4-8a713b83982f" providerId="ADAL" clId="{12B776AF-7A88-DE46-A37C-F3DD611A0637}" dt="2022-06-21T15:36:53.369" v="2510"/>
          <ac:cxnSpMkLst>
            <pc:docMk/>
            <pc:sldMk cId="2066455871" sldId="343"/>
            <ac:cxnSpMk id="44" creationId="{43D9DB96-54C3-B56F-3202-788A8EC1FEE5}"/>
          </ac:cxnSpMkLst>
        </pc:cxnChg>
        <pc:cxnChg chg="add del mod">
          <ac:chgData name="Andrew Stewart (andrewst)" userId="b77d2d29-a70c-4c4b-a7a4-8a713b83982f" providerId="ADAL" clId="{12B776AF-7A88-DE46-A37C-F3DD611A0637}" dt="2022-06-21T15:36:53.369" v="2510"/>
          <ac:cxnSpMkLst>
            <pc:docMk/>
            <pc:sldMk cId="2066455871" sldId="343"/>
            <ac:cxnSpMk id="45" creationId="{F62316C4-6260-CBFA-FF8B-C7AF9C46A316}"/>
          </ac:cxnSpMkLst>
        </pc:cxnChg>
        <pc:cxnChg chg="add del mod">
          <ac:chgData name="Andrew Stewart (andrewst)" userId="b77d2d29-a70c-4c4b-a7a4-8a713b83982f" providerId="ADAL" clId="{12B776AF-7A88-DE46-A37C-F3DD611A0637}" dt="2022-06-21T15:36:53.369" v="2510"/>
          <ac:cxnSpMkLst>
            <pc:docMk/>
            <pc:sldMk cId="2066455871" sldId="343"/>
            <ac:cxnSpMk id="46" creationId="{CF11C37B-1E9D-C8EE-7A88-345B35C3B1F3}"/>
          </ac:cxnSpMkLst>
        </pc:cxnChg>
        <pc:cxnChg chg="add mod">
          <ac:chgData name="Andrew Stewart (andrewst)" userId="b77d2d29-a70c-4c4b-a7a4-8a713b83982f" providerId="ADAL" clId="{12B776AF-7A88-DE46-A37C-F3DD611A0637}" dt="2022-06-21T15:36:53.469" v="2511"/>
          <ac:cxnSpMkLst>
            <pc:docMk/>
            <pc:sldMk cId="2066455871" sldId="343"/>
            <ac:cxnSpMk id="108" creationId="{3FD7E505-B5A5-96E1-3E3F-BE28C73FBE0F}"/>
          </ac:cxnSpMkLst>
        </pc:cxnChg>
        <pc:cxnChg chg="add mod">
          <ac:chgData name="Andrew Stewart (andrewst)" userId="b77d2d29-a70c-4c4b-a7a4-8a713b83982f" providerId="ADAL" clId="{12B776AF-7A88-DE46-A37C-F3DD611A0637}" dt="2022-06-21T15:36:53.469" v="2511"/>
          <ac:cxnSpMkLst>
            <pc:docMk/>
            <pc:sldMk cId="2066455871" sldId="343"/>
            <ac:cxnSpMk id="109" creationId="{91DF9A35-CE4C-31C4-B7BD-0625C882B73C}"/>
          </ac:cxnSpMkLst>
        </pc:cxnChg>
        <pc:cxnChg chg="add mod">
          <ac:chgData name="Andrew Stewart (andrewst)" userId="b77d2d29-a70c-4c4b-a7a4-8a713b83982f" providerId="ADAL" clId="{12B776AF-7A88-DE46-A37C-F3DD611A0637}" dt="2022-06-21T15:36:53.469" v="2511"/>
          <ac:cxnSpMkLst>
            <pc:docMk/>
            <pc:sldMk cId="2066455871" sldId="343"/>
            <ac:cxnSpMk id="110" creationId="{B68E5946-E380-68E1-99A8-3EA540FAC86A}"/>
          </ac:cxnSpMkLst>
        </pc:cxnChg>
        <pc:cxnChg chg="add mod">
          <ac:chgData name="Andrew Stewart (andrewst)" userId="b77d2d29-a70c-4c4b-a7a4-8a713b83982f" providerId="ADAL" clId="{12B776AF-7A88-DE46-A37C-F3DD611A0637}" dt="2022-06-21T15:36:53.469" v="2511"/>
          <ac:cxnSpMkLst>
            <pc:docMk/>
            <pc:sldMk cId="2066455871" sldId="343"/>
            <ac:cxnSpMk id="111" creationId="{4D344B4F-BA2C-BAEA-BDCC-21C8C214B889}"/>
          </ac:cxnSpMkLst>
        </pc:cxnChg>
      </pc:sldChg>
      <pc:sldChg chg="add del">
        <pc:chgData name="Andrew Stewart (andrewst)" userId="b77d2d29-a70c-4c4b-a7a4-8a713b83982f" providerId="ADAL" clId="{12B776AF-7A88-DE46-A37C-F3DD611A0637}" dt="2022-06-21T15:49:18.550" v="2725"/>
        <pc:sldMkLst>
          <pc:docMk/>
          <pc:sldMk cId="1929062458" sldId="344"/>
        </pc:sldMkLst>
      </pc:sldChg>
      <pc:sldChg chg="add">
        <pc:chgData name="Andrew Stewart (andrewst)" userId="b77d2d29-a70c-4c4b-a7a4-8a713b83982f" providerId="ADAL" clId="{12B776AF-7A88-DE46-A37C-F3DD611A0637}" dt="2022-06-21T15:49:18.603" v="2726"/>
        <pc:sldMkLst>
          <pc:docMk/>
          <pc:sldMk cId="2221939551" sldId="344"/>
        </pc:sldMkLst>
      </pc:sldChg>
      <pc:sldChg chg="delSp modSp add del mod">
        <pc:chgData name="Andrew Stewart (andrewst)" userId="b77d2d29-a70c-4c4b-a7a4-8a713b83982f" providerId="ADAL" clId="{12B776AF-7A88-DE46-A37C-F3DD611A0637}" dt="2022-06-23T16:20:18.951" v="4173" actId="20577"/>
        <pc:sldMkLst>
          <pc:docMk/>
          <pc:sldMk cId="3117129506" sldId="380"/>
        </pc:sldMkLst>
        <pc:spChg chg="mod">
          <ac:chgData name="Andrew Stewart (andrewst)" userId="b77d2d29-a70c-4c4b-a7a4-8a713b83982f" providerId="ADAL" clId="{12B776AF-7A88-DE46-A37C-F3DD611A0637}" dt="2022-06-23T16:20:18.951" v="4173" actId="20577"/>
          <ac:spMkLst>
            <pc:docMk/>
            <pc:sldMk cId="3117129506" sldId="380"/>
            <ac:spMk id="3" creationId="{E9E8A1CD-19C2-034D-885C-489D2A2ACAF3}"/>
          </ac:spMkLst>
        </pc:spChg>
        <pc:spChg chg="del">
          <ac:chgData name="Andrew Stewart (andrewst)" userId="b77d2d29-a70c-4c4b-a7a4-8a713b83982f" providerId="ADAL" clId="{12B776AF-7A88-DE46-A37C-F3DD611A0637}" dt="2022-06-23T16:18:47.783" v="4107" actId="478"/>
          <ac:spMkLst>
            <pc:docMk/>
            <pc:sldMk cId="3117129506" sldId="380"/>
            <ac:spMk id="4" creationId="{9CE5BDA0-524B-2E4C-AEAC-62314C1A08D4}"/>
          </ac:spMkLst>
        </pc:spChg>
      </pc:sldChg>
      <pc:sldChg chg="delSp modSp add del mod ord">
        <pc:chgData name="Andrew Stewart (andrewst)" userId="b77d2d29-a70c-4c4b-a7a4-8a713b83982f" providerId="ADAL" clId="{12B776AF-7A88-DE46-A37C-F3DD611A0637}" dt="2022-06-23T20:32:07.910" v="4373" actId="14100"/>
        <pc:sldMkLst>
          <pc:docMk/>
          <pc:sldMk cId="987851415" sldId="396"/>
        </pc:sldMkLst>
        <pc:spChg chg="mod">
          <ac:chgData name="Andrew Stewart (andrewst)" userId="b77d2d29-a70c-4c4b-a7a4-8a713b83982f" providerId="ADAL" clId="{12B776AF-7A88-DE46-A37C-F3DD611A0637}" dt="2022-06-23T15:15:31.491" v="3237" actId="14100"/>
          <ac:spMkLst>
            <pc:docMk/>
            <pc:sldMk cId="987851415" sldId="396"/>
            <ac:spMk id="4" creationId="{00000000-0000-0000-0000-000000000000}"/>
          </ac:spMkLst>
        </pc:spChg>
        <pc:spChg chg="mod">
          <ac:chgData name="Andrew Stewart (andrewst)" userId="b77d2d29-a70c-4c4b-a7a4-8a713b83982f" providerId="ADAL" clId="{12B776AF-7A88-DE46-A37C-F3DD611A0637}" dt="2022-06-23T20:32:07.910" v="4373" actId="14100"/>
          <ac:spMkLst>
            <pc:docMk/>
            <pc:sldMk cId="987851415" sldId="396"/>
            <ac:spMk id="50"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61" creationId="{00000000-0000-0000-0000-000000000000}"/>
          </ac:spMkLst>
        </pc:spChg>
        <pc:spChg chg="mod topLvl">
          <ac:chgData name="Andrew Stewart (andrewst)" userId="b77d2d29-a70c-4c4b-a7a4-8a713b83982f" providerId="ADAL" clId="{12B776AF-7A88-DE46-A37C-F3DD611A0637}" dt="2022-06-23T19:55:42.118" v="4361" actId="207"/>
          <ac:spMkLst>
            <pc:docMk/>
            <pc:sldMk cId="987851415" sldId="396"/>
            <ac:spMk id="62"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67"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69"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1"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3"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4"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5"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7"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79"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80" creationId="{00000000-0000-0000-0000-000000000000}"/>
          </ac:spMkLst>
        </pc:spChg>
        <pc:spChg chg="mod topLvl">
          <ac:chgData name="Andrew Stewart (andrewst)" userId="b77d2d29-a70c-4c4b-a7a4-8a713b83982f" providerId="ADAL" clId="{12B776AF-7A88-DE46-A37C-F3DD611A0637}" dt="2022-06-23T19:55:42.118" v="4361" actId="207"/>
          <ac:spMkLst>
            <pc:docMk/>
            <pc:sldMk cId="987851415" sldId="396"/>
            <ac:spMk id="81"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86"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87" creationId="{00000000-0000-0000-0000-000000000000}"/>
          </ac:spMkLst>
        </pc:spChg>
        <pc:spChg chg="mod">
          <ac:chgData name="Andrew Stewart (andrewst)" userId="b77d2d29-a70c-4c4b-a7a4-8a713b83982f" providerId="ADAL" clId="{12B776AF-7A88-DE46-A37C-F3DD611A0637}" dt="2022-06-23T16:34:37.417" v="4264" actId="404"/>
          <ac:spMkLst>
            <pc:docMk/>
            <pc:sldMk cId="987851415" sldId="396"/>
            <ac:spMk id="76802" creationId="{00000000-0000-0000-0000-000000000000}"/>
          </ac:spMkLst>
        </pc:spChg>
        <pc:spChg chg="mod">
          <ac:chgData name="Andrew Stewart (andrewst)" userId="b77d2d29-a70c-4c4b-a7a4-8a713b83982f" providerId="ADAL" clId="{12B776AF-7A88-DE46-A37C-F3DD611A0637}" dt="2022-06-23T15:15:23.209" v="3236" actId="14100"/>
          <ac:spMkLst>
            <pc:docMk/>
            <pc:sldMk cId="987851415" sldId="396"/>
            <ac:spMk id="76804" creationId="{00000000-0000-0000-0000-000000000000}"/>
          </ac:spMkLst>
        </pc:spChg>
        <pc:spChg chg="mod">
          <ac:chgData name="Andrew Stewart (andrewst)" userId="b77d2d29-a70c-4c4b-a7a4-8a713b83982f" providerId="ADAL" clId="{12B776AF-7A88-DE46-A37C-F3DD611A0637}" dt="2022-06-23T19:55:42.118" v="4361" actId="207"/>
          <ac:spMkLst>
            <pc:docMk/>
            <pc:sldMk cId="987851415" sldId="396"/>
            <ac:spMk id="76807" creationId="{00000000-0000-0000-0000-000000000000}"/>
          </ac:spMkLst>
        </pc:spChg>
        <pc:spChg chg="mod">
          <ac:chgData name="Andrew Stewart (andrewst)" userId="b77d2d29-a70c-4c4b-a7a4-8a713b83982f" providerId="ADAL" clId="{12B776AF-7A88-DE46-A37C-F3DD611A0637}" dt="2022-06-23T15:15:07.007" v="3234" actId="404"/>
          <ac:spMkLst>
            <pc:docMk/>
            <pc:sldMk cId="987851415" sldId="396"/>
            <ac:spMk id="76809" creationId="{00000000-0000-0000-0000-000000000000}"/>
          </ac:spMkLst>
        </pc:spChg>
        <pc:spChg chg="mod">
          <ac:chgData name="Andrew Stewart (andrewst)" userId="b77d2d29-a70c-4c4b-a7a4-8a713b83982f" providerId="ADAL" clId="{12B776AF-7A88-DE46-A37C-F3DD611A0637}" dt="2022-06-23T19:56:24.351" v="4365" actId="1076"/>
          <ac:spMkLst>
            <pc:docMk/>
            <pc:sldMk cId="987851415" sldId="396"/>
            <ac:spMk id="76810"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76828"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76830" creationId="{00000000-0000-0000-0000-000000000000}"/>
          </ac:spMkLst>
        </pc:spChg>
        <pc:spChg chg="mod topLvl">
          <ac:chgData name="Andrew Stewart (andrewst)" userId="b77d2d29-a70c-4c4b-a7a4-8a713b83982f" providerId="ADAL" clId="{12B776AF-7A88-DE46-A37C-F3DD611A0637}" dt="2022-06-23T19:55:27.661" v="4360" actId="165"/>
          <ac:spMkLst>
            <pc:docMk/>
            <pc:sldMk cId="987851415" sldId="396"/>
            <ac:spMk id="76831"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6836"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6841"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6843"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6845" creationId="{00000000-0000-0000-0000-000000000000}"/>
          </ac:spMkLst>
        </pc:spChg>
        <pc:spChg chg="mod topLvl">
          <ac:chgData name="Andrew Stewart (andrewst)" userId="b77d2d29-a70c-4c4b-a7a4-8a713b83982f" providerId="ADAL" clId="{12B776AF-7A88-DE46-A37C-F3DD611A0637}" dt="2022-06-23T19:55:22.542" v="4359" actId="165"/>
          <ac:spMkLst>
            <pc:docMk/>
            <pc:sldMk cId="987851415" sldId="396"/>
            <ac:spMk id="76849" creationId="{00000000-0000-0000-0000-000000000000}"/>
          </ac:spMkLst>
        </pc:spChg>
        <pc:grpChg chg="del mod">
          <ac:chgData name="Andrew Stewart (andrewst)" userId="b77d2d29-a70c-4c4b-a7a4-8a713b83982f" providerId="ADAL" clId="{12B776AF-7A88-DE46-A37C-F3DD611A0637}" dt="2022-06-23T19:55:22.542" v="4359" actId="165"/>
          <ac:grpSpMkLst>
            <pc:docMk/>
            <pc:sldMk cId="987851415" sldId="396"/>
            <ac:grpSpMk id="76816" creationId="{00000000-0000-0000-0000-000000000000}"/>
          </ac:grpSpMkLst>
        </pc:grpChg>
        <pc:grpChg chg="del mod">
          <ac:chgData name="Andrew Stewart (andrewst)" userId="b77d2d29-a70c-4c4b-a7a4-8a713b83982f" providerId="ADAL" clId="{12B776AF-7A88-DE46-A37C-F3DD611A0637}" dt="2022-06-23T19:55:27.661" v="4360" actId="165"/>
          <ac:grpSpMkLst>
            <pc:docMk/>
            <pc:sldMk cId="987851415" sldId="396"/>
            <ac:grpSpMk id="76817" creationId="{00000000-0000-0000-0000-000000000000}"/>
          </ac:grpSpMkLst>
        </pc:grpChg>
        <pc:cxnChg chg="mod topLvl">
          <ac:chgData name="Andrew Stewart (andrewst)" userId="b77d2d29-a70c-4c4b-a7a4-8a713b83982f" providerId="ADAL" clId="{12B776AF-7A88-DE46-A37C-F3DD611A0637}" dt="2022-06-23T19:55:22.542" v="4359" actId="165"/>
          <ac:cxnSpMkLst>
            <pc:docMk/>
            <pc:sldMk cId="987851415" sldId="396"/>
            <ac:cxnSpMk id="64" creationId="{00000000-0000-0000-0000-000000000000}"/>
          </ac:cxnSpMkLst>
        </pc:cxnChg>
        <pc:cxnChg chg="mod topLvl">
          <ac:chgData name="Andrew Stewart (andrewst)" userId="b77d2d29-a70c-4c4b-a7a4-8a713b83982f" providerId="ADAL" clId="{12B776AF-7A88-DE46-A37C-F3DD611A0637}" dt="2022-06-23T19:55:22.542" v="4359" actId="165"/>
          <ac:cxnSpMkLst>
            <pc:docMk/>
            <pc:sldMk cId="987851415" sldId="396"/>
            <ac:cxnSpMk id="65" creationId="{00000000-0000-0000-0000-000000000000}"/>
          </ac:cxnSpMkLst>
        </pc:cxnChg>
        <pc:cxnChg chg="mod topLvl">
          <ac:chgData name="Andrew Stewart (andrewst)" userId="b77d2d29-a70c-4c4b-a7a4-8a713b83982f" providerId="ADAL" clId="{12B776AF-7A88-DE46-A37C-F3DD611A0637}" dt="2022-06-23T19:55:22.542" v="4359" actId="165"/>
          <ac:cxnSpMkLst>
            <pc:docMk/>
            <pc:sldMk cId="987851415" sldId="396"/>
            <ac:cxnSpMk id="66" creationId="{00000000-0000-0000-0000-000000000000}"/>
          </ac:cxnSpMkLst>
        </pc:cxnChg>
        <pc:cxnChg chg="mod topLvl">
          <ac:chgData name="Andrew Stewart (andrewst)" userId="b77d2d29-a70c-4c4b-a7a4-8a713b83982f" providerId="ADAL" clId="{12B776AF-7A88-DE46-A37C-F3DD611A0637}" dt="2022-06-23T19:55:27.661" v="4360" actId="165"/>
          <ac:cxnSpMkLst>
            <pc:docMk/>
            <pc:sldMk cId="987851415" sldId="396"/>
            <ac:cxnSpMk id="83" creationId="{00000000-0000-0000-0000-000000000000}"/>
          </ac:cxnSpMkLst>
        </pc:cxnChg>
      </pc:sldChg>
      <pc:sldChg chg="delSp modSp add del mod ord">
        <pc:chgData name="Andrew Stewart (andrewst)" userId="b77d2d29-a70c-4c4b-a7a4-8a713b83982f" providerId="ADAL" clId="{12B776AF-7A88-DE46-A37C-F3DD611A0637}" dt="2022-06-23T15:28:12.593" v="3295" actId="403"/>
        <pc:sldMkLst>
          <pc:docMk/>
          <pc:sldMk cId="3457746230" sldId="462"/>
        </pc:sldMkLst>
        <pc:spChg chg="mod">
          <ac:chgData name="Andrew Stewart (andrewst)" userId="b77d2d29-a70c-4c4b-a7a4-8a713b83982f" providerId="ADAL" clId="{12B776AF-7A88-DE46-A37C-F3DD611A0637}" dt="2022-06-23T15:13:20.953" v="3229" actId="404"/>
          <ac:spMkLst>
            <pc:docMk/>
            <pc:sldMk cId="3457746230" sldId="462"/>
            <ac:spMk id="2" creationId="{35E2BEE3-7D80-8045-B42B-F4BA36779B3E}"/>
          </ac:spMkLst>
        </pc:spChg>
        <pc:spChg chg="mod">
          <ac:chgData name="Andrew Stewart (andrewst)" userId="b77d2d29-a70c-4c4b-a7a4-8a713b83982f" providerId="ADAL" clId="{12B776AF-7A88-DE46-A37C-F3DD611A0637}" dt="2022-06-23T15:27:40.639" v="3291" actId="403"/>
          <ac:spMkLst>
            <pc:docMk/>
            <pc:sldMk cId="3457746230" sldId="462"/>
            <ac:spMk id="91" creationId="{FC40D824-4064-1548-9DF6-FFD5664593D2}"/>
          </ac:spMkLst>
        </pc:spChg>
        <pc:spChg chg="mod">
          <ac:chgData name="Andrew Stewart (andrewst)" userId="b77d2d29-a70c-4c4b-a7a4-8a713b83982f" providerId="ADAL" clId="{12B776AF-7A88-DE46-A37C-F3DD611A0637}" dt="2022-06-23T15:27:49.104" v="3293" actId="403"/>
          <ac:spMkLst>
            <pc:docMk/>
            <pc:sldMk cId="3457746230" sldId="462"/>
            <ac:spMk id="92" creationId="{B699922C-372D-BB4F-AC67-B52B27C527C5}"/>
          </ac:spMkLst>
        </pc:spChg>
        <pc:spChg chg="mod">
          <ac:chgData name="Andrew Stewart (andrewst)" userId="b77d2d29-a70c-4c4b-a7a4-8a713b83982f" providerId="ADAL" clId="{12B776AF-7A88-DE46-A37C-F3DD611A0637}" dt="2022-06-23T15:28:03.140" v="3294" actId="403"/>
          <ac:spMkLst>
            <pc:docMk/>
            <pc:sldMk cId="3457746230" sldId="462"/>
            <ac:spMk id="110" creationId="{B2E01C36-87F2-CC4E-8C9C-D539D93095DE}"/>
          </ac:spMkLst>
        </pc:spChg>
        <pc:spChg chg="mod">
          <ac:chgData name="Andrew Stewart (andrewst)" userId="b77d2d29-a70c-4c4b-a7a4-8a713b83982f" providerId="ADAL" clId="{12B776AF-7A88-DE46-A37C-F3DD611A0637}" dt="2022-06-23T15:28:12.593" v="3295" actId="403"/>
          <ac:spMkLst>
            <pc:docMk/>
            <pc:sldMk cId="3457746230" sldId="462"/>
            <ac:spMk id="112" creationId="{DD19248B-7A3A-194D-819C-AE3A9C070C95}"/>
          </ac:spMkLst>
        </pc:spChg>
        <pc:spChg chg="mod">
          <ac:chgData name="Andrew Stewart (andrewst)" userId="b77d2d29-a70c-4c4b-a7a4-8a713b83982f" providerId="ADAL" clId="{12B776AF-7A88-DE46-A37C-F3DD611A0637}" dt="2022-06-23T15:28:12.593" v="3295" actId="403"/>
          <ac:spMkLst>
            <pc:docMk/>
            <pc:sldMk cId="3457746230" sldId="462"/>
            <ac:spMk id="117" creationId="{BD70ADE8-09FA-F64A-AE15-B5A15BBC94DE}"/>
          </ac:spMkLst>
        </pc:spChg>
        <pc:spChg chg="mod">
          <ac:chgData name="Andrew Stewart (andrewst)" userId="b77d2d29-a70c-4c4b-a7a4-8a713b83982f" providerId="ADAL" clId="{12B776AF-7A88-DE46-A37C-F3DD611A0637}" dt="2022-06-23T15:28:12.593" v="3295" actId="403"/>
          <ac:spMkLst>
            <pc:docMk/>
            <pc:sldMk cId="3457746230" sldId="462"/>
            <ac:spMk id="119" creationId="{2B104EA1-3696-944D-ADBA-C5388A3547C0}"/>
          </ac:spMkLst>
        </pc:spChg>
        <pc:spChg chg="mod">
          <ac:chgData name="Andrew Stewart (andrewst)" userId="b77d2d29-a70c-4c4b-a7a4-8a713b83982f" providerId="ADAL" clId="{12B776AF-7A88-DE46-A37C-F3DD611A0637}" dt="2022-06-23T15:28:12.593" v="3295" actId="403"/>
          <ac:spMkLst>
            <pc:docMk/>
            <pc:sldMk cId="3457746230" sldId="462"/>
            <ac:spMk id="124" creationId="{42C4EC74-81AE-6B4E-8B7C-8FDCA05BE8F3}"/>
          </ac:spMkLst>
        </pc:spChg>
        <pc:spChg chg="mod">
          <ac:chgData name="Andrew Stewart (andrewst)" userId="b77d2d29-a70c-4c4b-a7a4-8a713b83982f" providerId="ADAL" clId="{12B776AF-7A88-DE46-A37C-F3DD611A0637}" dt="2022-06-23T15:28:12.593" v="3295" actId="403"/>
          <ac:spMkLst>
            <pc:docMk/>
            <pc:sldMk cId="3457746230" sldId="462"/>
            <ac:spMk id="126" creationId="{BAFBA185-81D4-9C49-82BA-367698F46698}"/>
          </ac:spMkLst>
        </pc:spChg>
        <pc:spChg chg="del">
          <ac:chgData name="Andrew Stewart (andrewst)" userId="b77d2d29-a70c-4c4b-a7a4-8a713b83982f" providerId="ADAL" clId="{12B776AF-7A88-DE46-A37C-F3DD611A0637}" dt="2022-06-23T15:12:43.850" v="3225" actId="478"/>
          <ac:spMkLst>
            <pc:docMk/>
            <pc:sldMk cId="3457746230" sldId="462"/>
            <ac:spMk id="131" creationId="{6DC42713-A41D-4E48-9B67-C6E865F2ADA9}"/>
          </ac:spMkLst>
        </pc:spChg>
      </pc:sldChg>
      <pc:sldChg chg="delSp modSp add del mod ord">
        <pc:chgData name="Andrew Stewart (andrewst)" userId="b77d2d29-a70c-4c4b-a7a4-8a713b83982f" providerId="ADAL" clId="{12B776AF-7A88-DE46-A37C-F3DD611A0637}" dt="2022-06-23T16:33:32.930" v="4258" actId="404"/>
        <pc:sldMkLst>
          <pc:docMk/>
          <pc:sldMk cId="615578682" sldId="2142533622"/>
        </pc:sldMkLst>
        <pc:spChg chg="mod">
          <ac:chgData name="Andrew Stewart (andrewst)" userId="b77d2d29-a70c-4c4b-a7a4-8a713b83982f" providerId="ADAL" clId="{12B776AF-7A88-DE46-A37C-F3DD611A0637}" dt="2022-06-23T16:33:32.930" v="4258" actId="404"/>
          <ac:spMkLst>
            <pc:docMk/>
            <pc:sldMk cId="615578682" sldId="2142533622"/>
            <ac:spMk id="3" creationId="{00000000-0000-0000-0000-000000000000}"/>
          </ac:spMkLst>
        </pc:spChg>
        <pc:spChg chg="del">
          <ac:chgData name="Andrew Stewart (andrewst)" userId="b77d2d29-a70c-4c4b-a7a4-8a713b83982f" providerId="ADAL" clId="{12B776AF-7A88-DE46-A37C-F3DD611A0637}" dt="2022-06-23T15:11:31.730" v="3220" actId="478"/>
          <ac:spMkLst>
            <pc:docMk/>
            <pc:sldMk cId="615578682" sldId="2142533622"/>
            <ac:spMk id="46" creationId="{23215C1F-5860-B349-AD93-30A5F57BB5F2}"/>
          </ac:spMkLst>
        </pc:spChg>
      </pc:sldChg>
      <pc:sldChg chg="delSp modSp add del mod">
        <pc:chgData name="Andrew Stewart (andrewst)" userId="b77d2d29-a70c-4c4b-a7a4-8a713b83982f" providerId="ADAL" clId="{12B776AF-7A88-DE46-A37C-F3DD611A0637}" dt="2022-06-23T16:33:56.549" v="4260" actId="404"/>
        <pc:sldMkLst>
          <pc:docMk/>
          <pc:sldMk cId="1726741168" sldId="2142533938"/>
        </pc:sldMkLst>
        <pc:spChg chg="del">
          <ac:chgData name="Andrew Stewart (andrewst)" userId="b77d2d29-a70c-4c4b-a7a4-8a713b83982f" providerId="ADAL" clId="{12B776AF-7A88-DE46-A37C-F3DD611A0637}" dt="2022-06-23T15:22:31.580" v="3250" actId="478"/>
          <ac:spMkLst>
            <pc:docMk/>
            <pc:sldMk cId="1726741168" sldId="2142533938"/>
            <ac:spMk id="31" creationId="{C74DFA7F-C4F1-2E40-B185-81310F7CD9C7}"/>
          </ac:spMkLst>
        </pc:spChg>
        <pc:spChg chg="mod">
          <ac:chgData name="Andrew Stewart (andrewst)" userId="b77d2d29-a70c-4c4b-a7a4-8a713b83982f" providerId="ADAL" clId="{12B776AF-7A88-DE46-A37C-F3DD611A0637}" dt="2022-06-23T16:33:56.549" v="4260" actId="404"/>
          <ac:spMkLst>
            <pc:docMk/>
            <pc:sldMk cId="1726741168" sldId="2142533938"/>
            <ac:spMk id="34" creationId="{328B2934-C976-3044-B01F-1517994847C5}"/>
          </ac:spMkLst>
        </pc:spChg>
      </pc:sldChg>
      <pc:sldChg chg="delSp modSp add del mod ord">
        <pc:chgData name="Andrew Stewart (andrewst)" userId="b77d2d29-a70c-4c4b-a7a4-8a713b83982f" providerId="ADAL" clId="{12B776AF-7A88-DE46-A37C-F3DD611A0637}" dt="2022-06-23T16:34:06.257" v="4261" actId="255"/>
        <pc:sldMkLst>
          <pc:docMk/>
          <pc:sldMk cId="3941233965" sldId="2142533948"/>
        </pc:sldMkLst>
        <pc:spChg chg="mod">
          <ac:chgData name="Andrew Stewart (andrewst)" userId="b77d2d29-a70c-4c4b-a7a4-8a713b83982f" providerId="ADAL" clId="{12B776AF-7A88-DE46-A37C-F3DD611A0637}" dt="2022-06-23T16:34:06.257" v="4261" actId="255"/>
          <ac:spMkLst>
            <pc:docMk/>
            <pc:sldMk cId="3941233965" sldId="2142533948"/>
            <ac:spMk id="4" creationId="{1AF588FD-EE4A-3E4A-BA10-856DFA9EB0E8}"/>
          </ac:spMkLst>
        </pc:spChg>
        <pc:spChg chg="del">
          <ac:chgData name="Andrew Stewart (andrewst)" userId="b77d2d29-a70c-4c4b-a7a4-8a713b83982f" providerId="ADAL" clId="{12B776AF-7A88-DE46-A37C-F3DD611A0637}" dt="2022-06-23T15:17:31.653" v="3241" actId="478"/>
          <ac:spMkLst>
            <pc:docMk/>
            <pc:sldMk cId="3941233965" sldId="2142533948"/>
            <ac:spMk id="9" creationId="{5B15533C-1A89-AC43-A68E-168E0EE54B99}"/>
          </ac:spMkLst>
        </pc:spChg>
      </pc:sldChg>
      <pc:sldChg chg="delSp modSp add del mod">
        <pc:chgData name="Andrew Stewart (andrewst)" userId="b77d2d29-a70c-4c4b-a7a4-8a713b83982f" providerId="ADAL" clId="{12B776AF-7A88-DE46-A37C-F3DD611A0637}" dt="2022-06-23T16:34:32.099" v="4263" actId="404"/>
        <pc:sldMkLst>
          <pc:docMk/>
          <pc:sldMk cId="1742352753" sldId="2142533949"/>
        </pc:sldMkLst>
        <pc:spChg chg="mod">
          <ac:chgData name="Andrew Stewart (andrewst)" userId="b77d2d29-a70c-4c4b-a7a4-8a713b83982f" providerId="ADAL" clId="{12B776AF-7A88-DE46-A37C-F3DD611A0637}" dt="2022-06-23T16:34:32.099" v="4263" actId="404"/>
          <ac:spMkLst>
            <pc:docMk/>
            <pc:sldMk cId="1742352753" sldId="2142533949"/>
            <ac:spMk id="2" creationId="{62A0E5C3-7770-D241-AFE4-A6B43EFDB8E0}"/>
          </ac:spMkLst>
        </pc:spChg>
        <pc:spChg chg="del">
          <ac:chgData name="Andrew Stewart (andrewst)" userId="b77d2d29-a70c-4c4b-a7a4-8a713b83982f" providerId="ADAL" clId="{12B776AF-7A88-DE46-A37C-F3DD611A0637}" dt="2022-06-23T15:17:37.165" v="3242" actId="478"/>
          <ac:spMkLst>
            <pc:docMk/>
            <pc:sldMk cId="1742352753" sldId="2142533949"/>
            <ac:spMk id="6" creationId="{9EEF6345-D2CA-8341-B3FA-C48FBD0ECBD3}"/>
          </ac:spMkLst>
        </pc:spChg>
      </pc:sldChg>
      <pc:sldChg chg="delSp modSp add del mod">
        <pc:chgData name="Andrew Stewart (andrewst)" userId="b77d2d29-a70c-4c4b-a7a4-8a713b83982f" providerId="ADAL" clId="{12B776AF-7A88-DE46-A37C-F3DD611A0637}" dt="2022-06-23T15:24:25.214" v="3287" actId="20577"/>
        <pc:sldMkLst>
          <pc:docMk/>
          <pc:sldMk cId="3497119888" sldId="2142533955"/>
        </pc:sldMkLst>
        <pc:spChg chg="del">
          <ac:chgData name="Andrew Stewart (andrewst)" userId="b77d2d29-a70c-4c4b-a7a4-8a713b83982f" providerId="ADAL" clId="{12B776AF-7A88-DE46-A37C-F3DD611A0637}" dt="2022-06-23T15:23:55.844" v="3254" actId="478"/>
          <ac:spMkLst>
            <pc:docMk/>
            <pc:sldMk cId="3497119888" sldId="2142533955"/>
            <ac:spMk id="2" creationId="{AF908100-3B6C-E446-86D4-4E1FE2DBF43C}"/>
          </ac:spMkLst>
        </pc:spChg>
        <pc:spChg chg="mod">
          <ac:chgData name="Andrew Stewart (andrewst)" userId="b77d2d29-a70c-4c4b-a7a4-8a713b83982f" providerId="ADAL" clId="{12B776AF-7A88-DE46-A37C-F3DD611A0637}" dt="2022-06-23T15:24:25.214" v="3287" actId="20577"/>
          <ac:spMkLst>
            <pc:docMk/>
            <pc:sldMk cId="3497119888" sldId="2142533955"/>
            <ac:spMk id="4" creationId="{4519B7D9-EDD7-A74D-9737-3B643C4F66D0}"/>
          </ac:spMkLst>
        </pc:spChg>
      </pc:sldChg>
      <pc:sldChg chg="del ord">
        <pc:chgData name="Andrew Stewart (andrewst)" userId="b77d2d29-a70c-4c4b-a7a4-8a713b83982f" providerId="ADAL" clId="{12B776AF-7A88-DE46-A37C-F3DD611A0637}" dt="2022-06-23T20:05:07.101" v="4367" actId="2696"/>
        <pc:sldMkLst>
          <pc:docMk/>
          <pc:sldMk cId="1596034397" sldId="2142533956"/>
        </pc:sldMkLst>
      </pc:sldChg>
      <pc:sldChg chg="del">
        <pc:chgData name="Andrew Stewart (andrewst)" userId="b77d2d29-a70c-4c4b-a7a4-8a713b83982f" providerId="ADAL" clId="{12B776AF-7A88-DE46-A37C-F3DD611A0637}" dt="2022-06-23T20:04:55.756" v="4366" actId="2696"/>
        <pc:sldMkLst>
          <pc:docMk/>
          <pc:sldMk cId="2564724536" sldId="2142533957"/>
        </pc:sldMkLst>
      </pc:sldChg>
      <pc:sldChg chg="new ord">
        <pc:chgData name="Andrew Stewart (andrewst)" userId="b77d2d29-a70c-4c4b-a7a4-8a713b83982f" providerId="ADAL" clId="{12B776AF-7A88-DE46-A37C-F3DD611A0637}" dt="2022-06-23T16:18:16.890" v="4103" actId="20578"/>
        <pc:sldMkLst>
          <pc:docMk/>
          <pc:sldMk cId="3362701117" sldId="2142533958"/>
        </pc:sldMkLst>
      </pc:sldChg>
    </pc:docChg>
  </pc:docChgLst>
  <pc:docChgLst>
    <pc:chgData name="Jason Hester (jasheste)" userId="S::jasheste@cisco.com::d0ac0fcb-8d7d-4c5d-802d-ee9f4752ddc2" providerId="AD" clId="Web-{1907E3A6-8780-83B4-D49B-28B5A222EE66}"/>
    <pc:docChg chg="modSld">
      <pc:chgData name="Jason Hester (jasheste)" userId="S::jasheste@cisco.com::d0ac0fcb-8d7d-4c5d-802d-ee9f4752ddc2" providerId="AD" clId="Web-{1907E3A6-8780-83B4-D49B-28B5A222EE66}" dt="2022-06-16T15:54:04.688" v="13" actId="20577"/>
      <pc:docMkLst>
        <pc:docMk/>
      </pc:docMkLst>
      <pc:sldChg chg="modSp">
        <pc:chgData name="Jason Hester (jasheste)" userId="S::jasheste@cisco.com::d0ac0fcb-8d7d-4c5d-802d-ee9f4752ddc2" providerId="AD" clId="Web-{1907E3A6-8780-83B4-D49B-28B5A222EE66}" dt="2022-06-16T15:54:04.688" v="13" actId="20577"/>
        <pc:sldMkLst>
          <pc:docMk/>
          <pc:sldMk cId="3252800705" sldId="303"/>
        </pc:sldMkLst>
        <pc:spChg chg="mod">
          <ac:chgData name="Jason Hester (jasheste)" userId="S::jasheste@cisco.com::d0ac0fcb-8d7d-4c5d-802d-ee9f4752ddc2" providerId="AD" clId="Web-{1907E3A6-8780-83B4-D49B-28B5A222EE66}" dt="2022-06-16T15:54:04.688" v="13" actId="20577"/>
          <ac:spMkLst>
            <pc:docMk/>
            <pc:sldMk cId="3252800705" sldId="303"/>
            <ac:spMk id="3" creationId="{91D36665-AEA3-6AB9-73D3-D2547C6A4797}"/>
          </ac:spMkLst>
        </pc:spChg>
      </pc:sldChg>
    </pc:docChg>
  </pc:docChgLst>
  <pc:docChgLst>
    <pc:chgData name="Jason Hester (jasheste)" userId="S::jasheste@cisco.com::d0ac0fcb-8d7d-4c5d-802d-ee9f4752ddc2" providerId="AD" clId="Web-{B4C54B3B-7BCD-B2CE-BF27-7BBFBF42203A}"/>
    <pc:docChg chg="modSld">
      <pc:chgData name="Jason Hester (jasheste)" userId="S::jasheste@cisco.com::d0ac0fcb-8d7d-4c5d-802d-ee9f4752ddc2" providerId="AD" clId="Web-{B4C54B3B-7BCD-B2CE-BF27-7BBFBF42203A}" dt="2022-06-28T14:48:08.667" v="161" actId="20577"/>
      <pc:docMkLst>
        <pc:docMk/>
      </pc:docMkLst>
      <pc:sldChg chg="modSp">
        <pc:chgData name="Jason Hester (jasheste)" userId="S::jasheste@cisco.com::d0ac0fcb-8d7d-4c5d-802d-ee9f4752ddc2" providerId="AD" clId="Web-{B4C54B3B-7BCD-B2CE-BF27-7BBFBF42203A}" dt="2022-06-28T14:48:08.667" v="161" actId="20577"/>
        <pc:sldMkLst>
          <pc:docMk/>
          <pc:sldMk cId="654592302" sldId="2142533961"/>
        </pc:sldMkLst>
        <pc:spChg chg="mod">
          <ac:chgData name="Jason Hester (jasheste)" userId="S::jasheste@cisco.com::d0ac0fcb-8d7d-4c5d-802d-ee9f4752ddc2" providerId="AD" clId="Web-{B4C54B3B-7BCD-B2CE-BF27-7BBFBF42203A}" dt="2022-06-28T14:45:03.368" v="122" actId="14100"/>
          <ac:spMkLst>
            <pc:docMk/>
            <pc:sldMk cId="654592302" sldId="2142533961"/>
            <ac:spMk id="2" creationId="{0EC62860-A393-7FE4-F50B-7CD1A65B2F33}"/>
          </ac:spMkLst>
        </pc:spChg>
        <pc:spChg chg="mod">
          <ac:chgData name="Jason Hester (jasheste)" userId="S::jasheste@cisco.com::d0ac0fcb-8d7d-4c5d-802d-ee9f4752ddc2" providerId="AD" clId="Web-{B4C54B3B-7BCD-B2CE-BF27-7BBFBF42203A}" dt="2022-06-28T14:48:08.667" v="161" actId="20577"/>
          <ac:spMkLst>
            <pc:docMk/>
            <pc:sldMk cId="654592302" sldId="2142533961"/>
            <ac:spMk id="3" creationId="{46D40D20-5600-F133-BC25-676DA1347DD8}"/>
          </ac:spMkLst>
        </pc:spChg>
      </pc:sldChg>
    </pc:docChg>
  </pc:docChgLst>
  <pc:docChgLst>
    <pc:chgData name="Jason Hester (jasheste)" userId="S::jasheste@cisco.com::d0ac0fcb-8d7d-4c5d-802d-ee9f4752ddc2" providerId="AD" clId="Web-{60840C48-DCAB-65BC-0B04-70EA2819A108}"/>
    <pc:docChg chg="modSld">
      <pc:chgData name="Jason Hester (jasheste)" userId="S::jasheste@cisco.com::d0ac0fcb-8d7d-4c5d-802d-ee9f4752ddc2" providerId="AD" clId="Web-{60840C48-DCAB-65BC-0B04-70EA2819A108}" dt="2022-06-30T22:19:12.783" v="26"/>
      <pc:docMkLst>
        <pc:docMk/>
      </pc:docMkLst>
      <pc:sldChg chg="modNotes">
        <pc:chgData name="Jason Hester (jasheste)" userId="S::jasheste@cisco.com::d0ac0fcb-8d7d-4c5d-802d-ee9f4752ddc2" providerId="AD" clId="Web-{60840C48-DCAB-65BC-0B04-70EA2819A108}" dt="2022-06-30T21:37:11.486" v="2"/>
        <pc:sldMkLst>
          <pc:docMk/>
          <pc:sldMk cId="828079684" sldId="329"/>
        </pc:sldMkLst>
      </pc:sldChg>
      <pc:sldChg chg="modNotes">
        <pc:chgData name="Jason Hester (jasheste)" userId="S::jasheste@cisco.com::d0ac0fcb-8d7d-4c5d-802d-ee9f4752ddc2" providerId="AD" clId="Web-{60840C48-DCAB-65BC-0B04-70EA2819A108}" dt="2022-06-30T22:09:07.099" v="6"/>
        <pc:sldMkLst>
          <pc:docMk/>
          <pc:sldMk cId="4264729809" sldId="342"/>
        </pc:sldMkLst>
      </pc:sldChg>
      <pc:sldChg chg="modNotes">
        <pc:chgData name="Jason Hester (jasheste)" userId="S::jasheste@cisco.com::d0ac0fcb-8d7d-4c5d-802d-ee9f4752ddc2" providerId="AD" clId="Web-{60840C48-DCAB-65BC-0B04-70EA2819A108}" dt="2022-06-30T22:19:12.783" v="26"/>
        <pc:sldMkLst>
          <pc:docMk/>
          <pc:sldMk cId="1726741168" sldId="2142533938"/>
        </pc:sldMkLst>
      </pc:sldChg>
    </pc:docChg>
  </pc:docChgLst>
  <pc:docChgLst>
    <pc:chgData name="Kevin McFadden (kmcfadde)" userId="3103ab03-7f5b-4408-ae41-3701ed107f2f" providerId="ADAL" clId="{25C8F504-44E4-4092-B27E-7970ECD24522}"/>
    <pc:docChg chg="undo redo custSel addSld delSld modSld sldOrd">
      <pc:chgData name="Kevin McFadden (kmcfadde)" userId="3103ab03-7f5b-4408-ae41-3701ed107f2f" providerId="ADAL" clId="{25C8F504-44E4-4092-B27E-7970ECD24522}" dt="2022-06-28T15:37:06.603" v="2081" actId="6549"/>
      <pc:docMkLst>
        <pc:docMk/>
      </pc:docMkLst>
      <pc:sldChg chg="addSp delSp modSp mod ord">
        <pc:chgData name="Kevin McFadden (kmcfadde)" userId="3103ab03-7f5b-4408-ae41-3701ed107f2f" providerId="ADAL" clId="{25C8F504-44E4-4092-B27E-7970ECD24522}" dt="2022-06-28T12:57:46.022" v="917" actId="20577"/>
        <pc:sldMkLst>
          <pc:docMk/>
          <pc:sldMk cId="471928179" sldId="305"/>
        </pc:sldMkLst>
        <pc:spChg chg="mod">
          <ac:chgData name="Kevin McFadden (kmcfadde)" userId="3103ab03-7f5b-4408-ae41-3701ed107f2f" providerId="ADAL" clId="{25C8F504-44E4-4092-B27E-7970ECD24522}" dt="2022-06-23T15:19:09.013" v="140" actId="12789"/>
          <ac:spMkLst>
            <pc:docMk/>
            <pc:sldMk cId="471928179" sldId="305"/>
            <ac:spMk id="58" creationId="{DF51AFE0-254D-3B9F-DB79-5B73D8B7AF0B}"/>
          </ac:spMkLst>
        </pc:spChg>
        <pc:spChg chg="mod">
          <ac:chgData name="Kevin McFadden (kmcfadde)" userId="3103ab03-7f5b-4408-ae41-3701ed107f2f" providerId="ADAL" clId="{25C8F504-44E4-4092-B27E-7970ECD24522}" dt="2022-06-28T12:57:46.022" v="917" actId="20577"/>
          <ac:spMkLst>
            <pc:docMk/>
            <pc:sldMk cId="471928179" sldId="305"/>
            <ac:spMk id="59" creationId="{C6F4824E-8ED6-33B6-BB6D-EA6DC4402976}"/>
          </ac:spMkLst>
        </pc:spChg>
        <pc:spChg chg="mod topLvl">
          <ac:chgData name="Kevin McFadden (kmcfadde)" userId="3103ab03-7f5b-4408-ae41-3701ed107f2f" providerId="ADAL" clId="{25C8F504-44E4-4092-B27E-7970ECD24522}" dt="2022-06-23T15:14:00.521" v="45" actId="164"/>
          <ac:spMkLst>
            <pc:docMk/>
            <pc:sldMk cId="471928179" sldId="305"/>
            <ac:spMk id="61" creationId="{339FD42E-49AE-8556-4160-36D2C0815A2B}"/>
          </ac:spMkLst>
        </pc:spChg>
        <pc:spChg chg="mod topLvl">
          <ac:chgData name="Kevin McFadden (kmcfadde)" userId="3103ab03-7f5b-4408-ae41-3701ed107f2f" providerId="ADAL" clId="{25C8F504-44E4-4092-B27E-7970ECD24522}" dt="2022-06-23T15:14:00.521" v="45" actId="164"/>
          <ac:spMkLst>
            <pc:docMk/>
            <pc:sldMk cId="471928179" sldId="305"/>
            <ac:spMk id="62" creationId="{1F8C99D0-F70C-43B8-AFD6-80664F68F432}"/>
          </ac:spMkLst>
        </pc:spChg>
        <pc:spChg chg="mod topLvl">
          <ac:chgData name="Kevin McFadden (kmcfadde)" userId="3103ab03-7f5b-4408-ae41-3701ed107f2f" providerId="ADAL" clId="{25C8F504-44E4-4092-B27E-7970ECD24522}" dt="2022-06-23T15:09:12.677" v="10" actId="164"/>
          <ac:spMkLst>
            <pc:docMk/>
            <pc:sldMk cId="471928179" sldId="305"/>
            <ac:spMk id="63" creationId="{30A75FA3-8838-EBD7-F1CD-B0C2D8747560}"/>
          </ac:spMkLst>
        </pc:spChg>
        <pc:spChg chg="mod topLvl">
          <ac:chgData name="Kevin McFadden (kmcfadde)" userId="3103ab03-7f5b-4408-ae41-3701ed107f2f" providerId="ADAL" clId="{25C8F504-44E4-4092-B27E-7970ECD24522}" dt="2022-06-23T15:14:13.918" v="47" actId="164"/>
          <ac:spMkLst>
            <pc:docMk/>
            <pc:sldMk cId="471928179" sldId="305"/>
            <ac:spMk id="72" creationId="{B8FA3AAB-123A-029E-B5FC-0239A9A01CEC}"/>
          </ac:spMkLst>
        </pc:spChg>
        <pc:spChg chg="mod topLvl">
          <ac:chgData name="Kevin McFadden (kmcfadde)" userId="3103ab03-7f5b-4408-ae41-3701ed107f2f" providerId="ADAL" clId="{25C8F504-44E4-4092-B27E-7970ECD24522}" dt="2022-06-23T15:14:13.918" v="47" actId="164"/>
          <ac:spMkLst>
            <pc:docMk/>
            <pc:sldMk cId="471928179" sldId="305"/>
            <ac:spMk id="73" creationId="{0C7D3F56-9666-4E88-F6B8-A873B2128F2A}"/>
          </ac:spMkLst>
        </pc:spChg>
        <pc:spChg chg="mod topLvl">
          <ac:chgData name="Kevin McFadden (kmcfadde)" userId="3103ab03-7f5b-4408-ae41-3701ed107f2f" providerId="ADAL" clId="{25C8F504-44E4-4092-B27E-7970ECD24522}" dt="2022-06-23T15:09:26.050" v="12" actId="164"/>
          <ac:spMkLst>
            <pc:docMk/>
            <pc:sldMk cId="471928179" sldId="305"/>
            <ac:spMk id="74" creationId="{DC297A92-3849-ED3B-2464-6FE7F4C09286}"/>
          </ac:spMkLst>
        </pc:spChg>
        <pc:spChg chg="mod topLvl">
          <ac:chgData name="Kevin McFadden (kmcfadde)" userId="3103ab03-7f5b-4408-ae41-3701ed107f2f" providerId="ADAL" clId="{25C8F504-44E4-4092-B27E-7970ECD24522}" dt="2022-06-23T15:09:20.929" v="11" actId="164"/>
          <ac:spMkLst>
            <pc:docMk/>
            <pc:sldMk cId="471928179" sldId="305"/>
            <ac:spMk id="87" creationId="{9790CE0F-4417-D327-20E3-5EC3B65217E5}"/>
          </ac:spMkLst>
        </pc:spChg>
        <pc:spChg chg="mod topLvl">
          <ac:chgData name="Kevin McFadden (kmcfadde)" userId="3103ab03-7f5b-4408-ae41-3701ed107f2f" providerId="ADAL" clId="{25C8F504-44E4-4092-B27E-7970ECD24522}" dt="2022-06-23T15:09:20.929" v="11" actId="164"/>
          <ac:spMkLst>
            <pc:docMk/>
            <pc:sldMk cId="471928179" sldId="305"/>
            <ac:spMk id="88" creationId="{446FFD57-AF8D-A284-4A64-DB01AED84C6E}"/>
          </ac:spMkLst>
        </pc:spChg>
        <pc:spChg chg="mod topLvl">
          <ac:chgData name="Kevin McFadden (kmcfadde)" userId="3103ab03-7f5b-4408-ae41-3701ed107f2f" providerId="ADAL" clId="{25C8F504-44E4-4092-B27E-7970ECD24522}" dt="2022-06-23T15:14:08.225" v="46" actId="164"/>
          <ac:spMkLst>
            <pc:docMk/>
            <pc:sldMk cId="471928179" sldId="305"/>
            <ac:spMk id="89" creationId="{DDC3AD27-B3D3-4219-296C-439C39A46CA9}"/>
          </ac:spMkLst>
        </pc:spChg>
        <pc:spChg chg="mod topLvl">
          <ac:chgData name="Kevin McFadden (kmcfadde)" userId="3103ab03-7f5b-4408-ae41-3701ed107f2f" providerId="ADAL" clId="{25C8F504-44E4-4092-B27E-7970ECD24522}" dt="2022-06-23T15:14:08.225" v="46" actId="164"/>
          <ac:spMkLst>
            <pc:docMk/>
            <pc:sldMk cId="471928179" sldId="305"/>
            <ac:spMk id="90" creationId="{F2A27605-F99E-8447-CC49-4EB2E073DAC5}"/>
          </ac:spMkLst>
        </pc:spChg>
        <pc:spChg chg="mod topLvl">
          <ac:chgData name="Kevin McFadden (kmcfadde)" userId="3103ab03-7f5b-4408-ae41-3701ed107f2f" providerId="ADAL" clId="{25C8F504-44E4-4092-B27E-7970ECD24522}" dt="2022-06-23T15:09:36.853" v="14" actId="164"/>
          <ac:spMkLst>
            <pc:docMk/>
            <pc:sldMk cId="471928179" sldId="305"/>
            <ac:spMk id="93" creationId="{84BBF674-B64B-BE1B-5461-91DD00FF9BAA}"/>
          </ac:spMkLst>
        </pc:spChg>
        <pc:spChg chg="mod topLvl">
          <ac:chgData name="Kevin McFadden (kmcfadde)" userId="3103ab03-7f5b-4408-ae41-3701ed107f2f" providerId="ADAL" clId="{25C8F504-44E4-4092-B27E-7970ECD24522}" dt="2022-06-23T15:14:24.875" v="49" actId="164"/>
          <ac:spMkLst>
            <pc:docMk/>
            <pc:sldMk cId="471928179" sldId="305"/>
            <ac:spMk id="97" creationId="{6A2EE3C5-C447-841A-FC38-42499638AA36}"/>
          </ac:spMkLst>
        </pc:spChg>
        <pc:spChg chg="mod topLvl">
          <ac:chgData name="Kevin McFadden (kmcfadde)" userId="3103ab03-7f5b-4408-ae41-3701ed107f2f" providerId="ADAL" clId="{25C8F504-44E4-4092-B27E-7970ECD24522}" dt="2022-06-23T15:14:24.875" v="49" actId="164"/>
          <ac:spMkLst>
            <pc:docMk/>
            <pc:sldMk cId="471928179" sldId="305"/>
            <ac:spMk id="98" creationId="{7B8E7D13-E33D-AB4D-62CE-74AD7EFB205B}"/>
          </ac:spMkLst>
        </pc:spChg>
        <pc:spChg chg="mod topLvl">
          <ac:chgData name="Kevin McFadden (kmcfadde)" userId="3103ab03-7f5b-4408-ae41-3701ed107f2f" providerId="ADAL" clId="{25C8F504-44E4-4092-B27E-7970ECD24522}" dt="2022-06-23T15:09:31.233" v="13" actId="164"/>
          <ac:spMkLst>
            <pc:docMk/>
            <pc:sldMk cId="471928179" sldId="305"/>
            <ac:spMk id="105" creationId="{5F3DDFAD-BFD6-5E0B-4919-EC3B35DDE93A}"/>
          </ac:spMkLst>
        </pc:spChg>
        <pc:spChg chg="mod topLvl">
          <ac:chgData name="Kevin McFadden (kmcfadde)" userId="3103ab03-7f5b-4408-ae41-3701ed107f2f" providerId="ADAL" clId="{25C8F504-44E4-4092-B27E-7970ECD24522}" dt="2022-06-23T15:14:19.197" v="48" actId="164"/>
          <ac:spMkLst>
            <pc:docMk/>
            <pc:sldMk cId="471928179" sldId="305"/>
            <ac:spMk id="106" creationId="{46E50D1D-5E2A-0DC3-0C49-74E6B2A98538}"/>
          </ac:spMkLst>
        </pc:spChg>
        <pc:spChg chg="mod topLvl">
          <ac:chgData name="Kevin McFadden (kmcfadde)" userId="3103ab03-7f5b-4408-ae41-3701ed107f2f" providerId="ADAL" clId="{25C8F504-44E4-4092-B27E-7970ECD24522}" dt="2022-06-23T15:14:19.197" v="48" actId="164"/>
          <ac:spMkLst>
            <pc:docMk/>
            <pc:sldMk cId="471928179" sldId="305"/>
            <ac:spMk id="107" creationId="{BA29C52B-D3BF-E07C-7A5D-736678D0D7DD}"/>
          </ac:spMkLst>
        </pc:spChg>
        <pc:grpChg chg="add del mod">
          <ac:chgData name="Kevin McFadden (kmcfadde)" userId="3103ab03-7f5b-4408-ae41-3701ed107f2f" providerId="ADAL" clId="{25C8F504-44E4-4092-B27E-7970ECD24522}" dt="2022-06-23T15:08:13.863" v="5" actId="165"/>
          <ac:grpSpMkLst>
            <pc:docMk/>
            <pc:sldMk cId="471928179" sldId="305"/>
            <ac:grpSpMk id="3" creationId="{C5C2F4DE-F739-4F40-BA0C-D18D51AF4215}"/>
          </ac:grpSpMkLst>
        </pc:grpChg>
        <pc:grpChg chg="add mod">
          <ac:chgData name="Kevin McFadden (kmcfadde)" userId="3103ab03-7f5b-4408-ae41-3701ed107f2f" providerId="ADAL" clId="{25C8F504-44E4-4092-B27E-7970ECD24522}" dt="2022-06-23T15:14:00.521" v="45" actId="164"/>
          <ac:grpSpMkLst>
            <pc:docMk/>
            <pc:sldMk cId="471928179" sldId="305"/>
            <ac:grpSpMk id="4" creationId="{96FDF3CC-E01C-4446-86C0-48653FA6BF25}"/>
          </ac:grpSpMkLst>
        </pc:grpChg>
        <pc:grpChg chg="add mod">
          <ac:chgData name="Kevin McFadden (kmcfadde)" userId="3103ab03-7f5b-4408-ae41-3701ed107f2f" providerId="ADAL" clId="{25C8F504-44E4-4092-B27E-7970ECD24522}" dt="2022-06-23T15:14:08.225" v="46" actId="164"/>
          <ac:grpSpMkLst>
            <pc:docMk/>
            <pc:sldMk cId="471928179" sldId="305"/>
            <ac:grpSpMk id="5" creationId="{6217A2E8-898C-480E-8CD0-89FA35F8FB4E}"/>
          </ac:grpSpMkLst>
        </pc:grpChg>
        <pc:grpChg chg="add mod">
          <ac:chgData name="Kevin McFadden (kmcfadde)" userId="3103ab03-7f5b-4408-ae41-3701ed107f2f" providerId="ADAL" clId="{25C8F504-44E4-4092-B27E-7970ECD24522}" dt="2022-06-23T15:14:13.918" v="47" actId="164"/>
          <ac:grpSpMkLst>
            <pc:docMk/>
            <pc:sldMk cId="471928179" sldId="305"/>
            <ac:grpSpMk id="6" creationId="{3F580B41-BD13-481F-AF1C-7A31F3F8B570}"/>
          </ac:grpSpMkLst>
        </pc:grpChg>
        <pc:grpChg chg="add mod">
          <ac:chgData name="Kevin McFadden (kmcfadde)" userId="3103ab03-7f5b-4408-ae41-3701ed107f2f" providerId="ADAL" clId="{25C8F504-44E4-4092-B27E-7970ECD24522}" dt="2022-06-23T15:14:19.197" v="48" actId="164"/>
          <ac:grpSpMkLst>
            <pc:docMk/>
            <pc:sldMk cId="471928179" sldId="305"/>
            <ac:grpSpMk id="7" creationId="{21ECCF7B-CD73-4C8A-9D69-15B788D0E85B}"/>
          </ac:grpSpMkLst>
        </pc:grpChg>
        <pc:grpChg chg="add mod">
          <ac:chgData name="Kevin McFadden (kmcfadde)" userId="3103ab03-7f5b-4408-ae41-3701ed107f2f" providerId="ADAL" clId="{25C8F504-44E4-4092-B27E-7970ECD24522}" dt="2022-06-23T15:14:24.875" v="49" actId="164"/>
          <ac:grpSpMkLst>
            <pc:docMk/>
            <pc:sldMk cId="471928179" sldId="305"/>
            <ac:grpSpMk id="8" creationId="{9DB96DC5-EC54-4942-AF56-A7DBF55C005C}"/>
          </ac:grpSpMkLst>
        </pc:grpChg>
        <pc:grpChg chg="add mod">
          <ac:chgData name="Kevin McFadden (kmcfadde)" userId="3103ab03-7f5b-4408-ae41-3701ed107f2f" providerId="ADAL" clId="{25C8F504-44E4-4092-B27E-7970ECD24522}" dt="2022-06-23T15:14:57.308" v="54" actId="164"/>
          <ac:grpSpMkLst>
            <pc:docMk/>
            <pc:sldMk cId="471928179" sldId="305"/>
            <ac:grpSpMk id="9" creationId="{D0D4D014-BD39-4F06-A604-1E5E16269183}"/>
          </ac:grpSpMkLst>
        </pc:grpChg>
        <pc:grpChg chg="add mod">
          <ac:chgData name="Kevin McFadden (kmcfadde)" userId="3103ab03-7f5b-4408-ae41-3701ed107f2f" providerId="ADAL" clId="{25C8F504-44E4-4092-B27E-7970ECD24522}" dt="2022-06-23T15:14:57.308" v="54" actId="164"/>
          <ac:grpSpMkLst>
            <pc:docMk/>
            <pc:sldMk cId="471928179" sldId="305"/>
            <ac:grpSpMk id="10" creationId="{A59197F6-AB6A-4FDD-97BC-69EB07F4A0F5}"/>
          </ac:grpSpMkLst>
        </pc:grpChg>
        <pc:grpChg chg="add mod">
          <ac:chgData name="Kevin McFadden (kmcfadde)" userId="3103ab03-7f5b-4408-ae41-3701ed107f2f" providerId="ADAL" clId="{25C8F504-44E4-4092-B27E-7970ECD24522}" dt="2022-06-23T15:14:57.308" v="54" actId="164"/>
          <ac:grpSpMkLst>
            <pc:docMk/>
            <pc:sldMk cId="471928179" sldId="305"/>
            <ac:grpSpMk id="11" creationId="{541A4B70-CA3B-48A0-94B4-13E007BB57C3}"/>
          </ac:grpSpMkLst>
        </pc:grpChg>
        <pc:grpChg chg="add mod">
          <ac:chgData name="Kevin McFadden (kmcfadde)" userId="3103ab03-7f5b-4408-ae41-3701ed107f2f" providerId="ADAL" clId="{25C8F504-44E4-4092-B27E-7970ECD24522}" dt="2022-06-23T15:14:57.308" v="54" actId="164"/>
          <ac:grpSpMkLst>
            <pc:docMk/>
            <pc:sldMk cId="471928179" sldId="305"/>
            <ac:grpSpMk id="12" creationId="{598C876B-C0F4-4150-8AA6-5C08B007F74A}"/>
          </ac:grpSpMkLst>
        </pc:grpChg>
        <pc:grpChg chg="add mod">
          <ac:chgData name="Kevin McFadden (kmcfadde)" userId="3103ab03-7f5b-4408-ae41-3701ed107f2f" providerId="ADAL" clId="{25C8F504-44E4-4092-B27E-7970ECD24522}" dt="2022-06-23T15:14:57.308" v="54" actId="164"/>
          <ac:grpSpMkLst>
            <pc:docMk/>
            <pc:sldMk cId="471928179" sldId="305"/>
            <ac:grpSpMk id="13" creationId="{D5604DCD-FEA5-4C89-BED1-029930251A3A}"/>
          </ac:grpSpMkLst>
        </pc:grpChg>
        <pc:grpChg chg="add mod">
          <ac:chgData name="Kevin McFadden (kmcfadde)" userId="3103ab03-7f5b-4408-ae41-3701ed107f2f" providerId="ADAL" clId="{25C8F504-44E4-4092-B27E-7970ECD24522}" dt="2022-06-23T15:15:00.732" v="55" actId="12788"/>
          <ac:grpSpMkLst>
            <pc:docMk/>
            <pc:sldMk cId="471928179" sldId="305"/>
            <ac:grpSpMk id="14" creationId="{D6E8F149-ADB6-472C-9C8F-49A084890ECF}"/>
          </ac:grpSpMkLst>
        </pc:grpChg>
        <pc:grpChg chg="del">
          <ac:chgData name="Kevin McFadden (kmcfadde)" userId="3103ab03-7f5b-4408-ae41-3701ed107f2f" providerId="ADAL" clId="{25C8F504-44E4-4092-B27E-7970ECD24522}" dt="2022-06-23T15:07:53.287" v="1" actId="165"/>
          <ac:grpSpMkLst>
            <pc:docMk/>
            <pc:sldMk cId="471928179" sldId="305"/>
            <ac:grpSpMk id="71" creationId="{1C9F2949-64E2-A06D-1AD7-BBB8ED1E4F15}"/>
          </ac:grpSpMkLst>
        </pc:grpChg>
        <pc:grpChg chg="mod">
          <ac:chgData name="Kevin McFadden (kmcfadde)" userId="3103ab03-7f5b-4408-ae41-3701ed107f2f" providerId="ADAL" clId="{25C8F504-44E4-4092-B27E-7970ECD24522}" dt="2022-06-23T15:14:57.308" v="54" actId="164"/>
          <ac:grpSpMkLst>
            <pc:docMk/>
            <pc:sldMk cId="471928179" sldId="305"/>
            <ac:grpSpMk id="78" creationId="{8EF29F66-F653-AF91-AF18-E466CB9A1B39}"/>
          </ac:grpSpMkLst>
        </pc:grpChg>
        <pc:grpChg chg="mod">
          <ac:chgData name="Kevin McFadden (kmcfadde)" userId="3103ab03-7f5b-4408-ae41-3701ed107f2f" providerId="ADAL" clId="{25C8F504-44E4-4092-B27E-7970ECD24522}" dt="2022-06-23T15:14:57.308" v="54" actId="164"/>
          <ac:grpSpMkLst>
            <pc:docMk/>
            <pc:sldMk cId="471928179" sldId="305"/>
            <ac:grpSpMk id="82" creationId="{CA1E6862-B53B-1208-ACEF-5AA6B4D33A69}"/>
          </ac:grpSpMkLst>
        </pc:grpChg>
        <pc:grpChg chg="del">
          <ac:chgData name="Kevin McFadden (kmcfadde)" userId="3103ab03-7f5b-4408-ae41-3701ed107f2f" providerId="ADAL" clId="{25C8F504-44E4-4092-B27E-7970ECD24522}" dt="2022-06-23T15:07:46.009" v="0" actId="165"/>
          <ac:grpSpMkLst>
            <pc:docMk/>
            <pc:sldMk cId="471928179" sldId="305"/>
            <ac:grpSpMk id="86" creationId="{FD58C05B-B7F3-9373-D3ED-E77F9929FB6D}"/>
          </ac:grpSpMkLst>
        </pc:grpChg>
        <pc:grpChg chg="del">
          <ac:chgData name="Kevin McFadden (kmcfadde)" userId="3103ab03-7f5b-4408-ae41-3701ed107f2f" providerId="ADAL" clId="{25C8F504-44E4-4092-B27E-7970ECD24522}" dt="2022-06-23T15:08:00.135" v="3" actId="165"/>
          <ac:grpSpMkLst>
            <pc:docMk/>
            <pc:sldMk cId="471928179" sldId="305"/>
            <ac:grpSpMk id="92" creationId="{5C94D6B4-7D6A-993E-F59C-7A5C6537CF06}"/>
          </ac:grpSpMkLst>
        </pc:grpChg>
        <pc:grpChg chg="mod">
          <ac:chgData name="Kevin McFadden (kmcfadde)" userId="3103ab03-7f5b-4408-ae41-3701ed107f2f" providerId="ADAL" clId="{25C8F504-44E4-4092-B27E-7970ECD24522}" dt="2022-06-23T15:14:57.308" v="54" actId="164"/>
          <ac:grpSpMkLst>
            <pc:docMk/>
            <pc:sldMk cId="471928179" sldId="305"/>
            <ac:grpSpMk id="99" creationId="{81A50200-A1FB-8F41-311D-4B8BA1E13A50}"/>
          </ac:grpSpMkLst>
        </pc:grpChg>
        <pc:grpChg chg="del">
          <ac:chgData name="Kevin McFadden (kmcfadde)" userId="3103ab03-7f5b-4408-ae41-3701ed107f2f" providerId="ADAL" clId="{25C8F504-44E4-4092-B27E-7970ECD24522}" dt="2022-06-23T15:07:56.529" v="2" actId="165"/>
          <ac:grpSpMkLst>
            <pc:docMk/>
            <pc:sldMk cId="471928179" sldId="305"/>
            <ac:grpSpMk id="103" creationId="{DF41461B-0E64-89A0-6665-51D79C8462AB}"/>
          </ac:grpSpMkLst>
        </pc:grpChg>
        <pc:grpChg chg="mod">
          <ac:chgData name="Kevin McFadden (kmcfadde)" userId="3103ab03-7f5b-4408-ae41-3701ed107f2f" providerId="ADAL" clId="{25C8F504-44E4-4092-B27E-7970ECD24522}" dt="2022-06-23T15:14:57.308" v="54" actId="164"/>
          <ac:grpSpMkLst>
            <pc:docMk/>
            <pc:sldMk cId="471928179" sldId="305"/>
            <ac:grpSpMk id="110" creationId="{75730F77-9B14-8562-98FF-0D0706280B47}"/>
          </ac:grpSpMkLst>
        </pc:grpChg>
        <pc:grpChg chg="del">
          <ac:chgData name="Kevin McFadden (kmcfadde)" userId="3103ab03-7f5b-4408-ae41-3701ed107f2f" providerId="ADAL" clId="{25C8F504-44E4-4092-B27E-7970ECD24522}" dt="2022-06-23T15:08:21.822" v="6" actId="165"/>
          <ac:grpSpMkLst>
            <pc:docMk/>
            <pc:sldMk cId="471928179" sldId="305"/>
            <ac:grpSpMk id="114" creationId="{5FE9BB34-BD66-CA85-42D1-45245663FFFF}"/>
          </ac:grpSpMkLst>
        </pc:grpChg>
        <pc:picChg chg="mod topLvl">
          <ac:chgData name="Kevin McFadden (kmcfadde)" userId="3103ab03-7f5b-4408-ae41-3701ed107f2f" providerId="ADAL" clId="{25C8F504-44E4-4092-B27E-7970ECD24522}" dt="2022-06-23T15:09:12.677" v="10" actId="164"/>
          <ac:picMkLst>
            <pc:docMk/>
            <pc:sldMk cId="471928179" sldId="305"/>
            <ac:picMk id="64" creationId="{AD6B4CBB-9C01-7429-4163-56F65ECFEC6A}"/>
          </ac:picMkLst>
        </pc:picChg>
        <pc:picChg chg="mod topLvl">
          <ac:chgData name="Kevin McFadden (kmcfadde)" userId="3103ab03-7f5b-4408-ae41-3701ed107f2f" providerId="ADAL" clId="{25C8F504-44E4-4092-B27E-7970ECD24522}" dt="2022-06-23T15:14:00.521" v="45" actId="164"/>
          <ac:picMkLst>
            <pc:docMk/>
            <pc:sldMk cId="471928179" sldId="305"/>
            <ac:picMk id="65" creationId="{4464322B-8082-5422-010D-DC8BBC178CCB}"/>
          </ac:picMkLst>
        </pc:picChg>
        <pc:picChg chg="mod topLvl">
          <ac:chgData name="Kevin McFadden (kmcfadde)" userId="3103ab03-7f5b-4408-ae41-3701ed107f2f" providerId="ADAL" clId="{25C8F504-44E4-4092-B27E-7970ECD24522}" dt="2022-06-23T15:09:12.677" v="10" actId="164"/>
          <ac:picMkLst>
            <pc:docMk/>
            <pc:sldMk cId="471928179" sldId="305"/>
            <ac:picMk id="66" creationId="{15553468-8090-0A13-0DCD-E5ECBA1ED4FE}"/>
          </ac:picMkLst>
        </pc:picChg>
        <pc:picChg chg="mod topLvl">
          <ac:chgData name="Kevin McFadden (kmcfadde)" userId="3103ab03-7f5b-4408-ae41-3701ed107f2f" providerId="ADAL" clId="{25C8F504-44E4-4092-B27E-7970ECD24522}" dt="2022-06-23T15:09:12.677" v="10" actId="164"/>
          <ac:picMkLst>
            <pc:docMk/>
            <pc:sldMk cId="471928179" sldId="305"/>
            <ac:picMk id="67" creationId="{1A97D35C-AB0F-027D-C1CE-B891EB584239}"/>
          </ac:picMkLst>
        </pc:picChg>
        <pc:picChg chg="mod topLvl">
          <ac:chgData name="Kevin McFadden (kmcfadde)" userId="3103ab03-7f5b-4408-ae41-3701ed107f2f" providerId="ADAL" clId="{25C8F504-44E4-4092-B27E-7970ECD24522}" dt="2022-06-23T15:14:13.918" v="47" actId="164"/>
          <ac:picMkLst>
            <pc:docMk/>
            <pc:sldMk cId="471928179" sldId="305"/>
            <ac:picMk id="75" creationId="{39578983-0EC4-BE27-A8DC-5BD3F98898EA}"/>
          </ac:picMkLst>
        </pc:picChg>
        <pc:picChg chg="mod topLvl">
          <ac:chgData name="Kevin McFadden (kmcfadde)" userId="3103ab03-7f5b-4408-ae41-3701ed107f2f" providerId="ADAL" clId="{25C8F504-44E4-4092-B27E-7970ECD24522}" dt="2022-06-23T15:09:26.050" v="12" actId="164"/>
          <ac:picMkLst>
            <pc:docMk/>
            <pc:sldMk cId="471928179" sldId="305"/>
            <ac:picMk id="76" creationId="{E268AC35-EABB-F23B-048D-04F99F08AF0C}"/>
          </ac:picMkLst>
        </pc:picChg>
        <pc:picChg chg="mod topLvl">
          <ac:chgData name="Kevin McFadden (kmcfadde)" userId="3103ab03-7f5b-4408-ae41-3701ed107f2f" providerId="ADAL" clId="{25C8F504-44E4-4092-B27E-7970ECD24522}" dt="2022-06-23T15:09:26.050" v="12" actId="164"/>
          <ac:picMkLst>
            <pc:docMk/>
            <pc:sldMk cId="471928179" sldId="305"/>
            <ac:picMk id="77" creationId="{B254D480-5EED-5E00-870F-0CBC5EC29CA6}"/>
          </ac:picMkLst>
        </pc:picChg>
        <pc:picChg chg="mod topLvl">
          <ac:chgData name="Kevin McFadden (kmcfadde)" userId="3103ab03-7f5b-4408-ae41-3701ed107f2f" providerId="ADAL" clId="{25C8F504-44E4-4092-B27E-7970ECD24522}" dt="2022-06-23T15:14:08.225" v="46" actId="164"/>
          <ac:picMkLst>
            <pc:docMk/>
            <pc:sldMk cId="471928179" sldId="305"/>
            <ac:picMk id="91" creationId="{08E52F43-3067-C90D-A52B-35B53D01E365}"/>
          </ac:picMkLst>
        </pc:picChg>
        <pc:picChg chg="mod topLvl">
          <ac:chgData name="Kevin McFadden (kmcfadde)" userId="3103ab03-7f5b-4408-ae41-3701ed107f2f" providerId="ADAL" clId="{25C8F504-44E4-4092-B27E-7970ECD24522}" dt="2022-06-23T15:14:24.875" v="49" actId="164"/>
          <ac:picMkLst>
            <pc:docMk/>
            <pc:sldMk cId="471928179" sldId="305"/>
            <ac:picMk id="94" creationId="{921AB1A4-1330-BF76-4613-A89EDA77B9FB}"/>
          </ac:picMkLst>
        </pc:picChg>
        <pc:picChg chg="mod topLvl">
          <ac:chgData name="Kevin McFadden (kmcfadde)" userId="3103ab03-7f5b-4408-ae41-3701ed107f2f" providerId="ADAL" clId="{25C8F504-44E4-4092-B27E-7970ECD24522}" dt="2022-06-23T15:09:36.853" v="14" actId="164"/>
          <ac:picMkLst>
            <pc:docMk/>
            <pc:sldMk cId="471928179" sldId="305"/>
            <ac:picMk id="95" creationId="{D6A6DD85-167F-4BAB-B8AA-AD706617187F}"/>
          </ac:picMkLst>
        </pc:picChg>
        <pc:picChg chg="mod topLvl">
          <ac:chgData name="Kevin McFadden (kmcfadde)" userId="3103ab03-7f5b-4408-ae41-3701ed107f2f" providerId="ADAL" clId="{25C8F504-44E4-4092-B27E-7970ECD24522}" dt="2022-06-23T15:09:36.853" v="14" actId="164"/>
          <ac:picMkLst>
            <pc:docMk/>
            <pc:sldMk cId="471928179" sldId="305"/>
            <ac:picMk id="96" creationId="{23B5661E-29C9-1A47-8EA0-8C33934EC5B6}"/>
          </ac:picMkLst>
        </pc:picChg>
        <pc:picChg chg="mod topLvl">
          <ac:chgData name="Kevin McFadden (kmcfadde)" userId="3103ab03-7f5b-4408-ae41-3701ed107f2f" providerId="ADAL" clId="{25C8F504-44E4-4092-B27E-7970ECD24522}" dt="2022-06-23T15:14:19.197" v="48" actId="164"/>
          <ac:picMkLst>
            <pc:docMk/>
            <pc:sldMk cId="471928179" sldId="305"/>
            <ac:picMk id="104" creationId="{EE2E9C7A-6BBF-BCC8-D0E5-D31ACE4DE7DD}"/>
          </ac:picMkLst>
        </pc:picChg>
        <pc:picChg chg="mod topLvl">
          <ac:chgData name="Kevin McFadden (kmcfadde)" userId="3103ab03-7f5b-4408-ae41-3701ed107f2f" providerId="ADAL" clId="{25C8F504-44E4-4092-B27E-7970ECD24522}" dt="2022-06-23T15:09:31.233" v="13" actId="164"/>
          <ac:picMkLst>
            <pc:docMk/>
            <pc:sldMk cId="471928179" sldId="305"/>
            <ac:picMk id="108" creationId="{18019EF3-6C93-991D-0746-D7912FDB5161}"/>
          </ac:picMkLst>
        </pc:picChg>
        <pc:picChg chg="mod topLvl">
          <ac:chgData name="Kevin McFadden (kmcfadde)" userId="3103ab03-7f5b-4408-ae41-3701ed107f2f" providerId="ADAL" clId="{25C8F504-44E4-4092-B27E-7970ECD24522}" dt="2022-06-23T15:09:31.233" v="13" actId="164"/>
          <ac:picMkLst>
            <pc:docMk/>
            <pc:sldMk cId="471928179" sldId="305"/>
            <ac:picMk id="109" creationId="{8B3322FE-138E-175B-5358-FF3FCF1C6C8D}"/>
          </ac:picMkLst>
        </pc:picChg>
      </pc:sldChg>
      <pc:sldChg chg="addSp delSp modSp mod">
        <pc:chgData name="Kevin McFadden (kmcfadde)" userId="3103ab03-7f5b-4408-ae41-3701ed107f2f" providerId="ADAL" clId="{25C8F504-44E4-4092-B27E-7970ECD24522}" dt="2022-06-28T12:56:21.134" v="890" actId="12788"/>
        <pc:sldMkLst>
          <pc:docMk/>
          <pc:sldMk cId="1002189469" sldId="306"/>
        </pc:sldMkLst>
        <pc:spChg chg="add mod">
          <ac:chgData name="Kevin McFadden (kmcfadde)" userId="3103ab03-7f5b-4408-ae41-3701ed107f2f" providerId="ADAL" clId="{25C8F504-44E4-4092-B27E-7970ECD24522}" dt="2022-06-28T12:56:21.134" v="890" actId="12788"/>
          <ac:spMkLst>
            <pc:docMk/>
            <pc:sldMk cId="1002189469" sldId="306"/>
            <ac:spMk id="3" creationId="{EC1720E0-5010-4A91-97CA-0417C64DE93E}"/>
          </ac:spMkLst>
        </pc:spChg>
        <pc:picChg chg="add mod">
          <ac:chgData name="Kevin McFadden (kmcfadde)" userId="3103ab03-7f5b-4408-ae41-3701ed107f2f" providerId="ADAL" clId="{25C8F504-44E4-4092-B27E-7970ECD24522}" dt="2022-06-28T12:56:11.603" v="888"/>
          <ac:picMkLst>
            <pc:docMk/>
            <pc:sldMk cId="1002189469" sldId="306"/>
            <ac:picMk id="6" creationId="{B2BEC555-FCB1-C246-D9B5-FD9842114B57}"/>
          </ac:picMkLst>
        </pc:picChg>
        <pc:picChg chg="del">
          <ac:chgData name="Kevin McFadden (kmcfadde)" userId="3103ab03-7f5b-4408-ae41-3701ed107f2f" providerId="ADAL" clId="{25C8F504-44E4-4092-B27E-7970ECD24522}" dt="2022-06-28T12:55:59.776" v="884" actId="21"/>
          <ac:picMkLst>
            <pc:docMk/>
            <pc:sldMk cId="1002189469" sldId="306"/>
            <ac:picMk id="123" creationId="{CD98CB46-5E8A-8F31-569B-8FDEF93DABF1}"/>
          </ac:picMkLst>
        </pc:picChg>
      </pc:sldChg>
      <pc:sldChg chg="addSp modSp mod">
        <pc:chgData name="Kevin McFadden (kmcfadde)" userId="3103ab03-7f5b-4408-ae41-3701ed107f2f" providerId="ADAL" clId="{25C8F504-44E4-4092-B27E-7970ECD24522}" dt="2022-06-23T16:04:38.104" v="769" actId="20577"/>
        <pc:sldMkLst>
          <pc:docMk/>
          <pc:sldMk cId="3844774105" sldId="309"/>
        </pc:sldMkLst>
        <pc:spChg chg="add mod">
          <ac:chgData name="Kevin McFadden (kmcfadde)" userId="3103ab03-7f5b-4408-ae41-3701ed107f2f" providerId="ADAL" clId="{25C8F504-44E4-4092-B27E-7970ECD24522}" dt="2022-06-23T16:04:38.104" v="769" actId="20577"/>
          <ac:spMkLst>
            <pc:docMk/>
            <pc:sldMk cId="3844774105" sldId="309"/>
            <ac:spMk id="60" creationId="{2D3C1CA2-DA55-4A8D-B3FA-5A04A481A905}"/>
          </ac:spMkLst>
        </pc:spChg>
      </pc:sldChg>
      <pc:sldChg chg="addSp delSp modSp mod">
        <pc:chgData name="Kevin McFadden (kmcfadde)" userId="3103ab03-7f5b-4408-ae41-3701ed107f2f" providerId="ADAL" clId="{25C8F504-44E4-4092-B27E-7970ECD24522}" dt="2022-06-23T16:27:38.710" v="796" actId="20577"/>
        <pc:sldMkLst>
          <pc:docMk/>
          <pc:sldMk cId="160230506" sldId="310"/>
        </pc:sldMkLst>
        <pc:spChg chg="mod">
          <ac:chgData name="Kevin McFadden (kmcfadde)" userId="3103ab03-7f5b-4408-ae41-3701ed107f2f" providerId="ADAL" clId="{25C8F504-44E4-4092-B27E-7970ECD24522}" dt="2022-06-23T16:00:47.273" v="554" actId="20577"/>
          <ac:spMkLst>
            <pc:docMk/>
            <pc:sldMk cId="160230506" sldId="310"/>
            <ac:spMk id="2" creationId="{836F41C1-A2AE-A021-22A6-F728E0914CA7}"/>
          </ac:spMkLst>
        </pc:spChg>
        <pc:spChg chg="add mod">
          <ac:chgData name="Kevin McFadden (kmcfadde)" userId="3103ab03-7f5b-4408-ae41-3701ed107f2f" providerId="ADAL" clId="{25C8F504-44E4-4092-B27E-7970ECD24522}" dt="2022-06-23T16:27:38.710" v="796" actId="20577"/>
          <ac:spMkLst>
            <pc:docMk/>
            <pc:sldMk cId="160230506" sldId="310"/>
            <ac:spMk id="3" creationId="{DD84EDCD-B342-4F48-9D4F-94488AA75E5D}"/>
          </ac:spMkLst>
        </pc:spChg>
        <pc:spChg chg="mod">
          <ac:chgData name="Kevin McFadden (kmcfadde)" userId="3103ab03-7f5b-4408-ae41-3701ed107f2f" providerId="ADAL" clId="{25C8F504-44E4-4092-B27E-7970ECD24522}" dt="2022-06-23T16:02:43.605" v="588" actId="1076"/>
          <ac:spMkLst>
            <pc:docMk/>
            <pc:sldMk cId="160230506" sldId="310"/>
            <ac:spMk id="57" creationId="{8F6C4A05-1E87-C169-C839-A572495E0A55}"/>
          </ac:spMkLst>
        </pc:spChg>
        <pc:spChg chg="mod">
          <ac:chgData name="Kevin McFadden (kmcfadde)" userId="3103ab03-7f5b-4408-ae41-3701ed107f2f" providerId="ADAL" clId="{25C8F504-44E4-4092-B27E-7970ECD24522}" dt="2022-06-23T16:02:43.605" v="588" actId="1076"/>
          <ac:spMkLst>
            <pc:docMk/>
            <pc:sldMk cId="160230506" sldId="310"/>
            <ac:spMk id="58" creationId="{4C795492-B994-6828-075D-3EB7A4FAD826}"/>
          </ac:spMkLst>
        </pc:spChg>
        <pc:spChg chg="mod">
          <ac:chgData name="Kevin McFadden (kmcfadde)" userId="3103ab03-7f5b-4408-ae41-3701ed107f2f" providerId="ADAL" clId="{25C8F504-44E4-4092-B27E-7970ECD24522}" dt="2022-06-23T16:02:43.605" v="588" actId="1076"/>
          <ac:spMkLst>
            <pc:docMk/>
            <pc:sldMk cId="160230506" sldId="310"/>
            <ac:spMk id="59" creationId="{03AD40CA-04E0-D9B2-BF34-BEA33941F011}"/>
          </ac:spMkLst>
        </pc:spChg>
        <pc:spChg chg="mod">
          <ac:chgData name="Kevin McFadden (kmcfadde)" userId="3103ab03-7f5b-4408-ae41-3701ed107f2f" providerId="ADAL" clId="{25C8F504-44E4-4092-B27E-7970ECD24522}" dt="2022-06-23T16:02:43.605" v="588" actId="1076"/>
          <ac:spMkLst>
            <pc:docMk/>
            <pc:sldMk cId="160230506" sldId="310"/>
            <ac:spMk id="61" creationId="{5AAA5039-0BA8-FF4E-885D-3969180CD832}"/>
          </ac:spMkLst>
        </pc:spChg>
        <pc:spChg chg="mod">
          <ac:chgData name="Kevin McFadden (kmcfadde)" userId="3103ab03-7f5b-4408-ae41-3701ed107f2f" providerId="ADAL" clId="{25C8F504-44E4-4092-B27E-7970ECD24522}" dt="2022-06-23T16:02:43.605" v="588" actId="1076"/>
          <ac:spMkLst>
            <pc:docMk/>
            <pc:sldMk cId="160230506" sldId="310"/>
            <ac:spMk id="63" creationId="{4351B345-79AB-426C-CD8A-AB666811E879}"/>
          </ac:spMkLst>
        </pc:spChg>
        <pc:spChg chg="mod">
          <ac:chgData name="Kevin McFadden (kmcfadde)" userId="3103ab03-7f5b-4408-ae41-3701ed107f2f" providerId="ADAL" clId="{25C8F504-44E4-4092-B27E-7970ECD24522}" dt="2022-06-23T16:02:43.605" v="588" actId="1076"/>
          <ac:spMkLst>
            <pc:docMk/>
            <pc:sldMk cId="160230506" sldId="310"/>
            <ac:spMk id="65" creationId="{4CB2F2F5-877E-DD22-A097-231DBB5D2D11}"/>
          </ac:spMkLst>
        </pc:spChg>
        <pc:spChg chg="mod">
          <ac:chgData name="Kevin McFadden (kmcfadde)" userId="3103ab03-7f5b-4408-ae41-3701ed107f2f" providerId="ADAL" clId="{25C8F504-44E4-4092-B27E-7970ECD24522}" dt="2022-06-23T16:02:43.605" v="588" actId="1076"/>
          <ac:spMkLst>
            <pc:docMk/>
            <pc:sldMk cId="160230506" sldId="310"/>
            <ac:spMk id="67" creationId="{BBEEAAC2-17CF-5A60-12A0-55E94B9A54DA}"/>
          </ac:spMkLst>
        </pc:spChg>
        <pc:spChg chg="mod">
          <ac:chgData name="Kevin McFadden (kmcfadde)" userId="3103ab03-7f5b-4408-ae41-3701ed107f2f" providerId="ADAL" clId="{25C8F504-44E4-4092-B27E-7970ECD24522}" dt="2022-06-23T16:02:43.605" v="588" actId="1076"/>
          <ac:spMkLst>
            <pc:docMk/>
            <pc:sldMk cId="160230506" sldId="310"/>
            <ac:spMk id="68" creationId="{BE10FA39-7C48-7790-F632-90807F715760}"/>
          </ac:spMkLst>
        </pc:spChg>
        <pc:spChg chg="mod">
          <ac:chgData name="Kevin McFadden (kmcfadde)" userId="3103ab03-7f5b-4408-ae41-3701ed107f2f" providerId="ADAL" clId="{25C8F504-44E4-4092-B27E-7970ECD24522}" dt="2022-06-23T16:02:43.605" v="588" actId="1076"/>
          <ac:spMkLst>
            <pc:docMk/>
            <pc:sldMk cId="160230506" sldId="310"/>
            <ac:spMk id="69" creationId="{1A3A6BF0-FA8F-E464-C617-93CFC6B1A15D}"/>
          </ac:spMkLst>
        </pc:spChg>
        <pc:spChg chg="mod">
          <ac:chgData name="Kevin McFadden (kmcfadde)" userId="3103ab03-7f5b-4408-ae41-3701ed107f2f" providerId="ADAL" clId="{25C8F504-44E4-4092-B27E-7970ECD24522}" dt="2022-06-23T16:02:43.605" v="588" actId="1076"/>
          <ac:spMkLst>
            <pc:docMk/>
            <pc:sldMk cId="160230506" sldId="310"/>
            <ac:spMk id="70" creationId="{19A18506-DE84-27AF-57A7-F3FAA371B239}"/>
          </ac:spMkLst>
        </pc:spChg>
        <pc:spChg chg="mod">
          <ac:chgData name="Kevin McFadden (kmcfadde)" userId="3103ab03-7f5b-4408-ae41-3701ed107f2f" providerId="ADAL" clId="{25C8F504-44E4-4092-B27E-7970ECD24522}" dt="2022-06-23T16:02:43.605" v="588" actId="1076"/>
          <ac:spMkLst>
            <pc:docMk/>
            <pc:sldMk cId="160230506" sldId="310"/>
            <ac:spMk id="72" creationId="{3814639A-29DE-FE18-E5D6-48574AEFFE4F}"/>
          </ac:spMkLst>
        </pc:spChg>
        <pc:spChg chg="mod">
          <ac:chgData name="Kevin McFadden (kmcfadde)" userId="3103ab03-7f5b-4408-ae41-3701ed107f2f" providerId="ADAL" clId="{25C8F504-44E4-4092-B27E-7970ECD24522}" dt="2022-06-23T16:02:43.605" v="588" actId="1076"/>
          <ac:spMkLst>
            <pc:docMk/>
            <pc:sldMk cId="160230506" sldId="310"/>
            <ac:spMk id="73" creationId="{1487AA88-BF2C-CC9C-CDE1-CF47B082D475}"/>
          </ac:spMkLst>
        </pc:spChg>
        <pc:spChg chg="mod">
          <ac:chgData name="Kevin McFadden (kmcfadde)" userId="3103ab03-7f5b-4408-ae41-3701ed107f2f" providerId="ADAL" clId="{25C8F504-44E4-4092-B27E-7970ECD24522}" dt="2022-06-23T16:02:43.605" v="588" actId="1076"/>
          <ac:spMkLst>
            <pc:docMk/>
            <pc:sldMk cId="160230506" sldId="310"/>
            <ac:spMk id="74" creationId="{F94B88CB-67BD-99BC-D8A2-C3686768F705}"/>
          </ac:spMkLst>
        </pc:spChg>
        <pc:spChg chg="mod">
          <ac:chgData name="Kevin McFadden (kmcfadde)" userId="3103ab03-7f5b-4408-ae41-3701ed107f2f" providerId="ADAL" clId="{25C8F504-44E4-4092-B27E-7970ECD24522}" dt="2022-06-23T16:02:43.605" v="588" actId="1076"/>
          <ac:spMkLst>
            <pc:docMk/>
            <pc:sldMk cId="160230506" sldId="310"/>
            <ac:spMk id="75" creationId="{922A2D00-E04D-ECA7-9ABB-A2AC7D4F8DAC}"/>
          </ac:spMkLst>
        </pc:spChg>
        <pc:spChg chg="mod">
          <ac:chgData name="Kevin McFadden (kmcfadde)" userId="3103ab03-7f5b-4408-ae41-3701ed107f2f" providerId="ADAL" clId="{25C8F504-44E4-4092-B27E-7970ECD24522}" dt="2022-06-23T16:02:43.605" v="588" actId="1076"/>
          <ac:spMkLst>
            <pc:docMk/>
            <pc:sldMk cId="160230506" sldId="310"/>
            <ac:spMk id="78" creationId="{3BEFE51B-E9BA-ADD7-24D7-E5EDEAB02F4B}"/>
          </ac:spMkLst>
        </pc:spChg>
        <pc:spChg chg="mod">
          <ac:chgData name="Kevin McFadden (kmcfadde)" userId="3103ab03-7f5b-4408-ae41-3701ed107f2f" providerId="ADAL" clId="{25C8F504-44E4-4092-B27E-7970ECD24522}" dt="2022-06-23T16:02:43.605" v="588" actId="1076"/>
          <ac:spMkLst>
            <pc:docMk/>
            <pc:sldMk cId="160230506" sldId="310"/>
            <ac:spMk id="83" creationId="{51F67244-3AB9-3A62-AB24-97E70A28794B}"/>
          </ac:spMkLst>
        </pc:spChg>
        <pc:spChg chg="mod">
          <ac:chgData name="Kevin McFadden (kmcfadde)" userId="3103ab03-7f5b-4408-ae41-3701ed107f2f" providerId="ADAL" clId="{25C8F504-44E4-4092-B27E-7970ECD24522}" dt="2022-06-23T16:02:43.605" v="588" actId="1076"/>
          <ac:spMkLst>
            <pc:docMk/>
            <pc:sldMk cId="160230506" sldId="310"/>
            <ac:spMk id="84" creationId="{4B11E232-2AB5-0FD3-DD6E-13CEB7FDA8DB}"/>
          </ac:spMkLst>
        </pc:spChg>
        <pc:spChg chg="mod">
          <ac:chgData name="Kevin McFadden (kmcfadde)" userId="3103ab03-7f5b-4408-ae41-3701ed107f2f" providerId="ADAL" clId="{25C8F504-44E4-4092-B27E-7970ECD24522}" dt="2022-06-23T16:02:43.605" v="588" actId="1076"/>
          <ac:spMkLst>
            <pc:docMk/>
            <pc:sldMk cId="160230506" sldId="310"/>
            <ac:spMk id="85" creationId="{038524D2-FA1E-CBC7-6502-D786359172B9}"/>
          </ac:spMkLst>
        </pc:spChg>
        <pc:spChg chg="mod">
          <ac:chgData name="Kevin McFadden (kmcfadde)" userId="3103ab03-7f5b-4408-ae41-3701ed107f2f" providerId="ADAL" clId="{25C8F504-44E4-4092-B27E-7970ECD24522}" dt="2022-06-23T16:02:43.605" v="588" actId="1076"/>
          <ac:spMkLst>
            <pc:docMk/>
            <pc:sldMk cId="160230506" sldId="310"/>
            <ac:spMk id="86" creationId="{265FD298-9A94-9CE8-CEC4-2C2A948382EA}"/>
          </ac:spMkLst>
        </pc:spChg>
        <pc:spChg chg="mod">
          <ac:chgData name="Kevin McFadden (kmcfadde)" userId="3103ab03-7f5b-4408-ae41-3701ed107f2f" providerId="ADAL" clId="{25C8F504-44E4-4092-B27E-7970ECD24522}" dt="2022-06-23T16:02:43.605" v="588" actId="1076"/>
          <ac:spMkLst>
            <pc:docMk/>
            <pc:sldMk cId="160230506" sldId="310"/>
            <ac:spMk id="87" creationId="{1EDEE481-5D78-8F67-C24A-F498CF36410C}"/>
          </ac:spMkLst>
        </pc:spChg>
        <pc:spChg chg="mod">
          <ac:chgData name="Kevin McFadden (kmcfadde)" userId="3103ab03-7f5b-4408-ae41-3701ed107f2f" providerId="ADAL" clId="{25C8F504-44E4-4092-B27E-7970ECD24522}" dt="2022-06-23T16:02:43.605" v="588" actId="1076"/>
          <ac:spMkLst>
            <pc:docMk/>
            <pc:sldMk cId="160230506" sldId="310"/>
            <ac:spMk id="90" creationId="{D5057464-D52A-47F6-E322-29E8A2E1E97F}"/>
          </ac:spMkLst>
        </pc:spChg>
        <pc:spChg chg="del mod">
          <ac:chgData name="Kevin McFadden (kmcfadde)" userId="3103ab03-7f5b-4408-ae41-3701ed107f2f" providerId="ADAL" clId="{25C8F504-44E4-4092-B27E-7970ECD24522}" dt="2022-06-23T16:02:28.352" v="587" actId="478"/>
          <ac:spMkLst>
            <pc:docMk/>
            <pc:sldMk cId="160230506" sldId="310"/>
            <ac:spMk id="92" creationId="{A2EC0FAC-11B1-CC50-1925-1956128627D4}"/>
          </ac:spMkLst>
        </pc:spChg>
        <pc:spChg chg="del">
          <ac:chgData name="Kevin McFadden (kmcfadde)" userId="3103ab03-7f5b-4408-ae41-3701ed107f2f" providerId="ADAL" clId="{25C8F504-44E4-4092-B27E-7970ECD24522}" dt="2022-06-23T16:02:28.352" v="587" actId="478"/>
          <ac:spMkLst>
            <pc:docMk/>
            <pc:sldMk cId="160230506" sldId="310"/>
            <ac:spMk id="93" creationId="{26AC27CF-4A55-CB70-B73C-DAD1136E83D3}"/>
          </ac:spMkLst>
        </pc:spChg>
        <pc:spChg chg="mod">
          <ac:chgData name="Kevin McFadden (kmcfadde)" userId="3103ab03-7f5b-4408-ae41-3701ed107f2f" providerId="ADAL" clId="{25C8F504-44E4-4092-B27E-7970ECD24522}" dt="2022-06-23T16:02:43.605" v="588" actId="1076"/>
          <ac:spMkLst>
            <pc:docMk/>
            <pc:sldMk cId="160230506" sldId="310"/>
            <ac:spMk id="96" creationId="{FA3C9813-95D5-41CC-9F3E-086F5B756B2B}"/>
          </ac:spMkLst>
        </pc:spChg>
        <pc:spChg chg="mod">
          <ac:chgData name="Kevin McFadden (kmcfadde)" userId="3103ab03-7f5b-4408-ae41-3701ed107f2f" providerId="ADAL" clId="{25C8F504-44E4-4092-B27E-7970ECD24522}" dt="2022-06-23T16:02:43.605" v="588" actId="1076"/>
          <ac:spMkLst>
            <pc:docMk/>
            <pc:sldMk cId="160230506" sldId="310"/>
            <ac:spMk id="97" creationId="{D8F3B7C5-D6D2-DE29-2546-BDCD0CFB6582}"/>
          </ac:spMkLst>
        </pc:spChg>
        <pc:spChg chg="mod">
          <ac:chgData name="Kevin McFadden (kmcfadde)" userId="3103ab03-7f5b-4408-ae41-3701ed107f2f" providerId="ADAL" clId="{25C8F504-44E4-4092-B27E-7970ECD24522}" dt="2022-06-23T16:02:43.605" v="588" actId="1076"/>
          <ac:spMkLst>
            <pc:docMk/>
            <pc:sldMk cId="160230506" sldId="310"/>
            <ac:spMk id="98" creationId="{214CFB11-3521-062D-38A9-5E9F7CCDEA51}"/>
          </ac:spMkLst>
        </pc:spChg>
        <pc:spChg chg="mod">
          <ac:chgData name="Kevin McFadden (kmcfadde)" userId="3103ab03-7f5b-4408-ae41-3701ed107f2f" providerId="ADAL" clId="{25C8F504-44E4-4092-B27E-7970ECD24522}" dt="2022-06-23T16:02:43.605" v="588" actId="1076"/>
          <ac:spMkLst>
            <pc:docMk/>
            <pc:sldMk cId="160230506" sldId="310"/>
            <ac:spMk id="99" creationId="{AB3488ED-7696-1850-B338-EE27FE80C1F5}"/>
          </ac:spMkLst>
        </pc:spChg>
        <pc:spChg chg="mod">
          <ac:chgData name="Kevin McFadden (kmcfadde)" userId="3103ab03-7f5b-4408-ae41-3701ed107f2f" providerId="ADAL" clId="{25C8F504-44E4-4092-B27E-7970ECD24522}" dt="2022-06-23T16:02:43.605" v="588" actId="1076"/>
          <ac:spMkLst>
            <pc:docMk/>
            <pc:sldMk cId="160230506" sldId="310"/>
            <ac:spMk id="100" creationId="{8016D285-B6FC-6B3B-A61E-AD071A4F8AF6}"/>
          </ac:spMkLst>
        </pc:spChg>
        <pc:spChg chg="mod">
          <ac:chgData name="Kevin McFadden (kmcfadde)" userId="3103ab03-7f5b-4408-ae41-3701ed107f2f" providerId="ADAL" clId="{25C8F504-44E4-4092-B27E-7970ECD24522}" dt="2022-06-23T16:02:43.605" v="588" actId="1076"/>
          <ac:spMkLst>
            <pc:docMk/>
            <pc:sldMk cId="160230506" sldId="310"/>
            <ac:spMk id="101" creationId="{D7CD89C7-62E3-4C81-5047-430C0CDC4EFF}"/>
          </ac:spMkLst>
        </pc:spChg>
        <pc:spChg chg="mod">
          <ac:chgData name="Kevin McFadden (kmcfadde)" userId="3103ab03-7f5b-4408-ae41-3701ed107f2f" providerId="ADAL" clId="{25C8F504-44E4-4092-B27E-7970ECD24522}" dt="2022-06-23T16:02:43.605" v="588" actId="1076"/>
          <ac:spMkLst>
            <pc:docMk/>
            <pc:sldMk cId="160230506" sldId="310"/>
            <ac:spMk id="102" creationId="{AF8B8119-3C6C-8177-4931-79262CB060D8}"/>
          </ac:spMkLst>
        </pc:spChg>
        <pc:spChg chg="mod">
          <ac:chgData name="Kevin McFadden (kmcfadde)" userId="3103ab03-7f5b-4408-ae41-3701ed107f2f" providerId="ADAL" clId="{25C8F504-44E4-4092-B27E-7970ECD24522}" dt="2022-06-23T16:02:43.605" v="588" actId="1076"/>
          <ac:spMkLst>
            <pc:docMk/>
            <pc:sldMk cId="160230506" sldId="310"/>
            <ac:spMk id="103" creationId="{014EDB25-1C3B-69F6-16D1-AE7DA1DB666D}"/>
          </ac:spMkLst>
        </pc:spChg>
        <pc:spChg chg="mod">
          <ac:chgData name="Kevin McFadden (kmcfadde)" userId="3103ab03-7f5b-4408-ae41-3701ed107f2f" providerId="ADAL" clId="{25C8F504-44E4-4092-B27E-7970ECD24522}" dt="2022-06-23T16:02:43.605" v="588" actId="1076"/>
          <ac:spMkLst>
            <pc:docMk/>
            <pc:sldMk cId="160230506" sldId="310"/>
            <ac:spMk id="121" creationId="{3FA0CEB6-9D05-3267-9C99-CE6FA1899913}"/>
          </ac:spMkLst>
        </pc:spChg>
        <pc:spChg chg="mod">
          <ac:chgData name="Kevin McFadden (kmcfadde)" userId="3103ab03-7f5b-4408-ae41-3701ed107f2f" providerId="ADAL" clId="{25C8F504-44E4-4092-B27E-7970ECD24522}" dt="2022-06-23T16:02:43.605" v="588" actId="1076"/>
          <ac:spMkLst>
            <pc:docMk/>
            <pc:sldMk cId="160230506" sldId="310"/>
            <ac:spMk id="124" creationId="{60AE5AF5-F951-294C-2009-5A64109C3F8B}"/>
          </ac:spMkLst>
        </pc:spChg>
        <pc:spChg chg="mod">
          <ac:chgData name="Kevin McFadden (kmcfadde)" userId="3103ab03-7f5b-4408-ae41-3701ed107f2f" providerId="ADAL" clId="{25C8F504-44E4-4092-B27E-7970ECD24522}" dt="2022-06-23T16:02:43.605" v="588" actId="1076"/>
          <ac:spMkLst>
            <pc:docMk/>
            <pc:sldMk cId="160230506" sldId="310"/>
            <ac:spMk id="125" creationId="{A55B4D10-1B1A-944E-358E-09084D9A0E8A}"/>
          </ac:spMkLst>
        </pc:spChg>
        <pc:spChg chg="mod">
          <ac:chgData name="Kevin McFadden (kmcfadde)" userId="3103ab03-7f5b-4408-ae41-3701ed107f2f" providerId="ADAL" clId="{25C8F504-44E4-4092-B27E-7970ECD24522}" dt="2022-06-23T16:02:43.605" v="588" actId="1076"/>
          <ac:spMkLst>
            <pc:docMk/>
            <pc:sldMk cId="160230506" sldId="310"/>
            <ac:spMk id="126" creationId="{6875A2B2-4377-1B99-600F-A2C95140C6D6}"/>
          </ac:spMkLst>
        </pc:spChg>
        <pc:grpChg chg="mod">
          <ac:chgData name="Kevin McFadden (kmcfadde)" userId="3103ab03-7f5b-4408-ae41-3701ed107f2f" providerId="ADAL" clId="{25C8F504-44E4-4092-B27E-7970ECD24522}" dt="2022-06-23T16:02:43.605" v="588" actId="1076"/>
          <ac:grpSpMkLst>
            <pc:docMk/>
            <pc:sldMk cId="160230506" sldId="310"/>
            <ac:grpSpMk id="71" creationId="{1594409E-B02E-1E6A-0330-8775DFAEE303}"/>
          </ac:grpSpMkLst>
        </pc:grpChg>
        <pc:grpChg chg="mod">
          <ac:chgData name="Kevin McFadden (kmcfadde)" userId="3103ab03-7f5b-4408-ae41-3701ed107f2f" providerId="ADAL" clId="{25C8F504-44E4-4092-B27E-7970ECD24522}" dt="2022-06-23T16:02:43.605" v="588" actId="1076"/>
          <ac:grpSpMkLst>
            <pc:docMk/>
            <pc:sldMk cId="160230506" sldId="310"/>
            <ac:grpSpMk id="94" creationId="{BC915B21-B42E-5A7F-E416-61AC3743C202}"/>
          </ac:grpSpMkLst>
        </pc:grpChg>
        <pc:grpChg chg="mod">
          <ac:chgData name="Kevin McFadden (kmcfadde)" userId="3103ab03-7f5b-4408-ae41-3701ed107f2f" providerId="ADAL" clId="{25C8F504-44E4-4092-B27E-7970ECD24522}" dt="2022-06-23T16:02:43.605" v="588" actId="1076"/>
          <ac:grpSpMkLst>
            <pc:docMk/>
            <pc:sldMk cId="160230506" sldId="310"/>
            <ac:grpSpMk id="95" creationId="{37371408-7A21-67A0-A459-FE9214066EFB}"/>
          </ac:grpSpMkLst>
        </pc:grpChg>
        <pc:grpChg chg="mod">
          <ac:chgData name="Kevin McFadden (kmcfadde)" userId="3103ab03-7f5b-4408-ae41-3701ed107f2f" providerId="ADAL" clId="{25C8F504-44E4-4092-B27E-7970ECD24522}" dt="2022-06-23T16:02:43.605" v="588" actId="1076"/>
          <ac:grpSpMkLst>
            <pc:docMk/>
            <pc:sldMk cId="160230506" sldId="310"/>
            <ac:grpSpMk id="123" creationId="{8E8C2B41-6612-01E9-0307-462FEC6B76B4}"/>
          </ac:grpSpMkLst>
        </pc:grpChg>
        <pc:grpChg chg="mod">
          <ac:chgData name="Kevin McFadden (kmcfadde)" userId="3103ab03-7f5b-4408-ae41-3701ed107f2f" providerId="ADAL" clId="{25C8F504-44E4-4092-B27E-7970ECD24522}" dt="2022-06-23T16:02:43.605" v="588" actId="1076"/>
          <ac:grpSpMkLst>
            <pc:docMk/>
            <pc:sldMk cId="160230506" sldId="310"/>
            <ac:grpSpMk id="132" creationId="{54763181-1C16-8612-28B3-A0BD81259DBC}"/>
          </ac:grpSpMkLst>
        </pc:grpChg>
        <pc:grpChg chg="mod">
          <ac:chgData name="Kevin McFadden (kmcfadde)" userId="3103ab03-7f5b-4408-ae41-3701ed107f2f" providerId="ADAL" clId="{25C8F504-44E4-4092-B27E-7970ECD24522}" dt="2022-06-23T16:02:43.605" v="588" actId="1076"/>
          <ac:grpSpMkLst>
            <pc:docMk/>
            <pc:sldMk cId="160230506" sldId="310"/>
            <ac:grpSpMk id="141" creationId="{6B748147-1C3A-A12D-98BD-ECDAB2F1FC51}"/>
          </ac:grpSpMkLst>
        </pc:grpChg>
        <pc:picChg chg="mod">
          <ac:chgData name="Kevin McFadden (kmcfadde)" userId="3103ab03-7f5b-4408-ae41-3701ed107f2f" providerId="ADAL" clId="{25C8F504-44E4-4092-B27E-7970ECD24522}" dt="2022-06-23T16:02:43.605" v="588" actId="1076"/>
          <ac:picMkLst>
            <pc:docMk/>
            <pc:sldMk cId="160230506" sldId="310"/>
            <ac:picMk id="60" creationId="{CC5F35A1-1138-9D94-D2BB-7579D19E200F}"/>
          </ac:picMkLst>
        </pc:picChg>
        <pc:picChg chg="mod">
          <ac:chgData name="Kevin McFadden (kmcfadde)" userId="3103ab03-7f5b-4408-ae41-3701ed107f2f" providerId="ADAL" clId="{25C8F504-44E4-4092-B27E-7970ECD24522}" dt="2022-06-23T16:02:43.605" v="588" actId="1076"/>
          <ac:picMkLst>
            <pc:docMk/>
            <pc:sldMk cId="160230506" sldId="310"/>
            <ac:picMk id="62" creationId="{9D2A4BD6-BEEE-81EC-F2FE-AB696565EFE7}"/>
          </ac:picMkLst>
        </pc:picChg>
        <pc:picChg chg="mod">
          <ac:chgData name="Kevin McFadden (kmcfadde)" userId="3103ab03-7f5b-4408-ae41-3701ed107f2f" providerId="ADAL" clId="{25C8F504-44E4-4092-B27E-7970ECD24522}" dt="2022-06-23T16:02:43.605" v="588" actId="1076"/>
          <ac:picMkLst>
            <pc:docMk/>
            <pc:sldMk cId="160230506" sldId="310"/>
            <ac:picMk id="76" creationId="{7925FCC2-EB5B-1308-38D7-F5B57B09A3D5}"/>
          </ac:picMkLst>
        </pc:picChg>
        <pc:picChg chg="mod">
          <ac:chgData name="Kevin McFadden (kmcfadde)" userId="3103ab03-7f5b-4408-ae41-3701ed107f2f" providerId="ADAL" clId="{25C8F504-44E4-4092-B27E-7970ECD24522}" dt="2022-06-23T16:02:43.605" v="588" actId="1076"/>
          <ac:picMkLst>
            <pc:docMk/>
            <pc:sldMk cId="160230506" sldId="310"/>
            <ac:picMk id="77" creationId="{EA15EDAA-B04B-0A3E-4521-89ECA60F5D53}"/>
          </ac:picMkLst>
        </pc:picChg>
        <pc:picChg chg="mod">
          <ac:chgData name="Kevin McFadden (kmcfadde)" userId="3103ab03-7f5b-4408-ae41-3701ed107f2f" providerId="ADAL" clId="{25C8F504-44E4-4092-B27E-7970ECD24522}" dt="2022-06-23T16:02:43.605" v="588" actId="1076"/>
          <ac:picMkLst>
            <pc:docMk/>
            <pc:sldMk cId="160230506" sldId="310"/>
            <ac:picMk id="88" creationId="{D9740885-1238-C6C6-A54E-2334AC8C1E89}"/>
          </ac:picMkLst>
        </pc:picChg>
        <pc:picChg chg="mod">
          <ac:chgData name="Kevin McFadden (kmcfadde)" userId="3103ab03-7f5b-4408-ae41-3701ed107f2f" providerId="ADAL" clId="{25C8F504-44E4-4092-B27E-7970ECD24522}" dt="2022-06-23T16:02:43.605" v="588" actId="1076"/>
          <ac:picMkLst>
            <pc:docMk/>
            <pc:sldMk cId="160230506" sldId="310"/>
            <ac:picMk id="91" creationId="{30056760-4711-FC2B-0FEF-663617619FFE}"/>
          </ac:picMkLst>
        </pc:picChg>
        <pc:picChg chg="mod">
          <ac:chgData name="Kevin McFadden (kmcfadde)" userId="3103ab03-7f5b-4408-ae41-3701ed107f2f" providerId="ADAL" clId="{25C8F504-44E4-4092-B27E-7970ECD24522}" dt="2022-06-23T16:02:43.605" v="588" actId="1076"/>
          <ac:picMkLst>
            <pc:docMk/>
            <pc:sldMk cId="160230506" sldId="310"/>
            <ac:picMk id="120" creationId="{9D44D93C-F812-7819-2ED7-0E067ED44ED4}"/>
          </ac:picMkLst>
        </pc:picChg>
        <pc:picChg chg="mod">
          <ac:chgData name="Kevin McFadden (kmcfadde)" userId="3103ab03-7f5b-4408-ae41-3701ed107f2f" providerId="ADAL" clId="{25C8F504-44E4-4092-B27E-7970ECD24522}" dt="2022-06-23T16:02:43.605" v="588" actId="1076"/>
          <ac:picMkLst>
            <pc:docMk/>
            <pc:sldMk cId="160230506" sldId="310"/>
            <ac:picMk id="122" creationId="{B5E661B3-61A4-2EE2-7F83-FFCC08AB8CAD}"/>
          </ac:picMkLst>
        </pc:picChg>
        <pc:cxnChg chg="mod">
          <ac:chgData name="Kevin McFadden (kmcfadde)" userId="3103ab03-7f5b-4408-ae41-3701ed107f2f" providerId="ADAL" clId="{25C8F504-44E4-4092-B27E-7970ECD24522}" dt="2022-06-23T16:02:43.605" v="588" actId="1076"/>
          <ac:cxnSpMkLst>
            <pc:docMk/>
            <pc:sldMk cId="160230506" sldId="310"/>
            <ac:cxnSpMk id="64" creationId="{A65B0451-19BE-6F6E-3D0B-BDA90D1D1DCB}"/>
          </ac:cxnSpMkLst>
        </pc:cxnChg>
        <pc:cxnChg chg="mod">
          <ac:chgData name="Kevin McFadden (kmcfadde)" userId="3103ab03-7f5b-4408-ae41-3701ed107f2f" providerId="ADAL" clId="{25C8F504-44E4-4092-B27E-7970ECD24522}" dt="2022-06-23T16:02:43.605" v="588" actId="1076"/>
          <ac:cxnSpMkLst>
            <pc:docMk/>
            <pc:sldMk cId="160230506" sldId="310"/>
            <ac:cxnSpMk id="66" creationId="{51F2509B-4A51-C626-06B1-DBC213267336}"/>
          </ac:cxnSpMkLst>
        </pc:cxnChg>
        <pc:cxnChg chg="mod">
          <ac:chgData name="Kevin McFadden (kmcfadde)" userId="3103ab03-7f5b-4408-ae41-3701ed107f2f" providerId="ADAL" clId="{25C8F504-44E4-4092-B27E-7970ECD24522}" dt="2022-06-23T16:02:43.605" v="588" actId="1076"/>
          <ac:cxnSpMkLst>
            <pc:docMk/>
            <pc:sldMk cId="160230506" sldId="310"/>
            <ac:cxnSpMk id="79" creationId="{3599AA8A-1A00-9388-28A2-EBF7FF1287EF}"/>
          </ac:cxnSpMkLst>
        </pc:cxnChg>
        <pc:cxnChg chg="mod">
          <ac:chgData name="Kevin McFadden (kmcfadde)" userId="3103ab03-7f5b-4408-ae41-3701ed107f2f" providerId="ADAL" clId="{25C8F504-44E4-4092-B27E-7970ECD24522}" dt="2022-06-23T16:02:43.605" v="588" actId="1076"/>
          <ac:cxnSpMkLst>
            <pc:docMk/>
            <pc:sldMk cId="160230506" sldId="310"/>
            <ac:cxnSpMk id="80" creationId="{BBBFC4E8-E6CB-FEB0-5DD5-F5FAB90297D7}"/>
          </ac:cxnSpMkLst>
        </pc:cxnChg>
        <pc:cxnChg chg="mod">
          <ac:chgData name="Kevin McFadden (kmcfadde)" userId="3103ab03-7f5b-4408-ae41-3701ed107f2f" providerId="ADAL" clId="{25C8F504-44E4-4092-B27E-7970ECD24522}" dt="2022-06-23T16:02:43.605" v="588" actId="1076"/>
          <ac:cxnSpMkLst>
            <pc:docMk/>
            <pc:sldMk cId="160230506" sldId="310"/>
            <ac:cxnSpMk id="81" creationId="{99C302DC-68C4-5AC2-CD74-12BE619D0F83}"/>
          </ac:cxnSpMkLst>
        </pc:cxnChg>
        <pc:cxnChg chg="mod">
          <ac:chgData name="Kevin McFadden (kmcfadde)" userId="3103ab03-7f5b-4408-ae41-3701ed107f2f" providerId="ADAL" clId="{25C8F504-44E4-4092-B27E-7970ECD24522}" dt="2022-06-23T16:02:43.605" v="588" actId="1076"/>
          <ac:cxnSpMkLst>
            <pc:docMk/>
            <pc:sldMk cId="160230506" sldId="310"/>
            <ac:cxnSpMk id="89" creationId="{ED8C00AE-25B7-16D7-54CC-28A2CB6C8055}"/>
          </ac:cxnSpMkLst>
        </pc:cxnChg>
      </pc:sldChg>
      <pc:sldChg chg="modSp mod">
        <pc:chgData name="Kevin McFadden (kmcfadde)" userId="3103ab03-7f5b-4408-ae41-3701ed107f2f" providerId="ADAL" clId="{25C8F504-44E4-4092-B27E-7970ECD24522}" dt="2022-06-28T14:33:37.839" v="1987" actId="14100"/>
        <pc:sldMkLst>
          <pc:docMk/>
          <pc:sldMk cId="2243929669" sldId="312"/>
        </pc:sldMkLst>
        <pc:spChg chg="mod">
          <ac:chgData name="Kevin McFadden (kmcfadde)" userId="3103ab03-7f5b-4408-ae41-3701ed107f2f" providerId="ADAL" clId="{25C8F504-44E4-4092-B27E-7970ECD24522}" dt="2022-06-28T14:33:37.839" v="1987" actId="14100"/>
          <ac:spMkLst>
            <pc:docMk/>
            <pc:sldMk cId="2243929669" sldId="312"/>
            <ac:spMk id="36" creationId="{DED0ADD3-8D9F-EEC4-7229-9472E3BCEAA3}"/>
          </ac:spMkLst>
        </pc:spChg>
      </pc:sldChg>
      <pc:sldChg chg="addSp modSp mod">
        <pc:chgData name="Kevin McFadden (kmcfadde)" userId="3103ab03-7f5b-4408-ae41-3701ed107f2f" providerId="ADAL" clId="{25C8F504-44E4-4092-B27E-7970ECD24522}" dt="2022-06-23T15:29:46.067" v="174" actId="1076"/>
        <pc:sldMkLst>
          <pc:docMk/>
          <pc:sldMk cId="1282857422" sldId="313"/>
        </pc:sldMkLst>
        <pc:spChg chg="add mod">
          <ac:chgData name="Kevin McFadden (kmcfadde)" userId="3103ab03-7f5b-4408-ae41-3701ed107f2f" providerId="ADAL" clId="{25C8F504-44E4-4092-B27E-7970ECD24522}" dt="2022-06-23T15:29:40.421" v="173" actId="20577"/>
          <ac:spMkLst>
            <pc:docMk/>
            <pc:sldMk cId="1282857422" sldId="313"/>
            <ac:spMk id="38" creationId="{2A5DEB10-4E17-4386-B91D-4E6F4E400A0D}"/>
          </ac:spMkLst>
        </pc:spChg>
        <pc:picChg chg="mod">
          <ac:chgData name="Kevin McFadden (kmcfadde)" userId="3103ab03-7f5b-4408-ae41-3701ed107f2f" providerId="ADAL" clId="{25C8F504-44E4-4092-B27E-7970ECD24522}" dt="2022-06-23T15:29:46.067" v="174" actId="1076"/>
          <ac:picMkLst>
            <pc:docMk/>
            <pc:sldMk cId="1282857422" sldId="313"/>
            <ac:picMk id="69" creationId="{AED534C2-9977-FB1C-8105-1EAEB7E15233}"/>
          </ac:picMkLst>
        </pc:picChg>
      </pc:sldChg>
      <pc:sldChg chg="addSp modSp">
        <pc:chgData name="Kevin McFadden (kmcfadde)" userId="3103ab03-7f5b-4408-ae41-3701ed107f2f" providerId="ADAL" clId="{25C8F504-44E4-4092-B27E-7970ECD24522}" dt="2022-06-23T16:06:23.601" v="770"/>
        <pc:sldMkLst>
          <pc:docMk/>
          <pc:sldMk cId="3035960681" sldId="315"/>
        </pc:sldMkLst>
        <pc:spChg chg="add mod">
          <ac:chgData name="Kevin McFadden (kmcfadde)" userId="3103ab03-7f5b-4408-ae41-3701ed107f2f" providerId="ADAL" clId="{25C8F504-44E4-4092-B27E-7970ECD24522}" dt="2022-06-23T16:06:23.601" v="770"/>
          <ac:spMkLst>
            <pc:docMk/>
            <pc:sldMk cId="3035960681" sldId="315"/>
            <ac:spMk id="51" creationId="{06201BC4-EA9B-4A5C-A17F-9702663B9645}"/>
          </ac:spMkLst>
        </pc:spChg>
      </pc:sldChg>
      <pc:sldChg chg="modSp mod">
        <pc:chgData name="Kevin McFadden (kmcfadde)" userId="3103ab03-7f5b-4408-ae41-3701ed107f2f" providerId="ADAL" clId="{25C8F504-44E4-4092-B27E-7970ECD24522}" dt="2022-06-28T14:04:26.235" v="1986" actId="1036"/>
        <pc:sldMkLst>
          <pc:docMk/>
          <pc:sldMk cId="3643728745" sldId="316"/>
        </pc:sldMkLst>
        <pc:spChg chg="mod">
          <ac:chgData name="Kevin McFadden (kmcfadde)" userId="3103ab03-7f5b-4408-ae41-3701ed107f2f" providerId="ADAL" clId="{25C8F504-44E4-4092-B27E-7970ECD24522}" dt="2022-06-28T14:04:26.235" v="1986" actId="1036"/>
          <ac:spMkLst>
            <pc:docMk/>
            <pc:sldMk cId="3643728745" sldId="316"/>
            <ac:spMk id="26" creationId="{19B14953-0722-4432-9EB3-C28D65097843}"/>
          </ac:spMkLst>
        </pc:spChg>
      </pc:sldChg>
      <pc:sldChg chg="modNotesTx">
        <pc:chgData name="Kevin McFadden (kmcfadde)" userId="3103ab03-7f5b-4408-ae41-3701ed107f2f" providerId="ADAL" clId="{25C8F504-44E4-4092-B27E-7970ECD24522}" dt="2022-06-23T15:41:06.362" v="331" actId="20577"/>
        <pc:sldMkLst>
          <pc:docMk/>
          <pc:sldMk cId="2229039620" sldId="326"/>
        </pc:sldMkLst>
      </pc:sldChg>
      <pc:sldChg chg="addSp delSp modSp mod">
        <pc:chgData name="Kevin McFadden (kmcfadde)" userId="3103ab03-7f5b-4408-ae41-3701ed107f2f" providerId="ADAL" clId="{25C8F504-44E4-4092-B27E-7970ECD24522}" dt="2022-06-28T12:56:10.160" v="887" actId="21"/>
        <pc:sldMkLst>
          <pc:docMk/>
          <pc:sldMk cId="3313362666" sldId="327"/>
        </pc:sldMkLst>
        <pc:spChg chg="add mod">
          <ac:chgData name="Kevin McFadden (kmcfadde)" userId="3103ab03-7f5b-4408-ae41-3701ed107f2f" providerId="ADAL" clId="{25C8F504-44E4-4092-B27E-7970ECD24522}" dt="2022-06-28T12:55:18.869" v="882" actId="1076"/>
          <ac:spMkLst>
            <pc:docMk/>
            <pc:sldMk cId="3313362666" sldId="327"/>
            <ac:spMk id="5" creationId="{5AE536EA-B080-B1F9-7E57-7AA9B2DCBA4F}"/>
          </ac:spMkLst>
        </pc:spChg>
        <pc:spChg chg="add del mod">
          <ac:chgData name="Kevin McFadden (kmcfadde)" userId="3103ab03-7f5b-4408-ae41-3701ed107f2f" providerId="ADAL" clId="{25C8F504-44E4-4092-B27E-7970ECD24522}" dt="2022-06-28T12:54:52.972" v="879" actId="478"/>
          <ac:spMkLst>
            <pc:docMk/>
            <pc:sldMk cId="3313362666" sldId="327"/>
            <ac:spMk id="6" creationId="{9D734DB5-EABE-3180-8FF3-764F7EEF4548}"/>
          </ac:spMkLst>
        </pc:spChg>
        <pc:spChg chg="add mod">
          <ac:chgData name="Kevin McFadden (kmcfadde)" userId="3103ab03-7f5b-4408-ae41-3701ed107f2f" providerId="ADAL" clId="{25C8F504-44E4-4092-B27E-7970ECD24522}" dt="2022-06-28T12:54:52.102" v="878" actId="571"/>
          <ac:spMkLst>
            <pc:docMk/>
            <pc:sldMk cId="3313362666" sldId="327"/>
            <ac:spMk id="7" creationId="{CEBDDDFC-9C06-59B5-5D54-D40B9A5F3638}"/>
          </ac:spMkLst>
        </pc:spChg>
        <pc:spChg chg="add del mod">
          <ac:chgData name="Kevin McFadden (kmcfadde)" userId="3103ab03-7f5b-4408-ae41-3701ed107f2f" providerId="ADAL" clId="{25C8F504-44E4-4092-B27E-7970ECD24522}" dt="2022-06-28T12:55:16.324" v="881" actId="478"/>
          <ac:spMkLst>
            <pc:docMk/>
            <pc:sldMk cId="3313362666" sldId="327"/>
            <ac:spMk id="8" creationId="{535FEB38-6605-D58A-41CD-6FAC280D1144}"/>
          </ac:spMkLst>
        </pc:spChg>
        <pc:spChg chg="add mod">
          <ac:chgData name="Kevin McFadden (kmcfadde)" userId="3103ab03-7f5b-4408-ae41-3701ed107f2f" providerId="ADAL" clId="{25C8F504-44E4-4092-B27E-7970ECD24522}" dt="2022-06-28T12:55:20.740" v="883" actId="571"/>
          <ac:spMkLst>
            <pc:docMk/>
            <pc:sldMk cId="3313362666" sldId="327"/>
            <ac:spMk id="9" creationId="{83DA4BAF-1C95-8974-D68C-2F9770BFD84E}"/>
          </ac:spMkLst>
        </pc:spChg>
        <pc:picChg chg="add del mod">
          <ac:chgData name="Kevin McFadden (kmcfadde)" userId="3103ab03-7f5b-4408-ae41-3701ed107f2f" providerId="ADAL" clId="{25C8F504-44E4-4092-B27E-7970ECD24522}" dt="2022-06-28T12:56:10.160" v="887" actId="21"/>
          <ac:picMkLst>
            <pc:docMk/>
            <pc:sldMk cId="3313362666" sldId="327"/>
            <ac:picMk id="10" creationId="{2532006B-4A93-014A-BB57-656200C39643}"/>
          </ac:picMkLst>
        </pc:picChg>
      </pc:sldChg>
      <pc:sldChg chg="addSp delSp modSp mod">
        <pc:chgData name="Kevin McFadden (kmcfadde)" userId="3103ab03-7f5b-4408-ae41-3701ed107f2f" providerId="ADAL" clId="{25C8F504-44E4-4092-B27E-7970ECD24522}" dt="2022-06-28T15:37:06.603" v="2081" actId="6549"/>
        <pc:sldMkLst>
          <pc:docMk/>
          <pc:sldMk cId="3226783025" sldId="328"/>
        </pc:sldMkLst>
        <pc:spChg chg="mod">
          <ac:chgData name="Kevin McFadden (kmcfadde)" userId="3103ab03-7f5b-4408-ae41-3701ed107f2f" providerId="ADAL" clId="{25C8F504-44E4-4092-B27E-7970ECD24522}" dt="2022-06-23T15:25:23.585" v="145"/>
          <ac:spMkLst>
            <pc:docMk/>
            <pc:sldMk cId="3226783025" sldId="328"/>
            <ac:spMk id="284" creationId="{E6643036-308B-47C7-A27B-9DDF114C54C6}"/>
          </ac:spMkLst>
        </pc:spChg>
        <pc:spChg chg="mod">
          <ac:chgData name="Kevin McFadden (kmcfadde)" userId="3103ab03-7f5b-4408-ae41-3701ed107f2f" providerId="ADAL" clId="{25C8F504-44E4-4092-B27E-7970ECD24522}" dt="2022-06-23T15:25:23.585" v="145"/>
          <ac:spMkLst>
            <pc:docMk/>
            <pc:sldMk cId="3226783025" sldId="328"/>
            <ac:spMk id="285" creationId="{26159D96-9147-4651-9969-EDF612BC0B6F}"/>
          </ac:spMkLst>
        </pc:spChg>
        <pc:spChg chg="mod">
          <ac:chgData name="Kevin McFadden (kmcfadde)" userId="3103ab03-7f5b-4408-ae41-3701ed107f2f" providerId="ADAL" clId="{25C8F504-44E4-4092-B27E-7970ECD24522}" dt="2022-06-23T15:25:23.585" v="145"/>
          <ac:spMkLst>
            <pc:docMk/>
            <pc:sldMk cId="3226783025" sldId="328"/>
            <ac:spMk id="286" creationId="{34190523-E75B-44F9-BBA5-8F36094C57D7}"/>
          </ac:spMkLst>
        </pc:spChg>
        <pc:spChg chg="mod">
          <ac:chgData name="Kevin McFadden (kmcfadde)" userId="3103ab03-7f5b-4408-ae41-3701ed107f2f" providerId="ADAL" clId="{25C8F504-44E4-4092-B27E-7970ECD24522}" dt="2022-06-28T14:58:55.468" v="2060" actId="1036"/>
          <ac:spMkLst>
            <pc:docMk/>
            <pc:sldMk cId="3226783025" sldId="328"/>
            <ac:spMk id="318" creationId="{9E129B4F-480B-9F4E-FFEE-83AA8798C076}"/>
          </ac:spMkLst>
        </pc:spChg>
        <pc:spChg chg="mod">
          <ac:chgData name="Kevin McFadden (kmcfadde)" userId="3103ab03-7f5b-4408-ae41-3701ed107f2f" providerId="ADAL" clId="{25C8F504-44E4-4092-B27E-7970ECD24522}" dt="2022-06-28T14:57:34.462" v="1990" actId="555"/>
          <ac:spMkLst>
            <pc:docMk/>
            <pc:sldMk cId="3226783025" sldId="328"/>
            <ac:spMk id="319" creationId="{16733536-D881-6FF3-D3A3-A2ABE51023C5}"/>
          </ac:spMkLst>
        </pc:spChg>
        <pc:spChg chg="mod">
          <ac:chgData name="Kevin McFadden (kmcfadde)" userId="3103ab03-7f5b-4408-ae41-3701ed107f2f" providerId="ADAL" clId="{25C8F504-44E4-4092-B27E-7970ECD24522}" dt="2022-06-23T15:25:23.585" v="145"/>
          <ac:spMkLst>
            <pc:docMk/>
            <pc:sldMk cId="3226783025" sldId="328"/>
            <ac:spMk id="332" creationId="{C1DD92F2-120F-4883-9E29-299E53165CA3}"/>
          </ac:spMkLst>
        </pc:spChg>
        <pc:spChg chg="mod">
          <ac:chgData name="Kevin McFadden (kmcfadde)" userId="3103ab03-7f5b-4408-ae41-3701ed107f2f" providerId="ADAL" clId="{25C8F504-44E4-4092-B27E-7970ECD24522}" dt="2022-06-28T14:59:17.611" v="2068" actId="1035"/>
          <ac:spMkLst>
            <pc:docMk/>
            <pc:sldMk cId="3226783025" sldId="328"/>
            <ac:spMk id="335" creationId="{7325BF39-9CF4-3411-7F8E-5C0C3542B2A0}"/>
          </ac:spMkLst>
        </pc:spChg>
        <pc:spChg chg="mod">
          <ac:chgData name="Kevin McFadden (kmcfadde)" userId="3103ab03-7f5b-4408-ae41-3701ed107f2f" providerId="ADAL" clId="{25C8F504-44E4-4092-B27E-7970ECD24522}" dt="2022-06-23T15:25:23.585" v="145"/>
          <ac:spMkLst>
            <pc:docMk/>
            <pc:sldMk cId="3226783025" sldId="328"/>
            <ac:spMk id="341" creationId="{5B17F0A4-1FE8-4AB0-AB22-9F6F6E1551E1}"/>
          </ac:spMkLst>
        </pc:spChg>
        <pc:spChg chg="mod">
          <ac:chgData name="Kevin McFadden (kmcfadde)" userId="3103ab03-7f5b-4408-ae41-3701ed107f2f" providerId="ADAL" clId="{25C8F504-44E4-4092-B27E-7970ECD24522}" dt="2022-06-23T15:25:23.585" v="145"/>
          <ac:spMkLst>
            <pc:docMk/>
            <pc:sldMk cId="3226783025" sldId="328"/>
            <ac:spMk id="343" creationId="{C38468C7-E2E2-4E49-B20A-C503B8D8F663}"/>
          </ac:spMkLst>
        </pc:spChg>
        <pc:spChg chg="mod">
          <ac:chgData name="Kevin McFadden (kmcfadde)" userId="3103ab03-7f5b-4408-ae41-3701ed107f2f" providerId="ADAL" clId="{25C8F504-44E4-4092-B27E-7970ECD24522}" dt="2022-06-23T15:25:23.585" v="145"/>
          <ac:spMkLst>
            <pc:docMk/>
            <pc:sldMk cId="3226783025" sldId="328"/>
            <ac:spMk id="347" creationId="{9E8FB786-69FF-4704-A557-A1E0651A21D5}"/>
          </ac:spMkLst>
        </pc:spChg>
        <pc:spChg chg="mod">
          <ac:chgData name="Kevin McFadden (kmcfadde)" userId="3103ab03-7f5b-4408-ae41-3701ed107f2f" providerId="ADAL" clId="{25C8F504-44E4-4092-B27E-7970ECD24522}" dt="2022-06-23T15:25:23.585" v="145"/>
          <ac:spMkLst>
            <pc:docMk/>
            <pc:sldMk cId="3226783025" sldId="328"/>
            <ac:spMk id="348" creationId="{3F71709D-0896-4718-9652-80F96EACFEC5}"/>
          </ac:spMkLst>
        </pc:spChg>
        <pc:spChg chg="mod">
          <ac:chgData name="Kevin McFadden (kmcfadde)" userId="3103ab03-7f5b-4408-ae41-3701ed107f2f" providerId="ADAL" clId="{25C8F504-44E4-4092-B27E-7970ECD24522}" dt="2022-06-23T15:25:23.585" v="145"/>
          <ac:spMkLst>
            <pc:docMk/>
            <pc:sldMk cId="3226783025" sldId="328"/>
            <ac:spMk id="350" creationId="{7DECA4E9-E1A8-4F93-AC6A-4BDA61A3E289}"/>
          </ac:spMkLst>
        </pc:spChg>
        <pc:spChg chg="mod">
          <ac:chgData name="Kevin McFadden (kmcfadde)" userId="3103ab03-7f5b-4408-ae41-3701ed107f2f" providerId="ADAL" clId="{25C8F504-44E4-4092-B27E-7970ECD24522}" dt="2022-06-23T15:25:23.585" v="145"/>
          <ac:spMkLst>
            <pc:docMk/>
            <pc:sldMk cId="3226783025" sldId="328"/>
            <ac:spMk id="351" creationId="{809DA594-A3D6-42BF-8153-0A5FF9F29D87}"/>
          </ac:spMkLst>
        </pc:spChg>
        <pc:spChg chg="mod">
          <ac:chgData name="Kevin McFadden (kmcfadde)" userId="3103ab03-7f5b-4408-ae41-3701ed107f2f" providerId="ADAL" clId="{25C8F504-44E4-4092-B27E-7970ECD24522}" dt="2022-06-23T15:25:23.585" v="145"/>
          <ac:spMkLst>
            <pc:docMk/>
            <pc:sldMk cId="3226783025" sldId="328"/>
            <ac:spMk id="353" creationId="{5361CDD3-1C35-45AC-AA2D-F4DD710F0BEC}"/>
          </ac:spMkLst>
        </pc:spChg>
        <pc:spChg chg="mod">
          <ac:chgData name="Kevin McFadden (kmcfadde)" userId="3103ab03-7f5b-4408-ae41-3701ed107f2f" providerId="ADAL" clId="{25C8F504-44E4-4092-B27E-7970ECD24522}" dt="2022-06-23T15:25:23.585" v="145"/>
          <ac:spMkLst>
            <pc:docMk/>
            <pc:sldMk cId="3226783025" sldId="328"/>
            <ac:spMk id="355" creationId="{129EEAEC-5643-436E-A660-6009ACD959CD}"/>
          </ac:spMkLst>
        </pc:spChg>
        <pc:spChg chg="add del mod">
          <ac:chgData name="Kevin McFadden (kmcfadde)" userId="3103ab03-7f5b-4408-ae41-3701ed107f2f" providerId="ADAL" clId="{25C8F504-44E4-4092-B27E-7970ECD24522}" dt="2022-06-23T15:25:27.077" v="146"/>
          <ac:spMkLst>
            <pc:docMk/>
            <pc:sldMk cId="3226783025" sldId="328"/>
            <ac:spMk id="356" creationId="{EF51BE77-4A83-4E36-A258-167A94C7510F}"/>
          </ac:spMkLst>
        </pc:spChg>
        <pc:spChg chg="add del mod">
          <ac:chgData name="Kevin McFadden (kmcfadde)" userId="3103ab03-7f5b-4408-ae41-3701ed107f2f" providerId="ADAL" clId="{25C8F504-44E4-4092-B27E-7970ECD24522}" dt="2022-06-23T15:25:27.077" v="146"/>
          <ac:spMkLst>
            <pc:docMk/>
            <pc:sldMk cId="3226783025" sldId="328"/>
            <ac:spMk id="357" creationId="{83896FBD-4B90-4693-A0CA-4DCA14EEF17F}"/>
          </ac:spMkLst>
        </pc:spChg>
        <pc:spChg chg="add del mod">
          <ac:chgData name="Kevin McFadden (kmcfadde)" userId="3103ab03-7f5b-4408-ae41-3701ed107f2f" providerId="ADAL" clId="{25C8F504-44E4-4092-B27E-7970ECD24522}" dt="2022-06-23T15:25:27.077" v="146"/>
          <ac:spMkLst>
            <pc:docMk/>
            <pc:sldMk cId="3226783025" sldId="328"/>
            <ac:spMk id="359" creationId="{315F8756-9B92-433C-8DE7-DB2BA1CF3912}"/>
          </ac:spMkLst>
        </pc:spChg>
        <pc:spChg chg="add del mod">
          <ac:chgData name="Kevin McFadden (kmcfadde)" userId="3103ab03-7f5b-4408-ae41-3701ed107f2f" providerId="ADAL" clId="{25C8F504-44E4-4092-B27E-7970ECD24522}" dt="2022-06-23T15:25:27.077" v="146"/>
          <ac:spMkLst>
            <pc:docMk/>
            <pc:sldMk cId="3226783025" sldId="328"/>
            <ac:spMk id="360" creationId="{8DC48D2B-8647-4368-8C84-5252474A336E}"/>
          </ac:spMkLst>
        </pc:spChg>
        <pc:spChg chg="mod">
          <ac:chgData name="Kevin McFadden (kmcfadde)" userId="3103ab03-7f5b-4408-ae41-3701ed107f2f" providerId="ADAL" clId="{25C8F504-44E4-4092-B27E-7970ECD24522}" dt="2022-06-28T14:59:17.611" v="2068" actId="1035"/>
          <ac:spMkLst>
            <pc:docMk/>
            <pc:sldMk cId="3226783025" sldId="328"/>
            <ac:spMk id="363" creationId="{D5203014-C32C-B4BE-DA96-DF1EA9AA4270}"/>
          </ac:spMkLst>
        </pc:spChg>
        <pc:spChg chg="mod">
          <ac:chgData name="Kevin McFadden (kmcfadde)" userId="3103ab03-7f5b-4408-ae41-3701ed107f2f" providerId="ADAL" clId="{25C8F504-44E4-4092-B27E-7970ECD24522}" dt="2022-06-23T15:25:23.585" v="145"/>
          <ac:spMkLst>
            <pc:docMk/>
            <pc:sldMk cId="3226783025" sldId="328"/>
            <ac:spMk id="367" creationId="{0AA96E7E-9146-4B2B-B9FA-8B056FE2E97B}"/>
          </ac:spMkLst>
        </pc:spChg>
        <pc:spChg chg="mod">
          <ac:chgData name="Kevin McFadden (kmcfadde)" userId="3103ab03-7f5b-4408-ae41-3701ed107f2f" providerId="ADAL" clId="{25C8F504-44E4-4092-B27E-7970ECD24522}" dt="2022-06-23T15:25:23.585" v="145"/>
          <ac:spMkLst>
            <pc:docMk/>
            <pc:sldMk cId="3226783025" sldId="328"/>
            <ac:spMk id="369" creationId="{0993A028-E098-47B7-AB79-1D7D0E22D54A}"/>
          </ac:spMkLst>
        </pc:spChg>
        <pc:spChg chg="mod">
          <ac:chgData name="Kevin McFadden (kmcfadde)" userId="3103ab03-7f5b-4408-ae41-3701ed107f2f" providerId="ADAL" clId="{25C8F504-44E4-4092-B27E-7970ECD24522}" dt="2022-06-23T15:25:23.585" v="145"/>
          <ac:spMkLst>
            <pc:docMk/>
            <pc:sldMk cId="3226783025" sldId="328"/>
            <ac:spMk id="371" creationId="{6FB4DA71-73F0-455E-9CBD-A14849F0DBBF}"/>
          </ac:spMkLst>
        </pc:spChg>
        <pc:spChg chg="add del mod">
          <ac:chgData name="Kevin McFadden (kmcfadde)" userId="3103ab03-7f5b-4408-ae41-3701ed107f2f" providerId="ADAL" clId="{25C8F504-44E4-4092-B27E-7970ECD24522}" dt="2022-06-23T15:25:27.077" v="146"/>
          <ac:spMkLst>
            <pc:docMk/>
            <pc:sldMk cId="3226783025" sldId="328"/>
            <ac:spMk id="372" creationId="{5A5802E5-FC25-44D6-9381-D663C2D91738}"/>
          </ac:spMkLst>
        </pc:spChg>
        <pc:spChg chg="mod">
          <ac:chgData name="Kevin McFadden (kmcfadde)" userId="3103ab03-7f5b-4408-ae41-3701ed107f2f" providerId="ADAL" clId="{25C8F504-44E4-4092-B27E-7970ECD24522}" dt="2022-06-23T15:25:23.585" v="145"/>
          <ac:spMkLst>
            <pc:docMk/>
            <pc:sldMk cId="3226783025" sldId="328"/>
            <ac:spMk id="374" creationId="{7E96BC9B-FABE-4A9A-AF3A-7D14C202C2F4}"/>
          </ac:spMkLst>
        </pc:spChg>
        <pc:spChg chg="mod">
          <ac:chgData name="Kevin McFadden (kmcfadde)" userId="3103ab03-7f5b-4408-ae41-3701ed107f2f" providerId="ADAL" clId="{25C8F504-44E4-4092-B27E-7970ECD24522}" dt="2022-06-23T15:25:23.585" v="145"/>
          <ac:spMkLst>
            <pc:docMk/>
            <pc:sldMk cId="3226783025" sldId="328"/>
            <ac:spMk id="375" creationId="{761EDB2A-2B06-4631-B862-6259905177BD}"/>
          </ac:spMkLst>
        </pc:spChg>
        <pc:spChg chg="mod">
          <ac:chgData name="Kevin McFadden (kmcfadde)" userId="3103ab03-7f5b-4408-ae41-3701ed107f2f" providerId="ADAL" clId="{25C8F504-44E4-4092-B27E-7970ECD24522}" dt="2022-06-23T15:25:23.585" v="145"/>
          <ac:spMkLst>
            <pc:docMk/>
            <pc:sldMk cId="3226783025" sldId="328"/>
            <ac:spMk id="376" creationId="{3057B7D0-DF34-4744-9AF9-BC9B2F5E7CAE}"/>
          </ac:spMkLst>
        </pc:spChg>
        <pc:spChg chg="add del mod">
          <ac:chgData name="Kevin McFadden (kmcfadde)" userId="3103ab03-7f5b-4408-ae41-3701ed107f2f" providerId="ADAL" clId="{25C8F504-44E4-4092-B27E-7970ECD24522}" dt="2022-06-23T15:25:27.077" v="146"/>
          <ac:spMkLst>
            <pc:docMk/>
            <pc:sldMk cId="3226783025" sldId="328"/>
            <ac:spMk id="377" creationId="{22280EA7-1E46-4E63-A886-A2E2534EAEC6}"/>
          </ac:spMkLst>
        </pc:spChg>
        <pc:spChg chg="mod">
          <ac:chgData name="Kevin McFadden (kmcfadde)" userId="3103ab03-7f5b-4408-ae41-3701ed107f2f" providerId="ADAL" clId="{25C8F504-44E4-4092-B27E-7970ECD24522}" dt="2022-06-23T15:25:23.585" v="145"/>
          <ac:spMkLst>
            <pc:docMk/>
            <pc:sldMk cId="3226783025" sldId="328"/>
            <ac:spMk id="382" creationId="{D06BE574-6760-4939-930F-0025E389BEEB}"/>
          </ac:spMkLst>
        </pc:spChg>
        <pc:spChg chg="mod">
          <ac:chgData name="Kevin McFadden (kmcfadde)" userId="3103ab03-7f5b-4408-ae41-3701ed107f2f" providerId="ADAL" clId="{25C8F504-44E4-4092-B27E-7970ECD24522}" dt="2022-06-23T15:25:23.585" v="145"/>
          <ac:spMkLst>
            <pc:docMk/>
            <pc:sldMk cId="3226783025" sldId="328"/>
            <ac:spMk id="383" creationId="{31C475D6-2FB3-43F4-AEA4-87B2114FD319}"/>
          </ac:spMkLst>
        </pc:spChg>
        <pc:spChg chg="mod">
          <ac:chgData name="Kevin McFadden (kmcfadde)" userId="3103ab03-7f5b-4408-ae41-3701ed107f2f" providerId="ADAL" clId="{25C8F504-44E4-4092-B27E-7970ECD24522}" dt="2022-06-23T15:25:23.585" v="145"/>
          <ac:spMkLst>
            <pc:docMk/>
            <pc:sldMk cId="3226783025" sldId="328"/>
            <ac:spMk id="384" creationId="{D9085A12-6BF9-4158-B2EB-F4D0EBE46F95}"/>
          </ac:spMkLst>
        </pc:spChg>
        <pc:spChg chg="mod">
          <ac:chgData name="Kevin McFadden (kmcfadde)" userId="3103ab03-7f5b-4408-ae41-3701ed107f2f" providerId="ADAL" clId="{25C8F504-44E4-4092-B27E-7970ECD24522}" dt="2022-06-23T15:25:23.585" v="145"/>
          <ac:spMkLst>
            <pc:docMk/>
            <pc:sldMk cId="3226783025" sldId="328"/>
            <ac:spMk id="385" creationId="{FF45F39C-83B3-4ED3-8BE7-175297329D1A}"/>
          </ac:spMkLst>
        </pc:spChg>
        <pc:spChg chg="mod">
          <ac:chgData name="Kevin McFadden (kmcfadde)" userId="3103ab03-7f5b-4408-ae41-3701ed107f2f" providerId="ADAL" clId="{25C8F504-44E4-4092-B27E-7970ECD24522}" dt="2022-06-28T15:36:43.870" v="2073" actId="1035"/>
          <ac:spMkLst>
            <pc:docMk/>
            <pc:sldMk cId="3226783025" sldId="328"/>
            <ac:spMk id="394" creationId="{6172D159-63B3-2526-31C4-1349AC34F319}"/>
          </ac:spMkLst>
        </pc:spChg>
        <pc:spChg chg="mod">
          <ac:chgData name="Kevin McFadden (kmcfadde)" userId="3103ab03-7f5b-4408-ae41-3701ed107f2f" providerId="ADAL" clId="{25C8F504-44E4-4092-B27E-7970ECD24522}" dt="2022-06-28T14:58:55.468" v="2060" actId="1036"/>
          <ac:spMkLst>
            <pc:docMk/>
            <pc:sldMk cId="3226783025" sldId="328"/>
            <ac:spMk id="395" creationId="{90E49C94-3B2F-968E-3908-AE2E2B83CC31}"/>
          </ac:spMkLst>
        </pc:spChg>
        <pc:spChg chg="mod">
          <ac:chgData name="Kevin McFadden (kmcfadde)" userId="3103ab03-7f5b-4408-ae41-3701ed107f2f" providerId="ADAL" clId="{25C8F504-44E4-4092-B27E-7970ECD24522}" dt="2022-06-28T14:57:34.462" v="1990" actId="555"/>
          <ac:spMkLst>
            <pc:docMk/>
            <pc:sldMk cId="3226783025" sldId="328"/>
            <ac:spMk id="396" creationId="{59A1F380-D0FD-C028-9089-6F1F635D5E45}"/>
          </ac:spMkLst>
        </pc:spChg>
        <pc:spChg chg="mod">
          <ac:chgData name="Kevin McFadden (kmcfadde)" userId="3103ab03-7f5b-4408-ae41-3701ed107f2f" providerId="ADAL" clId="{25C8F504-44E4-4092-B27E-7970ECD24522}" dt="2022-06-28T15:37:06.603" v="2081" actId="6549"/>
          <ac:spMkLst>
            <pc:docMk/>
            <pc:sldMk cId="3226783025" sldId="328"/>
            <ac:spMk id="402" creationId="{FECE7C94-17A9-BAC5-5B4F-2B7B81B23925}"/>
          </ac:spMkLst>
        </pc:spChg>
        <pc:spChg chg="mod">
          <ac:chgData name="Kevin McFadden (kmcfadde)" userId="3103ab03-7f5b-4408-ae41-3701ed107f2f" providerId="ADAL" clId="{25C8F504-44E4-4092-B27E-7970ECD24522}" dt="2022-06-28T14:59:17.611" v="2068" actId="1035"/>
          <ac:spMkLst>
            <pc:docMk/>
            <pc:sldMk cId="3226783025" sldId="328"/>
            <ac:spMk id="453" creationId="{90AA1531-58FF-88F8-5004-448C9C3DA549}"/>
          </ac:spMkLst>
        </pc:spChg>
        <pc:spChg chg="mod">
          <ac:chgData name="Kevin McFadden (kmcfadde)" userId="3103ab03-7f5b-4408-ae41-3701ed107f2f" providerId="ADAL" clId="{25C8F504-44E4-4092-B27E-7970ECD24522}" dt="2022-06-23T15:25:23.585" v="145"/>
          <ac:spMkLst>
            <pc:docMk/>
            <pc:sldMk cId="3226783025" sldId="328"/>
            <ac:spMk id="454" creationId="{BC4B3AB8-11B6-4910-84B3-A2008E7E171F}"/>
          </ac:spMkLst>
        </pc:spChg>
        <pc:spChg chg="mod">
          <ac:chgData name="Kevin McFadden (kmcfadde)" userId="3103ab03-7f5b-4408-ae41-3701ed107f2f" providerId="ADAL" clId="{25C8F504-44E4-4092-B27E-7970ECD24522}" dt="2022-06-23T15:25:23.585" v="145"/>
          <ac:spMkLst>
            <pc:docMk/>
            <pc:sldMk cId="3226783025" sldId="328"/>
            <ac:spMk id="462" creationId="{336A4561-74B3-434A-9C56-E6DF119D575F}"/>
          </ac:spMkLst>
        </pc:spChg>
        <pc:spChg chg="mod">
          <ac:chgData name="Kevin McFadden (kmcfadde)" userId="3103ab03-7f5b-4408-ae41-3701ed107f2f" providerId="ADAL" clId="{25C8F504-44E4-4092-B27E-7970ECD24522}" dt="2022-06-23T15:25:23.585" v="145"/>
          <ac:spMkLst>
            <pc:docMk/>
            <pc:sldMk cId="3226783025" sldId="328"/>
            <ac:spMk id="464" creationId="{412569FB-FAA7-4E75-947B-0F5B90F5A9DE}"/>
          </ac:spMkLst>
        </pc:spChg>
        <pc:spChg chg="mod">
          <ac:chgData name="Kevin McFadden (kmcfadde)" userId="3103ab03-7f5b-4408-ae41-3701ed107f2f" providerId="ADAL" clId="{25C8F504-44E4-4092-B27E-7970ECD24522}" dt="2022-06-23T15:25:23.585" v="145"/>
          <ac:spMkLst>
            <pc:docMk/>
            <pc:sldMk cId="3226783025" sldId="328"/>
            <ac:spMk id="465" creationId="{65703CAD-FD1C-453D-9AD3-0970D5D77DB0}"/>
          </ac:spMkLst>
        </pc:spChg>
        <pc:spChg chg="mod">
          <ac:chgData name="Kevin McFadden (kmcfadde)" userId="3103ab03-7f5b-4408-ae41-3701ed107f2f" providerId="ADAL" clId="{25C8F504-44E4-4092-B27E-7970ECD24522}" dt="2022-06-23T15:25:23.585" v="145"/>
          <ac:spMkLst>
            <pc:docMk/>
            <pc:sldMk cId="3226783025" sldId="328"/>
            <ac:spMk id="466" creationId="{DC829DCB-F3B1-4484-8C6B-B64B7F842FD0}"/>
          </ac:spMkLst>
        </pc:spChg>
        <pc:spChg chg="mod">
          <ac:chgData name="Kevin McFadden (kmcfadde)" userId="3103ab03-7f5b-4408-ae41-3701ed107f2f" providerId="ADAL" clId="{25C8F504-44E4-4092-B27E-7970ECD24522}" dt="2022-06-28T14:58:55.468" v="2060" actId="1036"/>
          <ac:spMkLst>
            <pc:docMk/>
            <pc:sldMk cId="3226783025" sldId="328"/>
            <ac:spMk id="486" creationId="{B920D1D4-FD95-CCEB-4301-82A734899742}"/>
          </ac:spMkLst>
        </pc:spChg>
        <pc:spChg chg="mod">
          <ac:chgData name="Kevin McFadden (kmcfadde)" userId="3103ab03-7f5b-4408-ae41-3701ed107f2f" providerId="ADAL" clId="{25C8F504-44E4-4092-B27E-7970ECD24522}" dt="2022-06-28T14:57:34.462" v="1990" actId="555"/>
          <ac:spMkLst>
            <pc:docMk/>
            <pc:sldMk cId="3226783025" sldId="328"/>
            <ac:spMk id="487" creationId="{5CBA927E-616C-9114-4BCF-0B45C83CE2CC}"/>
          </ac:spMkLst>
        </pc:spChg>
        <pc:spChg chg="mod">
          <ac:chgData name="Kevin McFadden (kmcfadde)" userId="3103ab03-7f5b-4408-ae41-3701ed107f2f" providerId="ADAL" clId="{25C8F504-44E4-4092-B27E-7970ECD24522}" dt="2022-06-23T15:25:23.585" v="145"/>
          <ac:spMkLst>
            <pc:docMk/>
            <pc:sldMk cId="3226783025" sldId="328"/>
            <ac:spMk id="489" creationId="{2AD9C338-A7F9-401F-A188-132334D6340C}"/>
          </ac:spMkLst>
        </pc:spChg>
        <pc:spChg chg="mod">
          <ac:chgData name="Kevin McFadden (kmcfadde)" userId="3103ab03-7f5b-4408-ae41-3701ed107f2f" providerId="ADAL" clId="{25C8F504-44E4-4092-B27E-7970ECD24522}" dt="2022-06-23T15:25:23.585" v="145"/>
          <ac:spMkLst>
            <pc:docMk/>
            <pc:sldMk cId="3226783025" sldId="328"/>
            <ac:spMk id="490" creationId="{7CD5BCDD-4C79-4801-8D86-8D8C68AB392A}"/>
          </ac:spMkLst>
        </pc:spChg>
        <pc:spChg chg="mod">
          <ac:chgData name="Kevin McFadden (kmcfadde)" userId="3103ab03-7f5b-4408-ae41-3701ed107f2f" providerId="ADAL" clId="{25C8F504-44E4-4092-B27E-7970ECD24522}" dt="2022-06-23T15:25:23.585" v="145"/>
          <ac:spMkLst>
            <pc:docMk/>
            <pc:sldMk cId="3226783025" sldId="328"/>
            <ac:spMk id="491" creationId="{D6C7E3A6-EA69-41CF-ACB0-6E85708C9C57}"/>
          </ac:spMkLst>
        </pc:spChg>
        <pc:spChg chg="mod">
          <ac:chgData name="Kevin McFadden (kmcfadde)" userId="3103ab03-7f5b-4408-ae41-3701ed107f2f" providerId="ADAL" clId="{25C8F504-44E4-4092-B27E-7970ECD24522}" dt="2022-06-23T15:25:23.585" v="145"/>
          <ac:spMkLst>
            <pc:docMk/>
            <pc:sldMk cId="3226783025" sldId="328"/>
            <ac:spMk id="492" creationId="{D1EEEB5E-F42A-4248-93CB-3AF7B6A009A4}"/>
          </ac:spMkLst>
        </pc:spChg>
        <pc:spChg chg="mod">
          <ac:chgData name="Kevin McFadden (kmcfadde)" userId="3103ab03-7f5b-4408-ae41-3701ed107f2f" providerId="ADAL" clId="{25C8F504-44E4-4092-B27E-7970ECD24522}" dt="2022-06-28T14:59:17.611" v="2068" actId="1035"/>
          <ac:spMkLst>
            <pc:docMk/>
            <pc:sldMk cId="3226783025" sldId="328"/>
            <ac:spMk id="493" creationId="{7F1967C2-1F15-4190-8413-FF6FED08C3B2}"/>
          </ac:spMkLst>
        </pc:spChg>
        <pc:spChg chg="mod">
          <ac:chgData name="Kevin McFadden (kmcfadde)" userId="3103ab03-7f5b-4408-ae41-3701ed107f2f" providerId="ADAL" clId="{25C8F504-44E4-4092-B27E-7970ECD24522}" dt="2022-06-23T15:25:23.585" v="145"/>
          <ac:spMkLst>
            <pc:docMk/>
            <pc:sldMk cId="3226783025" sldId="328"/>
            <ac:spMk id="494" creationId="{B01B4922-E0C6-459C-B6DD-48CA7CBC07C5}"/>
          </ac:spMkLst>
        </pc:spChg>
        <pc:spChg chg="mod">
          <ac:chgData name="Kevin McFadden (kmcfadde)" userId="3103ab03-7f5b-4408-ae41-3701ed107f2f" providerId="ADAL" clId="{25C8F504-44E4-4092-B27E-7970ECD24522}" dt="2022-06-23T15:25:23.585" v="145"/>
          <ac:spMkLst>
            <pc:docMk/>
            <pc:sldMk cId="3226783025" sldId="328"/>
            <ac:spMk id="495" creationId="{A8167728-B4B5-419A-90B2-3D6D928D34C2}"/>
          </ac:spMkLst>
        </pc:spChg>
        <pc:spChg chg="mod">
          <ac:chgData name="Kevin McFadden (kmcfadde)" userId="3103ab03-7f5b-4408-ae41-3701ed107f2f" providerId="ADAL" clId="{25C8F504-44E4-4092-B27E-7970ECD24522}" dt="2022-06-23T15:25:23.585" v="145"/>
          <ac:spMkLst>
            <pc:docMk/>
            <pc:sldMk cId="3226783025" sldId="328"/>
            <ac:spMk id="496" creationId="{4E05CDBA-F820-42AE-BD2C-A9D504A101E5}"/>
          </ac:spMkLst>
        </pc:spChg>
        <pc:spChg chg="mod">
          <ac:chgData name="Kevin McFadden (kmcfadde)" userId="3103ab03-7f5b-4408-ae41-3701ed107f2f" providerId="ADAL" clId="{25C8F504-44E4-4092-B27E-7970ECD24522}" dt="2022-06-23T15:25:23.585" v="145"/>
          <ac:spMkLst>
            <pc:docMk/>
            <pc:sldMk cId="3226783025" sldId="328"/>
            <ac:spMk id="497" creationId="{35C2CE43-B257-4B32-8822-0FDA380CC28E}"/>
          </ac:spMkLst>
        </pc:spChg>
        <pc:spChg chg="mod">
          <ac:chgData name="Kevin McFadden (kmcfadde)" userId="3103ab03-7f5b-4408-ae41-3701ed107f2f" providerId="ADAL" clId="{25C8F504-44E4-4092-B27E-7970ECD24522}" dt="2022-06-23T15:25:23.585" v="145"/>
          <ac:spMkLst>
            <pc:docMk/>
            <pc:sldMk cId="3226783025" sldId="328"/>
            <ac:spMk id="498" creationId="{91DEFF37-B1AB-46CD-A44E-354782AEA2E7}"/>
          </ac:spMkLst>
        </pc:spChg>
        <pc:spChg chg="add del mod">
          <ac:chgData name="Kevin McFadden (kmcfadde)" userId="3103ab03-7f5b-4408-ae41-3701ed107f2f" providerId="ADAL" clId="{25C8F504-44E4-4092-B27E-7970ECD24522}" dt="2022-06-23T15:25:27.077" v="146"/>
          <ac:spMkLst>
            <pc:docMk/>
            <pc:sldMk cId="3226783025" sldId="328"/>
            <ac:spMk id="499" creationId="{413330AC-5ACF-4DB9-AA14-D37600DD5357}"/>
          </ac:spMkLst>
        </pc:spChg>
        <pc:spChg chg="mod">
          <ac:chgData name="Kevin McFadden (kmcfadde)" userId="3103ab03-7f5b-4408-ae41-3701ed107f2f" providerId="ADAL" clId="{25C8F504-44E4-4092-B27E-7970ECD24522}" dt="2022-06-23T15:25:23.585" v="145"/>
          <ac:spMkLst>
            <pc:docMk/>
            <pc:sldMk cId="3226783025" sldId="328"/>
            <ac:spMk id="501" creationId="{198E934D-B8F3-4CEC-91F1-20220056C77B}"/>
          </ac:spMkLst>
        </pc:spChg>
        <pc:spChg chg="mod">
          <ac:chgData name="Kevin McFadden (kmcfadde)" userId="3103ab03-7f5b-4408-ae41-3701ed107f2f" providerId="ADAL" clId="{25C8F504-44E4-4092-B27E-7970ECD24522}" dt="2022-06-23T15:25:23.585" v="145"/>
          <ac:spMkLst>
            <pc:docMk/>
            <pc:sldMk cId="3226783025" sldId="328"/>
            <ac:spMk id="502" creationId="{CF169E8C-77BB-4019-AE43-9820B36AD598}"/>
          </ac:spMkLst>
        </pc:spChg>
        <pc:spChg chg="mod">
          <ac:chgData name="Kevin McFadden (kmcfadde)" userId="3103ab03-7f5b-4408-ae41-3701ed107f2f" providerId="ADAL" clId="{25C8F504-44E4-4092-B27E-7970ECD24522}" dt="2022-06-23T15:25:23.585" v="145"/>
          <ac:spMkLst>
            <pc:docMk/>
            <pc:sldMk cId="3226783025" sldId="328"/>
            <ac:spMk id="503" creationId="{C679846B-663A-49C4-9FE3-661494D4F3D5}"/>
          </ac:spMkLst>
        </pc:spChg>
        <pc:spChg chg="add del mod">
          <ac:chgData name="Kevin McFadden (kmcfadde)" userId="3103ab03-7f5b-4408-ae41-3701ed107f2f" providerId="ADAL" clId="{25C8F504-44E4-4092-B27E-7970ECD24522}" dt="2022-06-23T15:25:27.077" v="146"/>
          <ac:spMkLst>
            <pc:docMk/>
            <pc:sldMk cId="3226783025" sldId="328"/>
            <ac:spMk id="504" creationId="{9C4ECD2A-5983-4512-B05E-5BFAE97D0B16}"/>
          </ac:spMkLst>
        </pc:spChg>
        <pc:spChg chg="mod">
          <ac:chgData name="Kevin McFadden (kmcfadde)" userId="3103ab03-7f5b-4408-ae41-3701ed107f2f" providerId="ADAL" clId="{25C8F504-44E4-4092-B27E-7970ECD24522}" dt="2022-06-23T15:25:23.585" v="145"/>
          <ac:spMkLst>
            <pc:docMk/>
            <pc:sldMk cId="3226783025" sldId="328"/>
            <ac:spMk id="509" creationId="{897AAFEC-29B2-4C1E-97F4-EA47A6190F44}"/>
          </ac:spMkLst>
        </pc:spChg>
        <pc:spChg chg="mod">
          <ac:chgData name="Kevin McFadden (kmcfadde)" userId="3103ab03-7f5b-4408-ae41-3701ed107f2f" providerId="ADAL" clId="{25C8F504-44E4-4092-B27E-7970ECD24522}" dt="2022-06-23T15:25:23.585" v="145"/>
          <ac:spMkLst>
            <pc:docMk/>
            <pc:sldMk cId="3226783025" sldId="328"/>
            <ac:spMk id="510" creationId="{7A4F30A9-8BDE-4B00-871F-2C068813E417}"/>
          </ac:spMkLst>
        </pc:spChg>
        <pc:spChg chg="mod">
          <ac:chgData name="Kevin McFadden (kmcfadde)" userId="3103ab03-7f5b-4408-ae41-3701ed107f2f" providerId="ADAL" clId="{25C8F504-44E4-4092-B27E-7970ECD24522}" dt="2022-06-23T15:25:23.585" v="145"/>
          <ac:spMkLst>
            <pc:docMk/>
            <pc:sldMk cId="3226783025" sldId="328"/>
            <ac:spMk id="511" creationId="{91FC1670-D566-4028-94A1-769B9626179C}"/>
          </ac:spMkLst>
        </pc:spChg>
        <pc:spChg chg="mod">
          <ac:chgData name="Kevin McFadden (kmcfadde)" userId="3103ab03-7f5b-4408-ae41-3701ed107f2f" providerId="ADAL" clId="{25C8F504-44E4-4092-B27E-7970ECD24522}" dt="2022-06-23T15:25:23.585" v="145"/>
          <ac:spMkLst>
            <pc:docMk/>
            <pc:sldMk cId="3226783025" sldId="328"/>
            <ac:spMk id="512" creationId="{87E4DCF8-E731-4C80-87AD-A4734141A709}"/>
          </ac:spMkLst>
        </pc:spChg>
        <pc:spChg chg="mod">
          <ac:chgData name="Kevin McFadden (kmcfadde)" userId="3103ab03-7f5b-4408-ae41-3701ed107f2f" providerId="ADAL" clId="{25C8F504-44E4-4092-B27E-7970ECD24522}" dt="2022-06-23T15:25:23.585" v="145"/>
          <ac:spMkLst>
            <pc:docMk/>
            <pc:sldMk cId="3226783025" sldId="328"/>
            <ac:spMk id="513" creationId="{001F0183-40EC-4163-82BD-02363CC3ACC3}"/>
          </ac:spMkLst>
        </pc:spChg>
        <pc:spChg chg="mod">
          <ac:chgData name="Kevin McFadden (kmcfadde)" userId="3103ab03-7f5b-4408-ae41-3701ed107f2f" providerId="ADAL" clId="{25C8F504-44E4-4092-B27E-7970ECD24522}" dt="2022-06-23T15:25:23.585" v="145"/>
          <ac:spMkLst>
            <pc:docMk/>
            <pc:sldMk cId="3226783025" sldId="328"/>
            <ac:spMk id="514" creationId="{A0DB1038-0C48-4F15-9681-8B529EDA47F8}"/>
          </ac:spMkLst>
        </pc:spChg>
        <pc:spChg chg="mod">
          <ac:chgData name="Kevin McFadden (kmcfadde)" userId="3103ab03-7f5b-4408-ae41-3701ed107f2f" providerId="ADAL" clId="{25C8F504-44E4-4092-B27E-7970ECD24522}" dt="2022-06-23T15:25:23.585" v="145"/>
          <ac:spMkLst>
            <pc:docMk/>
            <pc:sldMk cId="3226783025" sldId="328"/>
            <ac:spMk id="515" creationId="{051026F6-0618-4934-9E2D-7DA6487303A5}"/>
          </ac:spMkLst>
        </pc:spChg>
        <pc:spChg chg="mod">
          <ac:chgData name="Kevin McFadden (kmcfadde)" userId="3103ab03-7f5b-4408-ae41-3701ed107f2f" providerId="ADAL" clId="{25C8F504-44E4-4092-B27E-7970ECD24522}" dt="2022-06-28T14:59:17.611" v="2068" actId="1035"/>
          <ac:spMkLst>
            <pc:docMk/>
            <pc:sldMk cId="3226783025" sldId="328"/>
            <ac:spMk id="521" creationId="{ACA9292C-317E-16F7-6B72-884A887599AB}"/>
          </ac:spMkLst>
        </pc:spChg>
        <pc:spChg chg="mod">
          <ac:chgData name="Kevin McFadden (kmcfadde)" userId="3103ab03-7f5b-4408-ae41-3701ed107f2f" providerId="ADAL" clId="{25C8F504-44E4-4092-B27E-7970ECD24522}" dt="2022-06-23T15:25:23.585" v="145"/>
          <ac:spMkLst>
            <pc:docMk/>
            <pc:sldMk cId="3226783025" sldId="328"/>
            <ac:spMk id="551" creationId="{019B7290-42BE-4516-9005-0FEA37FFC30B}"/>
          </ac:spMkLst>
        </pc:spChg>
        <pc:spChg chg="mod">
          <ac:chgData name="Kevin McFadden (kmcfadde)" userId="3103ab03-7f5b-4408-ae41-3701ed107f2f" providerId="ADAL" clId="{25C8F504-44E4-4092-B27E-7970ECD24522}" dt="2022-06-28T15:36:43.870" v="2073" actId="1035"/>
          <ac:spMkLst>
            <pc:docMk/>
            <pc:sldMk cId="3226783025" sldId="328"/>
            <ac:spMk id="561" creationId="{36E38C16-376E-9A95-93DE-E9A99E2BA769}"/>
          </ac:spMkLst>
        </pc:spChg>
        <pc:spChg chg="mod">
          <ac:chgData name="Kevin McFadden (kmcfadde)" userId="3103ab03-7f5b-4408-ae41-3701ed107f2f" providerId="ADAL" clId="{25C8F504-44E4-4092-B27E-7970ECD24522}" dt="2022-06-28T14:57:27.336" v="1989" actId="555"/>
          <ac:spMkLst>
            <pc:docMk/>
            <pc:sldMk cId="3226783025" sldId="328"/>
            <ac:spMk id="563" creationId="{EF60D25D-D8DE-D0BF-5605-E81EB8627D13}"/>
          </ac:spMkLst>
        </pc:spChg>
        <pc:spChg chg="mod">
          <ac:chgData name="Kevin McFadden (kmcfadde)" userId="3103ab03-7f5b-4408-ae41-3701ed107f2f" providerId="ADAL" clId="{25C8F504-44E4-4092-B27E-7970ECD24522}" dt="2022-06-28T14:57:27.336" v="1989" actId="555"/>
          <ac:spMkLst>
            <pc:docMk/>
            <pc:sldMk cId="3226783025" sldId="328"/>
            <ac:spMk id="564" creationId="{0FD458B7-F97D-68A8-EB51-9DD9CD5D4D8F}"/>
          </ac:spMkLst>
        </pc:spChg>
        <pc:spChg chg="mod">
          <ac:chgData name="Kevin McFadden (kmcfadde)" userId="3103ab03-7f5b-4408-ae41-3701ed107f2f" providerId="ADAL" clId="{25C8F504-44E4-4092-B27E-7970ECD24522}" dt="2022-06-28T14:57:27.336" v="1989" actId="555"/>
          <ac:spMkLst>
            <pc:docMk/>
            <pc:sldMk cId="3226783025" sldId="328"/>
            <ac:spMk id="565" creationId="{C1048837-B0BC-373C-12F7-BF09EE4C787E}"/>
          </ac:spMkLst>
        </pc:spChg>
        <pc:spChg chg="mod">
          <ac:chgData name="Kevin McFadden (kmcfadde)" userId="3103ab03-7f5b-4408-ae41-3701ed107f2f" providerId="ADAL" clId="{25C8F504-44E4-4092-B27E-7970ECD24522}" dt="2022-06-23T15:25:23.585" v="145"/>
          <ac:spMkLst>
            <pc:docMk/>
            <pc:sldMk cId="3226783025" sldId="328"/>
            <ac:spMk id="594" creationId="{208B7C14-9CB4-4234-AA07-56D1535AAF01}"/>
          </ac:spMkLst>
        </pc:spChg>
        <pc:spChg chg="mod">
          <ac:chgData name="Kevin McFadden (kmcfadde)" userId="3103ab03-7f5b-4408-ae41-3701ed107f2f" providerId="ADAL" clId="{25C8F504-44E4-4092-B27E-7970ECD24522}" dt="2022-06-23T15:25:23.585" v="145"/>
          <ac:spMkLst>
            <pc:docMk/>
            <pc:sldMk cId="3226783025" sldId="328"/>
            <ac:spMk id="595" creationId="{09A8478B-C56A-4107-A79E-91ABD6FCD23A}"/>
          </ac:spMkLst>
        </pc:spChg>
        <pc:spChg chg="mod">
          <ac:chgData name="Kevin McFadden (kmcfadde)" userId="3103ab03-7f5b-4408-ae41-3701ed107f2f" providerId="ADAL" clId="{25C8F504-44E4-4092-B27E-7970ECD24522}" dt="2022-06-23T15:25:23.585" v="145"/>
          <ac:spMkLst>
            <pc:docMk/>
            <pc:sldMk cId="3226783025" sldId="328"/>
            <ac:spMk id="596" creationId="{2B39E310-40E2-4036-90DF-5334AFD3440F}"/>
          </ac:spMkLst>
        </pc:spChg>
        <pc:spChg chg="mod">
          <ac:chgData name="Kevin McFadden (kmcfadde)" userId="3103ab03-7f5b-4408-ae41-3701ed107f2f" providerId="ADAL" clId="{25C8F504-44E4-4092-B27E-7970ECD24522}" dt="2022-06-23T15:25:23.585" v="145"/>
          <ac:spMkLst>
            <pc:docMk/>
            <pc:sldMk cId="3226783025" sldId="328"/>
            <ac:spMk id="597" creationId="{B30A4B75-5B6F-4D5D-99FA-E6121F273289}"/>
          </ac:spMkLst>
        </pc:spChg>
        <pc:spChg chg="mod">
          <ac:chgData name="Kevin McFadden (kmcfadde)" userId="3103ab03-7f5b-4408-ae41-3701ed107f2f" providerId="ADAL" clId="{25C8F504-44E4-4092-B27E-7970ECD24522}" dt="2022-06-23T15:25:23.585" v="145"/>
          <ac:spMkLst>
            <pc:docMk/>
            <pc:sldMk cId="3226783025" sldId="328"/>
            <ac:spMk id="650" creationId="{431132E4-EFCA-4119-8AD4-6374F291DA8A}"/>
          </ac:spMkLst>
        </pc:spChg>
        <pc:spChg chg="mod">
          <ac:chgData name="Kevin McFadden (kmcfadde)" userId="3103ab03-7f5b-4408-ae41-3701ed107f2f" providerId="ADAL" clId="{25C8F504-44E4-4092-B27E-7970ECD24522}" dt="2022-06-23T15:25:23.585" v="145"/>
          <ac:spMkLst>
            <pc:docMk/>
            <pc:sldMk cId="3226783025" sldId="328"/>
            <ac:spMk id="651" creationId="{4CD373C2-A9A7-4007-AB30-29F72154F917}"/>
          </ac:spMkLst>
        </pc:spChg>
        <pc:spChg chg="mod">
          <ac:chgData name="Kevin McFadden (kmcfadde)" userId="3103ab03-7f5b-4408-ae41-3701ed107f2f" providerId="ADAL" clId="{25C8F504-44E4-4092-B27E-7970ECD24522}" dt="2022-06-23T15:25:23.585" v="145"/>
          <ac:spMkLst>
            <pc:docMk/>
            <pc:sldMk cId="3226783025" sldId="328"/>
            <ac:spMk id="652" creationId="{BC81D066-24A0-472D-9249-77BE2F391717}"/>
          </ac:spMkLst>
        </pc:spChg>
        <pc:spChg chg="mod">
          <ac:chgData name="Kevin McFadden (kmcfadde)" userId="3103ab03-7f5b-4408-ae41-3701ed107f2f" providerId="ADAL" clId="{25C8F504-44E4-4092-B27E-7970ECD24522}" dt="2022-06-23T15:25:23.585" v="145"/>
          <ac:spMkLst>
            <pc:docMk/>
            <pc:sldMk cId="3226783025" sldId="328"/>
            <ac:spMk id="659" creationId="{08190C67-5807-41F0-9D51-3E25BA2A67E7}"/>
          </ac:spMkLst>
        </pc:spChg>
        <pc:spChg chg="mod">
          <ac:chgData name="Kevin McFadden (kmcfadde)" userId="3103ab03-7f5b-4408-ae41-3701ed107f2f" providerId="ADAL" clId="{25C8F504-44E4-4092-B27E-7970ECD24522}" dt="2022-06-23T15:25:23.585" v="145"/>
          <ac:spMkLst>
            <pc:docMk/>
            <pc:sldMk cId="3226783025" sldId="328"/>
            <ac:spMk id="660" creationId="{F1D9E52E-4D1D-4C88-A493-38F5784F9883}"/>
          </ac:spMkLst>
        </pc:spChg>
        <pc:spChg chg="mod">
          <ac:chgData name="Kevin McFadden (kmcfadde)" userId="3103ab03-7f5b-4408-ae41-3701ed107f2f" providerId="ADAL" clId="{25C8F504-44E4-4092-B27E-7970ECD24522}" dt="2022-06-23T15:25:23.585" v="145"/>
          <ac:spMkLst>
            <pc:docMk/>
            <pc:sldMk cId="3226783025" sldId="328"/>
            <ac:spMk id="661" creationId="{7A86F29C-7650-4647-BA18-6AA59C8C906B}"/>
          </ac:spMkLst>
        </pc:spChg>
        <pc:spChg chg="mod">
          <ac:chgData name="Kevin McFadden (kmcfadde)" userId="3103ab03-7f5b-4408-ae41-3701ed107f2f" providerId="ADAL" clId="{25C8F504-44E4-4092-B27E-7970ECD24522}" dt="2022-06-23T15:25:23.585" v="145"/>
          <ac:spMkLst>
            <pc:docMk/>
            <pc:sldMk cId="3226783025" sldId="328"/>
            <ac:spMk id="663" creationId="{55D4BFFF-9BCA-4012-9252-2BCD5C8F38F1}"/>
          </ac:spMkLst>
        </pc:spChg>
        <pc:spChg chg="mod">
          <ac:chgData name="Kevin McFadden (kmcfadde)" userId="3103ab03-7f5b-4408-ae41-3701ed107f2f" providerId="ADAL" clId="{25C8F504-44E4-4092-B27E-7970ECD24522}" dt="2022-06-23T15:25:23.585" v="145"/>
          <ac:spMkLst>
            <pc:docMk/>
            <pc:sldMk cId="3226783025" sldId="328"/>
            <ac:spMk id="664" creationId="{B860EDD9-4069-43D4-ADB8-D1A0059FDBAA}"/>
          </ac:spMkLst>
        </pc:spChg>
        <pc:spChg chg="mod">
          <ac:chgData name="Kevin McFadden (kmcfadde)" userId="3103ab03-7f5b-4408-ae41-3701ed107f2f" providerId="ADAL" clId="{25C8F504-44E4-4092-B27E-7970ECD24522}" dt="2022-06-23T15:25:23.585" v="145"/>
          <ac:spMkLst>
            <pc:docMk/>
            <pc:sldMk cId="3226783025" sldId="328"/>
            <ac:spMk id="666" creationId="{FDA34A7B-A9A7-429F-8445-07326CCC34E1}"/>
          </ac:spMkLst>
        </pc:spChg>
        <pc:spChg chg="mod">
          <ac:chgData name="Kevin McFadden (kmcfadde)" userId="3103ab03-7f5b-4408-ae41-3701ed107f2f" providerId="ADAL" clId="{25C8F504-44E4-4092-B27E-7970ECD24522}" dt="2022-06-23T15:25:23.585" v="145"/>
          <ac:spMkLst>
            <pc:docMk/>
            <pc:sldMk cId="3226783025" sldId="328"/>
            <ac:spMk id="667" creationId="{9543B452-304A-4396-9653-07735B719C3F}"/>
          </ac:spMkLst>
        </pc:spChg>
        <pc:spChg chg="add del mod">
          <ac:chgData name="Kevin McFadden (kmcfadde)" userId="3103ab03-7f5b-4408-ae41-3701ed107f2f" providerId="ADAL" clId="{25C8F504-44E4-4092-B27E-7970ECD24522}" dt="2022-06-23T15:25:27.077" v="146"/>
          <ac:spMkLst>
            <pc:docMk/>
            <pc:sldMk cId="3226783025" sldId="328"/>
            <ac:spMk id="669" creationId="{4DD66D40-8E4E-4E1D-81A4-C5E8D3ABB30C}"/>
          </ac:spMkLst>
        </pc:spChg>
        <pc:spChg chg="add del mod">
          <ac:chgData name="Kevin McFadden (kmcfadde)" userId="3103ab03-7f5b-4408-ae41-3701ed107f2f" providerId="ADAL" clId="{25C8F504-44E4-4092-B27E-7970ECD24522}" dt="2022-06-23T15:25:27.077" v="146"/>
          <ac:spMkLst>
            <pc:docMk/>
            <pc:sldMk cId="3226783025" sldId="328"/>
            <ac:spMk id="670" creationId="{9BC4D8DD-35D4-4400-8516-220011DF3E9B}"/>
          </ac:spMkLst>
        </pc:spChg>
        <pc:spChg chg="add del mod">
          <ac:chgData name="Kevin McFadden (kmcfadde)" userId="3103ab03-7f5b-4408-ae41-3701ed107f2f" providerId="ADAL" clId="{25C8F504-44E4-4092-B27E-7970ECD24522}" dt="2022-06-23T15:25:27.077" v="146"/>
          <ac:spMkLst>
            <pc:docMk/>
            <pc:sldMk cId="3226783025" sldId="328"/>
            <ac:spMk id="671" creationId="{9C0F5D8E-7834-44B2-883E-C6322E9607E3}"/>
          </ac:spMkLst>
        </pc:spChg>
        <pc:spChg chg="add del mod">
          <ac:chgData name="Kevin McFadden (kmcfadde)" userId="3103ab03-7f5b-4408-ae41-3701ed107f2f" providerId="ADAL" clId="{25C8F504-44E4-4092-B27E-7970ECD24522}" dt="2022-06-23T15:25:27.077" v="146"/>
          <ac:spMkLst>
            <pc:docMk/>
            <pc:sldMk cId="3226783025" sldId="328"/>
            <ac:spMk id="672" creationId="{68897607-EBDE-4CBD-9B20-3C1A94DC75F5}"/>
          </ac:spMkLst>
        </pc:spChg>
        <pc:spChg chg="add del mod">
          <ac:chgData name="Kevin McFadden (kmcfadde)" userId="3103ab03-7f5b-4408-ae41-3701ed107f2f" providerId="ADAL" clId="{25C8F504-44E4-4092-B27E-7970ECD24522}" dt="2022-06-23T15:25:27.077" v="146"/>
          <ac:spMkLst>
            <pc:docMk/>
            <pc:sldMk cId="3226783025" sldId="328"/>
            <ac:spMk id="673" creationId="{A4B3C7C2-0329-4AE4-AE2A-F698BDF93762}"/>
          </ac:spMkLst>
        </pc:spChg>
        <pc:spChg chg="mod">
          <ac:chgData name="Kevin McFadden (kmcfadde)" userId="3103ab03-7f5b-4408-ae41-3701ed107f2f" providerId="ADAL" clId="{25C8F504-44E4-4092-B27E-7970ECD24522}" dt="2022-06-23T15:25:23.585" v="145"/>
          <ac:spMkLst>
            <pc:docMk/>
            <pc:sldMk cId="3226783025" sldId="328"/>
            <ac:spMk id="675" creationId="{BA3FE7C7-ABE8-4AEE-85A4-198B80CF7653}"/>
          </ac:spMkLst>
        </pc:spChg>
        <pc:spChg chg="mod">
          <ac:chgData name="Kevin McFadden (kmcfadde)" userId="3103ab03-7f5b-4408-ae41-3701ed107f2f" providerId="ADAL" clId="{25C8F504-44E4-4092-B27E-7970ECD24522}" dt="2022-06-23T15:25:23.585" v="145"/>
          <ac:spMkLst>
            <pc:docMk/>
            <pc:sldMk cId="3226783025" sldId="328"/>
            <ac:spMk id="676" creationId="{1C1A27A5-B0D3-4334-96BD-4F7B0901A6F7}"/>
          </ac:spMkLst>
        </pc:spChg>
        <pc:spChg chg="mod">
          <ac:chgData name="Kevin McFadden (kmcfadde)" userId="3103ab03-7f5b-4408-ae41-3701ed107f2f" providerId="ADAL" clId="{25C8F504-44E4-4092-B27E-7970ECD24522}" dt="2022-06-23T15:25:23.585" v="145"/>
          <ac:spMkLst>
            <pc:docMk/>
            <pc:sldMk cId="3226783025" sldId="328"/>
            <ac:spMk id="677" creationId="{69FF8368-4562-40AA-8058-F89CA2A91DE8}"/>
          </ac:spMkLst>
        </pc:spChg>
        <pc:spChg chg="add del mod">
          <ac:chgData name="Kevin McFadden (kmcfadde)" userId="3103ab03-7f5b-4408-ae41-3701ed107f2f" providerId="ADAL" clId="{25C8F504-44E4-4092-B27E-7970ECD24522}" dt="2022-06-23T15:25:27.077" v="146"/>
          <ac:spMkLst>
            <pc:docMk/>
            <pc:sldMk cId="3226783025" sldId="328"/>
            <ac:spMk id="678" creationId="{2CDBC046-1A74-4612-9001-B0DD34B48765}"/>
          </ac:spMkLst>
        </pc:spChg>
        <pc:spChg chg="mod">
          <ac:chgData name="Kevin McFadden (kmcfadde)" userId="3103ab03-7f5b-4408-ae41-3701ed107f2f" providerId="ADAL" clId="{25C8F504-44E4-4092-B27E-7970ECD24522}" dt="2022-06-23T15:25:23.585" v="145"/>
          <ac:spMkLst>
            <pc:docMk/>
            <pc:sldMk cId="3226783025" sldId="328"/>
            <ac:spMk id="683" creationId="{D9AFAD41-ADC3-4840-BE29-57375BBF8E5B}"/>
          </ac:spMkLst>
        </pc:spChg>
        <pc:spChg chg="mod">
          <ac:chgData name="Kevin McFadden (kmcfadde)" userId="3103ab03-7f5b-4408-ae41-3701ed107f2f" providerId="ADAL" clId="{25C8F504-44E4-4092-B27E-7970ECD24522}" dt="2022-06-23T15:25:23.585" v="145"/>
          <ac:spMkLst>
            <pc:docMk/>
            <pc:sldMk cId="3226783025" sldId="328"/>
            <ac:spMk id="684" creationId="{E567438E-A11C-40A4-9529-E93514C19DA5}"/>
          </ac:spMkLst>
        </pc:spChg>
        <pc:spChg chg="mod">
          <ac:chgData name="Kevin McFadden (kmcfadde)" userId="3103ab03-7f5b-4408-ae41-3701ed107f2f" providerId="ADAL" clId="{25C8F504-44E4-4092-B27E-7970ECD24522}" dt="2022-06-23T15:25:23.585" v="145"/>
          <ac:spMkLst>
            <pc:docMk/>
            <pc:sldMk cId="3226783025" sldId="328"/>
            <ac:spMk id="685" creationId="{5F5CBCB0-663F-40AA-B056-C45C8C455602}"/>
          </ac:spMkLst>
        </pc:spChg>
        <pc:spChg chg="mod">
          <ac:chgData name="Kevin McFadden (kmcfadde)" userId="3103ab03-7f5b-4408-ae41-3701ed107f2f" providerId="ADAL" clId="{25C8F504-44E4-4092-B27E-7970ECD24522}" dt="2022-06-23T15:25:23.585" v="145"/>
          <ac:spMkLst>
            <pc:docMk/>
            <pc:sldMk cId="3226783025" sldId="328"/>
            <ac:spMk id="686" creationId="{84E0EFE2-5066-4329-8A3C-A89AEBDA8E9E}"/>
          </ac:spMkLst>
        </pc:spChg>
        <pc:spChg chg="mod">
          <ac:chgData name="Kevin McFadden (kmcfadde)" userId="3103ab03-7f5b-4408-ae41-3701ed107f2f" providerId="ADAL" clId="{25C8F504-44E4-4092-B27E-7970ECD24522}" dt="2022-06-23T15:25:23.585" v="145"/>
          <ac:spMkLst>
            <pc:docMk/>
            <pc:sldMk cId="3226783025" sldId="328"/>
            <ac:spMk id="687" creationId="{106C044B-947A-482E-83D6-BCD5FD4E78A4}"/>
          </ac:spMkLst>
        </pc:spChg>
        <pc:spChg chg="mod">
          <ac:chgData name="Kevin McFadden (kmcfadde)" userId="3103ab03-7f5b-4408-ae41-3701ed107f2f" providerId="ADAL" clId="{25C8F504-44E4-4092-B27E-7970ECD24522}" dt="2022-06-23T15:25:23.585" v="145"/>
          <ac:spMkLst>
            <pc:docMk/>
            <pc:sldMk cId="3226783025" sldId="328"/>
            <ac:spMk id="688" creationId="{120C6503-884F-4FDF-9483-F4DB75A75851}"/>
          </ac:spMkLst>
        </pc:spChg>
        <pc:spChg chg="mod">
          <ac:chgData name="Kevin McFadden (kmcfadde)" userId="3103ab03-7f5b-4408-ae41-3701ed107f2f" providerId="ADAL" clId="{25C8F504-44E4-4092-B27E-7970ECD24522}" dt="2022-06-23T15:25:23.585" v="145"/>
          <ac:spMkLst>
            <pc:docMk/>
            <pc:sldMk cId="3226783025" sldId="328"/>
            <ac:spMk id="689" creationId="{3D1C80D5-16C8-4900-863B-24492A9E1FD9}"/>
          </ac:spMkLst>
        </pc:spChg>
        <pc:spChg chg="mod">
          <ac:chgData name="Kevin McFadden (kmcfadde)" userId="3103ab03-7f5b-4408-ae41-3701ed107f2f" providerId="ADAL" clId="{25C8F504-44E4-4092-B27E-7970ECD24522}" dt="2022-06-23T15:25:23.585" v="145"/>
          <ac:spMkLst>
            <pc:docMk/>
            <pc:sldMk cId="3226783025" sldId="328"/>
            <ac:spMk id="690" creationId="{231B7F5D-6A91-4255-BB1F-BF05A74416D0}"/>
          </ac:spMkLst>
        </pc:spChg>
        <pc:spChg chg="mod">
          <ac:chgData name="Kevin McFadden (kmcfadde)" userId="3103ab03-7f5b-4408-ae41-3701ed107f2f" providerId="ADAL" clId="{25C8F504-44E4-4092-B27E-7970ECD24522}" dt="2022-06-23T15:25:23.585" v="145"/>
          <ac:spMkLst>
            <pc:docMk/>
            <pc:sldMk cId="3226783025" sldId="328"/>
            <ac:spMk id="691" creationId="{508CEAC8-53DF-4A3A-AC81-6C43E7724709}"/>
          </ac:spMkLst>
        </pc:spChg>
        <pc:spChg chg="mod">
          <ac:chgData name="Kevin McFadden (kmcfadde)" userId="3103ab03-7f5b-4408-ae41-3701ed107f2f" providerId="ADAL" clId="{25C8F504-44E4-4092-B27E-7970ECD24522}" dt="2022-06-23T15:25:23.585" v="145"/>
          <ac:spMkLst>
            <pc:docMk/>
            <pc:sldMk cId="3226783025" sldId="328"/>
            <ac:spMk id="692" creationId="{824E1E95-CABE-4740-AEF9-9415A808787B}"/>
          </ac:spMkLst>
        </pc:spChg>
        <pc:spChg chg="mod">
          <ac:chgData name="Kevin McFadden (kmcfadde)" userId="3103ab03-7f5b-4408-ae41-3701ed107f2f" providerId="ADAL" clId="{25C8F504-44E4-4092-B27E-7970ECD24522}" dt="2022-06-23T15:25:23.585" v="145"/>
          <ac:spMkLst>
            <pc:docMk/>
            <pc:sldMk cId="3226783025" sldId="328"/>
            <ac:spMk id="693" creationId="{9A07A34D-3E34-461E-949B-CACE9D91F2B0}"/>
          </ac:spMkLst>
        </pc:spChg>
        <pc:spChg chg="mod">
          <ac:chgData name="Kevin McFadden (kmcfadde)" userId="3103ab03-7f5b-4408-ae41-3701ed107f2f" providerId="ADAL" clId="{25C8F504-44E4-4092-B27E-7970ECD24522}" dt="2022-06-23T15:25:23.585" v="145"/>
          <ac:spMkLst>
            <pc:docMk/>
            <pc:sldMk cId="3226783025" sldId="328"/>
            <ac:spMk id="694" creationId="{F2EE3AC2-879F-4D6E-8188-9C45953EC1C1}"/>
          </ac:spMkLst>
        </pc:spChg>
        <pc:spChg chg="mod">
          <ac:chgData name="Kevin McFadden (kmcfadde)" userId="3103ab03-7f5b-4408-ae41-3701ed107f2f" providerId="ADAL" clId="{25C8F504-44E4-4092-B27E-7970ECD24522}" dt="2022-06-23T15:25:23.585" v="145"/>
          <ac:spMkLst>
            <pc:docMk/>
            <pc:sldMk cId="3226783025" sldId="328"/>
            <ac:spMk id="695" creationId="{30B718C4-5CB3-482D-B4A0-7A54588FCF9C}"/>
          </ac:spMkLst>
        </pc:spChg>
        <pc:spChg chg="mod">
          <ac:chgData name="Kevin McFadden (kmcfadde)" userId="3103ab03-7f5b-4408-ae41-3701ed107f2f" providerId="ADAL" clId="{25C8F504-44E4-4092-B27E-7970ECD24522}" dt="2022-06-23T15:25:23.585" v="145"/>
          <ac:spMkLst>
            <pc:docMk/>
            <pc:sldMk cId="3226783025" sldId="328"/>
            <ac:spMk id="696" creationId="{075C37B4-7425-438F-B1F1-36823F64643E}"/>
          </ac:spMkLst>
        </pc:spChg>
        <pc:spChg chg="mod">
          <ac:chgData name="Kevin McFadden (kmcfadde)" userId="3103ab03-7f5b-4408-ae41-3701ed107f2f" providerId="ADAL" clId="{25C8F504-44E4-4092-B27E-7970ECD24522}" dt="2022-06-23T15:25:23.585" v="145"/>
          <ac:spMkLst>
            <pc:docMk/>
            <pc:sldMk cId="3226783025" sldId="328"/>
            <ac:spMk id="697" creationId="{A069D829-3A27-48BC-877B-BE5E441A7B9B}"/>
          </ac:spMkLst>
        </pc:spChg>
        <pc:spChg chg="mod">
          <ac:chgData name="Kevin McFadden (kmcfadde)" userId="3103ab03-7f5b-4408-ae41-3701ed107f2f" providerId="ADAL" clId="{25C8F504-44E4-4092-B27E-7970ECD24522}" dt="2022-06-23T15:25:23.585" v="145"/>
          <ac:spMkLst>
            <pc:docMk/>
            <pc:sldMk cId="3226783025" sldId="328"/>
            <ac:spMk id="698" creationId="{BD1C4938-8C87-4E40-B280-FB0C314785DD}"/>
          </ac:spMkLst>
        </pc:spChg>
        <pc:spChg chg="mod">
          <ac:chgData name="Kevin McFadden (kmcfadde)" userId="3103ab03-7f5b-4408-ae41-3701ed107f2f" providerId="ADAL" clId="{25C8F504-44E4-4092-B27E-7970ECD24522}" dt="2022-06-23T15:25:23.585" v="145"/>
          <ac:spMkLst>
            <pc:docMk/>
            <pc:sldMk cId="3226783025" sldId="328"/>
            <ac:spMk id="699" creationId="{3D7A8D11-39DD-418F-97F9-F58BC22E713F}"/>
          </ac:spMkLst>
        </pc:spChg>
        <pc:spChg chg="mod">
          <ac:chgData name="Kevin McFadden (kmcfadde)" userId="3103ab03-7f5b-4408-ae41-3701ed107f2f" providerId="ADAL" clId="{25C8F504-44E4-4092-B27E-7970ECD24522}" dt="2022-06-23T15:25:23.585" v="145"/>
          <ac:spMkLst>
            <pc:docMk/>
            <pc:sldMk cId="3226783025" sldId="328"/>
            <ac:spMk id="700" creationId="{9C4C8F11-C1AD-472C-9364-148AAFD91B1B}"/>
          </ac:spMkLst>
        </pc:spChg>
        <pc:spChg chg="add del mod">
          <ac:chgData name="Kevin McFadden (kmcfadde)" userId="3103ab03-7f5b-4408-ae41-3701ed107f2f" providerId="ADAL" clId="{25C8F504-44E4-4092-B27E-7970ECD24522}" dt="2022-06-23T15:25:27.077" v="146"/>
          <ac:spMkLst>
            <pc:docMk/>
            <pc:sldMk cId="3226783025" sldId="328"/>
            <ac:spMk id="701" creationId="{4C3872FB-BF4C-4752-8128-E5A108C5B74A}"/>
          </ac:spMkLst>
        </pc:spChg>
        <pc:spChg chg="mod">
          <ac:chgData name="Kevin McFadden (kmcfadde)" userId="3103ab03-7f5b-4408-ae41-3701ed107f2f" providerId="ADAL" clId="{25C8F504-44E4-4092-B27E-7970ECD24522}" dt="2022-06-23T15:25:23.585" v="145"/>
          <ac:spMkLst>
            <pc:docMk/>
            <pc:sldMk cId="3226783025" sldId="328"/>
            <ac:spMk id="703" creationId="{08696332-9335-48D8-A70B-E08ED41EEBEC}"/>
          </ac:spMkLst>
        </pc:spChg>
        <pc:spChg chg="mod">
          <ac:chgData name="Kevin McFadden (kmcfadde)" userId="3103ab03-7f5b-4408-ae41-3701ed107f2f" providerId="ADAL" clId="{25C8F504-44E4-4092-B27E-7970ECD24522}" dt="2022-06-23T15:25:23.585" v="145"/>
          <ac:spMkLst>
            <pc:docMk/>
            <pc:sldMk cId="3226783025" sldId="328"/>
            <ac:spMk id="704" creationId="{871D68E6-F20D-4F29-888B-954502B8C86B}"/>
          </ac:spMkLst>
        </pc:spChg>
        <pc:spChg chg="mod">
          <ac:chgData name="Kevin McFadden (kmcfadde)" userId="3103ab03-7f5b-4408-ae41-3701ed107f2f" providerId="ADAL" clId="{25C8F504-44E4-4092-B27E-7970ECD24522}" dt="2022-06-23T15:25:23.585" v="145"/>
          <ac:spMkLst>
            <pc:docMk/>
            <pc:sldMk cId="3226783025" sldId="328"/>
            <ac:spMk id="705" creationId="{5851103B-1D30-4138-A95E-8EC795AB680F}"/>
          </ac:spMkLst>
        </pc:spChg>
        <pc:spChg chg="mod">
          <ac:chgData name="Kevin McFadden (kmcfadde)" userId="3103ab03-7f5b-4408-ae41-3701ed107f2f" providerId="ADAL" clId="{25C8F504-44E4-4092-B27E-7970ECD24522}" dt="2022-06-23T15:25:23.585" v="145"/>
          <ac:spMkLst>
            <pc:docMk/>
            <pc:sldMk cId="3226783025" sldId="328"/>
            <ac:spMk id="706" creationId="{225EEA8A-4C0D-4B7E-98E2-7A25A10F8AF9}"/>
          </ac:spMkLst>
        </pc:spChg>
        <pc:spChg chg="mod">
          <ac:chgData name="Kevin McFadden (kmcfadde)" userId="3103ab03-7f5b-4408-ae41-3701ed107f2f" providerId="ADAL" clId="{25C8F504-44E4-4092-B27E-7970ECD24522}" dt="2022-06-23T15:25:23.585" v="145"/>
          <ac:spMkLst>
            <pc:docMk/>
            <pc:sldMk cId="3226783025" sldId="328"/>
            <ac:spMk id="707" creationId="{13485DA7-7D71-40B8-9FC8-7D737C07AE9F}"/>
          </ac:spMkLst>
        </pc:spChg>
        <pc:spChg chg="mod">
          <ac:chgData name="Kevin McFadden (kmcfadde)" userId="3103ab03-7f5b-4408-ae41-3701ed107f2f" providerId="ADAL" clId="{25C8F504-44E4-4092-B27E-7970ECD24522}" dt="2022-06-23T15:25:23.585" v="145"/>
          <ac:spMkLst>
            <pc:docMk/>
            <pc:sldMk cId="3226783025" sldId="328"/>
            <ac:spMk id="708" creationId="{AE1A1DD0-FF5D-4FD7-B62F-EC80BE215D0F}"/>
          </ac:spMkLst>
        </pc:spChg>
        <pc:spChg chg="mod">
          <ac:chgData name="Kevin McFadden (kmcfadde)" userId="3103ab03-7f5b-4408-ae41-3701ed107f2f" providerId="ADAL" clId="{25C8F504-44E4-4092-B27E-7970ECD24522}" dt="2022-06-23T15:25:23.585" v="145"/>
          <ac:spMkLst>
            <pc:docMk/>
            <pc:sldMk cId="3226783025" sldId="328"/>
            <ac:spMk id="709" creationId="{83045B9E-40B4-4490-9204-8AED19BF97C5}"/>
          </ac:spMkLst>
        </pc:spChg>
        <pc:spChg chg="mod">
          <ac:chgData name="Kevin McFadden (kmcfadde)" userId="3103ab03-7f5b-4408-ae41-3701ed107f2f" providerId="ADAL" clId="{25C8F504-44E4-4092-B27E-7970ECD24522}" dt="2022-06-23T15:25:23.585" v="145"/>
          <ac:spMkLst>
            <pc:docMk/>
            <pc:sldMk cId="3226783025" sldId="328"/>
            <ac:spMk id="710" creationId="{00535979-C393-4196-B9B4-447706768746}"/>
          </ac:spMkLst>
        </pc:spChg>
        <pc:spChg chg="mod">
          <ac:chgData name="Kevin McFadden (kmcfadde)" userId="3103ab03-7f5b-4408-ae41-3701ed107f2f" providerId="ADAL" clId="{25C8F504-44E4-4092-B27E-7970ECD24522}" dt="2022-06-23T15:25:23.585" v="145"/>
          <ac:spMkLst>
            <pc:docMk/>
            <pc:sldMk cId="3226783025" sldId="328"/>
            <ac:spMk id="711" creationId="{3DE0EFD4-4AAD-4F3C-A25D-2FC5A43F2D1C}"/>
          </ac:spMkLst>
        </pc:spChg>
        <pc:spChg chg="mod">
          <ac:chgData name="Kevin McFadden (kmcfadde)" userId="3103ab03-7f5b-4408-ae41-3701ed107f2f" providerId="ADAL" clId="{25C8F504-44E4-4092-B27E-7970ECD24522}" dt="2022-06-23T15:25:23.585" v="145"/>
          <ac:spMkLst>
            <pc:docMk/>
            <pc:sldMk cId="3226783025" sldId="328"/>
            <ac:spMk id="712" creationId="{52065391-6323-4540-9312-31F5EA57D7FB}"/>
          </ac:spMkLst>
        </pc:spChg>
        <pc:spChg chg="mod">
          <ac:chgData name="Kevin McFadden (kmcfadde)" userId="3103ab03-7f5b-4408-ae41-3701ed107f2f" providerId="ADAL" clId="{25C8F504-44E4-4092-B27E-7970ECD24522}" dt="2022-06-23T15:25:23.585" v="145"/>
          <ac:spMkLst>
            <pc:docMk/>
            <pc:sldMk cId="3226783025" sldId="328"/>
            <ac:spMk id="713" creationId="{1C4F6CCC-9B3D-4161-A29C-B3517799DFDB}"/>
          </ac:spMkLst>
        </pc:spChg>
        <pc:spChg chg="mod">
          <ac:chgData name="Kevin McFadden (kmcfadde)" userId="3103ab03-7f5b-4408-ae41-3701ed107f2f" providerId="ADAL" clId="{25C8F504-44E4-4092-B27E-7970ECD24522}" dt="2022-06-23T15:25:23.585" v="145"/>
          <ac:spMkLst>
            <pc:docMk/>
            <pc:sldMk cId="3226783025" sldId="328"/>
            <ac:spMk id="714" creationId="{1DE0D40A-600C-4E57-8B9D-D715949E0B14}"/>
          </ac:spMkLst>
        </pc:spChg>
        <pc:spChg chg="mod">
          <ac:chgData name="Kevin McFadden (kmcfadde)" userId="3103ab03-7f5b-4408-ae41-3701ed107f2f" providerId="ADAL" clId="{25C8F504-44E4-4092-B27E-7970ECD24522}" dt="2022-06-23T15:25:23.585" v="145"/>
          <ac:spMkLst>
            <pc:docMk/>
            <pc:sldMk cId="3226783025" sldId="328"/>
            <ac:spMk id="715" creationId="{2C9DF95E-2F30-41FA-9914-CEDC1E034627}"/>
          </ac:spMkLst>
        </pc:spChg>
        <pc:spChg chg="mod">
          <ac:chgData name="Kevin McFadden (kmcfadde)" userId="3103ab03-7f5b-4408-ae41-3701ed107f2f" providerId="ADAL" clId="{25C8F504-44E4-4092-B27E-7970ECD24522}" dt="2022-06-23T15:25:23.585" v="145"/>
          <ac:spMkLst>
            <pc:docMk/>
            <pc:sldMk cId="3226783025" sldId="328"/>
            <ac:spMk id="716" creationId="{36515B8E-DAD7-4EEA-A3D5-CF237859BC4B}"/>
          </ac:spMkLst>
        </pc:spChg>
        <pc:spChg chg="mod">
          <ac:chgData name="Kevin McFadden (kmcfadde)" userId="3103ab03-7f5b-4408-ae41-3701ed107f2f" providerId="ADAL" clId="{25C8F504-44E4-4092-B27E-7970ECD24522}" dt="2022-06-23T15:25:23.585" v="145"/>
          <ac:spMkLst>
            <pc:docMk/>
            <pc:sldMk cId="3226783025" sldId="328"/>
            <ac:spMk id="717" creationId="{449A4568-26E0-47C7-B1AF-308788BA10F7}"/>
          </ac:spMkLst>
        </pc:spChg>
        <pc:spChg chg="mod">
          <ac:chgData name="Kevin McFadden (kmcfadde)" userId="3103ab03-7f5b-4408-ae41-3701ed107f2f" providerId="ADAL" clId="{25C8F504-44E4-4092-B27E-7970ECD24522}" dt="2022-06-23T15:25:23.585" v="145"/>
          <ac:spMkLst>
            <pc:docMk/>
            <pc:sldMk cId="3226783025" sldId="328"/>
            <ac:spMk id="718" creationId="{4688B397-B612-4CAC-9403-E27313D1254C}"/>
          </ac:spMkLst>
        </pc:spChg>
        <pc:spChg chg="mod">
          <ac:chgData name="Kevin McFadden (kmcfadde)" userId="3103ab03-7f5b-4408-ae41-3701ed107f2f" providerId="ADAL" clId="{25C8F504-44E4-4092-B27E-7970ECD24522}" dt="2022-06-23T15:25:23.585" v="145"/>
          <ac:spMkLst>
            <pc:docMk/>
            <pc:sldMk cId="3226783025" sldId="328"/>
            <ac:spMk id="719" creationId="{248B7F10-95D3-49A4-8490-A7155BF72513}"/>
          </ac:spMkLst>
        </pc:spChg>
        <pc:spChg chg="mod">
          <ac:chgData name="Kevin McFadden (kmcfadde)" userId="3103ab03-7f5b-4408-ae41-3701ed107f2f" providerId="ADAL" clId="{25C8F504-44E4-4092-B27E-7970ECD24522}" dt="2022-06-23T15:25:23.585" v="145"/>
          <ac:spMkLst>
            <pc:docMk/>
            <pc:sldMk cId="3226783025" sldId="328"/>
            <ac:spMk id="720" creationId="{3D364527-B562-4E0E-A7F0-016D406774D2}"/>
          </ac:spMkLst>
        </pc:spChg>
        <pc:spChg chg="mod">
          <ac:chgData name="Kevin McFadden (kmcfadde)" userId="3103ab03-7f5b-4408-ae41-3701ed107f2f" providerId="ADAL" clId="{25C8F504-44E4-4092-B27E-7970ECD24522}" dt="2022-06-23T15:25:23.585" v="145"/>
          <ac:spMkLst>
            <pc:docMk/>
            <pc:sldMk cId="3226783025" sldId="328"/>
            <ac:spMk id="721" creationId="{9F5C0F4A-F916-4054-B3F9-46CF55CB09DC}"/>
          </ac:spMkLst>
        </pc:spChg>
        <pc:spChg chg="mod">
          <ac:chgData name="Kevin McFadden (kmcfadde)" userId="3103ab03-7f5b-4408-ae41-3701ed107f2f" providerId="ADAL" clId="{25C8F504-44E4-4092-B27E-7970ECD24522}" dt="2022-06-23T15:25:23.585" v="145"/>
          <ac:spMkLst>
            <pc:docMk/>
            <pc:sldMk cId="3226783025" sldId="328"/>
            <ac:spMk id="722" creationId="{6EA8F846-C643-4BD0-AD13-83E106C64228}"/>
          </ac:spMkLst>
        </pc:spChg>
        <pc:spChg chg="mod">
          <ac:chgData name="Kevin McFadden (kmcfadde)" userId="3103ab03-7f5b-4408-ae41-3701ed107f2f" providerId="ADAL" clId="{25C8F504-44E4-4092-B27E-7970ECD24522}" dt="2022-06-23T15:25:23.585" v="145"/>
          <ac:spMkLst>
            <pc:docMk/>
            <pc:sldMk cId="3226783025" sldId="328"/>
            <ac:spMk id="724" creationId="{1779CE6B-7584-4D14-A331-DA1DBAE84837}"/>
          </ac:spMkLst>
        </pc:spChg>
        <pc:spChg chg="mod">
          <ac:chgData name="Kevin McFadden (kmcfadde)" userId="3103ab03-7f5b-4408-ae41-3701ed107f2f" providerId="ADAL" clId="{25C8F504-44E4-4092-B27E-7970ECD24522}" dt="2022-06-23T15:25:23.585" v="145"/>
          <ac:spMkLst>
            <pc:docMk/>
            <pc:sldMk cId="3226783025" sldId="328"/>
            <ac:spMk id="725" creationId="{A5D8FAA3-3EA1-463E-B973-946382BE65E8}"/>
          </ac:spMkLst>
        </pc:spChg>
        <pc:spChg chg="mod">
          <ac:chgData name="Kevin McFadden (kmcfadde)" userId="3103ab03-7f5b-4408-ae41-3701ed107f2f" providerId="ADAL" clId="{25C8F504-44E4-4092-B27E-7970ECD24522}" dt="2022-06-23T15:25:23.585" v="145"/>
          <ac:spMkLst>
            <pc:docMk/>
            <pc:sldMk cId="3226783025" sldId="328"/>
            <ac:spMk id="727" creationId="{27132904-51E0-43B0-A3B6-1CF4AEB2B3AF}"/>
          </ac:spMkLst>
        </pc:spChg>
        <pc:spChg chg="mod">
          <ac:chgData name="Kevin McFadden (kmcfadde)" userId="3103ab03-7f5b-4408-ae41-3701ed107f2f" providerId="ADAL" clId="{25C8F504-44E4-4092-B27E-7970ECD24522}" dt="2022-06-23T15:25:23.585" v="145"/>
          <ac:spMkLst>
            <pc:docMk/>
            <pc:sldMk cId="3226783025" sldId="328"/>
            <ac:spMk id="728" creationId="{5DCEB1A2-E978-4180-A948-A4F073A0CD4F}"/>
          </ac:spMkLst>
        </pc:spChg>
        <pc:spChg chg="add del mod">
          <ac:chgData name="Kevin McFadden (kmcfadde)" userId="3103ab03-7f5b-4408-ae41-3701ed107f2f" providerId="ADAL" clId="{25C8F504-44E4-4092-B27E-7970ECD24522}" dt="2022-06-23T15:25:27.077" v="146"/>
          <ac:spMkLst>
            <pc:docMk/>
            <pc:sldMk cId="3226783025" sldId="328"/>
            <ac:spMk id="729" creationId="{7F216772-C501-4DB5-AC31-CE3E09DFDE33}"/>
          </ac:spMkLst>
        </pc:spChg>
        <pc:spChg chg="mod">
          <ac:chgData name="Kevin McFadden (kmcfadde)" userId="3103ab03-7f5b-4408-ae41-3701ed107f2f" providerId="ADAL" clId="{25C8F504-44E4-4092-B27E-7970ECD24522}" dt="2022-06-23T15:25:23.585" v="145"/>
          <ac:spMkLst>
            <pc:docMk/>
            <pc:sldMk cId="3226783025" sldId="328"/>
            <ac:spMk id="734" creationId="{1B2D1DCD-EA4F-42F9-AADE-6DC9271C05E5}"/>
          </ac:spMkLst>
        </pc:spChg>
        <pc:spChg chg="mod">
          <ac:chgData name="Kevin McFadden (kmcfadde)" userId="3103ab03-7f5b-4408-ae41-3701ed107f2f" providerId="ADAL" clId="{25C8F504-44E4-4092-B27E-7970ECD24522}" dt="2022-06-23T15:25:23.585" v="145"/>
          <ac:spMkLst>
            <pc:docMk/>
            <pc:sldMk cId="3226783025" sldId="328"/>
            <ac:spMk id="735" creationId="{6B2DDA5D-8F84-4B70-B4EE-48A982E9698D}"/>
          </ac:spMkLst>
        </pc:spChg>
        <pc:spChg chg="mod">
          <ac:chgData name="Kevin McFadden (kmcfadde)" userId="3103ab03-7f5b-4408-ae41-3701ed107f2f" providerId="ADAL" clId="{25C8F504-44E4-4092-B27E-7970ECD24522}" dt="2022-06-23T15:25:23.585" v="145"/>
          <ac:spMkLst>
            <pc:docMk/>
            <pc:sldMk cId="3226783025" sldId="328"/>
            <ac:spMk id="736" creationId="{D51BF2E3-309D-4DAB-AB22-7F74BEB2B15F}"/>
          </ac:spMkLst>
        </pc:spChg>
        <pc:spChg chg="mod">
          <ac:chgData name="Kevin McFadden (kmcfadde)" userId="3103ab03-7f5b-4408-ae41-3701ed107f2f" providerId="ADAL" clId="{25C8F504-44E4-4092-B27E-7970ECD24522}" dt="2022-06-23T15:25:23.585" v="145"/>
          <ac:spMkLst>
            <pc:docMk/>
            <pc:sldMk cId="3226783025" sldId="328"/>
            <ac:spMk id="737" creationId="{36EA9AAF-D821-4FF4-9256-BC5582C63CFA}"/>
          </ac:spMkLst>
        </pc:spChg>
        <pc:spChg chg="mod">
          <ac:chgData name="Kevin McFadden (kmcfadde)" userId="3103ab03-7f5b-4408-ae41-3701ed107f2f" providerId="ADAL" clId="{25C8F504-44E4-4092-B27E-7970ECD24522}" dt="2022-06-23T15:25:23.585" v="145"/>
          <ac:spMkLst>
            <pc:docMk/>
            <pc:sldMk cId="3226783025" sldId="328"/>
            <ac:spMk id="742" creationId="{F5C944E7-107C-4E98-AF68-D2B8E5716372}"/>
          </ac:spMkLst>
        </pc:spChg>
        <pc:spChg chg="mod">
          <ac:chgData name="Kevin McFadden (kmcfadde)" userId="3103ab03-7f5b-4408-ae41-3701ed107f2f" providerId="ADAL" clId="{25C8F504-44E4-4092-B27E-7970ECD24522}" dt="2022-06-23T15:25:23.585" v="145"/>
          <ac:spMkLst>
            <pc:docMk/>
            <pc:sldMk cId="3226783025" sldId="328"/>
            <ac:spMk id="744" creationId="{C650F780-32E2-4D1C-AF4E-0FB41A0B0949}"/>
          </ac:spMkLst>
        </pc:spChg>
        <pc:spChg chg="mod">
          <ac:chgData name="Kevin McFadden (kmcfadde)" userId="3103ab03-7f5b-4408-ae41-3701ed107f2f" providerId="ADAL" clId="{25C8F504-44E4-4092-B27E-7970ECD24522}" dt="2022-06-23T15:25:23.585" v="145"/>
          <ac:spMkLst>
            <pc:docMk/>
            <pc:sldMk cId="3226783025" sldId="328"/>
            <ac:spMk id="746" creationId="{B8896130-540E-45AB-81B4-FAF26FB4384F}"/>
          </ac:spMkLst>
        </pc:spChg>
        <pc:spChg chg="mod">
          <ac:chgData name="Kevin McFadden (kmcfadde)" userId="3103ab03-7f5b-4408-ae41-3701ed107f2f" providerId="ADAL" clId="{25C8F504-44E4-4092-B27E-7970ECD24522}" dt="2022-06-23T15:25:23.585" v="145"/>
          <ac:spMkLst>
            <pc:docMk/>
            <pc:sldMk cId="3226783025" sldId="328"/>
            <ac:spMk id="748" creationId="{1557A481-067C-4895-99EC-9A87B35FA4D0}"/>
          </ac:spMkLst>
        </pc:spChg>
        <pc:spChg chg="add del mod">
          <ac:chgData name="Kevin McFadden (kmcfadde)" userId="3103ab03-7f5b-4408-ae41-3701ed107f2f" providerId="ADAL" clId="{25C8F504-44E4-4092-B27E-7970ECD24522}" dt="2022-06-23T15:25:27.077" v="146"/>
          <ac:spMkLst>
            <pc:docMk/>
            <pc:sldMk cId="3226783025" sldId="328"/>
            <ac:spMk id="759" creationId="{BE88F35C-E417-448F-9133-537AF2E2AFB7}"/>
          </ac:spMkLst>
        </pc:spChg>
        <pc:spChg chg="add del mod">
          <ac:chgData name="Kevin McFadden (kmcfadde)" userId="3103ab03-7f5b-4408-ae41-3701ed107f2f" providerId="ADAL" clId="{25C8F504-44E4-4092-B27E-7970ECD24522}" dt="2022-06-23T15:25:27.077" v="146"/>
          <ac:spMkLst>
            <pc:docMk/>
            <pc:sldMk cId="3226783025" sldId="328"/>
            <ac:spMk id="760" creationId="{9B89BADD-91CF-4D63-8F91-5287B1B5FF1A}"/>
          </ac:spMkLst>
        </pc:spChg>
        <pc:spChg chg="add del mod">
          <ac:chgData name="Kevin McFadden (kmcfadde)" userId="3103ab03-7f5b-4408-ae41-3701ed107f2f" providerId="ADAL" clId="{25C8F504-44E4-4092-B27E-7970ECD24522}" dt="2022-06-23T15:25:27.077" v="146"/>
          <ac:spMkLst>
            <pc:docMk/>
            <pc:sldMk cId="3226783025" sldId="328"/>
            <ac:spMk id="761" creationId="{DC97D807-7D87-4832-A6D5-697DC5E608EC}"/>
          </ac:spMkLst>
        </pc:spChg>
        <pc:spChg chg="add del mod">
          <ac:chgData name="Kevin McFadden (kmcfadde)" userId="3103ab03-7f5b-4408-ae41-3701ed107f2f" providerId="ADAL" clId="{25C8F504-44E4-4092-B27E-7970ECD24522}" dt="2022-06-23T15:25:27.077" v="146"/>
          <ac:spMkLst>
            <pc:docMk/>
            <pc:sldMk cId="3226783025" sldId="328"/>
            <ac:spMk id="762" creationId="{7E241627-0283-479A-973C-2DB083C85DE9}"/>
          </ac:spMkLst>
        </pc:spChg>
        <pc:spChg chg="add del mod">
          <ac:chgData name="Kevin McFadden (kmcfadde)" userId="3103ab03-7f5b-4408-ae41-3701ed107f2f" providerId="ADAL" clId="{25C8F504-44E4-4092-B27E-7970ECD24522}" dt="2022-06-23T15:25:27.077" v="146"/>
          <ac:spMkLst>
            <pc:docMk/>
            <pc:sldMk cId="3226783025" sldId="328"/>
            <ac:spMk id="763" creationId="{13EDAA21-B154-4BF8-9927-C664AEA86227}"/>
          </ac:spMkLst>
        </pc:spChg>
        <pc:spChg chg="add del mod">
          <ac:chgData name="Kevin McFadden (kmcfadde)" userId="3103ab03-7f5b-4408-ae41-3701ed107f2f" providerId="ADAL" clId="{25C8F504-44E4-4092-B27E-7970ECD24522}" dt="2022-06-23T15:25:27.077" v="146"/>
          <ac:spMkLst>
            <pc:docMk/>
            <pc:sldMk cId="3226783025" sldId="328"/>
            <ac:spMk id="764" creationId="{995574B3-FD9A-497C-99B5-6A171E2B3432}"/>
          </ac:spMkLst>
        </pc:spChg>
        <pc:spChg chg="mod">
          <ac:chgData name="Kevin McFadden (kmcfadde)" userId="3103ab03-7f5b-4408-ae41-3701ed107f2f" providerId="ADAL" clId="{25C8F504-44E4-4092-B27E-7970ECD24522}" dt="2022-06-23T15:25:23.585" v="145"/>
          <ac:spMkLst>
            <pc:docMk/>
            <pc:sldMk cId="3226783025" sldId="328"/>
            <ac:spMk id="766" creationId="{04702960-FB02-4B56-9431-DCDF975E95E7}"/>
          </ac:spMkLst>
        </pc:spChg>
        <pc:spChg chg="mod">
          <ac:chgData name="Kevin McFadden (kmcfadde)" userId="3103ab03-7f5b-4408-ae41-3701ed107f2f" providerId="ADAL" clId="{25C8F504-44E4-4092-B27E-7970ECD24522}" dt="2022-06-23T15:25:23.585" v="145"/>
          <ac:spMkLst>
            <pc:docMk/>
            <pc:sldMk cId="3226783025" sldId="328"/>
            <ac:spMk id="767" creationId="{DDC3BE81-075D-4D1F-9815-D55FB041A24B}"/>
          </ac:spMkLst>
        </pc:spChg>
        <pc:spChg chg="mod">
          <ac:chgData name="Kevin McFadden (kmcfadde)" userId="3103ab03-7f5b-4408-ae41-3701ed107f2f" providerId="ADAL" clId="{25C8F504-44E4-4092-B27E-7970ECD24522}" dt="2022-06-23T15:25:23.585" v="145"/>
          <ac:spMkLst>
            <pc:docMk/>
            <pc:sldMk cId="3226783025" sldId="328"/>
            <ac:spMk id="768" creationId="{08E46DED-24D6-41A0-AFC5-23A8117C292A}"/>
          </ac:spMkLst>
        </pc:spChg>
        <pc:spChg chg="add del mod">
          <ac:chgData name="Kevin McFadden (kmcfadde)" userId="3103ab03-7f5b-4408-ae41-3701ed107f2f" providerId="ADAL" clId="{25C8F504-44E4-4092-B27E-7970ECD24522}" dt="2022-06-23T15:25:27.077" v="146"/>
          <ac:spMkLst>
            <pc:docMk/>
            <pc:sldMk cId="3226783025" sldId="328"/>
            <ac:spMk id="769" creationId="{65F8D9AF-BDD7-4BE8-A3C5-2C850E0DA907}"/>
          </ac:spMkLst>
        </pc:spChg>
        <pc:spChg chg="mod">
          <ac:chgData name="Kevin McFadden (kmcfadde)" userId="3103ab03-7f5b-4408-ae41-3701ed107f2f" providerId="ADAL" clId="{25C8F504-44E4-4092-B27E-7970ECD24522}" dt="2022-06-23T15:25:23.585" v="145"/>
          <ac:spMkLst>
            <pc:docMk/>
            <pc:sldMk cId="3226783025" sldId="328"/>
            <ac:spMk id="774" creationId="{A5A91AB6-2CD3-445C-A9AA-A6057D5AD5EC}"/>
          </ac:spMkLst>
        </pc:spChg>
        <pc:spChg chg="mod">
          <ac:chgData name="Kevin McFadden (kmcfadde)" userId="3103ab03-7f5b-4408-ae41-3701ed107f2f" providerId="ADAL" clId="{25C8F504-44E4-4092-B27E-7970ECD24522}" dt="2022-06-23T15:25:23.585" v="145"/>
          <ac:spMkLst>
            <pc:docMk/>
            <pc:sldMk cId="3226783025" sldId="328"/>
            <ac:spMk id="775" creationId="{69183EDB-46CB-4AA1-9B26-8445F3C74126}"/>
          </ac:spMkLst>
        </pc:spChg>
        <pc:spChg chg="mod">
          <ac:chgData name="Kevin McFadden (kmcfadde)" userId="3103ab03-7f5b-4408-ae41-3701ed107f2f" providerId="ADAL" clId="{25C8F504-44E4-4092-B27E-7970ECD24522}" dt="2022-06-23T15:25:23.585" v="145"/>
          <ac:spMkLst>
            <pc:docMk/>
            <pc:sldMk cId="3226783025" sldId="328"/>
            <ac:spMk id="776" creationId="{D0516F4F-5D96-4F30-AF3C-CAA9A7C8731C}"/>
          </ac:spMkLst>
        </pc:spChg>
        <pc:spChg chg="mod">
          <ac:chgData name="Kevin McFadden (kmcfadde)" userId="3103ab03-7f5b-4408-ae41-3701ed107f2f" providerId="ADAL" clId="{25C8F504-44E4-4092-B27E-7970ECD24522}" dt="2022-06-23T15:25:23.585" v="145"/>
          <ac:spMkLst>
            <pc:docMk/>
            <pc:sldMk cId="3226783025" sldId="328"/>
            <ac:spMk id="777" creationId="{C379A462-5D1B-4158-98A7-02E273816ADD}"/>
          </ac:spMkLst>
        </pc:spChg>
        <pc:spChg chg="mod">
          <ac:chgData name="Kevin McFadden (kmcfadde)" userId="3103ab03-7f5b-4408-ae41-3701ed107f2f" providerId="ADAL" clId="{25C8F504-44E4-4092-B27E-7970ECD24522}" dt="2022-06-23T15:25:23.585" v="145"/>
          <ac:spMkLst>
            <pc:docMk/>
            <pc:sldMk cId="3226783025" sldId="328"/>
            <ac:spMk id="778" creationId="{10B61A4E-2ABC-4601-BC77-1A394FB9B9F3}"/>
          </ac:spMkLst>
        </pc:spChg>
        <pc:spChg chg="mod">
          <ac:chgData name="Kevin McFadden (kmcfadde)" userId="3103ab03-7f5b-4408-ae41-3701ed107f2f" providerId="ADAL" clId="{25C8F504-44E4-4092-B27E-7970ECD24522}" dt="2022-06-23T15:25:23.585" v="145"/>
          <ac:spMkLst>
            <pc:docMk/>
            <pc:sldMk cId="3226783025" sldId="328"/>
            <ac:spMk id="779" creationId="{7F68706E-1AE0-4E2A-ADE2-D3609411D554}"/>
          </ac:spMkLst>
        </pc:spChg>
        <pc:spChg chg="mod">
          <ac:chgData name="Kevin McFadden (kmcfadde)" userId="3103ab03-7f5b-4408-ae41-3701ed107f2f" providerId="ADAL" clId="{25C8F504-44E4-4092-B27E-7970ECD24522}" dt="2022-06-23T15:25:23.585" v="145"/>
          <ac:spMkLst>
            <pc:docMk/>
            <pc:sldMk cId="3226783025" sldId="328"/>
            <ac:spMk id="780" creationId="{4466A799-3D36-49D0-9009-8C2829CE2438}"/>
          </ac:spMkLst>
        </pc:spChg>
        <pc:spChg chg="mod">
          <ac:chgData name="Kevin McFadden (kmcfadde)" userId="3103ab03-7f5b-4408-ae41-3701ed107f2f" providerId="ADAL" clId="{25C8F504-44E4-4092-B27E-7970ECD24522}" dt="2022-06-23T15:25:23.585" v="145"/>
          <ac:spMkLst>
            <pc:docMk/>
            <pc:sldMk cId="3226783025" sldId="328"/>
            <ac:spMk id="781" creationId="{FD4064E1-4A22-4429-890C-7A9E38BC76F5}"/>
          </ac:spMkLst>
        </pc:spChg>
        <pc:spChg chg="mod">
          <ac:chgData name="Kevin McFadden (kmcfadde)" userId="3103ab03-7f5b-4408-ae41-3701ed107f2f" providerId="ADAL" clId="{25C8F504-44E4-4092-B27E-7970ECD24522}" dt="2022-06-23T15:25:23.585" v="145"/>
          <ac:spMkLst>
            <pc:docMk/>
            <pc:sldMk cId="3226783025" sldId="328"/>
            <ac:spMk id="782" creationId="{B24174AA-0FF9-40AB-B632-E83C9E5E6D29}"/>
          </ac:spMkLst>
        </pc:spChg>
        <pc:spChg chg="mod">
          <ac:chgData name="Kevin McFadden (kmcfadde)" userId="3103ab03-7f5b-4408-ae41-3701ed107f2f" providerId="ADAL" clId="{25C8F504-44E4-4092-B27E-7970ECD24522}" dt="2022-06-23T15:25:23.585" v="145"/>
          <ac:spMkLst>
            <pc:docMk/>
            <pc:sldMk cId="3226783025" sldId="328"/>
            <ac:spMk id="783" creationId="{3C357FDF-EDD0-41AA-A4C4-E016846C9C57}"/>
          </ac:spMkLst>
        </pc:spChg>
        <pc:spChg chg="mod">
          <ac:chgData name="Kevin McFadden (kmcfadde)" userId="3103ab03-7f5b-4408-ae41-3701ed107f2f" providerId="ADAL" clId="{25C8F504-44E4-4092-B27E-7970ECD24522}" dt="2022-06-23T15:25:23.585" v="145"/>
          <ac:spMkLst>
            <pc:docMk/>
            <pc:sldMk cId="3226783025" sldId="328"/>
            <ac:spMk id="784" creationId="{B4559FE8-63B9-41E8-AD91-BD4A05821572}"/>
          </ac:spMkLst>
        </pc:spChg>
        <pc:spChg chg="mod">
          <ac:chgData name="Kevin McFadden (kmcfadde)" userId="3103ab03-7f5b-4408-ae41-3701ed107f2f" providerId="ADAL" clId="{25C8F504-44E4-4092-B27E-7970ECD24522}" dt="2022-06-23T15:25:23.585" v="145"/>
          <ac:spMkLst>
            <pc:docMk/>
            <pc:sldMk cId="3226783025" sldId="328"/>
            <ac:spMk id="785" creationId="{565CA99E-563F-4FA1-8E09-F12C9A72342B}"/>
          </ac:spMkLst>
        </pc:spChg>
        <pc:spChg chg="mod">
          <ac:chgData name="Kevin McFadden (kmcfadde)" userId="3103ab03-7f5b-4408-ae41-3701ed107f2f" providerId="ADAL" clId="{25C8F504-44E4-4092-B27E-7970ECD24522}" dt="2022-06-23T15:25:23.585" v="145"/>
          <ac:spMkLst>
            <pc:docMk/>
            <pc:sldMk cId="3226783025" sldId="328"/>
            <ac:spMk id="786" creationId="{2BD887AD-E5CE-4683-A891-2E48047DE9FC}"/>
          </ac:spMkLst>
        </pc:spChg>
        <pc:spChg chg="mod">
          <ac:chgData name="Kevin McFadden (kmcfadde)" userId="3103ab03-7f5b-4408-ae41-3701ed107f2f" providerId="ADAL" clId="{25C8F504-44E4-4092-B27E-7970ECD24522}" dt="2022-06-23T15:25:23.585" v="145"/>
          <ac:spMkLst>
            <pc:docMk/>
            <pc:sldMk cId="3226783025" sldId="328"/>
            <ac:spMk id="787" creationId="{FED2FC9F-ED9F-4274-9B5F-AFA697A93A6A}"/>
          </ac:spMkLst>
        </pc:spChg>
        <pc:spChg chg="mod">
          <ac:chgData name="Kevin McFadden (kmcfadde)" userId="3103ab03-7f5b-4408-ae41-3701ed107f2f" providerId="ADAL" clId="{25C8F504-44E4-4092-B27E-7970ECD24522}" dt="2022-06-23T15:25:23.585" v="145"/>
          <ac:spMkLst>
            <pc:docMk/>
            <pc:sldMk cId="3226783025" sldId="328"/>
            <ac:spMk id="788" creationId="{1916D9D6-7BD6-4E5C-99C6-C6FD41B2FCCD}"/>
          </ac:spMkLst>
        </pc:spChg>
        <pc:spChg chg="mod">
          <ac:chgData name="Kevin McFadden (kmcfadde)" userId="3103ab03-7f5b-4408-ae41-3701ed107f2f" providerId="ADAL" clId="{25C8F504-44E4-4092-B27E-7970ECD24522}" dt="2022-06-23T15:25:23.585" v="145"/>
          <ac:spMkLst>
            <pc:docMk/>
            <pc:sldMk cId="3226783025" sldId="328"/>
            <ac:spMk id="789" creationId="{F3E23DCA-DEB1-45FE-93A0-FE60CF0424FB}"/>
          </ac:spMkLst>
        </pc:spChg>
        <pc:spChg chg="mod">
          <ac:chgData name="Kevin McFadden (kmcfadde)" userId="3103ab03-7f5b-4408-ae41-3701ed107f2f" providerId="ADAL" clId="{25C8F504-44E4-4092-B27E-7970ECD24522}" dt="2022-06-23T15:25:23.585" v="145"/>
          <ac:spMkLst>
            <pc:docMk/>
            <pc:sldMk cId="3226783025" sldId="328"/>
            <ac:spMk id="790" creationId="{A15B5187-FE1E-4484-8D23-FD3103769041}"/>
          </ac:spMkLst>
        </pc:spChg>
        <pc:spChg chg="mod">
          <ac:chgData name="Kevin McFadden (kmcfadde)" userId="3103ab03-7f5b-4408-ae41-3701ed107f2f" providerId="ADAL" clId="{25C8F504-44E4-4092-B27E-7970ECD24522}" dt="2022-06-23T15:25:23.585" v="145"/>
          <ac:spMkLst>
            <pc:docMk/>
            <pc:sldMk cId="3226783025" sldId="328"/>
            <ac:spMk id="791" creationId="{FC92C484-174C-46F7-B83D-8168CF9D7692}"/>
          </ac:spMkLst>
        </pc:spChg>
        <pc:spChg chg="add del mod">
          <ac:chgData name="Kevin McFadden (kmcfadde)" userId="3103ab03-7f5b-4408-ae41-3701ed107f2f" providerId="ADAL" clId="{25C8F504-44E4-4092-B27E-7970ECD24522}" dt="2022-06-23T15:25:27.077" v="146"/>
          <ac:spMkLst>
            <pc:docMk/>
            <pc:sldMk cId="3226783025" sldId="328"/>
            <ac:spMk id="792" creationId="{AEBC02AD-751E-46E9-B404-E9783D82FDAB}"/>
          </ac:spMkLst>
        </pc:spChg>
        <pc:spChg chg="mod">
          <ac:chgData name="Kevin McFadden (kmcfadde)" userId="3103ab03-7f5b-4408-ae41-3701ed107f2f" providerId="ADAL" clId="{25C8F504-44E4-4092-B27E-7970ECD24522}" dt="2022-06-23T15:25:23.585" v="145"/>
          <ac:spMkLst>
            <pc:docMk/>
            <pc:sldMk cId="3226783025" sldId="328"/>
            <ac:spMk id="794" creationId="{BEFBC3B7-4CB4-4E97-A713-FA3AC3BFB217}"/>
          </ac:spMkLst>
        </pc:spChg>
        <pc:spChg chg="mod">
          <ac:chgData name="Kevin McFadden (kmcfadde)" userId="3103ab03-7f5b-4408-ae41-3701ed107f2f" providerId="ADAL" clId="{25C8F504-44E4-4092-B27E-7970ECD24522}" dt="2022-06-23T15:25:23.585" v="145"/>
          <ac:spMkLst>
            <pc:docMk/>
            <pc:sldMk cId="3226783025" sldId="328"/>
            <ac:spMk id="795" creationId="{619234A7-0606-4E8F-AF5D-17FF7C7C1D92}"/>
          </ac:spMkLst>
        </pc:spChg>
        <pc:spChg chg="mod">
          <ac:chgData name="Kevin McFadden (kmcfadde)" userId="3103ab03-7f5b-4408-ae41-3701ed107f2f" providerId="ADAL" clId="{25C8F504-44E4-4092-B27E-7970ECD24522}" dt="2022-06-23T15:25:23.585" v="145"/>
          <ac:spMkLst>
            <pc:docMk/>
            <pc:sldMk cId="3226783025" sldId="328"/>
            <ac:spMk id="796" creationId="{981298FC-0F95-4094-B1C3-E8B1F4ED5CC7}"/>
          </ac:spMkLst>
        </pc:spChg>
        <pc:spChg chg="add del mod">
          <ac:chgData name="Kevin McFadden (kmcfadde)" userId="3103ab03-7f5b-4408-ae41-3701ed107f2f" providerId="ADAL" clId="{25C8F504-44E4-4092-B27E-7970ECD24522}" dt="2022-06-23T15:25:27.077" v="146"/>
          <ac:spMkLst>
            <pc:docMk/>
            <pc:sldMk cId="3226783025" sldId="328"/>
            <ac:spMk id="797" creationId="{86DA0C17-F2D3-46FF-A8D6-A9ED3753865A}"/>
          </ac:spMkLst>
        </pc:spChg>
        <pc:spChg chg="mod">
          <ac:chgData name="Kevin McFadden (kmcfadde)" userId="3103ab03-7f5b-4408-ae41-3701ed107f2f" providerId="ADAL" clId="{25C8F504-44E4-4092-B27E-7970ECD24522}" dt="2022-06-23T15:25:23.585" v="145"/>
          <ac:spMkLst>
            <pc:docMk/>
            <pc:sldMk cId="3226783025" sldId="328"/>
            <ac:spMk id="802" creationId="{4C0584FE-F00D-4C4D-B2A8-330F1CB797CB}"/>
          </ac:spMkLst>
        </pc:spChg>
        <pc:spChg chg="mod">
          <ac:chgData name="Kevin McFadden (kmcfadde)" userId="3103ab03-7f5b-4408-ae41-3701ed107f2f" providerId="ADAL" clId="{25C8F504-44E4-4092-B27E-7970ECD24522}" dt="2022-06-23T15:25:23.585" v="145"/>
          <ac:spMkLst>
            <pc:docMk/>
            <pc:sldMk cId="3226783025" sldId="328"/>
            <ac:spMk id="803" creationId="{046F0D92-FD2C-41B3-9FFD-BF176C7AE8F5}"/>
          </ac:spMkLst>
        </pc:spChg>
        <pc:spChg chg="mod">
          <ac:chgData name="Kevin McFadden (kmcfadde)" userId="3103ab03-7f5b-4408-ae41-3701ed107f2f" providerId="ADAL" clId="{25C8F504-44E4-4092-B27E-7970ECD24522}" dt="2022-06-23T15:25:23.585" v="145"/>
          <ac:spMkLst>
            <pc:docMk/>
            <pc:sldMk cId="3226783025" sldId="328"/>
            <ac:spMk id="804" creationId="{EECE15B1-E0D9-4648-936E-8990C978DE9F}"/>
          </ac:spMkLst>
        </pc:spChg>
        <pc:spChg chg="mod">
          <ac:chgData name="Kevin McFadden (kmcfadde)" userId="3103ab03-7f5b-4408-ae41-3701ed107f2f" providerId="ADAL" clId="{25C8F504-44E4-4092-B27E-7970ECD24522}" dt="2022-06-23T15:25:23.585" v="145"/>
          <ac:spMkLst>
            <pc:docMk/>
            <pc:sldMk cId="3226783025" sldId="328"/>
            <ac:spMk id="805" creationId="{4F5B78FE-66E3-46F0-B05E-EB7199D4D6D4}"/>
          </ac:spMkLst>
        </pc:spChg>
        <pc:spChg chg="mod">
          <ac:chgData name="Kevin McFadden (kmcfadde)" userId="3103ab03-7f5b-4408-ae41-3701ed107f2f" providerId="ADAL" clId="{25C8F504-44E4-4092-B27E-7970ECD24522}" dt="2022-06-23T15:25:23.585" v="145"/>
          <ac:spMkLst>
            <pc:docMk/>
            <pc:sldMk cId="3226783025" sldId="328"/>
            <ac:spMk id="806" creationId="{DFDAA3B5-D1F1-4026-BB54-52AD435B8EAA}"/>
          </ac:spMkLst>
        </pc:spChg>
        <pc:spChg chg="mod">
          <ac:chgData name="Kevin McFadden (kmcfadde)" userId="3103ab03-7f5b-4408-ae41-3701ed107f2f" providerId="ADAL" clId="{25C8F504-44E4-4092-B27E-7970ECD24522}" dt="2022-06-23T15:25:23.585" v="145"/>
          <ac:spMkLst>
            <pc:docMk/>
            <pc:sldMk cId="3226783025" sldId="328"/>
            <ac:spMk id="807" creationId="{01E94D81-2CAC-4CC7-BFF0-1FDF7C1C7C05}"/>
          </ac:spMkLst>
        </pc:spChg>
        <pc:spChg chg="mod">
          <ac:chgData name="Kevin McFadden (kmcfadde)" userId="3103ab03-7f5b-4408-ae41-3701ed107f2f" providerId="ADAL" clId="{25C8F504-44E4-4092-B27E-7970ECD24522}" dt="2022-06-23T15:25:23.585" v="145"/>
          <ac:spMkLst>
            <pc:docMk/>
            <pc:sldMk cId="3226783025" sldId="328"/>
            <ac:spMk id="808" creationId="{2B76F731-A3A7-4262-8466-C0C9BDB7106C}"/>
          </ac:spMkLst>
        </pc:spChg>
        <pc:spChg chg="mod">
          <ac:chgData name="Kevin McFadden (kmcfadde)" userId="3103ab03-7f5b-4408-ae41-3701ed107f2f" providerId="ADAL" clId="{25C8F504-44E4-4092-B27E-7970ECD24522}" dt="2022-06-23T15:25:23.585" v="145"/>
          <ac:spMkLst>
            <pc:docMk/>
            <pc:sldMk cId="3226783025" sldId="328"/>
            <ac:spMk id="809" creationId="{3F38DDE1-9218-4DE2-95DA-F84BE4C3593A}"/>
          </ac:spMkLst>
        </pc:spChg>
        <pc:spChg chg="mod">
          <ac:chgData name="Kevin McFadden (kmcfadde)" userId="3103ab03-7f5b-4408-ae41-3701ed107f2f" providerId="ADAL" clId="{25C8F504-44E4-4092-B27E-7970ECD24522}" dt="2022-06-23T15:25:23.585" v="145"/>
          <ac:spMkLst>
            <pc:docMk/>
            <pc:sldMk cId="3226783025" sldId="328"/>
            <ac:spMk id="810" creationId="{96FF4104-940E-4DD5-B522-D42A21E9923E}"/>
          </ac:spMkLst>
        </pc:spChg>
        <pc:spChg chg="mod">
          <ac:chgData name="Kevin McFadden (kmcfadde)" userId="3103ab03-7f5b-4408-ae41-3701ed107f2f" providerId="ADAL" clId="{25C8F504-44E4-4092-B27E-7970ECD24522}" dt="2022-06-23T15:25:23.585" v="145"/>
          <ac:spMkLst>
            <pc:docMk/>
            <pc:sldMk cId="3226783025" sldId="328"/>
            <ac:spMk id="811" creationId="{E86658E1-F3F8-4C67-8D99-30AE0AB3D78C}"/>
          </ac:spMkLst>
        </pc:spChg>
        <pc:spChg chg="mod">
          <ac:chgData name="Kevin McFadden (kmcfadde)" userId="3103ab03-7f5b-4408-ae41-3701ed107f2f" providerId="ADAL" clId="{25C8F504-44E4-4092-B27E-7970ECD24522}" dt="2022-06-23T15:25:23.585" v="145"/>
          <ac:spMkLst>
            <pc:docMk/>
            <pc:sldMk cId="3226783025" sldId="328"/>
            <ac:spMk id="812" creationId="{C166F33E-148C-4ABE-B45D-1A33D0AB8BAE}"/>
          </ac:spMkLst>
        </pc:spChg>
        <pc:spChg chg="mod">
          <ac:chgData name="Kevin McFadden (kmcfadde)" userId="3103ab03-7f5b-4408-ae41-3701ed107f2f" providerId="ADAL" clId="{25C8F504-44E4-4092-B27E-7970ECD24522}" dt="2022-06-23T15:25:23.585" v="145"/>
          <ac:spMkLst>
            <pc:docMk/>
            <pc:sldMk cId="3226783025" sldId="328"/>
            <ac:spMk id="813" creationId="{FA8D2041-CD44-483F-AB82-5F81B3DF4338}"/>
          </ac:spMkLst>
        </pc:spChg>
        <pc:spChg chg="mod">
          <ac:chgData name="Kevin McFadden (kmcfadde)" userId="3103ab03-7f5b-4408-ae41-3701ed107f2f" providerId="ADAL" clId="{25C8F504-44E4-4092-B27E-7970ECD24522}" dt="2022-06-23T15:25:23.585" v="145"/>
          <ac:spMkLst>
            <pc:docMk/>
            <pc:sldMk cId="3226783025" sldId="328"/>
            <ac:spMk id="814" creationId="{5359F57C-B81E-4CF1-8A4F-3E7AA5BC587A}"/>
          </ac:spMkLst>
        </pc:spChg>
        <pc:spChg chg="mod">
          <ac:chgData name="Kevin McFadden (kmcfadde)" userId="3103ab03-7f5b-4408-ae41-3701ed107f2f" providerId="ADAL" clId="{25C8F504-44E4-4092-B27E-7970ECD24522}" dt="2022-06-23T15:25:23.585" v="145"/>
          <ac:spMkLst>
            <pc:docMk/>
            <pc:sldMk cId="3226783025" sldId="328"/>
            <ac:spMk id="815" creationId="{87C43D83-0E8C-4D48-A7C3-FC490232917E}"/>
          </ac:spMkLst>
        </pc:spChg>
        <pc:spChg chg="mod">
          <ac:chgData name="Kevin McFadden (kmcfadde)" userId="3103ab03-7f5b-4408-ae41-3701ed107f2f" providerId="ADAL" clId="{25C8F504-44E4-4092-B27E-7970ECD24522}" dt="2022-06-23T15:25:23.585" v="145"/>
          <ac:spMkLst>
            <pc:docMk/>
            <pc:sldMk cId="3226783025" sldId="328"/>
            <ac:spMk id="816" creationId="{DA1804D1-F876-4601-A540-2E11DA933411}"/>
          </ac:spMkLst>
        </pc:spChg>
        <pc:spChg chg="mod">
          <ac:chgData name="Kevin McFadden (kmcfadde)" userId="3103ab03-7f5b-4408-ae41-3701ed107f2f" providerId="ADAL" clId="{25C8F504-44E4-4092-B27E-7970ECD24522}" dt="2022-06-23T15:25:23.585" v="145"/>
          <ac:spMkLst>
            <pc:docMk/>
            <pc:sldMk cId="3226783025" sldId="328"/>
            <ac:spMk id="817" creationId="{6405553B-3E98-42EC-9BF7-7C603B0BD708}"/>
          </ac:spMkLst>
        </pc:spChg>
        <pc:spChg chg="mod">
          <ac:chgData name="Kevin McFadden (kmcfadde)" userId="3103ab03-7f5b-4408-ae41-3701ed107f2f" providerId="ADAL" clId="{25C8F504-44E4-4092-B27E-7970ECD24522}" dt="2022-06-23T15:25:23.585" v="145"/>
          <ac:spMkLst>
            <pc:docMk/>
            <pc:sldMk cId="3226783025" sldId="328"/>
            <ac:spMk id="818" creationId="{5DFDAF20-2379-4D5A-8556-7012CC450B0F}"/>
          </ac:spMkLst>
        </pc:spChg>
        <pc:spChg chg="mod">
          <ac:chgData name="Kevin McFadden (kmcfadde)" userId="3103ab03-7f5b-4408-ae41-3701ed107f2f" providerId="ADAL" clId="{25C8F504-44E4-4092-B27E-7970ECD24522}" dt="2022-06-23T15:25:23.585" v="145"/>
          <ac:spMkLst>
            <pc:docMk/>
            <pc:sldMk cId="3226783025" sldId="328"/>
            <ac:spMk id="819" creationId="{C7209445-8FB7-4707-9B01-2671C6D270B5}"/>
          </ac:spMkLst>
        </pc:spChg>
        <pc:spChg chg="mod">
          <ac:chgData name="Kevin McFadden (kmcfadde)" userId="3103ab03-7f5b-4408-ae41-3701ed107f2f" providerId="ADAL" clId="{25C8F504-44E4-4092-B27E-7970ECD24522}" dt="2022-06-23T15:25:23.585" v="145"/>
          <ac:spMkLst>
            <pc:docMk/>
            <pc:sldMk cId="3226783025" sldId="328"/>
            <ac:spMk id="821" creationId="{0C286A67-A6C4-470E-B09C-4E127DAE59B3}"/>
          </ac:spMkLst>
        </pc:spChg>
        <pc:spChg chg="mod">
          <ac:chgData name="Kevin McFadden (kmcfadde)" userId="3103ab03-7f5b-4408-ae41-3701ed107f2f" providerId="ADAL" clId="{25C8F504-44E4-4092-B27E-7970ECD24522}" dt="2022-06-23T15:25:23.585" v="145"/>
          <ac:spMkLst>
            <pc:docMk/>
            <pc:sldMk cId="3226783025" sldId="328"/>
            <ac:spMk id="822" creationId="{80585F7D-5526-4EEE-B4A2-0C984FB693EF}"/>
          </ac:spMkLst>
        </pc:spChg>
        <pc:spChg chg="mod">
          <ac:chgData name="Kevin McFadden (kmcfadde)" userId="3103ab03-7f5b-4408-ae41-3701ed107f2f" providerId="ADAL" clId="{25C8F504-44E4-4092-B27E-7970ECD24522}" dt="2022-06-23T15:25:23.585" v="145"/>
          <ac:spMkLst>
            <pc:docMk/>
            <pc:sldMk cId="3226783025" sldId="328"/>
            <ac:spMk id="824" creationId="{6B37A0D5-FFCF-4CFA-B6D9-EEC2D11B6C06}"/>
          </ac:spMkLst>
        </pc:spChg>
        <pc:spChg chg="mod">
          <ac:chgData name="Kevin McFadden (kmcfadde)" userId="3103ab03-7f5b-4408-ae41-3701ed107f2f" providerId="ADAL" clId="{25C8F504-44E4-4092-B27E-7970ECD24522}" dt="2022-06-23T15:25:23.585" v="145"/>
          <ac:spMkLst>
            <pc:docMk/>
            <pc:sldMk cId="3226783025" sldId="328"/>
            <ac:spMk id="825" creationId="{950EF632-D356-464E-87AA-07FB9FBD815B}"/>
          </ac:spMkLst>
        </pc:spChg>
        <pc:spChg chg="mod">
          <ac:chgData name="Kevin McFadden (kmcfadde)" userId="3103ab03-7f5b-4408-ae41-3701ed107f2f" providerId="ADAL" clId="{25C8F504-44E4-4092-B27E-7970ECD24522}" dt="2022-06-23T15:25:23.585" v="145"/>
          <ac:spMkLst>
            <pc:docMk/>
            <pc:sldMk cId="3226783025" sldId="328"/>
            <ac:spMk id="832" creationId="{F409E93B-6A1F-4A25-91FC-4CCF17099FD8}"/>
          </ac:spMkLst>
        </pc:spChg>
        <pc:spChg chg="mod">
          <ac:chgData name="Kevin McFadden (kmcfadde)" userId="3103ab03-7f5b-4408-ae41-3701ed107f2f" providerId="ADAL" clId="{25C8F504-44E4-4092-B27E-7970ECD24522}" dt="2022-06-23T15:25:23.585" v="145"/>
          <ac:spMkLst>
            <pc:docMk/>
            <pc:sldMk cId="3226783025" sldId="328"/>
            <ac:spMk id="834" creationId="{3F39DB0A-C1EF-4CC9-92AA-8FB6580A0C86}"/>
          </ac:spMkLst>
        </pc:spChg>
        <pc:spChg chg="mod">
          <ac:chgData name="Kevin McFadden (kmcfadde)" userId="3103ab03-7f5b-4408-ae41-3701ed107f2f" providerId="ADAL" clId="{25C8F504-44E4-4092-B27E-7970ECD24522}" dt="2022-06-23T15:25:23.585" v="145"/>
          <ac:spMkLst>
            <pc:docMk/>
            <pc:sldMk cId="3226783025" sldId="328"/>
            <ac:spMk id="836" creationId="{966F8DBD-5CCA-45DD-AF91-4D8D11392CFA}"/>
          </ac:spMkLst>
        </pc:spChg>
        <pc:spChg chg="add del mod">
          <ac:chgData name="Kevin McFadden (kmcfadde)" userId="3103ab03-7f5b-4408-ae41-3701ed107f2f" providerId="ADAL" clId="{25C8F504-44E4-4092-B27E-7970ECD24522}" dt="2022-06-23T15:25:27.077" v="146"/>
          <ac:spMkLst>
            <pc:docMk/>
            <pc:sldMk cId="3226783025" sldId="328"/>
            <ac:spMk id="837" creationId="{6DF0184D-E43A-4A47-8327-8FFA820F56BB}"/>
          </ac:spMkLst>
        </pc:spChg>
        <pc:spChg chg="add del mod">
          <ac:chgData name="Kevin McFadden (kmcfadde)" userId="3103ab03-7f5b-4408-ae41-3701ed107f2f" providerId="ADAL" clId="{25C8F504-44E4-4092-B27E-7970ECD24522}" dt="2022-06-23T15:25:27.077" v="146"/>
          <ac:spMkLst>
            <pc:docMk/>
            <pc:sldMk cId="3226783025" sldId="328"/>
            <ac:spMk id="838" creationId="{218CFF88-0604-433D-A9BE-0B72AE994434}"/>
          </ac:spMkLst>
        </pc:spChg>
        <pc:spChg chg="add del mod">
          <ac:chgData name="Kevin McFadden (kmcfadde)" userId="3103ab03-7f5b-4408-ae41-3701ed107f2f" providerId="ADAL" clId="{25C8F504-44E4-4092-B27E-7970ECD24522}" dt="2022-06-23T15:25:27.077" v="146"/>
          <ac:spMkLst>
            <pc:docMk/>
            <pc:sldMk cId="3226783025" sldId="328"/>
            <ac:spMk id="839" creationId="{F64D41BA-5475-4C8F-BEFB-8C5DDDDD7FE5}"/>
          </ac:spMkLst>
        </pc:spChg>
        <pc:spChg chg="add del mod">
          <ac:chgData name="Kevin McFadden (kmcfadde)" userId="3103ab03-7f5b-4408-ae41-3701ed107f2f" providerId="ADAL" clId="{25C8F504-44E4-4092-B27E-7970ECD24522}" dt="2022-06-23T15:25:27.077" v="146"/>
          <ac:spMkLst>
            <pc:docMk/>
            <pc:sldMk cId="3226783025" sldId="328"/>
            <ac:spMk id="840" creationId="{182B43B7-EFBD-433F-8EB4-EDC68D0A893A}"/>
          </ac:spMkLst>
        </pc:spChg>
        <pc:spChg chg="add del mod">
          <ac:chgData name="Kevin McFadden (kmcfadde)" userId="3103ab03-7f5b-4408-ae41-3701ed107f2f" providerId="ADAL" clId="{25C8F504-44E4-4092-B27E-7970ECD24522}" dt="2022-06-23T15:25:27.077" v="146"/>
          <ac:spMkLst>
            <pc:docMk/>
            <pc:sldMk cId="3226783025" sldId="328"/>
            <ac:spMk id="841" creationId="{6E0D39EE-F5AD-4983-89A7-CD4B16EA50A9}"/>
          </ac:spMkLst>
        </pc:spChg>
        <pc:spChg chg="add del mod">
          <ac:chgData name="Kevin McFadden (kmcfadde)" userId="3103ab03-7f5b-4408-ae41-3701ed107f2f" providerId="ADAL" clId="{25C8F504-44E4-4092-B27E-7970ECD24522}" dt="2022-06-23T15:25:27.077" v="146"/>
          <ac:spMkLst>
            <pc:docMk/>
            <pc:sldMk cId="3226783025" sldId="328"/>
            <ac:spMk id="842" creationId="{16DCED88-DB97-4A44-BE43-9866FCC34025}"/>
          </ac:spMkLst>
        </pc:spChg>
        <pc:spChg chg="add del mod">
          <ac:chgData name="Kevin McFadden (kmcfadde)" userId="3103ab03-7f5b-4408-ae41-3701ed107f2f" providerId="ADAL" clId="{25C8F504-44E4-4092-B27E-7970ECD24522}" dt="2022-06-23T15:25:27.077" v="146"/>
          <ac:spMkLst>
            <pc:docMk/>
            <pc:sldMk cId="3226783025" sldId="328"/>
            <ac:spMk id="843" creationId="{E6327BDF-CE3A-420E-9765-5AA3F90E1E0C}"/>
          </ac:spMkLst>
        </pc:spChg>
        <pc:grpChg chg="add del mod">
          <ac:chgData name="Kevin McFadden (kmcfadde)" userId="3103ab03-7f5b-4408-ae41-3701ed107f2f" providerId="ADAL" clId="{25C8F504-44E4-4092-B27E-7970ECD24522}" dt="2022-06-23T15:25:27.077" v="146"/>
          <ac:grpSpMkLst>
            <pc:docMk/>
            <pc:sldMk cId="3226783025" sldId="328"/>
            <ac:grpSpMk id="283" creationId="{1143D818-15AF-4222-8F1F-DD6C779F295D}"/>
          </ac:grpSpMkLst>
        </pc:grpChg>
        <pc:grpChg chg="mod">
          <ac:chgData name="Kevin McFadden (kmcfadde)" userId="3103ab03-7f5b-4408-ae41-3701ed107f2f" providerId="ADAL" clId="{25C8F504-44E4-4092-B27E-7970ECD24522}" dt="2022-06-23T15:25:23.585" v="145"/>
          <ac:grpSpMkLst>
            <pc:docMk/>
            <pc:sldMk cId="3226783025" sldId="328"/>
            <ac:grpSpMk id="320" creationId="{FE29958E-5696-4EC7-8B4E-70410382FB63}"/>
          </ac:grpSpMkLst>
        </pc:grpChg>
        <pc:grpChg chg="mod">
          <ac:chgData name="Kevin McFadden (kmcfadde)" userId="3103ab03-7f5b-4408-ae41-3701ed107f2f" providerId="ADAL" clId="{25C8F504-44E4-4092-B27E-7970ECD24522}" dt="2022-06-23T15:25:23.585" v="145"/>
          <ac:grpSpMkLst>
            <pc:docMk/>
            <pc:sldMk cId="3226783025" sldId="328"/>
            <ac:grpSpMk id="331" creationId="{FEA3EF6E-29EC-4754-B313-3634CC9DDD38}"/>
          </ac:grpSpMkLst>
        </pc:grpChg>
        <pc:grpChg chg="mod">
          <ac:chgData name="Kevin McFadden (kmcfadde)" userId="3103ab03-7f5b-4408-ae41-3701ed107f2f" providerId="ADAL" clId="{25C8F504-44E4-4092-B27E-7970ECD24522}" dt="2022-06-23T15:25:23.585" v="145"/>
          <ac:grpSpMkLst>
            <pc:docMk/>
            <pc:sldMk cId="3226783025" sldId="328"/>
            <ac:grpSpMk id="333" creationId="{4D20DC6E-9146-4943-BB5E-4E93E7FB1B6C}"/>
          </ac:grpSpMkLst>
        </pc:grpChg>
        <pc:grpChg chg="mod">
          <ac:chgData name="Kevin McFadden (kmcfadde)" userId="3103ab03-7f5b-4408-ae41-3701ed107f2f" providerId="ADAL" clId="{25C8F504-44E4-4092-B27E-7970ECD24522}" dt="2022-06-23T15:25:23.585" v="145"/>
          <ac:grpSpMkLst>
            <pc:docMk/>
            <pc:sldMk cId="3226783025" sldId="328"/>
            <ac:grpSpMk id="342" creationId="{B54B1B5C-8832-4B48-B9F9-E75FAE60E30E}"/>
          </ac:grpSpMkLst>
        </pc:grpChg>
        <pc:grpChg chg="mod">
          <ac:chgData name="Kevin McFadden (kmcfadde)" userId="3103ab03-7f5b-4408-ae41-3701ed107f2f" providerId="ADAL" clId="{25C8F504-44E4-4092-B27E-7970ECD24522}" dt="2022-06-23T15:25:23.585" v="145"/>
          <ac:grpSpMkLst>
            <pc:docMk/>
            <pc:sldMk cId="3226783025" sldId="328"/>
            <ac:grpSpMk id="344" creationId="{9422C458-DA83-47F6-9C49-428906FE559C}"/>
          </ac:grpSpMkLst>
        </pc:grpChg>
        <pc:grpChg chg="mod">
          <ac:chgData name="Kevin McFadden (kmcfadde)" userId="3103ab03-7f5b-4408-ae41-3701ed107f2f" providerId="ADAL" clId="{25C8F504-44E4-4092-B27E-7970ECD24522}" dt="2022-06-23T15:25:23.585" v="145"/>
          <ac:grpSpMkLst>
            <pc:docMk/>
            <pc:sldMk cId="3226783025" sldId="328"/>
            <ac:grpSpMk id="345" creationId="{0BEB2C94-D53C-4C53-8D08-9CCEE781DAFA}"/>
          </ac:grpSpMkLst>
        </pc:grpChg>
        <pc:grpChg chg="mod">
          <ac:chgData name="Kevin McFadden (kmcfadde)" userId="3103ab03-7f5b-4408-ae41-3701ed107f2f" providerId="ADAL" clId="{25C8F504-44E4-4092-B27E-7970ECD24522}" dt="2022-06-23T15:25:23.585" v="145"/>
          <ac:grpSpMkLst>
            <pc:docMk/>
            <pc:sldMk cId="3226783025" sldId="328"/>
            <ac:grpSpMk id="352" creationId="{F9EC2601-94D0-4A2C-93A6-3C788EE2C043}"/>
          </ac:grpSpMkLst>
        </pc:grpChg>
        <pc:grpChg chg="add del mod">
          <ac:chgData name="Kevin McFadden (kmcfadde)" userId="3103ab03-7f5b-4408-ae41-3701ed107f2f" providerId="ADAL" clId="{25C8F504-44E4-4092-B27E-7970ECD24522}" dt="2022-06-23T15:25:27.077" v="146"/>
          <ac:grpSpMkLst>
            <pc:docMk/>
            <pc:sldMk cId="3226783025" sldId="328"/>
            <ac:grpSpMk id="361" creationId="{71F67039-3219-4182-A15C-2A712C8F3200}"/>
          </ac:grpSpMkLst>
        </pc:grpChg>
        <pc:grpChg chg="mod">
          <ac:chgData name="Kevin McFadden (kmcfadde)" userId="3103ab03-7f5b-4408-ae41-3701ed107f2f" providerId="ADAL" clId="{25C8F504-44E4-4092-B27E-7970ECD24522}" dt="2022-06-23T15:25:23.585" v="145"/>
          <ac:grpSpMkLst>
            <pc:docMk/>
            <pc:sldMk cId="3226783025" sldId="328"/>
            <ac:grpSpMk id="362" creationId="{BC364410-B1BA-433F-B28C-D0D80A2F1174}"/>
          </ac:grpSpMkLst>
        </pc:grpChg>
        <pc:grpChg chg="mod">
          <ac:chgData name="Kevin McFadden (kmcfadde)" userId="3103ab03-7f5b-4408-ae41-3701ed107f2f" providerId="ADAL" clId="{25C8F504-44E4-4092-B27E-7970ECD24522}" dt="2022-06-23T15:25:23.585" v="145"/>
          <ac:grpSpMkLst>
            <pc:docMk/>
            <pc:sldMk cId="3226783025" sldId="328"/>
            <ac:grpSpMk id="364" creationId="{ED6CD808-1920-4B14-9E1E-CA039583B655}"/>
          </ac:grpSpMkLst>
        </pc:grpChg>
        <pc:grpChg chg="mod">
          <ac:chgData name="Kevin McFadden (kmcfadde)" userId="3103ab03-7f5b-4408-ae41-3701ed107f2f" providerId="ADAL" clId="{25C8F504-44E4-4092-B27E-7970ECD24522}" dt="2022-06-23T15:25:23.585" v="145"/>
          <ac:grpSpMkLst>
            <pc:docMk/>
            <pc:sldMk cId="3226783025" sldId="328"/>
            <ac:grpSpMk id="365" creationId="{68B05DF2-BDD2-4F3D-8E00-E5C32519E835}"/>
          </ac:grpSpMkLst>
        </pc:grpChg>
        <pc:grpChg chg="add del mod">
          <ac:chgData name="Kevin McFadden (kmcfadde)" userId="3103ab03-7f5b-4408-ae41-3701ed107f2f" providerId="ADAL" clId="{25C8F504-44E4-4092-B27E-7970ECD24522}" dt="2022-06-23T15:25:27.077" v="146"/>
          <ac:grpSpMkLst>
            <pc:docMk/>
            <pc:sldMk cId="3226783025" sldId="328"/>
            <ac:grpSpMk id="373" creationId="{62D08F85-AA92-44CC-B57E-6A991B5EF811}"/>
          </ac:grpSpMkLst>
        </pc:grpChg>
        <pc:grpChg chg="add del mod">
          <ac:chgData name="Kevin McFadden (kmcfadde)" userId="3103ab03-7f5b-4408-ae41-3701ed107f2f" providerId="ADAL" clId="{25C8F504-44E4-4092-B27E-7970ECD24522}" dt="2022-06-23T15:25:27.077" v="146"/>
          <ac:grpSpMkLst>
            <pc:docMk/>
            <pc:sldMk cId="3226783025" sldId="328"/>
            <ac:grpSpMk id="378" creationId="{E08328B5-9169-4599-9C8C-3261813E98FA}"/>
          </ac:grpSpMkLst>
        </pc:grpChg>
        <pc:grpChg chg="mod">
          <ac:chgData name="Kevin McFadden (kmcfadde)" userId="3103ab03-7f5b-4408-ae41-3701ed107f2f" providerId="ADAL" clId="{25C8F504-44E4-4092-B27E-7970ECD24522}" dt="2022-06-23T15:25:23.585" v="145"/>
          <ac:grpSpMkLst>
            <pc:docMk/>
            <pc:sldMk cId="3226783025" sldId="328"/>
            <ac:grpSpMk id="379" creationId="{2787511F-51FE-41DD-85C7-6AF141A35798}"/>
          </ac:grpSpMkLst>
        </pc:grpChg>
        <pc:grpChg chg="mod">
          <ac:chgData name="Kevin McFadden (kmcfadde)" userId="3103ab03-7f5b-4408-ae41-3701ed107f2f" providerId="ADAL" clId="{25C8F504-44E4-4092-B27E-7970ECD24522}" dt="2022-06-23T15:25:23.585" v="145"/>
          <ac:grpSpMkLst>
            <pc:docMk/>
            <pc:sldMk cId="3226783025" sldId="328"/>
            <ac:grpSpMk id="380" creationId="{332D8E74-9856-4FB1-B203-79485D354BCA}"/>
          </ac:grpSpMkLst>
        </pc:grpChg>
        <pc:grpChg chg="mod">
          <ac:chgData name="Kevin McFadden (kmcfadde)" userId="3103ab03-7f5b-4408-ae41-3701ed107f2f" providerId="ADAL" clId="{25C8F504-44E4-4092-B27E-7970ECD24522}" dt="2022-06-23T15:25:23.585" v="145"/>
          <ac:grpSpMkLst>
            <pc:docMk/>
            <pc:sldMk cId="3226783025" sldId="328"/>
            <ac:grpSpMk id="381" creationId="{429193AA-0137-4EC2-AE39-0F77652AA075}"/>
          </ac:grpSpMkLst>
        </pc:grpChg>
        <pc:grpChg chg="add del mod">
          <ac:chgData name="Kevin McFadden (kmcfadde)" userId="3103ab03-7f5b-4408-ae41-3701ed107f2f" providerId="ADAL" clId="{25C8F504-44E4-4092-B27E-7970ECD24522}" dt="2022-06-23T15:25:27.077" v="146"/>
          <ac:grpSpMkLst>
            <pc:docMk/>
            <pc:sldMk cId="3226783025" sldId="328"/>
            <ac:grpSpMk id="500" creationId="{4D644564-973D-49F3-B798-1E891DB3528A}"/>
          </ac:grpSpMkLst>
        </pc:grpChg>
        <pc:grpChg chg="add del mod">
          <ac:chgData name="Kevin McFadden (kmcfadde)" userId="3103ab03-7f5b-4408-ae41-3701ed107f2f" providerId="ADAL" clId="{25C8F504-44E4-4092-B27E-7970ECD24522}" dt="2022-06-23T15:25:27.077" v="146"/>
          <ac:grpSpMkLst>
            <pc:docMk/>
            <pc:sldMk cId="3226783025" sldId="328"/>
            <ac:grpSpMk id="505" creationId="{47415973-62C8-4D60-87CB-05C7A4741CF5}"/>
          </ac:grpSpMkLst>
        </pc:grpChg>
        <pc:grpChg chg="mod">
          <ac:chgData name="Kevin McFadden (kmcfadde)" userId="3103ab03-7f5b-4408-ae41-3701ed107f2f" providerId="ADAL" clId="{25C8F504-44E4-4092-B27E-7970ECD24522}" dt="2022-06-23T15:25:23.585" v="145"/>
          <ac:grpSpMkLst>
            <pc:docMk/>
            <pc:sldMk cId="3226783025" sldId="328"/>
            <ac:grpSpMk id="506" creationId="{00BD2712-5D5F-441C-B542-5E033385DF70}"/>
          </ac:grpSpMkLst>
        </pc:grpChg>
        <pc:grpChg chg="mod">
          <ac:chgData name="Kevin McFadden (kmcfadde)" userId="3103ab03-7f5b-4408-ae41-3701ed107f2f" providerId="ADAL" clId="{25C8F504-44E4-4092-B27E-7970ECD24522}" dt="2022-06-23T15:25:23.585" v="145"/>
          <ac:grpSpMkLst>
            <pc:docMk/>
            <pc:sldMk cId="3226783025" sldId="328"/>
            <ac:grpSpMk id="507" creationId="{8251B61D-D403-4A2B-9F14-233C130DA120}"/>
          </ac:grpSpMkLst>
        </pc:grpChg>
        <pc:grpChg chg="mod">
          <ac:chgData name="Kevin McFadden (kmcfadde)" userId="3103ab03-7f5b-4408-ae41-3701ed107f2f" providerId="ADAL" clId="{25C8F504-44E4-4092-B27E-7970ECD24522}" dt="2022-06-23T15:25:23.585" v="145"/>
          <ac:grpSpMkLst>
            <pc:docMk/>
            <pc:sldMk cId="3226783025" sldId="328"/>
            <ac:grpSpMk id="508" creationId="{B1F086D1-BE95-4D72-A32F-B41DA1A6179E}"/>
          </ac:grpSpMkLst>
        </pc:grpChg>
        <pc:grpChg chg="add del mod">
          <ac:chgData name="Kevin McFadden (kmcfadde)" userId="3103ab03-7f5b-4408-ae41-3701ed107f2f" providerId="ADAL" clId="{25C8F504-44E4-4092-B27E-7970ECD24522}" dt="2022-06-23T15:25:27.077" v="146"/>
          <ac:grpSpMkLst>
            <pc:docMk/>
            <pc:sldMk cId="3226783025" sldId="328"/>
            <ac:grpSpMk id="662" creationId="{EA0F97DF-EC81-45E3-97FD-E01291E38124}"/>
          </ac:grpSpMkLst>
        </pc:grpChg>
        <pc:grpChg chg="add del mod">
          <ac:chgData name="Kevin McFadden (kmcfadde)" userId="3103ab03-7f5b-4408-ae41-3701ed107f2f" providerId="ADAL" clId="{25C8F504-44E4-4092-B27E-7970ECD24522}" dt="2022-06-23T15:25:27.077" v="146"/>
          <ac:grpSpMkLst>
            <pc:docMk/>
            <pc:sldMk cId="3226783025" sldId="328"/>
            <ac:grpSpMk id="665" creationId="{474F2122-CBA3-41E7-8C0A-5F2E673A032E}"/>
          </ac:grpSpMkLst>
        </pc:grpChg>
        <pc:grpChg chg="add del mod">
          <ac:chgData name="Kevin McFadden (kmcfadde)" userId="3103ab03-7f5b-4408-ae41-3701ed107f2f" providerId="ADAL" clId="{25C8F504-44E4-4092-B27E-7970ECD24522}" dt="2022-06-23T15:25:27.077" v="146"/>
          <ac:grpSpMkLst>
            <pc:docMk/>
            <pc:sldMk cId="3226783025" sldId="328"/>
            <ac:grpSpMk id="674" creationId="{855B9B71-1C54-41C6-9DA3-B5621EA5D07C}"/>
          </ac:grpSpMkLst>
        </pc:grpChg>
        <pc:grpChg chg="add del mod">
          <ac:chgData name="Kevin McFadden (kmcfadde)" userId="3103ab03-7f5b-4408-ae41-3701ed107f2f" providerId="ADAL" clId="{25C8F504-44E4-4092-B27E-7970ECD24522}" dt="2022-06-23T15:25:27.077" v="146"/>
          <ac:grpSpMkLst>
            <pc:docMk/>
            <pc:sldMk cId="3226783025" sldId="328"/>
            <ac:grpSpMk id="679" creationId="{845E10D9-71D2-4620-911A-C8F706B65EB4}"/>
          </ac:grpSpMkLst>
        </pc:grpChg>
        <pc:grpChg chg="mod">
          <ac:chgData name="Kevin McFadden (kmcfadde)" userId="3103ab03-7f5b-4408-ae41-3701ed107f2f" providerId="ADAL" clId="{25C8F504-44E4-4092-B27E-7970ECD24522}" dt="2022-06-23T15:25:23.585" v="145"/>
          <ac:grpSpMkLst>
            <pc:docMk/>
            <pc:sldMk cId="3226783025" sldId="328"/>
            <ac:grpSpMk id="680" creationId="{ED988113-3C1B-4111-BD08-EE454C70C7A4}"/>
          </ac:grpSpMkLst>
        </pc:grpChg>
        <pc:grpChg chg="mod">
          <ac:chgData name="Kevin McFadden (kmcfadde)" userId="3103ab03-7f5b-4408-ae41-3701ed107f2f" providerId="ADAL" clId="{25C8F504-44E4-4092-B27E-7970ECD24522}" dt="2022-06-23T15:25:23.585" v="145"/>
          <ac:grpSpMkLst>
            <pc:docMk/>
            <pc:sldMk cId="3226783025" sldId="328"/>
            <ac:grpSpMk id="681" creationId="{D0B3DB30-EDC8-442B-A7FA-0EB84D543E37}"/>
          </ac:grpSpMkLst>
        </pc:grpChg>
        <pc:grpChg chg="mod">
          <ac:chgData name="Kevin McFadden (kmcfadde)" userId="3103ab03-7f5b-4408-ae41-3701ed107f2f" providerId="ADAL" clId="{25C8F504-44E4-4092-B27E-7970ECD24522}" dt="2022-06-23T15:25:23.585" v="145"/>
          <ac:grpSpMkLst>
            <pc:docMk/>
            <pc:sldMk cId="3226783025" sldId="328"/>
            <ac:grpSpMk id="682" creationId="{0B8B2CF6-7DA3-4F53-AAD8-22EEA753BA1C}"/>
          </ac:grpSpMkLst>
        </pc:grpChg>
        <pc:grpChg chg="add del mod">
          <ac:chgData name="Kevin McFadden (kmcfadde)" userId="3103ab03-7f5b-4408-ae41-3701ed107f2f" providerId="ADAL" clId="{25C8F504-44E4-4092-B27E-7970ECD24522}" dt="2022-06-23T15:25:27.077" v="146"/>
          <ac:grpSpMkLst>
            <pc:docMk/>
            <pc:sldMk cId="3226783025" sldId="328"/>
            <ac:grpSpMk id="702" creationId="{69CE948C-7E05-4B55-AB37-5070011A69E3}"/>
          </ac:grpSpMkLst>
        </pc:grpChg>
        <pc:grpChg chg="add del mod">
          <ac:chgData name="Kevin McFadden (kmcfadde)" userId="3103ab03-7f5b-4408-ae41-3701ed107f2f" providerId="ADAL" clId="{25C8F504-44E4-4092-B27E-7970ECD24522}" dt="2022-06-23T15:25:27.077" v="146"/>
          <ac:grpSpMkLst>
            <pc:docMk/>
            <pc:sldMk cId="3226783025" sldId="328"/>
            <ac:grpSpMk id="723" creationId="{4C70DD84-8909-444E-A0B7-473816A8F9E6}"/>
          </ac:grpSpMkLst>
        </pc:grpChg>
        <pc:grpChg chg="add del mod">
          <ac:chgData name="Kevin McFadden (kmcfadde)" userId="3103ab03-7f5b-4408-ae41-3701ed107f2f" providerId="ADAL" clId="{25C8F504-44E4-4092-B27E-7970ECD24522}" dt="2022-06-23T15:25:27.077" v="146"/>
          <ac:grpSpMkLst>
            <pc:docMk/>
            <pc:sldMk cId="3226783025" sldId="328"/>
            <ac:grpSpMk id="726" creationId="{721CB71A-CAC6-4D22-ACE7-34406646C557}"/>
          </ac:grpSpMkLst>
        </pc:grpChg>
        <pc:grpChg chg="add del mod">
          <ac:chgData name="Kevin McFadden (kmcfadde)" userId="3103ab03-7f5b-4408-ae41-3701ed107f2f" providerId="ADAL" clId="{25C8F504-44E4-4092-B27E-7970ECD24522}" dt="2022-06-23T15:25:27.077" v="146"/>
          <ac:grpSpMkLst>
            <pc:docMk/>
            <pc:sldMk cId="3226783025" sldId="328"/>
            <ac:grpSpMk id="730" creationId="{B2E3E072-A175-4632-9491-485818A0837C}"/>
          </ac:grpSpMkLst>
        </pc:grpChg>
        <pc:grpChg chg="mod">
          <ac:chgData name="Kevin McFadden (kmcfadde)" userId="3103ab03-7f5b-4408-ae41-3701ed107f2f" providerId="ADAL" clId="{25C8F504-44E4-4092-B27E-7970ECD24522}" dt="2022-06-23T15:25:23.585" v="145"/>
          <ac:grpSpMkLst>
            <pc:docMk/>
            <pc:sldMk cId="3226783025" sldId="328"/>
            <ac:grpSpMk id="731" creationId="{A2D1D63A-240C-407D-A507-3D4CFBBEE38D}"/>
          </ac:grpSpMkLst>
        </pc:grpChg>
        <pc:grpChg chg="mod">
          <ac:chgData name="Kevin McFadden (kmcfadde)" userId="3103ab03-7f5b-4408-ae41-3701ed107f2f" providerId="ADAL" clId="{25C8F504-44E4-4092-B27E-7970ECD24522}" dt="2022-06-23T15:25:23.585" v="145"/>
          <ac:grpSpMkLst>
            <pc:docMk/>
            <pc:sldMk cId="3226783025" sldId="328"/>
            <ac:grpSpMk id="732" creationId="{91D92420-2436-423A-9014-1137DC199DD8}"/>
          </ac:grpSpMkLst>
        </pc:grpChg>
        <pc:grpChg chg="add del mod">
          <ac:chgData name="Kevin McFadden (kmcfadde)" userId="3103ab03-7f5b-4408-ae41-3701ed107f2f" providerId="ADAL" clId="{25C8F504-44E4-4092-B27E-7970ECD24522}" dt="2022-06-23T15:25:27.077" v="146"/>
          <ac:grpSpMkLst>
            <pc:docMk/>
            <pc:sldMk cId="3226783025" sldId="328"/>
            <ac:grpSpMk id="738" creationId="{0E58D879-EF47-4DC3-B9D1-140BFC86E715}"/>
          </ac:grpSpMkLst>
        </pc:grpChg>
        <pc:grpChg chg="mod">
          <ac:chgData name="Kevin McFadden (kmcfadde)" userId="3103ab03-7f5b-4408-ae41-3701ed107f2f" providerId="ADAL" clId="{25C8F504-44E4-4092-B27E-7970ECD24522}" dt="2022-06-23T15:25:23.585" v="145"/>
          <ac:grpSpMkLst>
            <pc:docMk/>
            <pc:sldMk cId="3226783025" sldId="328"/>
            <ac:grpSpMk id="739" creationId="{3C30A587-E64B-46A5-B6E8-A6282268C658}"/>
          </ac:grpSpMkLst>
        </pc:grpChg>
        <pc:grpChg chg="mod">
          <ac:chgData name="Kevin McFadden (kmcfadde)" userId="3103ab03-7f5b-4408-ae41-3701ed107f2f" providerId="ADAL" clId="{25C8F504-44E4-4092-B27E-7970ECD24522}" dt="2022-06-23T15:25:23.585" v="145"/>
          <ac:grpSpMkLst>
            <pc:docMk/>
            <pc:sldMk cId="3226783025" sldId="328"/>
            <ac:grpSpMk id="740" creationId="{4ACFC45F-9556-4008-9061-ACBDBBCB4977}"/>
          </ac:grpSpMkLst>
        </pc:grpChg>
        <pc:grpChg chg="add del mod">
          <ac:chgData name="Kevin McFadden (kmcfadde)" userId="3103ab03-7f5b-4408-ae41-3701ed107f2f" providerId="ADAL" clId="{25C8F504-44E4-4092-B27E-7970ECD24522}" dt="2022-06-23T15:25:27.077" v="146"/>
          <ac:grpSpMkLst>
            <pc:docMk/>
            <pc:sldMk cId="3226783025" sldId="328"/>
            <ac:grpSpMk id="745" creationId="{2CA5E7D5-DB95-47D3-9B53-6DE4E99FFF38}"/>
          </ac:grpSpMkLst>
        </pc:grpChg>
        <pc:grpChg chg="mod">
          <ac:chgData name="Kevin McFadden (kmcfadde)" userId="3103ab03-7f5b-4408-ae41-3701ed107f2f" providerId="ADAL" clId="{25C8F504-44E4-4092-B27E-7970ECD24522}" dt="2022-06-23T15:25:23.585" v="145"/>
          <ac:grpSpMkLst>
            <pc:docMk/>
            <pc:sldMk cId="3226783025" sldId="328"/>
            <ac:grpSpMk id="747" creationId="{DD1846BD-8368-4F60-8F07-AB9D38CC7EFA}"/>
          </ac:grpSpMkLst>
        </pc:grpChg>
        <pc:grpChg chg="add del mod">
          <ac:chgData name="Kevin McFadden (kmcfadde)" userId="3103ab03-7f5b-4408-ae41-3701ed107f2f" providerId="ADAL" clId="{25C8F504-44E4-4092-B27E-7970ECD24522}" dt="2022-06-23T15:25:27.077" v="146"/>
          <ac:grpSpMkLst>
            <pc:docMk/>
            <pc:sldMk cId="3226783025" sldId="328"/>
            <ac:grpSpMk id="765" creationId="{0313E2B1-D6D9-4DF8-AE29-2BC6028AC75B}"/>
          </ac:grpSpMkLst>
        </pc:grpChg>
        <pc:grpChg chg="add del mod">
          <ac:chgData name="Kevin McFadden (kmcfadde)" userId="3103ab03-7f5b-4408-ae41-3701ed107f2f" providerId="ADAL" clId="{25C8F504-44E4-4092-B27E-7970ECD24522}" dt="2022-06-23T15:25:27.077" v="146"/>
          <ac:grpSpMkLst>
            <pc:docMk/>
            <pc:sldMk cId="3226783025" sldId="328"/>
            <ac:grpSpMk id="770" creationId="{82C8B51D-D900-447E-A60B-4EF13DEE20DA}"/>
          </ac:grpSpMkLst>
        </pc:grpChg>
        <pc:grpChg chg="mod">
          <ac:chgData name="Kevin McFadden (kmcfadde)" userId="3103ab03-7f5b-4408-ae41-3701ed107f2f" providerId="ADAL" clId="{25C8F504-44E4-4092-B27E-7970ECD24522}" dt="2022-06-23T15:25:23.585" v="145"/>
          <ac:grpSpMkLst>
            <pc:docMk/>
            <pc:sldMk cId="3226783025" sldId="328"/>
            <ac:grpSpMk id="771" creationId="{117E3AA1-6C93-47BD-A92E-D875BC25FD60}"/>
          </ac:grpSpMkLst>
        </pc:grpChg>
        <pc:grpChg chg="mod">
          <ac:chgData name="Kevin McFadden (kmcfadde)" userId="3103ab03-7f5b-4408-ae41-3701ed107f2f" providerId="ADAL" clId="{25C8F504-44E4-4092-B27E-7970ECD24522}" dt="2022-06-23T15:25:23.585" v="145"/>
          <ac:grpSpMkLst>
            <pc:docMk/>
            <pc:sldMk cId="3226783025" sldId="328"/>
            <ac:grpSpMk id="772" creationId="{3DD087BD-1168-4DD3-A5C0-5B028A97C805}"/>
          </ac:grpSpMkLst>
        </pc:grpChg>
        <pc:grpChg chg="mod">
          <ac:chgData name="Kevin McFadden (kmcfadde)" userId="3103ab03-7f5b-4408-ae41-3701ed107f2f" providerId="ADAL" clId="{25C8F504-44E4-4092-B27E-7970ECD24522}" dt="2022-06-23T15:25:23.585" v="145"/>
          <ac:grpSpMkLst>
            <pc:docMk/>
            <pc:sldMk cId="3226783025" sldId="328"/>
            <ac:grpSpMk id="773" creationId="{F2E87D3F-969A-4E47-901D-900FFB939A0A}"/>
          </ac:grpSpMkLst>
        </pc:grpChg>
        <pc:grpChg chg="add del mod">
          <ac:chgData name="Kevin McFadden (kmcfadde)" userId="3103ab03-7f5b-4408-ae41-3701ed107f2f" providerId="ADAL" clId="{25C8F504-44E4-4092-B27E-7970ECD24522}" dt="2022-06-23T15:25:27.077" v="146"/>
          <ac:grpSpMkLst>
            <pc:docMk/>
            <pc:sldMk cId="3226783025" sldId="328"/>
            <ac:grpSpMk id="793" creationId="{E11AAC91-DCAA-43A6-A87F-11EA41152A10}"/>
          </ac:grpSpMkLst>
        </pc:grpChg>
        <pc:grpChg chg="add del mod">
          <ac:chgData name="Kevin McFadden (kmcfadde)" userId="3103ab03-7f5b-4408-ae41-3701ed107f2f" providerId="ADAL" clId="{25C8F504-44E4-4092-B27E-7970ECD24522}" dt="2022-06-23T15:25:27.077" v="146"/>
          <ac:grpSpMkLst>
            <pc:docMk/>
            <pc:sldMk cId="3226783025" sldId="328"/>
            <ac:grpSpMk id="798" creationId="{F12DB2B3-6216-416B-900E-F3B8EF74C67E}"/>
          </ac:grpSpMkLst>
        </pc:grpChg>
        <pc:grpChg chg="mod">
          <ac:chgData name="Kevin McFadden (kmcfadde)" userId="3103ab03-7f5b-4408-ae41-3701ed107f2f" providerId="ADAL" clId="{25C8F504-44E4-4092-B27E-7970ECD24522}" dt="2022-06-23T15:25:23.585" v="145"/>
          <ac:grpSpMkLst>
            <pc:docMk/>
            <pc:sldMk cId="3226783025" sldId="328"/>
            <ac:grpSpMk id="799" creationId="{EA0CA106-B3DE-449F-9825-F5E8A854911D}"/>
          </ac:grpSpMkLst>
        </pc:grpChg>
        <pc:grpChg chg="mod">
          <ac:chgData name="Kevin McFadden (kmcfadde)" userId="3103ab03-7f5b-4408-ae41-3701ed107f2f" providerId="ADAL" clId="{25C8F504-44E4-4092-B27E-7970ECD24522}" dt="2022-06-23T15:25:23.585" v="145"/>
          <ac:grpSpMkLst>
            <pc:docMk/>
            <pc:sldMk cId="3226783025" sldId="328"/>
            <ac:grpSpMk id="800" creationId="{0543B340-C64E-4905-AF68-E83376041E2C}"/>
          </ac:grpSpMkLst>
        </pc:grpChg>
        <pc:grpChg chg="mod">
          <ac:chgData name="Kevin McFadden (kmcfadde)" userId="3103ab03-7f5b-4408-ae41-3701ed107f2f" providerId="ADAL" clId="{25C8F504-44E4-4092-B27E-7970ECD24522}" dt="2022-06-23T15:25:23.585" v="145"/>
          <ac:grpSpMkLst>
            <pc:docMk/>
            <pc:sldMk cId="3226783025" sldId="328"/>
            <ac:grpSpMk id="801" creationId="{9C959749-62DD-410C-AD2B-C0D9145AA0D8}"/>
          </ac:grpSpMkLst>
        </pc:grpChg>
        <pc:grpChg chg="add del mod">
          <ac:chgData name="Kevin McFadden (kmcfadde)" userId="3103ab03-7f5b-4408-ae41-3701ed107f2f" providerId="ADAL" clId="{25C8F504-44E4-4092-B27E-7970ECD24522}" dt="2022-06-23T15:25:27.077" v="146"/>
          <ac:grpSpMkLst>
            <pc:docMk/>
            <pc:sldMk cId="3226783025" sldId="328"/>
            <ac:grpSpMk id="820" creationId="{D99A3A61-D7E8-477B-9C28-AECB02595AD8}"/>
          </ac:grpSpMkLst>
        </pc:grpChg>
        <pc:grpChg chg="add del mod">
          <ac:chgData name="Kevin McFadden (kmcfadde)" userId="3103ab03-7f5b-4408-ae41-3701ed107f2f" providerId="ADAL" clId="{25C8F504-44E4-4092-B27E-7970ECD24522}" dt="2022-06-23T15:25:27.077" v="146"/>
          <ac:grpSpMkLst>
            <pc:docMk/>
            <pc:sldMk cId="3226783025" sldId="328"/>
            <ac:grpSpMk id="823" creationId="{108D4508-0728-4248-9BAF-D24810205915}"/>
          </ac:grpSpMkLst>
        </pc:grpChg>
        <pc:grpChg chg="add del mod">
          <ac:chgData name="Kevin McFadden (kmcfadde)" userId="3103ab03-7f5b-4408-ae41-3701ed107f2f" providerId="ADAL" clId="{25C8F504-44E4-4092-B27E-7970ECD24522}" dt="2022-06-23T15:25:27.077" v="146"/>
          <ac:grpSpMkLst>
            <pc:docMk/>
            <pc:sldMk cId="3226783025" sldId="328"/>
            <ac:grpSpMk id="827" creationId="{B17F555D-7F2C-4749-97E7-A65DB1AF9086}"/>
          </ac:grpSpMkLst>
        </pc:grpChg>
        <pc:grpChg chg="mod">
          <ac:chgData name="Kevin McFadden (kmcfadde)" userId="3103ab03-7f5b-4408-ae41-3701ed107f2f" providerId="ADAL" clId="{25C8F504-44E4-4092-B27E-7970ECD24522}" dt="2022-06-23T15:25:23.585" v="145"/>
          <ac:grpSpMkLst>
            <pc:docMk/>
            <pc:sldMk cId="3226783025" sldId="328"/>
            <ac:grpSpMk id="828" creationId="{8DC415C1-FA36-4CEB-8A29-CCD653B0FBAC}"/>
          </ac:grpSpMkLst>
        </pc:grpChg>
        <pc:grpChg chg="mod">
          <ac:chgData name="Kevin McFadden (kmcfadde)" userId="3103ab03-7f5b-4408-ae41-3701ed107f2f" providerId="ADAL" clId="{25C8F504-44E4-4092-B27E-7970ECD24522}" dt="2022-06-23T15:25:23.585" v="145"/>
          <ac:grpSpMkLst>
            <pc:docMk/>
            <pc:sldMk cId="3226783025" sldId="328"/>
            <ac:grpSpMk id="829" creationId="{82F57ACD-5C7B-4123-B80A-1450734BCAD0}"/>
          </ac:grpSpMkLst>
        </pc:grpChg>
        <pc:grpChg chg="mod">
          <ac:chgData name="Kevin McFadden (kmcfadde)" userId="3103ab03-7f5b-4408-ae41-3701ed107f2f" providerId="ADAL" clId="{25C8F504-44E4-4092-B27E-7970ECD24522}" dt="2022-06-23T15:25:23.585" v="145"/>
          <ac:grpSpMkLst>
            <pc:docMk/>
            <pc:sldMk cId="3226783025" sldId="328"/>
            <ac:grpSpMk id="830" creationId="{951BE5DF-F6AD-4485-AB8F-B4DC59E25675}"/>
          </ac:grpSpMkLst>
        </pc:grpChg>
        <pc:picChg chg="mod">
          <ac:chgData name="Kevin McFadden (kmcfadde)" userId="3103ab03-7f5b-4408-ae41-3701ed107f2f" providerId="ADAL" clId="{25C8F504-44E4-4092-B27E-7970ECD24522}" dt="2022-06-23T15:25:23.585" v="145"/>
          <ac:picMkLst>
            <pc:docMk/>
            <pc:sldMk cId="3226783025" sldId="328"/>
            <ac:picMk id="334" creationId="{5A413D52-EB85-44CB-81A1-8A51C75D2B08}"/>
          </ac:picMkLst>
        </pc:picChg>
        <pc:picChg chg="mod">
          <ac:chgData name="Kevin McFadden (kmcfadde)" userId="3103ab03-7f5b-4408-ae41-3701ed107f2f" providerId="ADAL" clId="{25C8F504-44E4-4092-B27E-7970ECD24522}" dt="2022-06-23T15:25:23.585" v="145"/>
          <ac:picMkLst>
            <pc:docMk/>
            <pc:sldMk cId="3226783025" sldId="328"/>
            <ac:picMk id="336" creationId="{6E4C8AFC-6439-402C-97B1-5BD6F2E0DAD5}"/>
          </ac:picMkLst>
        </pc:picChg>
        <pc:picChg chg="mod">
          <ac:chgData name="Kevin McFadden (kmcfadde)" userId="3103ab03-7f5b-4408-ae41-3701ed107f2f" providerId="ADAL" clId="{25C8F504-44E4-4092-B27E-7970ECD24522}" dt="2022-06-23T15:25:23.585" v="145"/>
          <ac:picMkLst>
            <pc:docMk/>
            <pc:sldMk cId="3226783025" sldId="328"/>
            <ac:picMk id="337" creationId="{82C5AC38-CAAE-47E1-B12C-C8E42E7A19E7}"/>
          </ac:picMkLst>
        </pc:picChg>
        <pc:picChg chg="mod">
          <ac:chgData name="Kevin McFadden (kmcfadde)" userId="3103ab03-7f5b-4408-ae41-3701ed107f2f" providerId="ADAL" clId="{25C8F504-44E4-4092-B27E-7970ECD24522}" dt="2022-06-23T15:25:23.585" v="145"/>
          <ac:picMkLst>
            <pc:docMk/>
            <pc:sldMk cId="3226783025" sldId="328"/>
            <ac:picMk id="338" creationId="{02CC41CF-DC66-4939-853E-3269FDCF3E2A}"/>
          </ac:picMkLst>
        </pc:picChg>
        <pc:picChg chg="mod">
          <ac:chgData name="Kevin McFadden (kmcfadde)" userId="3103ab03-7f5b-4408-ae41-3701ed107f2f" providerId="ADAL" clId="{25C8F504-44E4-4092-B27E-7970ECD24522}" dt="2022-06-23T15:25:23.585" v="145"/>
          <ac:picMkLst>
            <pc:docMk/>
            <pc:sldMk cId="3226783025" sldId="328"/>
            <ac:picMk id="339" creationId="{60AA52F5-A9C8-4EFC-A85C-5E3005E9B277}"/>
          </ac:picMkLst>
        </pc:picChg>
        <pc:picChg chg="mod">
          <ac:chgData name="Kevin McFadden (kmcfadde)" userId="3103ab03-7f5b-4408-ae41-3701ed107f2f" providerId="ADAL" clId="{25C8F504-44E4-4092-B27E-7970ECD24522}" dt="2022-06-23T15:25:23.585" v="145"/>
          <ac:picMkLst>
            <pc:docMk/>
            <pc:sldMk cId="3226783025" sldId="328"/>
            <ac:picMk id="340" creationId="{C72239D1-BB3C-41DD-8661-C026AC9B93F6}"/>
          </ac:picMkLst>
        </pc:picChg>
        <pc:picChg chg="mod">
          <ac:chgData name="Kevin McFadden (kmcfadde)" userId="3103ab03-7f5b-4408-ae41-3701ed107f2f" providerId="ADAL" clId="{25C8F504-44E4-4092-B27E-7970ECD24522}" dt="2022-06-23T15:25:23.585" v="145"/>
          <ac:picMkLst>
            <pc:docMk/>
            <pc:sldMk cId="3226783025" sldId="328"/>
            <ac:picMk id="346" creationId="{43F29C4C-D3B8-43E6-B034-520DE1C2A7D0}"/>
          </ac:picMkLst>
        </pc:picChg>
        <pc:picChg chg="mod">
          <ac:chgData name="Kevin McFadden (kmcfadde)" userId="3103ab03-7f5b-4408-ae41-3701ed107f2f" providerId="ADAL" clId="{25C8F504-44E4-4092-B27E-7970ECD24522}" dt="2022-06-23T15:25:23.585" v="145"/>
          <ac:picMkLst>
            <pc:docMk/>
            <pc:sldMk cId="3226783025" sldId="328"/>
            <ac:picMk id="349" creationId="{5549D578-6EA1-4AB6-B7C2-38D2713A1897}"/>
          </ac:picMkLst>
        </pc:picChg>
        <pc:picChg chg="mod">
          <ac:chgData name="Kevin McFadden (kmcfadde)" userId="3103ab03-7f5b-4408-ae41-3701ed107f2f" providerId="ADAL" clId="{25C8F504-44E4-4092-B27E-7970ECD24522}" dt="2022-06-23T15:25:23.585" v="145"/>
          <ac:picMkLst>
            <pc:docMk/>
            <pc:sldMk cId="3226783025" sldId="328"/>
            <ac:picMk id="354" creationId="{2BA27302-E40A-40C2-A1D5-B6276981A98A}"/>
          </ac:picMkLst>
        </pc:picChg>
        <pc:picChg chg="mod">
          <ac:chgData name="Kevin McFadden (kmcfadde)" userId="3103ab03-7f5b-4408-ae41-3701ed107f2f" providerId="ADAL" clId="{25C8F504-44E4-4092-B27E-7970ECD24522}" dt="2022-06-23T15:25:23.585" v="145"/>
          <ac:picMkLst>
            <pc:docMk/>
            <pc:sldMk cId="3226783025" sldId="328"/>
            <ac:picMk id="366" creationId="{20987712-16B2-4795-94D6-7C094B1F11D1}"/>
          </ac:picMkLst>
        </pc:picChg>
        <pc:picChg chg="mod">
          <ac:chgData name="Kevin McFadden (kmcfadde)" userId="3103ab03-7f5b-4408-ae41-3701ed107f2f" providerId="ADAL" clId="{25C8F504-44E4-4092-B27E-7970ECD24522}" dt="2022-06-23T15:25:23.585" v="145"/>
          <ac:picMkLst>
            <pc:docMk/>
            <pc:sldMk cId="3226783025" sldId="328"/>
            <ac:picMk id="368" creationId="{4059E053-2DE3-44E1-9E2A-C52C52A5849F}"/>
          </ac:picMkLst>
        </pc:picChg>
        <pc:picChg chg="mod">
          <ac:chgData name="Kevin McFadden (kmcfadde)" userId="3103ab03-7f5b-4408-ae41-3701ed107f2f" providerId="ADAL" clId="{25C8F504-44E4-4092-B27E-7970ECD24522}" dt="2022-06-23T15:25:23.585" v="145"/>
          <ac:picMkLst>
            <pc:docMk/>
            <pc:sldMk cId="3226783025" sldId="328"/>
            <ac:picMk id="370" creationId="{7BC1DB52-055C-405A-9C95-ADEFCD3F10BB}"/>
          </ac:picMkLst>
        </pc:picChg>
        <pc:picChg chg="mod">
          <ac:chgData name="Kevin McFadden (kmcfadde)" userId="3103ab03-7f5b-4408-ae41-3701ed107f2f" providerId="ADAL" clId="{25C8F504-44E4-4092-B27E-7970ECD24522}" dt="2022-06-23T15:25:23.585" v="145"/>
          <ac:picMkLst>
            <pc:docMk/>
            <pc:sldMk cId="3226783025" sldId="328"/>
            <ac:picMk id="741" creationId="{F11DCFC1-B502-4BFD-8CA7-F1A0535E7950}"/>
          </ac:picMkLst>
        </pc:picChg>
        <pc:picChg chg="mod">
          <ac:chgData name="Kevin McFadden (kmcfadde)" userId="3103ab03-7f5b-4408-ae41-3701ed107f2f" providerId="ADAL" clId="{25C8F504-44E4-4092-B27E-7970ECD24522}" dt="2022-06-23T15:25:23.585" v="145"/>
          <ac:picMkLst>
            <pc:docMk/>
            <pc:sldMk cId="3226783025" sldId="328"/>
            <ac:picMk id="743" creationId="{BCFC2B5E-4228-448B-AFDA-450940B72937}"/>
          </ac:picMkLst>
        </pc:picChg>
        <pc:picChg chg="mod">
          <ac:chgData name="Kevin McFadden (kmcfadde)" userId="3103ab03-7f5b-4408-ae41-3701ed107f2f" providerId="ADAL" clId="{25C8F504-44E4-4092-B27E-7970ECD24522}" dt="2022-06-23T15:25:23.585" v="145"/>
          <ac:picMkLst>
            <pc:docMk/>
            <pc:sldMk cId="3226783025" sldId="328"/>
            <ac:picMk id="749" creationId="{FBA52DB5-FB61-4FFE-8DD0-82E5B4605080}"/>
          </ac:picMkLst>
        </pc:picChg>
        <pc:picChg chg="mod">
          <ac:chgData name="Kevin McFadden (kmcfadde)" userId="3103ab03-7f5b-4408-ae41-3701ed107f2f" providerId="ADAL" clId="{25C8F504-44E4-4092-B27E-7970ECD24522}" dt="2022-06-23T15:25:23.585" v="145"/>
          <ac:picMkLst>
            <pc:docMk/>
            <pc:sldMk cId="3226783025" sldId="328"/>
            <ac:picMk id="750" creationId="{F938C28D-72F9-4CAE-B07E-4A79974B28B7}"/>
          </ac:picMkLst>
        </pc:picChg>
        <pc:picChg chg="mod">
          <ac:chgData name="Kevin McFadden (kmcfadde)" userId="3103ab03-7f5b-4408-ae41-3701ed107f2f" providerId="ADAL" clId="{25C8F504-44E4-4092-B27E-7970ECD24522}" dt="2022-06-23T15:25:23.585" v="145"/>
          <ac:picMkLst>
            <pc:docMk/>
            <pc:sldMk cId="3226783025" sldId="328"/>
            <ac:picMk id="751" creationId="{BE83C38D-3EFB-44BD-AC3A-621497952D30}"/>
          </ac:picMkLst>
        </pc:picChg>
        <pc:picChg chg="mod">
          <ac:chgData name="Kevin McFadden (kmcfadde)" userId="3103ab03-7f5b-4408-ae41-3701ed107f2f" providerId="ADAL" clId="{25C8F504-44E4-4092-B27E-7970ECD24522}" dt="2022-06-23T15:25:23.585" v="145"/>
          <ac:picMkLst>
            <pc:docMk/>
            <pc:sldMk cId="3226783025" sldId="328"/>
            <ac:picMk id="752" creationId="{6322F628-8E34-40D6-B608-4B36BABED2E1}"/>
          </ac:picMkLst>
        </pc:picChg>
        <pc:picChg chg="mod">
          <ac:chgData name="Kevin McFadden (kmcfadde)" userId="3103ab03-7f5b-4408-ae41-3701ed107f2f" providerId="ADAL" clId="{25C8F504-44E4-4092-B27E-7970ECD24522}" dt="2022-06-23T15:25:23.585" v="145"/>
          <ac:picMkLst>
            <pc:docMk/>
            <pc:sldMk cId="3226783025" sldId="328"/>
            <ac:picMk id="753" creationId="{BBD90BA5-293C-4CC3-A22D-20FA60E65CDE}"/>
          </ac:picMkLst>
        </pc:picChg>
        <pc:picChg chg="mod">
          <ac:chgData name="Kevin McFadden (kmcfadde)" userId="3103ab03-7f5b-4408-ae41-3701ed107f2f" providerId="ADAL" clId="{25C8F504-44E4-4092-B27E-7970ECD24522}" dt="2022-06-23T15:25:23.585" v="145"/>
          <ac:picMkLst>
            <pc:docMk/>
            <pc:sldMk cId="3226783025" sldId="328"/>
            <ac:picMk id="754" creationId="{44B178E1-A8D5-407C-8287-59DDCFD7BA23}"/>
          </ac:picMkLst>
        </pc:picChg>
        <pc:picChg chg="mod">
          <ac:chgData name="Kevin McFadden (kmcfadde)" userId="3103ab03-7f5b-4408-ae41-3701ed107f2f" providerId="ADAL" clId="{25C8F504-44E4-4092-B27E-7970ECD24522}" dt="2022-06-23T15:25:23.585" v="145"/>
          <ac:picMkLst>
            <pc:docMk/>
            <pc:sldMk cId="3226783025" sldId="328"/>
            <ac:picMk id="755" creationId="{56C9C2E3-7A8E-46EE-98FB-D0E011964E27}"/>
          </ac:picMkLst>
        </pc:picChg>
        <pc:picChg chg="mod">
          <ac:chgData name="Kevin McFadden (kmcfadde)" userId="3103ab03-7f5b-4408-ae41-3701ed107f2f" providerId="ADAL" clId="{25C8F504-44E4-4092-B27E-7970ECD24522}" dt="2022-06-23T15:25:23.585" v="145"/>
          <ac:picMkLst>
            <pc:docMk/>
            <pc:sldMk cId="3226783025" sldId="328"/>
            <ac:picMk id="756" creationId="{3B66F3E5-B671-4975-B6AC-BBED18146487}"/>
          </ac:picMkLst>
        </pc:picChg>
        <pc:picChg chg="mod">
          <ac:chgData name="Kevin McFadden (kmcfadde)" userId="3103ab03-7f5b-4408-ae41-3701ed107f2f" providerId="ADAL" clId="{25C8F504-44E4-4092-B27E-7970ECD24522}" dt="2022-06-23T15:25:23.585" v="145"/>
          <ac:picMkLst>
            <pc:docMk/>
            <pc:sldMk cId="3226783025" sldId="328"/>
            <ac:picMk id="757" creationId="{8FBF673D-692A-4FCB-8650-2EE572AF65D3}"/>
          </ac:picMkLst>
        </pc:picChg>
        <pc:picChg chg="mod">
          <ac:chgData name="Kevin McFadden (kmcfadde)" userId="3103ab03-7f5b-4408-ae41-3701ed107f2f" providerId="ADAL" clId="{25C8F504-44E4-4092-B27E-7970ECD24522}" dt="2022-06-23T15:25:23.585" v="145"/>
          <ac:picMkLst>
            <pc:docMk/>
            <pc:sldMk cId="3226783025" sldId="328"/>
            <ac:picMk id="758" creationId="{4F6BD4E1-A321-4124-BC75-7EF2AB6F15B8}"/>
          </ac:picMkLst>
        </pc:picChg>
        <pc:picChg chg="mod">
          <ac:chgData name="Kevin McFadden (kmcfadde)" userId="3103ab03-7f5b-4408-ae41-3701ed107f2f" providerId="ADAL" clId="{25C8F504-44E4-4092-B27E-7970ECD24522}" dt="2022-06-23T15:25:23.585" v="145"/>
          <ac:picMkLst>
            <pc:docMk/>
            <pc:sldMk cId="3226783025" sldId="328"/>
            <ac:picMk id="831" creationId="{021A1C6F-344B-44DD-AB36-9416142493F7}"/>
          </ac:picMkLst>
        </pc:picChg>
        <pc:picChg chg="mod">
          <ac:chgData name="Kevin McFadden (kmcfadde)" userId="3103ab03-7f5b-4408-ae41-3701ed107f2f" providerId="ADAL" clId="{25C8F504-44E4-4092-B27E-7970ECD24522}" dt="2022-06-23T15:25:23.585" v="145"/>
          <ac:picMkLst>
            <pc:docMk/>
            <pc:sldMk cId="3226783025" sldId="328"/>
            <ac:picMk id="833" creationId="{25FA3975-2A4C-4F4E-913C-B5E9D3AE6228}"/>
          </ac:picMkLst>
        </pc:picChg>
        <pc:picChg chg="mod">
          <ac:chgData name="Kevin McFadden (kmcfadde)" userId="3103ab03-7f5b-4408-ae41-3701ed107f2f" providerId="ADAL" clId="{25C8F504-44E4-4092-B27E-7970ECD24522}" dt="2022-06-23T15:25:23.585" v="145"/>
          <ac:picMkLst>
            <pc:docMk/>
            <pc:sldMk cId="3226783025" sldId="328"/>
            <ac:picMk id="835" creationId="{B902D532-15D6-42D3-A17F-EC269B0CCFB8}"/>
          </ac:picMkLst>
        </pc:picChg>
        <pc:cxnChg chg="add del mod">
          <ac:chgData name="Kevin McFadden (kmcfadde)" userId="3103ab03-7f5b-4408-ae41-3701ed107f2f" providerId="ADAL" clId="{25C8F504-44E4-4092-B27E-7970ECD24522}" dt="2022-06-23T15:25:27.077" v="146"/>
          <ac:cxnSpMkLst>
            <pc:docMk/>
            <pc:sldMk cId="3226783025" sldId="328"/>
            <ac:cxnSpMk id="668" creationId="{0DB952A4-73CD-4022-A9F9-12B1C24DFB81}"/>
          </ac:cxnSpMkLst>
        </pc:cxnChg>
        <pc:cxnChg chg="mod">
          <ac:chgData name="Kevin McFadden (kmcfadde)" userId="3103ab03-7f5b-4408-ae41-3701ed107f2f" providerId="ADAL" clId="{25C8F504-44E4-4092-B27E-7970ECD24522}" dt="2022-06-23T15:25:23.585" v="145"/>
          <ac:cxnSpMkLst>
            <pc:docMk/>
            <pc:sldMk cId="3226783025" sldId="328"/>
            <ac:cxnSpMk id="733" creationId="{3DA39A64-53B8-4377-8D22-B236AC314FB9}"/>
          </ac:cxnSpMkLst>
        </pc:cxnChg>
        <pc:cxnChg chg="add del mod">
          <ac:chgData name="Kevin McFadden (kmcfadde)" userId="3103ab03-7f5b-4408-ae41-3701ed107f2f" providerId="ADAL" clId="{25C8F504-44E4-4092-B27E-7970ECD24522}" dt="2022-06-23T15:25:27.077" v="146"/>
          <ac:cxnSpMkLst>
            <pc:docMk/>
            <pc:sldMk cId="3226783025" sldId="328"/>
            <ac:cxnSpMk id="826" creationId="{340CD0BA-37DF-41E1-AE3F-4C39E2DF12EE}"/>
          </ac:cxnSpMkLst>
        </pc:cxnChg>
      </pc:sldChg>
      <pc:sldChg chg="addSp modSp mod ord">
        <pc:chgData name="Kevin McFadden (kmcfadde)" userId="3103ab03-7f5b-4408-ae41-3701ed107f2f" providerId="ADAL" clId="{25C8F504-44E4-4092-B27E-7970ECD24522}" dt="2022-06-28T12:53:02.492" v="872" actId="571"/>
        <pc:sldMkLst>
          <pc:docMk/>
          <pc:sldMk cId="2066455871" sldId="343"/>
        </pc:sldMkLst>
        <pc:spChg chg="add mod">
          <ac:chgData name="Kevin McFadden (kmcfadde)" userId="3103ab03-7f5b-4408-ae41-3701ed107f2f" providerId="ADAL" clId="{25C8F504-44E4-4092-B27E-7970ECD24522}" dt="2022-06-28T12:52:53.565" v="870" actId="1076"/>
          <ac:spMkLst>
            <pc:docMk/>
            <pc:sldMk cId="2066455871" sldId="343"/>
            <ac:spMk id="3" creationId="{F5763248-F094-63AE-07A2-1873101D298E}"/>
          </ac:spMkLst>
        </pc:spChg>
        <pc:spChg chg="add mod">
          <ac:chgData name="Kevin McFadden (kmcfadde)" userId="3103ab03-7f5b-4408-ae41-3701ed107f2f" providerId="ADAL" clId="{25C8F504-44E4-4092-B27E-7970ECD24522}" dt="2022-06-28T12:52:57.437" v="871" actId="571"/>
          <ac:spMkLst>
            <pc:docMk/>
            <pc:sldMk cId="2066455871" sldId="343"/>
            <ac:spMk id="134" creationId="{BB6C7911-5A30-D4B7-7154-A84422719282}"/>
          </ac:spMkLst>
        </pc:spChg>
        <pc:spChg chg="add mod">
          <ac:chgData name="Kevin McFadden (kmcfadde)" userId="3103ab03-7f5b-4408-ae41-3701ed107f2f" providerId="ADAL" clId="{25C8F504-44E4-4092-B27E-7970ECD24522}" dt="2022-06-28T12:53:02.492" v="872" actId="571"/>
          <ac:spMkLst>
            <pc:docMk/>
            <pc:sldMk cId="2066455871" sldId="343"/>
            <ac:spMk id="135" creationId="{E3FC442D-BDF5-7F15-78F7-98B7AD476548}"/>
          </ac:spMkLst>
        </pc:spChg>
      </pc:sldChg>
      <pc:sldChg chg="addSp delSp modSp add mod">
        <pc:chgData name="Kevin McFadden (kmcfadde)" userId="3103ab03-7f5b-4408-ae41-3701ed107f2f" providerId="ADAL" clId="{25C8F504-44E4-4092-B27E-7970ECD24522}" dt="2022-06-23T15:26:35.136" v="157" actId="12788"/>
        <pc:sldMkLst>
          <pc:docMk/>
          <pc:sldMk cId="1596034397" sldId="2142533956"/>
        </pc:sldMkLst>
        <pc:spChg chg="mod">
          <ac:chgData name="Kevin McFadden (kmcfadde)" userId="3103ab03-7f5b-4408-ae41-3701ed107f2f" providerId="ADAL" clId="{25C8F504-44E4-4092-B27E-7970ECD24522}" dt="2022-06-23T15:25:50.005" v="149"/>
          <ac:spMkLst>
            <pc:docMk/>
            <pc:sldMk cId="1596034397" sldId="2142533956"/>
            <ac:spMk id="284" creationId="{20EDCC3E-B2D8-45B9-94EB-EE942EDDE4D8}"/>
          </ac:spMkLst>
        </pc:spChg>
        <pc:spChg chg="mod">
          <ac:chgData name="Kevin McFadden (kmcfadde)" userId="3103ab03-7f5b-4408-ae41-3701ed107f2f" providerId="ADAL" clId="{25C8F504-44E4-4092-B27E-7970ECD24522}" dt="2022-06-23T15:25:50.005" v="149"/>
          <ac:spMkLst>
            <pc:docMk/>
            <pc:sldMk cId="1596034397" sldId="2142533956"/>
            <ac:spMk id="285" creationId="{977704EF-1BCC-4205-8838-8A2D7141131C}"/>
          </ac:spMkLst>
        </pc:spChg>
        <pc:spChg chg="mod">
          <ac:chgData name="Kevin McFadden (kmcfadde)" userId="3103ab03-7f5b-4408-ae41-3701ed107f2f" providerId="ADAL" clId="{25C8F504-44E4-4092-B27E-7970ECD24522}" dt="2022-06-23T15:25:50.005" v="149"/>
          <ac:spMkLst>
            <pc:docMk/>
            <pc:sldMk cId="1596034397" sldId="2142533956"/>
            <ac:spMk id="286" creationId="{714D9CE3-D720-4B12-B471-50F52EF33B43}"/>
          </ac:spMkLst>
        </pc:spChg>
        <pc:spChg chg="del">
          <ac:chgData name="Kevin McFadden (kmcfadde)" userId="3103ab03-7f5b-4408-ae41-3701ed107f2f" providerId="ADAL" clId="{25C8F504-44E4-4092-B27E-7970ECD24522}" dt="2022-06-23T15:25:48.058" v="148" actId="478"/>
          <ac:spMkLst>
            <pc:docMk/>
            <pc:sldMk cId="1596034397" sldId="2142533956"/>
            <ac:spMk id="316" creationId="{CF2ED38F-99C9-AFD4-93B0-5F7C49AD2108}"/>
          </ac:spMkLst>
        </pc:spChg>
        <pc:spChg chg="del">
          <ac:chgData name="Kevin McFadden (kmcfadde)" userId="3103ab03-7f5b-4408-ae41-3701ed107f2f" providerId="ADAL" clId="{25C8F504-44E4-4092-B27E-7970ECD24522}" dt="2022-06-23T15:25:48.058" v="148" actId="478"/>
          <ac:spMkLst>
            <pc:docMk/>
            <pc:sldMk cId="1596034397" sldId="2142533956"/>
            <ac:spMk id="317" creationId="{3E505D7F-9FA7-C78D-1165-60D3677FB56D}"/>
          </ac:spMkLst>
        </pc:spChg>
        <pc:spChg chg="del">
          <ac:chgData name="Kevin McFadden (kmcfadde)" userId="3103ab03-7f5b-4408-ae41-3701ed107f2f" providerId="ADAL" clId="{25C8F504-44E4-4092-B27E-7970ECD24522}" dt="2022-06-23T15:25:48.058" v="148" actId="478"/>
          <ac:spMkLst>
            <pc:docMk/>
            <pc:sldMk cId="1596034397" sldId="2142533956"/>
            <ac:spMk id="318" creationId="{9E129B4F-480B-9F4E-FFEE-83AA8798C076}"/>
          </ac:spMkLst>
        </pc:spChg>
        <pc:spChg chg="del">
          <ac:chgData name="Kevin McFadden (kmcfadde)" userId="3103ab03-7f5b-4408-ae41-3701ed107f2f" providerId="ADAL" clId="{25C8F504-44E4-4092-B27E-7970ECD24522}" dt="2022-06-23T15:25:48.058" v="148" actId="478"/>
          <ac:spMkLst>
            <pc:docMk/>
            <pc:sldMk cId="1596034397" sldId="2142533956"/>
            <ac:spMk id="319" creationId="{16733536-D881-6FF3-D3A3-A2ABE51023C5}"/>
          </ac:spMkLst>
        </pc:spChg>
        <pc:spChg chg="del">
          <ac:chgData name="Kevin McFadden (kmcfadde)" userId="3103ab03-7f5b-4408-ae41-3701ed107f2f" providerId="ADAL" clId="{25C8F504-44E4-4092-B27E-7970ECD24522}" dt="2022-06-23T15:25:48.058" v="148" actId="478"/>
          <ac:spMkLst>
            <pc:docMk/>
            <pc:sldMk cId="1596034397" sldId="2142533956"/>
            <ac:spMk id="330" creationId="{63840C84-700D-8633-5EDA-A30B1BA9460E}"/>
          </ac:spMkLst>
        </pc:spChg>
        <pc:spChg chg="mod">
          <ac:chgData name="Kevin McFadden (kmcfadde)" userId="3103ab03-7f5b-4408-ae41-3701ed107f2f" providerId="ADAL" clId="{25C8F504-44E4-4092-B27E-7970ECD24522}" dt="2022-06-23T15:25:50.005" v="149"/>
          <ac:spMkLst>
            <pc:docMk/>
            <pc:sldMk cId="1596034397" sldId="2142533956"/>
            <ac:spMk id="332" creationId="{77834FA3-6865-4466-BC29-C075CDAC5D90}"/>
          </ac:spMkLst>
        </pc:spChg>
        <pc:spChg chg="del">
          <ac:chgData name="Kevin McFadden (kmcfadde)" userId="3103ab03-7f5b-4408-ae41-3701ed107f2f" providerId="ADAL" clId="{25C8F504-44E4-4092-B27E-7970ECD24522}" dt="2022-06-23T15:25:48.058" v="148" actId="478"/>
          <ac:spMkLst>
            <pc:docMk/>
            <pc:sldMk cId="1596034397" sldId="2142533956"/>
            <ac:spMk id="335" creationId="{7325BF39-9CF4-3411-7F8E-5C0C3542B2A0}"/>
          </ac:spMkLst>
        </pc:spChg>
        <pc:spChg chg="mod">
          <ac:chgData name="Kevin McFadden (kmcfadde)" userId="3103ab03-7f5b-4408-ae41-3701ed107f2f" providerId="ADAL" clId="{25C8F504-44E4-4092-B27E-7970ECD24522}" dt="2022-06-23T15:25:50.005" v="149"/>
          <ac:spMkLst>
            <pc:docMk/>
            <pc:sldMk cId="1596034397" sldId="2142533956"/>
            <ac:spMk id="341" creationId="{6DF30B7D-D07C-42FE-B3C5-E9E3A83B4279}"/>
          </ac:spMkLst>
        </pc:spChg>
        <pc:spChg chg="mod">
          <ac:chgData name="Kevin McFadden (kmcfadde)" userId="3103ab03-7f5b-4408-ae41-3701ed107f2f" providerId="ADAL" clId="{25C8F504-44E4-4092-B27E-7970ECD24522}" dt="2022-06-23T15:25:50.005" v="149"/>
          <ac:spMkLst>
            <pc:docMk/>
            <pc:sldMk cId="1596034397" sldId="2142533956"/>
            <ac:spMk id="343" creationId="{E8715CD2-CFD5-4D2C-9F80-09CC703F02CF}"/>
          </ac:spMkLst>
        </pc:spChg>
        <pc:spChg chg="mod">
          <ac:chgData name="Kevin McFadden (kmcfadde)" userId="3103ab03-7f5b-4408-ae41-3701ed107f2f" providerId="ADAL" clId="{25C8F504-44E4-4092-B27E-7970ECD24522}" dt="2022-06-23T15:25:50.005" v="149"/>
          <ac:spMkLst>
            <pc:docMk/>
            <pc:sldMk cId="1596034397" sldId="2142533956"/>
            <ac:spMk id="347" creationId="{CD095C69-3953-4215-8694-292553A564B4}"/>
          </ac:spMkLst>
        </pc:spChg>
        <pc:spChg chg="mod">
          <ac:chgData name="Kevin McFadden (kmcfadde)" userId="3103ab03-7f5b-4408-ae41-3701ed107f2f" providerId="ADAL" clId="{25C8F504-44E4-4092-B27E-7970ECD24522}" dt="2022-06-23T15:25:50.005" v="149"/>
          <ac:spMkLst>
            <pc:docMk/>
            <pc:sldMk cId="1596034397" sldId="2142533956"/>
            <ac:spMk id="348" creationId="{34940FE4-EA0E-41A1-BDFE-7E9C82A7E7CC}"/>
          </ac:spMkLst>
        </pc:spChg>
        <pc:spChg chg="mod">
          <ac:chgData name="Kevin McFadden (kmcfadde)" userId="3103ab03-7f5b-4408-ae41-3701ed107f2f" providerId="ADAL" clId="{25C8F504-44E4-4092-B27E-7970ECD24522}" dt="2022-06-23T15:25:50.005" v="149"/>
          <ac:spMkLst>
            <pc:docMk/>
            <pc:sldMk cId="1596034397" sldId="2142533956"/>
            <ac:spMk id="350" creationId="{1CEA8EFF-59A2-4270-AD2D-EA762B935A67}"/>
          </ac:spMkLst>
        </pc:spChg>
        <pc:spChg chg="mod">
          <ac:chgData name="Kevin McFadden (kmcfadde)" userId="3103ab03-7f5b-4408-ae41-3701ed107f2f" providerId="ADAL" clId="{25C8F504-44E4-4092-B27E-7970ECD24522}" dt="2022-06-23T15:25:50.005" v="149"/>
          <ac:spMkLst>
            <pc:docMk/>
            <pc:sldMk cId="1596034397" sldId="2142533956"/>
            <ac:spMk id="351" creationId="{62D1B505-C02C-4A6F-985A-48AB108FF79B}"/>
          </ac:spMkLst>
        </pc:spChg>
        <pc:spChg chg="mod">
          <ac:chgData name="Kevin McFadden (kmcfadde)" userId="3103ab03-7f5b-4408-ae41-3701ed107f2f" providerId="ADAL" clId="{25C8F504-44E4-4092-B27E-7970ECD24522}" dt="2022-06-23T15:25:50.005" v="149"/>
          <ac:spMkLst>
            <pc:docMk/>
            <pc:sldMk cId="1596034397" sldId="2142533956"/>
            <ac:spMk id="353" creationId="{058C2A96-54A7-4E3A-B6B5-0AB785371A94}"/>
          </ac:spMkLst>
        </pc:spChg>
        <pc:spChg chg="mod">
          <ac:chgData name="Kevin McFadden (kmcfadde)" userId="3103ab03-7f5b-4408-ae41-3701ed107f2f" providerId="ADAL" clId="{25C8F504-44E4-4092-B27E-7970ECD24522}" dt="2022-06-23T15:25:50.005" v="149"/>
          <ac:spMkLst>
            <pc:docMk/>
            <pc:sldMk cId="1596034397" sldId="2142533956"/>
            <ac:spMk id="355" creationId="{B7B17BA5-ED90-4BB8-AFC4-74A6833B135B}"/>
          </ac:spMkLst>
        </pc:spChg>
        <pc:spChg chg="add del mod">
          <ac:chgData name="Kevin McFadden (kmcfadde)" userId="3103ab03-7f5b-4408-ae41-3701ed107f2f" providerId="ADAL" clId="{25C8F504-44E4-4092-B27E-7970ECD24522}" dt="2022-06-23T15:26:02.967" v="152"/>
          <ac:spMkLst>
            <pc:docMk/>
            <pc:sldMk cId="1596034397" sldId="2142533956"/>
            <ac:spMk id="356" creationId="{81A62CE3-C9D4-44D6-85C2-AAE84FDF24E2}"/>
          </ac:spMkLst>
        </pc:spChg>
        <pc:spChg chg="add del mod">
          <ac:chgData name="Kevin McFadden (kmcfadde)" userId="3103ab03-7f5b-4408-ae41-3701ed107f2f" providerId="ADAL" clId="{25C8F504-44E4-4092-B27E-7970ECD24522}" dt="2022-06-23T15:26:02.967" v="152"/>
          <ac:spMkLst>
            <pc:docMk/>
            <pc:sldMk cId="1596034397" sldId="2142533956"/>
            <ac:spMk id="357" creationId="{528652B9-5995-4270-8E9C-7591281761D0}"/>
          </ac:spMkLst>
        </pc:spChg>
        <pc:spChg chg="del">
          <ac:chgData name="Kevin McFadden (kmcfadde)" userId="3103ab03-7f5b-4408-ae41-3701ed107f2f" providerId="ADAL" clId="{25C8F504-44E4-4092-B27E-7970ECD24522}" dt="2022-06-23T15:25:48.058" v="148" actId="478"/>
          <ac:spMkLst>
            <pc:docMk/>
            <pc:sldMk cId="1596034397" sldId="2142533956"/>
            <ac:spMk id="358" creationId="{729556CE-3936-9744-93AF-17B3BDD566F3}"/>
          </ac:spMkLst>
        </pc:spChg>
        <pc:spChg chg="add del mod">
          <ac:chgData name="Kevin McFadden (kmcfadde)" userId="3103ab03-7f5b-4408-ae41-3701ed107f2f" providerId="ADAL" clId="{25C8F504-44E4-4092-B27E-7970ECD24522}" dt="2022-06-23T15:26:02.967" v="152"/>
          <ac:spMkLst>
            <pc:docMk/>
            <pc:sldMk cId="1596034397" sldId="2142533956"/>
            <ac:spMk id="359" creationId="{61A0C750-5766-4ED8-8BE7-70E6C6C6F328}"/>
          </ac:spMkLst>
        </pc:spChg>
        <pc:spChg chg="add del mod">
          <ac:chgData name="Kevin McFadden (kmcfadde)" userId="3103ab03-7f5b-4408-ae41-3701ed107f2f" providerId="ADAL" clId="{25C8F504-44E4-4092-B27E-7970ECD24522}" dt="2022-06-23T15:26:02.967" v="152"/>
          <ac:spMkLst>
            <pc:docMk/>
            <pc:sldMk cId="1596034397" sldId="2142533956"/>
            <ac:spMk id="360" creationId="{FF152285-7DCD-46C5-8222-0526A412B0AD}"/>
          </ac:spMkLst>
        </pc:spChg>
        <pc:spChg chg="del">
          <ac:chgData name="Kevin McFadden (kmcfadde)" userId="3103ab03-7f5b-4408-ae41-3701ed107f2f" providerId="ADAL" clId="{25C8F504-44E4-4092-B27E-7970ECD24522}" dt="2022-06-23T15:25:48.058" v="148" actId="478"/>
          <ac:spMkLst>
            <pc:docMk/>
            <pc:sldMk cId="1596034397" sldId="2142533956"/>
            <ac:spMk id="363" creationId="{D5203014-C32C-B4BE-DA96-DF1EA9AA4270}"/>
          </ac:spMkLst>
        </pc:spChg>
        <pc:spChg chg="mod">
          <ac:chgData name="Kevin McFadden (kmcfadde)" userId="3103ab03-7f5b-4408-ae41-3701ed107f2f" providerId="ADAL" clId="{25C8F504-44E4-4092-B27E-7970ECD24522}" dt="2022-06-23T15:25:50.005" v="149"/>
          <ac:spMkLst>
            <pc:docMk/>
            <pc:sldMk cId="1596034397" sldId="2142533956"/>
            <ac:spMk id="367" creationId="{5B3A0543-A911-4EBF-BAA0-E60E3DC190AE}"/>
          </ac:spMkLst>
        </pc:spChg>
        <pc:spChg chg="mod">
          <ac:chgData name="Kevin McFadden (kmcfadde)" userId="3103ab03-7f5b-4408-ae41-3701ed107f2f" providerId="ADAL" clId="{25C8F504-44E4-4092-B27E-7970ECD24522}" dt="2022-06-23T15:25:50.005" v="149"/>
          <ac:spMkLst>
            <pc:docMk/>
            <pc:sldMk cId="1596034397" sldId="2142533956"/>
            <ac:spMk id="369" creationId="{A4EC9704-28D6-46E8-BF11-AE2AAEBA6A06}"/>
          </ac:spMkLst>
        </pc:spChg>
        <pc:spChg chg="mod">
          <ac:chgData name="Kevin McFadden (kmcfadde)" userId="3103ab03-7f5b-4408-ae41-3701ed107f2f" providerId="ADAL" clId="{25C8F504-44E4-4092-B27E-7970ECD24522}" dt="2022-06-23T15:25:50.005" v="149"/>
          <ac:spMkLst>
            <pc:docMk/>
            <pc:sldMk cId="1596034397" sldId="2142533956"/>
            <ac:spMk id="371" creationId="{A604306D-5778-4392-99A3-7172569D81CA}"/>
          </ac:spMkLst>
        </pc:spChg>
        <pc:spChg chg="add del mod">
          <ac:chgData name="Kevin McFadden (kmcfadde)" userId="3103ab03-7f5b-4408-ae41-3701ed107f2f" providerId="ADAL" clId="{25C8F504-44E4-4092-B27E-7970ECD24522}" dt="2022-06-23T15:26:02.967" v="152"/>
          <ac:spMkLst>
            <pc:docMk/>
            <pc:sldMk cId="1596034397" sldId="2142533956"/>
            <ac:spMk id="372" creationId="{964D542F-2A74-40B6-88A6-787287583577}"/>
          </ac:spMkLst>
        </pc:spChg>
        <pc:spChg chg="mod">
          <ac:chgData name="Kevin McFadden (kmcfadde)" userId="3103ab03-7f5b-4408-ae41-3701ed107f2f" providerId="ADAL" clId="{25C8F504-44E4-4092-B27E-7970ECD24522}" dt="2022-06-23T15:25:50.005" v="149"/>
          <ac:spMkLst>
            <pc:docMk/>
            <pc:sldMk cId="1596034397" sldId="2142533956"/>
            <ac:spMk id="374" creationId="{7D4423CD-76A3-4299-9C9A-26864AD4D817}"/>
          </ac:spMkLst>
        </pc:spChg>
        <pc:spChg chg="mod">
          <ac:chgData name="Kevin McFadden (kmcfadde)" userId="3103ab03-7f5b-4408-ae41-3701ed107f2f" providerId="ADAL" clId="{25C8F504-44E4-4092-B27E-7970ECD24522}" dt="2022-06-23T15:25:50.005" v="149"/>
          <ac:spMkLst>
            <pc:docMk/>
            <pc:sldMk cId="1596034397" sldId="2142533956"/>
            <ac:spMk id="375" creationId="{7301916A-9CFE-416C-9788-2BBA294820B0}"/>
          </ac:spMkLst>
        </pc:spChg>
        <pc:spChg chg="mod">
          <ac:chgData name="Kevin McFadden (kmcfadde)" userId="3103ab03-7f5b-4408-ae41-3701ed107f2f" providerId="ADAL" clId="{25C8F504-44E4-4092-B27E-7970ECD24522}" dt="2022-06-23T15:25:50.005" v="149"/>
          <ac:spMkLst>
            <pc:docMk/>
            <pc:sldMk cId="1596034397" sldId="2142533956"/>
            <ac:spMk id="376" creationId="{50AAA550-9F6F-4672-B054-7062FD81A91E}"/>
          </ac:spMkLst>
        </pc:spChg>
        <pc:spChg chg="add del mod">
          <ac:chgData name="Kevin McFadden (kmcfadde)" userId="3103ab03-7f5b-4408-ae41-3701ed107f2f" providerId="ADAL" clId="{25C8F504-44E4-4092-B27E-7970ECD24522}" dt="2022-06-23T15:26:02.967" v="152"/>
          <ac:spMkLst>
            <pc:docMk/>
            <pc:sldMk cId="1596034397" sldId="2142533956"/>
            <ac:spMk id="377" creationId="{366E3E4B-890C-42DA-96D4-CD53D6984682}"/>
          </ac:spMkLst>
        </pc:spChg>
        <pc:spChg chg="mod">
          <ac:chgData name="Kevin McFadden (kmcfadde)" userId="3103ab03-7f5b-4408-ae41-3701ed107f2f" providerId="ADAL" clId="{25C8F504-44E4-4092-B27E-7970ECD24522}" dt="2022-06-23T15:25:50.005" v="149"/>
          <ac:spMkLst>
            <pc:docMk/>
            <pc:sldMk cId="1596034397" sldId="2142533956"/>
            <ac:spMk id="382" creationId="{1B7FB432-C082-4732-9D2D-D59725FE0670}"/>
          </ac:spMkLst>
        </pc:spChg>
        <pc:spChg chg="mod">
          <ac:chgData name="Kevin McFadden (kmcfadde)" userId="3103ab03-7f5b-4408-ae41-3701ed107f2f" providerId="ADAL" clId="{25C8F504-44E4-4092-B27E-7970ECD24522}" dt="2022-06-23T15:25:50.005" v="149"/>
          <ac:spMkLst>
            <pc:docMk/>
            <pc:sldMk cId="1596034397" sldId="2142533956"/>
            <ac:spMk id="383" creationId="{B20729C9-3DC1-446D-BD36-4F5DBC9EB325}"/>
          </ac:spMkLst>
        </pc:spChg>
        <pc:spChg chg="mod">
          <ac:chgData name="Kevin McFadden (kmcfadde)" userId="3103ab03-7f5b-4408-ae41-3701ed107f2f" providerId="ADAL" clId="{25C8F504-44E4-4092-B27E-7970ECD24522}" dt="2022-06-23T15:25:50.005" v="149"/>
          <ac:spMkLst>
            <pc:docMk/>
            <pc:sldMk cId="1596034397" sldId="2142533956"/>
            <ac:spMk id="384" creationId="{9195B500-258E-44DE-8917-97C64EAA7F5D}"/>
          </ac:spMkLst>
        </pc:spChg>
        <pc:spChg chg="mod">
          <ac:chgData name="Kevin McFadden (kmcfadde)" userId="3103ab03-7f5b-4408-ae41-3701ed107f2f" providerId="ADAL" clId="{25C8F504-44E4-4092-B27E-7970ECD24522}" dt="2022-06-23T15:25:50.005" v="149"/>
          <ac:spMkLst>
            <pc:docMk/>
            <pc:sldMk cId="1596034397" sldId="2142533956"/>
            <ac:spMk id="385" creationId="{59174F0B-5A3B-4D04-B755-D0D41CB4A7AA}"/>
          </ac:spMkLst>
        </pc:spChg>
        <pc:spChg chg="del">
          <ac:chgData name="Kevin McFadden (kmcfadde)" userId="3103ab03-7f5b-4408-ae41-3701ed107f2f" providerId="ADAL" clId="{25C8F504-44E4-4092-B27E-7970ECD24522}" dt="2022-06-23T15:25:48.058" v="148" actId="478"/>
          <ac:spMkLst>
            <pc:docMk/>
            <pc:sldMk cId="1596034397" sldId="2142533956"/>
            <ac:spMk id="393" creationId="{2614C8F3-63F9-BE08-9198-F02724C038A5}"/>
          </ac:spMkLst>
        </pc:spChg>
        <pc:spChg chg="del">
          <ac:chgData name="Kevin McFadden (kmcfadde)" userId="3103ab03-7f5b-4408-ae41-3701ed107f2f" providerId="ADAL" clId="{25C8F504-44E4-4092-B27E-7970ECD24522}" dt="2022-06-23T15:25:48.058" v="148" actId="478"/>
          <ac:spMkLst>
            <pc:docMk/>
            <pc:sldMk cId="1596034397" sldId="2142533956"/>
            <ac:spMk id="394" creationId="{6172D159-63B3-2526-31C4-1349AC34F319}"/>
          </ac:spMkLst>
        </pc:spChg>
        <pc:spChg chg="del">
          <ac:chgData name="Kevin McFadden (kmcfadde)" userId="3103ab03-7f5b-4408-ae41-3701ed107f2f" providerId="ADAL" clId="{25C8F504-44E4-4092-B27E-7970ECD24522}" dt="2022-06-23T15:25:48.058" v="148" actId="478"/>
          <ac:spMkLst>
            <pc:docMk/>
            <pc:sldMk cId="1596034397" sldId="2142533956"/>
            <ac:spMk id="395" creationId="{90E49C94-3B2F-968E-3908-AE2E2B83CC31}"/>
          </ac:spMkLst>
        </pc:spChg>
        <pc:spChg chg="del">
          <ac:chgData name="Kevin McFadden (kmcfadde)" userId="3103ab03-7f5b-4408-ae41-3701ed107f2f" providerId="ADAL" clId="{25C8F504-44E4-4092-B27E-7970ECD24522}" dt="2022-06-23T15:25:48.058" v="148" actId="478"/>
          <ac:spMkLst>
            <pc:docMk/>
            <pc:sldMk cId="1596034397" sldId="2142533956"/>
            <ac:spMk id="396" creationId="{59A1F380-D0FD-C028-9089-6F1F635D5E45}"/>
          </ac:spMkLst>
        </pc:spChg>
        <pc:spChg chg="del">
          <ac:chgData name="Kevin McFadden (kmcfadde)" userId="3103ab03-7f5b-4408-ae41-3701ed107f2f" providerId="ADAL" clId="{25C8F504-44E4-4092-B27E-7970ECD24522}" dt="2022-06-23T15:25:48.058" v="148" actId="478"/>
          <ac:spMkLst>
            <pc:docMk/>
            <pc:sldMk cId="1596034397" sldId="2142533956"/>
            <ac:spMk id="397" creationId="{3F5FE08C-835C-B051-09AA-DB25D63094D7}"/>
          </ac:spMkLst>
        </pc:spChg>
        <pc:spChg chg="del">
          <ac:chgData name="Kevin McFadden (kmcfadde)" userId="3103ab03-7f5b-4408-ae41-3701ed107f2f" providerId="ADAL" clId="{25C8F504-44E4-4092-B27E-7970ECD24522}" dt="2022-06-23T15:25:48.058" v="148" actId="478"/>
          <ac:spMkLst>
            <pc:docMk/>
            <pc:sldMk cId="1596034397" sldId="2142533956"/>
            <ac:spMk id="402" creationId="{FECE7C94-17A9-BAC5-5B4F-2B7B81B23925}"/>
          </ac:spMkLst>
        </pc:spChg>
        <pc:spChg chg="del">
          <ac:chgData name="Kevin McFadden (kmcfadde)" userId="3103ab03-7f5b-4408-ae41-3701ed107f2f" providerId="ADAL" clId="{25C8F504-44E4-4092-B27E-7970ECD24522}" dt="2022-06-23T15:25:48.058" v="148" actId="478"/>
          <ac:spMkLst>
            <pc:docMk/>
            <pc:sldMk cId="1596034397" sldId="2142533956"/>
            <ac:spMk id="425" creationId="{F6EBC5CC-E70F-C082-1225-DD594372F46C}"/>
          </ac:spMkLst>
        </pc:spChg>
        <pc:spChg chg="del">
          <ac:chgData name="Kevin McFadden (kmcfadde)" userId="3103ab03-7f5b-4408-ae41-3701ed107f2f" providerId="ADAL" clId="{25C8F504-44E4-4092-B27E-7970ECD24522}" dt="2022-06-23T15:25:48.058" v="148" actId="478"/>
          <ac:spMkLst>
            <pc:docMk/>
            <pc:sldMk cId="1596034397" sldId="2142533956"/>
            <ac:spMk id="453" creationId="{90AA1531-58FF-88F8-5004-448C9C3DA549}"/>
          </ac:spMkLst>
        </pc:spChg>
        <pc:spChg chg="mod">
          <ac:chgData name="Kevin McFadden (kmcfadde)" userId="3103ab03-7f5b-4408-ae41-3701ed107f2f" providerId="ADAL" clId="{25C8F504-44E4-4092-B27E-7970ECD24522}" dt="2022-06-23T15:25:50.005" v="149"/>
          <ac:spMkLst>
            <pc:docMk/>
            <pc:sldMk cId="1596034397" sldId="2142533956"/>
            <ac:spMk id="454" creationId="{C2B0C8FA-148D-4E0A-8378-258DD7D6F0D9}"/>
          </ac:spMkLst>
        </pc:spChg>
        <pc:spChg chg="mod">
          <ac:chgData name="Kevin McFadden (kmcfadde)" userId="3103ab03-7f5b-4408-ae41-3701ed107f2f" providerId="ADAL" clId="{25C8F504-44E4-4092-B27E-7970ECD24522}" dt="2022-06-23T15:25:50.005" v="149"/>
          <ac:spMkLst>
            <pc:docMk/>
            <pc:sldMk cId="1596034397" sldId="2142533956"/>
            <ac:spMk id="462" creationId="{09BD9C0C-B758-4B27-B146-8C2DD32B5E27}"/>
          </ac:spMkLst>
        </pc:spChg>
        <pc:spChg chg="mod">
          <ac:chgData name="Kevin McFadden (kmcfadde)" userId="3103ab03-7f5b-4408-ae41-3701ed107f2f" providerId="ADAL" clId="{25C8F504-44E4-4092-B27E-7970ECD24522}" dt="2022-06-23T15:25:50.005" v="149"/>
          <ac:spMkLst>
            <pc:docMk/>
            <pc:sldMk cId="1596034397" sldId="2142533956"/>
            <ac:spMk id="464" creationId="{0FBEEC21-DED5-489F-ABF3-E2F6EA8B061F}"/>
          </ac:spMkLst>
        </pc:spChg>
        <pc:spChg chg="mod">
          <ac:chgData name="Kevin McFadden (kmcfadde)" userId="3103ab03-7f5b-4408-ae41-3701ed107f2f" providerId="ADAL" clId="{25C8F504-44E4-4092-B27E-7970ECD24522}" dt="2022-06-23T15:25:50.005" v="149"/>
          <ac:spMkLst>
            <pc:docMk/>
            <pc:sldMk cId="1596034397" sldId="2142533956"/>
            <ac:spMk id="465" creationId="{C0538FDC-E1F9-4CC0-8D9B-825BCCFFF0E6}"/>
          </ac:spMkLst>
        </pc:spChg>
        <pc:spChg chg="mod">
          <ac:chgData name="Kevin McFadden (kmcfadde)" userId="3103ab03-7f5b-4408-ae41-3701ed107f2f" providerId="ADAL" clId="{25C8F504-44E4-4092-B27E-7970ECD24522}" dt="2022-06-23T15:25:50.005" v="149"/>
          <ac:spMkLst>
            <pc:docMk/>
            <pc:sldMk cId="1596034397" sldId="2142533956"/>
            <ac:spMk id="466" creationId="{8A86C635-62FD-4EEC-9873-9CBCC52361BB}"/>
          </ac:spMkLst>
        </pc:spChg>
        <pc:spChg chg="del">
          <ac:chgData name="Kevin McFadden (kmcfadde)" userId="3103ab03-7f5b-4408-ae41-3701ed107f2f" providerId="ADAL" clId="{25C8F504-44E4-4092-B27E-7970ECD24522}" dt="2022-06-23T15:25:48.058" v="148" actId="478"/>
          <ac:spMkLst>
            <pc:docMk/>
            <pc:sldMk cId="1596034397" sldId="2142533956"/>
            <ac:spMk id="483" creationId="{F25D1BE6-11D0-7532-673E-0B88F72E2031}"/>
          </ac:spMkLst>
        </pc:spChg>
        <pc:spChg chg="del">
          <ac:chgData name="Kevin McFadden (kmcfadde)" userId="3103ab03-7f5b-4408-ae41-3701ed107f2f" providerId="ADAL" clId="{25C8F504-44E4-4092-B27E-7970ECD24522}" dt="2022-06-23T15:25:48.058" v="148" actId="478"/>
          <ac:spMkLst>
            <pc:docMk/>
            <pc:sldMk cId="1596034397" sldId="2142533956"/>
            <ac:spMk id="484" creationId="{63956E7B-0125-1035-DA09-317ACD28C6AF}"/>
          </ac:spMkLst>
        </pc:spChg>
        <pc:spChg chg="del">
          <ac:chgData name="Kevin McFadden (kmcfadde)" userId="3103ab03-7f5b-4408-ae41-3701ed107f2f" providerId="ADAL" clId="{25C8F504-44E4-4092-B27E-7970ECD24522}" dt="2022-06-23T15:25:48.058" v="148" actId="478"/>
          <ac:spMkLst>
            <pc:docMk/>
            <pc:sldMk cId="1596034397" sldId="2142533956"/>
            <ac:spMk id="485" creationId="{D1D26ED9-8D09-EE76-9BB2-B51AFB327BE8}"/>
          </ac:spMkLst>
        </pc:spChg>
        <pc:spChg chg="del">
          <ac:chgData name="Kevin McFadden (kmcfadde)" userId="3103ab03-7f5b-4408-ae41-3701ed107f2f" providerId="ADAL" clId="{25C8F504-44E4-4092-B27E-7970ECD24522}" dt="2022-06-23T15:25:48.058" v="148" actId="478"/>
          <ac:spMkLst>
            <pc:docMk/>
            <pc:sldMk cId="1596034397" sldId="2142533956"/>
            <ac:spMk id="486" creationId="{B920D1D4-FD95-CCEB-4301-82A734899742}"/>
          </ac:spMkLst>
        </pc:spChg>
        <pc:spChg chg="del">
          <ac:chgData name="Kevin McFadden (kmcfadde)" userId="3103ab03-7f5b-4408-ae41-3701ed107f2f" providerId="ADAL" clId="{25C8F504-44E4-4092-B27E-7970ECD24522}" dt="2022-06-23T15:25:48.058" v="148" actId="478"/>
          <ac:spMkLst>
            <pc:docMk/>
            <pc:sldMk cId="1596034397" sldId="2142533956"/>
            <ac:spMk id="487" creationId="{5CBA927E-616C-9114-4BCF-0B45C83CE2CC}"/>
          </ac:spMkLst>
        </pc:spChg>
        <pc:spChg chg="del">
          <ac:chgData name="Kevin McFadden (kmcfadde)" userId="3103ab03-7f5b-4408-ae41-3701ed107f2f" providerId="ADAL" clId="{25C8F504-44E4-4092-B27E-7970ECD24522}" dt="2022-06-23T15:25:48.058" v="148" actId="478"/>
          <ac:spMkLst>
            <pc:docMk/>
            <pc:sldMk cId="1596034397" sldId="2142533956"/>
            <ac:spMk id="488" creationId="{0A90BDBB-371E-6FD8-AB5C-05A129F88146}"/>
          </ac:spMkLst>
        </pc:spChg>
        <pc:spChg chg="mod">
          <ac:chgData name="Kevin McFadden (kmcfadde)" userId="3103ab03-7f5b-4408-ae41-3701ed107f2f" providerId="ADAL" clId="{25C8F504-44E4-4092-B27E-7970ECD24522}" dt="2022-06-23T15:25:50.005" v="149"/>
          <ac:spMkLst>
            <pc:docMk/>
            <pc:sldMk cId="1596034397" sldId="2142533956"/>
            <ac:spMk id="489" creationId="{E2B5CA65-86EE-4E05-8F1F-590CB3F3D383}"/>
          </ac:spMkLst>
        </pc:spChg>
        <pc:spChg chg="mod">
          <ac:chgData name="Kevin McFadden (kmcfadde)" userId="3103ab03-7f5b-4408-ae41-3701ed107f2f" providerId="ADAL" clId="{25C8F504-44E4-4092-B27E-7970ECD24522}" dt="2022-06-23T15:25:50.005" v="149"/>
          <ac:spMkLst>
            <pc:docMk/>
            <pc:sldMk cId="1596034397" sldId="2142533956"/>
            <ac:spMk id="490" creationId="{77A228AA-F7D8-4AD0-9DC7-B670865F22FF}"/>
          </ac:spMkLst>
        </pc:spChg>
        <pc:spChg chg="mod">
          <ac:chgData name="Kevin McFadden (kmcfadde)" userId="3103ab03-7f5b-4408-ae41-3701ed107f2f" providerId="ADAL" clId="{25C8F504-44E4-4092-B27E-7970ECD24522}" dt="2022-06-23T15:25:50.005" v="149"/>
          <ac:spMkLst>
            <pc:docMk/>
            <pc:sldMk cId="1596034397" sldId="2142533956"/>
            <ac:spMk id="491" creationId="{A45B8441-6FD1-4B09-B566-8229891E9B6D}"/>
          </ac:spMkLst>
        </pc:spChg>
        <pc:spChg chg="mod">
          <ac:chgData name="Kevin McFadden (kmcfadde)" userId="3103ab03-7f5b-4408-ae41-3701ed107f2f" providerId="ADAL" clId="{25C8F504-44E4-4092-B27E-7970ECD24522}" dt="2022-06-23T15:25:50.005" v="149"/>
          <ac:spMkLst>
            <pc:docMk/>
            <pc:sldMk cId="1596034397" sldId="2142533956"/>
            <ac:spMk id="492" creationId="{A77CCD0E-922F-4BA1-8FDD-21656D6B4978}"/>
          </ac:spMkLst>
        </pc:spChg>
        <pc:spChg chg="del">
          <ac:chgData name="Kevin McFadden (kmcfadde)" userId="3103ab03-7f5b-4408-ae41-3701ed107f2f" providerId="ADAL" clId="{25C8F504-44E4-4092-B27E-7970ECD24522}" dt="2022-06-23T15:25:48.058" v="148" actId="478"/>
          <ac:spMkLst>
            <pc:docMk/>
            <pc:sldMk cId="1596034397" sldId="2142533956"/>
            <ac:spMk id="493" creationId="{7F1967C2-1F15-4190-8413-FF6FED08C3B2}"/>
          </ac:spMkLst>
        </pc:spChg>
        <pc:spChg chg="mod">
          <ac:chgData name="Kevin McFadden (kmcfadde)" userId="3103ab03-7f5b-4408-ae41-3701ed107f2f" providerId="ADAL" clId="{25C8F504-44E4-4092-B27E-7970ECD24522}" dt="2022-06-23T15:25:50.005" v="149"/>
          <ac:spMkLst>
            <pc:docMk/>
            <pc:sldMk cId="1596034397" sldId="2142533956"/>
            <ac:spMk id="494" creationId="{C0288E6E-192C-4BCA-ADDA-07C4BC63FEFC}"/>
          </ac:spMkLst>
        </pc:spChg>
        <pc:spChg chg="mod">
          <ac:chgData name="Kevin McFadden (kmcfadde)" userId="3103ab03-7f5b-4408-ae41-3701ed107f2f" providerId="ADAL" clId="{25C8F504-44E4-4092-B27E-7970ECD24522}" dt="2022-06-23T15:25:50.005" v="149"/>
          <ac:spMkLst>
            <pc:docMk/>
            <pc:sldMk cId="1596034397" sldId="2142533956"/>
            <ac:spMk id="495" creationId="{578D00F0-545C-469D-BAE5-3811D0B21368}"/>
          </ac:spMkLst>
        </pc:spChg>
        <pc:spChg chg="mod">
          <ac:chgData name="Kevin McFadden (kmcfadde)" userId="3103ab03-7f5b-4408-ae41-3701ed107f2f" providerId="ADAL" clId="{25C8F504-44E4-4092-B27E-7970ECD24522}" dt="2022-06-23T15:25:50.005" v="149"/>
          <ac:spMkLst>
            <pc:docMk/>
            <pc:sldMk cId="1596034397" sldId="2142533956"/>
            <ac:spMk id="496" creationId="{23113089-331A-413C-8008-9B0EDF9DBD58}"/>
          </ac:spMkLst>
        </pc:spChg>
        <pc:spChg chg="mod">
          <ac:chgData name="Kevin McFadden (kmcfadde)" userId="3103ab03-7f5b-4408-ae41-3701ed107f2f" providerId="ADAL" clId="{25C8F504-44E4-4092-B27E-7970ECD24522}" dt="2022-06-23T15:25:50.005" v="149"/>
          <ac:spMkLst>
            <pc:docMk/>
            <pc:sldMk cId="1596034397" sldId="2142533956"/>
            <ac:spMk id="497" creationId="{0951C312-4FDA-48A9-B706-5FE4FCA7442D}"/>
          </ac:spMkLst>
        </pc:spChg>
        <pc:spChg chg="mod">
          <ac:chgData name="Kevin McFadden (kmcfadde)" userId="3103ab03-7f5b-4408-ae41-3701ed107f2f" providerId="ADAL" clId="{25C8F504-44E4-4092-B27E-7970ECD24522}" dt="2022-06-23T15:25:50.005" v="149"/>
          <ac:spMkLst>
            <pc:docMk/>
            <pc:sldMk cId="1596034397" sldId="2142533956"/>
            <ac:spMk id="498" creationId="{AB591693-CB23-4D9B-9D03-34E808E8C96F}"/>
          </ac:spMkLst>
        </pc:spChg>
        <pc:spChg chg="add del mod">
          <ac:chgData name="Kevin McFadden (kmcfadde)" userId="3103ab03-7f5b-4408-ae41-3701ed107f2f" providerId="ADAL" clId="{25C8F504-44E4-4092-B27E-7970ECD24522}" dt="2022-06-23T15:26:02.967" v="152"/>
          <ac:spMkLst>
            <pc:docMk/>
            <pc:sldMk cId="1596034397" sldId="2142533956"/>
            <ac:spMk id="499" creationId="{ABF8C5C2-6C62-4E46-840A-CB6DC51B9545}"/>
          </ac:spMkLst>
        </pc:spChg>
        <pc:spChg chg="mod">
          <ac:chgData name="Kevin McFadden (kmcfadde)" userId="3103ab03-7f5b-4408-ae41-3701ed107f2f" providerId="ADAL" clId="{25C8F504-44E4-4092-B27E-7970ECD24522}" dt="2022-06-23T15:25:50.005" v="149"/>
          <ac:spMkLst>
            <pc:docMk/>
            <pc:sldMk cId="1596034397" sldId="2142533956"/>
            <ac:spMk id="501" creationId="{5E7149A3-5408-464F-931E-6CF7153C5843}"/>
          </ac:spMkLst>
        </pc:spChg>
        <pc:spChg chg="mod">
          <ac:chgData name="Kevin McFadden (kmcfadde)" userId="3103ab03-7f5b-4408-ae41-3701ed107f2f" providerId="ADAL" clId="{25C8F504-44E4-4092-B27E-7970ECD24522}" dt="2022-06-23T15:25:50.005" v="149"/>
          <ac:spMkLst>
            <pc:docMk/>
            <pc:sldMk cId="1596034397" sldId="2142533956"/>
            <ac:spMk id="502" creationId="{734A1B20-356A-4B5B-B492-2A3FA20FD617}"/>
          </ac:spMkLst>
        </pc:spChg>
        <pc:spChg chg="mod">
          <ac:chgData name="Kevin McFadden (kmcfadde)" userId="3103ab03-7f5b-4408-ae41-3701ed107f2f" providerId="ADAL" clId="{25C8F504-44E4-4092-B27E-7970ECD24522}" dt="2022-06-23T15:25:50.005" v="149"/>
          <ac:spMkLst>
            <pc:docMk/>
            <pc:sldMk cId="1596034397" sldId="2142533956"/>
            <ac:spMk id="503" creationId="{B7DBEFB4-CDD7-4D06-A3FD-6D74C4616EA7}"/>
          </ac:spMkLst>
        </pc:spChg>
        <pc:spChg chg="add del mod">
          <ac:chgData name="Kevin McFadden (kmcfadde)" userId="3103ab03-7f5b-4408-ae41-3701ed107f2f" providerId="ADAL" clId="{25C8F504-44E4-4092-B27E-7970ECD24522}" dt="2022-06-23T15:26:02.967" v="152"/>
          <ac:spMkLst>
            <pc:docMk/>
            <pc:sldMk cId="1596034397" sldId="2142533956"/>
            <ac:spMk id="504" creationId="{98F72293-8895-467C-8F66-F13280536B84}"/>
          </ac:spMkLst>
        </pc:spChg>
        <pc:spChg chg="mod">
          <ac:chgData name="Kevin McFadden (kmcfadde)" userId="3103ab03-7f5b-4408-ae41-3701ed107f2f" providerId="ADAL" clId="{25C8F504-44E4-4092-B27E-7970ECD24522}" dt="2022-06-23T15:25:50.005" v="149"/>
          <ac:spMkLst>
            <pc:docMk/>
            <pc:sldMk cId="1596034397" sldId="2142533956"/>
            <ac:spMk id="509" creationId="{205CA771-4EBC-41F6-9D7D-9DAC876B0B7A}"/>
          </ac:spMkLst>
        </pc:spChg>
        <pc:spChg chg="mod">
          <ac:chgData name="Kevin McFadden (kmcfadde)" userId="3103ab03-7f5b-4408-ae41-3701ed107f2f" providerId="ADAL" clId="{25C8F504-44E4-4092-B27E-7970ECD24522}" dt="2022-06-23T15:25:50.005" v="149"/>
          <ac:spMkLst>
            <pc:docMk/>
            <pc:sldMk cId="1596034397" sldId="2142533956"/>
            <ac:spMk id="510" creationId="{48F83974-C688-4B42-9B56-3C44F494BDFF}"/>
          </ac:spMkLst>
        </pc:spChg>
        <pc:spChg chg="mod">
          <ac:chgData name="Kevin McFadden (kmcfadde)" userId="3103ab03-7f5b-4408-ae41-3701ed107f2f" providerId="ADAL" clId="{25C8F504-44E4-4092-B27E-7970ECD24522}" dt="2022-06-23T15:25:50.005" v="149"/>
          <ac:spMkLst>
            <pc:docMk/>
            <pc:sldMk cId="1596034397" sldId="2142533956"/>
            <ac:spMk id="511" creationId="{49A26B84-973A-480D-A034-64B3CF339D8B}"/>
          </ac:spMkLst>
        </pc:spChg>
        <pc:spChg chg="mod">
          <ac:chgData name="Kevin McFadden (kmcfadde)" userId="3103ab03-7f5b-4408-ae41-3701ed107f2f" providerId="ADAL" clId="{25C8F504-44E4-4092-B27E-7970ECD24522}" dt="2022-06-23T15:25:50.005" v="149"/>
          <ac:spMkLst>
            <pc:docMk/>
            <pc:sldMk cId="1596034397" sldId="2142533956"/>
            <ac:spMk id="512" creationId="{1C279984-F683-4E47-A772-CE71551800C2}"/>
          </ac:spMkLst>
        </pc:spChg>
        <pc:spChg chg="mod">
          <ac:chgData name="Kevin McFadden (kmcfadde)" userId="3103ab03-7f5b-4408-ae41-3701ed107f2f" providerId="ADAL" clId="{25C8F504-44E4-4092-B27E-7970ECD24522}" dt="2022-06-23T15:25:50.005" v="149"/>
          <ac:spMkLst>
            <pc:docMk/>
            <pc:sldMk cId="1596034397" sldId="2142533956"/>
            <ac:spMk id="513" creationId="{5AF3D0FC-BB50-497A-98B3-D3CAA8B1349E}"/>
          </ac:spMkLst>
        </pc:spChg>
        <pc:spChg chg="mod">
          <ac:chgData name="Kevin McFadden (kmcfadde)" userId="3103ab03-7f5b-4408-ae41-3701ed107f2f" providerId="ADAL" clId="{25C8F504-44E4-4092-B27E-7970ECD24522}" dt="2022-06-23T15:25:50.005" v="149"/>
          <ac:spMkLst>
            <pc:docMk/>
            <pc:sldMk cId="1596034397" sldId="2142533956"/>
            <ac:spMk id="514" creationId="{F28D617D-3E01-43CF-8546-BC21E3391105}"/>
          </ac:spMkLst>
        </pc:spChg>
        <pc:spChg chg="mod">
          <ac:chgData name="Kevin McFadden (kmcfadde)" userId="3103ab03-7f5b-4408-ae41-3701ed107f2f" providerId="ADAL" clId="{25C8F504-44E4-4092-B27E-7970ECD24522}" dt="2022-06-23T15:25:50.005" v="149"/>
          <ac:spMkLst>
            <pc:docMk/>
            <pc:sldMk cId="1596034397" sldId="2142533956"/>
            <ac:spMk id="515" creationId="{082433FB-4037-4AB8-9FD5-029B3EF6CB5A}"/>
          </ac:spMkLst>
        </pc:spChg>
        <pc:spChg chg="del">
          <ac:chgData name="Kevin McFadden (kmcfadde)" userId="3103ab03-7f5b-4408-ae41-3701ed107f2f" providerId="ADAL" clId="{25C8F504-44E4-4092-B27E-7970ECD24522}" dt="2022-06-23T15:25:48.058" v="148" actId="478"/>
          <ac:spMkLst>
            <pc:docMk/>
            <pc:sldMk cId="1596034397" sldId="2142533956"/>
            <ac:spMk id="516" creationId="{DFD6A77B-59CF-CEAB-D464-F666607AB532}"/>
          </ac:spMkLst>
        </pc:spChg>
        <pc:spChg chg="del">
          <ac:chgData name="Kevin McFadden (kmcfadde)" userId="3103ab03-7f5b-4408-ae41-3701ed107f2f" providerId="ADAL" clId="{25C8F504-44E4-4092-B27E-7970ECD24522}" dt="2022-06-23T15:25:48.058" v="148" actId="478"/>
          <ac:spMkLst>
            <pc:docMk/>
            <pc:sldMk cId="1596034397" sldId="2142533956"/>
            <ac:spMk id="521" creationId="{ACA9292C-317E-16F7-6B72-884A887599AB}"/>
          </ac:spMkLst>
        </pc:spChg>
        <pc:spChg chg="mod">
          <ac:chgData name="Kevin McFadden (kmcfadde)" userId="3103ab03-7f5b-4408-ae41-3701ed107f2f" providerId="ADAL" clId="{25C8F504-44E4-4092-B27E-7970ECD24522}" dt="2022-06-23T15:25:50.005" v="149"/>
          <ac:spMkLst>
            <pc:docMk/>
            <pc:sldMk cId="1596034397" sldId="2142533956"/>
            <ac:spMk id="551" creationId="{88031F1E-AE1D-4C38-93CA-19DF99FD99CC}"/>
          </ac:spMkLst>
        </pc:spChg>
        <pc:spChg chg="del">
          <ac:chgData name="Kevin McFadden (kmcfadde)" userId="3103ab03-7f5b-4408-ae41-3701ed107f2f" providerId="ADAL" clId="{25C8F504-44E4-4092-B27E-7970ECD24522}" dt="2022-06-23T15:25:48.058" v="148" actId="478"/>
          <ac:spMkLst>
            <pc:docMk/>
            <pc:sldMk cId="1596034397" sldId="2142533956"/>
            <ac:spMk id="561" creationId="{36E38C16-376E-9A95-93DE-E9A99E2BA769}"/>
          </ac:spMkLst>
        </pc:spChg>
        <pc:spChg chg="del">
          <ac:chgData name="Kevin McFadden (kmcfadde)" userId="3103ab03-7f5b-4408-ae41-3701ed107f2f" providerId="ADAL" clId="{25C8F504-44E4-4092-B27E-7970ECD24522}" dt="2022-06-23T15:25:48.058" v="148" actId="478"/>
          <ac:spMkLst>
            <pc:docMk/>
            <pc:sldMk cId="1596034397" sldId="2142533956"/>
            <ac:spMk id="562" creationId="{AAA1AC70-B664-B2EF-6FB9-0C3E44842D86}"/>
          </ac:spMkLst>
        </pc:spChg>
        <pc:spChg chg="del">
          <ac:chgData name="Kevin McFadden (kmcfadde)" userId="3103ab03-7f5b-4408-ae41-3701ed107f2f" providerId="ADAL" clId="{25C8F504-44E4-4092-B27E-7970ECD24522}" dt="2022-06-23T15:25:48.058" v="148" actId="478"/>
          <ac:spMkLst>
            <pc:docMk/>
            <pc:sldMk cId="1596034397" sldId="2142533956"/>
            <ac:spMk id="563" creationId="{EF60D25D-D8DE-D0BF-5605-E81EB8627D13}"/>
          </ac:spMkLst>
        </pc:spChg>
        <pc:spChg chg="del">
          <ac:chgData name="Kevin McFadden (kmcfadde)" userId="3103ab03-7f5b-4408-ae41-3701ed107f2f" providerId="ADAL" clId="{25C8F504-44E4-4092-B27E-7970ECD24522}" dt="2022-06-23T15:25:48.058" v="148" actId="478"/>
          <ac:spMkLst>
            <pc:docMk/>
            <pc:sldMk cId="1596034397" sldId="2142533956"/>
            <ac:spMk id="564" creationId="{0FD458B7-F97D-68A8-EB51-9DD9CD5D4D8F}"/>
          </ac:spMkLst>
        </pc:spChg>
        <pc:spChg chg="del">
          <ac:chgData name="Kevin McFadden (kmcfadde)" userId="3103ab03-7f5b-4408-ae41-3701ed107f2f" providerId="ADAL" clId="{25C8F504-44E4-4092-B27E-7970ECD24522}" dt="2022-06-23T15:25:48.058" v="148" actId="478"/>
          <ac:spMkLst>
            <pc:docMk/>
            <pc:sldMk cId="1596034397" sldId="2142533956"/>
            <ac:spMk id="565" creationId="{C1048837-B0BC-373C-12F7-BF09EE4C787E}"/>
          </ac:spMkLst>
        </pc:spChg>
        <pc:spChg chg="del">
          <ac:chgData name="Kevin McFadden (kmcfadde)" userId="3103ab03-7f5b-4408-ae41-3701ed107f2f" providerId="ADAL" clId="{25C8F504-44E4-4092-B27E-7970ECD24522}" dt="2022-06-23T15:25:48.058" v="148" actId="478"/>
          <ac:spMkLst>
            <pc:docMk/>
            <pc:sldMk cId="1596034397" sldId="2142533956"/>
            <ac:spMk id="566" creationId="{9DD5D6AE-375A-8801-B89D-42EE4341BB0C}"/>
          </ac:spMkLst>
        </pc:spChg>
        <pc:spChg chg="del">
          <ac:chgData name="Kevin McFadden (kmcfadde)" userId="3103ab03-7f5b-4408-ae41-3701ed107f2f" providerId="ADAL" clId="{25C8F504-44E4-4092-B27E-7970ECD24522}" dt="2022-06-23T15:25:48.058" v="148" actId="478"/>
          <ac:spMkLst>
            <pc:docMk/>
            <pc:sldMk cId="1596034397" sldId="2142533956"/>
            <ac:spMk id="567" creationId="{90392CCC-AF1C-AD44-A26D-12F015A23CE1}"/>
          </ac:spMkLst>
        </pc:spChg>
        <pc:spChg chg="mod">
          <ac:chgData name="Kevin McFadden (kmcfadde)" userId="3103ab03-7f5b-4408-ae41-3701ed107f2f" providerId="ADAL" clId="{25C8F504-44E4-4092-B27E-7970ECD24522}" dt="2022-06-23T15:25:50.005" v="149"/>
          <ac:spMkLst>
            <pc:docMk/>
            <pc:sldMk cId="1596034397" sldId="2142533956"/>
            <ac:spMk id="594" creationId="{C0253498-9107-42C2-8FDA-AB0E5E6644C4}"/>
          </ac:spMkLst>
        </pc:spChg>
        <pc:spChg chg="mod">
          <ac:chgData name="Kevin McFadden (kmcfadde)" userId="3103ab03-7f5b-4408-ae41-3701ed107f2f" providerId="ADAL" clId="{25C8F504-44E4-4092-B27E-7970ECD24522}" dt="2022-06-23T15:25:50.005" v="149"/>
          <ac:spMkLst>
            <pc:docMk/>
            <pc:sldMk cId="1596034397" sldId="2142533956"/>
            <ac:spMk id="595" creationId="{4D95C623-314B-4B73-929E-1B35EAA0F104}"/>
          </ac:spMkLst>
        </pc:spChg>
        <pc:spChg chg="mod">
          <ac:chgData name="Kevin McFadden (kmcfadde)" userId="3103ab03-7f5b-4408-ae41-3701ed107f2f" providerId="ADAL" clId="{25C8F504-44E4-4092-B27E-7970ECD24522}" dt="2022-06-23T15:25:50.005" v="149"/>
          <ac:spMkLst>
            <pc:docMk/>
            <pc:sldMk cId="1596034397" sldId="2142533956"/>
            <ac:spMk id="596" creationId="{2D644CF9-780E-4905-A0C1-9FBB32EDF36A}"/>
          </ac:spMkLst>
        </pc:spChg>
        <pc:spChg chg="mod">
          <ac:chgData name="Kevin McFadden (kmcfadde)" userId="3103ab03-7f5b-4408-ae41-3701ed107f2f" providerId="ADAL" clId="{25C8F504-44E4-4092-B27E-7970ECD24522}" dt="2022-06-23T15:25:50.005" v="149"/>
          <ac:spMkLst>
            <pc:docMk/>
            <pc:sldMk cId="1596034397" sldId="2142533956"/>
            <ac:spMk id="597" creationId="{98B47813-6661-4279-8EDB-2CFB5B8C84D1}"/>
          </ac:spMkLst>
        </pc:spChg>
        <pc:spChg chg="mod">
          <ac:chgData name="Kevin McFadden (kmcfadde)" userId="3103ab03-7f5b-4408-ae41-3701ed107f2f" providerId="ADAL" clId="{25C8F504-44E4-4092-B27E-7970ECD24522}" dt="2022-06-23T15:25:50.005" v="149"/>
          <ac:spMkLst>
            <pc:docMk/>
            <pc:sldMk cId="1596034397" sldId="2142533956"/>
            <ac:spMk id="650" creationId="{DDF93A82-7500-45F8-B637-5898FF271061}"/>
          </ac:spMkLst>
        </pc:spChg>
        <pc:spChg chg="mod">
          <ac:chgData name="Kevin McFadden (kmcfadde)" userId="3103ab03-7f5b-4408-ae41-3701ed107f2f" providerId="ADAL" clId="{25C8F504-44E4-4092-B27E-7970ECD24522}" dt="2022-06-23T15:25:50.005" v="149"/>
          <ac:spMkLst>
            <pc:docMk/>
            <pc:sldMk cId="1596034397" sldId="2142533956"/>
            <ac:spMk id="651" creationId="{2B585E7E-19EA-459D-886E-C27473A68E31}"/>
          </ac:spMkLst>
        </pc:spChg>
        <pc:spChg chg="mod">
          <ac:chgData name="Kevin McFadden (kmcfadde)" userId="3103ab03-7f5b-4408-ae41-3701ed107f2f" providerId="ADAL" clId="{25C8F504-44E4-4092-B27E-7970ECD24522}" dt="2022-06-23T15:25:50.005" v="149"/>
          <ac:spMkLst>
            <pc:docMk/>
            <pc:sldMk cId="1596034397" sldId="2142533956"/>
            <ac:spMk id="652" creationId="{636298E2-9C31-4E56-9D51-2168BF717AA0}"/>
          </ac:spMkLst>
        </pc:spChg>
        <pc:spChg chg="mod">
          <ac:chgData name="Kevin McFadden (kmcfadde)" userId="3103ab03-7f5b-4408-ae41-3701ed107f2f" providerId="ADAL" clId="{25C8F504-44E4-4092-B27E-7970ECD24522}" dt="2022-06-23T15:25:50.005" v="149"/>
          <ac:spMkLst>
            <pc:docMk/>
            <pc:sldMk cId="1596034397" sldId="2142533956"/>
            <ac:spMk id="659" creationId="{CFADDA13-6CB6-4D49-866C-036F157A990B}"/>
          </ac:spMkLst>
        </pc:spChg>
        <pc:spChg chg="mod">
          <ac:chgData name="Kevin McFadden (kmcfadde)" userId="3103ab03-7f5b-4408-ae41-3701ed107f2f" providerId="ADAL" clId="{25C8F504-44E4-4092-B27E-7970ECD24522}" dt="2022-06-23T15:25:50.005" v="149"/>
          <ac:spMkLst>
            <pc:docMk/>
            <pc:sldMk cId="1596034397" sldId="2142533956"/>
            <ac:spMk id="660" creationId="{B32B942F-9574-444C-8683-ECF86CA9260B}"/>
          </ac:spMkLst>
        </pc:spChg>
        <pc:spChg chg="mod">
          <ac:chgData name="Kevin McFadden (kmcfadde)" userId="3103ab03-7f5b-4408-ae41-3701ed107f2f" providerId="ADAL" clId="{25C8F504-44E4-4092-B27E-7970ECD24522}" dt="2022-06-23T15:25:50.005" v="149"/>
          <ac:spMkLst>
            <pc:docMk/>
            <pc:sldMk cId="1596034397" sldId="2142533956"/>
            <ac:spMk id="661" creationId="{E202F8DC-EABF-4B21-B843-94B74E833491}"/>
          </ac:spMkLst>
        </pc:spChg>
        <pc:spChg chg="mod">
          <ac:chgData name="Kevin McFadden (kmcfadde)" userId="3103ab03-7f5b-4408-ae41-3701ed107f2f" providerId="ADAL" clId="{25C8F504-44E4-4092-B27E-7970ECD24522}" dt="2022-06-23T15:25:50.005" v="149"/>
          <ac:spMkLst>
            <pc:docMk/>
            <pc:sldMk cId="1596034397" sldId="2142533956"/>
            <ac:spMk id="663" creationId="{BC091487-B455-4EBD-A18F-E321ABF65734}"/>
          </ac:spMkLst>
        </pc:spChg>
        <pc:spChg chg="mod">
          <ac:chgData name="Kevin McFadden (kmcfadde)" userId="3103ab03-7f5b-4408-ae41-3701ed107f2f" providerId="ADAL" clId="{25C8F504-44E4-4092-B27E-7970ECD24522}" dt="2022-06-23T15:25:50.005" v="149"/>
          <ac:spMkLst>
            <pc:docMk/>
            <pc:sldMk cId="1596034397" sldId="2142533956"/>
            <ac:spMk id="664" creationId="{829F55FA-2A18-447F-9F95-44D467556C9B}"/>
          </ac:spMkLst>
        </pc:spChg>
        <pc:spChg chg="mod">
          <ac:chgData name="Kevin McFadden (kmcfadde)" userId="3103ab03-7f5b-4408-ae41-3701ed107f2f" providerId="ADAL" clId="{25C8F504-44E4-4092-B27E-7970ECD24522}" dt="2022-06-23T15:25:50.005" v="149"/>
          <ac:spMkLst>
            <pc:docMk/>
            <pc:sldMk cId="1596034397" sldId="2142533956"/>
            <ac:spMk id="666" creationId="{09A509C1-1E32-4FD3-85EA-029812CF93D8}"/>
          </ac:spMkLst>
        </pc:spChg>
        <pc:spChg chg="mod">
          <ac:chgData name="Kevin McFadden (kmcfadde)" userId="3103ab03-7f5b-4408-ae41-3701ed107f2f" providerId="ADAL" clId="{25C8F504-44E4-4092-B27E-7970ECD24522}" dt="2022-06-23T15:25:50.005" v="149"/>
          <ac:spMkLst>
            <pc:docMk/>
            <pc:sldMk cId="1596034397" sldId="2142533956"/>
            <ac:spMk id="667" creationId="{CF569A49-6F8C-4112-A0EB-BC134738BE8A}"/>
          </ac:spMkLst>
        </pc:spChg>
        <pc:spChg chg="add del mod">
          <ac:chgData name="Kevin McFadden (kmcfadde)" userId="3103ab03-7f5b-4408-ae41-3701ed107f2f" providerId="ADAL" clId="{25C8F504-44E4-4092-B27E-7970ECD24522}" dt="2022-06-23T15:26:02.967" v="152"/>
          <ac:spMkLst>
            <pc:docMk/>
            <pc:sldMk cId="1596034397" sldId="2142533956"/>
            <ac:spMk id="669" creationId="{A13CB26C-B849-466C-82C4-006E7F2E8505}"/>
          </ac:spMkLst>
        </pc:spChg>
        <pc:spChg chg="add del mod">
          <ac:chgData name="Kevin McFadden (kmcfadde)" userId="3103ab03-7f5b-4408-ae41-3701ed107f2f" providerId="ADAL" clId="{25C8F504-44E4-4092-B27E-7970ECD24522}" dt="2022-06-23T15:26:02.967" v="152"/>
          <ac:spMkLst>
            <pc:docMk/>
            <pc:sldMk cId="1596034397" sldId="2142533956"/>
            <ac:spMk id="670" creationId="{146D0DBE-BC27-4577-BD90-2A5B7B43C377}"/>
          </ac:spMkLst>
        </pc:spChg>
        <pc:spChg chg="add del mod">
          <ac:chgData name="Kevin McFadden (kmcfadde)" userId="3103ab03-7f5b-4408-ae41-3701ed107f2f" providerId="ADAL" clId="{25C8F504-44E4-4092-B27E-7970ECD24522}" dt="2022-06-23T15:26:02.967" v="152"/>
          <ac:spMkLst>
            <pc:docMk/>
            <pc:sldMk cId="1596034397" sldId="2142533956"/>
            <ac:spMk id="671" creationId="{BC435A35-507A-4747-BB68-7F4C2876D598}"/>
          </ac:spMkLst>
        </pc:spChg>
        <pc:spChg chg="add del mod">
          <ac:chgData name="Kevin McFadden (kmcfadde)" userId="3103ab03-7f5b-4408-ae41-3701ed107f2f" providerId="ADAL" clId="{25C8F504-44E4-4092-B27E-7970ECD24522}" dt="2022-06-23T15:26:02.967" v="152"/>
          <ac:spMkLst>
            <pc:docMk/>
            <pc:sldMk cId="1596034397" sldId="2142533956"/>
            <ac:spMk id="672" creationId="{80C43169-77B5-4D1B-9558-08D1A0B526AB}"/>
          </ac:spMkLst>
        </pc:spChg>
        <pc:spChg chg="add del mod">
          <ac:chgData name="Kevin McFadden (kmcfadde)" userId="3103ab03-7f5b-4408-ae41-3701ed107f2f" providerId="ADAL" clId="{25C8F504-44E4-4092-B27E-7970ECD24522}" dt="2022-06-23T15:26:02.967" v="152"/>
          <ac:spMkLst>
            <pc:docMk/>
            <pc:sldMk cId="1596034397" sldId="2142533956"/>
            <ac:spMk id="673" creationId="{4716B10A-B09C-4171-B428-859C98C00DB0}"/>
          </ac:spMkLst>
        </pc:spChg>
        <pc:spChg chg="mod">
          <ac:chgData name="Kevin McFadden (kmcfadde)" userId="3103ab03-7f5b-4408-ae41-3701ed107f2f" providerId="ADAL" clId="{25C8F504-44E4-4092-B27E-7970ECD24522}" dt="2022-06-23T15:25:50.005" v="149"/>
          <ac:spMkLst>
            <pc:docMk/>
            <pc:sldMk cId="1596034397" sldId="2142533956"/>
            <ac:spMk id="675" creationId="{22860900-8DB2-4897-8E22-9E0D60530711}"/>
          </ac:spMkLst>
        </pc:spChg>
        <pc:spChg chg="mod">
          <ac:chgData name="Kevin McFadden (kmcfadde)" userId="3103ab03-7f5b-4408-ae41-3701ed107f2f" providerId="ADAL" clId="{25C8F504-44E4-4092-B27E-7970ECD24522}" dt="2022-06-23T15:25:50.005" v="149"/>
          <ac:spMkLst>
            <pc:docMk/>
            <pc:sldMk cId="1596034397" sldId="2142533956"/>
            <ac:spMk id="676" creationId="{862151E0-3934-4C3F-AA5A-B1D20C578915}"/>
          </ac:spMkLst>
        </pc:spChg>
        <pc:spChg chg="mod">
          <ac:chgData name="Kevin McFadden (kmcfadde)" userId="3103ab03-7f5b-4408-ae41-3701ed107f2f" providerId="ADAL" clId="{25C8F504-44E4-4092-B27E-7970ECD24522}" dt="2022-06-23T15:25:50.005" v="149"/>
          <ac:spMkLst>
            <pc:docMk/>
            <pc:sldMk cId="1596034397" sldId="2142533956"/>
            <ac:spMk id="677" creationId="{25B259BB-2C79-442F-9FB1-C424851EF899}"/>
          </ac:spMkLst>
        </pc:spChg>
        <pc:spChg chg="add del mod">
          <ac:chgData name="Kevin McFadden (kmcfadde)" userId="3103ab03-7f5b-4408-ae41-3701ed107f2f" providerId="ADAL" clId="{25C8F504-44E4-4092-B27E-7970ECD24522}" dt="2022-06-23T15:26:02.967" v="152"/>
          <ac:spMkLst>
            <pc:docMk/>
            <pc:sldMk cId="1596034397" sldId="2142533956"/>
            <ac:spMk id="678" creationId="{A33F23AE-AFCD-4089-A2DD-03DDC4BEBC02}"/>
          </ac:spMkLst>
        </pc:spChg>
        <pc:spChg chg="mod">
          <ac:chgData name="Kevin McFadden (kmcfadde)" userId="3103ab03-7f5b-4408-ae41-3701ed107f2f" providerId="ADAL" clId="{25C8F504-44E4-4092-B27E-7970ECD24522}" dt="2022-06-23T15:25:50.005" v="149"/>
          <ac:spMkLst>
            <pc:docMk/>
            <pc:sldMk cId="1596034397" sldId="2142533956"/>
            <ac:spMk id="683" creationId="{467F4D68-C385-4F62-9EBD-577CE4619559}"/>
          </ac:spMkLst>
        </pc:spChg>
        <pc:spChg chg="mod">
          <ac:chgData name="Kevin McFadden (kmcfadde)" userId="3103ab03-7f5b-4408-ae41-3701ed107f2f" providerId="ADAL" clId="{25C8F504-44E4-4092-B27E-7970ECD24522}" dt="2022-06-23T15:25:50.005" v="149"/>
          <ac:spMkLst>
            <pc:docMk/>
            <pc:sldMk cId="1596034397" sldId="2142533956"/>
            <ac:spMk id="684" creationId="{229EB907-8204-41C3-930C-805A4DCC6FFB}"/>
          </ac:spMkLst>
        </pc:spChg>
        <pc:spChg chg="mod">
          <ac:chgData name="Kevin McFadden (kmcfadde)" userId="3103ab03-7f5b-4408-ae41-3701ed107f2f" providerId="ADAL" clId="{25C8F504-44E4-4092-B27E-7970ECD24522}" dt="2022-06-23T15:25:50.005" v="149"/>
          <ac:spMkLst>
            <pc:docMk/>
            <pc:sldMk cId="1596034397" sldId="2142533956"/>
            <ac:spMk id="685" creationId="{A2E74211-C9AF-4775-91FA-6E7F28A33854}"/>
          </ac:spMkLst>
        </pc:spChg>
        <pc:spChg chg="mod">
          <ac:chgData name="Kevin McFadden (kmcfadde)" userId="3103ab03-7f5b-4408-ae41-3701ed107f2f" providerId="ADAL" clId="{25C8F504-44E4-4092-B27E-7970ECD24522}" dt="2022-06-23T15:25:50.005" v="149"/>
          <ac:spMkLst>
            <pc:docMk/>
            <pc:sldMk cId="1596034397" sldId="2142533956"/>
            <ac:spMk id="686" creationId="{2954FC00-42A2-4693-A2B0-989908B2D7ED}"/>
          </ac:spMkLst>
        </pc:spChg>
        <pc:spChg chg="mod">
          <ac:chgData name="Kevin McFadden (kmcfadde)" userId="3103ab03-7f5b-4408-ae41-3701ed107f2f" providerId="ADAL" clId="{25C8F504-44E4-4092-B27E-7970ECD24522}" dt="2022-06-23T15:25:50.005" v="149"/>
          <ac:spMkLst>
            <pc:docMk/>
            <pc:sldMk cId="1596034397" sldId="2142533956"/>
            <ac:spMk id="687" creationId="{802BE023-6D78-4136-B8DD-953C5D2D895D}"/>
          </ac:spMkLst>
        </pc:spChg>
        <pc:spChg chg="mod">
          <ac:chgData name="Kevin McFadden (kmcfadde)" userId="3103ab03-7f5b-4408-ae41-3701ed107f2f" providerId="ADAL" clId="{25C8F504-44E4-4092-B27E-7970ECD24522}" dt="2022-06-23T15:25:50.005" v="149"/>
          <ac:spMkLst>
            <pc:docMk/>
            <pc:sldMk cId="1596034397" sldId="2142533956"/>
            <ac:spMk id="688" creationId="{AE82C4A8-F79E-4CA0-AC80-57A70B09C045}"/>
          </ac:spMkLst>
        </pc:spChg>
        <pc:spChg chg="mod">
          <ac:chgData name="Kevin McFadden (kmcfadde)" userId="3103ab03-7f5b-4408-ae41-3701ed107f2f" providerId="ADAL" clId="{25C8F504-44E4-4092-B27E-7970ECD24522}" dt="2022-06-23T15:25:50.005" v="149"/>
          <ac:spMkLst>
            <pc:docMk/>
            <pc:sldMk cId="1596034397" sldId="2142533956"/>
            <ac:spMk id="689" creationId="{A750B4E1-3FD9-4813-A17E-6C3C30F1A89D}"/>
          </ac:spMkLst>
        </pc:spChg>
        <pc:spChg chg="mod">
          <ac:chgData name="Kevin McFadden (kmcfadde)" userId="3103ab03-7f5b-4408-ae41-3701ed107f2f" providerId="ADAL" clId="{25C8F504-44E4-4092-B27E-7970ECD24522}" dt="2022-06-23T15:25:50.005" v="149"/>
          <ac:spMkLst>
            <pc:docMk/>
            <pc:sldMk cId="1596034397" sldId="2142533956"/>
            <ac:spMk id="690" creationId="{EF857EE7-B603-4506-8DAB-374E6EBD5672}"/>
          </ac:spMkLst>
        </pc:spChg>
        <pc:spChg chg="mod">
          <ac:chgData name="Kevin McFadden (kmcfadde)" userId="3103ab03-7f5b-4408-ae41-3701ed107f2f" providerId="ADAL" clId="{25C8F504-44E4-4092-B27E-7970ECD24522}" dt="2022-06-23T15:25:50.005" v="149"/>
          <ac:spMkLst>
            <pc:docMk/>
            <pc:sldMk cId="1596034397" sldId="2142533956"/>
            <ac:spMk id="691" creationId="{41EB7460-AC99-4C78-8198-3248D48E55BC}"/>
          </ac:spMkLst>
        </pc:spChg>
        <pc:spChg chg="mod">
          <ac:chgData name="Kevin McFadden (kmcfadde)" userId="3103ab03-7f5b-4408-ae41-3701ed107f2f" providerId="ADAL" clId="{25C8F504-44E4-4092-B27E-7970ECD24522}" dt="2022-06-23T15:25:50.005" v="149"/>
          <ac:spMkLst>
            <pc:docMk/>
            <pc:sldMk cId="1596034397" sldId="2142533956"/>
            <ac:spMk id="692" creationId="{74C58D84-4FF4-4CD6-9AB0-E15B160C0D2F}"/>
          </ac:spMkLst>
        </pc:spChg>
        <pc:spChg chg="mod">
          <ac:chgData name="Kevin McFadden (kmcfadde)" userId="3103ab03-7f5b-4408-ae41-3701ed107f2f" providerId="ADAL" clId="{25C8F504-44E4-4092-B27E-7970ECD24522}" dt="2022-06-23T15:25:50.005" v="149"/>
          <ac:spMkLst>
            <pc:docMk/>
            <pc:sldMk cId="1596034397" sldId="2142533956"/>
            <ac:spMk id="693" creationId="{56D32826-76C6-4056-A19B-EF13A9C21677}"/>
          </ac:spMkLst>
        </pc:spChg>
        <pc:spChg chg="mod">
          <ac:chgData name="Kevin McFadden (kmcfadde)" userId="3103ab03-7f5b-4408-ae41-3701ed107f2f" providerId="ADAL" clId="{25C8F504-44E4-4092-B27E-7970ECD24522}" dt="2022-06-23T15:25:50.005" v="149"/>
          <ac:spMkLst>
            <pc:docMk/>
            <pc:sldMk cId="1596034397" sldId="2142533956"/>
            <ac:spMk id="694" creationId="{CC15911A-35AE-4234-9C52-2E83347A938C}"/>
          </ac:spMkLst>
        </pc:spChg>
        <pc:spChg chg="mod">
          <ac:chgData name="Kevin McFadden (kmcfadde)" userId="3103ab03-7f5b-4408-ae41-3701ed107f2f" providerId="ADAL" clId="{25C8F504-44E4-4092-B27E-7970ECD24522}" dt="2022-06-23T15:25:50.005" v="149"/>
          <ac:spMkLst>
            <pc:docMk/>
            <pc:sldMk cId="1596034397" sldId="2142533956"/>
            <ac:spMk id="695" creationId="{F4A4CEE1-DB8D-4C23-BC95-8536C2B55E58}"/>
          </ac:spMkLst>
        </pc:spChg>
        <pc:spChg chg="mod">
          <ac:chgData name="Kevin McFadden (kmcfadde)" userId="3103ab03-7f5b-4408-ae41-3701ed107f2f" providerId="ADAL" clId="{25C8F504-44E4-4092-B27E-7970ECD24522}" dt="2022-06-23T15:25:50.005" v="149"/>
          <ac:spMkLst>
            <pc:docMk/>
            <pc:sldMk cId="1596034397" sldId="2142533956"/>
            <ac:spMk id="696" creationId="{1E52B24E-5748-42B5-AE58-64DC9F412CF5}"/>
          </ac:spMkLst>
        </pc:spChg>
        <pc:spChg chg="mod">
          <ac:chgData name="Kevin McFadden (kmcfadde)" userId="3103ab03-7f5b-4408-ae41-3701ed107f2f" providerId="ADAL" clId="{25C8F504-44E4-4092-B27E-7970ECD24522}" dt="2022-06-23T15:25:50.005" v="149"/>
          <ac:spMkLst>
            <pc:docMk/>
            <pc:sldMk cId="1596034397" sldId="2142533956"/>
            <ac:spMk id="697" creationId="{6E9628FF-AF4D-4563-95AD-C4465D793494}"/>
          </ac:spMkLst>
        </pc:spChg>
        <pc:spChg chg="mod">
          <ac:chgData name="Kevin McFadden (kmcfadde)" userId="3103ab03-7f5b-4408-ae41-3701ed107f2f" providerId="ADAL" clId="{25C8F504-44E4-4092-B27E-7970ECD24522}" dt="2022-06-23T15:25:50.005" v="149"/>
          <ac:spMkLst>
            <pc:docMk/>
            <pc:sldMk cId="1596034397" sldId="2142533956"/>
            <ac:spMk id="698" creationId="{0A24BF0A-701E-4867-B569-DDCA9056A9D2}"/>
          </ac:spMkLst>
        </pc:spChg>
        <pc:spChg chg="mod">
          <ac:chgData name="Kevin McFadden (kmcfadde)" userId="3103ab03-7f5b-4408-ae41-3701ed107f2f" providerId="ADAL" clId="{25C8F504-44E4-4092-B27E-7970ECD24522}" dt="2022-06-23T15:25:50.005" v="149"/>
          <ac:spMkLst>
            <pc:docMk/>
            <pc:sldMk cId="1596034397" sldId="2142533956"/>
            <ac:spMk id="699" creationId="{0D67355D-C27F-4E46-A5B7-79BC4409A7C8}"/>
          </ac:spMkLst>
        </pc:spChg>
        <pc:spChg chg="mod">
          <ac:chgData name="Kevin McFadden (kmcfadde)" userId="3103ab03-7f5b-4408-ae41-3701ed107f2f" providerId="ADAL" clId="{25C8F504-44E4-4092-B27E-7970ECD24522}" dt="2022-06-23T15:25:50.005" v="149"/>
          <ac:spMkLst>
            <pc:docMk/>
            <pc:sldMk cId="1596034397" sldId="2142533956"/>
            <ac:spMk id="700" creationId="{4F076D88-296E-4C1C-B54E-23B62FF60432}"/>
          </ac:spMkLst>
        </pc:spChg>
        <pc:spChg chg="add del mod">
          <ac:chgData name="Kevin McFadden (kmcfadde)" userId="3103ab03-7f5b-4408-ae41-3701ed107f2f" providerId="ADAL" clId="{25C8F504-44E4-4092-B27E-7970ECD24522}" dt="2022-06-23T15:26:02.967" v="152"/>
          <ac:spMkLst>
            <pc:docMk/>
            <pc:sldMk cId="1596034397" sldId="2142533956"/>
            <ac:spMk id="701" creationId="{0ECB67CE-5F8D-44FD-AB32-05153F9CAF35}"/>
          </ac:spMkLst>
        </pc:spChg>
        <pc:spChg chg="mod">
          <ac:chgData name="Kevin McFadden (kmcfadde)" userId="3103ab03-7f5b-4408-ae41-3701ed107f2f" providerId="ADAL" clId="{25C8F504-44E4-4092-B27E-7970ECD24522}" dt="2022-06-23T15:25:50.005" v="149"/>
          <ac:spMkLst>
            <pc:docMk/>
            <pc:sldMk cId="1596034397" sldId="2142533956"/>
            <ac:spMk id="703" creationId="{465975B9-3B71-43E9-8406-9BD7FF68FF39}"/>
          </ac:spMkLst>
        </pc:spChg>
        <pc:spChg chg="mod">
          <ac:chgData name="Kevin McFadden (kmcfadde)" userId="3103ab03-7f5b-4408-ae41-3701ed107f2f" providerId="ADAL" clId="{25C8F504-44E4-4092-B27E-7970ECD24522}" dt="2022-06-23T15:25:50.005" v="149"/>
          <ac:spMkLst>
            <pc:docMk/>
            <pc:sldMk cId="1596034397" sldId="2142533956"/>
            <ac:spMk id="704" creationId="{5E220059-245C-4D13-B795-1CA177BE6D21}"/>
          </ac:spMkLst>
        </pc:spChg>
        <pc:spChg chg="mod">
          <ac:chgData name="Kevin McFadden (kmcfadde)" userId="3103ab03-7f5b-4408-ae41-3701ed107f2f" providerId="ADAL" clId="{25C8F504-44E4-4092-B27E-7970ECD24522}" dt="2022-06-23T15:25:50.005" v="149"/>
          <ac:spMkLst>
            <pc:docMk/>
            <pc:sldMk cId="1596034397" sldId="2142533956"/>
            <ac:spMk id="705" creationId="{4E9719D5-758F-49BD-906F-B77FF0037E30}"/>
          </ac:spMkLst>
        </pc:spChg>
        <pc:spChg chg="mod">
          <ac:chgData name="Kevin McFadden (kmcfadde)" userId="3103ab03-7f5b-4408-ae41-3701ed107f2f" providerId="ADAL" clId="{25C8F504-44E4-4092-B27E-7970ECD24522}" dt="2022-06-23T15:25:50.005" v="149"/>
          <ac:spMkLst>
            <pc:docMk/>
            <pc:sldMk cId="1596034397" sldId="2142533956"/>
            <ac:spMk id="706" creationId="{4242D0BE-B7F3-43BC-ABFE-EF761F889DD0}"/>
          </ac:spMkLst>
        </pc:spChg>
        <pc:spChg chg="mod">
          <ac:chgData name="Kevin McFadden (kmcfadde)" userId="3103ab03-7f5b-4408-ae41-3701ed107f2f" providerId="ADAL" clId="{25C8F504-44E4-4092-B27E-7970ECD24522}" dt="2022-06-23T15:25:50.005" v="149"/>
          <ac:spMkLst>
            <pc:docMk/>
            <pc:sldMk cId="1596034397" sldId="2142533956"/>
            <ac:spMk id="707" creationId="{6B53DF7C-94AF-4F09-B23A-8D806A4F0AFF}"/>
          </ac:spMkLst>
        </pc:spChg>
        <pc:spChg chg="mod">
          <ac:chgData name="Kevin McFadden (kmcfadde)" userId="3103ab03-7f5b-4408-ae41-3701ed107f2f" providerId="ADAL" clId="{25C8F504-44E4-4092-B27E-7970ECD24522}" dt="2022-06-23T15:25:50.005" v="149"/>
          <ac:spMkLst>
            <pc:docMk/>
            <pc:sldMk cId="1596034397" sldId="2142533956"/>
            <ac:spMk id="708" creationId="{82C1F774-85C4-4BB6-9D35-E7D39B1EDA8B}"/>
          </ac:spMkLst>
        </pc:spChg>
        <pc:spChg chg="mod">
          <ac:chgData name="Kevin McFadden (kmcfadde)" userId="3103ab03-7f5b-4408-ae41-3701ed107f2f" providerId="ADAL" clId="{25C8F504-44E4-4092-B27E-7970ECD24522}" dt="2022-06-23T15:25:50.005" v="149"/>
          <ac:spMkLst>
            <pc:docMk/>
            <pc:sldMk cId="1596034397" sldId="2142533956"/>
            <ac:spMk id="709" creationId="{94882C58-2881-4CDE-9C22-718B3DFCC852}"/>
          </ac:spMkLst>
        </pc:spChg>
        <pc:spChg chg="mod">
          <ac:chgData name="Kevin McFadden (kmcfadde)" userId="3103ab03-7f5b-4408-ae41-3701ed107f2f" providerId="ADAL" clId="{25C8F504-44E4-4092-B27E-7970ECD24522}" dt="2022-06-23T15:25:50.005" v="149"/>
          <ac:spMkLst>
            <pc:docMk/>
            <pc:sldMk cId="1596034397" sldId="2142533956"/>
            <ac:spMk id="710" creationId="{80B9B883-2164-47F6-86F8-E72AA2BD7953}"/>
          </ac:spMkLst>
        </pc:spChg>
        <pc:spChg chg="mod">
          <ac:chgData name="Kevin McFadden (kmcfadde)" userId="3103ab03-7f5b-4408-ae41-3701ed107f2f" providerId="ADAL" clId="{25C8F504-44E4-4092-B27E-7970ECD24522}" dt="2022-06-23T15:25:50.005" v="149"/>
          <ac:spMkLst>
            <pc:docMk/>
            <pc:sldMk cId="1596034397" sldId="2142533956"/>
            <ac:spMk id="711" creationId="{C2239C23-2887-49D7-BF96-8923A292265B}"/>
          </ac:spMkLst>
        </pc:spChg>
        <pc:spChg chg="mod">
          <ac:chgData name="Kevin McFadden (kmcfadde)" userId="3103ab03-7f5b-4408-ae41-3701ed107f2f" providerId="ADAL" clId="{25C8F504-44E4-4092-B27E-7970ECD24522}" dt="2022-06-23T15:25:50.005" v="149"/>
          <ac:spMkLst>
            <pc:docMk/>
            <pc:sldMk cId="1596034397" sldId="2142533956"/>
            <ac:spMk id="712" creationId="{AE8960C3-980B-4CCE-88AC-C7E70162E110}"/>
          </ac:spMkLst>
        </pc:spChg>
        <pc:spChg chg="mod">
          <ac:chgData name="Kevin McFadden (kmcfadde)" userId="3103ab03-7f5b-4408-ae41-3701ed107f2f" providerId="ADAL" clId="{25C8F504-44E4-4092-B27E-7970ECD24522}" dt="2022-06-23T15:25:50.005" v="149"/>
          <ac:spMkLst>
            <pc:docMk/>
            <pc:sldMk cId="1596034397" sldId="2142533956"/>
            <ac:spMk id="713" creationId="{ADA1B7C8-6CDA-4473-BE0D-3E1E1FCEAE2B}"/>
          </ac:spMkLst>
        </pc:spChg>
        <pc:spChg chg="mod">
          <ac:chgData name="Kevin McFadden (kmcfadde)" userId="3103ab03-7f5b-4408-ae41-3701ed107f2f" providerId="ADAL" clId="{25C8F504-44E4-4092-B27E-7970ECD24522}" dt="2022-06-23T15:25:50.005" v="149"/>
          <ac:spMkLst>
            <pc:docMk/>
            <pc:sldMk cId="1596034397" sldId="2142533956"/>
            <ac:spMk id="714" creationId="{08091DCC-D6B5-4207-8D97-5056D29E64DF}"/>
          </ac:spMkLst>
        </pc:spChg>
        <pc:spChg chg="mod">
          <ac:chgData name="Kevin McFadden (kmcfadde)" userId="3103ab03-7f5b-4408-ae41-3701ed107f2f" providerId="ADAL" clId="{25C8F504-44E4-4092-B27E-7970ECD24522}" dt="2022-06-23T15:25:50.005" v="149"/>
          <ac:spMkLst>
            <pc:docMk/>
            <pc:sldMk cId="1596034397" sldId="2142533956"/>
            <ac:spMk id="715" creationId="{A35D8696-F078-4158-89C0-0804F8BDB30C}"/>
          </ac:spMkLst>
        </pc:spChg>
        <pc:spChg chg="mod">
          <ac:chgData name="Kevin McFadden (kmcfadde)" userId="3103ab03-7f5b-4408-ae41-3701ed107f2f" providerId="ADAL" clId="{25C8F504-44E4-4092-B27E-7970ECD24522}" dt="2022-06-23T15:25:50.005" v="149"/>
          <ac:spMkLst>
            <pc:docMk/>
            <pc:sldMk cId="1596034397" sldId="2142533956"/>
            <ac:spMk id="716" creationId="{84A9CC59-2201-47D5-8860-5D7B8CAD7011}"/>
          </ac:spMkLst>
        </pc:spChg>
        <pc:spChg chg="mod">
          <ac:chgData name="Kevin McFadden (kmcfadde)" userId="3103ab03-7f5b-4408-ae41-3701ed107f2f" providerId="ADAL" clId="{25C8F504-44E4-4092-B27E-7970ECD24522}" dt="2022-06-23T15:25:50.005" v="149"/>
          <ac:spMkLst>
            <pc:docMk/>
            <pc:sldMk cId="1596034397" sldId="2142533956"/>
            <ac:spMk id="717" creationId="{BBE57609-34F0-41E8-81D4-C32BD19278D5}"/>
          </ac:spMkLst>
        </pc:spChg>
        <pc:spChg chg="mod">
          <ac:chgData name="Kevin McFadden (kmcfadde)" userId="3103ab03-7f5b-4408-ae41-3701ed107f2f" providerId="ADAL" clId="{25C8F504-44E4-4092-B27E-7970ECD24522}" dt="2022-06-23T15:25:50.005" v="149"/>
          <ac:spMkLst>
            <pc:docMk/>
            <pc:sldMk cId="1596034397" sldId="2142533956"/>
            <ac:spMk id="718" creationId="{3A61F3CA-A4F6-4E09-A2E3-9E8B0677ABE1}"/>
          </ac:spMkLst>
        </pc:spChg>
        <pc:spChg chg="mod">
          <ac:chgData name="Kevin McFadden (kmcfadde)" userId="3103ab03-7f5b-4408-ae41-3701ed107f2f" providerId="ADAL" clId="{25C8F504-44E4-4092-B27E-7970ECD24522}" dt="2022-06-23T15:25:50.005" v="149"/>
          <ac:spMkLst>
            <pc:docMk/>
            <pc:sldMk cId="1596034397" sldId="2142533956"/>
            <ac:spMk id="719" creationId="{C4D78346-0316-471A-BA32-DDD65D707DBA}"/>
          </ac:spMkLst>
        </pc:spChg>
        <pc:spChg chg="mod">
          <ac:chgData name="Kevin McFadden (kmcfadde)" userId="3103ab03-7f5b-4408-ae41-3701ed107f2f" providerId="ADAL" clId="{25C8F504-44E4-4092-B27E-7970ECD24522}" dt="2022-06-23T15:25:50.005" v="149"/>
          <ac:spMkLst>
            <pc:docMk/>
            <pc:sldMk cId="1596034397" sldId="2142533956"/>
            <ac:spMk id="720" creationId="{C7196E0C-0918-4A9E-8C06-FA8B3E32F021}"/>
          </ac:spMkLst>
        </pc:spChg>
        <pc:spChg chg="mod">
          <ac:chgData name="Kevin McFadden (kmcfadde)" userId="3103ab03-7f5b-4408-ae41-3701ed107f2f" providerId="ADAL" clId="{25C8F504-44E4-4092-B27E-7970ECD24522}" dt="2022-06-23T15:25:50.005" v="149"/>
          <ac:spMkLst>
            <pc:docMk/>
            <pc:sldMk cId="1596034397" sldId="2142533956"/>
            <ac:spMk id="721" creationId="{988A60B5-964B-4EC1-B2B1-5CC5211800E9}"/>
          </ac:spMkLst>
        </pc:spChg>
        <pc:spChg chg="mod">
          <ac:chgData name="Kevin McFadden (kmcfadde)" userId="3103ab03-7f5b-4408-ae41-3701ed107f2f" providerId="ADAL" clId="{25C8F504-44E4-4092-B27E-7970ECD24522}" dt="2022-06-23T15:25:50.005" v="149"/>
          <ac:spMkLst>
            <pc:docMk/>
            <pc:sldMk cId="1596034397" sldId="2142533956"/>
            <ac:spMk id="722" creationId="{5F98AF68-F93C-4D0B-92B8-CBEAF5CF23E0}"/>
          </ac:spMkLst>
        </pc:spChg>
        <pc:spChg chg="mod">
          <ac:chgData name="Kevin McFadden (kmcfadde)" userId="3103ab03-7f5b-4408-ae41-3701ed107f2f" providerId="ADAL" clId="{25C8F504-44E4-4092-B27E-7970ECD24522}" dt="2022-06-23T15:25:50.005" v="149"/>
          <ac:spMkLst>
            <pc:docMk/>
            <pc:sldMk cId="1596034397" sldId="2142533956"/>
            <ac:spMk id="724" creationId="{7690B6A8-6F69-4820-B1A3-7F0FC5F9484C}"/>
          </ac:spMkLst>
        </pc:spChg>
        <pc:spChg chg="mod">
          <ac:chgData name="Kevin McFadden (kmcfadde)" userId="3103ab03-7f5b-4408-ae41-3701ed107f2f" providerId="ADAL" clId="{25C8F504-44E4-4092-B27E-7970ECD24522}" dt="2022-06-23T15:25:50.005" v="149"/>
          <ac:spMkLst>
            <pc:docMk/>
            <pc:sldMk cId="1596034397" sldId="2142533956"/>
            <ac:spMk id="725" creationId="{F01D9AF3-2EBC-404A-ABA2-8DC6705D3201}"/>
          </ac:spMkLst>
        </pc:spChg>
        <pc:spChg chg="mod">
          <ac:chgData name="Kevin McFadden (kmcfadde)" userId="3103ab03-7f5b-4408-ae41-3701ed107f2f" providerId="ADAL" clId="{25C8F504-44E4-4092-B27E-7970ECD24522}" dt="2022-06-23T15:25:50.005" v="149"/>
          <ac:spMkLst>
            <pc:docMk/>
            <pc:sldMk cId="1596034397" sldId="2142533956"/>
            <ac:spMk id="727" creationId="{95605DC8-FE3D-4BD1-B801-B9D683B5A833}"/>
          </ac:spMkLst>
        </pc:spChg>
        <pc:spChg chg="mod">
          <ac:chgData name="Kevin McFadden (kmcfadde)" userId="3103ab03-7f5b-4408-ae41-3701ed107f2f" providerId="ADAL" clId="{25C8F504-44E4-4092-B27E-7970ECD24522}" dt="2022-06-23T15:25:50.005" v="149"/>
          <ac:spMkLst>
            <pc:docMk/>
            <pc:sldMk cId="1596034397" sldId="2142533956"/>
            <ac:spMk id="728" creationId="{31284FA8-5A1F-4926-A722-44E5E47BF8DB}"/>
          </ac:spMkLst>
        </pc:spChg>
        <pc:spChg chg="add del mod">
          <ac:chgData name="Kevin McFadden (kmcfadde)" userId="3103ab03-7f5b-4408-ae41-3701ed107f2f" providerId="ADAL" clId="{25C8F504-44E4-4092-B27E-7970ECD24522}" dt="2022-06-23T15:26:02.967" v="152"/>
          <ac:spMkLst>
            <pc:docMk/>
            <pc:sldMk cId="1596034397" sldId="2142533956"/>
            <ac:spMk id="729" creationId="{6C3601BD-4E86-4E83-9429-346DFD5F0342}"/>
          </ac:spMkLst>
        </pc:spChg>
        <pc:spChg chg="mod">
          <ac:chgData name="Kevin McFadden (kmcfadde)" userId="3103ab03-7f5b-4408-ae41-3701ed107f2f" providerId="ADAL" clId="{25C8F504-44E4-4092-B27E-7970ECD24522}" dt="2022-06-23T15:25:50.005" v="149"/>
          <ac:spMkLst>
            <pc:docMk/>
            <pc:sldMk cId="1596034397" sldId="2142533956"/>
            <ac:spMk id="734" creationId="{7919E576-E1C5-4573-86D5-CC8B91C8E1D5}"/>
          </ac:spMkLst>
        </pc:spChg>
        <pc:spChg chg="mod">
          <ac:chgData name="Kevin McFadden (kmcfadde)" userId="3103ab03-7f5b-4408-ae41-3701ed107f2f" providerId="ADAL" clId="{25C8F504-44E4-4092-B27E-7970ECD24522}" dt="2022-06-23T15:25:50.005" v="149"/>
          <ac:spMkLst>
            <pc:docMk/>
            <pc:sldMk cId="1596034397" sldId="2142533956"/>
            <ac:spMk id="735" creationId="{D94FDED7-4A37-4A06-B66A-C8BA1A9EE4D9}"/>
          </ac:spMkLst>
        </pc:spChg>
        <pc:spChg chg="mod">
          <ac:chgData name="Kevin McFadden (kmcfadde)" userId="3103ab03-7f5b-4408-ae41-3701ed107f2f" providerId="ADAL" clId="{25C8F504-44E4-4092-B27E-7970ECD24522}" dt="2022-06-23T15:25:50.005" v="149"/>
          <ac:spMkLst>
            <pc:docMk/>
            <pc:sldMk cId="1596034397" sldId="2142533956"/>
            <ac:spMk id="736" creationId="{EA11E375-F87B-4497-AD17-3890C4B088AF}"/>
          </ac:spMkLst>
        </pc:spChg>
        <pc:spChg chg="mod">
          <ac:chgData name="Kevin McFadden (kmcfadde)" userId="3103ab03-7f5b-4408-ae41-3701ed107f2f" providerId="ADAL" clId="{25C8F504-44E4-4092-B27E-7970ECD24522}" dt="2022-06-23T15:25:50.005" v="149"/>
          <ac:spMkLst>
            <pc:docMk/>
            <pc:sldMk cId="1596034397" sldId="2142533956"/>
            <ac:spMk id="737" creationId="{A09D58AE-1438-4132-A0C8-2B48EDC947CA}"/>
          </ac:spMkLst>
        </pc:spChg>
        <pc:spChg chg="mod">
          <ac:chgData name="Kevin McFadden (kmcfadde)" userId="3103ab03-7f5b-4408-ae41-3701ed107f2f" providerId="ADAL" clId="{25C8F504-44E4-4092-B27E-7970ECD24522}" dt="2022-06-23T15:25:50.005" v="149"/>
          <ac:spMkLst>
            <pc:docMk/>
            <pc:sldMk cId="1596034397" sldId="2142533956"/>
            <ac:spMk id="742" creationId="{3C40C161-1A55-4D7D-A531-E630B7CEFDEA}"/>
          </ac:spMkLst>
        </pc:spChg>
        <pc:spChg chg="mod">
          <ac:chgData name="Kevin McFadden (kmcfadde)" userId="3103ab03-7f5b-4408-ae41-3701ed107f2f" providerId="ADAL" clId="{25C8F504-44E4-4092-B27E-7970ECD24522}" dt="2022-06-23T15:25:50.005" v="149"/>
          <ac:spMkLst>
            <pc:docMk/>
            <pc:sldMk cId="1596034397" sldId="2142533956"/>
            <ac:spMk id="744" creationId="{4A5B6DC6-85B3-4030-A854-71195AEAEB16}"/>
          </ac:spMkLst>
        </pc:spChg>
        <pc:spChg chg="mod">
          <ac:chgData name="Kevin McFadden (kmcfadde)" userId="3103ab03-7f5b-4408-ae41-3701ed107f2f" providerId="ADAL" clId="{25C8F504-44E4-4092-B27E-7970ECD24522}" dt="2022-06-23T15:25:50.005" v="149"/>
          <ac:spMkLst>
            <pc:docMk/>
            <pc:sldMk cId="1596034397" sldId="2142533956"/>
            <ac:spMk id="746" creationId="{94AA8937-75FE-44B2-BCCC-293306DAF029}"/>
          </ac:spMkLst>
        </pc:spChg>
        <pc:spChg chg="mod">
          <ac:chgData name="Kevin McFadden (kmcfadde)" userId="3103ab03-7f5b-4408-ae41-3701ed107f2f" providerId="ADAL" clId="{25C8F504-44E4-4092-B27E-7970ECD24522}" dt="2022-06-23T15:25:50.005" v="149"/>
          <ac:spMkLst>
            <pc:docMk/>
            <pc:sldMk cId="1596034397" sldId="2142533956"/>
            <ac:spMk id="748" creationId="{3D577A40-353F-4EEB-B39C-A2AFC1A251A4}"/>
          </ac:spMkLst>
        </pc:spChg>
        <pc:spChg chg="add del mod">
          <ac:chgData name="Kevin McFadden (kmcfadde)" userId="3103ab03-7f5b-4408-ae41-3701ed107f2f" providerId="ADAL" clId="{25C8F504-44E4-4092-B27E-7970ECD24522}" dt="2022-06-23T15:26:02.967" v="152"/>
          <ac:spMkLst>
            <pc:docMk/>
            <pc:sldMk cId="1596034397" sldId="2142533956"/>
            <ac:spMk id="759" creationId="{3357E0FE-8738-4614-9FA0-ED965C6EA13A}"/>
          </ac:spMkLst>
        </pc:spChg>
        <pc:spChg chg="add del mod">
          <ac:chgData name="Kevin McFadden (kmcfadde)" userId="3103ab03-7f5b-4408-ae41-3701ed107f2f" providerId="ADAL" clId="{25C8F504-44E4-4092-B27E-7970ECD24522}" dt="2022-06-23T15:26:02.967" v="152"/>
          <ac:spMkLst>
            <pc:docMk/>
            <pc:sldMk cId="1596034397" sldId="2142533956"/>
            <ac:spMk id="760" creationId="{FAAF9AAF-53C5-4B6E-8C20-5ABAED9F9A1E}"/>
          </ac:spMkLst>
        </pc:spChg>
        <pc:spChg chg="add del mod">
          <ac:chgData name="Kevin McFadden (kmcfadde)" userId="3103ab03-7f5b-4408-ae41-3701ed107f2f" providerId="ADAL" clId="{25C8F504-44E4-4092-B27E-7970ECD24522}" dt="2022-06-23T15:26:02.967" v="152"/>
          <ac:spMkLst>
            <pc:docMk/>
            <pc:sldMk cId="1596034397" sldId="2142533956"/>
            <ac:spMk id="761" creationId="{1FC2C011-829B-49C2-BB28-0DB28B843227}"/>
          </ac:spMkLst>
        </pc:spChg>
        <pc:spChg chg="add del mod">
          <ac:chgData name="Kevin McFadden (kmcfadde)" userId="3103ab03-7f5b-4408-ae41-3701ed107f2f" providerId="ADAL" clId="{25C8F504-44E4-4092-B27E-7970ECD24522}" dt="2022-06-23T15:26:02.967" v="152"/>
          <ac:spMkLst>
            <pc:docMk/>
            <pc:sldMk cId="1596034397" sldId="2142533956"/>
            <ac:spMk id="762" creationId="{C78C5E21-3881-4244-8104-5FC09C5957C3}"/>
          </ac:spMkLst>
        </pc:spChg>
        <pc:spChg chg="add del mod">
          <ac:chgData name="Kevin McFadden (kmcfadde)" userId="3103ab03-7f5b-4408-ae41-3701ed107f2f" providerId="ADAL" clId="{25C8F504-44E4-4092-B27E-7970ECD24522}" dt="2022-06-23T15:26:02.967" v="152"/>
          <ac:spMkLst>
            <pc:docMk/>
            <pc:sldMk cId="1596034397" sldId="2142533956"/>
            <ac:spMk id="763" creationId="{70B68F46-7589-4A84-B12C-57A103DF64C2}"/>
          </ac:spMkLst>
        </pc:spChg>
        <pc:spChg chg="add del mod">
          <ac:chgData name="Kevin McFadden (kmcfadde)" userId="3103ab03-7f5b-4408-ae41-3701ed107f2f" providerId="ADAL" clId="{25C8F504-44E4-4092-B27E-7970ECD24522}" dt="2022-06-23T15:26:02.967" v="152"/>
          <ac:spMkLst>
            <pc:docMk/>
            <pc:sldMk cId="1596034397" sldId="2142533956"/>
            <ac:spMk id="764" creationId="{0D11E90A-652A-434E-A999-B46679947830}"/>
          </ac:spMkLst>
        </pc:spChg>
        <pc:spChg chg="mod">
          <ac:chgData name="Kevin McFadden (kmcfadde)" userId="3103ab03-7f5b-4408-ae41-3701ed107f2f" providerId="ADAL" clId="{25C8F504-44E4-4092-B27E-7970ECD24522}" dt="2022-06-23T15:25:50.005" v="149"/>
          <ac:spMkLst>
            <pc:docMk/>
            <pc:sldMk cId="1596034397" sldId="2142533956"/>
            <ac:spMk id="766" creationId="{6B0096D7-01F9-4499-851C-7D66FCA34751}"/>
          </ac:spMkLst>
        </pc:spChg>
        <pc:spChg chg="mod">
          <ac:chgData name="Kevin McFadden (kmcfadde)" userId="3103ab03-7f5b-4408-ae41-3701ed107f2f" providerId="ADAL" clId="{25C8F504-44E4-4092-B27E-7970ECD24522}" dt="2022-06-23T15:25:50.005" v="149"/>
          <ac:spMkLst>
            <pc:docMk/>
            <pc:sldMk cId="1596034397" sldId="2142533956"/>
            <ac:spMk id="767" creationId="{306B3C0F-669D-4FD6-9429-E8FCA84E3A56}"/>
          </ac:spMkLst>
        </pc:spChg>
        <pc:spChg chg="mod">
          <ac:chgData name="Kevin McFadden (kmcfadde)" userId="3103ab03-7f5b-4408-ae41-3701ed107f2f" providerId="ADAL" clId="{25C8F504-44E4-4092-B27E-7970ECD24522}" dt="2022-06-23T15:25:50.005" v="149"/>
          <ac:spMkLst>
            <pc:docMk/>
            <pc:sldMk cId="1596034397" sldId="2142533956"/>
            <ac:spMk id="768" creationId="{CC0F0919-2E48-4DEF-A672-D95E6C246A7D}"/>
          </ac:spMkLst>
        </pc:spChg>
        <pc:spChg chg="add del mod">
          <ac:chgData name="Kevin McFadden (kmcfadde)" userId="3103ab03-7f5b-4408-ae41-3701ed107f2f" providerId="ADAL" clId="{25C8F504-44E4-4092-B27E-7970ECD24522}" dt="2022-06-23T15:26:02.967" v="152"/>
          <ac:spMkLst>
            <pc:docMk/>
            <pc:sldMk cId="1596034397" sldId="2142533956"/>
            <ac:spMk id="769" creationId="{37720425-C72B-4F0B-84B5-271B72EC6A21}"/>
          </ac:spMkLst>
        </pc:spChg>
        <pc:spChg chg="mod">
          <ac:chgData name="Kevin McFadden (kmcfadde)" userId="3103ab03-7f5b-4408-ae41-3701ed107f2f" providerId="ADAL" clId="{25C8F504-44E4-4092-B27E-7970ECD24522}" dt="2022-06-23T15:25:50.005" v="149"/>
          <ac:spMkLst>
            <pc:docMk/>
            <pc:sldMk cId="1596034397" sldId="2142533956"/>
            <ac:spMk id="774" creationId="{6F704779-72C4-4954-8D04-962BD32C7BEA}"/>
          </ac:spMkLst>
        </pc:spChg>
        <pc:spChg chg="mod">
          <ac:chgData name="Kevin McFadden (kmcfadde)" userId="3103ab03-7f5b-4408-ae41-3701ed107f2f" providerId="ADAL" clId="{25C8F504-44E4-4092-B27E-7970ECD24522}" dt="2022-06-23T15:25:50.005" v="149"/>
          <ac:spMkLst>
            <pc:docMk/>
            <pc:sldMk cId="1596034397" sldId="2142533956"/>
            <ac:spMk id="775" creationId="{32F4260F-0F54-400D-AE8A-5E640501844F}"/>
          </ac:spMkLst>
        </pc:spChg>
        <pc:spChg chg="mod">
          <ac:chgData name="Kevin McFadden (kmcfadde)" userId="3103ab03-7f5b-4408-ae41-3701ed107f2f" providerId="ADAL" clId="{25C8F504-44E4-4092-B27E-7970ECD24522}" dt="2022-06-23T15:25:50.005" v="149"/>
          <ac:spMkLst>
            <pc:docMk/>
            <pc:sldMk cId="1596034397" sldId="2142533956"/>
            <ac:spMk id="776" creationId="{2AAAAB7E-1D31-4736-98B5-D578E1BC9463}"/>
          </ac:spMkLst>
        </pc:spChg>
        <pc:spChg chg="mod">
          <ac:chgData name="Kevin McFadden (kmcfadde)" userId="3103ab03-7f5b-4408-ae41-3701ed107f2f" providerId="ADAL" clId="{25C8F504-44E4-4092-B27E-7970ECD24522}" dt="2022-06-23T15:25:50.005" v="149"/>
          <ac:spMkLst>
            <pc:docMk/>
            <pc:sldMk cId="1596034397" sldId="2142533956"/>
            <ac:spMk id="777" creationId="{0AC3435E-8156-40C5-A17A-5AB184A17B4A}"/>
          </ac:spMkLst>
        </pc:spChg>
        <pc:spChg chg="mod">
          <ac:chgData name="Kevin McFadden (kmcfadde)" userId="3103ab03-7f5b-4408-ae41-3701ed107f2f" providerId="ADAL" clId="{25C8F504-44E4-4092-B27E-7970ECD24522}" dt="2022-06-23T15:25:50.005" v="149"/>
          <ac:spMkLst>
            <pc:docMk/>
            <pc:sldMk cId="1596034397" sldId="2142533956"/>
            <ac:spMk id="778" creationId="{C450CB38-EDF6-4F3B-B4AB-8D1C8D4E86F5}"/>
          </ac:spMkLst>
        </pc:spChg>
        <pc:spChg chg="mod">
          <ac:chgData name="Kevin McFadden (kmcfadde)" userId="3103ab03-7f5b-4408-ae41-3701ed107f2f" providerId="ADAL" clId="{25C8F504-44E4-4092-B27E-7970ECD24522}" dt="2022-06-23T15:25:50.005" v="149"/>
          <ac:spMkLst>
            <pc:docMk/>
            <pc:sldMk cId="1596034397" sldId="2142533956"/>
            <ac:spMk id="779" creationId="{8CB1202D-FA6B-463F-89C7-AFF8EBF1B126}"/>
          </ac:spMkLst>
        </pc:spChg>
        <pc:spChg chg="mod">
          <ac:chgData name="Kevin McFadden (kmcfadde)" userId="3103ab03-7f5b-4408-ae41-3701ed107f2f" providerId="ADAL" clId="{25C8F504-44E4-4092-B27E-7970ECD24522}" dt="2022-06-23T15:25:50.005" v="149"/>
          <ac:spMkLst>
            <pc:docMk/>
            <pc:sldMk cId="1596034397" sldId="2142533956"/>
            <ac:spMk id="780" creationId="{C7689B37-1667-4DB5-B5F8-181E07F6B62B}"/>
          </ac:spMkLst>
        </pc:spChg>
        <pc:spChg chg="mod">
          <ac:chgData name="Kevin McFadden (kmcfadde)" userId="3103ab03-7f5b-4408-ae41-3701ed107f2f" providerId="ADAL" clId="{25C8F504-44E4-4092-B27E-7970ECD24522}" dt="2022-06-23T15:25:50.005" v="149"/>
          <ac:spMkLst>
            <pc:docMk/>
            <pc:sldMk cId="1596034397" sldId="2142533956"/>
            <ac:spMk id="781" creationId="{343E5291-F3D7-4782-80AE-5F3141E8202B}"/>
          </ac:spMkLst>
        </pc:spChg>
        <pc:spChg chg="mod">
          <ac:chgData name="Kevin McFadden (kmcfadde)" userId="3103ab03-7f5b-4408-ae41-3701ed107f2f" providerId="ADAL" clId="{25C8F504-44E4-4092-B27E-7970ECD24522}" dt="2022-06-23T15:25:50.005" v="149"/>
          <ac:spMkLst>
            <pc:docMk/>
            <pc:sldMk cId="1596034397" sldId="2142533956"/>
            <ac:spMk id="782" creationId="{8E4BFFA6-884C-48A7-B67F-CAF2F9DE58C0}"/>
          </ac:spMkLst>
        </pc:spChg>
        <pc:spChg chg="mod">
          <ac:chgData name="Kevin McFadden (kmcfadde)" userId="3103ab03-7f5b-4408-ae41-3701ed107f2f" providerId="ADAL" clId="{25C8F504-44E4-4092-B27E-7970ECD24522}" dt="2022-06-23T15:25:50.005" v="149"/>
          <ac:spMkLst>
            <pc:docMk/>
            <pc:sldMk cId="1596034397" sldId="2142533956"/>
            <ac:spMk id="783" creationId="{BDD4AF6A-7B84-4B92-901C-60C000CB5FEB}"/>
          </ac:spMkLst>
        </pc:spChg>
        <pc:spChg chg="mod">
          <ac:chgData name="Kevin McFadden (kmcfadde)" userId="3103ab03-7f5b-4408-ae41-3701ed107f2f" providerId="ADAL" clId="{25C8F504-44E4-4092-B27E-7970ECD24522}" dt="2022-06-23T15:25:50.005" v="149"/>
          <ac:spMkLst>
            <pc:docMk/>
            <pc:sldMk cId="1596034397" sldId="2142533956"/>
            <ac:spMk id="784" creationId="{FB062328-6A3C-4F37-9773-7830F40D8590}"/>
          </ac:spMkLst>
        </pc:spChg>
        <pc:spChg chg="mod">
          <ac:chgData name="Kevin McFadden (kmcfadde)" userId="3103ab03-7f5b-4408-ae41-3701ed107f2f" providerId="ADAL" clId="{25C8F504-44E4-4092-B27E-7970ECD24522}" dt="2022-06-23T15:25:50.005" v="149"/>
          <ac:spMkLst>
            <pc:docMk/>
            <pc:sldMk cId="1596034397" sldId="2142533956"/>
            <ac:spMk id="785" creationId="{B75D3F16-E8F7-43DA-8335-9BAC500FA0F4}"/>
          </ac:spMkLst>
        </pc:spChg>
        <pc:spChg chg="mod">
          <ac:chgData name="Kevin McFadden (kmcfadde)" userId="3103ab03-7f5b-4408-ae41-3701ed107f2f" providerId="ADAL" clId="{25C8F504-44E4-4092-B27E-7970ECD24522}" dt="2022-06-23T15:25:50.005" v="149"/>
          <ac:spMkLst>
            <pc:docMk/>
            <pc:sldMk cId="1596034397" sldId="2142533956"/>
            <ac:spMk id="786" creationId="{9D725036-6C56-4D04-9349-0B1A60007729}"/>
          </ac:spMkLst>
        </pc:spChg>
        <pc:spChg chg="mod">
          <ac:chgData name="Kevin McFadden (kmcfadde)" userId="3103ab03-7f5b-4408-ae41-3701ed107f2f" providerId="ADAL" clId="{25C8F504-44E4-4092-B27E-7970ECD24522}" dt="2022-06-23T15:25:50.005" v="149"/>
          <ac:spMkLst>
            <pc:docMk/>
            <pc:sldMk cId="1596034397" sldId="2142533956"/>
            <ac:spMk id="787" creationId="{94706EAB-D967-41AA-82AC-7F91367E5461}"/>
          </ac:spMkLst>
        </pc:spChg>
        <pc:spChg chg="mod">
          <ac:chgData name="Kevin McFadden (kmcfadde)" userId="3103ab03-7f5b-4408-ae41-3701ed107f2f" providerId="ADAL" clId="{25C8F504-44E4-4092-B27E-7970ECD24522}" dt="2022-06-23T15:25:50.005" v="149"/>
          <ac:spMkLst>
            <pc:docMk/>
            <pc:sldMk cId="1596034397" sldId="2142533956"/>
            <ac:spMk id="788" creationId="{F671CB59-2DEE-4980-A05D-C0F3AE10817A}"/>
          </ac:spMkLst>
        </pc:spChg>
        <pc:spChg chg="mod">
          <ac:chgData name="Kevin McFadden (kmcfadde)" userId="3103ab03-7f5b-4408-ae41-3701ed107f2f" providerId="ADAL" clId="{25C8F504-44E4-4092-B27E-7970ECD24522}" dt="2022-06-23T15:25:50.005" v="149"/>
          <ac:spMkLst>
            <pc:docMk/>
            <pc:sldMk cId="1596034397" sldId="2142533956"/>
            <ac:spMk id="789" creationId="{66CF88B3-36F4-470D-AAFD-87D0DBF8F66A}"/>
          </ac:spMkLst>
        </pc:spChg>
        <pc:spChg chg="mod">
          <ac:chgData name="Kevin McFadden (kmcfadde)" userId="3103ab03-7f5b-4408-ae41-3701ed107f2f" providerId="ADAL" clId="{25C8F504-44E4-4092-B27E-7970ECD24522}" dt="2022-06-23T15:25:50.005" v="149"/>
          <ac:spMkLst>
            <pc:docMk/>
            <pc:sldMk cId="1596034397" sldId="2142533956"/>
            <ac:spMk id="790" creationId="{92247267-C092-4C9B-A8E4-EFA909CC6F56}"/>
          </ac:spMkLst>
        </pc:spChg>
        <pc:spChg chg="mod">
          <ac:chgData name="Kevin McFadden (kmcfadde)" userId="3103ab03-7f5b-4408-ae41-3701ed107f2f" providerId="ADAL" clId="{25C8F504-44E4-4092-B27E-7970ECD24522}" dt="2022-06-23T15:25:50.005" v="149"/>
          <ac:spMkLst>
            <pc:docMk/>
            <pc:sldMk cId="1596034397" sldId="2142533956"/>
            <ac:spMk id="791" creationId="{CE306373-1030-4966-8ABE-E1B6C0496572}"/>
          </ac:spMkLst>
        </pc:spChg>
        <pc:spChg chg="add del mod">
          <ac:chgData name="Kevin McFadden (kmcfadde)" userId="3103ab03-7f5b-4408-ae41-3701ed107f2f" providerId="ADAL" clId="{25C8F504-44E4-4092-B27E-7970ECD24522}" dt="2022-06-23T15:26:02.967" v="152"/>
          <ac:spMkLst>
            <pc:docMk/>
            <pc:sldMk cId="1596034397" sldId="2142533956"/>
            <ac:spMk id="792" creationId="{2D9951E1-8D71-485D-8A00-59745D1AB412}"/>
          </ac:spMkLst>
        </pc:spChg>
        <pc:spChg chg="mod">
          <ac:chgData name="Kevin McFadden (kmcfadde)" userId="3103ab03-7f5b-4408-ae41-3701ed107f2f" providerId="ADAL" clId="{25C8F504-44E4-4092-B27E-7970ECD24522}" dt="2022-06-23T15:25:50.005" v="149"/>
          <ac:spMkLst>
            <pc:docMk/>
            <pc:sldMk cId="1596034397" sldId="2142533956"/>
            <ac:spMk id="794" creationId="{5E2D3190-5A94-48F3-B9E6-7BEFEBDB1FC6}"/>
          </ac:spMkLst>
        </pc:spChg>
        <pc:spChg chg="mod">
          <ac:chgData name="Kevin McFadden (kmcfadde)" userId="3103ab03-7f5b-4408-ae41-3701ed107f2f" providerId="ADAL" clId="{25C8F504-44E4-4092-B27E-7970ECD24522}" dt="2022-06-23T15:25:50.005" v="149"/>
          <ac:spMkLst>
            <pc:docMk/>
            <pc:sldMk cId="1596034397" sldId="2142533956"/>
            <ac:spMk id="795" creationId="{5B404EDA-3AA1-482F-BA40-FEAC186D51C5}"/>
          </ac:spMkLst>
        </pc:spChg>
        <pc:spChg chg="mod">
          <ac:chgData name="Kevin McFadden (kmcfadde)" userId="3103ab03-7f5b-4408-ae41-3701ed107f2f" providerId="ADAL" clId="{25C8F504-44E4-4092-B27E-7970ECD24522}" dt="2022-06-23T15:25:50.005" v="149"/>
          <ac:spMkLst>
            <pc:docMk/>
            <pc:sldMk cId="1596034397" sldId="2142533956"/>
            <ac:spMk id="796" creationId="{0870CD39-F3D1-476F-BF96-56711FEE3F1D}"/>
          </ac:spMkLst>
        </pc:spChg>
        <pc:spChg chg="add del mod">
          <ac:chgData name="Kevin McFadden (kmcfadde)" userId="3103ab03-7f5b-4408-ae41-3701ed107f2f" providerId="ADAL" clId="{25C8F504-44E4-4092-B27E-7970ECD24522}" dt="2022-06-23T15:26:02.967" v="152"/>
          <ac:spMkLst>
            <pc:docMk/>
            <pc:sldMk cId="1596034397" sldId="2142533956"/>
            <ac:spMk id="797" creationId="{AB7D31B7-719B-4CD5-9138-F81D4409E5AC}"/>
          </ac:spMkLst>
        </pc:spChg>
        <pc:spChg chg="mod">
          <ac:chgData name="Kevin McFadden (kmcfadde)" userId="3103ab03-7f5b-4408-ae41-3701ed107f2f" providerId="ADAL" clId="{25C8F504-44E4-4092-B27E-7970ECD24522}" dt="2022-06-23T15:25:50.005" v="149"/>
          <ac:spMkLst>
            <pc:docMk/>
            <pc:sldMk cId="1596034397" sldId="2142533956"/>
            <ac:spMk id="802" creationId="{AEA19A06-4FCC-48B2-892D-8E5A382C0EB2}"/>
          </ac:spMkLst>
        </pc:spChg>
        <pc:spChg chg="mod">
          <ac:chgData name="Kevin McFadden (kmcfadde)" userId="3103ab03-7f5b-4408-ae41-3701ed107f2f" providerId="ADAL" clId="{25C8F504-44E4-4092-B27E-7970ECD24522}" dt="2022-06-23T15:25:50.005" v="149"/>
          <ac:spMkLst>
            <pc:docMk/>
            <pc:sldMk cId="1596034397" sldId="2142533956"/>
            <ac:spMk id="803" creationId="{22562146-5C98-47E5-9D54-B74BDFC10935}"/>
          </ac:spMkLst>
        </pc:spChg>
        <pc:spChg chg="mod">
          <ac:chgData name="Kevin McFadden (kmcfadde)" userId="3103ab03-7f5b-4408-ae41-3701ed107f2f" providerId="ADAL" clId="{25C8F504-44E4-4092-B27E-7970ECD24522}" dt="2022-06-23T15:25:50.005" v="149"/>
          <ac:spMkLst>
            <pc:docMk/>
            <pc:sldMk cId="1596034397" sldId="2142533956"/>
            <ac:spMk id="804" creationId="{164BBFCF-B705-45B6-A494-92FEA708A544}"/>
          </ac:spMkLst>
        </pc:spChg>
        <pc:spChg chg="mod">
          <ac:chgData name="Kevin McFadden (kmcfadde)" userId="3103ab03-7f5b-4408-ae41-3701ed107f2f" providerId="ADAL" clId="{25C8F504-44E4-4092-B27E-7970ECD24522}" dt="2022-06-23T15:25:50.005" v="149"/>
          <ac:spMkLst>
            <pc:docMk/>
            <pc:sldMk cId="1596034397" sldId="2142533956"/>
            <ac:spMk id="805" creationId="{D2764B7A-DEAF-47D1-B405-72AEE65B7F20}"/>
          </ac:spMkLst>
        </pc:spChg>
        <pc:spChg chg="mod">
          <ac:chgData name="Kevin McFadden (kmcfadde)" userId="3103ab03-7f5b-4408-ae41-3701ed107f2f" providerId="ADAL" clId="{25C8F504-44E4-4092-B27E-7970ECD24522}" dt="2022-06-23T15:25:50.005" v="149"/>
          <ac:spMkLst>
            <pc:docMk/>
            <pc:sldMk cId="1596034397" sldId="2142533956"/>
            <ac:spMk id="806" creationId="{FC8EB779-AAE2-4C03-8872-8E79EB32FF40}"/>
          </ac:spMkLst>
        </pc:spChg>
        <pc:spChg chg="mod">
          <ac:chgData name="Kevin McFadden (kmcfadde)" userId="3103ab03-7f5b-4408-ae41-3701ed107f2f" providerId="ADAL" clId="{25C8F504-44E4-4092-B27E-7970ECD24522}" dt="2022-06-23T15:25:50.005" v="149"/>
          <ac:spMkLst>
            <pc:docMk/>
            <pc:sldMk cId="1596034397" sldId="2142533956"/>
            <ac:spMk id="807" creationId="{0E835BD8-C431-4765-BA8A-65AE3B69536A}"/>
          </ac:spMkLst>
        </pc:spChg>
        <pc:spChg chg="mod">
          <ac:chgData name="Kevin McFadden (kmcfadde)" userId="3103ab03-7f5b-4408-ae41-3701ed107f2f" providerId="ADAL" clId="{25C8F504-44E4-4092-B27E-7970ECD24522}" dt="2022-06-23T15:25:50.005" v="149"/>
          <ac:spMkLst>
            <pc:docMk/>
            <pc:sldMk cId="1596034397" sldId="2142533956"/>
            <ac:spMk id="808" creationId="{BB8CB8A0-D97C-457E-B4FF-2BA04F9B838C}"/>
          </ac:spMkLst>
        </pc:spChg>
        <pc:spChg chg="mod">
          <ac:chgData name="Kevin McFadden (kmcfadde)" userId="3103ab03-7f5b-4408-ae41-3701ed107f2f" providerId="ADAL" clId="{25C8F504-44E4-4092-B27E-7970ECD24522}" dt="2022-06-23T15:25:50.005" v="149"/>
          <ac:spMkLst>
            <pc:docMk/>
            <pc:sldMk cId="1596034397" sldId="2142533956"/>
            <ac:spMk id="809" creationId="{41614F9F-6EFC-4EBD-AFA7-39C67910AF78}"/>
          </ac:spMkLst>
        </pc:spChg>
        <pc:spChg chg="mod">
          <ac:chgData name="Kevin McFadden (kmcfadde)" userId="3103ab03-7f5b-4408-ae41-3701ed107f2f" providerId="ADAL" clId="{25C8F504-44E4-4092-B27E-7970ECD24522}" dt="2022-06-23T15:25:50.005" v="149"/>
          <ac:spMkLst>
            <pc:docMk/>
            <pc:sldMk cId="1596034397" sldId="2142533956"/>
            <ac:spMk id="810" creationId="{6DB4A99A-F6F3-4B29-B6CE-018A961BA7FB}"/>
          </ac:spMkLst>
        </pc:spChg>
        <pc:spChg chg="mod">
          <ac:chgData name="Kevin McFadden (kmcfadde)" userId="3103ab03-7f5b-4408-ae41-3701ed107f2f" providerId="ADAL" clId="{25C8F504-44E4-4092-B27E-7970ECD24522}" dt="2022-06-23T15:25:50.005" v="149"/>
          <ac:spMkLst>
            <pc:docMk/>
            <pc:sldMk cId="1596034397" sldId="2142533956"/>
            <ac:spMk id="811" creationId="{DA06FCD8-0E8E-49AD-A00C-F256685439E3}"/>
          </ac:spMkLst>
        </pc:spChg>
        <pc:spChg chg="mod">
          <ac:chgData name="Kevin McFadden (kmcfadde)" userId="3103ab03-7f5b-4408-ae41-3701ed107f2f" providerId="ADAL" clId="{25C8F504-44E4-4092-B27E-7970ECD24522}" dt="2022-06-23T15:25:50.005" v="149"/>
          <ac:spMkLst>
            <pc:docMk/>
            <pc:sldMk cId="1596034397" sldId="2142533956"/>
            <ac:spMk id="812" creationId="{CC52D0C3-9BD0-4E43-B553-6B7DE11756EB}"/>
          </ac:spMkLst>
        </pc:spChg>
        <pc:spChg chg="mod">
          <ac:chgData name="Kevin McFadden (kmcfadde)" userId="3103ab03-7f5b-4408-ae41-3701ed107f2f" providerId="ADAL" clId="{25C8F504-44E4-4092-B27E-7970ECD24522}" dt="2022-06-23T15:25:50.005" v="149"/>
          <ac:spMkLst>
            <pc:docMk/>
            <pc:sldMk cId="1596034397" sldId="2142533956"/>
            <ac:spMk id="813" creationId="{1F5062FD-1A90-49EC-A13F-8C3B5BA7BDF6}"/>
          </ac:spMkLst>
        </pc:spChg>
        <pc:spChg chg="mod">
          <ac:chgData name="Kevin McFadden (kmcfadde)" userId="3103ab03-7f5b-4408-ae41-3701ed107f2f" providerId="ADAL" clId="{25C8F504-44E4-4092-B27E-7970ECD24522}" dt="2022-06-23T15:25:50.005" v="149"/>
          <ac:spMkLst>
            <pc:docMk/>
            <pc:sldMk cId="1596034397" sldId="2142533956"/>
            <ac:spMk id="814" creationId="{5B3BAC52-D1C2-4FA3-BD09-04C913444B47}"/>
          </ac:spMkLst>
        </pc:spChg>
        <pc:spChg chg="mod">
          <ac:chgData name="Kevin McFadden (kmcfadde)" userId="3103ab03-7f5b-4408-ae41-3701ed107f2f" providerId="ADAL" clId="{25C8F504-44E4-4092-B27E-7970ECD24522}" dt="2022-06-23T15:25:50.005" v="149"/>
          <ac:spMkLst>
            <pc:docMk/>
            <pc:sldMk cId="1596034397" sldId="2142533956"/>
            <ac:spMk id="815" creationId="{B3DEB231-BB1D-428D-80B9-16041F20C30C}"/>
          </ac:spMkLst>
        </pc:spChg>
        <pc:spChg chg="mod">
          <ac:chgData name="Kevin McFadden (kmcfadde)" userId="3103ab03-7f5b-4408-ae41-3701ed107f2f" providerId="ADAL" clId="{25C8F504-44E4-4092-B27E-7970ECD24522}" dt="2022-06-23T15:25:50.005" v="149"/>
          <ac:spMkLst>
            <pc:docMk/>
            <pc:sldMk cId="1596034397" sldId="2142533956"/>
            <ac:spMk id="816" creationId="{8D87BEC4-BE0D-4D95-8C68-CD6F6E4E4654}"/>
          </ac:spMkLst>
        </pc:spChg>
        <pc:spChg chg="mod">
          <ac:chgData name="Kevin McFadden (kmcfadde)" userId="3103ab03-7f5b-4408-ae41-3701ed107f2f" providerId="ADAL" clId="{25C8F504-44E4-4092-B27E-7970ECD24522}" dt="2022-06-23T15:25:50.005" v="149"/>
          <ac:spMkLst>
            <pc:docMk/>
            <pc:sldMk cId="1596034397" sldId="2142533956"/>
            <ac:spMk id="817" creationId="{77316F75-CC40-4ED1-9751-0456482D8942}"/>
          </ac:spMkLst>
        </pc:spChg>
        <pc:spChg chg="mod">
          <ac:chgData name="Kevin McFadden (kmcfadde)" userId="3103ab03-7f5b-4408-ae41-3701ed107f2f" providerId="ADAL" clId="{25C8F504-44E4-4092-B27E-7970ECD24522}" dt="2022-06-23T15:25:50.005" v="149"/>
          <ac:spMkLst>
            <pc:docMk/>
            <pc:sldMk cId="1596034397" sldId="2142533956"/>
            <ac:spMk id="818" creationId="{B970A28E-E16E-40F6-BD7A-0B37B2FAB10A}"/>
          </ac:spMkLst>
        </pc:spChg>
        <pc:spChg chg="mod">
          <ac:chgData name="Kevin McFadden (kmcfadde)" userId="3103ab03-7f5b-4408-ae41-3701ed107f2f" providerId="ADAL" clId="{25C8F504-44E4-4092-B27E-7970ECD24522}" dt="2022-06-23T15:25:50.005" v="149"/>
          <ac:spMkLst>
            <pc:docMk/>
            <pc:sldMk cId="1596034397" sldId="2142533956"/>
            <ac:spMk id="819" creationId="{08283835-0916-4A5F-BC51-5C9958CEB8D6}"/>
          </ac:spMkLst>
        </pc:spChg>
        <pc:spChg chg="mod">
          <ac:chgData name="Kevin McFadden (kmcfadde)" userId="3103ab03-7f5b-4408-ae41-3701ed107f2f" providerId="ADAL" clId="{25C8F504-44E4-4092-B27E-7970ECD24522}" dt="2022-06-23T15:25:50.005" v="149"/>
          <ac:spMkLst>
            <pc:docMk/>
            <pc:sldMk cId="1596034397" sldId="2142533956"/>
            <ac:spMk id="821" creationId="{E3C1B626-1BE7-493E-8374-F74A825024AF}"/>
          </ac:spMkLst>
        </pc:spChg>
        <pc:spChg chg="mod">
          <ac:chgData name="Kevin McFadden (kmcfadde)" userId="3103ab03-7f5b-4408-ae41-3701ed107f2f" providerId="ADAL" clId="{25C8F504-44E4-4092-B27E-7970ECD24522}" dt="2022-06-23T15:25:50.005" v="149"/>
          <ac:spMkLst>
            <pc:docMk/>
            <pc:sldMk cId="1596034397" sldId="2142533956"/>
            <ac:spMk id="822" creationId="{C24DCE19-F91C-4AD0-BA6D-618C1AB0E164}"/>
          </ac:spMkLst>
        </pc:spChg>
        <pc:spChg chg="mod">
          <ac:chgData name="Kevin McFadden (kmcfadde)" userId="3103ab03-7f5b-4408-ae41-3701ed107f2f" providerId="ADAL" clId="{25C8F504-44E4-4092-B27E-7970ECD24522}" dt="2022-06-23T15:25:50.005" v="149"/>
          <ac:spMkLst>
            <pc:docMk/>
            <pc:sldMk cId="1596034397" sldId="2142533956"/>
            <ac:spMk id="824" creationId="{63A85C66-F02F-434F-9D1A-5D7483CFEE8E}"/>
          </ac:spMkLst>
        </pc:spChg>
        <pc:spChg chg="mod">
          <ac:chgData name="Kevin McFadden (kmcfadde)" userId="3103ab03-7f5b-4408-ae41-3701ed107f2f" providerId="ADAL" clId="{25C8F504-44E4-4092-B27E-7970ECD24522}" dt="2022-06-23T15:25:50.005" v="149"/>
          <ac:spMkLst>
            <pc:docMk/>
            <pc:sldMk cId="1596034397" sldId="2142533956"/>
            <ac:spMk id="825" creationId="{13D0F741-87AC-463D-94E5-C5F95FEC0EFB}"/>
          </ac:spMkLst>
        </pc:spChg>
        <pc:spChg chg="mod">
          <ac:chgData name="Kevin McFadden (kmcfadde)" userId="3103ab03-7f5b-4408-ae41-3701ed107f2f" providerId="ADAL" clId="{25C8F504-44E4-4092-B27E-7970ECD24522}" dt="2022-06-23T15:25:50.005" v="149"/>
          <ac:spMkLst>
            <pc:docMk/>
            <pc:sldMk cId="1596034397" sldId="2142533956"/>
            <ac:spMk id="832" creationId="{6E4F28F5-9E70-4E91-8EE7-077A78D28017}"/>
          </ac:spMkLst>
        </pc:spChg>
        <pc:spChg chg="mod">
          <ac:chgData name="Kevin McFadden (kmcfadde)" userId="3103ab03-7f5b-4408-ae41-3701ed107f2f" providerId="ADAL" clId="{25C8F504-44E4-4092-B27E-7970ECD24522}" dt="2022-06-23T15:25:50.005" v="149"/>
          <ac:spMkLst>
            <pc:docMk/>
            <pc:sldMk cId="1596034397" sldId="2142533956"/>
            <ac:spMk id="834" creationId="{471BE657-70FB-4593-BA1A-9CF020D219EE}"/>
          </ac:spMkLst>
        </pc:spChg>
        <pc:spChg chg="mod">
          <ac:chgData name="Kevin McFadden (kmcfadde)" userId="3103ab03-7f5b-4408-ae41-3701ed107f2f" providerId="ADAL" clId="{25C8F504-44E4-4092-B27E-7970ECD24522}" dt="2022-06-23T15:25:50.005" v="149"/>
          <ac:spMkLst>
            <pc:docMk/>
            <pc:sldMk cId="1596034397" sldId="2142533956"/>
            <ac:spMk id="836" creationId="{F91F0D6F-1DBF-4128-9A6A-65A91C75EF85}"/>
          </ac:spMkLst>
        </pc:spChg>
        <pc:spChg chg="add del mod">
          <ac:chgData name="Kevin McFadden (kmcfadde)" userId="3103ab03-7f5b-4408-ae41-3701ed107f2f" providerId="ADAL" clId="{25C8F504-44E4-4092-B27E-7970ECD24522}" dt="2022-06-23T15:26:02.967" v="152"/>
          <ac:spMkLst>
            <pc:docMk/>
            <pc:sldMk cId="1596034397" sldId="2142533956"/>
            <ac:spMk id="837" creationId="{8E3AF38B-6054-40AD-ADB1-DDFD6AE9F2DF}"/>
          </ac:spMkLst>
        </pc:spChg>
        <pc:spChg chg="add del mod">
          <ac:chgData name="Kevin McFadden (kmcfadde)" userId="3103ab03-7f5b-4408-ae41-3701ed107f2f" providerId="ADAL" clId="{25C8F504-44E4-4092-B27E-7970ECD24522}" dt="2022-06-23T15:26:02.967" v="152"/>
          <ac:spMkLst>
            <pc:docMk/>
            <pc:sldMk cId="1596034397" sldId="2142533956"/>
            <ac:spMk id="838" creationId="{63F9F889-64F2-42BE-BA66-5DC4BB852498}"/>
          </ac:spMkLst>
        </pc:spChg>
        <pc:spChg chg="add del mod">
          <ac:chgData name="Kevin McFadden (kmcfadde)" userId="3103ab03-7f5b-4408-ae41-3701ed107f2f" providerId="ADAL" clId="{25C8F504-44E4-4092-B27E-7970ECD24522}" dt="2022-06-23T15:26:02.967" v="152"/>
          <ac:spMkLst>
            <pc:docMk/>
            <pc:sldMk cId="1596034397" sldId="2142533956"/>
            <ac:spMk id="839" creationId="{37B9E693-91C3-408D-95F2-2A0D3794E4BB}"/>
          </ac:spMkLst>
        </pc:spChg>
        <pc:spChg chg="add del mod">
          <ac:chgData name="Kevin McFadden (kmcfadde)" userId="3103ab03-7f5b-4408-ae41-3701ed107f2f" providerId="ADAL" clId="{25C8F504-44E4-4092-B27E-7970ECD24522}" dt="2022-06-23T15:26:02.967" v="152"/>
          <ac:spMkLst>
            <pc:docMk/>
            <pc:sldMk cId="1596034397" sldId="2142533956"/>
            <ac:spMk id="840" creationId="{E6B43486-67F2-4F8A-BC8C-DD20841B26D9}"/>
          </ac:spMkLst>
        </pc:spChg>
        <pc:spChg chg="add del mod">
          <ac:chgData name="Kevin McFadden (kmcfadde)" userId="3103ab03-7f5b-4408-ae41-3701ed107f2f" providerId="ADAL" clId="{25C8F504-44E4-4092-B27E-7970ECD24522}" dt="2022-06-23T15:26:02.967" v="152"/>
          <ac:spMkLst>
            <pc:docMk/>
            <pc:sldMk cId="1596034397" sldId="2142533956"/>
            <ac:spMk id="841" creationId="{EAEAF675-8C11-4573-A54D-0B215FD99F0B}"/>
          </ac:spMkLst>
        </pc:spChg>
        <pc:spChg chg="add del mod">
          <ac:chgData name="Kevin McFadden (kmcfadde)" userId="3103ab03-7f5b-4408-ae41-3701ed107f2f" providerId="ADAL" clId="{25C8F504-44E4-4092-B27E-7970ECD24522}" dt="2022-06-23T15:26:02.967" v="152"/>
          <ac:spMkLst>
            <pc:docMk/>
            <pc:sldMk cId="1596034397" sldId="2142533956"/>
            <ac:spMk id="842" creationId="{5BE9B5B6-2AA0-4B5D-89EA-AB97647C055F}"/>
          </ac:spMkLst>
        </pc:spChg>
        <pc:spChg chg="add del mod">
          <ac:chgData name="Kevin McFadden (kmcfadde)" userId="3103ab03-7f5b-4408-ae41-3701ed107f2f" providerId="ADAL" clId="{25C8F504-44E4-4092-B27E-7970ECD24522}" dt="2022-06-23T15:26:02.967" v="152"/>
          <ac:spMkLst>
            <pc:docMk/>
            <pc:sldMk cId="1596034397" sldId="2142533956"/>
            <ac:spMk id="843" creationId="{F683C507-5209-4541-80A2-1ABCCCB4C897}"/>
          </ac:spMkLst>
        </pc:spChg>
        <pc:grpChg chg="add del mod">
          <ac:chgData name="Kevin McFadden (kmcfadde)" userId="3103ab03-7f5b-4408-ae41-3701ed107f2f" providerId="ADAL" clId="{25C8F504-44E4-4092-B27E-7970ECD24522}" dt="2022-06-23T15:26:02.967" v="152"/>
          <ac:grpSpMkLst>
            <pc:docMk/>
            <pc:sldMk cId="1596034397" sldId="2142533956"/>
            <ac:grpSpMk id="283" creationId="{45C66FB3-2E48-4BA1-BDC6-6FCF687CBABA}"/>
          </ac:grpSpMkLst>
        </pc:grpChg>
        <pc:grpChg chg="del">
          <ac:chgData name="Kevin McFadden (kmcfadde)" userId="3103ab03-7f5b-4408-ae41-3701ed107f2f" providerId="ADAL" clId="{25C8F504-44E4-4092-B27E-7970ECD24522}" dt="2022-06-23T15:25:48.058" v="148" actId="478"/>
          <ac:grpSpMkLst>
            <pc:docMk/>
            <pc:sldMk cId="1596034397" sldId="2142533956"/>
            <ac:grpSpMk id="287" creationId="{4AC264D7-BCA4-BF17-6437-2D299D044071}"/>
          </ac:grpSpMkLst>
        </pc:grpChg>
        <pc:grpChg chg="mod">
          <ac:chgData name="Kevin McFadden (kmcfadde)" userId="3103ab03-7f5b-4408-ae41-3701ed107f2f" providerId="ADAL" clId="{25C8F504-44E4-4092-B27E-7970ECD24522}" dt="2022-06-23T15:25:50.005" v="149"/>
          <ac:grpSpMkLst>
            <pc:docMk/>
            <pc:sldMk cId="1596034397" sldId="2142533956"/>
            <ac:grpSpMk id="320" creationId="{89798B61-40E0-4FC0-A843-D79927B0FC3A}"/>
          </ac:grpSpMkLst>
        </pc:grpChg>
        <pc:grpChg chg="del">
          <ac:chgData name="Kevin McFadden (kmcfadde)" userId="3103ab03-7f5b-4408-ae41-3701ed107f2f" providerId="ADAL" clId="{25C8F504-44E4-4092-B27E-7970ECD24522}" dt="2022-06-23T15:25:48.058" v="148" actId="478"/>
          <ac:grpSpMkLst>
            <pc:docMk/>
            <pc:sldMk cId="1596034397" sldId="2142533956"/>
            <ac:grpSpMk id="321" creationId="{A6AD60BE-75C4-2459-1EFD-54477E3FC2BC}"/>
          </ac:grpSpMkLst>
        </pc:grpChg>
        <pc:grpChg chg="del">
          <ac:chgData name="Kevin McFadden (kmcfadde)" userId="3103ab03-7f5b-4408-ae41-3701ed107f2f" providerId="ADAL" clId="{25C8F504-44E4-4092-B27E-7970ECD24522}" dt="2022-06-23T15:25:48.058" v="148" actId="478"/>
          <ac:grpSpMkLst>
            <pc:docMk/>
            <pc:sldMk cId="1596034397" sldId="2142533956"/>
            <ac:grpSpMk id="322" creationId="{A44CE470-FB8A-3566-28DD-CFF4F77C2986}"/>
          </ac:grpSpMkLst>
        </pc:grpChg>
        <pc:grpChg chg="del">
          <ac:chgData name="Kevin McFadden (kmcfadde)" userId="3103ab03-7f5b-4408-ae41-3701ed107f2f" providerId="ADAL" clId="{25C8F504-44E4-4092-B27E-7970ECD24522}" dt="2022-06-23T15:25:48.058" v="148" actId="478"/>
          <ac:grpSpMkLst>
            <pc:docMk/>
            <pc:sldMk cId="1596034397" sldId="2142533956"/>
            <ac:grpSpMk id="323" creationId="{6B9CAF69-CBCA-D478-3160-E3469BFAB69E}"/>
          </ac:grpSpMkLst>
        </pc:grpChg>
        <pc:grpChg chg="mod">
          <ac:chgData name="Kevin McFadden (kmcfadde)" userId="3103ab03-7f5b-4408-ae41-3701ed107f2f" providerId="ADAL" clId="{25C8F504-44E4-4092-B27E-7970ECD24522}" dt="2022-06-23T15:25:50.005" v="149"/>
          <ac:grpSpMkLst>
            <pc:docMk/>
            <pc:sldMk cId="1596034397" sldId="2142533956"/>
            <ac:grpSpMk id="331" creationId="{07539192-F5C2-4EA6-A7E5-3DEEAE28FF54}"/>
          </ac:grpSpMkLst>
        </pc:grpChg>
        <pc:grpChg chg="mod">
          <ac:chgData name="Kevin McFadden (kmcfadde)" userId="3103ab03-7f5b-4408-ae41-3701ed107f2f" providerId="ADAL" clId="{25C8F504-44E4-4092-B27E-7970ECD24522}" dt="2022-06-23T15:25:50.005" v="149"/>
          <ac:grpSpMkLst>
            <pc:docMk/>
            <pc:sldMk cId="1596034397" sldId="2142533956"/>
            <ac:grpSpMk id="333" creationId="{DA15B855-7E08-453D-847A-28784FEDD811}"/>
          </ac:grpSpMkLst>
        </pc:grpChg>
        <pc:grpChg chg="mod">
          <ac:chgData name="Kevin McFadden (kmcfadde)" userId="3103ab03-7f5b-4408-ae41-3701ed107f2f" providerId="ADAL" clId="{25C8F504-44E4-4092-B27E-7970ECD24522}" dt="2022-06-23T15:25:50.005" v="149"/>
          <ac:grpSpMkLst>
            <pc:docMk/>
            <pc:sldMk cId="1596034397" sldId="2142533956"/>
            <ac:grpSpMk id="342" creationId="{D74454FC-DB02-4451-B537-15362B10812D}"/>
          </ac:grpSpMkLst>
        </pc:grpChg>
        <pc:grpChg chg="mod">
          <ac:chgData name="Kevin McFadden (kmcfadde)" userId="3103ab03-7f5b-4408-ae41-3701ed107f2f" providerId="ADAL" clId="{25C8F504-44E4-4092-B27E-7970ECD24522}" dt="2022-06-23T15:25:50.005" v="149"/>
          <ac:grpSpMkLst>
            <pc:docMk/>
            <pc:sldMk cId="1596034397" sldId="2142533956"/>
            <ac:grpSpMk id="344" creationId="{4A28F4AB-2D6B-4194-9A10-CEDD9FEB0A44}"/>
          </ac:grpSpMkLst>
        </pc:grpChg>
        <pc:grpChg chg="mod">
          <ac:chgData name="Kevin McFadden (kmcfadde)" userId="3103ab03-7f5b-4408-ae41-3701ed107f2f" providerId="ADAL" clId="{25C8F504-44E4-4092-B27E-7970ECD24522}" dt="2022-06-23T15:25:50.005" v="149"/>
          <ac:grpSpMkLst>
            <pc:docMk/>
            <pc:sldMk cId="1596034397" sldId="2142533956"/>
            <ac:grpSpMk id="345" creationId="{44FE6DDC-0274-4940-B4E7-94720F096A52}"/>
          </ac:grpSpMkLst>
        </pc:grpChg>
        <pc:grpChg chg="mod">
          <ac:chgData name="Kevin McFadden (kmcfadde)" userId="3103ab03-7f5b-4408-ae41-3701ed107f2f" providerId="ADAL" clId="{25C8F504-44E4-4092-B27E-7970ECD24522}" dt="2022-06-23T15:25:50.005" v="149"/>
          <ac:grpSpMkLst>
            <pc:docMk/>
            <pc:sldMk cId="1596034397" sldId="2142533956"/>
            <ac:grpSpMk id="352" creationId="{051A50C4-A770-45FE-A877-E1304A3ED912}"/>
          </ac:grpSpMkLst>
        </pc:grpChg>
        <pc:grpChg chg="add del mod">
          <ac:chgData name="Kevin McFadden (kmcfadde)" userId="3103ab03-7f5b-4408-ae41-3701ed107f2f" providerId="ADAL" clId="{25C8F504-44E4-4092-B27E-7970ECD24522}" dt="2022-06-23T15:26:02.967" v="152"/>
          <ac:grpSpMkLst>
            <pc:docMk/>
            <pc:sldMk cId="1596034397" sldId="2142533956"/>
            <ac:grpSpMk id="361" creationId="{BF39A70A-6F1B-4C7E-A739-0463D27D2DF5}"/>
          </ac:grpSpMkLst>
        </pc:grpChg>
        <pc:grpChg chg="mod">
          <ac:chgData name="Kevin McFadden (kmcfadde)" userId="3103ab03-7f5b-4408-ae41-3701ed107f2f" providerId="ADAL" clId="{25C8F504-44E4-4092-B27E-7970ECD24522}" dt="2022-06-23T15:25:50.005" v="149"/>
          <ac:grpSpMkLst>
            <pc:docMk/>
            <pc:sldMk cId="1596034397" sldId="2142533956"/>
            <ac:grpSpMk id="362" creationId="{36097FE8-C83F-470A-9E0B-167EC99EE09C}"/>
          </ac:grpSpMkLst>
        </pc:grpChg>
        <pc:grpChg chg="mod">
          <ac:chgData name="Kevin McFadden (kmcfadde)" userId="3103ab03-7f5b-4408-ae41-3701ed107f2f" providerId="ADAL" clId="{25C8F504-44E4-4092-B27E-7970ECD24522}" dt="2022-06-23T15:25:50.005" v="149"/>
          <ac:grpSpMkLst>
            <pc:docMk/>
            <pc:sldMk cId="1596034397" sldId="2142533956"/>
            <ac:grpSpMk id="364" creationId="{EC175D58-EF1A-4AD9-A4AA-DA67949D955E}"/>
          </ac:grpSpMkLst>
        </pc:grpChg>
        <pc:grpChg chg="mod">
          <ac:chgData name="Kevin McFadden (kmcfadde)" userId="3103ab03-7f5b-4408-ae41-3701ed107f2f" providerId="ADAL" clId="{25C8F504-44E4-4092-B27E-7970ECD24522}" dt="2022-06-23T15:25:50.005" v="149"/>
          <ac:grpSpMkLst>
            <pc:docMk/>
            <pc:sldMk cId="1596034397" sldId="2142533956"/>
            <ac:grpSpMk id="365" creationId="{3121FE10-1479-4E0E-BD3D-DB099ABD69D7}"/>
          </ac:grpSpMkLst>
        </pc:grpChg>
        <pc:grpChg chg="add del mod">
          <ac:chgData name="Kevin McFadden (kmcfadde)" userId="3103ab03-7f5b-4408-ae41-3701ed107f2f" providerId="ADAL" clId="{25C8F504-44E4-4092-B27E-7970ECD24522}" dt="2022-06-23T15:26:02.967" v="152"/>
          <ac:grpSpMkLst>
            <pc:docMk/>
            <pc:sldMk cId="1596034397" sldId="2142533956"/>
            <ac:grpSpMk id="373" creationId="{31DA6F2D-6CDE-46BD-948E-9A05C3250B8D}"/>
          </ac:grpSpMkLst>
        </pc:grpChg>
        <pc:grpChg chg="add del mod">
          <ac:chgData name="Kevin McFadden (kmcfadde)" userId="3103ab03-7f5b-4408-ae41-3701ed107f2f" providerId="ADAL" clId="{25C8F504-44E4-4092-B27E-7970ECD24522}" dt="2022-06-23T15:26:02.967" v="152"/>
          <ac:grpSpMkLst>
            <pc:docMk/>
            <pc:sldMk cId="1596034397" sldId="2142533956"/>
            <ac:grpSpMk id="378" creationId="{52BBF675-88A6-482D-9183-8E0DFAEB0F4B}"/>
          </ac:grpSpMkLst>
        </pc:grpChg>
        <pc:grpChg chg="mod">
          <ac:chgData name="Kevin McFadden (kmcfadde)" userId="3103ab03-7f5b-4408-ae41-3701ed107f2f" providerId="ADAL" clId="{25C8F504-44E4-4092-B27E-7970ECD24522}" dt="2022-06-23T15:25:50.005" v="149"/>
          <ac:grpSpMkLst>
            <pc:docMk/>
            <pc:sldMk cId="1596034397" sldId="2142533956"/>
            <ac:grpSpMk id="379" creationId="{F1D82957-9D73-401B-B9CB-970B8EC2BCF5}"/>
          </ac:grpSpMkLst>
        </pc:grpChg>
        <pc:grpChg chg="mod">
          <ac:chgData name="Kevin McFadden (kmcfadde)" userId="3103ab03-7f5b-4408-ae41-3701ed107f2f" providerId="ADAL" clId="{25C8F504-44E4-4092-B27E-7970ECD24522}" dt="2022-06-23T15:25:50.005" v="149"/>
          <ac:grpSpMkLst>
            <pc:docMk/>
            <pc:sldMk cId="1596034397" sldId="2142533956"/>
            <ac:grpSpMk id="380" creationId="{A7273940-6AEC-4CE9-820C-2008C735360F}"/>
          </ac:grpSpMkLst>
        </pc:grpChg>
        <pc:grpChg chg="mod">
          <ac:chgData name="Kevin McFadden (kmcfadde)" userId="3103ab03-7f5b-4408-ae41-3701ed107f2f" providerId="ADAL" clId="{25C8F504-44E4-4092-B27E-7970ECD24522}" dt="2022-06-23T15:25:50.005" v="149"/>
          <ac:grpSpMkLst>
            <pc:docMk/>
            <pc:sldMk cId="1596034397" sldId="2142533956"/>
            <ac:grpSpMk id="381" creationId="{01C10F95-FEF0-4949-A42A-56DECC1AF2C4}"/>
          </ac:grpSpMkLst>
        </pc:grpChg>
        <pc:grpChg chg="del">
          <ac:chgData name="Kevin McFadden (kmcfadde)" userId="3103ab03-7f5b-4408-ae41-3701ed107f2f" providerId="ADAL" clId="{25C8F504-44E4-4092-B27E-7970ECD24522}" dt="2022-06-23T15:25:48.058" v="148" actId="478"/>
          <ac:grpSpMkLst>
            <pc:docMk/>
            <pc:sldMk cId="1596034397" sldId="2142533956"/>
            <ac:grpSpMk id="386" creationId="{5AB4C6B6-CFEE-FB1A-0AA7-0B888A6FA296}"/>
          </ac:grpSpMkLst>
        </pc:grpChg>
        <pc:grpChg chg="del">
          <ac:chgData name="Kevin McFadden (kmcfadde)" userId="3103ab03-7f5b-4408-ae41-3701ed107f2f" providerId="ADAL" clId="{25C8F504-44E4-4092-B27E-7970ECD24522}" dt="2022-06-23T15:25:48.058" v="148" actId="478"/>
          <ac:grpSpMkLst>
            <pc:docMk/>
            <pc:sldMk cId="1596034397" sldId="2142533956"/>
            <ac:grpSpMk id="389" creationId="{DCCB93B1-A30B-0B86-4F3D-C19D10800284}"/>
          </ac:grpSpMkLst>
        </pc:grpChg>
        <pc:grpChg chg="del">
          <ac:chgData name="Kevin McFadden (kmcfadde)" userId="3103ab03-7f5b-4408-ae41-3701ed107f2f" providerId="ADAL" clId="{25C8F504-44E4-4092-B27E-7970ECD24522}" dt="2022-06-23T15:25:48.058" v="148" actId="478"/>
          <ac:grpSpMkLst>
            <pc:docMk/>
            <pc:sldMk cId="1596034397" sldId="2142533956"/>
            <ac:grpSpMk id="398" creationId="{81D1E6E0-E2AA-3A13-A54F-ADAC0D93B283}"/>
          </ac:grpSpMkLst>
        </pc:grpChg>
        <pc:grpChg chg="del">
          <ac:chgData name="Kevin McFadden (kmcfadde)" userId="3103ab03-7f5b-4408-ae41-3701ed107f2f" providerId="ADAL" clId="{25C8F504-44E4-4092-B27E-7970ECD24522}" dt="2022-06-23T15:25:48.058" v="148" actId="478"/>
          <ac:grpSpMkLst>
            <pc:docMk/>
            <pc:sldMk cId="1596034397" sldId="2142533956"/>
            <ac:grpSpMk id="403" creationId="{2A4E9BDD-046D-37CA-CF72-B4B214237AD9}"/>
          </ac:grpSpMkLst>
        </pc:grpChg>
        <pc:grpChg chg="del">
          <ac:chgData name="Kevin McFadden (kmcfadde)" userId="3103ab03-7f5b-4408-ae41-3701ed107f2f" providerId="ADAL" clId="{25C8F504-44E4-4092-B27E-7970ECD24522}" dt="2022-06-23T15:25:48.058" v="148" actId="478"/>
          <ac:grpSpMkLst>
            <pc:docMk/>
            <pc:sldMk cId="1596034397" sldId="2142533956"/>
            <ac:grpSpMk id="426" creationId="{8B3B201D-B648-B792-1DD4-61941AE8F5E1}"/>
          </ac:grpSpMkLst>
        </pc:grpChg>
        <pc:grpChg chg="del">
          <ac:chgData name="Kevin McFadden (kmcfadde)" userId="3103ab03-7f5b-4408-ae41-3701ed107f2f" providerId="ADAL" clId="{25C8F504-44E4-4092-B27E-7970ECD24522}" dt="2022-06-23T15:25:48.058" v="148" actId="478"/>
          <ac:grpSpMkLst>
            <pc:docMk/>
            <pc:sldMk cId="1596034397" sldId="2142533956"/>
            <ac:grpSpMk id="447" creationId="{3A8E2F03-E907-85D3-F548-E57A660D8BC8}"/>
          </ac:grpSpMkLst>
        </pc:grpChg>
        <pc:grpChg chg="del">
          <ac:chgData name="Kevin McFadden (kmcfadde)" userId="3103ab03-7f5b-4408-ae41-3701ed107f2f" providerId="ADAL" clId="{25C8F504-44E4-4092-B27E-7970ECD24522}" dt="2022-06-23T15:25:48.058" v="148" actId="478"/>
          <ac:grpSpMkLst>
            <pc:docMk/>
            <pc:sldMk cId="1596034397" sldId="2142533956"/>
            <ac:grpSpMk id="450" creationId="{3ED465CB-0A03-5FCA-5575-1FAD9B690E4F}"/>
          </ac:grpSpMkLst>
        </pc:grpChg>
        <pc:grpChg chg="del">
          <ac:chgData name="Kevin McFadden (kmcfadde)" userId="3103ab03-7f5b-4408-ae41-3701ed107f2f" providerId="ADAL" clId="{25C8F504-44E4-4092-B27E-7970ECD24522}" dt="2022-06-23T15:25:48.058" v="148" actId="478"/>
          <ac:grpSpMkLst>
            <pc:docMk/>
            <pc:sldMk cId="1596034397" sldId="2142533956"/>
            <ac:grpSpMk id="455" creationId="{F33A261E-4433-18DF-6F66-A38064729BCC}"/>
          </ac:grpSpMkLst>
        </pc:grpChg>
        <pc:grpChg chg="del">
          <ac:chgData name="Kevin McFadden (kmcfadde)" userId="3103ab03-7f5b-4408-ae41-3701ed107f2f" providerId="ADAL" clId="{25C8F504-44E4-4092-B27E-7970ECD24522}" dt="2022-06-23T15:25:48.058" v="148" actId="478"/>
          <ac:grpSpMkLst>
            <pc:docMk/>
            <pc:sldMk cId="1596034397" sldId="2142533956"/>
            <ac:grpSpMk id="456" creationId="{D23F3A4A-DDF3-2BB0-A215-4498EC7982DA}"/>
          </ac:grpSpMkLst>
        </pc:grpChg>
        <pc:grpChg chg="del">
          <ac:chgData name="Kevin McFadden (kmcfadde)" userId="3103ab03-7f5b-4408-ae41-3701ed107f2f" providerId="ADAL" clId="{25C8F504-44E4-4092-B27E-7970ECD24522}" dt="2022-06-23T15:25:48.058" v="148" actId="478"/>
          <ac:grpSpMkLst>
            <pc:docMk/>
            <pc:sldMk cId="1596034397" sldId="2142533956"/>
            <ac:grpSpMk id="463" creationId="{24EFA1BA-6C0F-6CED-6384-11F38A512751}"/>
          </ac:grpSpMkLst>
        </pc:grpChg>
        <pc:grpChg chg="del">
          <ac:chgData name="Kevin McFadden (kmcfadde)" userId="3103ab03-7f5b-4408-ae41-3701ed107f2f" providerId="ADAL" clId="{25C8F504-44E4-4092-B27E-7970ECD24522}" dt="2022-06-23T15:25:48.058" v="148" actId="478"/>
          <ac:grpSpMkLst>
            <pc:docMk/>
            <pc:sldMk cId="1596034397" sldId="2142533956"/>
            <ac:grpSpMk id="469" creationId="{8AD9E7D1-5829-C02E-87EB-995E63FDBC03}"/>
          </ac:grpSpMkLst>
        </pc:grpChg>
        <pc:grpChg chg="add del mod">
          <ac:chgData name="Kevin McFadden (kmcfadde)" userId="3103ab03-7f5b-4408-ae41-3701ed107f2f" providerId="ADAL" clId="{25C8F504-44E4-4092-B27E-7970ECD24522}" dt="2022-06-23T15:26:02.967" v="152"/>
          <ac:grpSpMkLst>
            <pc:docMk/>
            <pc:sldMk cId="1596034397" sldId="2142533956"/>
            <ac:grpSpMk id="500" creationId="{CECBF611-D9B2-464D-A058-CE078E89C0D5}"/>
          </ac:grpSpMkLst>
        </pc:grpChg>
        <pc:grpChg chg="add del mod">
          <ac:chgData name="Kevin McFadden (kmcfadde)" userId="3103ab03-7f5b-4408-ae41-3701ed107f2f" providerId="ADAL" clId="{25C8F504-44E4-4092-B27E-7970ECD24522}" dt="2022-06-23T15:26:02.967" v="152"/>
          <ac:grpSpMkLst>
            <pc:docMk/>
            <pc:sldMk cId="1596034397" sldId="2142533956"/>
            <ac:grpSpMk id="505" creationId="{CE7B4AE8-499A-4B4D-B137-28E040C4A2E2}"/>
          </ac:grpSpMkLst>
        </pc:grpChg>
        <pc:grpChg chg="mod">
          <ac:chgData name="Kevin McFadden (kmcfadde)" userId="3103ab03-7f5b-4408-ae41-3701ed107f2f" providerId="ADAL" clId="{25C8F504-44E4-4092-B27E-7970ECD24522}" dt="2022-06-23T15:25:50.005" v="149"/>
          <ac:grpSpMkLst>
            <pc:docMk/>
            <pc:sldMk cId="1596034397" sldId="2142533956"/>
            <ac:grpSpMk id="506" creationId="{3EBBF036-14D9-414C-9578-0BB40C1F4497}"/>
          </ac:grpSpMkLst>
        </pc:grpChg>
        <pc:grpChg chg="mod">
          <ac:chgData name="Kevin McFadden (kmcfadde)" userId="3103ab03-7f5b-4408-ae41-3701ed107f2f" providerId="ADAL" clId="{25C8F504-44E4-4092-B27E-7970ECD24522}" dt="2022-06-23T15:25:50.005" v="149"/>
          <ac:grpSpMkLst>
            <pc:docMk/>
            <pc:sldMk cId="1596034397" sldId="2142533956"/>
            <ac:grpSpMk id="507" creationId="{31D02713-7873-47ED-8F43-D5B6FE6D961C}"/>
          </ac:grpSpMkLst>
        </pc:grpChg>
        <pc:grpChg chg="mod">
          <ac:chgData name="Kevin McFadden (kmcfadde)" userId="3103ab03-7f5b-4408-ae41-3701ed107f2f" providerId="ADAL" clId="{25C8F504-44E4-4092-B27E-7970ECD24522}" dt="2022-06-23T15:25:50.005" v="149"/>
          <ac:grpSpMkLst>
            <pc:docMk/>
            <pc:sldMk cId="1596034397" sldId="2142533956"/>
            <ac:grpSpMk id="508" creationId="{6904427C-AC2F-4DC4-A786-E1A371ABD78D}"/>
          </ac:grpSpMkLst>
        </pc:grpChg>
        <pc:grpChg chg="del">
          <ac:chgData name="Kevin McFadden (kmcfadde)" userId="3103ab03-7f5b-4408-ae41-3701ed107f2f" providerId="ADAL" clId="{25C8F504-44E4-4092-B27E-7970ECD24522}" dt="2022-06-23T15:25:48.058" v="148" actId="478"/>
          <ac:grpSpMkLst>
            <pc:docMk/>
            <pc:sldMk cId="1596034397" sldId="2142533956"/>
            <ac:grpSpMk id="517" creationId="{D483B06C-17AB-0E8A-13E5-8EF326A922B1}"/>
          </ac:grpSpMkLst>
        </pc:grpChg>
        <pc:grpChg chg="del">
          <ac:chgData name="Kevin McFadden (kmcfadde)" userId="3103ab03-7f5b-4408-ae41-3701ed107f2f" providerId="ADAL" clId="{25C8F504-44E4-4092-B27E-7970ECD24522}" dt="2022-06-23T15:25:48.058" v="148" actId="478"/>
          <ac:grpSpMkLst>
            <pc:docMk/>
            <pc:sldMk cId="1596034397" sldId="2142533956"/>
            <ac:grpSpMk id="522" creationId="{9E1142BD-00B3-6968-37CB-D7CCA83BB539}"/>
          </ac:grpSpMkLst>
        </pc:grpChg>
        <pc:grpChg chg="del">
          <ac:chgData name="Kevin McFadden (kmcfadde)" userId="3103ab03-7f5b-4408-ae41-3701ed107f2f" providerId="ADAL" clId="{25C8F504-44E4-4092-B27E-7970ECD24522}" dt="2022-06-23T15:25:48.058" v="148" actId="478"/>
          <ac:grpSpMkLst>
            <pc:docMk/>
            <pc:sldMk cId="1596034397" sldId="2142533956"/>
            <ac:grpSpMk id="544" creationId="{D330AF49-8C9D-B853-7D27-8A90DC44E775}"/>
          </ac:grpSpMkLst>
        </pc:grpChg>
        <pc:grpChg chg="del">
          <ac:chgData name="Kevin McFadden (kmcfadde)" userId="3103ab03-7f5b-4408-ae41-3701ed107f2f" providerId="ADAL" clId="{25C8F504-44E4-4092-B27E-7970ECD24522}" dt="2022-06-23T15:25:48.058" v="148" actId="478"/>
          <ac:grpSpMkLst>
            <pc:docMk/>
            <pc:sldMk cId="1596034397" sldId="2142533956"/>
            <ac:grpSpMk id="547" creationId="{582813F1-5676-8948-002A-B9268655348F}"/>
          </ac:grpSpMkLst>
        </pc:grpChg>
        <pc:grpChg chg="del">
          <ac:chgData name="Kevin McFadden (kmcfadde)" userId="3103ab03-7f5b-4408-ae41-3701ed107f2f" providerId="ADAL" clId="{25C8F504-44E4-4092-B27E-7970ECD24522}" dt="2022-06-23T15:25:48.058" v="148" actId="478"/>
          <ac:grpSpMkLst>
            <pc:docMk/>
            <pc:sldMk cId="1596034397" sldId="2142533956"/>
            <ac:grpSpMk id="552" creationId="{19E5A032-80FF-B34A-5F81-05D11A0EEBC7}"/>
          </ac:grpSpMkLst>
        </pc:grpChg>
        <pc:grpChg chg="del">
          <ac:chgData name="Kevin McFadden (kmcfadde)" userId="3103ab03-7f5b-4408-ae41-3701ed107f2f" providerId="ADAL" clId="{25C8F504-44E4-4092-B27E-7970ECD24522}" dt="2022-06-23T15:25:48.058" v="148" actId="478"/>
          <ac:grpSpMkLst>
            <pc:docMk/>
            <pc:sldMk cId="1596034397" sldId="2142533956"/>
            <ac:grpSpMk id="553" creationId="{CF4811D5-7CD9-208A-4C11-C16FFFB62209}"/>
          </ac:grpSpMkLst>
        </pc:grpChg>
        <pc:grpChg chg="del">
          <ac:chgData name="Kevin McFadden (kmcfadde)" userId="3103ab03-7f5b-4408-ae41-3701ed107f2f" providerId="ADAL" clId="{25C8F504-44E4-4092-B27E-7970ECD24522}" dt="2022-06-23T15:25:48.058" v="148" actId="478"/>
          <ac:grpSpMkLst>
            <pc:docMk/>
            <pc:sldMk cId="1596034397" sldId="2142533956"/>
            <ac:grpSpMk id="554" creationId="{12C8F4AD-F4B1-381D-E57B-86018C81107C}"/>
          </ac:grpSpMkLst>
        </pc:grpChg>
        <pc:grpChg chg="del">
          <ac:chgData name="Kevin McFadden (kmcfadde)" userId="3103ab03-7f5b-4408-ae41-3701ed107f2f" providerId="ADAL" clId="{25C8F504-44E4-4092-B27E-7970ECD24522}" dt="2022-06-23T15:25:48.058" v="148" actId="478"/>
          <ac:grpSpMkLst>
            <pc:docMk/>
            <pc:sldMk cId="1596034397" sldId="2142533956"/>
            <ac:grpSpMk id="568" creationId="{99A245C2-B2E4-6C74-BF12-D0D3082A218C}"/>
          </ac:grpSpMkLst>
        </pc:grpChg>
        <pc:grpChg chg="del">
          <ac:chgData name="Kevin McFadden (kmcfadde)" userId="3103ab03-7f5b-4408-ae41-3701ed107f2f" providerId="ADAL" clId="{25C8F504-44E4-4092-B27E-7970ECD24522}" dt="2022-06-23T15:25:48.058" v="148" actId="478"/>
          <ac:grpSpMkLst>
            <pc:docMk/>
            <pc:sldMk cId="1596034397" sldId="2142533956"/>
            <ac:grpSpMk id="572" creationId="{E09DCCD2-DD84-5D70-9E3D-25D6ED02ABFA}"/>
          </ac:grpSpMkLst>
        </pc:grpChg>
        <pc:grpChg chg="del">
          <ac:chgData name="Kevin McFadden (kmcfadde)" userId="3103ab03-7f5b-4408-ae41-3701ed107f2f" providerId="ADAL" clId="{25C8F504-44E4-4092-B27E-7970ECD24522}" dt="2022-06-23T15:25:48.058" v="148" actId="478"/>
          <ac:grpSpMkLst>
            <pc:docMk/>
            <pc:sldMk cId="1596034397" sldId="2142533956"/>
            <ac:grpSpMk id="598" creationId="{612BDB80-C160-9FF0-75C2-3BD05A33F109}"/>
          </ac:grpSpMkLst>
        </pc:grpChg>
        <pc:grpChg chg="del">
          <ac:chgData name="Kevin McFadden (kmcfadde)" userId="3103ab03-7f5b-4408-ae41-3701ed107f2f" providerId="ADAL" clId="{25C8F504-44E4-4092-B27E-7970ECD24522}" dt="2022-06-23T15:25:48.058" v="148" actId="478"/>
          <ac:grpSpMkLst>
            <pc:docMk/>
            <pc:sldMk cId="1596034397" sldId="2142533956"/>
            <ac:grpSpMk id="602" creationId="{EE3391B5-6D5D-D39C-927E-DBB18B4351AD}"/>
          </ac:grpSpMkLst>
        </pc:grpChg>
        <pc:grpChg chg="del">
          <ac:chgData name="Kevin McFadden (kmcfadde)" userId="3103ab03-7f5b-4408-ae41-3701ed107f2f" providerId="ADAL" clId="{25C8F504-44E4-4092-B27E-7970ECD24522}" dt="2022-06-23T15:25:48.058" v="148" actId="478"/>
          <ac:grpSpMkLst>
            <pc:docMk/>
            <pc:sldMk cId="1596034397" sldId="2142533956"/>
            <ac:grpSpMk id="624" creationId="{685CFF96-BE47-817E-24FE-B190436069A5}"/>
          </ac:grpSpMkLst>
        </pc:grpChg>
        <pc:grpChg chg="del">
          <ac:chgData name="Kevin McFadden (kmcfadde)" userId="3103ab03-7f5b-4408-ae41-3701ed107f2f" providerId="ADAL" clId="{25C8F504-44E4-4092-B27E-7970ECD24522}" dt="2022-06-23T15:25:48.058" v="148" actId="478"/>
          <ac:grpSpMkLst>
            <pc:docMk/>
            <pc:sldMk cId="1596034397" sldId="2142533956"/>
            <ac:grpSpMk id="628" creationId="{FB61FDCF-9F74-6DFE-E3B0-AFD259BD0B04}"/>
          </ac:grpSpMkLst>
        </pc:grpChg>
        <pc:grpChg chg="del">
          <ac:chgData name="Kevin McFadden (kmcfadde)" userId="3103ab03-7f5b-4408-ae41-3701ed107f2f" providerId="ADAL" clId="{25C8F504-44E4-4092-B27E-7970ECD24522}" dt="2022-06-23T15:25:48.058" v="148" actId="478"/>
          <ac:grpSpMkLst>
            <pc:docMk/>
            <pc:sldMk cId="1596034397" sldId="2142533956"/>
            <ac:grpSpMk id="654" creationId="{1159E2E1-0FA8-A4F2-64DE-392AD77CE425}"/>
          </ac:grpSpMkLst>
        </pc:grpChg>
        <pc:grpChg chg="del">
          <ac:chgData name="Kevin McFadden (kmcfadde)" userId="3103ab03-7f5b-4408-ae41-3701ed107f2f" providerId="ADAL" clId="{25C8F504-44E4-4092-B27E-7970ECD24522}" dt="2022-06-23T15:25:48.058" v="148" actId="478"/>
          <ac:grpSpMkLst>
            <pc:docMk/>
            <pc:sldMk cId="1596034397" sldId="2142533956"/>
            <ac:grpSpMk id="658" creationId="{4FC8C9A2-8005-CAE7-768B-9F22C632A0B0}"/>
          </ac:grpSpMkLst>
        </pc:grpChg>
        <pc:grpChg chg="add del mod">
          <ac:chgData name="Kevin McFadden (kmcfadde)" userId="3103ab03-7f5b-4408-ae41-3701ed107f2f" providerId="ADAL" clId="{25C8F504-44E4-4092-B27E-7970ECD24522}" dt="2022-06-23T15:26:02.967" v="152"/>
          <ac:grpSpMkLst>
            <pc:docMk/>
            <pc:sldMk cId="1596034397" sldId="2142533956"/>
            <ac:grpSpMk id="662" creationId="{4F73FF8E-15D2-4E3F-9AC8-4B90736F8C6B}"/>
          </ac:grpSpMkLst>
        </pc:grpChg>
        <pc:grpChg chg="add del mod">
          <ac:chgData name="Kevin McFadden (kmcfadde)" userId="3103ab03-7f5b-4408-ae41-3701ed107f2f" providerId="ADAL" clId="{25C8F504-44E4-4092-B27E-7970ECD24522}" dt="2022-06-23T15:26:02.967" v="152"/>
          <ac:grpSpMkLst>
            <pc:docMk/>
            <pc:sldMk cId="1596034397" sldId="2142533956"/>
            <ac:grpSpMk id="665" creationId="{D06E1FC2-609B-4368-A9CA-7FFA30B3DEC9}"/>
          </ac:grpSpMkLst>
        </pc:grpChg>
        <pc:grpChg chg="add del mod">
          <ac:chgData name="Kevin McFadden (kmcfadde)" userId="3103ab03-7f5b-4408-ae41-3701ed107f2f" providerId="ADAL" clId="{25C8F504-44E4-4092-B27E-7970ECD24522}" dt="2022-06-23T15:26:02.967" v="152"/>
          <ac:grpSpMkLst>
            <pc:docMk/>
            <pc:sldMk cId="1596034397" sldId="2142533956"/>
            <ac:grpSpMk id="674" creationId="{20D2DF1B-A911-486B-8070-9FD69A85BF00}"/>
          </ac:grpSpMkLst>
        </pc:grpChg>
        <pc:grpChg chg="add del mod">
          <ac:chgData name="Kevin McFadden (kmcfadde)" userId="3103ab03-7f5b-4408-ae41-3701ed107f2f" providerId="ADAL" clId="{25C8F504-44E4-4092-B27E-7970ECD24522}" dt="2022-06-23T15:26:02.967" v="152"/>
          <ac:grpSpMkLst>
            <pc:docMk/>
            <pc:sldMk cId="1596034397" sldId="2142533956"/>
            <ac:grpSpMk id="679" creationId="{ADD1DAEE-9E21-4B42-B82E-3C1DE6798FC6}"/>
          </ac:grpSpMkLst>
        </pc:grpChg>
        <pc:grpChg chg="mod">
          <ac:chgData name="Kevin McFadden (kmcfadde)" userId="3103ab03-7f5b-4408-ae41-3701ed107f2f" providerId="ADAL" clId="{25C8F504-44E4-4092-B27E-7970ECD24522}" dt="2022-06-23T15:25:50.005" v="149"/>
          <ac:grpSpMkLst>
            <pc:docMk/>
            <pc:sldMk cId="1596034397" sldId="2142533956"/>
            <ac:grpSpMk id="680" creationId="{AA18764E-C1FC-488E-94F6-8781CBEADFD9}"/>
          </ac:grpSpMkLst>
        </pc:grpChg>
        <pc:grpChg chg="mod">
          <ac:chgData name="Kevin McFadden (kmcfadde)" userId="3103ab03-7f5b-4408-ae41-3701ed107f2f" providerId="ADAL" clId="{25C8F504-44E4-4092-B27E-7970ECD24522}" dt="2022-06-23T15:25:50.005" v="149"/>
          <ac:grpSpMkLst>
            <pc:docMk/>
            <pc:sldMk cId="1596034397" sldId="2142533956"/>
            <ac:grpSpMk id="681" creationId="{1A6D5690-317C-4001-BAD9-F408AC1798D9}"/>
          </ac:grpSpMkLst>
        </pc:grpChg>
        <pc:grpChg chg="mod">
          <ac:chgData name="Kevin McFadden (kmcfadde)" userId="3103ab03-7f5b-4408-ae41-3701ed107f2f" providerId="ADAL" clId="{25C8F504-44E4-4092-B27E-7970ECD24522}" dt="2022-06-23T15:25:50.005" v="149"/>
          <ac:grpSpMkLst>
            <pc:docMk/>
            <pc:sldMk cId="1596034397" sldId="2142533956"/>
            <ac:grpSpMk id="682" creationId="{CE4AFE81-49D6-4703-A3F3-02A58CB44F25}"/>
          </ac:grpSpMkLst>
        </pc:grpChg>
        <pc:grpChg chg="add del mod">
          <ac:chgData name="Kevin McFadden (kmcfadde)" userId="3103ab03-7f5b-4408-ae41-3701ed107f2f" providerId="ADAL" clId="{25C8F504-44E4-4092-B27E-7970ECD24522}" dt="2022-06-23T15:26:02.967" v="152"/>
          <ac:grpSpMkLst>
            <pc:docMk/>
            <pc:sldMk cId="1596034397" sldId="2142533956"/>
            <ac:grpSpMk id="702" creationId="{27F710E8-BC6E-4BE9-99B3-B6667FE86548}"/>
          </ac:grpSpMkLst>
        </pc:grpChg>
        <pc:grpChg chg="add del mod">
          <ac:chgData name="Kevin McFadden (kmcfadde)" userId="3103ab03-7f5b-4408-ae41-3701ed107f2f" providerId="ADAL" clId="{25C8F504-44E4-4092-B27E-7970ECD24522}" dt="2022-06-23T15:26:02.967" v="152"/>
          <ac:grpSpMkLst>
            <pc:docMk/>
            <pc:sldMk cId="1596034397" sldId="2142533956"/>
            <ac:grpSpMk id="723" creationId="{9FB192A6-EF7D-400F-85DF-1AB2DFA7FEDB}"/>
          </ac:grpSpMkLst>
        </pc:grpChg>
        <pc:grpChg chg="add del mod">
          <ac:chgData name="Kevin McFadden (kmcfadde)" userId="3103ab03-7f5b-4408-ae41-3701ed107f2f" providerId="ADAL" clId="{25C8F504-44E4-4092-B27E-7970ECD24522}" dt="2022-06-23T15:26:02.967" v="152"/>
          <ac:grpSpMkLst>
            <pc:docMk/>
            <pc:sldMk cId="1596034397" sldId="2142533956"/>
            <ac:grpSpMk id="726" creationId="{E1CEF865-6BC4-4B1F-9653-1FA835E86C1D}"/>
          </ac:grpSpMkLst>
        </pc:grpChg>
        <pc:grpChg chg="add del mod">
          <ac:chgData name="Kevin McFadden (kmcfadde)" userId="3103ab03-7f5b-4408-ae41-3701ed107f2f" providerId="ADAL" clId="{25C8F504-44E4-4092-B27E-7970ECD24522}" dt="2022-06-23T15:26:02.967" v="152"/>
          <ac:grpSpMkLst>
            <pc:docMk/>
            <pc:sldMk cId="1596034397" sldId="2142533956"/>
            <ac:grpSpMk id="730" creationId="{7F737FAC-E2B8-4824-B165-201193E5E8FC}"/>
          </ac:grpSpMkLst>
        </pc:grpChg>
        <pc:grpChg chg="mod">
          <ac:chgData name="Kevin McFadden (kmcfadde)" userId="3103ab03-7f5b-4408-ae41-3701ed107f2f" providerId="ADAL" clId="{25C8F504-44E4-4092-B27E-7970ECD24522}" dt="2022-06-23T15:25:50.005" v="149"/>
          <ac:grpSpMkLst>
            <pc:docMk/>
            <pc:sldMk cId="1596034397" sldId="2142533956"/>
            <ac:grpSpMk id="731" creationId="{296BD8D0-93CC-4300-9408-0F0A53E91D68}"/>
          </ac:grpSpMkLst>
        </pc:grpChg>
        <pc:grpChg chg="mod">
          <ac:chgData name="Kevin McFadden (kmcfadde)" userId="3103ab03-7f5b-4408-ae41-3701ed107f2f" providerId="ADAL" clId="{25C8F504-44E4-4092-B27E-7970ECD24522}" dt="2022-06-23T15:25:50.005" v="149"/>
          <ac:grpSpMkLst>
            <pc:docMk/>
            <pc:sldMk cId="1596034397" sldId="2142533956"/>
            <ac:grpSpMk id="732" creationId="{44813C7F-90D1-4ECA-9768-11CB2EFCBAF5}"/>
          </ac:grpSpMkLst>
        </pc:grpChg>
        <pc:grpChg chg="add del mod">
          <ac:chgData name="Kevin McFadden (kmcfadde)" userId="3103ab03-7f5b-4408-ae41-3701ed107f2f" providerId="ADAL" clId="{25C8F504-44E4-4092-B27E-7970ECD24522}" dt="2022-06-23T15:26:02.967" v="152"/>
          <ac:grpSpMkLst>
            <pc:docMk/>
            <pc:sldMk cId="1596034397" sldId="2142533956"/>
            <ac:grpSpMk id="738" creationId="{E928A4BF-D7AC-4376-B27F-63FC8BE49619}"/>
          </ac:grpSpMkLst>
        </pc:grpChg>
        <pc:grpChg chg="mod">
          <ac:chgData name="Kevin McFadden (kmcfadde)" userId="3103ab03-7f5b-4408-ae41-3701ed107f2f" providerId="ADAL" clId="{25C8F504-44E4-4092-B27E-7970ECD24522}" dt="2022-06-23T15:25:50.005" v="149"/>
          <ac:grpSpMkLst>
            <pc:docMk/>
            <pc:sldMk cId="1596034397" sldId="2142533956"/>
            <ac:grpSpMk id="739" creationId="{A2D4183F-48F7-4F2A-B580-F404B39EE6E1}"/>
          </ac:grpSpMkLst>
        </pc:grpChg>
        <pc:grpChg chg="mod">
          <ac:chgData name="Kevin McFadden (kmcfadde)" userId="3103ab03-7f5b-4408-ae41-3701ed107f2f" providerId="ADAL" clId="{25C8F504-44E4-4092-B27E-7970ECD24522}" dt="2022-06-23T15:25:50.005" v="149"/>
          <ac:grpSpMkLst>
            <pc:docMk/>
            <pc:sldMk cId="1596034397" sldId="2142533956"/>
            <ac:grpSpMk id="740" creationId="{27D568E0-16A5-4384-B0F0-96CC5504F191}"/>
          </ac:grpSpMkLst>
        </pc:grpChg>
        <pc:grpChg chg="add del mod">
          <ac:chgData name="Kevin McFadden (kmcfadde)" userId="3103ab03-7f5b-4408-ae41-3701ed107f2f" providerId="ADAL" clId="{25C8F504-44E4-4092-B27E-7970ECD24522}" dt="2022-06-23T15:26:02.967" v="152"/>
          <ac:grpSpMkLst>
            <pc:docMk/>
            <pc:sldMk cId="1596034397" sldId="2142533956"/>
            <ac:grpSpMk id="745" creationId="{67980702-49F1-4C55-BF27-EB7138569EFF}"/>
          </ac:grpSpMkLst>
        </pc:grpChg>
        <pc:grpChg chg="mod">
          <ac:chgData name="Kevin McFadden (kmcfadde)" userId="3103ab03-7f5b-4408-ae41-3701ed107f2f" providerId="ADAL" clId="{25C8F504-44E4-4092-B27E-7970ECD24522}" dt="2022-06-23T15:25:50.005" v="149"/>
          <ac:grpSpMkLst>
            <pc:docMk/>
            <pc:sldMk cId="1596034397" sldId="2142533956"/>
            <ac:grpSpMk id="747" creationId="{2F72449A-CAB7-4164-9B84-1FC8D7306981}"/>
          </ac:grpSpMkLst>
        </pc:grpChg>
        <pc:grpChg chg="add del mod">
          <ac:chgData name="Kevin McFadden (kmcfadde)" userId="3103ab03-7f5b-4408-ae41-3701ed107f2f" providerId="ADAL" clId="{25C8F504-44E4-4092-B27E-7970ECD24522}" dt="2022-06-23T15:26:02.967" v="152"/>
          <ac:grpSpMkLst>
            <pc:docMk/>
            <pc:sldMk cId="1596034397" sldId="2142533956"/>
            <ac:grpSpMk id="765" creationId="{CB5D0FDF-6F74-41DA-B8C9-F05A162A7F42}"/>
          </ac:grpSpMkLst>
        </pc:grpChg>
        <pc:grpChg chg="add del mod">
          <ac:chgData name="Kevin McFadden (kmcfadde)" userId="3103ab03-7f5b-4408-ae41-3701ed107f2f" providerId="ADAL" clId="{25C8F504-44E4-4092-B27E-7970ECD24522}" dt="2022-06-23T15:26:02.967" v="152"/>
          <ac:grpSpMkLst>
            <pc:docMk/>
            <pc:sldMk cId="1596034397" sldId="2142533956"/>
            <ac:grpSpMk id="770" creationId="{7407504D-CBCF-4872-BD39-1C8713B2771C}"/>
          </ac:grpSpMkLst>
        </pc:grpChg>
        <pc:grpChg chg="mod">
          <ac:chgData name="Kevin McFadden (kmcfadde)" userId="3103ab03-7f5b-4408-ae41-3701ed107f2f" providerId="ADAL" clId="{25C8F504-44E4-4092-B27E-7970ECD24522}" dt="2022-06-23T15:25:50.005" v="149"/>
          <ac:grpSpMkLst>
            <pc:docMk/>
            <pc:sldMk cId="1596034397" sldId="2142533956"/>
            <ac:grpSpMk id="771" creationId="{0EE57A32-26AB-4B17-9B9D-58D422833253}"/>
          </ac:grpSpMkLst>
        </pc:grpChg>
        <pc:grpChg chg="mod">
          <ac:chgData name="Kevin McFadden (kmcfadde)" userId="3103ab03-7f5b-4408-ae41-3701ed107f2f" providerId="ADAL" clId="{25C8F504-44E4-4092-B27E-7970ECD24522}" dt="2022-06-23T15:25:50.005" v="149"/>
          <ac:grpSpMkLst>
            <pc:docMk/>
            <pc:sldMk cId="1596034397" sldId="2142533956"/>
            <ac:grpSpMk id="772" creationId="{50A78350-2EBC-4916-9826-CD1D21372D99}"/>
          </ac:grpSpMkLst>
        </pc:grpChg>
        <pc:grpChg chg="mod">
          <ac:chgData name="Kevin McFadden (kmcfadde)" userId="3103ab03-7f5b-4408-ae41-3701ed107f2f" providerId="ADAL" clId="{25C8F504-44E4-4092-B27E-7970ECD24522}" dt="2022-06-23T15:25:50.005" v="149"/>
          <ac:grpSpMkLst>
            <pc:docMk/>
            <pc:sldMk cId="1596034397" sldId="2142533956"/>
            <ac:grpSpMk id="773" creationId="{9E4F206E-04A8-4BFF-8C30-31D502AA02A5}"/>
          </ac:grpSpMkLst>
        </pc:grpChg>
        <pc:grpChg chg="add del mod">
          <ac:chgData name="Kevin McFadden (kmcfadde)" userId="3103ab03-7f5b-4408-ae41-3701ed107f2f" providerId="ADAL" clId="{25C8F504-44E4-4092-B27E-7970ECD24522}" dt="2022-06-23T15:26:02.967" v="152"/>
          <ac:grpSpMkLst>
            <pc:docMk/>
            <pc:sldMk cId="1596034397" sldId="2142533956"/>
            <ac:grpSpMk id="793" creationId="{E1F92B0F-DA62-4ACC-931C-5CB439B734AA}"/>
          </ac:grpSpMkLst>
        </pc:grpChg>
        <pc:grpChg chg="add del mod">
          <ac:chgData name="Kevin McFadden (kmcfadde)" userId="3103ab03-7f5b-4408-ae41-3701ed107f2f" providerId="ADAL" clId="{25C8F504-44E4-4092-B27E-7970ECD24522}" dt="2022-06-23T15:26:02.967" v="152"/>
          <ac:grpSpMkLst>
            <pc:docMk/>
            <pc:sldMk cId="1596034397" sldId="2142533956"/>
            <ac:grpSpMk id="798" creationId="{E86E24E1-F326-4511-B887-D6D3A8C7F4FD}"/>
          </ac:grpSpMkLst>
        </pc:grpChg>
        <pc:grpChg chg="mod">
          <ac:chgData name="Kevin McFadden (kmcfadde)" userId="3103ab03-7f5b-4408-ae41-3701ed107f2f" providerId="ADAL" clId="{25C8F504-44E4-4092-B27E-7970ECD24522}" dt="2022-06-23T15:25:50.005" v="149"/>
          <ac:grpSpMkLst>
            <pc:docMk/>
            <pc:sldMk cId="1596034397" sldId="2142533956"/>
            <ac:grpSpMk id="799" creationId="{56AE1A29-6ADE-4C50-AA8C-2E99C401FB79}"/>
          </ac:grpSpMkLst>
        </pc:grpChg>
        <pc:grpChg chg="mod">
          <ac:chgData name="Kevin McFadden (kmcfadde)" userId="3103ab03-7f5b-4408-ae41-3701ed107f2f" providerId="ADAL" clId="{25C8F504-44E4-4092-B27E-7970ECD24522}" dt="2022-06-23T15:25:50.005" v="149"/>
          <ac:grpSpMkLst>
            <pc:docMk/>
            <pc:sldMk cId="1596034397" sldId="2142533956"/>
            <ac:grpSpMk id="800" creationId="{242B959A-6541-4AC4-8E0E-1C817D3E0FBC}"/>
          </ac:grpSpMkLst>
        </pc:grpChg>
        <pc:grpChg chg="mod">
          <ac:chgData name="Kevin McFadden (kmcfadde)" userId="3103ab03-7f5b-4408-ae41-3701ed107f2f" providerId="ADAL" clId="{25C8F504-44E4-4092-B27E-7970ECD24522}" dt="2022-06-23T15:25:50.005" v="149"/>
          <ac:grpSpMkLst>
            <pc:docMk/>
            <pc:sldMk cId="1596034397" sldId="2142533956"/>
            <ac:grpSpMk id="801" creationId="{54B1844B-0A13-4705-8FE2-CBE278A67819}"/>
          </ac:grpSpMkLst>
        </pc:grpChg>
        <pc:grpChg chg="add del mod">
          <ac:chgData name="Kevin McFadden (kmcfadde)" userId="3103ab03-7f5b-4408-ae41-3701ed107f2f" providerId="ADAL" clId="{25C8F504-44E4-4092-B27E-7970ECD24522}" dt="2022-06-23T15:26:02.967" v="152"/>
          <ac:grpSpMkLst>
            <pc:docMk/>
            <pc:sldMk cId="1596034397" sldId="2142533956"/>
            <ac:grpSpMk id="820" creationId="{C57A1620-5921-4A98-8DD2-1D12944727CF}"/>
          </ac:grpSpMkLst>
        </pc:grpChg>
        <pc:grpChg chg="add del mod">
          <ac:chgData name="Kevin McFadden (kmcfadde)" userId="3103ab03-7f5b-4408-ae41-3701ed107f2f" providerId="ADAL" clId="{25C8F504-44E4-4092-B27E-7970ECD24522}" dt="2022-06-23T15:26:02.967" v="152"/>
          <ac:grpSpMkLst>
            <pc:docMk/>
            <pc:sldMk cId="1596034397" sldId="2142533956"/>
            <ac:grpSpMk id="823" creationId="{56A1E99B-3AB0-4233-9E5B-236E4FA75965}"/>
          </ac:grpSpMkLst>
        </pc:grpChg>
        <pc:grpChg chg="add del mod">
          <ac:chgData name="Kevin McFadden (kmcfadde)" userId="3103ab03-7f5b-4408-ae41-3701ed107f2f" providerId="ADAL" clId="{25C8F504-44E4-4092-B27E-7970ECD24522}" dt="2022-06-23T15:26:02.967" v="152"/>
          <ac:grpSpMkLst>
            <pc:docMk/>
            <pc:sldMk cId="1596034397" sldId="2142533956"/>
            <ac:grpSpMk id="827" creationId="{04A1C5E6-98F7-46BB-8276-AD740B6B8911}"/>
          </ac:grpSpMkLst>
        </pc:grpChg>
        <pc:grpChg chg="mod">
          <ac:chgData name="Kevin McFadden (kmcfadde)" userId="3103ab03-7f5b-4408-ae41-3701ed107f2f" providerId="ADAL" clId="{25C8F504-44E4-4092-B27E-7970ECD24522}" dt="2022-06-23T15:25:50.005" v="149"/>
          <ac:grpSpMkLst>
            <pc:docMk/>
            <pc:sldMk cId="1596034397" sldId="2142533956"/>
            <ac:grpSpMk id="828" creationId="{82D11CFA-933C-4A9C-B5AC-B8853AB8E27A}"/>
          </ac:grpSpMkLst>
        </pc:grpChg>
        <pc:grpChg chg="mod">
          <ac:chgData name="Kevin McFadden (kmcfadde)" userId="3103ab03-7f5b-4408-ae41-3701ed107f2f" providerId="ADAL" clId="{25C8F504-44E4-4092-B27E-7970ECD24522}" dt="2022-06-23T15:25:50.005" v="149"/>
          <ac:grpSpMkLst>
            <pc:docMk/>
            <pc:sldMk cId="1596034397" sldId="2142533956"/>
            <ac:grpSpMk id="829" creationId="{8C01CC6F-36B8-4D3E-BEBA-0CECEA039A7B}"/>
          </ac:grpSpMkLst>
        </pc:grpChg>
        <pc:grpChg chg="mod">
          <ac:chgData name="Kevin McFadden (kmcfadde)" userId="3103ab03-7f5b-4408-ae41-3701ed107f2f" providerId="ADAL" clId="{25C8F504-44E4-4092-B27E-7970ECD24522}" dt="2022-06-23T15:25:50.005" v="149"/>
          <ac:grpSpMkLst>
            <pc:docMk/>
            <pc:sldMk cId="1596034397" sldId="2142533956"/>
            <ac:grpSpMk id="830" creationId="{D1A29C52-2C8D-4E2C-AC0F-DDDC46073E93}"/>
          </ac:grpSpMkLst>
        </pc:grpChg>
        <pc:picChg chg="add del">
          <ac:chgData name="Kevin McFadden (kmcfadde)" userId="3103ab03-7f5b-4408-ae41-3701ed107f2f" providerId="ADAL" clId="{25C8F504-44E4-4092-B27E-7970ECD24522}" dt="2022-06-23T15:26:02.564" v="151"/>
          <ac:picMkLst>
            <pc:docMk/>
            <pc:sldMk cId="1596034397" sldId="2142533956"/>
            <ac:picMk id="3" creationId="{8F23EAC6-A928-4534-9F57-472617AAE404}"/>
          </ac:picMkLst>
        </pc:picChg>
        <pc:picChg chg="add mod">
          <ac:chgData name="Kevin McFadden (kmcfadde)" userId="3103ab03-7f5b-4408-ae41-3701ed107f2f" providerId="ADAL" clId="{25C8F504-44E4-4092-B27E-7970ECD24522}" dt="2022-06-23T15:26:35.136" v="157" actId="12788"/>
          <ac:picMkLst>
            <pc:docMk/>
            <pc:sldMk cId="1596034397" sldId="2142533956"/>
            <ac:picMk id="4" creationId="{1D01A571-35FC-4868-B554-78AB358CCCF5}"/>
          </ac:picMkLst>
        </pc:picChg>
        <pc:picChg chg="mod">
          <ac:chgData name="Kevin McFadden (kmcfadde)" userId="3103ab03-7f5b-4408-ae41-3701ed107f2f" providerId="ADAL" clId="{25C8F504-44E4-4092-B27E-7970ECD24522}" dt="2022-06-23T15:25:50.005" v="149"/>
          <ac:picMkLst>
            <pc:docMk/>
            <pc:sldMk cId="1596034397" sldId="2142533956"/>
            <ac:picMk id="334" creationId="{4ED1C19E-D0B3-466D-AC78-E302A7467B30}"/>
          </ac:picMkLst>
        </pc:picChg>
        <pc:picChg chg="mod">
          <ac:chgData name="Kevin McFadden (kmcfadde)" userId="3103ab03-7f5b-4408-ae41-3701ed107f2f" providerId="ADAL" clId="{25C8F504-44E4-4092-B27E-7970ECD24522}" dt="2022-06-23T15:25:50.005" v="149"/>
          <ac:picMkLst>
            <pc:docMk/>
            <pc:sldMk cId="1596034397" sldId="2142533956"/>
            <ac:picMk id="336" creationId="{B5DB3504-678A-4755-9BE1-160EB738FFDE}"/>
          </ac:picMkLst>
        </pc:picChg>
        <pc:picChg chg="mod">
          <ac:chgData name="Kevin McFadden (kmcfadde)" userId="3103ab03-7f5b-4408-ae41-3701ed107f2f" providerId="ADAL" clId="{25C8F504-44E4-4092-B27E-7970ECD24522}" dt="2022-06-23T15:25:50.005" v="149"/>
          <ac:picMkLst>
            <pc:docMk/>
            <pc:sldMk cId="1596034397" sldId="2142533956"/>
            <ac:picMk id="337" creationId="{7D4E92EF-9C29-4474-B403-B50EECE39200}"/>
          </ac:picMkLst>
        </pc:picChg>
        <pc:picChg chg="mod">
          <ac:chgData name="Kevin McFadden (kmcfadde)" userId="3103ab03-7f5b-4408-ae41-3701ed107f2f" providerId="ADAL" clId="{25C8F504-44E4-4092-B27E-7970ECD24522}" dt="2022-06-23T15:25:50.005" v="149"/>
          <ac:picMkLst>
            <pc:docMk/>
            <pc:sldMk cId="1596034397" sldId="2142533956"/>
            <ac:picMk id="338" creationId="{2A6F02FF-A6D2-47B2-A8FD-B9D29563593D}"/>
          </ac:picMkLst>
        </pc:picChg>
        <pc:picChg chg="mod">
          <ac:chgData name="Kevin McFadden (kmcfadde)" userId="3103ab03-7f5b-4408-ae41-3701ed107f2f" providerId="ADAL" clId="{25C8F504-44E4-4092-B27E-7970ECD24522}" dt="2022-06-23T15:25:50.005" v="149"/>
          <ac:picMkLst>
            <pc:docMk/>
            <pc:sldMk cId="1596034397" sldId="2142533956"/>
            <ac:picMk id="339" creationId="{D9B8D77F-0510-4BCB-BCD6-4D8C26F5C14A}"/>
          </ac:picMkLst>
        </pc:picChg>
        <pc:picChg chg="mod">
          <ac:chgData name="Kevin McFadden (kmcfadde)" userId="3103ab03-7f5b-4408-ae41-3701ed107f2f" providerId="ADAL" clId="{25C8F504-44E4-4092-B27E-7970ECD24522}" dt="2022-06-23T15:25:50.005" v="149"/>
          <ac:picMkLst>
            <pc:docMk/>
            <pc:sldMk cId="1596034397" sldId="2142533956"/>
            <ac:picMk id="340" creationId="{EDA96D13-69D7-4211-AE74-52E28B160DEB}"/>
          </ac:picMkLst>
        </pc:picChg>
        <pc:picChg chg="mod">
          <ac:chgData name="Kevin McFadden (kmcfadde)" userId="3103ab03-7f5b-4408-ae41-3701ed107f2f" providerId="ADAL" clId="{25C8F504-44E4-4092-B27E-7970ECD24522}" dt="2022-06-23T15:25:50.005" v="149"/>
          <ac:picMkLst>
            <pc:docMk/>
            <pc:sldMk cId="1596034397" sldId="2142533956"/>
            <ac:picMk id="346" creationId="{619799D4-3276-47A0-B06B-EA91C0202E19}"/>
          </ac:picMkLst>
        </pc:picChg>
        <pc:picChg chg="mod">
          <ac:chgData name="Kevin McFadden (kmcfadde)" userId="3103ab03-7f5b-4408-ae41-3701ed107f2f" providerId="ADAL" clId="{25C8F504-44E4-4092-B27E-7970ECD24522}" dt="2022-06-23T15:25:50.005" v="149"/>
          <ac:picMkLst>
            <pc:docMk/>
            <pc:sldMk cId="1596034397" sldId="2142533956"/>
            <ac:picMk id="349" creationId="{23E17B77-2806-4206-BCC2-BDAF23D90DE2}"/>
          </ac:picMkLst>
        </pc:picChg>
        <pc:picChg chg="mod">
          <ac:chgData name="Kevin McFadden (kmcfadde)" userId="3103ab03-7f5b-4408-ae41-3701ed107f2f" providerId="ADAL" clId="{25C8F504-44E4-4092-B27E-7970ECD24522}" dt="2022-06-23T15:25:50.005" v="149"/>
          <ac:picMkLst>
            <pc:docMk/>
            <pc:sldMk cId="1596034397" sldId="2142533956"/>
            <ac:picMk id="354" creationId="{7D9BEC02-1AE6-4B6A-9400-3864FFF399C3}"/>
          </ac:picMkLst>
        </pc:picChg>
        <pc:picChg chg="mod">
          <ac:chgData name="Kevin McFadden (kmcfadde)" userId="3103ab03-7f5b-4408-ae41-3701ed107f2f" providerId="ADAL" clId="{25C8F504-44E4-4092-B27E-7970ECD24522}" dt="2022-06-23T15:25:50.005" v="149"/>
          <ac:picMkLst>
            <pc:docMk/>
            <pc:sldMk cId="1596034397" sldId="2142533956"/>
            <ac:picMk id="366" creationId="{0762996E-1061-4245-A351-C31278D6FE05}"/>
          </ac:picMkLst>
        </pc:picChg>
        <pc:picChg chg="mod">
          <ac:chgData name="Kevin McFadden (kmcfadde)" userId="3103ab03-7f5b-4408-ae41-3701ed107f2f" providerId="ADAL" clId="{25C8F504-44E4-4092-B27E-7970ECD24522}" dt="2022-06-23T15:25:50.005" v="149"/>
          <ac:picMkLst>
            <pc:docMk/>
            <pc:sldMk cId="1596034397" sldId="2142533956"/>
            <ac:picMk id="368" creationId="{0174B674-493B-4B71-845F-E4B7EAE8F147}"/>
          </ac:picMkLst>
        </pc:picChg>
        <pc:picChg chg="mod">
          <ac:chgData name="Kevin McFadden (kmcfadde)" userId="3103ab03-7f5b-4408-ae41-3701ed107f2f" providerId="ADAL" clId="{25C8F504-44E4-4092-B27E-7970ECD24522}" dt="2022-06-23T15:25:50.005" v="149"/>
          <ac:picMkLst>
            <pc:docMk/>
            <pc:sldMk cId="1596034397" sldId="2142533956"/>
            <ac:picMk id="370" creationId="{51790EF8-B6EB-43E5-B48D-EA44C615321D}"/>
          </ac:picMkLst>
        </pc:picChg>
        <pc:picChg chg="mod">
          <ac:chgData name="Kevin McFadden (kmcfadde)" userId="3103ab03-7f5b-4408-ae41-3701ed107f2f" providerId="ADAL" clId="{25C8F504-44E4-4092-B27E-7970ECD24522}" dt="2022-06-23T15:25:50.005" v="149"/>
          <ac:picMkLst>
            <pc:docMk/>
            <pc:sldMk cId="1596034397" sldId="2142533956"/>
            <ac:picMk id="741" creationId="{A27D9B5C-51D4-47D1-804C-92253D8779CD}"/>
          </ac:picMkLst>
        </pc:picChg>
        <pc:picChg chg="mod">
          <ac:chgData name="Kevin McFadden (kmcfadde)" userId="3103ab03-7f5b-4408-ae41-3701ed107f2f" providerId="ADAL" clId="{25C8F504-44E4-4092-B27E-7970ECD24522}" dt="2022-06-23T15:25:50.005" v="149"/>
          <ac:picMkLst>
            <pc:docMk/>
            <pc:sldMk cId="1596034397" sldId="2142533956"/>
            <ac:picMk id="743" creationId="{7A595CA1-B275-4CD0-ACC2-AA6ED6AD10FE}"/>
          </ac:picMkLst>
        </pc:picChg>
        <pc:picChg chg="mod">
          <ac:chgData name="Kevin McFadden (kmcfadde)" userId="3103ab03-7f5b-4408-ae41-3701ed107f2f" providerId="ADAL" clId="{25C8F504-44E4-4092-B27E-7970ECD24522}" dt="2022-06-23T15:25:50.005" v="149"/>
          <ac:picMkLst>
            <pc:docMk/>
            <pc:sldMk cId="1596034397" sldId="2142533956"/>
            <ac:picMk id="749" creationId="{1809D3F8-7BA3-4EF3-BE0A-9E90B7301710}"/>
          </ac:picMkLst>
        </pc:picChg>
        <pc:picChg chg="mod">
          <ac:chgData name="Kevin McFadden (kmcfadde)" userId="3103ab03-7f5b-4408-ae41-3701ed107f2f" providerId="ADAL" clId="{25C8F504-44E4-4092-B27E-7970ECD24522}" dt="2022-06-23T15:25:50.005" v="149"/>
          <ac:picMkLst>
            <pc:docMk/>
            <pc:sldMk cId="1596034397" sldId="2142533956"/>
            <ac:picMk id="750" creationId="{1B119A47-B10F-45EB-ABCA-3D22642B0D67}"/>
          </ac:picMkLst>
        </pc:picChg>
        <pc:picChg chg="mod">
          <ac:chgData name="Kevin McFadden (kmcfadde)" userId="3103ab03-7f5b-4408-ae41-3701ed107f2f" providerId="ADAL" clId="{25C8F504-44E4-4092-B27E-7970ECD24522}" dt="2022-06-23T15:25:50.005" v="149"/>
          <ac:picMkLst>
            <pc:docMk/>
            <pc:sldMk cId="1596034397" sldId="2142533956"/>
            <ac:picMk id="751" creationId="{133BC6DC-9FDA-4880-8973-957F7457F183}"/>
          </ac:picMkLst>
        </pc:picChg>
        <pc:picChg chg="mod">
          <ac:chgData name="Kevin McFadden (kmcfadde)" userId="3103ab03-7f5b-4408-ae41-3701ed107f2f" providerId="ADAL" clId="{25C8F504-44E4-4092-B27E-7970ECD24522}" dt="2022-06-23T15:25:50.005" v="149"/>
          <ac:picMkLst>
            <pc:docMk/>
            <pc:sldMk cId="1596034397" sldId="2142533956"/>
            <ac:picMk id="752" creationId="{9E7FF7F9-5CDF-43FC-917D-BE150C83309D}"/>
          </ac:picMkLst>
        </pc:picChg>
        <pc:picChg chg="mod">
          <ac:chgData name="Kevin McFadden (kmcfadde)" userId="3103ab03-7f5b-4408-ae41-3701ed107f2f" providerId="ADAL" clId="{25C8F504-44E4-4092-B27E-7970ECD24522}" dt="2022-06-23T15:25:50.005" v="149"/>
          <ac:picMkLst>
            <pc:docMk/>
            <pc:sldMk cId="1596034397" sldId="2142533956"/>
            <ac:picMk id="753" creationId="{BC9146C7-2DB8-4F6E-AD45-286AECCB6E25}"/>
          </ac:picMkLst>
        </pc:picChg>
        <pc:picChg chg="mod">
          <ac:chgData name="Kevin McFadden (kmcfadde)" userId="3103ab03-7f5b-4408-ae41-3701ed107f2f" providerId="ADAL" clId="{25C8F504-44E4-4092-B27E-7970ECD24522}" dt="2022-06-23T15:25:50.005" v="149"/>
          <ac:picMkLst>
            <pc:docMk/>
            <pc:sldMk cId="1596034397" sldId="2142533956"/>
            <ac:picMk id="754" creationId="{A199A93C-0097-475C-BF55-8BC120468EBB}"/>
          </ac:picMkLst>
        </pc:picChg>
        <pc:picChg chg="mod">
          <ac:chgData name="Kevin McFadden (kmcfadde)" userId="3103ab03-7f5b-4408-ae41-3701ed107f2f" providerId="ADAL" clId="{25C8F504-44E4-4092-B27E-7970ECD24522}" dt="2022-06-23T15:25:50.005" v="149"/>
          <ac:picMkLst>
            <pc:docMk/>
            <pc:sldMk cId="1596034397" sldId="2142533956"/>
            <ac:picMk id="755" creationId="{04D71670-FB68-4105-83B1-A55FEB17A2CA}"/>
          </ac:picMkLst>
        </pc:picChg>
        <pc:picChg chg="mod">
          <ac:chgData name="Kevin McFadden (kmcfadde)" userId="3103ab03-7f5b-4408-ae41-3701ed107f2f" providerId="ADAL" clId="{25C8F504-44E4-4092-B27E-7970ECD24522}" dt="2022-06-23T15:25:50.005" v="149"/>
          <ac:picMkLst>
            <pc:docMk/>
            <pc:sldMk cId="1596034397" sldId="2142533956"/>
            <ac:picMk id="756" creationId="{DB825361-0ECC-4214-BC8F-447C994D87EF}"/>
          </ac:picMkLst>
        </pc:picChg>
        <pc:picChg chg="mod">
          <ac:chgData name="Kevin McFadden (kmcfadde)" userId="3103ab03-7f5b-4408-ae41-3701ed107f2f" providerId="ADAL" clId="{25C8F504-44E4-4092-B27E-7970ECD24522}" dt="2022-06-23T15:25:50.005" v="149"/>
          <ac:picMkLst>
            <pc:docMk/>
            <pc:sldMk cId="1596034397" sldId="2142533956"/>
            <ac:picMk id="757" creationId="{B2E7742A-5573-41F8-AF9D-441B32AF166C}"/>
          </ac:picMkLst>
        </pc:picChg>
        <pc:picChg chg="mod">
          <ac:chgData name="Kevin McFadden (kmcfadde)" userId="3103ab03-7f5b-4408-ae41-3701ed107f2f" providerId="ADAL" clId="{25C8F504-44E4-4092-B27E-7970ECD24522}" dt="2022-06-23T15:25:50.005" v="149"/>
          <ac:picMkLst>
            <pc:docMk/>
            <pc:sldMk cId="1596034397" sldId="2142533956"/>
            <ac:picMk id="758" creationId="{2F373976-A5C5-43B8-9352-F318013BE81C}"/>
          </ac:picMkLst>
        </pc:picChg>
        <pc:picChg chg="mod">
          <ac:chgData name="Kevin McFadden (kmcfadde)" userId="3103ab03-7f5b-4408-ae41-3701ed107f2f" providerId="ADAL" clId="{25C8F504-44E4-4092-B27E-7970ECD24522}" dt="2022-06-23T15:25:50.005" v="149"/>
          <ac:picMkLst>
            <pc:docMk/>
            <pc:sldMk cId="1596034397" sldId="2142533956"/>
            <ac:picMk id="831" creationId="{573E4B37-EDB2-426C-B1C7-23576177C76F}"/>
          </ac:picMkLst>
        </pc:picChg>
        <pc:picChg chg="mod">
          <ac:chgData name="Kevin McFadden (kmcfadde)" userId="3103ab03-7f5b-4408-ae41-3701ed107f2f" providerId="ADAL" clId="{25C8F504-44E4-4092-B27E-7970ECD24522}" dt="2022-06-23T15:25:50.005" v="149"/>
          <ac:picMkLst>
            <pc:docMk/>
            <pc:sldMk cId="1596034397" sldId="2142533956"/>
            <ac:picMk id="833" creationId="{DBB03531-36C2-496D-A598-158DC3AC262B}"/>
          </ac:picMkLst>
        </pc:picChg>
        <pc:picChg chg="mod">
          <ac:chgData name="Kevin McFadden (kmcfadde)" userId="3103ab03-7f5b-4408-ae41-3701ed107f2f" providerId="ADAL" clId="{25C8F504-44E4-4092-B27E-7970ECD24522}" dt="2022-06-23T15:25:50.005" v="149"/>
          <ac:picMkLst>
            <pc:docMk/>
            <pc:sldMk cId="1596034397" sldId="2142533956"/>
            <ac:picMk id="835" creationId="{7A6746A4-BCBD-47C9-B658-7AD714E3730E}"/>
          </ac:picMkLst>
        </pc:picChg>
        <pc:cxnChg chg="del mod">
          <ac:chgData name="Kevin McFadden (kmcfadde)" userId="3103ab03-7f5b-4408-ae41-3701ed107f2f" providerId="ADAL" clId="{25C8F504-44E4-4092-B27E-7970ECD24522}" dt="2022-06-23T15:25:48.058" v="148" actId="478"/>
          <ac:cxnSpMkLst>
            <pc:docMk/>
            <pc:sldMk cId="1596034397" sldId="2142533956"/>
            <ac:cxnSpMk id="392" creationId="{2C43011D-2F81-1B23-47B6-283CF3265B43}"/>
          </ac:cxnSpMkLst>
        </pc:cxnChg>
        <pc:cxnChg chg="del mod">
          <ac:chgData name="Kevin McFadden (kmcfadde)" userId="3103ab03-7f5b-4408-ae41-3701ed107f2f" providerId="ADAL" clId="{25C8F504-44E4-4092-B27E-7970ECD24522}" dt="2022-06-23T15:25:48.058" v="148" actId="478"/>
          <ac:cxnSpMkLst>
            <pc:docMk/>
            <pc:sldMk cId="1596034397" sldId="2142533956"/>
            <ac:cxnSpMk id="457" creationId="{3AEDCF0B-03A8-DFD5-A5E4-563DBED9A8C8}"/>
          </ac:cxnSpMkLst>
        </pc:cxnChg>
        <pc:cxnChg chg="del mod">
          <ac:chgData name="Kevin McFadden (kmcfadde)" userId="3103ab03-7f5b-4408-ae41-3701ed107f2f" providerId="ADAL" clId="{25C8F504-44E4-4092-B27E-7970ECD24522}" dt="2022-06-23T15:25:48.058" v="148" actId="478"/>
          <ac:cxnSpMkLst>
            <pc:docMk/>
            <pc:sldMk cId="1596034397" sldId="2142533956"/>
            <ac:cxnSpMk id="550" creationId="{87225E9B-EA4B-1C4F-6E3D-281BE489F3F9}"/>
          </ac:cxnSpMkLst>
        </pc:cxnChg>
        <pc:cxnChg chg="add del mod">
          <ac:chgData name="Kevin McFadden (kmcfadde)" userId="3103ab03-7f5b-4408-ae41-3701ed107f2f" providerId="ADAL" clId="{25C8F504-44E4-4092-B27E-7970ECD24522}" dt="2022-06-23T15:26:02.967" v="152"/>
          <ac:cxnSpMkLst>
            <pc:docMk/>
            <pc:sldMk cId="1596034397" sldId="2142533956"/>
            <ac:cxnSpMk id="668" creationId="{1BD2B770-0BC1-4B57-BF1D-82E604BB7582}"/>
          </ac:cxnSpMkLst>
        </pc:cxnChg>
        <pc:cxnChg chg="mod">
          <ac:chgData name="Kevin McFadden (kmcfadde)" userId="3103ab03-7f5b-4408-ae41-3701ed107f2f" providerId="ADAL" clId="{25C8F504-44E4-4092-B27E-7970ECD24522}" dt="2022-06-23T15:25:50.005" v="149"/>
          <ac:cxnSpMkLst>
            <pc:docMk/>
            <pc:sldMk cId="1596034397" sldId="2142533956"/>
            <ac:cxnSpMk id="733" creationId="{9EE5E62E-4483-40B3-9607-6761F8F61906}"/>
          </ac:cxnSpMkLst>
        </pc:cxnChg>
        <pc:cxnChg chg="add del mod">
          <ac:chgData name="Kevin McFadden (kmcfadde)" userId="3103ab03-7f5b-4408-ae41-3701ed107f2f" providerId="ADAL" clId="{25C8F504-44E4-4092-B27E-7970ECD24522}" dt="2022-06-23T15:26:02.967" v="152"/>
          <ac:cxnSpMkLst>
            <pc:docMk/>
            <pc:sldMk cId="1596034397" sldId="2142533956"/>
            <ac:cxnSpMk id="826" creationId="{2C486101-EEBE-4612-939D-22DCBA933F4C}"/>
          </ac:cxnSpMkLst>
        </pc:cxnChg>
      </pc:sldChg>
      <pc:sldChg chg="addSp delSp modSp add mod">
        <pc:chgData name="Kevin McFadden (kmcfadde)" userId="3103ab03-7f5b-4408-ae41-3701ed107f2f" providerId="ADAL" clId="{25C8F504-44E4-4092-B27E-7970ECD24522}" dt="2022-06-23T15:28:49.294" v="166" actId="12788"/>
        <pc:sldMkLst>
          <pc:docMk/>
          <pc:sldMk cId="2564724536" sldId="2142533957"/>
        </pc:sldMkLst>
        <pc:spChg chg="del">
          <ac:chgData name="Kevin McFadden (kmcfadde)" userId="3103ab03-7f5b-4408-ae41-3701ed107f2f" providerId="ADAL" clId="{25C8F504-44E4-4092-B27E-7970ECD24522}" dt="2022-06-23T15:28:28.255" v="159" actId="478"/>
          <ac:spMkLst>
            <pc:docMk/>
            <pc:sldMk cId="2564724536" sldId="2142533957"/>
            <ac:spMk id="4" creationId="{036D788B-6F20-1280-6B87-A9A0D2B98D1C}"/>
          </ac:spMkLst>
        </pc:spChg>
        <pc:spChg chg="del">
          <ac:chgData name="Kevin McFadden (kmcfadde)" userId="3103ab03-7f5b-4408-ae41-3701ed107f2f" providerId="ADAL" clId="{25C8F504-44E4-4092-B27E-7970ECD24522}" dt="2022-06-23T15:28:28.255" v="159" actId="478"/>
          <ac:spMkLst>
            <pc:docMk/>
            <pc:sldMk cId="2564724536" sldId="2142533957"/>
            <ac:spMk id="5" creationId="{C17C7341-D632-D5A9-2153-616AC305B54A}"/>
          </ac:spMkLst>
        </pc:spChg>
        <pc:spChg chg="del">
          <ac:chgData name="Kevin McFadden (kmcfadde)" userId="3103ab03-7f5b-4408-ae41-3701ed107f2f" providerId="ADAL" clId="{25C8F504-44E4-4092-B27E-7970ECD24522}" dt="2022-06-23T15:28:28.255" v="159" actId="478"/>
          <ac:spMkLst>
            <pc:docMk/>
            <pc:sldMk cId="2564724536" sldId="2142533957"/>
            <ac:spMk id="6" creationId="{AD15A36A-1732-9B46-E2CA-E22895D28715}"/>
          </ac:spMkLst>
        </pc:spChg>
        <pc:spChg chg="del">
          <ac:chgData name="Kevin McFadden (kmcfadde)" userId="3103ab03-7f5b-4408-ae41-3701ed107f2f" providerId="ADAL" clId="{25C8F504-44E4-4092-B27E-7970ECD24522}" dt="2022-06-23T15:28:28.255" v="159" actId="478"/>
          <ac:spMkLst>
            <pc:docMk/>
            <pc:sldMk cId="2564724536" sldId="2142533957"/>
            <ac:spMk id="7" creationId="{189B39F2-24E1-8580-9C62-871D4EE15240}"/>
          </ac:spMkLst>
        </pc:spChg>
        <pc:spChg chg="del">
          <ac:chgData name="Kevin McFadden (kmcfadde)" userId="3103ab03-7f5b-4408-ae41-3701ed107f2f" providerId="ADAL" clId="{25C8F504-44E4-4092-B27E-7970ECD24522}" dt="2022-06-23T15:28:28.255" v="159" actId="478"/>
          <ac:spMkLst>
            <pc:docMk/>
            <pc:sldMk cId="2564724536" sldId="2142533957"/>
            <ac:spMk id="8" creationId="{9E124137-05D1-F5A5-4B10-055FE00BAE34}"/>
          </ac:spMkLst>
        </pc:spChg>
        <pc:spChg chg="del">
          <ac:chgData name="Kevin McFadden (kmcfadde)" userId="3103ab03-7f5b-4408-ae41-3701ed107f2f" providerId="ADAL" clId="{25C8F504-44E4-4092-B27E-7970ECD24522}" dt="2022-06-23T15:28:28.255" v="159" actId="478"/>
          <ac:spMkLst>
            <pc:docMk/>
            <pc:sldMk cId="2564724536" sldId="2142533957"/>
            <ac:spMk id="9" creationId="{9DC27530-C8F8-2F7E-9BF4-CBBD2D5727EC}"/>
          </ac:spMkLst>
        </pc:spChg>
        <pc:spChg chg="del">
          <ac:chgData name="Kevin McFadden (kmcfadde)" userId="3103ab03-7f5b-4408-ae41-3701ed107f2f" providerId="ADAL" clId="{25C8F504-44E4-4092-B27E-7970ECD24522}" dt="2022-06-23T15:28:28.255" v="159" actId="478"/>
          <ac:spMkLst>
            <pc:docMk/>
            <pc:sldMk cId="2564724536" sldId="2142533957"/>
            <ac:spMk id="10" creationId="{98B34A75-07A6-9BBF-E7F1-7C9786213F5D}"/>
          </ac:spMkLst>
        </pc:spChg>
        <pc:spChg chg="del">
          <ac:chgData name="Kevin McFadden (kmcfadde)" userId="3103ab03-7f5b-4408-ae41-3701ed107f2f" providerId="ADAL" clId="{25C8F504-44E4-4092-B27E-7970ECD24522}" dt="2022-06-23T15:28:28.255" v="159" actId="478"/>
          <ac:spMkLst>
            <pc:docMk/>
            <pc:sldMk cId="2564724536" sldId="2142533957"/>
            <ac:spMk id="11" creationId="{D0FC518A-A9D1-2A6E-4D02-9B9ACF52F5E9}"/>
          </ac:spMkLst>
        </pc:spChg>
        <pc:spChg chg="del">
          <ac:chgData name="Kevin McFadden (kmcfadde)" userId="3103ab03-7f5b-4408-ae41-3701ed107f2f" providerId="ADAL" clId="{25C8F504-44E4-4092-B27E-7970ECD24522}" dt="2022-06-23T15:28:28.255" v="159" actId="478"/>
          <ac:spMkLst>
            <pc:docMk/>
            <pc:sldMk cId="2564724536" sldId="2142533957"/>
            <ac:spMk id="12" creationId="{C1E22BBD-840B-73FC-AB27-F7615E7A1080}"/>
          </ac:spMkLst>
        </pc:spChg>
        <pc:spChg chg="del">
          <ac:chgData name="Kevin McFadden (kmcfadde)" userId="3103ab03-7f5b-4408-ae41-3701ed107f2f" providerId="ADAL" clId="{25C8F504-44E4-4092-B27E-7970ECD24522}" dt="2022-06-23T15:28:28.255" v="159" actId="478"/>
          <ac:spMkLst>
            <pc:docMk/>
            <pc:sldMk cId="2564724536" sldId="2142533957"/>
            <ac:spMk id="13" creationId="{9E9D90BA-D95B-7B14-1485-0D73BCE29624}"/>
          </ac:spMkLst>
        </pc:spChg>
        <pc:spChg chg="del">
          <ac:chgData name="Kevin McFadden (kmcfadde)" userId="3103ab03-7f5b-4408-ae41-3701ed107f2f" providerId="ADAL" clId="{25C8F504-44E4-4092-B27E-7970ECD24522}" dt="2022-06-23T15:28:28.255" v="159" actId="478"/>
          <ac:spMkLst>
            <pc:docMk/>
            <pc:sldMk cId="2564724536" sldId="2142533957"/>
            <ac:spMk id="14" creationId="{D73546CA-F161-6236-EB12-495B23B54F51}"/>
          </ac:spMkLst>
        </pc:spChg>
        <pc:spChg chg="del">
          <ac:chgData name="Kevin McFadden (kmcfadde)" userId="3103ab03-7f5b-4408-ae41-3701ed107f2f" providerId="ADAL" clId="{25C8F504-44E4-4092-B27E-7970ECD24522}" dt="2022-06-23T15:28:28.255" v="159" actId="478"/>
          <ac:spMkLst>
            <pc:docMk/>
            <pc:sldMk cId="2564724536" sldId="2142533957"/>
            <ac:spMk id="15" creationId="{EF5217F7-4712-1CCA-4832-7985A8AF9C5F}"/>
          </ac:spMkLst>
        </pc:spChg>
        <pc:spChg chg="del">
          <ac:chgData name="Kevin McFadden (kmcfadde)" userId="3103ab03-7f5b-4408-ae41-3701ed107f2f" providerId="ADAL" clId="{25C8F504-44E4-4092-B27E-7970ECD24522}" dt="2022-06-23T15:28:28.255" v="159" actId="478"/>
          <ac:spMkLst>
            <pc:docMk/>
            <pc:sldMk cId="2564724536" sldId="2142533957"/>
            <ac:spMk id="16" creationId="{05108C93-00D7-4E18-DF3C-0CE4EA341559}"/>
          </ac:spMkLst>
        </pc:spChg>
        <pc:spChg chg="del">
          <ac:chgData name="Kevin McFadden (kmcfadde)" userId="3103ab03-7f5b-4408-ae41-3701ed107f2f" providerId="ADAL" clId="{25C8F504-44E4-4092-B27E-7970ECD24522}" dt="2022-06-23T15:28:28.255" v="159" actId="478"/>
          <ac:spMkLst>
            <pc:docMk/>
            <pc:sldMk cId="2564724536" sldId="2142533957"/>
            <ac:spMk id="17" creationId="{0C3DBC86-208E-2F7A-8A64-FAB8D3381027}"/>
          </ac:spMkLst>
        </pc:spChg>
        <pc:spChg chg="del">
          <ac:chgData name="Kevin McFadden (kmcfadde)" userId="3103ab03-7f5b-4408-ae41-3701ed107f2f" providerId="ADAL" clId="{25C8F504-44E4-4092-B27E-7970ECD24522}" dt="2022-06-23T15:28:28.255" v="159" actId="478"/>
          <ac:spMkLst>
            <pc:docMk/>
            <pc:sldMk cId="2564724536" sldId="2142533957"/>
            <ac:spMk id="26" creationId="{19B14953-0722-4432-9EB3-C28D65097843}"/>
          </ac:spMkLst>
        </pc:spChg>
        <pc:spChg chg="del">
          <ac:chgData name="Kevin McFadden (kmcfadde)" userId="3103ab03-7f5b-4408-ae41-3701ed107f2f" providerId="ADAL" clId="{25C8F504-44E4-4092-B27E-7970ECD24522}" dt="2022-06-23T15:28:28.255" v="159" actId="478"/>
          <ac:spMkLst>
            <pc:docMk/>
            <pc:sldMk cId="2564724536" sldId="2142533957"/>
            <ac:spMk id="27" creationId="{75EE9342-97DE-1DE7-CA65-F36B7236C129}"/>
          </ac:spMkLst>
        </pc:spChg>
        <pc:spChg chg="del">
          <ac:chgData name="Kevin McFadden (kmcfadde)" userId="3103ab03-7f5b-4408-ae41-3701ed107f2f" providerId="ADAL" clId="{25C8F504-44E4-4092-B27E-7970ECD24522}" dt="2022-06-23T15:28:28.255" v="159" actId="478"/>
          <ac:spMkLst>
            <pc:docMk/>
            <pc:sldMk cId="2564724536" sldId="2142533957"/>
            <ac:spMk id="28" creationId="{37AE9C83-6155-6E70-29B0-577BB5263229}"/>
          </ac:spMkLst>
        </pc:spChg>
        <pc:spChg chg="del">
          <ac:chgData name="Kevin McFadden (kmcfadde)" userId="3103ab03-7f5b-4408-ae41-3701ed107f2f" providerId="ADAL" clId="{25C8F504-44E4-4092-B27E-7970ECD24522}" dt="2022-06-23T15:28:28.255" v="159" actId="478"/>
          <ac:spMkLst>
            <pc:docMk/>
            <pc:sldMk cId="2564724536" sldId="2142533957"/>
            <ac:spMk id="29" creationId="{447DA2D6-8E95-D0DB-17A1-4549721390F7}"/>
          </ac:spMkLst>
        </pc:spChg>
        <pc:spChg chg="del">
          <ac:chgData name="Kevin McFadden (kmcfadde)" userId="3103ab03-7f5b-4408-ae41-3701ed107f2f" providerId="ADAL" clId="{25C8F504-44E4-4092-B27E-7970ECD24522}" dt="2022-06-23T15:28:28.255" v="159" actId="478"/>
          <ac:spMkLst>
            <pc:docMk/>
            <pc:sldMk cId="2564724536" sldId="2142533957"/>
            <ac:spMk id="30" creationId="{B9F045E0-91E1-B17D-B846-06187E9EEE08}"/>
          </ac:spMkLst>
        </pc:spChg>
        <pc:spChg chg="del">
          <ac:chgData name="Kevin McFadden (kmcfadde)" userId="3103ab03-7f5b-4408-ae41-3701ed107f2f" providerId="ADAL" clId="{25C8F504-44E4-4092-B27E-7970ECD24522}" dt="2022-06-23T15:28:28.255" v="159" actId="478"/>
          <ac:spMkLst>
            <pc:docMk/>
            <pc:sldMk cId="2564724536" sldId="2142533957"/>
            <ac:spMk id="35" creationId="{213B750C-4794-DBE9-4F67-471E8A4D4F6A}"/>
          </ac:spMkLst>
        </pc:spChg>
        <pc:spChg chg="del">
          <ac:chgData name="Kevin McFadden (kmcfadde)" userId="3103ab03-7f5b-4408-ae41-3701ed107f2f" providerId="ADAL" clId="{25C8F504-44E4-4092-B27E-7970ECD24522}" dt="2022-06-23T15:28:28.255" v="159" actId="478"/>
          <ac:spMkLst>
            <pc:docMk/>
            <pc:sldMk cId="2564724536" sldId="2142533957"/>
            <ac:spMk id="36" creationId="{2BF47553-8203-4808-F15F-6C5FEA98800F}"/>
          </ac:spMkLst>
        </pc:spChg>
        <pc:spChg chg="del">
          <ac:chgData name="Kevin McFadden (kmcfadde)" userId="3103ab03-7f5b-4408-ae41-3701ed107f2f" providerId="ADAL" clId="{25C8F504-44E4-4092-B27E-7970ECD24522}" dt="2022-06-23T15:28:28.255" v="159" actId="478"/>
          <ac:spMkLst>
            <pc:docMk/>
            <pc:sldMk cId="2564724536" sldId="2142533957"/>
            <ac:spMk id="37" creationId="{9636A7C2-5A05-447B-4DE6-8860FF99B518}"/>
          </ac:spMkLst>
        </pc:spChg>
        <pc:spChg chg="del">
          <ac:chgData name="Kevin McFadden (kmcfadde)" userId="3103ab03-7f5b-4408-ae41-3701ed107f2f" providerId="ADAL" clId="{25C8F504-44E4-4092-B27E-7970ECD24522}" dt="2022-06-23T15:28:28.255" v="159" actId="478"/>
          <ac:spMkLst>
            <pc:docMk/>
            <pc:sldMk cId="2564724536" sldId="2142533957"/>
            <ac:spMk id="38" creationId="{C41E792E-B71A-1F86-E299-E7E5F2C5E49A}"/>
          </ac:spMkLst>
        </pc:spChg>
        <pc:spChg chg="del">
          <ac:chgData name="Kevin McFadden (kmcfadde)" userId="3103ab03-7f5b-4408-ae41-3701ed107f2f" providerId="ADAL" clId="{25C8F504-44E4-4092-B27E-7970ECD24522}" dt="2022-06-23T15:28:28.255" v="159" actId="478"/>
          <ac:spMkLst>
            <pc:docMk/>
            <pc:sldMk cId="2564724536" sldId="2142533957"/>
            <ac:spMk id="39" creationId="{A41230B9-DA02-3C7D-6D61-C3F024168183}"/>
          </ac:spMkLst>
        </pc:spChg>
        <pc:spChg chg="del">
          <ac:chgData name="Kevin McFadden (kmcfadde)" userId="3103ab03-7f5b-4408-ae41-3701ed107f2f" providerId="ADAL" clId="{25C8F504-44E4-4092-B27E-7970ECD24522}" dt="2022-06-23T15:28:28.255" v="159" actId="478"/>
          <ac:spMkLst>
            <pc:docMk/>
            <pc:sldMk cId="2564724536" sldId="2142533957"/>
            <ac:spMk id="46" creationId="{88CE73C0-CCA7-8BBD-E04A-86FAC9FF1C66}"/>
          </ac:spMkLst>
        </pc:spChg>
        <pc:spChg chg="del">
          <ac:chgData name="Kevin McFadden (kmcfadde)" userId="3103ab03-7f5b-4408-ae41-3701ed107f2f" providerId="ADAL" clId="{25C8F504-44E4-4092-B27E-7970ECD24522}" dt="2022-06-23T15:28:28.255" v="159" actId="478"/>
          <ac:spMkLst>
            <pc:docMk/>
            <pc:sldMk cId="2564724536" sldId="2142533957"/>
            <ac:spMk id="47" creationId="{1C3B398A-F123-CFD7-D9CE-C0EE6DA62A83}"/>
          </ac:spMkLst>
        </pc:spChg>
        <pc:spChg chg="del">
          <ac:chgData name="Kevin McFadden (kmcfadde)" userId="3103ab03-7f5b-4408-ae41-3701ed107f2f" providerId="ADAL" clId="{25C8F504-44E4-4092-B27E-7970ECD24522}" dt="2022-06-23T15:28:28.255" v="159" actId="478"/>
          <ac:spMkLst>
            <pc:docMk/>
            <pc:sldMk cId="2564724536" sldId="2142533957"/>
            <ac:spMk id="48" creationId="{3B60D0E2-F718-73DD-0E66-76EBB3C7182E}"/>
          </ac:spMkLst>
        </pc:spChg>
        <pc:spChg chg="del">
          <ac:chgData name="Kevin McFadden (kmcfadde)" userId="3103ab03-7f5b-4408-ae41-3701ed107f2f" providerId="ADAL" clId="{25C8F504-44E4-4092-B27E-7970ECD24522}" dt="2022-06-23T15:28:28.255" v="159" actId="478"/>
          <ac:spMkLst>
            <pc:docMk/>
            <pc:sldMk cId="2564724536" sldId="2142533957"/>
            <ac:spMk id="49" creationId="{94A29FD1-1F1B-977E-04FC-D0FDD465AA7B}"/>
          </ac:spMkLst>
        </pc:spChg>
        <pc:spChg chg="del">
          <ac:chgData name="Kevin McFadden (kmcfadde)" userId="3103ab03-7f5b-4408-ae41-3701ed107f2f" providerId="ADAL" clId="{25C8F504-44E4-4092-B27E-7970ECD24522}" dt="2022-06-23T15:28:28.255" v="159" actId="478"/>
          <ac:spMkLst>
            <pc:docMk/>
            <pc:sldMk cId="2564724536" sldId="2142533957"/>
            <ac:spMk id="50" creationId="{EFC345E9-DFDC-CB2C-0D71-A0682E6827E1}"/>
          </ac:spMkLst>
        </pc:spChg>
        <pc:spChg chg="del">
          <ac:chgData name="Kevin McFadden (kmcfadde)" userId="3103ab03-7f5b-4408-ae41-3701ed107f2f" providerId="ADAL" clId="{25C8F504-44E4-4092-B27E-7970ECD24522}" dt="2022-06-23T15:28:28.255" v="159" actId="478"/>
          <ac:spMkLst>
            <pc:docMk/>
            <pc:sldMk cId="2564724536" sldId="2142533957"/>
            <ac:spMk id="51" creationId="{CE64AB41-0693-B723-AECC-5BB9C8751EAA}"/>
          </ac:spMkLst>
        </pc:spChg>
        <pc:spChg chg="del">
          <ac:chgData name="Kevin McFadden (kmcfadde)" userId="3103ab03-7f5b-4408-ae41-3701ed107f2f" providerId="ADAL" clId="{25C8F504-44E4-4092-B27E-7970ECD24522}" dt="2022-06-23T15:28:28.255" v="159" actId="478"/>
          <ac:spMkLst>
            <pc:docMk/>
            <pc:sldMk cId="2564724536" sldId="2142533957"/>
            <ac:spMk id="52" creationId="{E6D88A18-4176-B444-BB8B-5388AC15CD8D}"/>
          </ac:spMkLst>
        </pc:spChg>
        <pc:spChg chg="add del mod">
          <ac:chgData name="Kevin McFadden (kmcfadde)" userId="3103ab03-7f5b-4408-ae41-3701ed107f2f" providerId="ADAL" clId="{25C8F504-44E4-4092-B27E-7970ECD24522}" dt="2022-06-23T15:28:34.868" v="161" actId="478"/>
          <ac:spMkLst>
            <pc:docMk/>
            <pc:sldMk cId="2564724536" sldId="2142533957"/>
            <ac:spMk id="53" creationId="{CF748B38-F914-474F-904F-2F2FE4FBE00B}"/>
          </ac:spMkLst>
        </pc:spChg>
        <pc:spChg chg="add del mod">
          <ac:chgData name="Kevin McFadden (kmcfadde)" userId="3103ab03-7f5b-4408-ae41-3701ed107f2f" providerId="ADAL" clId="{25C8F504-44E4-4092-B27E-7970ECD24522}" dt="2022-06-23T15:28:34.868" v="161" actId="478"/>
          <ac:spMkLst>
            <pc:docMk/>
            <pc:sldMk cId="2564724536" sldId="2142533957"/>
            <ac:spMk id="54" creationId="{9B92315A-ABDC-43C7-8697-0706E4CA2D08}"/>
          </ac:spMkLst>
        </pc:spChg>
        <pc:spChg chg="add del mod">
          <ac:chgData name="Kevin McFadden (kmcfadde)" userId="3103ab03-7f5b-4408-ae41-3701ed107f2f" providerId="ADAL" clId="{25C8F504-44E4-4092-B27E-7970ECD24522}" dt="2022-06-23T15:28:34.868" v="161" actId="478"/>
          <ac:spMkLst>
            <pc:docMk/>
            <pc:sldMk cId="2564724536" sldId="2142533957"/>
            <ac:spMk id="55" creationId="{496BCEC6-8A72-475E-943B-978B4E568311}"/>
          </ac:spMkLst>
        </pc:spChg>
        <pc:spChg chg="add del mod">
          <ac:chgData name="Kevin McFadden (kmcfadde)" userId="3103ab03-7f5b-4408-ae41-3701ed107f2f" providerId="ADAL" clId="{25C8F504-44E4-4092-B27E-7970ECD24522}" dt="2022-06-23T15:28:34.868" v="161" actId="478"/>
          <ac:spMkLst>
            <pc:docMk/>
            <pc:sldMk cId="2564724536" sldId="2142533957"/>
            <ac:spMk id="56" creationId="{0D01602B-39AF-4A80-BF41-C43496B90D3E}"/>
          </ac:spMkLst>
        </pc:spChg>
        <pc:spChg chg="add del mod">
          <ac:chgData name="Kevin McFadden (kmcfadde)" userId="3103ab03-7f5b-4408-ae41-3701ed107f2f" providerId="ADAL" clId="{25C8F504-44E4-4092-B27E-7970ECD24522}" dt="2022-06-23T15:28:34.868" v="161" actId="478"/>
          <ac:spMkLst>
            <pc:docMk/>
            <pc:sldMk cId="2564724536" sldId="2142533957"/>
            <ac:spMk id="57" creationId="{6FC3A757-A51D-4B7A-9EBE-4CC02F69E3B8}"/>
          </ac:spMkLst>
        </pc:spChg>
        <pc:spChg chg="add del mod">
          <ac:chgData name="Kevin McFadden (kmcfadde)" userId="3103ab03-7f5b-4408-ae41-3701ed107f2f" providerId="ADAL" clId="{25C8F504-44E4-4092-B27E-7970ECD24522}" dt="2022-06-23T15:28:34.868" v="161" actId="478"/>
          <ac:spMkLst>
            <pc:docMk/>
            <pc:sldMk cId="2564724536" sldId="2142533957"/>
            <ac:spMk id="58" creationId="{BA5A6096-9F0F-43EE-9089-DF9AC87BC1AF}"/>
          </ac:spMkLst>
        </pc:spChg>
        <pc:spChg chg="add del mod">
          <ac:chgData name="Kevin McFadden (kmcfadde)" userId="3103ab03-7f5b-4408-ae41-3701ed107f2f" providerId="ADAL" clId="{25C8F504-44E4-4092-B27E-7970ECD24522}" dt="2022-06-23T15:28:34.868" v="161" actId="478"/>
          <ac:spMkLst>
            <pc:docMk/>
            <pc:sldMk cId="2564724536" sldId="2142533957"/>
            <ac:spMk id="59" creationId="{B5CD132F-EE76-41A7-9AD2-313E823D14EC}"/>
          </ac:spMkLst>
        </pc:spChg>
        <pc:spChg chg="add del mod">
          <ac:chgData name="Kevin McFadden (kmcfadde)" userId="3103ab03-7f5b-4408-ae41-3701ed107f2f" providerId="ADAL" clId="{25C8F504-44E4-4092-B27E-7970ECD24522}" dt="2022-06-23T15:28:34.868" v="161" actId="478"/>
          <ac:spMkLst>
            <pc:docMk/>
            <pc:sldMk cId="2564724536" sldId="2142533957"/>
            <ac:spMk id="60" creationId="{BD947892-0715-4794-8418-8D8ED5E12FAE}"/>
          </ac:spMkLst>
        </pc:spChg>
        <pc:spChg chg="add del mod">
          <ac:chgData name="Kevin McFadden (kmcfadde)" userId="3103ab03-7f5b-4408-ae41-3701ed107f2f" providerId="ADAL" clId="{25C8F504-44E4-4092-B27E-7970ECD24522}" dt="2022-06-23T15:28:34.868" v="161" actId="478"/>
          <ac:spMkLst>
            <pc:docMk/>
            <pc:sldMk cId="2564724536" sldId="2142533957"/>
            <ac:spMk id="61" creationId="{E54EBC22-9C35-4401-BB15-8CFE8F0A6EF2}"/>
          </ac:spMkLst>
        </pc:spChg>
        <pc:spChg chg="add del mod">
          <ac:chgData name="Kevin McFadden (kmcfadde)" userId="3103ab03-7f5b-4408-ae41-3701ed107f2f" providerId="ADAL" clId="{25C8F504-44E4-4092-B27E-7970ECD24522}" dt="2022-06-23T15:28:34.868" v="161" actId="478"/>
          <ac:spMkLst>
            <pc:docMk/>
            <pc:sldMk cId="2564724536" sldId="2142533957"/>
            <ac:spMk id="62" creationId="{FD483241-BB13-4111-9936-C666F570077C}"/>
          </ac:spMkLst>
        </pc:spChg>
        <pc:spChg chg="add del mod">
          <ac:chgData name="Kevin McFadden (kmcfadde)" userId="3103ab03-7f5b-4408-ae41-3701ed107f2f" providerId="ADAL" clId="{25C8F504-44E4-4092-B27E-7970ECD24522}" dt="2022-06-23T15:28:34.868" v="161" actId="478"/>
          <ac:spMkLst>
            <pc:docMk/>
            <pc:sldMk cId="2564724536" sldId="2142533957"/>
            <ac:spMk id="63" creationId="{EFC69A0F-0975-4A4F-9366-078C4ECE3950}"/>
          </ac:spMkLst>
        </pc:spChg>
        <pc:spChg chg="add del mod">
          <ac:chgData name="Kevin McFadden (kmcfadde)" userId="3103ab03-7f5b-4408-ae41-3701ed107f2f" providerId="ADAL" clId="{25C8F504-44E4-4092-B27E-7970ECD24522}" dt="2022-06-23T15:28:34.868" v="161" actId="478"/>
          <ac:spMkLst>
            <pc:docMk/>
            <pc:sldMk cId="2564724536" sldId="2142533957"/>
            <ac:spMk id="64" creationId="{A35CF4C9-BAFB-43C9-A109-0B99A12E0107}"/>
          </ac:spMkLst>
        </pc:spChg>
        <pc:spChg chg="add del mod">
          <ac:chgData name="Kevin McFadden (kmcfadde)" userId="3103ab03-7f5b-4408-ae41-3701ed107f2f" providerId="ADAL" clId="{25C8F504-44E4-4092-B27E-7970ECD24522}" dt="2022-06-23T15:28:34.868" v="161" actId="478"/>
          <ac:spMkLst>
            <pc:docMk/>
            <pc:sldMk cId="2564724536" sldId="2142533957"/>
            <ac:spMk id="65" creationId="{FCC800E7-8721-4E97-8C6E-05A343921B02}"/>
          </ac:spMkLst>
        </pc:spChg>
        <pc:spChg chg="add del mod">
          <ac:chgData name="Kevin McFadden (kmcfadde)" userId="3103ab03-7f5b-4408-ae41-3701ed107f2f" providerId="ADAL" clId="{25C8F504-44E4-4092-B27E-7970ECD24522}" dt="2022-06-23T15:28:34.868" v="161" actId="478"/>
          <ac:spMkLst>
            <pc:docMk/>
            <pc:sldMk cId="2564724536" sldId="2142533957"/>
            <ac:spMk id="66" creationId="{2827C6BA-EDCD-4486-8F55-1CFFF34F3D39}"/>
          </ac:spMkLst>
        </pc:spChg>
        <pc:spChg chg="mod">
          <ac:chgData name="Kevin McFadden (kmcfadde)" userId="3103ab03-7f5b-4408-ae41-3701ed107f2f" providerId="ADAL" clId="{25C8F504-44E4-4092-B27E-7970ECD24522}" dt="2022-06-23T15:28:29.394" v="160"/>
          <ac:spMkLst>
            <pc:docMk/>
            <pc:sldMk cId="2564724536" sldId="2142533957"/>
            <ac:spMk id="68" creationId="{B8628821-0F65-4236-964C-C80AB22AC98B}"/>
          </ac:spMkLst>
        </pc:spChg>
        <pc:spChg chg="mod">
          <ac:chgData name="Kevin McFadden (kmcfadde)" userId="3103ab03-7f5b-4408-ae41-3701ed107f2f" providerId="ADAL" clId="{25C8F504-44E4-4092-B27E-7970ECD24522}" dt="2022-06-23T15:28:29.394" v="160"/>
          <ac:spMkLst>
            <pc:docMk/>
            <pc:sldMk cId="2564724536" sldId="2142533957"/>
            <ac:spMk id="69" creationId="{7113BE57-EC1B-4D57-BC2D-D3948C672A8B}"/>
          </ac:spMkLst>
        </pc:spChg>
        <pc:spChg chg="mod">
          <ac:chgData name="Kevin McFadden (kmcfadde)" userId="3103ab03-7f5b-4408-ae41-3701ed107f2f" providerId="ADAL" clId="{25C8F504-44E4-4092-B27E-7970ECD24522}" dt="2022-06-23T15:28:29.394" v="160"/>
          <ac:spMkLst>
            <pc:docMk/>
            <pc:sldMk cId="2564724536" sldId="2142533957"/>
            <ac:spMk id="70" creationId="{467213AB-C3BF-4CD5-ABB9-DD4CF5BF1A02}"/>
          </ac:spMkLst>
        </pc:spChg>
        <pc:spChg chg="mod">
          <ac:chgData name="Kevin McFadden (kmcfadde)" userId="3103ab03-7f5b-4408-ae41-3701ed107f2f" providerId="ADAL" clId="{25C8F504-44E4-4092-B27E-7970ECD24522}" dt="2022-06-23T15:28:29.394" v="160"/>
          <ac:spMkLst>
            <pc:docMk/>
            <pc:sldMk cId="2564724536" sldId="2142533957"/>
            <ac:spMk id="71" creationId="{0C5AFBBC-25D7-4BA1-8D15-E947869E2F67}"/>
          </ac:spMkLst>
        </pc:spChg>
        <pc:spChg chg="add del mod">
          <ac:chgData name="Kevin McFadden (kmcfadde)" userId="3103ab03-7f5b-4408-ae41-3701ed107f2f" providerId="ADAL" clId="{25C8F504-44E4-4092-B27E-7970ECD24522}" dt="2022-06-23T15:28:34.868" v="161" actId="478"/>
          <ac:spMkLst>
            <pc:docMk/>
            <pc:sldMk cId="2564724536" sldId="2142533957"/>
            <ac:spMk id="75" creationId="{2B8BEB0D-B739-4926-ABB6-4716640D46A5}"/>
          </ac:spMkLst>
        </pc:spChg>
        <pc:spChg chg="add del mod">
          <ac:chgData name="Kevin McFadden (kmcfadde)" userId="3103ab03-7f5b-4408-ae41-3701ed107f2f" providerId="ADAL" clId="{25C8F504-44E4-4092-B27E-7970ECD24522}" dt="2022-06-23T15:28:34.868" v="161" actId="478"/>
          <ac:spMkLst>
            <pc:docMk/>
            <pc:sldMk cId="2564724536" sldId="2142533957"/>
            <ac:spMk id="76" creationId="{C3B8077E-7E83-4FDB-A051-EEC6BDDD7920}"/>
          </ac:spMkLst>
        </pc:spChg>
        <pc:spChg chg="add del mod">
          <ac:chgData name="Kevin McFadden (kmcfadde)" userId="3103ab03-7f5b-4408-ae41-3701ed107f2f" providerId="ADAL" clId="{25C8F504-44E4-4092-B27E-7970ECD24522}" dt="2022-06-23T15:28:34.868" v="161" actId="478"/>
          <ac:spMkLst>
            <pc:docMk/>
            <pc:sldMk cId="2564724536" sldId="2142533957"/>
            <ac:spMk id="77" creationId="{62047FF1-2E83-42EF-9300-CC1471A7FCD9}"/>
          </ac:spMkLst>
        </pc:spChg>
        <pc:spChg chg="add del mod">
          <ac:chgData name="Kevin McFadden (kmcfadde)" userId="3103ab03-7f5b-4408-ae41-3701ed107f2f" providerId="ADAL" clId="{25C8F504-44E4-4092-B27E-7970ECD24522}" dt="2022-06-23T15:28:34.868" v="161" actId="478"/>
          <ac:spMkLst>
            <pc:docMk/>
            <pc:sldMk cId="2564724536" sldId="2142533957"/>
            <ac:spMk id="78" creationId="{177E7CD1-FECA-401D-98DD-00F878899D5B}"/>
          </ac:spMkLst>
        </pc:spChg>
        <pc:spChg chg="add del mod">
          <ac:chgData name="Kevin McFadden (kmcfadde)" userId="3103ab03-7f5b-4408-ae41-3701ed107f2f" providerId="ADAL" clId="{25C8F504-44E4-4092-B27E-7970ECD24522}" dt="2022-06-23T15:28:34.868" v="161" actId="478"/>
          <ac:spMkLst>
            <pc:docMk/>
            <pc:sldMk cId="2564724536" sldId="2142533957"/>
            <ac:spMk id="79" creationId="{97084ECF-589C-4D87-987D-EE1A6916FB7C}"/>
          </ac:spMkLst>
        </pc:spChg>
        <pc:spChg chg="add del mod">
          <ac:chgData name="Kevin McFadden (kmcfadde)" userId="3103ab03-7f5b-4408-ae41-3701ed107f2f" providerId="ADAL" clId="{25C8F504-44E4-4092-B27E-7970ECD24522}" dt="2022-06-23T15:28:34.868" v="161" actId="478"/>
          <ac:spMkLst>
            <pc:docMk/>
            <pc:sldMk cId="2564724536" sldId="2142533957"/>
            <ac:spMk id="84" creationId="{0E44F3CA-FED8-40EF-98E4-DAB2721F8F62}"/>
          </ac:spMkLst>
        </pc:spChg>
        <pc:spChg chg="add del mod">
          <ac:chgData name="Kevin McFadden (kmcfadde)" userId="3103ab03-7f5b-4408-ae41-3701ed107f2f" providerId="ADAL" clId="{25C8F504-44E4-4092-B27E-7970ECD24522}" dt="2022-06-23T15:28:34.868" v="161" actId="478"/>
          <ac:spMkLst>
            <pc:docMk/>
            <pc:sldMk cId="2564724536" sldId="2142533957"/>
            <ac:spMk id="85" creationId="{5AD4DD69-7005-454F-939E-94D49F645E1B}"/>
          </ac:spMkLst>
        </pc:spChg>
        <pc:spChg chg="add del mod">
          <ac:chgData name="Kevin McFadden (kmcfadde)" userId="3103ab03-7f5b-4408-ae41-3701ed107f2f" providerId="ADAL" clId="{25C8F504-44E4-4092-B27E-7970ECD24522}" dt="2022-06-23T15:28:34.868" v="161" actId="478"/>
          <ac:spMkLst>
            <pc:docMk/>
            <pc:sldMk cId="2564724536" sldId="2142533957"/>
            <ac:spMk id="86" creationId="{05626709-3470-47A8-B3C2-34DE8DB6EDB9}"/>
          </ac:spMkLst>
        </pc:spChg>
        <pc:spChg chg="add del mod">
          <ac:chgData name="Kevin McFadden (kmcfadde)" userId="3103ab03-7f5b-4408-ae41-3701ed107f2f" providerId="ADAL" clId="{25C8F504-44E4-4092-B27E-7970ECD24522}" dt="2022-06-23T15:28:34.868" v="161" actId="478"/>
          <ac:spMkLst>
            <pc:docMk/>
            <pc:sldMk cId="2564724536" sldId="2142533957"/>
            <ac:spMk id="87" creationId="{A38ED846-BA95-4F33-8E93-22BB19C756E9}"/>
          </ac:spMkLst>
        </pc:spChg>
        <pc:spChg chg="add del mod">
          <ac:chgData name="Kevin McFadden (kmcfadde)" userId="3103ab03-7f5b-4408-ae41-3701ed107f2f" providerId="ADAL" clId="{25C8F504-44E4-4092-B27E-7970ECD24522}" dt="2022-06-23T15:28:34.868" v="161" actId="478"/>
          <ac:spMkLst>
            <pc:docMk/>
            <pc:sldMk cId="2564724536" sldId="2142533957"/>
            <ac:spMk id="88" creationId="{DAF40099-3672-44D1-A4FC-0FAF007B3D44}"/>
          </ac:spMkLst>
        </pc:spChg>
        <pc:spChg chg="add del mod">
          <ac:chgData name="Kevin McFadden (kmcfadde)" userId="3103ab03-7f5b-4408-ae41-3701ed107f2f" providerId="ADAL" clId="{25C8F504-44E4-4092-B27E-7970ECD24522}" dt="2022-06-23T15:28:34.868" v="161" actId="478"/>
          <ac:spMkLst>
            <pc:docMk/>
            <pc:sldMk cId="2564724536" sldId="2142533957"/>
            <ac:spMk id="95" creationId="{5CD2682B-D4B4-4F93-894F-A85F7897E519}"/>
          </ac:spMkLst>
        </pc:spChg>
        <pc:spChg chg="add del mod">
          <ac:chgData name="Kevin McFadden (kmcfadde)" userId="3103ab03-7f5b-4408-ae41-3701ed107f2f" providerId="ADAL" clId="{25C8F504-44E4-4092-B27E-7970ECD24522}" dt="2022-06-23T15:28:34.868" v="161" actId="478"/>
          <ac:spMkLst>
            <pc:docMk/>
            <pc:sldMk cId="2564724536" sldId="2142533957"/>
            <ac:spMk id="96" creationId="{CD3BA171-5080-45E5-B895-D5200E967810}"/>
          </ac:spMkLst>
        </pc:spChg>
        <pc:spChg chg="add del mod">
          <ac:chgData name="Kevin McFadden (kmcfadde)" userId="3103ab03-7f5b-4408-ae41-3701ed107f2f" providerId="ADAL" clId="{25C8F504-44E4-4092-B27E-7970ECD24522}" dt="2022-06-23T15:28:34.868" v="161" actId="478"/>
          <ac:spMkLst>
            <pc:docMk/>
            <pc:sldMk cId="2564724536" sldId="2142533957"/>
            <ac:spMk id="97" creationId="{161543AD-8F70-4440-BC8B-C55FF4982336}"/>
          </ac:spMkLst>
        </pc:spChg>
        <pc:spChg chg="add del mod">
          <ac:chgData name="Kevin McFadden (kmcfadde)" userId="3103ab03-7f5b-4408-ae41-3701ed107f2f" providerId="ADAL" clId="{25C8F504-44E4-4092-B27E-7970ECD24522}" dt="2022-06-23T15:28:34.868" v="161" actId="478"/>
          <ac:spMkLst>
            <pc:docMk/>
            <pc:sldMk cId="2564724536" sldId="2142533957"/>
            <ac:spMk id="98" creationId="{7B85AB23-325C-4C4C-BE8A-262C6C93D45A}"/>
          </ac:spMkLst>
        </pc:spChg>
        <pc:spChg chg="add del mod">
          <ac:chgData name="Kevin McFadden (kmcfadde)" userId="3103ab03-7f5b-4408-ae41-3701ed107f2f" providerId="ADAL" clId="{25C8F504-44E4-4092-B27E-7970ECD24522}" dt="2022-06-23T15:28:34.868" v="161" actId="478"/>
          <ac:spMkLst>
            <pc:docMk/>
            <pc:sldMk cId="2564724536" sldId="2142533957"/>
            <ac:spMk id="99" creationId="{091467FD-E9F2-4EB0-B302-048B48E126ED}"/>
          </ac:spMkLst>
        </pc:spChg>
        <pc:spChg chg="add del mod">
          <ac:chgData name="Kevin McFadden (kmcfadde)" userId="3103ab03-7f5b-4408-ae41-3701ed107f2f" providerId="ADAL" clId="{25C8F504-44E4-4092-B27E-7970ECD24522}" dt="2022-06-23T15:28:34.868" v="161" actId="478"/>
          <ac:spMkLst>
            <pc:docMk/>
            <pc:sldMk cId="2564724536" sldId="2142533957"/>
            <ac:spMk id="100" creationId="{9C227372-E160-4584-B279-34E84D690377}"/>
          </ac:spMkLst>
        </pc:spChg>
        <pc:spChg chg="add del mod">
          <ac:chgData name="Kevin McFadden (kmcfadde)" userId="3103ab03-7f5b-4408-ae41-3701ed107f2f" providerId="ADAL" clId="{25C8F504-44E4-4092-B27E-7970ECD24522}" dt="2022-06-23T15:28:34.868" v="161" actId="478"/>
          <ac:spMkLst>
            <pc:docMk/>
            <pc:sldMk cId="2564724536" sldId="2142533957"/>
            <ac:spMk id="101" creationId="{37CCC8AD-2C12-49E9-BF27-2D0A912A5297}"/>
          </ac:spMkLst>
        </pc:spChg>
        <pc:grpChg chg="del">
          <ac:chgData name="Kevin McFadden (kmcfadde)" userId="3103ab03-7f5b-4408-ae41-3701ed107f2f" providerId="ADAL" clId="{25C8F504-44E4-4092-B27E-7970ECD24522}" dt="2022-06-23T15:28:28.255" v="159" actId="478"/>
          <ac:grpSpMkLst>
            <pc:docMk/>
            <pc:sldMk cId="2564724536" sldId="2142533957"/>
            <ac:grpSpMk id="18" creationId="{4675A4B0-E579-B516-B61B-BCC27A8A8679}"/>
          </ac:grpSpMkLst>
        </pc:grpChg>
        <pc:grpChg chg="add del mod">
          <ac:chgData name="Kevin McFadden (kmcfadde)" userId="3103ab03-7f5b-4408-ae41-3701ed107f2f" providerId="ADAL" clId="{25C8F504-44E4-4092-B27E-7970ECD24522}" dt="2022-06-23T15:28:34.868" v="161" actId="478"/>
          <ac:grpSpMkLst>
            <pc:docMk/>
            <pc:sldMk cId="2564724536" sldId="2142533957"/>
            <ac:grpSpMk id="67" creationId="{3885C94A-0CC9-4D5E-A40C-A3056DD0D301}"/>
          </ac:grpSpMkLst>
        </pc:grpChg>
        <pc:picChg chg="add mod">
          <ac:chgData name="Kevin McFadden (kmcfadde)" userId="3103ab03-7f5b-4408-ae41-3701ed107f2f" providerId="ADAL" clId="{25C8F504-44E4-4092-B27E-7970ECD24522}" dt="2022-06-23T15:28:49.294" v="166" actId="12788"/>
          <ac:picMkLst>
            <pc:docMk/>
            <pc:sldMk cId="2564724536" sldId="2142533957"/>
            <ac:picMk id="3" creationId="{A2CA4DAA-1A7C-4788-8372-CFD236A2B004}"/>
          </ac:picMkLst>
        </pc:picChg>
        <pc:picChg chg="del">
          <ac:chgData name="Kevin McFadden (kmcfadde)" userId="3103ab03-7f5b-4408-ae41-3701ed107f2f" providerId="ADAL" clId="{25C8F504-44E4-4092-B27E-7970ECD24522}" dt="2022-06-23T15:28:28.255" v="159" actId="478"/>
          <ac:picMkLst>
            <pc:docMk/>
            <pc:sldMk cId="2564724536" sldId="2142533957"/>
            <ac:picMk id="31" creationId="{2982D0F1-4ED7-EB2B-C44B-8F2E9AF2DB78}"/>
          </ac:picMkLst>
        </pc:picChg>
        <pc:picChg chg="del">
          <ac:chgData name="Kevin McFadden (kmcfadde)" userId="3103ab03-7f5b-4408-ae41-3701ed107f2f" providerId="ADAL" clId="{25C8F504-44E4-4092-B27E-7970ECD24522}" dt="2022-06-23T15:28:28.255" v="159" actId="478"/>
          <ac:picMkLst>
            <pc:docMk/>
            <pc:sldMk cId="2564724536" sldId="2142533957"/>
            <ac:picMk id="32" creationId="{135AB070-72C7-5707-1B56-83658CB18C93}"/>
          </ac:picMkLst>
        </pc:picChg>
        <pc:picChg chg="del">
          <ac:chgData name="Kevin McFadden (kmcfadde)" userId="3103ab03-7f5b-4408-ae41-3701ed107f2f" providerId="ADAL" clId="{25C8F504-44E4-4092-B27E-7970ECD24522}" dt="2022-06-23T15:28:28.255" v="159" actId="478"/>
          <ac:picMkLst>
            <pc:docMk/>
            <pc:sldMk cId="2564724536" sldId="2142533957"/>
            <ac:picMk id="33" creationId="{DB309F3B-257E-D098-C26A-9561B951EB56}"/>
          </ac:picMkLst>
        </pc:picChg>
        <pc:picChg chg="del">
          <ac:chgData name="Kevin McFadden (kmcfadde)" userId="3103ab03-7f5b-4408-ae41-3701ed107f2f" providerId="ADAL" clId="{25C8F504-44E4-4092-B27E-7970ECD24522}" dt="2022-06-23T15:28:28.255" v="159" actId="478"/>
          <ac:picMkLst>
            <pc:docMk/>
            <pc:sldMk cId="2564724536" sldId="2142533957"/>
            <ac:picMk id="34" creationId="{CBB9261F-1D9F-A0BA-BFBA-0F086FE94D5A}"/>
          </ac:picMkLst>
        </pc:picChg>
        <pc:picChg chg="del">
          <ac:chgData name="Kevin McFadden (kmcfadde)" userId="3103ab03-7f5b-4408-ae41-3701ed107f2f" providerId="ADAL" clId="{25C8F504-44E4-4092-B27E-7970ECD24522}" dt="2022-06-23T15:28:28.255" v="159" actId="478"/>
          <ac:picMkLst>
            <pc:docMk/>
            <pc:sldMk cId="2564724536" sldId="2142533957"/>
            <ac:picMk id="40" creationId="{F0F9FD83-50CE-BC13-8EAB-691026961198}"/>
          </ac:picMkLst>
        </pc:picChg>
        <pc:picChg chg="del">
          <ac:chgData name="Kevin McFadden (kmcfadde)" userId="3103ab03-7f5b-4408-ae41-3701ed107f2f" providerId="ADAL" clId="{25C8F504-44E4-4092-B27E-7970ECD24522}" dt="2022-06-23T15:28:28.255" v="159" actId="478"/>
          <ac:picMkLst>
            <pc:docMk/>
            <pc:sldMk cId="2564724536" sldId="2142533957"/>
            <ac:picMk id="41" creationId="{602A1DEE-873E-2A34-F75C-BEE6B782D881}"/>
          </ac:picMkLst>
        </pc:picChg>
        <pc:picChg chg="del">
          <ac:chgData name="Kevin McFadden (kmcfadde)" userId="3103ab03-7f5b-4408-ae41-3701ed107f2f" providerId="ADAL" clId="{25C8F504-44E4-4092-B27E-7970ECD24522}" dt="2022-06-23T15:28:28.255" v="159" actId="478"/>
          <ac:picMkLst>
            <pc:docMk/>
            <pc:sldMk cId="2564724536" sldId="2142533957"/>
            <ac:picMk id="42" creationId="{C79540EA-F61D-C731-7939-3186B08588ED}"/>
          </ac:picMkLst>
        </pc:picChg>
        <pc:picChg chg="del">
          <ac:chgData name="Kevin McFadden (kmcfadde)" userId="3103ab03-7f5b-4408-ae41-3701ed107f2f" providerId="ADAL" clId="{25C8F504-44E4-4092-B27E-7970ECD24522}" dt="2022-06-23T15:28:28.255" v="159" actId="478"/>
          <ac:picMkLst>
            <pc:docMk/>
            <pc:sldMk cId="2564724536" sldId="2142533957"/>
            <ac:picMk id="43" creationId="{789BD376-55FA-6C48-08CD-3D743FAD6AD8}"/>
          </ac:picMkLst>
        </pc:picChg>
        <pc:picChg chg="del">
          <ac:chgData name="Kevin McFadden (kmcfadde)" userId="3103ab03-7f5b-4408-ae41-3701ed107f2f" providerId="ADAL" clId="{25C8F504-44E4-4092-B27E-7970ECD24522}" dt="2022-06-23T15:28:28.255" v="159" actId="478"/>
          <ac:picMkLst>
            <pc:docMk/>
            <pc:sldMk cId="2564724536" sldId="2142533957"/>
            <ac:picMk id="44" creationId="{DEED4FAA-50BA-986E-27BF-AEF7DB17883B}"/>
          </ac:picMkLst>
        </pc:picChg>
        <pc:picChg chg="del">
          <ac:chgData name="Kevin McFadden (kmcfadde)" userId="3103ab03-7f5b-4408-ae41-3701ed107f2f" providerId="ADAL" clId="{25C8F504-44E4-4092-B27E-7970ECD24522}" dt="2022-06-23T15:28:28.255" v="159" actId="478"/>
          <ac:picMkLst>
            <pc:docMk/>
            <pc:sldMk cId="2564724536" sldId="2142533957"/>
            <ac:picMk id="45" creationId="{C2041826-975F-804A-C16B-0C2D55FCA04B}"/>
          </ac:picMkLst>
        </pc:picChg>
        <pc:picChg chg="add del mod">
          <ac:chgData name="Kevin McFadden (kmcfadde)" userId="3103ab03-7f5b-4408-ae41-3701ed107f2f" providerId="ADAL" clId="{25C8F504-44E4-4092-B27E-7970ECD24522}" dt="2022-06-23T15:28:34.868" v="161" actId="478"/>
          <ac:picMkLst>
            <pc:docMk/>
            <pc:sldMk cId="2564724536" sldId="2142533957"/>
            <ac:picMk id="80" creationId="{368C07DA-B435-4FC9-B33A-B3DD34B93389}"/>
          </ac:picMkLst>
        </pc:picChg>
        <pc:picChg chg="add del mod">
          <ac:chgData name="Kevin McFadden (kmcfadde)" userId="3103ab03-7f5b-4408-ae41-3701ed107f2f" providerId="ADAL" clId="{25C8F504-44E4-4092-B27E-7970ECD24522}" dt="2022-06-23T15:28:34.868" v="161" actId="478"/>
          <ac:picMkLst>
            <pc:docMk/>
            <pc:sldMk cId="2564724536" sldId="2142533957"/>
            <ac:picMk id="81" creationId="{B620823E-EF80-4A0F-8BC0-D355481B7D15}"/>
          </ac:picMkLst>
        </pc:picChg>
        <pc:picChg chg="add del mod">
          <ac:chgData name="Kevin McFadden (kmcfadde)" userId="3103ab03-7f5b-4408-ae41-3701ed107f2f" providerId="ADAL" clId="{25C8F504-44E4-4092-B27E-7970ECD24522}" dt="2022-06-23T15:28:34.868" v="161" actId="478"/>
          <ac:picMkLst>
            <pc:docMk/>
            <pc:sldMk cId="2564724536" sldId="2142533957"/>
            <ac:picMk id="82" creationId="{04C1AB19-E5F0-4D23-82F9-197028DD3525}"/>
          </ac:picMkLst>
        </pc:picChg>
        <pc:picChg chg="add del mod">
          <ac:chgData name="Kevin McFadden (kmcfadde)" userId="3103ab03-7f5b-4408-ae41-3701ed107f2f" providerId="ADAL" clId="{25C8F504-44E4-4092-B27E-7970ECD24522}" dt="2022-06-23T15:28:34.868" v="161" actId="478"/>
          <ac:picMkLst>
            <pc:docMk/>
            <pc:sldMk cId="2564724536" sldId="2142533957"/>
            <ac:picMk id="83" creationId="{60367801-20D4-41B2-8A0E-8ACBDB9CA670}"/>
          </ac:picMkLst>
        </pc:picChg>
        <pc:picChg chg="add del mod">
          <ac:chgData name="Kevin McFadden (kmcfadde)" userId="3103ab03-7f5b-4408-ae41-3701ed107f2f" providerId="ADAL" clId="{25C8F504-44E4-4092-B27E-7970ECD24522}" dt="2022-06-23T15:28:34.868" v="161" actId="478"/>
          <ac:picMkLst>
            <pc:docMk/>
            <pc:sldMk cId="2564724536" sldId="2142533957"/>
            <ac:picMk id="89" creationId="{BB85F084-F7C6-4A6D-985D-6C39A2A4A580}"/>
          </ac:picMkLst>
        </pc:picChg>
        <pc:picChg chg="add del mod">
          <ac:chgData name="Kevin McFadden (kmcfadde)" userId="3103ab03-7f5b-4408-ae41-3701ed107f2f" providerId="ADAL" clId="{25C8F504-44E4-4092-B27E-7970ECD24522}" dt="2022-06-23T15:28:34.868" v="161" actId="478"/>
          <ac:picMkLst>
            <pc:docMk/>
            <pc:sldMk cId="2564724536" sldId="2142533957"/>
            <ac:picMk id="90" creationId="{986260FF-FCD3-482F-BBFA-4CD8635CA8B9}"/>
          </ac:picMkLst>
        </pc:picChg>
        <pc:picChg chg="add del mod">
          <ac:chgData name="Kevin McFadden (kmcfadde)" userId="3103ab03-7f5b-4408-ae41-3701ed107f2f" providerId="ADAL" clId="{25C8F504-44E4-4092-B27E-7970ECD24522}" dt="2022-06-23T15:28:34.868" v="161" actId="478"/>
          <ac:picMkLst>
            <pc:docMk/>
            <pc:sldMk cId="2564724536" sldId="2142533957"/>
            <ac:picMk id="91" creationId="{CD158689-5129-4F52-8B53-FEE20F6C01F0}"/>
          </ac:picMkLst>
        </pc:picChg>
        <pc:picChg chg="add del mod">
          <ac:chgData name="Kevin McFadden (kmcfadde)" userId="3103ab03-7f5b-4408-ae41-3701ed107f2f" providerId="ADAL" clId="{25C8F504-44E4-4092-B27E-7970ECD24522}" dt="2022-06-23T15:28:34.868" v="161" actId="478"/>
          <ac:picMkLst>
            <pc:docMk/>
            <pc:sldMk cId="2564724536" sldId="2142533957"/>
            <ac:picMk id="92" creationId="{247072BC-F1FD-4B58-97CD-A3B281EA9206}"/>
          </ac:picMkLst>
        </pc:picChg>
        <pc:picChg chg="add del mod">
          <ac:chgData name="Kevin McFadden (kmcfadde)" userId="3103ab03-7f5b-4408-ae41-3701ed107f2f" providerId="ADAL" clId="{25C8F504-44E4-4092-B27E-7970ECD24522}" dt="2022-06-23T15:28:34.868" v="161" actId="478"/>
          <ac:picMkLst>
            <pc:docMk/>
            <pc:sldMk cId="2564724536" sldId="2142533957"/>
            <ac:picMk id="93" creationId="{8F116698-CA4C-4DAF-8E30-1BD6C7434B0C}"/>
          </ac:picMkLst>
        </pc:picChg>
        <pc:picChg chg="add del mod">
          <ac:chgData name="Kevin McFadden (kmcfadde)" userId="3103ab03-7f5b-4408-ae41-3701ed107f2f" providerId="ADAL" clId="{25C8F504-44E4-4092-B27E-7970ECD24522}" dt="2022-06-23T15:28:34.868" v="161" actId="478"/>
          <ac:picMkLst>
            <pc:docMk/>
            <pc:sldMk cId="2564724536" sldId="2142533957"/>
            <ac:picMk id="94" creationId="{B3A148AC-FFA5-409C-888B-F8E156705B2A}"/>
          </ac:picMkLst>
        </pc:picChg>
        <pc:cxnChg chg="mod">
          <ac:chgData name="Kevin McFadden (kmcfadde)" userId="3103ab03-7f5b-4408-ae41-3701ed107f2f" providerId="ADAL" clId="{25C8F504-44E4-4092-B27E-7970ECD24522}" dt="2022-06-23T15:28:29.394" v="160"/>
          <ac:cxnSpMkLst>
            <pc:docMk/>
            <pc:sldMk cId="2564724536" sldId="2142533957"/>
            <ac:cxnSpMk id="72" creationId="{3246781F-F50F-4E0F-958C-90138C2603F7}"/>
          </ac:cxnSpMkLst>
        </pc:cxnChg>
        <pc:cxnChg chg="mod">
          <ac:chgData name="Kevin McFadden (kmcfadde)" userId="3103ab03-7f5b-4408-ae41-3701ed107f2f" providerId="ADAL" clId="{25C8F504-44E4-4092-B27E-7970ECD24522}" dt="2022-06-23T15:28:29.394" v="160"/>
          <ac:cxnSpMkLst>
            <pc:docMk/>
            <pc:sldMk cId="2564724536" sldId="2142533957"/>
            <ac:cxnSpMk id="73" creationId="{BD772B1E-8A7C-42BB-AF2D-3FE58AB9DDC6}"/>
          </ac:cxnSpMkLst>
        </pc:cxnChg>
        <pc:cxnChg chg="mod">
          <ac:chgData name="Kevin McFadden (kmcfadde)" userId="3103ab03-7f5b-4408-ae41-3701ed107f2f" providerId="ADAL" clId="{25C8F504-44E4-4092-B27E-7970ECD24522}" dt="2022-06-23T15:28:29.394" v="160"/>
          <ac:cxnSpMkLst>
            <pc:docMk/>
            <pc:sldMk cId="2564724536" sldId="2142533957"/>
            <ac:cxnSpMk id="74" creationId="{8CBCD277-3EA3-48CC-A30A-4433A20DECDA}"/>
          </ac:cxnSpMkLst>
        </pc:cxnChg>
      </pc:sldChg>
      <pc:sldChg chg="addSp delSp modSp add del mod">
        <pc:chgData name="Kevin McFadden (kmcfadde)" userId="3103ab03-7f5b-4408-ae41-3701ed107f2f" providerId="ADAL" clId="{25C8F504-44E4-4092-B27E-7970ECD24522}" dt="2022-06-23T15:54:55.242" v="333" actId="47"/>
        <pc:sldMkLst>
          <pc:docMk/>
          <pc:sldMk cId="3982521041" sldId="2142533958"/>
        </pc:sldMkLst>
        <pc:spChg chg="del">
          <ac:chgData name="Kevin McFadden (kmcfadde)" userId="3103ab03-7f5b-4408-ae41-3701ed107f2f" providerId="ADAL" clId="{25C8F504-44E4-4092-B27E-7970ECD24522}" dt="2022-06-23T15:33:14.692" v="176" actId="478"/>
          <ac:spMkLst>
            <pc:docMk/>
            <pc:sldMk cId="3982521041" sldId="2142533958"/>
            <ac:spMk id="58" creationId="{4C795492-B994-6828-075D-3EB7A4FAD826}"/>
          </ac:spMkLst>
        </pc:spChg>
        <pc:spChg chg="del">
          <ac:chgData name="Kevin McFadden (kmcfadde)" userId="3103ab03-7f5b-4408-ae41-3701ed107f2f" providerId="ADAL" clId="{25C8F504-44E4-4092-B27E-7970ECD24522}" dt="2022-06-23T15:33:14.692" v="176" actId="478"/>
          <ac:spMkLst>
            <pc:docMk/>
            <pc:sldMk cId="3982521041" sldId="2142533958"/>
            <ac:spMk id="59" creationId="{03AD40CA-04E0-D9B2-BF34-BEA33941F011}"/>
          </ac:spMkLst>
        </pc:spChg>
        <pc:spChg chg="del">
          <ac:chgData name="Kevin McFadden (kmcfadde)" userId="3103ab03-7f5b-4408-ae41-3701ed107f2f" providerId="ADAL" clId="{25C8F504-44E4-4092-B27E-7970ECD24522}" dt="2022-06-23T15:33:14.692" v="176" actId="478"/>
          <ac:spMkLst>
            <pc:docMk/>
            <pc:sldMk cId="3982521041" sldId="2142533958"/>
            <ac:spMk id="61" creationId="{5AAA5039-0BA8-FF4E-885D-3969180CD832}"/>
          </ac:spMkLst>
        </pc:spChg>
        <pc:spChg chg="del">
          <ac:chgData name="Kevin McFadden (kmcfadde)" userId="3103ab03-7f5b-4408-ae41-3701ed107f2f" providerId="ADAL" clId="{25C8F504-44E4-4092-B27E-7970ECD24522}" dt="2022-06-23T15:33:14.692" v="176" actId="478"/>
          <ac:spMkLst>
            <pc:docMk/>
            <pc:sldMk cId="3982521041" sldId="2142533958"/>
            <ac:spMk id="63" creationId="{4351B345-79AB-426C-CD8A-AB666811E879}"/>
          </ac:spMkLst>
        </pc:spChg>
        <pc:spChg chg="del">
          <ac:chgData name="Kevin McFadden (kmcfadde)" userId="3103ab03-7f5b-4408-ae41-3701ed107f2f" providerId="ADAL" clId="{25C8F504-44E4-4092-B27E-7970ECD24522}" dt="2022-06-23T15:33:14.692" v="176" actId="478"/>
          <ac:spMkLst>
            <pc:docMk/>
            <pc:sldMk cId="3982521041" sldId="2142533958"/>
            <ac:spMk id="65" creationId="{4CB2F2F5-877E-DD22-A097-231DBB5D2D11}"/>
          </ac:spMkLst>
        </pc:spChg>
        <pc:spChg chg="del">
          <ac:chgData name="Kevin McFadden (kmcfadde)" userId="3103ab03-7f5b-4408-ae41-3701ed107f2f" providerId="ADAL" clId="{25C8F504-44E4-4092-B27E-7970ECD24522}" dt="2022-06-23T15:33:14.692" v="176" actId="478"/>
          <ac:spMkLst>
            <pc:docMk/>
            <pc:sldMk cId="3982521041" sldId="2142533958"/>
            <ac:spMk id="67" creationId="{BBEEAAC2-17CF-5A60-12A0-55E94B9A54DA}"/>
          </ac:spMkLst>
        </pc:spChg>
        <pc:spChg chg="del">
          <ac:chgData name="Kevin McFadden (kmcfadde)" userId="3103ab03-7f5b-4408-ae41-3701ed107f2f" providerId="ADAL" clId="{25C8F504-44E4-4092-B27E-7970ECD24522}" dt="2022-06-23T15:33:14.692" v="176" actId="478"/>
          <ac:spMkLst>
            <pc:docMk/>
            <pc:sldMk cId="3982521041" sldId="2142533958"/>
            <ac:spMk id="68" creationId="{BE10FA39-7C48-7790-F632-90807F715760}"/>
          </ac:spMkLst>
        </pc:spChg>
        <pc:spChg chg="del">
          <ac:chgData name="Kevin McFadden (kmcfadde)" userId="3103ab03-7f5b-4408-ae41-3701ed107f2f" providerId="ADAL" clId="{25C8F504-44E4-4092-B27E-7970ECD24522}" dt="2022-06-23T15:33:14.692" v="176" actId="478"/>
          <ac:spMkLst>
            <pc:docMk/>
            <pc:sldMk cId="3982521041" sldId="2142533958"/>
            <ac:spMk id="69" creationId="{1A3A6BF0-FA8F-E464-C617-93CFC6B1A15D}"/>
          </ac:spMkLst>
        </pc:spChg>
        <pc:spChg chg="del">
          <ac:chgData name="Kevin McFadden (kmcfadde)" userId="3103ab03-7f5b-4408-ae41-3701ed107f2f" providerId="ADAL" clId="{25C8F504-44E4-4092-B27E-7970ECD24522}" dt="2022-06-23T15:33:14.692" v="176" actId="478"/>
          <ac:spMkLst>
            <pc:docMk/>
            <pc:sldMk cId="3982521041" sldId="2142533958"/>
            <ac:spMk id="78" creationId="{3BEFE51B-E9BA-ADD7-24D7-E5EDEAB02F4B}"/>
          </ac:spMkLst>
        </pc:spChg>
        <pc:spChg chg="del">
          <ac:chgData name="Kevin McFadden (kmcfadde)" userId="3103ab03-7f5b-4408-ae41-3701ed107f2f" providerId="ADAL" clId="{25C8F504-44E4-4092-B27E-7970ECD24522}" dt="2022-06-23T15:33:14.692" v="176" actId="478"/>
          <ac:spMkLst>
            <pc:docMk/>
            <pc:sldMk cId="3982521041" sldId="2142533958"/>
            <ac:spMk id="84" creationId="{4B11E232-2AB5-0FD3-DD6E-13CEB7FDA8DB}"/>
          </ac:spMkLst>
        </pc:spChg>
        <pc:spChg chg="del">
          <ac:chgData name="Kevin McFadden (kmcfadde)" userId="3103ab03-7f5b-4408-ae41-3701ed107f2f" providerId="ADAL" clId="{25C8F504-44E4-4092-B27E-7970ECD24522}" dt="2022-06-23T15:33:14.692" v="176" actId="478"/>
          <ac:spMkLst>
            <pc:docMk/>
            <pc:sldMk cId="3982521041" sldId="2142533958"/>
            <ac:spMk id="85" creationId="{038524D2-FA1E-CBC7-6502-D786359172B9}"/>
          </ac:spMkLst>
        </pc:spChg>
        <pc:spChg chg="del">
          <ac:chgData name="Kevin McFadden (kmcfadde)" userId="3103ab03-7f5b-4408-ae41-3701ed107f2f" providerId="ADAL" clId="{25C8F504-44E4-4092-B27E-7970ECD24522}" dt="2022-06-23T15:33:14.692" v="176" actId="478"/>
          <ac:spMkLst>
            <pc:docMk/>
            <pc:sldMk cId="3982521041" sldId="2142533958"/>
            <ac:spMk id="86" creationId="{265FD298-9A94-9CE8-CEC4-2C2A948382EA}"/>
          </ac:spMkLst>
        </pc:spChg>
        <pc:spChg chg="del">
          <ac:chgData name="Kevin McFadden (kmcfadde)" userId="3103ab03-7f5b-4408-ae41-3701ed107f2f" providerId="ADAL" clId="{25C8F504-44E4-4092-B27E-7970ECD24522}" dt="2022-06-23T15:33:14.692" v="176" actId="478"/>
          <ac:spMkLst>
            <pc:docMk/>
            <pc:sldMk cId="3982521041" sldId="2142533958"/>
            <ac:spMk id="87" creationId="{1EDEE481-5D78-8F67-C24A-F498CF36410C}"/>
          </ac:spMkLst>
        </pc:spChg>
        <pc:spChg chg="del">
          <ac:chgData name="Kevin McFadden (kmcfadde)" userId="3103ab03-7f5b-4408-ae41-3701ed107f2f" providerId="ADAL" clId="{25C8F504-44E4-4092-B27E-7970ECD24522}" dt="2022-06-23T15:33:14.692" v="176" actId="478"/>
          <ac:spMkLst>
            <pc:docMk/>
            <pc:sldMk cId="3982521041" sldId="2142533958"/>
            <ac:spMk id="90" creationId="{D5057464-D52A-47F6-E322-29E8A2E1E97F}"/>
          </ac:spMkLst>
        </pc:spChg>
        <pc:spChg chg="del">
          <ac:chgData name="Kevin McFadden (kmcfadde)" userId="3103ab03-7f5b-4408-ae41-3701ed107f2f" providerId="ADAL" clId="{25C8F504-44E4-4092-B27E-7970ECD24522}" dt="2022-06-23T15:33:14.692" v="176" actId="478"/>
          <ac:spMkLst>
            <pc:docMk/>
            <pc:sldMk cId="3982521041" sldId="2142533958"/>
            <ac:spMk id="92" creationId="{A2EC0FAC-11B1-CC50-1925-1956128627D4}"/>
          </ac:spMkLst>
        </pc:spChg>
        <pc:spChg chg="del">
          <ac:chgData name="Kevin McFadden (kmcfadde)" userId="3103ab03-7f5b-4408-ae41-3701ed107f2f" providerId="ADAL" clId="{25C8F504-44E4-4092-B27E-7970ECD24522}" dt="2022-06-23T15:33:29.117" v="177" actId="478"/>
          <ac:spMkLst>
            <pc:docMk/>
            <pc:sldMk cId="3982521041" sldId="2142533958"/>
            <ac:spMk id="93" creationId="{26AC27CF-4A55-CB70-B73C-DAD1136E83D3}"/>
          </ac:spMkLst>
        </pc:spChg>
        <pc:grpChg chg="del">
          <ac:chgData name="Kevin McFadden (kmcfadde)" userId="3103ab03-7f5b-4408-ae41-3701ed107f2f" providerId="ADAL" clId="{25C8F504-44E4-4092-B27E-7970ECD24522}" dt="2022-06-23T15:33:14.692" v="176" actId="478"/>
          <ac:grpSpMkLst>
            <pc:docMk/>
            <pc:sldMk cId="3982521041" sldId="2142533958"/>
            <ac:grpSpMk id="71" creationId="{1594409E-B02E-1E6A-0330-8775DFAEE303}"/>
          </ac:grpSpMkLst>
        </pc:grpChg>
        <pc:grpChg chg="del">
          <ac:chgData name="Kevin McFadden (kmcfadde)" userId="3103ab03-7f5b-4408-ae41-3701ed107f2f" providerId="ADAL" clId="{25C8F504-44E4-4092-B27E-7970ECD24522}" dt="2022-06-23T15:33:14.692" v="176" actId="478"/>
          <ac:grpSpMkLst>
            <pc:docMk/>
            <pc:sldMk cId="3982521041" sldId="2142533958"/>
            <ac:grpSpMk id="132" creationId="{54763181-1C16-8612-28B3-A0BD81259DBC}"/>
          </ac:grpSpMkLst>
        </pc:grpChg>
        <pc:grpChg chg="del">
          <ac:chgData name="Kevin McFadden (kmcfadde)" userId="3103ab03-7f5b-4408-ae41-3701ed107f2f" providerId="ADAL" clId="{25C8F504-44E4-4092-B27E-7970ECD24522}" dt="2022-06-23T15:33:14.692" v="176" actId="478"/>
          <ac:grpSpMkLst>
            <pc:docMk/>
            <pc:sldMk cId="3982521041" sldId="2142533958"/>
            <ac:grpSpMk id="141" creationId="{6B748147-1C3A-A12D-98BD-ECDAB2F1FC51}"/>
          </ac:grpSpMkLst>
        </pc:grpChg>
        <pc:picChg chg="add mod">
          <ac:chgData name="Kevin McFadden (kmcfadde)" userId="3103ab03-7f5b-4408-ae41-3701ed107f2f" providerId="ADAL" clId="{25C8F504-44E4-4092-B27E-7970ECD24522}" dt="2022-06-23T15:34:02.833" v="182" actId="1076"/>
          <ac:picMkLst>
            <pc:docMk/>
            <pc:sldMk cId="3982521041" sldId="2142533958"/>
            <ac:picMk id="3" creationId="{7754F35E-CF61-4825-A262-8F9FF9059341}"/>
          </ac:picMkLst>
        </pc:picChg>
        <pc:picChg chg="del">
          <ac:chgData name="Kevin McFadden (kmcfadde)" userId="3103ab03-7f5b-4408-ae41-3701ed107f2f" providerId="ADAL" clId="{25C8F504-44E4-4092-B27E-7970ECD24522}" dt="2022-06-23T15:33:14.692" v="176" actId="478"/>
          <ac:picMkLst>
            <pc:docMk/>
            <pc:sldMk cId="3982521041" sldId="2142533958"/>
            <ac:picMk id="60" creationId="{CC5F35A1-1138-9D94-D2BB-7579D19E200F}"/>
          </ac:picMkLst>
        </pc:picChg>
        <pc:picChg chg="del">
          <ac:chgData name="Kevin McFadden (kmcfadde)" userId="3103ab03-7f5b-4408-ae41-3701ed107f2f" providerId="ADAL" clId="{25C8F504-44E4-4092-B27E-7970ECD24522}" dt="2022-06-23T15:33:14.692" v="176" actId="478"/>
          <ac:picMkLst>
            <pc:docMk/>
            <pc:sldMk cId="3982521041" sldId="2142533958"/>
            <ac:picMk id="62" creationId="{9D2A4BD6-BEEE-81EC-F2FE-AB696565EFE7}"/>
          </ac:picMkLst>
        </pc:picChg>
        <pc:picChg chg="del">
          <ac:chgData name="Kevin McFadden (kmcfadde)" userId="3103ab03-7f5b-4408-ae41-3701ed107f2f" providerId="ADAL" clId="{25C8F504-44E4-4092-B27E-7970ECD24522}" dt="2022-06-23T15:33:14.692" v="176" actId="478"/>
          <ac:picMkLst>
            <pc:docMk/>
            <pc:sldMk cId="3982521041" sldId="2142533958"/>
            <ac:picMk id="76" creationId="{7925FCC2-EB5B-1308-38D7-F5B57B09A3D5}"/>
          </ac:picMkLst>
        </pc:picChg>
        <pc:picChg chg="del">
          <ac:chgData name="Kevin McFadden (kmcfadde)" userId="3103ab03-7f5b-4408-ae41-3701ed107f2f" providerId="ADAL" clId="{25C8F504-44E4-4092-B27E-7970ECD24522}" dt="2022-06-23T15:33:14.692" v="176" actId="478"/>
          <ac:picMkLst>
            <pc:docMk/>
            <pc:sldMk cId="3982521041" sldId="2142533958"/>
            <ac:picMk id="77" creationId="{EA15EDAA-B04B-0A3E-4521-89ECA60F5D53}"/>
          </ac:picMkLst>
        </pc:picChg>
        <pc:picChg chg="del">
          <ac:chgData name="Kevin McFadden (kmcfadde)" userId="3103ab03-7f5b-4408-ae41-3701ed107f2f" providerId="ADAL" clId="{25C8F504-44E4-4092-B27E-7970ECD24522}" dt="2022-06-23T15:33:14.692" v="176" actId="478"/>
          <ac:picMkLst>
            <pc:docMk/>
            <pc:sldMk cId="3982521041" sldId="2142533958"/>
            <ac:picMk id="88" creationId="{D9740885-1238-C6C6-A54E-2334AC8C1E89}"/>
          </ac:picMkLst>
        </pc:picChg>
        <pc:picChg chg="del">
          <ac:chgData name="Kevin McFadden (kmcfadde)" userId="3103ab03-7f5b-4408-ae41-3701ed107f2f" providerId="ADAL" clId="{25C8F504-44E4-4092-B27E-7970ECD24522}" dt="2022-06-23T15:33:14.692" v="176" actId="478"/>
          <ac:picMkLst>
            <pc:docMk/>
            <pc:sldMk cId="3982521041" sldId="2142533958"/>
            <ac:picMk id="91" creationId="{30056760-4711-FC2B-0FEF-663617619FFE}"/>
          </ac:picMkLst>
        </pc:picChg>
        <pc:cxnChg chg="del">
          <ac:chgData name="Kevin McFadden (kmcfadde)" userId="3103ab03-7f5b-4408-ae41-3701ed107f2f" providerId="ADAL" clId="{25C8F504-44E4-4092-B27E-7970ECD24522}" dt="2022-06-23T15:33:14.692" v="176" actId="478"/>
          <ac:cxnSpMkLst>
            <pc:docMk/>
            <pc:sldMk cId="3982521041" sldId="2142533958"/>
            <ac:cxnSpMk id="64" creationId="{A65B0451-19BE-6F6E-3D0B-BDA90D1D1DCB}"/>
          </ac:cxnSpMkLst>
        </pc:cxnChg>
        <pc:cxnChg chg="del">
          <ac:chgData name="Kevin McFadden (kmcfadde)" userId="3103ab03-7f5b-4408-ae41-3701ed107f2f" providerId="ADAL" clId="{25C8F504-44E4-4092-B27E-7970ECD24522}" dt="2022-06-23T15:33:14.692" v="176" actId="478"/>
          <ac:cxnSpMkLst>
            <pc:docMk/>
            <pc:sldMk cId="3982521041" sldId="2142533958"/>
            <ac:cxnSpMk id="66" creationId="{51F2509B-4A51-C626-06B1-DBC213267336}"/>
          </ac:cxnSpMkLst>
        </pc:cxnChg>
        <pc:cxnChg chg="del">
          <ac:chgData name="Kevin McFadden (kmcfadde)" userId="3103ab03-7f5b-4408-ae41-3701ed107f2f" providerId="ADAL" clId="{25C8F504-44E4-4092-B27E-7970ECD24522}" dt="2022-06-23T15:33:14.692" v="176" actId="478"/>
          <ac:cxnSpMkLst>
            <pc:docMk/>
            <pc:sldMk cId="3982521041" sldId="2142533958"/>
            <ac:cxnSpMk id="79" creationId="{3599AA8A-1A00-9388-28A2-EBF7FF1287EF}"/>
          </ac:cxnSpMkLst>
        </pc:cxnChg>
        <pc:cxnChg chg="del">
          <ac:chgData name="Kevin McFadden (kmcfadde)" userId="3103ab03-7f5b-4408-ae41-3701ed107f2f" providerId="ADAL" clId="{25C8F504-44E4-4092-B27E-7970ECD24522}" dt="2022-06-23T15:33:14.692" v="176" actId="478"/>
          <ac:cxnSpMkLst>
            <pc:docMk/>
            <pc:sldMk cId="3982521041" sldId="2142533958"/>
            <ac:cxnSpMk id="80" creationId="{BBBFC4E8-E6CB-FEB0-5DD5-F5FAB90297D7}"/>
          </ac:cxnSpMkLst>
        </pc:cxnChg>
        <pc:cxnChg chg="del">
          <ac:chgData name="Kevin McFadden (kmcfadde)" userId="3103ab03-7f5b-4408-ae41-3701ed107f2f" providerId="ADAL" clId="{25C8F504-44E4-4092-B27E-7970ECD24522}" dt="2022-06-23T15:33:14.692" v="176" actId="478"/>
          <ac:cxnSpMkLst>
            <pc:docMk/>
            <pc:sldMk cId="3982521041" sldId="2142533958"/>
            <ac:cxnSpMk id="81" creationId="{99C302DC-68C4-5AC2-CD74-12BE619D0F83}"/>
          </ac:cxnSpMkLst>
        </pc:cxnChg>
        <pc:cxnChg chg="del">
          <ac:chgData name="Kevin McFadden (kmcfadde)" userId="3103ab03-7f5b-4408-ae41-3701ed107f2f" providerId="ADAL" clId="{25C8F504-44E4-4092-B27E-7970ECD24522}" dt="2022-06-23T15:33:14.692" v="176" actId="478"/>
          <ac:cxnSpMkLst>
            <pc:docMk/>
            <pc:sldMk cId="3982521041" sldId="2142533958"/>
            <ac:cxnSpMk id="89" creationId="{ED8C00AE-25B7-16D7-54CC-28A2CB6C8055}"/>
          </ac:cxnSpMkLst>
        </pc:cxnChg>
      </pc:sldChg>
      <pc:sldChg chg="addSp delSp modSp add del mod">
        <pc:chgData name="Kevin McFadden (kmcfadde)" userId="3103ab03-7f5b-4408-ae41-3701ed107f2f" providerId="ADAL" clId="{25C8F504-44E4-4092-B27E-7970ECD24522}" dt="2022-06-23T15:54:51.899" v="332" actId="47"/>
        <pc:sldMkLst>
          <pc:docMk/>
          <pc:sldMk cId="3251406222" sldId="2142533959"/>
        </pc:sldMkLst>
        <pc:spChg chg="add del mod">
          <ac:chgData name="Kevin McFadden (kmcfadde)" userId="3103ab03-7f5b-4408-ae41-3701ed107f2f" providerId="ADAL" clId="{25C8F504-44E4-4092-B27E-7970ECD24522}" dt="2022-06-23T15:37:27.197" v="187" actId="478"/>
          <ac:spMkLst>
            <pc:docMk/>
            <pc:sldMk cId="3251406222" sldId="2142533959"/>
            <ac:spMk id="4" creationId="{67A5AB8A-AE26-4424-A56C-461CF2DF56EF}"/>
          </ac:spMkLst>
        </pc:spChg>
        <pc:spChg chg="add del mod">
          <ac:chgData name="Kevin McFadden (kmcfadde)" userId="3103ab03-7f5b-4408-ae41-3701ed107f2f" providerId="ADAL" clId="{25C8F504-44E4-4092-B27E-7970ECD24522}" dt="2022-06-23T15:37:30.631" v="189" actId="478"/>
          <ac:spMkLst>
            <pc:docMk/>
            <pc:sldMk cId="3251406222" sldId="2142533959"/>
            <ac:spMk id="6" creationId="{77359926-F067-452C-B9C7-73309E0F15B4}"/>
          </ac:spMkLst>
        </pc:spChg>
        <pc:spChg chg="add mod ord">
          <ac:chgData name="Kevin McFadden (kmcfadde)" userId="3103ab03-7f5b-4408-ae41-3701ed107f2f" providerId="ADAL" clId="{25C8F504-44E4-4092-B27E-7970ECD24522}" dt="2022-06-23T15:37:54.467" v="194" actId="167"/>
          <ac:spMkLst>
            <pc:docMk/>
            <pc:sldMk cId="3251406222" sldId="2142533959"/>
            <ac:spMk id="8" creationId="{0EFEAEA1-ADAE-4920-8912-E788FB651863}"/>
          </ac:spMkLst>
        </pc:spChg>
        <pc:picChg chg="add mod">
          <ac:chgData name="Kevin McFadden (kmcfadde)" userId="3103ab03-7f5b-4408-ae41-3701ed107f2f" providerId="ADAL" clId="{25C8F504-44E4-4092-B27E-7970ECD24522}" dt="2022-06-23T15:38:26.011" v="198" actId="12788"/>
          <ac:picMkLst>
            <pc:docMk/>
            <pc:sldMk cId="3251406222" sldId="2142533959"/>
            <ac:picMk id="2" creationId="{24A69709-472C-45B2-AF58-764020F153CD}"/>
          </ac:picMkLst>
        </pc:picChg>
        <pc:picChg chg="add del mod">
          <ac:chgData name="Kevin McFadden (kmcfadde)" userId="3103ab03-7f5b-4408-ae41-3701ed107f2f" providerId="ADAL" clId="{25C8F504-44E4-4092-B27E-7970ECD24522}" dt="2022-06-23T15:37:25.774" v="186" actId="478"/>
          <ac:picMkLst>
            <pc:docMk/>
            <pc:sldMk cId="3251406222" sldId="2142533959"/>
            <ac:picMk id="5" creationId="{FD63F5A0-3D60-4711-9C70-A2A30AC6FDCB}"/>
          </ac:picMkLst>
        </pc:picChg>
        <pc:picChg chg="add del mod">
          <ac:chgData name="Kevin McFadden (kmcfadde)" userId="3103ab03-7f5b-4408-ae41-3701ed107f2f" providerId="ADAL" clId="{25C8F504-44E4-4092-B27E-7970ECD24522}" dt="2022-06-23T15:37:30.631" v="189" actId="478"/>
          <ac:picMkLst>
            <pc:docMk/>
            <pc:sldMk cId="3251406222" sldId="2142533959"/>
            <ac:picMk id="7" creationId="{EBB9B789-91D8-458E-80D1-473E3E496E94}"/>
          </ac:picMkLst>
        </pc:picChg>
        <pc:picChg chg="add mod ord">
          <ac:chgData name="Kevin McFadden (kmcfadde)" userId="3103ab03-7f5b-4408-ae41-3701ed107f2f" providerId="ADAL" clId="{25C8F504-44E4-4092-B27E-7970ECD24522}" dt="2022-06-23T15:37:54.467" v="194" actId="167"/>
          <ac:picMkLst>
            <pc:docMk/>
            <pc:sldMk cId="3251406222" sldId="2142533959"/>
            <ac:picMk id="9" creationId="{9F276798-20E3-4B5D-AA2A-C41C74BEE0A7}"/>
          </ac:picMkLst>
        </pc:picChg>
        <pc:picChg chg="del">
          <ac:chgData name="Kevin McFadden (kmcfadde)" userId="3103ab03-7f5b-4408-ae41-3701ed107f2f" providerId="ADAL" clId="{25C8F504-44E4-4092-B27E-7970ECD24522}" dt="2022-06-23T15:36:01.077" v="184" actId="478"/>
          <ac:picMkLst>
            <pc:docMk/>
            <pc:sldMk cId="3251406222" sldId="2142533959"/>
            <ac:picMk id="337" creationId="{E918B7E5-A51B-A468-D58A-004DD13D4A90}"/>
          </ac:picMkLst>
        </pc:picChg>
      </pc:sldChg>
      <pc:sldChg chg="addSp delSp modSp add del mod">
        <pc:chgData name="Kevin McFadden (kmcfadde)" userId="3103ab03-7f5b-4408-ae41-3701ed107f2f" providerId="ADAL" clId="{25C8F504-44E4-4092-B27E-7970ECD24522}" dt="2022-06-23T16:27:12.498" v="789" actId="47"/>
        <pc:sldMkLst>
          <pc:docMk/>
          <pc:sldMk cId="4234736742" sldId="2142533959"/>
        </pc:sldMkLst>
        <pc:spChg chg="mod">
          <ac:chgData name="Kevin McFadden (kmcfadde)" userId="3103ab03-7f5b-4408-ae41-3701ed107f2f" providerId="ADAL" clId="{25C8F504-44E4-4092-B27E-7970ECD24522}" dt="2022-06-23T16:24:59.699" v="782" actId="6549"/>
          <ac:spMkLst>
            <pc:docMk/>
            <pc:sldMk cId="4234736742" sldId="2142533959"/>
            <ac:spMk id="2" creationId="{836F41C1-A2AE-A021-22A6-F728E0914CA7}"/>
          </ac:spMkLst>
        </pc:spChg>
        <pc:spChg chg="mod">
          <ac:chgData name="Kevin McFadden (kmcfadde)" userId="3103ab03-7f5b-4408-ae41-3701ed107f2f" providerId="ADAL" clId="{25C8F504-44E4-4092-B27E-7970ECD24522}" dt="2022-06-23T16:24:05.449" v="772" actId="6549"/>
          <ac:spMkLst>
            <pc:docMk/>
            <pc:sldMk cId="4234736742" sldId="2142533959"/>
            <ac:spMk id="87" creationId="{1EDEE481-5D78-8F67-C24A-F498CF36410C}"/>
          </ac:spMkLst>
        </pc:spChg>
        <pc:spChg chg="add del">
          <ac:chgData name="Kevin McFadden (kmcfadde)" userId="3103ab03-7f5b-4408-ae41-3701ed107f2f" providerId="ADAL" clId="{25C8F504-44E4-4092-B27E-7970ECD24522}" dt="2022-06-23T16:24:13.349" v="774" actId="478"/>
          <ac:spMkLst>
            <pc:docMk/>
            <pc:sldMk cId="4234736742" sldId="2142533959"/>
            <ac:spMk id="90" creationId="{D5057464-D52A-47F6-E322-29E8A2E1E97F}"/>
          </ac:spMkLst>
        </pc:spChg>
        <pc:picChg chg="add mod">
          <ac:chgData name="Kevin McFadden (kmcfadde)" userId="3103ab03-7f5b-4408-ae41-3701ed107f2f" providerId="ADAL" clId="{25C8F504-44E4-4092-B27E-7970ECD24522}" dt="2022-06-23T16:24:39.820" v="780" actId="1076"/>
          <ac:picMkLst>
            <pc:docMk/>
            <pc:sldMk cId="4234736742" sldId="2142533959"/>
            <ac:picMk id="82" creationId="{8C5D24DF-FDF3-4EBE-B6F0-A836D0E69F97}"/>
          </ac:picMkLst>
        </pc:picChg>
        <pc:cxnChg chg="del mod">
          <ac:chgData name="Kevin McFadden (kmcfadde)" userId="3103ab03-7f5b-4408-ae41-3701ed107f2f" providerId="ADAL" clId="{25C8F504-44E4-4092-B27E-7970ECD24522}" dt="2022-06-23T16:24:46.459" v="781" actId="478"/>
          <ac:cxnSpMkLst>
            <pc:docMk/>
            <pc:sldMk cId="4234736742" sldId="2142533959"/>
            <ac:cxnSpMk id="89" creationId="{ED8C00AE-25B7-16D7-54CC-28A2CB6C8055}"/>
          </ac:cxnSpMkLst>
        </pc:cxnChg>
      </pc:sldChg>
      <pc:sldChg chg="addSp delSp modSp new mod">
        <pc:chgData name="Kevin McFadden (kmcfadde)" userId="3103ab03-7f5b-4408-ae41-3701ed107f2f" providerId="ADAL" clId="{25C8F504-44E4-4092-B27E-7970ECD24522}" dt="2022-06-28T13:58:35.143" v="1985" actId="20577"/>
        <pc:sldMkLst>
          <pc:docMk/>
          <pc:sldMk cId="2768437366" sldId="2142533960"/>
        </pc:sldMkLst>
        <pc:spChg chg="mod">
          <ac:chgData name="Kevin McFadden (kmcfadde)" userId="3103ab03-7f5b-4408-ae41-3701ed107f2f" providerId="ADAL" clId="{25C8F504-44E4-4092-B27E-7970ECD24522}" dt="2022-06-28T13:50:44.021" v="1911" actId="2711"/>
          <ac:spMkLst>
            <pc:docMk/>
            <pc:sldMk cId="2768437366" sldId="2142533960"/>
            <ac:spMk id="2" creationId="{B942EC9D-CB7F-10D0-A5C8-9B99D4B5E6DA}"/>
          </ac:spMkLst>
        </pc:spChg>
        <pc:spChg chg="del">
          <ac:chgData name="Kevin McFadden (kmcfadde)" userId="3103ab03-7f5b-4408-ae41-3701ed107f2f" providerId="ADAL" clId="{25C8F504-44E4-4092-B27E-7970ECD24522}" dt="2022-06-28T13:00:17.766" v="953" actId="478"/>
          <ac:spMkLst>
            <pc:docMk/>
            <pc:sldMk cId="2768437366" sldId="2142533960"/>
            <ac:spMk id="3" creationId="{F0390908-B27F-73AA-CD3F-1ADFB99B6FD5}"/>
          </ac:spMkLst>
        </pc:spChg>
        <pc:spChg chg="add mod">
          <ac:chgData name="Kevin McFadden (kmcfadde)" userId="3103ab03-7f5b-4408-ae41-3701ed107f2f" providerId="ADAL" clId="{25C8F504-44E4-4092-B27E-7970ECD24522}" dt="2022-06-28T13:06:00.628" v="963" actId="164"/>
          <ac:spMkLst>
            <pc:docMk/>
            <pc:sldMk cId="2768437366" sldId="2142533960"/>
            <ac:spMk id="6" creationId="{FE331098-5238-0115-1E20-B810DD600AB0}"/>
          </ac:spMkLst>
        </pc:spChg>
        <pc:spChg chg="mod">
          <ac:chgData name="Kevin McFadden (kmcfadde)" userId="3103ab03-7f5b-4408-ae41-3701ed107f2f" providerId="ADAL" clId="{25C8F504-44E4-4092-B27E-7970ECD24522}" dt="2022-06-28T13:06:08.429" v="964" actId="571"/>
          <ac:spMkLst>
            <pc:docMk/>
            <pc:sldMk cId="2768437366" sldId="2142533960"/>
            <ac:spMk id="10" creationId="{D62589A4-F8CE-2B9B-9806-1E36CF721EE7}"/>
          </ac:spMkLst>
        </pc:spChg>
        <pc:spChg chg="add mod ord">
          <ac:chgData name="Kevin McFadden (kmcfadde)" userId="3103ab03-7f5b-4408-ae41-3701ed107f2f" providerId="ADAL" clId="{25C8F504-44E4-4092-B27E-7970ECD24522}" dt="2022-06-28T13:33:10.948" v="1390" actId="165"/>
          <ac:spMkLst>
            <pc:docMk/>
            <pc:sldMk cId="2768437366" sldId="2142533960"/>
            <ac:spMk id="38" creationId="{BF846D0B-AFD1-17BE-11C7-2E3DA305212A}"/>
          </ac:spMkLst>
        </pc:spChg>
        <pc:spChg chg="mod topLvl">
          <ac:chgData name="Kevin McFadden (kmcfadde)" userId="3103ab03-7f5b-4408-ae41-3701ed107f2f" providerId="ADAL" clId="{25C8F504-44E4-4092-B27E-7970ECD24522}" dt="2022-06-28T13:42:09.965" v="1739" actId="165"/>
          <ac:spMkLst>
            <pc:docMk/>
            <pc:sldMk cId="2768437366" sldId="2142533960"/>
            <ac:spMk id="63" creationId="{1DB85BD1-ACEC-8FCA-7983-016A2B96CF45}"/>
          </ac:spMkLst>
        </pc:spChg>
        <pc:spChg chg="mod topLvl">
          <ac:chgData name="Kevin McFadden (kmcfadde)" userId="3103ab03-7f5b-4408-ae41-3701ed107f2f" providerId="ADAL" clId="{25C8F504-44E4-4092-B27E-7970ECD24522}" dt="2022-06-28T13:42:09.965" v="1739" actId="165"/>
          <ac:spMkLst>
            <pc:docMk/>
            <pc:sldMk cId="2768437366" sldId="2142533960"/>
            <ac:spMk id="64" creationId="{6A6CA31A-C87C-D7E2-4F03-D285930B5F28}"/>
          </ac:spMkLst>
        </pc:spChg>
        <pc:spChg chg="mod topLvl">
          <ac:chgData name="Kevin McFadden (kmcfadde)" userId="3103ab03-7f5b-4408-ae41-3701ed107f2f" providerId="ADAL" clId="{25C8F504-44E4-4092-B27E-7970ECD24522}" dt="2022-06-28T13:42:09.965" v="1739" actId="165"/>
          <ac:spMkLst>
            <pc:docMk/>
            <pc:sldMk cId="2768437366" sldId="2142533960"/>
            <ac:spMk id="65" creationId="{15005C3B-4502-F6CC-EC99-6F6B8F43ACBF}"/>
          </ac:spMkLst>
        </pc:spChg>
        <pc:spChg chg="mod topLvl">
          <ac:chgData name="Kevin McFadden (kmcfadde)" userId="3103ab03-7f5b-4408-ae41-3701ed107f2f" providerId="ADAL" clId="{25C8F504-44E4-4092-B27E-7970ECD24522}" dt="2022-06-28T13:42:09.965" v="1739" actId="165"/>
          <ac:spMkLst>
            <pc:docMk/>
            <pc:sldMk cId="2768437366" sldId="2142533960"/>
            <ac:spMk id="66" creationId="{0FF9E293-604F-0C20-6790-ACDB7AA7FEEB}"/>
          </ac:spMkLst>
        </pc:spChg>
        <pc:spChg chg="mod topLvl">
          <ac:chgData name="Kevin McFadden (kmcfadde)" userId="3103ab03-7f5b-4408-ae41-3701ed107f2f" providerId="ADAL" clId="{25C8F504-44E4-4092-B27E-7970ECD24522}" dt="2022-06-28T13:42:09.965" v="1739" actId="165"/>
          <ac:spMkLst>
            <pc:docMk/>
            <pc:sldMk cId="2768437366" sldId="2142533960"/>
            <ac:spMk id="67" creationId="{650ADEBA-241A-A0CD-C71E-63CEE13E372C}"/>
          </ac:spMkLst>
        </pc:spChg>
        <pc:spChg chg="mod topLvl">
          <ac:chgData name="Kevin McFadden (kmcfadde)" userId="3103ab03-7f5b-4408-ae41-3701ed107f2f" providerId="ADAL" clId="{25C8F504-44E4-4092-B27E-7970ECD24522}" dt="2022-06-28T13:42:09.965" v="1739" actId="165"/>
          <ac:spMkLst>
            <pc:docMk/>
            <pc:sldMk cId="2768437366" sldId="2142533960"/>
            <ac:spMk id="68" creationId="{35FBB471-2B63-4E32-9834-24D310E7D5F7}"/>
          </ac:spMkLst>
        </pc:spChg>
        <pc:spChg chg="add del mod">
          <ac:chgData name="Kevin McFadden (kmcfadde)" userId="3103ab03-7f5b-4408-ae41-3701ed107f2f" providerId="ADAL" clId="{25C8F504-44E4-4092-B27E-7970ECD24522}" dt="2022-06-28T13:17:01.488" v="1083" actId="478"/>
          <ac:spMkLst>
            <pc:docMk/>
            <pc:sldMk cId="2768437366" sldId="2142533960"/>
            <ac:spMk id="69" creationId="{63E60549-7703-B322-4514-14C01D6A16F1}"/>
          </ac:spMkLst>
        </pc:spChg>
        <pc:spChg chg="add mod topLvl">
          <ac:chgData name="Kevin McFadden (kmcfadde)" userId="3103ab03-7f5b-4408-ae41-3701ed107f2f" providerId="ADAL" clId="{25C8F504-44E4-4092-B27E-7970ECD24522}" dt="2022-06-28T13:42:09.965" v="1739" actId="165"/>
          <ac:spMkLst>
            <pc:docMk/>
            <pc:sldMk cId="2768437366" sldId="2142533960"/>
            <ac:spMk id="72" creationId="{80B1C027-5145-582C-6B09-BEAAA803DA29}"/>
          </ac:spMkLst>
        </pc:spChg>
        <pc:spChg chg="add mod">
          <ac:chgData name="Kevin McFadden (kmcfadde)" userId="3103ab03-7f5b-4408-ae41-3701ed107f2f" providerId="ADAL" clId="{25C8F504-44E4-4092-B27E-7970ECD24522}" dt="2022-06-28T13:43:05.169" v="1773" actId="571"/>
          <ac:spMkLst>
            <pc:docMk/>
            <pc:sldMk cId="2768437366" sldId="2142533960"/>
            <ac:spMk id="109" creationId="{2F08AAC0-30B7-25D3-59E6-BD7DB16F9DA5}"/>
          </ac:spMkLst>
        </pc:spChg>
        <pc:spChg chg="add mod">
          <ac:chgData name="Kevin McFadden (kmcfadde)" userId="3103ab03-7f5b-4408-ae41-3701ed107f2f" providerId="ADAL" clId="{25C8F504-44E4-4092-B27E-7970ECD24522}" dt="2022-06-28T13:43:05.169" v="1773" actId="571"/>
          <ac:spMkLst>
            <pc:docMk/>
            <pc:sldMk cId="2768437366" sldId="2142533960"/>
            <ac:spMk id="111" creationId="{4AB8A85C-B30C-E341-408C-7E2E9E4910B4}"/>
          </ac:spMkLst>
        </pc:spChg>
        <pc:spChg chg="add mod">
          <ac:chgData name="Kevin McFadden (kmcfadde)" userId="3103ab03-7f5b-4408-ae41-3701ed107f2f" providerId="ADAL" clId="{25C8F504-44E4-4092-B27E-7970ECD24522}" dt="2022-06-28T13:43:05.169" v="1773" actId="571"/>
          <ac:spMkLst>
            <pc:docMk/>
            <pc:sldMk cId="2768437366" sldId="2142533960"/>
            <ac:spMk id="112" creationId="{C580F178-2CA3-8DE0-4E2E-694A5AAF914A}"/>
          </ac:spMkLst>
        </pc:spChg>
        <pc:spChg chg="add mod">
          <ac:chgData name="Kevin McFadden (kmcfadde)" userId="3103ab03-7f5b-4408-ae41-3701ed107f2f" providerId="ADAL" clId="{25C8F504-44E4-4092-B27E-7970ECD24522}" dt="2022-06-28T13:43:05.169" v="1773" actId="571"/>
          <ac:spMkLst>
            <pc:docMk/>
            <pc:sldMk cId="2768437366" sldId="2142533960"/>
            <ac:spMk id="113" creationId="{280D584F-9CF0-189F-8758-63B4F1BFF09C}"/>
          </ac:spMkLst>
        </pc:spChg>
        <pc:spChg chg="add mod topLvl">
          <ac:chgData name="Kevin McFadden (kmcfadde)" userId="3103ab03-7f5b-4408-ae41-3701ed107f2f" providerId="ADAL" clId="{25C8F504-44E4-4092-B27E-7970ECD24522}" dt="2022-06-28T13:50:44.021" v="1911" actId="2711"/>
          <ac:spMkLst>
            <pc:docMk/>
            <pc:sldMk cId="2768437366" sldId="2142533960"/>
            <ac:spMk id="136" creationId="{DB4FA41F-1F0F-0EC8-FCDE-3613F0399049}"/>
          </ac:spMkLst>
        </pc:spChg>
        <pc:spChg chg="add mod topLvl">
          <ac:chgData name="Kevin McFadden (kmcfadde)" userId="3103ab03-7f5b-4408-ae41-3701ed107f2f" providerId="ADAL" clId="{25C8F504-44E4-4092-B27E-7970ECD24522}" dt="2022-06-28T13:50:44.021" v="1911" actId="2711"/>
          <ac:spMkLst>
            <pc:docMk/>
            <pc:sldMk cId="2768437366" sldId="2142533960"/>
            <ac:spMk id="137" creationId="{B350E729-3209-3352-8269-0079E660F508}"/>
          </ac:spMkLst>
        </pc:spChg>
        <pc:spChg chg="add mod topLvl">
          <ac:chgData name="Kevin McFadden (kmcfadde)" userId="3103ab03-7f5b-4408-ae41-3701ed107f2f" providerId="ADAL" clId="{25C8F504-44E4-4092-B27E-7970ECD24522}" dt="2022-06-28T13:50:44.021" v="1911" actId="2711"/>
          <ac:spMkLst>
            <pc:docMk/>
            <pc:sldMk cId="2768437366" sldId="2142533960"/>
            <ac:spMk id="138" creationId="{C834F272-47A2-F619-F36F-EACDC5F63488}"/>
          </ac:spMkLst>
        </pc:spChg>
        <pc:spChg chg="add mod">
          <ac:chgData name="Kevin McFadden (kmcfadde)" userId="3103ab03-7f5b-4408-ae41-3701ed107f2f" providerId="ADAL" clId="{25C8F504-44E4-4092-B27E-7970ECD24522}" dt="2022-06-28T13:50:44.021" v="1911" actId="2711"/>
          <ac:spMkLst>
            <pc:docMk/>
            <pc:sldMk cId="2768437366" sldId="2142533960"/>
            <ac:spMk id="145" creationId="{14704E42-DF2D-385B-CB88-0FDC638919D3}"/>
          </ac:spMkLst>
        </pc:spChg>
        <pc:spChg chg="add mod">
          <ac:chgData name="Kevin McFadden (kmcfadde)" userId="3103ab03-7f5b-4408-ae41-3701ed107f2f" providerId="ADAL" clId="{25C8F504-44E4-4092-B27E-7970ECD24522}" dt="2022-06-28T13:50:44.021" v="1911" actId="2711"/>
          <ac:spMkLst>
            <pc:docMk/>
            <pc:sldMk cId="2768437366" sldId="2142533960"/>
            <ac:spMk id="146" creationId="{1D4EBA0D-4AC9-57DC-498D-2F66BE751B1B}"/>
          </ac:spMkLst>
        </pc:spChg>
        <pc:spChg chg="add mod">
          <ac:chgData name="Kevin McFadden (kmcfadde)" userId="3103ab03-7f5b-4408-ae41-3701ed107f2f" providerId="ADAL" clId="{25C8F504-44E4-4092-B27E-7970ECD24522}" dt="2022-06-28T13:50:44.021" v="1911" actId="2711"/>
          <ac:spMkLst>
            <pc:docMk/>
            <pc:sldMk cId="2768437366" sldId="2142533960"/>
            <ac:spMk id="147" creationId="{298283C7-000A-4BD5-166C-D0E6B003AD12}"/>
          </ac:spMkLst>
        </pc:spChg>
        <pc:spChg chg="add mod">
          <ac:chgData name="Kevin McFadden (kmcfadde)" userId="3103ab03-7f5b-4408-ae41-3701ed107f2f" providerId="ADAL" clId="{25C8F504-44E4-4092-B27E-7970ECD24522}" dt="2022-06-28T13:45:05.533" v="1825" actId="12788"/>
          <ac:spMkLst>
            <pc:docMk/>
            <pc:sldMk cId="2768437366" sldId="2142533960"/>
            <ac:spMk id="148" creationId="{1E2B62F2-030D-BFBF-E9FD-4D16408F23B1}"/>
          </ac:spMkLst>
        </pc:spChg>
        <pc:spChg chg="add mod">
          <ac:chgData name="Kevin McFadden (kmcfadde)" userId="3103ab03-7f5b-4408-ae41-3701ed107f2f" providerId="ADAL" clId="{25C8F504-44E4-4092-B27E-7970ECD24522}" dt="2022-06-28T13:58:35.143" v="1985" actId="20577"/>
          <ac:spMkLst>
            <pc:docMk/>
            <pc:sldMk cId="2768437366" sldId="2142533960"/>
            <ac:spMk id="150" creationId="{5BABE701-E3DE-E088-31A0-5AB2862E51C2}"/>
          </ac:spMkLst>
        </pc:spChg>
        <pc:spChg chg="add mod">
          <ac:chgData name="Kevin McFadden (kmcfadde)" userId="3103ab03-7f5b-4408-ae41-3701ed107f2f" providerId="ADAL" clId="{25C8F504-44E4-4092-B27E-7970ECD24522}" dt="2022-06-28T13:50:44.021" v="1911" actId="2711"/>
          <ac:spMkLst>
            <pc:docMk/>
            <pc:sldMk cId="2768437366" sldId="2142533960"/>
            <ac:spMk id="151" creationId="{EDB0603B-97C6-EAC1-7074-8A7605357BFA}"/>
          </ac:spMkLst>
        </pc:spChg>
        <pc:spChg chg="add mod">
          <ac:chgData name="Kevin McFadden (kmcfadde)" userId="3103ab03-7f5b-4408-ae41-3701ed107f2f" providerId="ADAL" clId="{25C8F504-44E4-4092-B27E-7970ECD24522}" dt="2022-06-28T13:50:44.021" v="1911" actId="2711"/>
          <ac:spMkLst>
            <pc:docMk/>
            <pc:sldMk cId="2768437366" sldId="2142533960"/>
            <ac:spMk id="152" creationId="{0FD58E1F-91E7-31ED-6895-D9DAAAB8611F}"/>
          </ac:spMkLst>
        </pc:spChg>
        <pc:spChg chg="add mod">
          <ac:chgData name="Kevin McFadden (kmcfadde)" userId="3103ab03-7f5b-4408-ae41-3701ed107f2f" providerId="ADAL" clId="{25C8F504-44E4-4092-B27E-7970ECD24522}" dt="2022-06-28T13:52:40.461" v="1944" actId="1076"/>
          <ac:spMkLst>
            <pc:docMk/>
            <pc:sldMk cId="2768437366" sldId="2142533960"/>
            <ac:spMk id="174" creationId="{47A60244-3382-1EA3-1B61-015A4C8CFC87}"/>
          </ac:spMkLst>
        </pc:spChg>
        <pc:spChg chg="add mod">
          <ac:chgData name="Kevin McFadden (kmcfadde)" userId="3103ab03-7f5b-4408-ae41-3701ed107f2f" providerId="ADAL" clId="{25C8F504-44E4-4092-B27E-7970ECD24522}" dt="2022-06-28T13:50:44.021" v="1911" actId="2711"/>
          <ac:spMkLst>
            <pc:docMk/>
            <pc:sldMk cId="2768437366" sldId="2142533960"/>
            <ac:spMk id="176" creationId="{6834CF63-182F-7BB3-D333-80018A28E0BB}"/>
          </ac:spMkLst>
        </pc:spChg>
        <pc:spChg chg="add mod">
          <ac:chgData name="Kevin McFadden (kmcfadde)" userId="3103ab03-7f5b-4408-ae41-3701ed107f2f" providerId="ADAL" clId="{25C8F504-44E4-4092-B27E-7970ECD24522}" dt="2022-06-28T13:50:44.021" v="1911" actId="2711"/>
          <ac:spMkLst>
            <pc:docMk/>
            <pc:sldMk cId="2768437366" sldId="2142533960"/>
            <ac:spMk id="177" creationId="{C96E1FC9-8B2D-3D2E-C518-9B2C0FC91C09}"/>
          </ac:spMkLst>
        </pc:spChg>
        <pc:spChg chg="add mod">
          <ac:chgData name="Kevin McFadden (kmcfadde)" userId="3103ab03-7f5b-4408-ae41-3701ed107f2f" providerId="ADAL" clId="{25C8F504-44E4-4092-B27E-7970ECD24522}" dt="2022-06-28T13:50:44.021" v="1911" actId="2711"/>
          <ac:spMkLst>
            <pc:docMk/>
            <pc:sldMk cId="2768437366" sldId="2142533960"/>
            <ac:spMk id="178" creationId="{4E6866D6-68DE-3ED1-2A76-39AF452854E8}"/>
          </ac:spMkLst>
        </pc:spChg>
        <pc:grpChg chg="add del mod">
          <ac:chgData name="Kevin McFadden (kmcfadde)" userId="3103ab03-7f5b-4408-ae41-3701ed107f2f" providerId="ADAL" clId="{25C8F504-44E4-4092-B27E-7970ECD24522}" dt="2022-06-28T13:07:41.135" v="983" actId="478"/>
          <ac:grpSpMkLst>
            <pc:docMk/>
            <pc:sldMk cId="2768437366" sldId="2142533960"/>
            <ac:grpSpMk id="7" creationId="{BE914937-4D97-43EF-BCC4-B90AC885232A}"/>
          </ac:grpSpMkLst>
        </pc:grpChg>
        <pc:grpChg chg="add del mod">
          <ac:chgData name="Kevin McFadden (kmcfadde)" userId="3103ab03-7f5b-4408-ae41-3701ed107f2f" providerId="ADAL" clId="{25C8F504-44E4-4092-B27E-7970ECD24522}" dt="2022-06-28T13:07:41.135" v="983" actId="478"/>
          <ac:grpSpMkLst>
            <pc:docMk/>
            <pc:sldMk cId="2768437366" sldId="2142533960"/>
            <ac:grpSpMk id="8" creationId="{767B5EC5-BC79-1417-1D47-56395C361091}"/>
          </ac:grpSpMkLst>
        </pc:grpChg>
        <pc:grpChg chg="add mod">
          <ac:chgData name="Kevin McFadden (kmcfadde)" userId="3103ab03-7f5b-4408-ae41-3701ed107f2f" providerId="ADAL" clId="{25C8F504-44E4-4092-B27E-7970ECD24522}" dt="2022-06-28T13:33:10.948" v="1390" actId="165"/>
          <ac:grpSpMkLst>
            <pc:docMk/>
            <pc:sldMk cId="2768437366" sldId="2142533960"/>
            <ac:grpSpMk id="21" creationId="{01E71D2B-2BDA-F94B-98FB-53382C848BCF}"/>
          </ac:grpSpMkLst>
        </pc:grpChg>
        <pc:grpChg chg="add mod topLvl">
          <ac:chgData name="Kevin McFadden (kmcfadde)" userId="3103ab03-7f5b-4408-ae41-3701ed107f2f" providerId="ADAL" clId="{25C8F504-44E4-4092-B27E-7970ECD24522}" dt="2022-06-28T13:50:44.021" v="1911" actId="2711"/>
          <ac:grpSpMkLst>
            <pc:docMk/>
            <pc:sldMk cId="2768437366" sldId="2142533960"/>
            <ac:grpSpMk id="55" creationId="{62F63041-B20F-61A9-430D-FF83D3EADE52}"/>
          </ac:grpSpMkLst>
        </pc:grpChg>
        <pc:grpChg chg="add mod topLvl">
          <ac:chgData name="Kevin McFadden (kmcfadde)" userId="3103ab03-7f5b-4408-ae41-3701ed107f2f" providerId="ADAL" clId="{25C8F504-44E4-4092-B27E-7970ECD24522}" dt="2022-06-28T13:50:44.021" v="1911" actId="2711"/>
          <ac:grpSpMkLst>
            <pc:docMk/>
            <pc:sldMk cId="2768437366" sldId="2142533960"/>
            <ac:grpSpMk id="56" creationId="{2F46F716-C1CA-D33D-14BC-F15B2F38F2A3}"/>
          </ac:grpSpMkLst>
        </pc:grpChg>
        <pc:grpChg chg="add del mod">
          <ac:chgData name="Kevin McFadden (kmcfadde)" userId="3103ab03-7f5b-4408-ae41-3701ed107f2f" providerId="ADAL" clId="{25C8F504-44E4-4092-B27E-7970ECD24522}" dt="2022-06-28T13:16:11.321" v="1067" actId="478"/>
          <ac:grpSpMkLst>
            <pc:docMk/>
            <pc:sldMk cId="2768437366" sldId="2142533960"/>
            <ac:grpSpMk id="57" creationId="{B36BD49F-CAFC-7802-1F2D-855051B680AC}"/>
          </ac:grpSpMkLst>
        </pc:grpChg>
        <pc:grpChg chg="del mod">
          <ac:chgData name="Kevin McFadden (kmcfadde)" userId="3103ab03-7f5b-4408-ae41-3701ed107f2f" providerId="ADAL" clId="{25C8F504-44E4-4092-B27E-7970ECD24522}" dt="2022-06-28T13:16:23.753" v="1072" actId="27803"/>
          <ac:grpSpMkLst>
            <pc:docMk/>
            <pc:sldMk cId="2768437366" sldId="2142533960"/>
            <ac:grpSpMk id="62" creationId="{4ED5F13E-B321-BFC4-CEC4-041B914ED4B4}"/>
          </ac:grpSpMkLst>
        </pc:grpChg>
        <pc:grpChg chg="add mod">
          <ac:chgData name="Kevin McFadden (kmcfadde)" userId="3103ab03-7f5b-4408-ae41-3701ed107f2f" providerId="ADAL" clId="{25C8F504-44E4-4092-B27E-7970ECD24522}" dt="2022-06-28T13:16:45.139" v="1079" actId="164"/>
          <ac:grpSpMkLst>
            <pc:docMk/>
            <pc:sldMk cId="2768437366" sldId="2142533960"/>
            <ac:grpSpMk id="70" creationId="{98F37822-F886-D349-2DE1-15AAA9803B12}"/>
          </ac:grpSpMkLst>
        </pc:grpChg>
        <pc:grpChg chg="add del mod">
          <ac:chgData name="Kevin McFadden (kmcfadde)" userId="3103ab03-7f5b-4408-ae41-3701ed107f2f" providerId="ADAL" clId="{25C8F504-44E4-4092-B27E-7970ECD24522}" dt="2022-06-28T13:18:21.344" v="1095" actId="165"/>
          <ac:grpSpMkLst>
            <pc:docMk/>
            <pc:sldMk cId="2768437366" sldId="2142533960"/>
            <ac:grpSpMk id="73" creationId="{97A3979A-811E-4EED-95C6-5B3A6C176D7C}"/>
          </ac:grpSpMkLst>
        </pc:grpChg>
        <pc:grpChg chg="add mod">
          <ac:chgData name="Kevin McFadden (kmcfadde)" userId="3103ab03-7f5b-4408-ae41-3701ed107f2f" providerId="ADAL" clId="{25C8F504-44E4-4092-B27E-7970ECD24522}" dt="2022-06-28T13:42:09.965" v="1739" actId="165"/>
          <ac:grpSpMkLst>
            <pc:docMk/>
            <pc:sldMk cId="2768437366" sldId="2142533960"/>
            <ac:grpSpMk id="74" creationId="{E61704A5-6882-F8EE-EEF0-3D0969A3202B}"/>
          </ac:grpSpMkLst>
        </pc:grpChg>
        <pc:grpChg chg="add mod topLvl">
          <ac:chgData name="Kevin McFadden (kmcfadde)" userId="3103ab03-7f5b-4408-ae41-3701ed107f2f" providerId="ADAL" clId="{25C8F504-44E4-4092-B27E-7970ECD24522}" dt="2022-06-28T13:52:55.497" v="1961" actId="1037"/>
          <ac:grpSpMkLst>
            <pc:docMk/>
            <pc:sldMk cId="2768437366" sldId="2142533960"/>
            <ac:grpSpMk id="75" creationId="{A781A927-9CAF-D910-D8BD-E806F0FF33CF}"/>
          </ac:grpSpMkLst>
        </pc:grpChg>
        <pc:grpChg chg="add del mod topLvl">
          <ac:chgData name="Kevin McFadden (kmcfadde)" userId="3103ab03-7f5b-4408-ae41-3701ed107f2f" providerId="ADAL" clId="{25C8F504-44E4-4092-B27E-7970ECD24522}" dt="2022-06-28T13:42:09.965" v="1739" actId="165"/>
          <ac:grpSpMkLst>
            <pc:docMk/>
            <pc:sldMk cId="2768437366" sldId="2142533960"/>
            <ac:grpSpMk id="90" creationId="{8542B512-34F8-64B5-E560-B246582DCB1C}"/>
          </ac:grpSpMkLst>
        </pc:grpChg>
        <pc:grpChg chg="add mod topLvl">
          <ac:chgData name="Kevin McFadden (kmcfadde)" userId="3103ab03-7f5b-4408-ae41-3701ed107f2f" providerId="ADAL" clId="{25C8F504-44E4-4092-B27E-7970ECD24522}" dt="2022-06-28T13:50:44.021" v="1911" actId="2711"/>
          <ac:grpSpMkLst>
            <pc:docMk/>
            <pc:sldMk cId="2768437366" sldId="2142533960"/>
            <ac:grpSpMk id="103" creationId="{7B5BC153-F5BE-5929-F21D-19682B36184D}"/>
          </ac:grpSpMkLst>
        </pc:grpChg>
        <pc:grpChg chg="add mod ord">
          <ac:chgData name="Kevin McFadden (kmcfadde)" userId="3103ab03-7f5b-4408-ae41-3701ed107f2f" providerId="ADAL" clId="{25C8F504-44E4-4092-B27E-7970ECD24522}" dt="2022-06-28T13:43:05.169" v="1773" actId="571"/>
          <ac:grpSpMkLst>
            <pc:docMk/>
            <pc:sldMk cId="2768437366" sldId="2142533960"/>
            <ac:grpSpMk id="124" creationId="{09E08B17-CE96-B398-B8FE-A823EBCCD046}"/>
          </ac:grpSpMkLst>
        </pc:grpChg>
        <pc:grpChg chg="add del mod topLvl">
          <ac:chgData name="Kevin McFadden (kmcfadde)" userId="3103ab03-7f5b-4408-ae41-3701ed107f2f" providerId="ADAL" clId="{25C8F504-44E4-4092-B27E-7970ECD24522}" dt="2022-06-28T13:42:05.802" v="1738" actId="165"/>
          <ac:grpSpMkLst>
            <pc:docMk/>
            <pc:sldMk cId="2768437366" sldId="2142533960"/>
            <ac:grpSpMk id="139" creationId="{0693D721-7D35-6159-F173-4CEEA80E3F63}"/>
          </ac:grpSpMkLst>
        </pc:grpChg>
        <pc:grpChg chg="add mod topLvl">
          <ac:chgData name="Kevin McFadden (kmcfadde)" userId="3103ab03-7f5b-4408-ae41-3701ed107f2f" providerId="ADAL" clId="{25C8F504-44E4-4092-B27E-7970ECD24522}" dt="2022-06-28T13:50:44.021" v="1911" actId="2711"/>
          <ac:grpSpMkLst>
            <pc:docMk/>
            <pc:sldMk cId="2768437366" sldId="2142533960"/>
            <ac:grpSpMk id="140" creationId="{43580FF4-64FA-BD07-0D90-69473E5F0E55}"/>
          </ac:grpSpMkLst>
        </pc:grpChg>
        <pc:grpChg chg="add del mod">
          <ac:chgData name="Kevin McFadden (kmcfadde)" userId="3103ab03-7f5b-4408-ae41-3701ed107f2f" providerId="ADAL" clId="{25C8F504-44E4-4092-B27E-7970ECD24522}" dt="2022-06-28T13:33:06.474" v="1389" actId="165"/>
          <ac:grpSpMkLst>
            <pc:docMk/>
            <pc:sldMk cId="2768437366" sldId="2142533960"/>
            <ac:grpSpMk id="141" creationId="{50403B57-690D-BD1C-60C6-DCF5B85F786C}"/>
          </ac:grpSpMkLst>
        </pc:grpChg>
        <pc:grpChg chg="add del mod topLvl">
          <ac:chgData name="Kevin McFadden (kmcfadde)" userId="3103ab03-7f5b-4408-ae41-3701ed107f2f" providerId="ADAL" clId="{25C8F504-44E4-4092-B27E-7970ECD24522}" dt="2022-06-28T13:33:10.948" v="1390" actId="165"/>
          <ac:grpSpMkLst>
            <pc:docMk/>
            <pc:sldMk cId="2768437366" sldId="2142533960"/>
            <ac:grpSpMk id="142" creationId="{9EC3FFC5-5B87-30D9-A47C-D6BB71E20EB8}"/>
          </ac:grpSpMkLst>
        </pc:grpChg>
        <pc:grpChg chg="add del mod topLvl">
          <ac:chgData name="Kevin McFadden (kmcfadde)" userId="3103ab03-7f5b-4408-ae41-3701ed107f2f" providerId="ADAL" clId="{25C8F504-44E4-4092-B27E-7970ECD24522}" dt="2022-06-28T13:33:10.948" v="1390" actId="165"/>
          <ac:grpSpMkLst>
            <pc:docMk/>
            <pc:sldMk cId="2768437366" sldId="2142533960"/>
            <ac:grpSpMk id="143" creationId="{F1284AF9-BF91-8787-98D2-C7238080C5AE}"/>
          </ac:grpSpMkLst>
        </pc:grpChg>
        <pc:grpChg chg="add del mod">
          <ac:chgData name="Kevin McFadden (kmcfadde)" userId="3103ab03-7f5b-4408-ae41-3701ed107f2f" providerId="ADAL" clId="{25C8F504-44E4-4092-B27E-7970ECD24522}" dt="2022-06-28T13:33:06.474" v="1389" actId="165"/>
          <ac:grpSpMkLst>
            <pc:docMk/>
            <pc:sldMk cId="2768437366" sldId="2142533960"/>
            <ac:grpSpMk id="144" creationId="{95A9D88C-A837-C5CB-12CE-1584DB5D2B46}"/>
          </ac:grpSpMkLst>
        </pc:grpChg>
        <pc:grpChg chg="add mod">
          <ac:chgData name="Kevin McFadden (kmcfadde)" userId="3103ab03-7f5b-4408-ae41-3701ed107f2f" providerId="ADAL" clId="{25C8F504-44E4-4092-B27E-7970ECD24522}" dt="2022-06-28T13:52:48.346" v="1953" actId="1038"/>
          <ac:grpSpMkLst>
            <pc:docMk/>
            <pc:sldMk cId="2768437366" sldId="2142533960"/>
            <ac:grpSpMk id="153" creationId="{046CF9B0-D569-E513-D425-F7934AE32267}"/>
          </ac:grpSpMkLst>
        </pc:grpChg>
        <pc:grpChg chg="add mod">
          <ac:chgData name="Kevin McFadden (kmcfadde)" userId="3103ab03-7f5b-4408-ae41-3701ed107f2f" providerId="ADAL" clId="{25C8F504-44E4-4092-B27E-7970ECD24522}" dt="2022-06-28T13:52:40.461" v="1944" actId="1076"/>
          <ac:grpSpMkLst>
            <pc:docMk/>
            <pc:sldMk cId="2768437366" sldId="2142533960"/>
            <ac:grpSpMk id="159" creationId="{B4964C4F-1D6B-C9CC-C3A2-FA833B05F83F}"/>
          </ac:grpSpMkLst>
        </pc:grpChg>
        <pc:grpChg chg="add mod">
          <ac:chgData name="Kevin McFadden (kmcfadde)" userId="3103ab03-7f5b-4408-ae41-3701ed107f2f" providerId="ADAL" clId="{25C8F504-44E4-4092-B27E-7970ECD24522}" dt="2022-06-28T13:50:44.021" v="1911" actId="2711"/>
          <ac:grpSpMkLst>
            <pc:docMk/>
            <pc:sldMk cId="2768437366" sldId="2142533960"/>
            <ac:grpSpMk id="173" creationId="{CB970915-E662-957B-D85C-789EF81DB3D9}"/>
          </ac:grpSpMkLst>
        </pc:grpChg>
        <pc:graphicFrameChg chg="add mod modGraphic">
          <ac:chgData name="Kevin McFadden (kmcfadde)" userId="3103ab03-7f5b-4408-ae41-3701ed107f2f" providerId="ADAL" clId="{25C8F504-44E4-4092-B27E-7970ECD24522}" dt="2022-06-28T13:33:10.948" v="1390" actId="165"/>
          <ac:graphicFrameMkLst>
            <pc:docMk/>
            <pc:sldMk cId="2768437366" sldId="2142533960"/>
            <ac:graphicFrameMk id="11" creationId="{FBE95B7D-952B-4964-B5C5-4468EB6BFC02}"/>
          </ac:graphicFrameMkLst>
        </pc:graphicFrameChg>
        <pc:picChg chg="add mod">
          <ac:chgData name="Kevin McFadden (kmcfadde)" userId="3103ab03-7f5b-4408-ae41-3701ed107f2f" providerId="ADAL" clId="{25C8F504-44E4-4092-B27E-7970ECD24522}" dt="2022-06-28T13:06:00.628" v="963" actId="164"/>
          <ac:picMkLst>
            <pc:docMk/>
            <pc:sldMk cId="2768437366" sldId="2142533960"/>
            <ac:picMk id="5" creationId="{02767979-4449-CACA-B612-84927FD360AB}"/>
          </ac:picMkLst>
        </pc:picChg>
        <pc:picChg chg="mod">
          <ac:chgData name="Kevin McFadden (kmcfadde)" userId="3103ab03-7f5b-4408-ae41-3701ed107f2f" providerId="ADAL" clId="{25C8F504-44E4-4092-B27E-7970ECD24522}" dt="2022-06-28T13:06:08.429" v="964" actId="571"/>
          <ac:picMkLst>
            <pc:docMk/>
            <pc:sldMk cId="2768437366" sldId="2142533960"/>
            <ac:picMk id="9" creationId="{711B24F3-A2D4-77D2-C159-F84022EF84A1}"/>
          </ac:picMkLst>
        </pc:picChg>
        <pc:picChg chg="add mod">
          <ac:chgData name="Kevin McFadden (kmcfadde)" userId="3103ab03-7f5b-4408-ae41-3701ed107f2f" providerId="ADAL" clId="{25C8F504-44E4-4092-B27E-7970ECD24522}" dt="2022-06-28T13:33:10.948" v="1390" actId="165"/>
          <ac:picMkLst>
            <pc:docMk/>
            <pc:sldMk cId="2768437366" sldId="2142533960"/>
            <ac:picMk id="12" creationId="{9F1FF324-C5A1-D162-19B6-AD511AEEAA26}"/>
          </ac:picMkLst>
        </pc:picChg>
        <pc:picChg chg="add mod">
          <ac:chgData name="Kevin McFadden (kmcfadde)" userId="3103ab03-7f5b-4408-ae41-3701ed107f2f" providerId="ADAL" clId="{25C8F504-44E4-4092-B27E-7970ECD24522}" dt="2022-06-28T13:33:10.948" v="1390" actId="165"/>
          <ac:picMkLst>
            <pc:docMk/>
            <pc:sldMk cId="2768437366" sldId="2142533960"/>
            <ac:picMk id="13" creationId="{F874BAFA-B551-2077-D522-30A17D7E4074}"/>
          </ac:picMkLst>
        </pc:picChg>
        <pc:picChg chg="add mod">
          <ac:chgData name="Kevin McFadden (kmcfadde)" userId="3103ab03-7f5b-4408-ae41-3701ed107f2f" providerId="ADAL" clId="{25C8F504-44E4-4092-B27E-7970ECD24522}" dt="2022-06-28T13:33:10.948" v="1390" actId="165"/>
          <ac:picMkLst>
            <pc:docMk/>
            <pc:sldMk cId="2768437366" sldId="2142533960"/>
            <ac:picMk id="14" creationId="{D5AB1C89-26CA-D865-9D71-C0FBFBD25606}"/>
          </ac:picMkLst>
        </pc:picChg>
        <pc:picChg chg="add mod">
          <ac:chgData name="Kevin McFadden (kmcfadde)" userId="3103ab03-7f5b-4408-ae41-3701ed107f2f" providerId="ADAL" clId="{25C8F504-44E4-4092-B27E-7970ECD24522}" dt="2022-06-28T13:33:10.948" v="1390" actId="165"/>
          <ac:picMkLst>
            <pc:docMk/>
            <pc:sldMk cId="2768437366" sldId="2142533960"/>
            <ac:picMk id="15" creationId="{E5708D36-5BE7-BA54-2473-374D25184197}"/>
          </ac:picMkLst>
        </pc:picChg>
        <pc:picChg chg="add mod">
          <ac:chgData name="Kevin McFadden (kmcfadde)" userId="3103ab03-7f5b-4408-ae41-3701ed107f2f" providerId="ADAL" clId="{25C8F504-44E4-4092-B27E-7970ECD24522}" dt="2022-06-28T13:33:10.948" v="1390" actId="165"/>
          <ac:picMkLst>
            <pc:docMk/>
            <pc:sldMk cId="2768437366" sldId="2142533960"/>
            <ac:picMk id="16" creationId="{867055EF-C357-E361-731C-13486D892E21}"/>
          </ac:picMkLst>
        </pc:picChg>
        <pc:picChg chg="add mod">
          <ac:chgData name="Kevin McFadden (kmcfadde)" userId="3103ab03-7f5b-4408-ae41-3701ed107f2f" providerId="ADAL" clId="{25C8F504-44E4-4092-B27E-7970ECD24522}" dt="2022-06-28T13:33:10.948" v="1390" actId="165"/>
          <ac:picMkLst>
            <pc:docMk/>
            <pc:sldMk cId="2768437366" sldId="2142533960"/>
            <ac:picMk id="17" creationId="{901A8DA9-45EA-963C-29C9-8E7414338E0B}"/>
          </ac:picMkLst>
        </pc:picChg>
        <pc:picChg chg="add mod">
          <ac:chgData name="Kevin McFadden (kmcfadde)" userId="3103ab03-7f5b-4408-ae41-3701ed107f2f" providerId="ADAL" clId="{25C8F504-44E4-4092-B27E-7970ECD24522}" dt="2022-06-28T13:33:10.948" v="1390" actId="165"/>
          <ac:picMkLst>
            <pc:docMk/>
            <pc:sldMk cId="2768437366" sldId="2142533960"/>
            <ac:picMk id="18" creationId="{DF3347DB-EC9F-FF9A-D668-AFC422B15729}"/>
          </ac:picMkLst>
        </pc:picChg>
        <pc:picChg chg="add mod">
          <ac:chgData name="Kevin McFadden (kmcfadde)" userId="3103ab03-7f5b-4408-ae41-3701ed107f2f" providerId="ADAL" clId="{25C8F504-44E4-4092-B27E-7970ECD24522}" dt="2022-06-28T13:33:10.948" v="1390" actId="165"/>
          <ac:picMkLst>
            <pc:docMk/>
            <pc:sldMk cId="2768437366" sldId="2142533960"/>
            <ac:picMk id="19" creationId="{34FFC623-22D5-F347-7320-172274716817}"/>
          </ac:picMkLst>
        </pc:picChg>
        <pc:picChg chg="add mod">
          <ac:chgData name="Kevin McFadden (kmcfadde)" userId="3103ab03-7f5b-4408-ae41-3701ed107f2f" providerId="ADAL" clId="{25C8F504-44E4-4092-B27E-7970ECD24522}" dt="2022-06-28T13:42:09.965" v="1739" actId="165"/>
          <ac:picMkLst>
            <pc:docMk/>
            <pc:sldMk cId="2768437366" sldId="2142533960"/>
            <ac:picMk id="20" creationId="{88C6A9B5-41C7-0EA3-FA8E-11CBB43DC8F8}"/>
          </ac:picMkLst>
        </pc:picChg>
        <pc:picChg chg="add mod modCrop">
          <ac:chgData name="Kevin McFadden (kmcfadde)" userId="3103ab03-7f5b-4408-ae41-3701ed107f2f" providerId="ADAL" clId="{25C8F504-44E4-4092-B27E-7970ECD24522}" dt="2022-06-28T13:33:10.948" v="1390" actId="165"/>
          <ac:picMkLst>
            <pc:docMk/>
            <pc:sldMk cId="2768437366" sldId="2142533960"/>
            <ac:picMk id="23" creationId="{3BE8EB41-FAD7-5589-59C5-42956ABFE499}"/>
          </ac:picMkLst>
        </pc:picChg>
        <pc:picChg chg="add mod modCrop">
          <ac:chgData name="Kevin McFadden (kmcfadde)" userId="3103ab03-7f5b-4408-ae41-3701ed107f2f" providerId="ADAL" clId="{25C8F504-44E4-4092-B27E-7970ECD24522}" dt="2022-06-28T13:33:10.948" v="1390" actId="165"/>
          <ac:picMkLst>
            <pc:docMk/>
            <pc:sldMk cId="2768437366" sldId="2142533960"/>
            <ac:picMk id="25" creationId="{25ACD6CC-59EF-A1B7-0100-4C3D85234BB3}"/>
          </ac:picMkLst>
        </pc:picChg>
        <pc:picChg chg="add del mod">
          <ac:chgData name="Kevin McFadden (kmcfadde)" userId="3103ab03-7f5b-4408-ae41-3701ed107f2f" providerId="ADAL" clId="{25C8F504-44E4-4092-B27E-7970ECD24522}" dt="2022-06-28T13:23:20.529" v="1230" actId="478"/>
          <ac:picMkLst>
            <pc:docMk/>
            <pc:sldMk cId="2768437366" sldId="2142533960"/>
            <ac:picMk id="27" creationId="{B66FB26B-619A-7CA5-1DA6-0D70A19CDFEB}"/>
          </ac:picMkLst>
        </pc:picChg>
        <pc:picChg chg="add del mod">
          <ac:chgData name="Kevin McFadden (kmcfadde)" userId="3103ab03-7f5b-4408-ae41-3701ed107f2f" providerId="ADAL" clId="{25C8F504-44E4-4092-B27E-7970ECD24522}" dt="2022-06-28T13:21:34.305" v="1199" actId="478"/>
          <ac:picMkLst>
            <pc:docMk/>
            <pc:sldMk cId="2768437366" sldId="2142533960"/>
            <ac:picMk id="29" creationId="{C28C4D82-2D95-2DBA-80DB-A703084AC360}"/>
          </ac:picMkLst>
        </pc:picChg>
        <pc:picChg chg="add mod topLvl">
          <ac:chgData name="Kevin McFadden (kmcfadde)" userId="3103ab03-7f5b-4408-ae41-3701ed107f2f" providerId="ADAL" clId="{25C8F504-44E4-4092-B27E-7970ECD24522}" dt="2022-06-28T13:50:44.021" v="1911" actId="2711"/>
          <ac:picMkLst>
            <pc:docMk/>
            <pc:sldMk cId="2768437366" sldId="2142533960"/>
            <ac:picMk id="31" creationId="{8DEF9706-B5E4-616C-6E5D-509F402B3739}"/>
          </ac:picMkLst>
        </pc:picChg>
        <pc:picChg chg="add mod">
          <ac:chgData name="Kevin McFadden (kmcfadde)" userId="3103ab03-7f5b-4408-ae41-3701ed107f2f" providerId="ADAL" clId="{25C8F504-44E4-4092-B27E-7970ECD24522}" dt="2022-06-28T13:42:09.965" v="1739" actId="165"/>
          <ac:picMkLst>
            <pc:docMk/>
            <pc:sldMk cId="2768437366" sldId="2142533960"/>
            <ac:picMk id="33" creationId="{60501201-EF61-0471-67B8-0B692F6D4A6E}"/>
          </ac:picMkLst>
        </pc:picChg>
        <pc:picChg chg="add mod">
          <ac:chgData name="Kevin McFadden (kmcfadde)" userId="3103ab03-7f5b-4408-ae41-3701ed107f2f" providerId="ADAL" clId="{25C8F504-44E4-4092-B27E-7970ECD24522}" dt="2022-06-28T13:42:09.965" v="1739" actId="165"/>
          <ac:picMkLst>
            <pc:docMk/>
            <pc:sldMk cId="2768437366" sldId="2142533960"/>
            <ac:picMk id="44" creationId="{576C8090-E484-2F06-845F-90FBBF538E82}"/>
          </ac:picMkLst>
        </pc:picChg>
        <pc:picChg chg="add mod">
          <ac:chgData name="Kevin McFadden (kmcfadde)" userId="3103ab03-7f5b-4408-ae41-3701ed107f2f" providerId="ADAL" clId="{25C8F504-44E4-4092-B27E-7970ECD24522}" dt="2022-06-28T13:42:09.965" v="1739" actId="165"/>
          <ac:picMkLst>
            <pc:docMk/>
            <pc:sldMk cId="2768437366" sldId="2142533960"/>
            <ac:picMk id="47" creationId="{02C0149C-3C32-23F6-037A-7B2B93EB959A}"/>
          </ac:picMkLst>
        </pc:picChg>
        <pc:picChg chg="add del mod topLvl">
          <ac:chgData name="Kevin McFadden (kmcfadde)" userId="3103ab03-7f5b-4408-ae41-3701ed107f2f" providerId="ADAL" clId="{25C8F504-44E4-4092-B27E-7970ECD24522}" dt="2022-06-28T13:19:14.976" v="1107" actId="478"/>
          <ac:picMkLst>
            <pc:docMk/>
            <pc:sldMk cId="2768437366" sldId="2142533960"/>
            <ac:picMk id="49" creationId="{79DF723C-D214-2399-E1F3-A987F4FE6092}"/>
          </ac:picMkLst>
        </pc:picChg>
        <pc:picChg chg="add del mod topLvl">
          <ac:chgData name="Kevin McFadden (kmcfadde)" userId="3103ab03-7f5b-4408-ae41-3701ed107f2f" providerId="ADAL" clId="{25C8F504-44E4-4092-B27E-7970ECD24522}" dt="2022-06-28T13:16:11.321" v="1067" actId="478"/>
          <ac:picMkLst>
            <pc:docMk/>
            <pc:sldMk cId="2768437366" sldId="2142533960"/>
            <ac:picMk id="50" creationId="{BBB4E750-59EC-C7A3-D6C5-070ED07A5A48}"/>
          </ac:picMkLst>
        </pc:picChg>
        <pc:picChg chg="add mod topLvl">
          <ac:chgData name="Kevin McFadden (kmcfadde)" userId="3103ab03-7f5b-4408-ae41-3701ed107f2f" providerId="ADAL" clId="{25C8F504-44E4-4092-B27E-7970ECD24522}" dt="2022-06-28T13:53:02.994" v="1962" actId="1038"/>
          <ac:picMkLst>
            <pc:docMk/>
            <pc:sldMk cId="2768437366" sldId="2142533960"/>
            <ac:picMk id="59" creationId="{343999B6-249A-1B09-7E2A-4FA08343D967}"/>
          </ac:picMkLst>
        </pc:picChg>
        <pc:picChg chg="add del mod">
          <ac:chgData name="Kevin McFadden (kmcfadde)" userId="3103ab03-7f5b-4408-ae41-3701ed107f2f" providerId="ADAL" clId="{25C8F504-44E4-4092-B27E-7970ECD24522}" dt="2022-06-28T13:16:23.753" v="1072" actId="27803"/>
          <ac:picMkLst>
            <pc:docMk/>
            <pc:sldMk cId="2768437366" sldId="2142533960"/>
            <ac:picMk id="61" creationId="{74B978A0-D41F-A3F9-BF09-93D7B3858FD1}"/>
          </ac:picMkLst>
        </pc:picChg>
        <pc:picChg chg="add del mod">
          <ac:chgData name="Kevin McFadden (kmcfadde)" userId="3103ab03-7f5b-4408-ae41-3701ed107f2f" providerId="ADAL" clId="{25C8F504-44E4-4092-B27E-7970ECD24522}" dt="2022-06-28T13:19:36.032" v="1118" actId="478"/>
          <ac:picMkLst>
            <pc:docMk/>
            <pc:sldMk cId="2768437366" sldId="2142533960"/>
            <ac:picMk id="77" creationId="{8CE9453E-8749-13B0-86E5-FA77352597CF}"/>
          </ac:picMkLst>
        </pc:picChg>
        <pc:picChg chg="add mod topLvl">
          <ac:chgData name="Kevin McFadden (kmcfadde)" userId="3103ab03-7f5b-4408-ae41-3701ed107f2f" providerId="ADAL" clId="{25C8F504-44E4-4092-B27E-7970ECD24522}" dt="2022-06-28T13:50:44.021" v="1911" actId="2711"/>
          <ac:picMkLst>
            <pc:docMk/>
            <pc:sldMk cId="2768437366" sldId="2142533960"/>
            <ac:picMk id="78" creationId="{2288A14B-3474-45A2-DAA5-44570D75ED2E}"/>
          </ac:picMkLst>
        </pc:picChg>
        <pc:picChg chg="add mod topLvl">
          <ac:chgData name="Kevin McFadden (kmcfadde)" userId="3103ab03-7f5b-4408-ae41-3701ed107f2f" providerId="ADAL" clId="{25C8F504-44E4-4092-B27E-7970ECD24522}" dt="2022-06-28T13:50:44.021" v="1911" actId="2711"/>
          <ac:picMkLst>
            <pc:docMk/>
            <pc:sldMk cId="2768437366" sldId="2142533960"/>
            <ac:picMk id="79" creationId="{521CDDB2-951A-851B-9557-BAE08EEB6DB9}"/>
          </ac:picMkLst>
        </pc:picChg>
        <pc:picChg chg="add mod topLvl">
          <ac:chgData name="Kevin McFadden (kmcfadde)" userId="3103ab03-7f5b-4408-ae41-3701ed107f2f" providerId="ADAL" clId="{25C8F504-44E4-4092-B27E-7970ECD24522}" dt="2022-06-28T13:50:44.021" v="1911" actId="2711"/>
          <ac:picMkLst>
            <pc:docMk/>
            <pc:sldMk cId="2768437366" sldId="2142533960"/>
            <ac:picMk id="92" creationId="{DC336C10-7ED7-CDC3-7F20-B3DC32A68779}"/>
          </ac:picMkLst>
        </pc:picChg>
        <pc:picChg chg="add mod topLvl">
          <ac:chgData name="Kevin McFadden (kmcfadde)" userId="3103ab03-7f5b-4408-ae41-3701ed107f2f" providerId="ADAL" clId="{25C8F504-44E4-4092-B27E-7970ECD24522}" dt="2022-06-28T13:50:44.021" v="1911" actId="2711"/>
          <ac:picMkLst>
            <pc:docMk/>
            <pc:sldMk cId="2768437366" sldId="2142533960"/>
            <ac:picMk id="94" creationId="{90B86FCF-1801-5115-08E2-F9CEBBE3F2A3}"/>
          </ac:picMkLst>
        </pc:picChg>
        <pc:picChg chg="add mod modCrop">
          <ac:chgData name="Kevin McFadden (kmcfadde)" userId="3103ab03-7f5b-4408-ae41-3701ed107f2f" providerId="ADAL" clId="{25C8F504-44E4-4092-B27E-7970ECD24522}" dt="2022-06-28T13:43:05.169" v="1773" actId="571"/>
          <ac:picMkLst>
            <pc:docMk/>
            <pc:sldMk cId="2768437366" sldId="2142533960"/>
            <ac:picMk id="104" creationId="{B29EF3C2-BB47-46C2-1302-9C1BABE3EF51}"/>
          </ac:picMkLst>
        </pc:picChg>
        <pc:picChg chg="add mod">
          <ac:chgData name="Kevin McFadden (kmcfadde)" userId="3103ab03-7f5b-4408-ae41-3701ed107f2f" providerId="ADAL" clId="{25C8F504-44E4-4092-B27E-7970ECD24522}" dt="2022-06-28T13:43:05.169" v="1773" actId="571"/>
          <ac:picMkLst>
            <pc:docMk/>
            <pc:sldMk cId="2768437366" sldId="2142533960"/>
            <ac:picMk id="105" creationId="{F996F1C3-454E-FA91-946C-2CB40ABC9893}"/>
          </ac:picMkLst>
        </pc:picChg>
        <pc:picChg chg="add mod">
          <ac:chgData name="Kevin McFadden (kmcfadde)" userId="3103ab03-7f5b-4408-ae41-3701ed107f2f" providerId="ADAL" clId="{25C8F504-44E4-4092-B27E-7970ECD24522}" dt="2022-06-28T13:43:05.169" v="1773" actId="571"/>
          <ac:picMkLst>
            <pc:docMk/>
            <pc:sldMk cId="2768437366" sldId="2142533960"/>
            <ac:picMk id="106" creationId="{81BCE920-27D5-38A3-44F2-7326E43D2265}"/>
          </ac:picMkLst>
        </pc:picChg>
        <pc:picChg chg="add mod">
          <ac:chgData name="Kevin McFadden (kmcfadde)" userId="3103ab03-7f5b-4408-ae41-3701ed107f2f" providerId="ADAL" clId="{25C8F504-44E4-4092-B27E-7970ECD24522}" dt="2022-06-28T13:43:05.169" v="1773" actId="571"/>
          <ac:picMkLst>
            <pc:docMk/>
            <pc:sldMk cId="2768437366" sldId="2142533960"/>
            <ac:picMk id="107" creationId="{E5E95316-B326-3D2C-2E3C-1783EA718352}"/>
          </ac:picMkLst>
        </pc:picChg>
        <pc:picChg chg="add del mod">
          <ac:chgData name="Kevin McFadden (kmcfadde)" userId="3103ab03-7f5b-4408-ae41-3701ed107f2f" providerId="ADAL" clId="{25C8F504-44E4-4092-B27E-7970ECD24522}" dt="2022-06-28T13:30:18.579" v="1328" actId="478"/>
          <ac:picMkLst>
            <pc:docMk/>
            <pc:sldMk cId="2768437366" sldId="2142533960"/>
            <ac:picMk id="127" creationId="{FF81AE1D-11CA-A54C-62D5-DB486FF0442E}"/>
          </ac:picMkLst>
        </pc:picChg>
        <pc:picChg chg="add del mod">
          <ac:chgData name="Kevin McFadden (kmcfadde)" userId="3103ab03-7f5b-4408-ae41-3701ed107f2f" providerId="ADAL" clId="{25C8F504-44E4-4092-B27E-7970ECD24522}" dt="2022-06-28T13:30:18.034" v="1327" actId="478"/>
          <ac:picMkLst>
            <pc:docMk/>
            <pc:sldMk cId="2768437366" sldId="2142533960"/>
            <ac:picMk id="129" creationId="{7E2DEC53-FE9A-5CF1-4CAD-88F42A2F8CB8}"/>
          </ac:picMkLst>
        </pc:picChg>
        <pc:picChg chg="add mod">
          <ac:chgData name="Kevin McFadden (kmcfadde)" userId="3103ab03-7f5b-4408-ae41-3701ed107f2f" providerId="ADAL" clId="{25C8F504-44E4-4092-B27E-7970ECD24522}" dt="2022-06-28T13:43:05.169" v="1773" actId="571"/>
          <ac:picMkLst>
            <pc:docMk/>
            <pc:sldMk cId="2768437366" sldId="2142533960"/>
            <ac:picMk id="130" creationId="{403810BC-0EF0-812D-A3CA-5D70CF917EEB}"/>
          </ac:picMkLst>
        </pc:picChg>
        <pc:picChg chg="add mod">
          <ac:chgData name="Kevin McFadden (kmcfadde)" userId="3103ab03-7f5b-4408-ae41-3701ed107f2f" providerId="ADAL" clId="{25C8F504-44E4-4092-B27E-7970ECD24522}" dt="2022-06-28T13:43:05.169" v="1773" actId="571"/>
          <ac:picMkLst>
            <pc:docMk/>
            <pc:sldMk cId="2768437366" sldId="2142533960"/>
            <ac:picMk id="131" creationId="{524C5AAC-5B83-1104-95FF-16540AFE371D}"/>
          </ac:picMkLst>
        </pc:picChg>
        <pc:picChg chg="mod">
          <ac:chgData name="Kevin McFadden (kmcfadde)" userId="3103ab03-7f5b-4408-ae41-3701ed107f2f" providerId="ADAL" clId="{25C8F504-44E4-4092-B27E-7970ECD24522}" dt="2022-06-28T13:42:31.787" v="1764" actId="571"/>
          <ac:picMkLst>
            <pc:docMk/>
            <pc:sldMk cId="2768437366" sldId="2142533960"/>
            <ac:picMk id="154" creationId="{C001FFDB-B2CB-D882-83DE-03BC7528387A}"/>
          </ac:picMkLst>
        </pc:picChg>
        <pc:picChg chg="mod">
          <ac:chgData name="Kevin McFadden (kmcfadde)" userId="3103ab03-7f5b-4408-ae41-3701ed107f2f" providerId="ADAL" clId="{25C8F504-44E4-4092-B27E-7970ECD24522}" dt="2022-06-28T13:42:31.787" v="1764" actId="571"/>
          <ac:picMkLst>
            <pc:docMk/>
            <pc:sldMk cId="2768437366" sldId="2142533960"/>
            <ac:picMk id="155" creationId="{50E00E27-6247-541B-879A-93B1F90A0237}"/>
          </ac:picMkLst>
        </pc:picChg>
        <pc:picChg chg="mod">
          <ac:chgData name="Kevin McFadden (kmcfadde)" userId="3103ab03-7f5b-4408-ae41-3701ed107f2f" providerId="ADAL" clId="{25C8F504-44E4-4092-B27E-7970ECD24522}" dt="2022-06-28T13:42:44.521" v="1769" actId="571"/>
          <ac:picMkLst>
            <pc:docMk/>
            <pc:sldMk cId="2768437366" sldId="2142533960"/>
            <ac:picMk id="160" creationId="{380D205A-CDF5-9133-DD2A-FBB917640F1F}"/>
          </ac:picMkLst>
        </pc:picChg>
        <pc:picChg chg="mod">
          <ac:chgData name="Kevin McFadden (kmcfadde)" userId="3103ab03-7f5b-4408-ae41-3701ed107f2f" providerId="ADAL" clId="{25C8F504-44E4-4092-B27E-7970ECD24522}" dt="2022-06-28T13:42:44.521" v="1769" actId="571"/>
          <ac:picMkLst>
            <pc:docMk/>
            <pc:sldMk cId="2768437366" sldId="2142533960"/>
            <ac:picMk id="161" creationId="{5D1B594B-FA15-EFDC-62CA-D5BAE4676EFD}"/>
          </ac:picMkLst>
        </pc:picChg>
        <pc:picChg chg="add del mod">
          <ac:chgData name="Kevin McFadden (kmcfadde)" userId="3103ab03-7f5b-4408-ae41-3701ed107f2f" providerId="ADAL" clId="{25C8F504-44E4-4092-B27E-7970ECD24522}" dt="2022-06-28T13:43:07.329" v="1774" actId="21"/>
          <ac:picMkLst>
            <pc:docMk/>
            <pc:sldMk cId="2768437366" sldId="2142533960"/>
            <ac:picMk id="165" creationId="{A9E4230E-7557-DE32-3726-64F6DF124E99}"/>
          </ac:picMkLst>
        </pc:picChg>
        <pc:picChg chg="add mod">
          <ac:chgData name="Kevin McFadden (kmcfadde)" userId="3103ab03-7f5b-4408-ae41-3701ed107f2f" providerId="ADAL" clId="{25C8F504-44E4-4092-B27E-7970ECD24522}" dt="2022-06-28T13:52:40.461" v="1944" actId="1076"/>
          <ac:picMkLst>
            <pc:docMk/>
            <pc:sldMk cId="2768437366" sldId="2142533960"/>
            <ac:picMk id="166" creationId="{929D3466-68AB-6FA6-0FB1-D47B777B44C8}"/>
          </ac:picMkLst>
        </pc:picChg>
        <pc:picChg chg="add mod">
          <ac:chgData name="Kevin McFadden (kmcfadde)" userId="3103ab03-7f5b-4408-ae41-3701ed107f2f" providerId="ADAL" clId="{25C8F504-44E4-4092-B27E-7970ECD24522}" dt="2022-06-28T13:52:40.461" v="1944" actId="1076"/>
          <ac:picMkLst>
            <pc:docMk/>
            <pc:sldMk cId="2768437366" sldId="2142533960"/>
            <ac:picMk id="167" creationId="{6D535DD3-50CE-A5A0-A7DE-AAEFEE94EBCD}"/>
          </ac:picMkLst>
        </pc:picChg>
        <pc:picChg chg="add mod">
          <ac:chgData name="Kevin McFadden (kmcfadde)" userId="3103ab03-7f5b-4408-ae41-3701ed107f2f" providerId="ADAL" clId="{25C8F504-44E4-4092-B27E-7970ECD24522}" dt="2022-06-28T13:45:05.533" v="1825" actId="12788"/>
          <ac:picMkLst>
            <pc:docMk/>
            <pc:sldMk cId="2768437366" sldId="2142533960"/>
            <ac:picMk id="1026" creationId="{07EBD784-EC69-5341-B751-718021CBC2E7}"/>
          </ac:picMkLst>
        </pc:picChg>
        <pc:cxnChg chg="add mod">
          <ac:chgData name="Kevin McFadden (kmcfadde)" userId="3103ab03-7f5b-4408-ae41-3701ed107f2f" providerId="ADAL" clId="{25C8F504-44E4-4092-B27E-7970ECD24522}" dt="2022-06-28T13:33:10.948" v="1390" actId="165"/>
          <ac:cxnSpMkLst>
            <pc:docMk/>
            <pc:sldMk cId="2768437366" sldId="2142533960"/>
            <ac:cxnSpMk id="35" creationId="{3D6396D1-CC60-FAF8-4C27-94559F4FA129}"/>
          </ac:cxnSpMkLst>
        </pc:cxnChg>
        <pc:cxnChg chg="add mod">
          <ac:chgData name="Kevin McFadden (kmcfadde)" userId="3103ab03-7f5b-4408-ae41-3701ed107f2f" providerId="ADAL" clId="{25C8F504-44E4-4092-B27E-7970ECD24522}" dt="2022-06-28T13:33:10.948" v="1390" actId="165"/>
          <ac:cxnSpMkLst>
            <pc:docMk/>
            <pc:sldMk cId="2768437366" sldId="2142533960"/>
            <ac:cxnSpMk id="41" creationId="{C49B314F-2063-02AB-4073-4E1AB4B0F611}"/>
          </ac:cxnSpMkLst>
        </pc:cxnChg>
        <pc:cxnChg chg="add mod topLvl">
          <ac:chgData name="Kevin McFadden (kmcfadde)" userId="3103ab03-7f5b-4408-ae41-3701ed107f2f" providerId="ADAL" clId="{25C8F504-44E4-4092-B27E-7970ECD24522}" dt="2022-06-28T13:50:44.021" v="1911" actId="2711"/>
          <ac:cxnSpMkLst>
            <pc:docMk/>
            <pc:sldMk cId="2768437366" sldId="2142533960"/>
            <ac:cxnSpMk id="46" creationId="{A5245D30-E05E-1312-4D8D-CC510CC75D18}"/>
          </ac:cxnSpMkLst>
        </pc:cxnChg>
        <pc:cxnChg chg="add mod topLvl">
          <ac:chgData name="Kevin McFadden (kmcfadde)" userId="3103ab03-7f5b-4408-ae41-3701ed107f2f" providerId="ADAL" clId="{25C8F504-44E4-4092-B27E-7970ECD24522}" dt="2022-06-28T13:52:55.497" v="1961" actId="1037"/>
          <ac:cxnSpMkLst>
            <pc:docMk/>
            <pc:sldMk cId="2768437366" sldId="2142533960"/>
            <ac:cxnSpMk id="52" creationId="{BAA690AD-7AB7-8AD3-10E4-6425C6FE3EEA}"/>
          </ac:cxnSpMkLst>
        </pc:cxnChg>
        <pc:cxnChg chg="add mod topLvl">
          <ac:chgData name="Kevin McFadden (kmcfadde)" userId="3103ab03-7f5b-4408-ae41-3701ed107f2f" providerId="ADAL" clId="{25C8F504-44E4-4092-B27E-7970ECD24522}" dt="2022-06-28T13:52:55.497" v="1961" actId="1037"/>
          <ac:cxnSpMkLst>
            <pc:docMk/>
            <pc:sldMk cId="2768437366" sldId="2142533960"/>
            <ac:cxnSpMk id="80" creationId="{F25580F3-AAE1-A469-2413-E03BBA1D68A8}"/>
          </ac:cxnSpMkLst>
        </pc:cxnChg>
        <pc:cxnChg chg="add mod topLvl">
          <ac:chgData name="Kevin McFadden (kmcfadde)" userId="3103ab03-7f5b-4408-ae41-3701ed107f2f" providerId="ADAL" clId="{25C8F504-44E4-4092-B27E-7970ECD24522}" dt="2022-06-28T13:52:55.497" v="1961" actId="1037"/>
          <ac:cxnSpMkLst>
            <pc:docMk/>
            <pc:sldMk cId="2768437366" sldId="2142533960"/>
            <ac:cxnSpMk id="81" creationId="{BC0F44A0-EAEE-80BE-0967-7A65C3E5E001}"/>
          </ac:cxnSpMkLst>
        </pc:cxnChg>
        <pc:cxnChg chg="add mod topLvl">
          <ac:chgData name="Kevin McFadden (kmcfadde)" userId="3103ab03-7f5b-4408-ae41-3701ed107f2f" providerId="ADAL" clId="{25C8F504-44E4-4092-B27E-7970ECD24522}" dt="2022-06-28T13:52:55.497" v="1961" actId="1037"/>
          <ac:cxnSpMkLst>
            <pc:docMk/>
            <pc:sldMk cId="2768437366" sldId="2142533960"/>
            <ac:cxnSpMk id="82" creationId="{884359EF-DD3B-56FF-41CC-6AB1A42B440F}"/>
          </ac:cxnSpMkLst>
        </pc:cxnChg>
        <pc:cxnChg chg="add del mod">
          <ac:chgData name="Kevin McFadden (kmcfadde)" userId="3103ab03-7f5b-4408-ae41-3701ed107f2f" providerId="ADAL" clId="{25C8F504-44E4-4092-B27E-7970ECD24522}" dt="2022-06-28T13:21:21.145" v="1197" actId="478"/>
          <ac:cxnSpMkLst>
            <pc:docMk/>
            <pc:sldMk cId="2768437366" sldId="2142533960"/>
            <ac:cxnSpMk id="89" creationId="{5AC48531-D01A-4BE6-7E4B-5354F379AA1C}"/>
          </ac:cxnSpMkLst>
        </pc:cxnChg>
        <pc:cxnChg chg="add mod topLvl">
          <ac:chgData name="Kevin McFadden (kmcfadde)" userId="3103ab03-7f5b-4408-ae41-3701ed107f2f" providerId="ADAL" clId="{25C8F504-44E4-4092-B27E-7970ECD24522}" dt="2022-06-28T13:50:44.021" v="1911" actId="2711"/>
          <ac:cxnSpMkLst>
            <pc:docMk/>
            <pc:sldMk cId="2768437366" sldId="2142533960"/>
            <ac:cxnSpMk id="95" creationId="{4F5C9A09-6D13-1930-8A93-78E5C6FF1717}"/>
          </ac:cxnSpMkLst>
        </pc:cxnChg>
        <pc:cxnChg chg="add mod topLvl">
          <ac:chgData name="Kevin McFadden (kmcfadde)" userId="3103ab03-7f5b-4408-ae41-3701ed107f2f" providerId="ADAL" clId="{25C8F504-44E4-4092-B27E-7970ECD24522}" dt="2022-06-28T13:50:44.021" v="1911" actId="2711"/>
          <ac:cxnSpMkLst>
            <pc:docMk/>
            <pc:sldMk cId="2768437366" sldId="2142533960"/>
            <ac:cxnSpMk id="98" creationId="{DBEBA6C6-3402-2600-7304-81287BAF8127}"/>
          </ac:cxnSpMkLst>
        </pc:cxnChg>
        <pc:cxnChg chg="add mod">
          <ac:chgData name="Kevin McFadden (kmcfadde)" userId="3103ab03-7f5b-4408-ae41-3701ed107f2f" providerId="ADAL" clId="{25C8F504-44E4-4092-B27E-7970ECD24522}" dt="2022-06-28T13:43:05.169" v="1773" actId="571"/>
          <ac:cxnSpMkLst>
            <pc:docMk/>
            <pc:sldMk cId="2768437366" sldId="2142533960"/>
            <ac:cxnSpMk id="108" creationId="{F2A3B5D9-49B6-7816-9DA4-4C875AFFD87E}"/>
          </ac:cxnSpMkLst>
        </pc:cxnChg>
        <pc:cxnChg chg="add mod">
          <ac:chgData name="Kevin McFadden (kmcfadde)" userId="3103ab03-7f5b-4408-ae41-3701ed107f2f" providerId="ADAL" clId="{25C8F504-44E4-4092-B27E-7970ECD24522}" dt="2022-06-28T13:43:05.169" v="1773" actId="571"/>
          <ac:cxnSpMkLst>
            <pc:docMk/>
            <pc:sldMk cId="2768437366" sldId="2142533960"/>
            <ac:cxnSpMk id="115" creationId="{FEE91F17-6B0E-8910-4932-9E388840A201}"/>
          </ac:cxnSpMkLst>
        </pc:cxnChg>
        <pc:cxnChg chg="add mod">
          <ac:chgData name="Kevin McFadden (kmcfadde)" userId="3103ab03-7f5b-4408-ae41-3701ed107f2f" providerId="ADAL" clId="{25C8F504-44E4-4092-B27E-7970ECD24522}" dt="2022-06-28T13:43:05.169" v="1773" actId="571"/>
          <ac:cxnSpMkLst>
            <pc:docMk/>
            <pc:sldMk cId="2768437366" sldId="2142533960"/>
            <ac:cxnSpMk id="118" creationId="{AAF8CE38-B142-4490-32F9-1AE7458AB5DF}"/>
          </ac:cxnSpMkLst>
        </pc:cxnChg>
        <pc:cxnChg chg="add mod">
          <ac:chgData name="Kevin McFadden (kmcfadde)" userId="3103ab03-7f5b-4408-ae41-3701ed107f2f" providerId="ADAL" clId="{25C8F504-44E4-4092-B27E-7970ECD24522}" dt="2022-06-28T13:43:05.169" v="1773" actId="571"/>
          <ac:cxnSpMkLst>
            <pc:docMk/>
            <pc:sldMk cId="2768437366" sldId="2142533960"/>
            <ac:cxnSpMk id="121" creationId="{ACB05B81-D0F1-3870-EA36-9CB3EFBBD138}"/>
          </ac:cxnSpMkLst>
        </pc:cxnChg>
        <pc:cxnChg chg="add mod">
          <ac:chgData name="Kevin McFadden (kmcfadde)" userId="3103ab03-7f5b-4408-ae41-3701ed107f2f" providerId="ADAL" clId="{25C8F504-44E4-4092-B27E-7970ECD24522}" dt="2022-06-28T13:43:05.169" v="1773" actId="571"/>
          <ac:cxnSpMkLst>
            <pc:docMk/>
            <pc:sldMk cId="2768437366" sldId="2142533960"/>
            <ac:cxnSpMk id="132" creationId="{80835D44-30F2-F222-8145-E8F8B0F39A0A}"/>
          </ac:cxnSpMkLst>
        </pc:cxnChg>
        <pc:cxnChg chg="add mod">
          <ac:chgData name="Kevin McFadden (kmcfadde)" userId="3103ab03-7f5b-4408-ae41-3701ed107f2f" providerId="ADAL" clId="{25C8F504-44E4-4092-B27E-7970ECD24522}" dt="2022-06-28T13:43:05.169" v="1773" actId="571"/>
          <ac:cxnSpMkLst>
            <pc:docMk/>
            <pc:sldMk cId="2768437366" sldId="2142533960"/>
            <ac:cxnSpMk id="133" creationId="{9A0380B9-824D-B462-FB64-CF6DE134C1F8}"/>
          </ac:cxnSpMkLst>
        </pc:cxnChg>
        <pc:cxnChg chg="add mod">
          <ac:chgData name="Kevin McFadden (kmcfadde)" userId="3103ab03-7f5b-4408-ae41-3701ed107f2f" providerId="ADAL" clId="{25C8F504-44E4-4092-B27E-7970ECD24522}" dt="2022-06-28T13:52:48.346" v="1953" actId="1038"/>
          <ac:cxnSpMkLst>
            <pc:docMk/>
            <pc:sldMk cId="2768437366" sldId="2142533960"/>
            <ac:cxnSpMk id="156" creationId="{6DA6BD59-1674-5738-BCAD-36325674FE09}"/>
          </ac:cxnSpMkLst>
        </pc:cxnChg>
        <pc:cxnChg chg="add mod">
          <ac:chgData name="Kevin McFadden (kmcfadde)" userId="3103ab03-7f5b-4408-ae41-3701ed107f2f" providerId="ADAL" clId="{25C8F504-44E4-4092-B27E-7970ECD24522}" dt="2022-06-28T13:52:48.346" v="1953" actId="1038"/>
          <ac:cxnSpMkLst>
            <pc:docMk/>
            <pc:sldMk cId="2768437366" sldId="2142533960"/>
            <ac:cxnSpMk id="162" creationId="{F67CE240-ECC3-8A97-CE36-F3E7E921D3FB}"/>
          </ac:cxnSpMkLst>
        </pc:cxnChg>
        <pc:cxnChg chg="add mod">
          <ac:chgData name="Kevin McFadden (kmcfadde)" userId="3103ab03-7f5b-4408-ae41-3701ed107f2f" providerId="ADAL" clId="{25C8F504-44E4-4092-B27E-7970ECD24522}" dt="2022-06-28T13:52:40.461" v="1944" actId="1076"/>
          <ac:cxnSpMkLst>
            <pc:docMk/>
            <pc:sldMk cId="2768437366" sldId="2142533960"/>
            <ac:cxnSpMk id="168" creationId="{CC1BCFB9-13FC-95AD-EF54-A0D3ECE9032A}"/>
          </ac:cxnSpMkLst>
        </pc:cxnChg>
        <pc:cxnChg chg="add mod">
          <ac:chgData name="Kevin McFadden (kmcfadde)" userId="3103ab03-7f5b-4408-ae41-3701ed107f2f" providerId="ADAL" clId="{25C8F504-44E4-4092-B27E-7970ECD24522}" dt="2022-06-28T13:52:40.461" v="1944" actId="1076"/>
          <ac:cxnSpMkLst>
            <pc:docMk/>
            <pc:sldMk cId="2768437366" sldId="2142533960"/>
            <ac:cxnSpMk id="171" creationId="{EB13A7A6-D765-1AB4-5947-51240EF9EE4B}"/>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2315D-E542-4B57-A568-8165B22D855D}"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F3E29A9E-B143-4A1D-8299-032E3118DE23}">
      <dgm:prSet phldrT="[Text]"/>
      <dgm:spPr/>
      <dgm:t>
        <a:bodyPr/>
        <a:lstStyle/>
        <a:p>
          <a:r>
            <a:rPr lang="en-US"/>
            <a:t> </a:t>
          </a:r>
        </a:p>
      </dgm:t>
    </dgm:pt>
    <dgm:pt modelId="{7A52A0E1-4C62-4DC0-B0BF-F67CB22F2921}" type="parTrans" cxnId="{0F6BD2E1-15AF-4F5A-822A-511F5ED361B2}">
      <dgm:prSet/>
      <dgm:spPr/>
      <dgm:t>
        <a:bodyPr/>
        <a:lstStyle/>
        <a:p>
          <a:endParaRPr lang="en-US"/>
        </a:p>
      </dgm:t>
    </dgm:pt>
    <dgm:pt modelId="{D1ED9887-7F3C-4553-8D58-8222B77AC3CB}" type="sibTrans" cxnId="{0F6BD2E1-15AF-4F5A-822A-511F5ED361B2}">
      <dgm:prSet/>
      <dgm:spPr/>
      <dgm:t>
        <a:bodyPr/>
        <a:lstStyle/>
        <a:p>
          <a:endParaRPr lang="en-US"/>
        </a:p>
      </dgm:t>
    </dgm:pt>
    <dgm:pt modelId="{94DE7345-A6E1-4FB0-8C07-4BD30B8E8733}">
      <dgm:prSet phldrT="[Text]"/>
      <dgm:spPr/>
      <dgm:t>
        <a:bodyPr/>
        <a:lstStyle/>
        <a:p>
          <a:endParaRPr lang="en-US"/>
        </a:p>
      </dgm:t>
    </dgm:pt>
    <dgm:pt modelId="{AB4E0C82-43C8-4057-84F0-BE5C7116D57E}" type="parTrans" cxnId="{F09408CB-C02E-4ECA-937A-7E176B015AC8}">
      <dgm:prSet/>
      <dgm:spPr/>
      <dgm:t>
        <a:bodyPr/>
        <a:lstStyle/>
        <a:p>
          <a:endParaRPr lang="en-US"/>
        </a:p>
      </dgm:t>
    </dgm:pt>
    <dgm:pt modelId="{D588A8CD-D1C3-456A-A529-DA6CE5A0AFFD}" type="sibTrans" cxnId="{F09408CB-C02E-4ECA-937A-7E176B015AC8}">
      <dgm:prSet/>
      <dgm:spPr/>
      <dgm:t>
        <a:bodyPr/>
        <a:lstStyle/>
        <a:p>
          <a:endParaRPr lang="en-US"/>
        </a:p>
      </dgm:t>
    </dgm:pt>
    <dgm:pt modelId="{57088182-26FA-4EE8-B3C4-5DDB3A0E3FD6}">
      <dgm:prSet phldrT="[Text]"/>
      <dgm:spPr/>
      <dgm:t>
        <a:bodyPr/>
        <a:lstStyle/>
        <a:p>
          <a:endParaRPr lang="en-US"/>
        </a:p>
      </dgm:t>
    </dgm:pt>
    <dgm:pt modelId="{6EAB1BCA-46AC-4512-B764-E74329677427}" type="parTrans" cxnId="{A102DB6C-E975-47E6-ACED-BCDAE3D32599}">
      <dgm:prSet/>
      <dgm:spPr/>
      <dgm:t>
        <a:bodyPr/>
        <a:lstStyle/>
        <a:p>
          <a:endParaRPr lang="en-US"/>
        </a:p>
      </dgm:t>
    </dgm:pt>
    <dgm:pt modelId="{29AFB834-B582-443C-B0DE-70B75DC23F80}" type="sibTrans" cxnId="{A102DB6C-E975-47E6-ACED-BCDAE3D32599}">
      <dgm:prSet/>
      <dgm:spPr/>
      <dgm:t>
        <a:bodyPr/>
        <a:lstStyle/>
        <a:p>
          <a:endParaRPr lang="en-US"/>
        </a:p>
      </dgm:t>
    </dgm:pt>
    <dgm:pt modelId="{D30F867D-F07D-4616-951D-A368C6269D0D}">
      <dgm:prSet phldrT="[Text]"/>
      <dgm:spPr/>
      <dgm:t>
        <a:bodyPr/>
        <a:lstStyle/>
        <a:p>
          <a:endParaRPr lang="en-US"/>
        </a:p>
      </dgm:t>
    </dgm:pt>
    <dgm:pt modelId="{998930B2-2890-4ACA-8454-3F1436F90CD7}" type="parTrans" cxnId="{75168C4B-2043-4F0D-A777-D07CB3F7659E}">
      <dgm:prSet/>
      <dgm:spPr/>
      <dgm:t>
        <a:bodyPr/>
        <a:lstStyle/>
        <a:p>
          <a:endParaRPr lang="en-US"/>
        </a:p>
      </dgm:t>
    </dgm:pt>
    <dgm:pt modelId="{2A8DE6B4-256B-42A7-9596-A5BE277D97D1}" type="sibTrans" cxnId="{75168C4B-2043-4F0D-A777-D07CB3F7659E}">
      <dgm:prSet/>
      <dgm:spPr/>
      <dgm:t>
        <a:bodyPr/>
        <a:lstStyle/>
        <a:p>
          <a:endParaRPr lang="en-US"/>
        </a:p>
      </dgm:t>
    </dgm:pt>
    <dgm:pt modelId="{BCC0ED6B-09DD-4BE2-BFE4-5162D71D35DA}" type="pres">
      <dgm:prSet presAssocID="{E482315D-E542-4B57-A568-8165B22D855D}" presName="Name0" presStyleCnt="0">
        <dgm:presLayoutVars>
          <dgm:chMax/>
          <dgm:chPref/>
          <dgm:dir/>
          <dgm:animLvl val="lvl"/>
        </dgm:presLayoutVars>
      </dgm:prSet>
      <dgm:spPr/>
    </dgm:pt>
    <dgm:pt modelId="{28D19D7C-8AED-40B2-8C8B-CFCFC907F652}" type="pres">
      <dgm:prSet presAssocID="{F3E29A9E-B143-4A1D-8299-032E3118DE23}" presName="composite" presStyleCnt="0"/>
      <dgm:spPr/>
    </dgm:pt>
    <dgm:pt modelId="{82E0C8A7-ACF9-42EB-BA4C-54B7F86D4122}" type="pres">
      <dgm:prSet presAssocID="{F3E29A9E-B143-4A1D-8299-032E3118DE23}" presName="Parent1" presStyleLbl="node1" presStyleIdx="0" presStyleCnt="8">
        <dgm:presLayoutVars>
          <dgm:chMax val="1"/>
          <dgm:chPref val="1"/>
          <dgm:bulletEnabled val="1"/>
        </dgm:presLayoutVars>
      </dgm:prSet>
      <dgm:spPr/>
    </dgm:pt>
    <dgm:pt modelId="{496A3D65-D9EC-4263-B938-0230CA015E6C}" type="pres">
      <dgm:prSet presAssocID="{F3E29A9E-B143-4A1D-8299-032E3118DE23}" presName="Childtext1" presStyleLbl="revTx" presStyleIdx="0" presStyleCnt="4">
        <dgm:presLayoutVars>
          <dgm:chMax val="0"/>
          <dgm:chPref val="0"/>
          <dgm:bulletEnabled val="1"/>
        </dgm:presLayoutVars>
      </dgm:prSet>
      <dgm:spPr/>
    </dgm:pt>
    <dgm:pt modelId="{8F3180F3-C8A2-4FE1-B99F-9B5229FD8F28}" type="pres">
      <dgm:prSet presAssocID="{F3E29A9E-B143-4A1D-8299-032E3118DE23}" presName="BalanceSpacing" presStyleCnt="0"/>
      <dgm:spPr/>
    </dgm:pt>
    <dgm:pt modelId="{D4392D45-7322-448B-AC18-A011867BBFE3}" type="pres">
      <dgm:prSet presAssocID="{F3E29A9E-B143-4A1D-8299-032E3118DE23}" presName="BalanceSpacing1" presStyleCnt="0"/>
      <dgm:spPr/>
    </dgm:pt>
    <dgm:pt modelId="{0828DE7E-5E96-463A-8A41-B3C7C8D6A1FF}" type="pres">
      <dgm:prSet presAssocID="{D1ED9887-7F3C-4553-8D58-8222B77AC3CB}" presName="Accent1Text" presStyleLbl="node1" presStyleIdx="1" presStyleCnt="8"/>
      <dgm:spPr/>
    </dgm:pt>
    <dgm:pt modelId="{1B8E1D16-9CF5-4F89-B058-B00850B2F006}" type="pres">
      <dgm:prSet presAssocID="{D1ED9887-7F3C-4553-8D58-8222B77AC3CB}" presName="spaceBetweenRectangles" presStyleCnt="0"/>
      <dgm:spPr/>
    </dgm:pt>
    <dgm:pt modelId="{B9E9116B-3D07-4E0E-95DD-128A6AADC0A0}" type="pres">
      <dgm:prSet presAssocID="{57088182-26FA-4EE8-B3C4-5DDB3A0E3FD6}" presName="composite" presStyleCnt="0"/>
      <dgm:spPr/>
    </dgm:pt>
    <dgm:pt modelId="{7E16D82F-41AC-48BC-853C-FC4AF57F6BF6}" type="pres">
      <dgm:prSet presAssocID="{57088182-26FA-4EE8-B3C4-5DDB3A0E3FD6}" presName="Parent1" presStyleLbl="node1" presStyleIdx="2" presStyleCnt="8">
        <dgm:presLayoutVars>
          <dgm:chMax val="1"/>
          <dgm:chPref val="1"/>
          <dgm:bulletEnabled val="1"/>
        </dgm:presLayoutVars>
      </dgm:prSet>
      <dgm:spPr/>
    </dgm:pt>
    <dgm:pt modelId="{9A798D59-D5EC-4D79-B11B-A13417D80B91}" type="pres">
      <dgm:prSet presAssocID="{57088182-26FA-4EE8-B3C4-5DDB3A0E3FD6}" presName="Childtext1" presStyleLbl="revTx" presStyleIdx="1" presStyleCnt="4">
        <dgm:presLayoutVars>
          <dgm:chMax val="0"/>
          <dgm:chPref val="0"/>
          <dgm:bulletEnabled val="1"/>
        </dgm:presLayoutVars>
      </dgm:prSet>
      <dgm:spPr/>
    </dgm:pt>
    <dgm:pt modelId="{A240E95E-06EA-47C7-993D-158A9EC95124}" type="pres">
      <dgm:prSet presAssocID="{57088182-26FA-4EE8-B3C4-5DDB3A0E3FD6}" presName="BalanceSpacing" presStyleCnt="0"/>
      <dgm:spPr/>
    </dgm:pt>
    <dgm:pt modelId="{57932084-3269-4962-B8C8-C8935295E258}" type="pres">
      <dgm:prSet presAssocID="{57088182-26FA-4EE8-B3C4-5DDB3A0E3FD6}" presName="BalanceSpacing1" presStyleCnt="0"/>
      <dgm:spPr/>
    </dgm:pt>
    <dgm:pt modelId="{F9FB66E0-6FC4-491A-8FD8-75A2B4FAC51C}" type="pres">
      <dgm:prSet presAssocID="{29AFB834-B582-443C-B0DE-70B75DC23F80}" presName="Accent1Text" presStyleLbl="node1" presStyleIdx="3" presStyleCnt="8"/>
      <dgm:spPr/>
    </dgm:pt>
    <dgm:pt modelId="{4AFCFC21-76F2-4954-98EA-01A6C48490BF}" type="pres">
      <dgm:prSet presAssocID="{29AFB834-B582-443C-B0DE-70B75DC23F80}" presName="spaceBetweenRectangles" presStyleCnt="0"/>
      <dgm:spPr/>
    </dgm:pt>
    <dgm:pt modelId="{23D2672A-9114-4964-844B-D8F7AA8860F5}" type="pres">
      <dgm:prSet presAssocID="{D30F867D-F07D-4616-951D-A368C6269D0D}" presName="composite" presStyleCnt="0"/>
      <dgm:spPr/>
    </dgm:pt>
    <dgm:pt modelId="{EF8411D5-4061-4159-92B5-B4B2AA496CE1}" type="pres">
      <dgm:prSet presAssocID="{D30F867D-F07D-4616-951D-A368C6269D0D}" presName="Parent1" presStyleLbl="node1" presStyleIdx="4" presStyleCnt="8">
        <dgm:presLayoutVars>
          <dgm:chMax val="1"/>
          <dgm:chPref val="1"/>
          <dgm:bulletEnabled val="1"/>
        </dgm:presLayoutVars>
      </dgm:prSet>
      <dgm:spPr/>
    </dgm:pt>
    <dgm:pt modelId="{2D2D4792-02FC-4993-9B48-71E5475B0C1F}" type="pres">
      <dgm:prSet presAssocID="{D30F867D-F07D-4616-951D-A368C6269D0D}" presName="Childtext1" presStyleLbl="revTx" presStyleIdx="2" presStyleCnt="4">
        <dgm:presLayoutVars>
          <dgm:chMax val="0"/>
          <dgm:chPref val="0"/>
          <dgm:bulletEnabled val="1"/>
        </dgm:presLayoutVars>
      </dgm:prSet>
      <dgm:spPr/>
    </dgm:pt>
    <dgm:pt modelId="{331F6972-1DC1-49A3-B21C-305064FC3B8E}" type="pres">
      <dgm:prSet presAssocID="{D30F867D-F07D-4616-951D-A368C6269D0D}" presName="BalanceSpacing" presStyleCnt="0"/>
      <dgm:spPr/>
    </dgm:pt>
    <dgm:pt modelId="{E5A691E2-5895-44CD-ABD5-AB6484989161}" type="pres">
      <dgm:prSet presAssocID="{D30F867D-F07D-4616-951D-A368C6269D0D}" presName="BalanceSpacing1" presStyleCnt="0"/>
      <dgm:spPr/>
    </dgm:pt>
    <dgm:pt modelId="{93E14221-4ED6-43F1-84AC-8FB419682F15}" type="pres">
      <dgm:prSet presAssocID="{2A8DE6B4-256B-42A7-9596-A5BE277D97D1}" presName="Accent1Text" presStyleLbl="node1" presStyleIdx="5" presStyleCnt="8"/>
      <dgm:spPr/>
    </dgm:pt>
    <dgm:pt modelId="{C8BCF5D6-D602-485C-82B4-5B1D2980951B}" type="pres">
      <dgm:prSet presAssocID="{2A8DE6B4-256B-42A7-9596-A5BE277D97D1}" presName="spaceBetweenRectangles" presStyleCnt="0"/>
      <dgm:spPr/>
    </dgm:pt>
    <dgm:pt modelId="{BDD37C5C-D2F4-45E6-AA0E-15656CD8FF84}" type="pres">
      <dgm:prSet presAssocID="{94DE7345-A6E1-4FB0-8C07-4BD30B8E8733}" presName="composite" presStyleCnt="0"/>
      <dgm:spPr/>
    </dgm:pt>
    <dgm:pt modelId="{441E5BAE-4061-42F1-B3E7-55C5EAEF3A75}" type="pres">
      <dgm:prSet presAssocID="{94DE7345-A6E1-4FB0-8C07-4BD30B8E8733}" presName="Parent1" presStyleLbl="node1" presStyleIdx="6" presStyleCnt="8">
        <dgm:presLayoutVars>
          <dgm:chMax val="1"/>
          <dgm:chPref val="1"/>
          <dgm:bulletEnabled val="1"/>
        </dgm:presLayoutVars>
      </dgm:prSet>
      <dgm:spPr/>
    </dgm:pt>
    <dgm:pt modelId="{DBD7B41A-6710-4EBE-B718-B13090605743}" type="pres">
      <dgm:prSet presAssocID="{94DE7345-A6E1-4FB0-8C07-4BD30B8E8733}" presName="Childtext1" presStyleLbl="revTx" presStyleIdx="3" presStyleCnt="4">
        <dgm:presLayoutVars>
          <dgm:chMax val="0"/>
          <dgm:chPref val="0"/>
          <dgm:bulletEnabled val="1"/>
        </dgm:presLayoutVars>
      </dgm:prSet>
      <dgm:spPr/>
    </dgm:pt>
    <dgm:pt modelId="{6B27FDBB-29A3-4F06-AAE4-445EF5E108E4}" type="pres">
      <dgm:prSet presAssocID="{94DE7345-A6E1-4FB0-8C07-4BD30B8E8733}" presName="BalanceSpacing" presStyleCnt="0"/>
      <dgm:spPr/>
    </dgm:pt>
    <dgm:pt modelId="{48ECFBD7-3E28-4D9E-8DA1-03BE9B9C9BED}" type="pres">
      <dgm:prSet presAssocID="{94DE7345-A6E1-4FB0-8C07-4BD30B8E8733}" presName="BalanceSpacing1" presStyleCnt="0"/>
      <dgm:spPr/>
    </dgm:pt>
    <dgm:pt modelId="{A6E6B35D-3A3A-42F4-BEE3-F1A8E37C3FA6}" type="pres">
      <dgm:prSet presAssocID="{D588A8CD-D1C3-456A-A529-DA6CE5A0AFFD}" presName="Accent1Text" presStyleLbl="node1" presStyleIdx="7" presStyleCnt="8"/>
      <dgm:spPr/>
    </dgm:pt>
  </dgm:ptLst>
  <dgm:cxnLst>
    <dgm:cxn modelId="{CEAAC313-7C1C-4726-B829-4C9F9C1B0FE3}" type="presOf" srcId="{94DE7345-A6E1-4FB0-8C07-4BD30B8E8733}" destId="{441E5BAE-4061-42F1-B3E7-55C5EAEF3A75}" srcOrd="0" destOrd="0" presId="urn:microsoft.com/office/officeart/2008/layout/AlternatingHexagons"/>
    <dgm:cxn modelId="{4238C822-01AB-450E-AB36-BF9B3116FBFF}" type="presOf" srcId="{D30F867D-F07D-4616-951D-A368C6269D0D}" destId="{EF8411D5-4061-4159-92B5-B4B2AA496CE1}" srcOrd="0" destOrd="0" presId="urn:microsoft.com/office/officeart/2008/layout/AlternatingHexagons"/>
    <dgm:cxn modelId="{75168C4B-2043-4F0D-A777-D07CB3F7659E}" srcId="{E482315D-E542-4B57-A568-8165B22D855D}" destId="{D30F867D-F07D-4616-951D-A368C6269D0D}" srcOrd="2" destOrd="0" parTransId="{998930B2-2890-4ACA-8454-3F1436F90CD7}" sibTransId="{2A8DE6B4-256B-42A7-9596-A5BE277D97D1}"/>
    <dgm:cxn modelId="{A102DB6C-E975-47E6-ACED-BCDAE3D32599}" srcId="{E482315D-E542-4B57-A568-8165B22D855D}" destId="{57088182-26FA-4EE8-B3C4-5DDB3A0E3FD6}" srcOrd="1" destOrd="0" parTransId="{6EAB1BCA-46AC-4512-B764-E74329677427}" sibTransId="{29AFB834-B582-443C-B0DE-70B75DC23F80}"/>
    <dgm:cxn modelId="{DB16C285-AF45-4CED-95A9-890026B5F0E5}" type="presOf" srcId="{D588A8CD-D1C3-456A-A529-DA6CE5A0AFFD}" destId="{A6E6B35D-3A3A-42F4-BEE3-F1A8E37C3FA6}" srcOrd="0" destOrd="0" presId="urn:microsoft.com/office/officeart/2008/layout/AlternatingHexagons"/>
    <dgm:cxn modelId="{D1B8D39E-1ED7-44E7-97FC-BDB7B4E765FF}" type="presOf" srcId="{57088182-26FA-4EE8-B3C4-5DDB3A0E3FD6}" destId="{7E16D82F-41AC-48BC-853C-FC4AF57F6BF6}" srcOrd="0" destOrd="0" presId="urn:microsoft.com/office/officeart/2008/layout/AlternatingHexagons"/>
    <dgm:cxn modelId="{1AE579C5-EC4D-4F34-ADF8-9E27B4E10395}" type="presOf" srcId="{D1ED9887-7F3C-4553-8D58-8222B77AC3CB}" destId="{0828DE7E-5E96-463A-8A41-B3C7C8D6A1FF}" srcOrd="0" destOrd="0" presId="urn:microsoft.com/office/officeart/2008/layout/AlternatingHexagons"/>
    <dgm:cxn modelId="{F09408CB-C02E-4ECA-937A-7E176B015AC8}" srcId="{E482315D-E542-4B57-A568-8165B22D855D}" destId="{94DE7345-A6E1-4FB0-8C07-4BD30B8E8733}" srcOrd="3" destOrd="0" parTransId="{AB4E0C82-43C8-4057-84F0-BE5C7116D57E}" sibTransId="{D588A8CD-D1C3-456A-A529-DA6CE5A0AFFD}"/>
    <dgm:cxn modelId="{37FC54D7-9948-4F6B-88AF-9038A9EC6B82}" type="presOf" srcId="{F3E29A9E-B143-4A1D-8299-032E3118DE23}" destId="{82E0C8A7-ACF9-42EB-BA4C-54B7F86D4122}" srcOrd="0" destOrd="0" presId="urn:microsoft.com/office/officeart/2008/layout/AlternatingHexagons"/>
    <dgm:cxn modelId="{78DB3BDE-1D8E-44CF-B647-0977D22793EB}" type="presOf" srcId="{E482315D-E542-4B57-A568-8165B22D855D}" destId="{BCC0ED6B-09DD-4BE2-BFE4-5162D71D35DA}" srcOrd="0" destOrd="0" presId="urn:microsoft.com/office/officeart/2008/layout/AlternatingHexagons"/>
    <dgm:cxn modelId="{0F6BD2E1-15AF-4F5A-822A-511F5ED361B2}" srcId="{E482315D-E542-4B57-A568-8165B22D855D}" destId="{F3E29A9E-B143-4A1D-8299-032E3118DE23}" srcOrd="0" destOrd="0" parTransId="{7A52A0E1-4C62-4DC0-B0BF-F67CB22F2921}" sibTransId="{D1ED9887-7F3C-4553-8D58-8222B77AC3CB}"/>
    <dgm:cxn modelId="{B136D4F5-8304-4731-B958-1D261E988EBC}" type="presOf" srcId="{2A8DE6B4-256B-42A7-9596-A5BE277D97D1}" destId="{93E14221-4ED6-43F1-84AC-8FB419682F15}" srcOrd="0" destOrd="0" presId="urn:microsoft.com/office/officeart/2008/layout/AlternatingHexagons"/>
    <dgm:cxn modelId="{1C8878F6-3B43-4FDD-9DC4-B559D7AA2869}" type="presOf" srcId="{29AFB834-B582-443C-B0DE-70B75DC23F80}" destId="{F9FB66E0-6FC4-491A-8FD8-75A2B4FAC51C}" srcOrd="0" destOrd="0" presId="urn:microsoft.com/office/officeart/2008/layout/AlternatingHexagons"/>
    <dgm:cxn modelId="{F4976F1D-7AD2-4A0A-84EA-8B278395891D}" type="presParOf" srcId="{BCC0ED6B-09DD-4BE2-BFE4-5162D71D35DA}" destId="{28D19D7C-8AED-40B2-8C8B-CFCFC907F652}" srcOrd="0" destOrd="0" presId="urn:microsoft.com/office/officeart/2008/layout/AlternatingHexagons"/>
    <dgm:cxn modelId="{AC7A2868-847D-4607-80AD-05FCC89502B3}" type="presParOf" srcId="{28D19D7C-8AED-40B2-8C8B-CFCFC907F652}" destId="{82E0C8A7-ACF9-42EB-BA4C-54B7F86D4122}" srcOrd="0" destOrd="0" presId="urn:microsoft.com/office/officeart/2008/layout/AlternatingHexagons"/>
    <dgm:cxn modelId="{F2A96A6B-EDC6-4F7E-9EC8-7225BDD50581}" type="presParOf" srcId="{28D19D7C-8AED-40B2-8C8B-CFCFC907F652}" destId="{496A3D65-D9EC-4263-B938-0230CA015E6C}" srcOrd="1" destOrd="0" presId="urn:microsoft.com/office/officeart/2008/layout/AlternatingHexagons"/>
    <dgm:cxn modelId="{348356B3-D447-4BBA-9B1E-66863B08CFF6}" type="presParOf" srcId="{28D19D7C-8AED-40B2-8C8B-CFCFC907F652}" destId="{8F3180F3-C8A2-4FE1-B99F-9B5229FD8F28}" srcOrd="2" destOrd="0" presId="urn:microsoft.com/office/officeart/2008/layout/AlternatingHexagons"/>
    <dgm:cxn modelId="{75D2DD08-524C-4784-A320-4D082160E668}" type="presParOf" srcId="{28D19D7C-8AED-40B2-8C8B-CFCFC907F652}" destId="{D4392D45-7322-448B-AC18-A011867BBFE3}" srcOrd="3" destOrd="0" presId="urn:microsoft.com/office/officeart/2008/layout/AlternatingHexagons"/>
    <dgm:cxn modelId="{3F4DF744-7481-4CEB-A97C-BAEC8E473DDD}" type="presParOf" srcId="{28D19D7C-8AED-40B2-8C8B-CFCFC907F652}" destId="{0828DE7E-5E96-463A-8A41-B3C7C8D6A1FF}" srcOrd="4" destOrd="0" presId="urn:microsoft.com/office/officeart/2008/layout/AlternatingHexagons"/>
    <dgm:cxn modelId="{5C9E32B5-D8AE-4DC6-9D04-8073033CDC23}" type="presParOf" srcId="{BCC0ED6B-09DD-4BE2-BFE4-5162D71D35DA}" destId="{1B8E1D16-9CF5-4F89-B058-B00850B2F006}" srcOrd="1" destOrd="0" presId="urn:microsoft.com/office/officeart/2008/layout/AlternatingHexagons"/>
    <dgm:cxn modelId="{7ADBF404-BF3D-442B-BBFA-39BDD9393495}" type="presParOf" srcId="{BCC0ED6B-09DD-4BE2-BFE4-5162D71D35DA}" destId="{B9E9116B-3D07-4E0E-95DD-128A6AADC0A0}" srcOrd="2" destOrd="0" presId="urn:microsoft.com/office/officeart/2008/layout/AlternatingHexagons"/>
    <dgm:cxn modelId="{438F7A6F-22F2-413C-AB8A-B8BA5085CCE4}" type="presParOf" srcId="{B9E9116B-3D07-4E0E-95DD-128A6AADC0A0}" destId="{7E16D82F-41AC-48BC-853C-FC4AF57F6BF6}" srcOrd="0" destOrd="0" presId="urn:microsoft.com/office/officeart/2008/layout/AlternatingHexagons"/>
    <dgm:cxn modelId="{8FFC6E97-1CCC-4611-B319-6641EF92E2FE}" type="presParOf" srcId="{B9E9116B-3D07-4E0E-95DD-128A6AADC0A0}" destId="{9A798D59-D5EC-4D79-B11B-A13417D80B91}" srcOrd="1" destOrd="0" presId="urn:microsoft.com/office/officeart/2008/layout/AlternatingHexagons"/>
    <dgm:cxn modelId="{FB6800F7-AABC-49AF-82CE-91747DD54FE3}" type="presParOf" srcId="{B9E9116B-3D07-4E0E-95DD-128A6AADC0A0}" destId="{A240E95E-06EA-47C7-993D-158A9EC95124}" srcOrd="2" destOrd="0" presId="urn:microsoft.com/office/officeart/2008/layout/AlternatingHexagons"/>
    <dgm:cxn modelId="{F78F488C-CFDE-43FC-A075-F931F73BDFBF}" type="presParOf" srcId="{B9E9116B-3D07-4E0E-95DD-128A6AADC0A0}" destId="{57932084-3269-4962-B8C8-C8935295E258}" srcOrd="3" destOrd="0" presId="urn:microsoft.com/office/officeart/2008/layout/AlternatingHexagons"/>
    <dgm:cxn modelId="{6CD9F7AA-04A8-4C86-AFEF-57D5CD172E0C}" type="presParOf" srcId="{B9E9116B-3D07-4E0E-95DD-128A6AADC0A0}" destId="{F9FB66E0-6FC4-491A-8FD8-75A2B4FAC51C}" srcOrd="4" destOrd="0" presId="urn:microsoft.com/office/officeart/2008/layout/AlternatingHexagons"/>
    <dgm:cxn modelId="{28BA9E19-7C5E-4E8C-95B6-E6D1583587A8}" type="presParOf" srcId="{BCC0ED6B-09DD-4BE2-BFE4-5162D71D35DA}" destId="{4AFCFC21-76F2-4954-98EA-01A6C48490BF}" srcOrd="3" destOrd="0" presId="urn:microsoft.com/office/officeart/2008/layout/AlternatingHexagons"/>
    <dgm:cxn modelId="{05EF9B2E-E928-4AA5-91BE-70CC49CAA990}" type="presParOf" srcId="{BCC0ED6B-09DD-4BE2-BFE4-5162D71D35DA}" destId="{23D2672A-9114-4964-844B-D8F7AA8860F5}" srcOrd="4" destOrd="0" presId="urn:microsoft.com/office/officeart/2008/layout/AlternatingHexagons"/>
    <dgm:cxn modelId="{39F23F1C-FED5-4D55-BDAD-BC18DE5BB4D8}" type="presParOf" srcId="{23D2672A-9114-4964-844B-D8F7AA8860F5}" destId="{EF8411D5-4061-4159-92B5-B4B2AA496CE1}" srcOrd="0" destOrd="0" presId="urn:microsoft.com/office/officeart/2008/layout/AlternatingHexagons"/>
    <dgm:cxn modelId="{E8B3AF7B-7549-4520-9D41-83B85C082373}" type="presParOf" srcId="{23D2672A-9114-4964-844B-D8F7AA8860F5}" destId="{2D2D4792-02FC-4993-9B48-71E5475B0C1F}" srcOrd="1" destOrd="0" presId="urn:microsoft.com/office/officeart/2008/layout/AlternatingHexagons"/>
    <dgm:cxn modelId="{45FAC169-E63A-45A0-9E43-AB7A7048A494}" type="presParOf" srcId="{23D2672A-9114-4964-844B-D8F7AA8860F5}" destId="{331F6972-1DC1-49A3-B21C-305064FC3B8E}" srcOrd="2" destOrd="0" presId="urn:microsoft.com/office/officeart/2008/layout/AlternatingHexagons"/>
    <dgm:cxn modelId="{2046C28F-5131-45CA-AE8C-AFB65DB56653}" type="presParOf" srcId="{23D2672A-9114-4964-844B-D8F7AA8860F5}" destId="{E5A691E2-5895-44CD-ABD5-AB6484989161}" srcOrd="3" destOrd="0" presId="urn:microsoft.com/office/officeart/2008/layout/AlternatingHexagons"/>
    <dgm:cxn modelId="{5AC1D91C-37F5-4CE1-A05C-698F923200A8}" type="presParOf" srcId="{23D2672A-9114-4964-844B-D8F7AA8860F5}" destId="{93E14221-4ED6-43F1-84AC-8FB419682F15}" srcOrd="4" destOrd="0" presId="urn:microsoft.com/office/officeart/2008/layout/AlternatingHexagons"/>
    <dgm:cxn modelId="{91051623-0575-4773-B54E-B2B2D27EC109}" type="presParOf" srcId="{BCC0ED6B-09DD-4BE2-BFE4-5162D71D35DA}" destId="{C8BCF5D6-D602-485C-82B4-5B1D2980951B}" srcOrd="5" destOrd="0" presId="urn:microsoft.com/office/officeart/2008/layout/AlternatingHexagons"/>
    <dgm:cxn modelId="{54A91CFE-CA04-4715-A116-DA9224C4D050}" type="presParOf" srcId="{BCC0ED6B-09DD-4BE2-BFE4-5162D71D35DA}" destId="{BDD37C5C-D2F4-45E6-AA0E-15656CD8FF84}" srcOrd="6" destOrd="0" presId="urn:microsoft.com/office/officeart/2008/layout/AlternatingHexagons"/>
    <dgm:cxn modelId="{A08D47A0-5BDA-468D-8679-B352AFBBE3FB}" type="presParOf" srcId="{BDD37C5C-D2F4-45E6-AA0E-15656CD8FF84}" destId="{441E5BAE-4061-42F1-B3E7-55C5EAEF3A75}" srcOrd="0" destOrd="0" presId="urn:microsoft.com/office/officeart/2008/layout/AlternatingHexagons"/>
    <dgm:cxn modelId="{5C75C324-9643-4C98-AF1A-EC464A7A0983}" type="presParOf" srcId="{BDD37C5C-D2F4-45E6-AA0E-15656CD8FF84}" destId="{DBD7B41A-6710-4EBE-B718-B13090605743}" srcOrd="1" destOrd="0" presId="urn:microsoft.com/office/officeart/2008/layout/AlternatingHexagons"/>
    <dgm:cxn modelId="{47ACDC0D-7069-4DC4-9856-92F926997650}" type="presParOf" srcId="{BDD37C5C-D2F4-45E6-AA0E-15656CD8FF84}" destId="{6B27FDBB-29A3-4F06-AAE4-445EF5E108E4}" srcOrd="2" destOrd="0" presId="urn:microsoft.com/office/officeart/2008/layout/AlternatingHexagons"/>
    <dgm:cxn modelId="{EA5413F9-62AA-4454-BAFC-52C767A93C10}" type="presParOf" srcId="{BDD37C5C-D2F4-45E6-AA0E-15656CD8FF84}" destId="{48ECFBD7-3E28-4D9E-8DA1-03BE9B9C9BED}" srcOrd="3" destOrd="0" presId="urn:microsoft.com/office/officeart/2008/layout/AlternatingHexagons"/>
    <dgm:cxn modelId="{34587DA3-40FD-4D66-8DFB-8CA5FA8B85F6}" type="presParOf" srcId="{BDD37C5C-D2F4-45E6-AA0E-15656CD8FF84}" destId="{A6E6B35D-3A3A-42F4-BEE3-F1A8E37C3FA6}"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0C8A7-ACF9-42EB-BA4C-54B7F86D4122}">
      <dsp:nvSpPr>
        <dsp:cNvPr id="0" name=""/>
        <dsp:cNvSpPr/>
      </dsp:nvSpPr>
      <dsp:spPr>
        <a:xfrm rot="5400000">
          <a:off x="1520654" y="38465"/>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 </a:t>
          </a:r>
        </a:p>
      </dsp:txBody>
      <dsp:txXfrm rot="-5400000">
        <a:off x="1638049" y="91629"/>
        <a:ext cx="350503" cy="402877"/>
      </dsp:txXfrm>
    </dsp:sp>
    <dsp:sp modelId="{496A3D65-D9EC-4263-B938-0230CA015E6C}">
      <dsp:nvSpPr>
        <dsp:cNvPr id="0" name=""/>
        <dsp:cNvSpPr/>
      </dsp:nvSpPr>
      <dsp:spPr>
        <a:xfrm>
          <a:off x="2083354" y="117479"/>
          <a:ext cx="653187" cy="351175"/>
        </a:xfrm>
        <a:prstGeom prst="rect">
          <a:avLst/>
        </a:prstGeom>
        <a:noFill/>
        <a:ln>
          <a:noFill/>
        </a:ln>
        <a:effectLst/>
      </dsp:spPr>
      <dsp:style>
        <a:lnRef idx="0">
          <a:scrgbClr r="0" g="0" b="0"/>
        </a:lnRef>
        <a:fillRef idx="0">
          <a:scrgbClr r="0" g="0" b="0"/>
        </a:fillRef>
        <a:effectRef idx="0">
          <a:scrgbClr r="0" g="0" b="0"/>
        </a:effectRef>
        <a:fontRef idx="minor"/>
      </dsp:style>
    </dsp:sp>
    <dsp:sp modelId="{0828DE7E-5E96-463A-8A41-B3C7C8D6A1FF}">
      <dsp:nvSpPr>
        <dsp:cNvPr id="0" name=""/>
        <dsp:cNvSpPr/>
      </dsp:nvSpPr>
      <dsp:spPr>
        <a:xfrm rot="5400000">
          <a:off x="970712" y="38465"/>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5400000">
        <a:off x="1088107" y="91629"/>
        <a:ext cx="350503" cy="402877"/>
      </dsp:txXfrm>
    </dsp:sp>
    <dsp:sp modelId="{7E16D82F-41AC-48BC-853C-FC4AF57F6BF6}">
      <dsp:nvSpPr>
        <dsp:cNvPr id="0" name=""/>
        <dsp:cNvSpPr/>
      </dsp:nvSpPr>
      <dsp:spPr>
        <a:xfrm rot="5400000">
          <a:off x="1244629" y="535262"/>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362024" y="588426"/>
        <a:ext cx="350503" cy="402877"/>
      </dsp:txXfrm>
    </dsp:sp>
    <dsp:sp modelId="{9A798D59-D5EC-4D79-B11B-A13417D80B91}">
      <dsp:nvSpPr>
        <dsp:cNvPr id="0" name=""/>
        <dsp:cNvSpPr/>
      </dsp:nvSpPr>
      <dsp:spPr>
        <a:xfrm>
          <a:off x="629486" y="614276"/>
          <a:ext cx="632116" cy="351175"/>
        </a:xfrm>
        <a:prstGeom prst="rect">
          <a:avLst/>
        </a:prstGeom>
        <a:noFill/>
        <a:ln>
          <a:noFill/>
        </a:ln>
        <a:effectLst/>
      </dsp:spPr>
      <dsp:style>
        <a:lnRef idx="0">
          <a:scrgbClr r="0" g="0" b="0"/>
        </a:lnRef>
        <a:fillRef idx="0">
          <a:scrgbClr r="0" g="0" b="0"/>
        </a:fillRef>
        <a:effectRef idx="0">
          <a:scrgbClr r="0" g="0" b="0"/>
        </a:effectRef>
        <a:fontRef idx="minor"/>
      </dsp:style>
    </dsp:sp>
    <dsp:sp modelId="{F9FB66E0-6FC4-491A-8FD8-75A2B4FAC51C}">
      <dsp:nvSpPr>
        <dsp:cNvPr id="0" name=""/>
        <dsp:cNvSpPr/>
      </dsp:nvSpPr>
      <dsp:spPr>
        <a:xfrm rot="5400000">
          <a:off x="1794571" y="535262"/>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5400000">
        <a:off x="1911966" y="588426"/>
        <a:ext cx="350503" cy="402877"/>
      </dsp:txXfrm>
    </dsp:sp>
    <dsp:sp modelId="{EF8411D5-4061-4159-92B5-B4B2AA496CE1}">
      <dsp:nvSpPr>
        <dsp:cNvPr id="0" name=""/>
        <dsp:cNvSpPr/>
      </dsp:nvSpPr>
      <dsp:spPr>
        <a:xfrm rot="5400000">
          <a:off x="1520654" y="1032058"/>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638049" y="1085222"/>
        <a:ext cx="350503" cy="402877"/>
      </dsp:txXfrm>
    </dsp:sp>
    <dsp:sp modelId="{2D2D4792-02FC-4993-9B48-71E5475B0C1F}">
      <dsp:nvSpPr>
        <dsp:cNvPr id="0" name=""/>
        <dsp:cNvSpPr/>
      </dsp:nvSpPr>
      <dsp:spPr>
        <a:xfrm>
          <a:off x="2083354" y="1111073"/>
          <a:ext cx="653187" cy="351175"/>
        </a:xfrm>
        <a:prstGeom prst="rect">
          <a:avLst/>
        </a:prstGeom>
        <a:noFill/>
        <a:ln>
          <a:noFill/>
        </a:ln>
        <a:effectLst/>
      </dsp:spPr>
      <dsp:style>
        <a:lnRef idx="0">
          <a:scrgbClr r="0" g="0" b="0"/>
        </a:lnRef>
        <a:fillRef idx="0">
          <a:scrgbClr r="0" g="0" b="0"/>
        </a:fillRef>
        <a:effectRef idx="0">
          <a:scrgbClr r="0" g="0" b="0"/>
        </a:effectRef>
        <a:fontRef idx="minor"/>
      </dsp:style>
    </dsp:sp>
    <dsp:sp modelId="{93E14221-4ED6-43F1-84AC-8FB419682F15}">
      <dsp:nvSpPr>
        <dsp:cNvPr id="0" name=""/>
        <dsp:cNvSpPr/>
      </dsp:nvSpPr>
      <dsp:spPr>
        <a:xfrm rot="5400000">
          <a:off x="970712" y="1032058"/>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5400000">
        <a:off x="1088107" y="1085222"/>
        <a:ext cx="350503" cy="402877"/>
      </dsp:txXfrm>
    </dsp:sp>
    <dsp:sp modelId="{441E5BAE-4061-42F1-B3E7-55C5EAEF3A75}">
      <dsp:nvSpPr>
        <dsp:cNvPr id="0" name=""/>
        <dsp:cNvSpPr/>
      </dsp:nvSpPr>
      <dsp:spPr>
        <a:xfrm rot="5400000">
          <a:off x="1244629" y="1528855"/>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1362024" y="1582019"/>
        <a:ext cx="350503" cy="402877"/>
      </dsp:txXfrm>
    </dsp:sp>
    <dsp:sp modelId="{DBD7B41A-6710-4EBE-B718-B13090605743}">
      <dsp:nvSpPr>
        <dsp:cNvPr id="0" name=""/>
        <dsp:cNvSpPr/>
      </dsp:nvSpPr>
      <dsp:spPr>
        <a:xfrm>
          <a:off x="629486" y="1607870"/>
          <a:ext cx="632116" cy="351175"/>
        </a:xfrm>
        <a:prstGeom prst="rect">
          <a:avLst/>
        </a:prstGeom>
        <a:noFill/>
        <a:ln>
          <a:noFill/>
        </a:ln>
        <a:effectLst/>
      </dsp:spPr>
      <dsp:style>
        <a:lnRef idx="0">
          <a:scrgbClr r="0" g="0" b="0"/>
        </a:lnRef>
        <a:fillRef idx="0">
          <a:scrgbClr r="0" g="0" b="0"/>
        </a:fillRef>
        <a:effectRef idx="0">
          <a:scrgbClr r="0" g="0" b="0"/>
        </a:effectRef>
        <a:fontRef idx="minor"/>
      </dsp:style>
    </dsp:sp>
    <dsp:sp modelId="{A6E6B35D-3A3A-42F4-BEE3-F1A8E37C3FA6}">
      <dsp:nvSpPr>
        <dsp:cNvPr id="0" name=""/>
        <dsp:cNvSpPr/>
      </dsp:nvSpPr>
      <dsp:spPr>
        <a:xfrm rot="5400000">
          <a:off x="1794571" y="1528855"/>
          <a:ext cx="585293" cy="50920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rot="-5400000">
        <a:off x="1911966" y="1582019"/>
        <a:ext cx="350503" cy="40287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ctiac.org/system/files/ACT-IAC%20Zero%20Trust%20Project%20Report%2004182019.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a:t>Introductions: </a:t>
            </a:r>
          </a:p>
          <a:p>
            <a:endParaRPr lang="en-US"/>
          </a:p>
          <a:p>
            <a:r>
              <a:rPr lang="en-US"/>
              <a:t>Jason Hester, Colonel United States Army (Retired) -- At Cisco for approx. 2 years, supporting customers across the Department of Defense. Previously served as the Director of Plans at the US Army Network Enterprise Technology Command in Fort Huachuca Arizona; as well as tours as Chief Information Officer at the United States Army War College, CIO, Special Operations Command Pacific, and the Director of Information Technology, Second Infantry Division, US Army, Korea, and Chief of Enterprise Services at the United States Military Academy West Point.  He is a graduate of the College of Information and Cyberspace, National Defense University; holds a Master of Science in Computer Science from the University of Illinois Urbana-Champaign and Bachelors of Science in Computer Science from the United States Military Academy, West Point and is a graduate of the U.S. Army War College.</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Andy Stewart, Captain United States Navy (Retired ) -- At Cisco for the last 4 years supporting customers across National Security, Defense and Global Government. Previous tours of duty included Chief of Operations (N3) and Maritime Operations Center Director (MOC-D) at Fleet Cyber Command / U.S. TENTH FLEET, Commanding Officer and Program Manager at Navy Cyber Warfare Development Group (NCWDG), and other Cryptologic Warfare Officer tours of duty afloat and ashore, including a Joint tour of duty at the National Security Agency (NSA). </a:t>
            </a:r>
            <a:r>
              <a:rPr kumimoji="1" lang="en-US" sz="1600" kern="1200">
                <a:solidFill>
                  <a:schemeClr val="tx1"/>
                </a:solidFill>
                <a:effectLst/>
                <a:latin typeface="Arial" charset="0"/>
                <a:ea typeface="+mn-ea"/>
                <a:cs typeface="+mn-cs"/>
              </a:rPr>
              <a:t>He is a graduate of the </a:t>
            </a:r>
            <a:r>
              <a:rPr kumimoji="1" lang="en-US" sz="1600" kern="1200" err="1">
                <a:solidFill>
                  <a:schemeClr val="tx1"/>
                </a:solidFill>
                <a:effectLst/>
                <a:latin typeface="Arial" charset="0"/>
                <a:ea typeface="+mn-ea"/>
                <a:cs typeface="+mn-cs"/>
              </a:rPr>
              <a:t>Sellinger</a:t>
            </a:r>
            <a:r>
              <a:rPr kumimoji="1" lang="en-US" sz="1600" kern="1200">
                <a:solidFill>
                  <a:schemeClr val="tx1"/>
                </a:solidFill>
                <a:effectLst/>
                <a:latin typeface="Arial" charset="0"/>
                <a:ea typeface="+mn-ea"/>
                <a:cs typeface="+mn-cs"/>
              </a:rPr>
              <a:t> School of Business, Loyola University Maryland and the Cybersecurity and Policy Executive Program from the Harvard Kennedy School.  He is also a graduate from the Naval Postgraduate School Monterey, CA, the United States Naval Academy, the National Defense University, and the Naval War College. </a:t>
            </a:r>
          </a:p>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used the term Private 5G a few times, so let’s define what we mean by 5G more explicitly.  It takes several “ingredients.” </a:t>
            </a:r>
          </a:p>
          <a:p>
            <a:endParaRPr lang="en-US"/>
          </a:p>
          <a:p>
            <a:r>
              <a:rPr lang="en-US"/>
              <a:t>From earlier, we understand that the technology is the 5</a:t>
            </a:r>
            <a:r>
              <a:rPr lang="en-US" baseline="30000"/>
              <a:t>th</a:t>
            </a:r>
            <a:r>
              <a:rPr lang="en-US"/>
              <a:t> Generation of of the 3GPP cellular standard . . . . But,</a:t>
            </a:r>
          </a:p>
          <a:p>
            <a:endParaRPr lang="en-US"/>
          </a:p>
          <a:p>
            <a:r>
              <a:rPr lang="en-US"/>
              <a:t>With the emphasis on Private – we mean that the 5G cellular network is Private only to move traffic for specific entities/endpoints across an Enterprise’s Network . . . .</a:t>
            </a:r>
          </a:p>
          <a:p>
            <a:endParaRPr lang="en-US"/>
          </a:p>
          <a:p>
            <a:r>
              <a:rPr lang="en-US"/>
              <a:t>Through Licensed Spectrum made available for Private use via 5G radios and infrastructure . . . . </a:t>
            </a:r>
          </a:p>
          <a:p>
            <a:endParaRPr lang="en-US"/>
          </a:p>
          <a:p>
            <a:r>
              <a:rPr lang="en-US"/>
              <a:t>Which is controlled by a Mobile Packet Core that provides Session and Policy Control across the 5G cellular network – it “runs the cellular network.”</a:t>
            </a:r>
          </a:p>
          <a:p>
            <a:endParaRPr lang="en-US"/>
          </a:p>
          <a:p>
            <a:r>
              <a:rPr lang="en-US"/>
              <a:t>Notice how a Private 5G Enterprise is the sum of all these components -- 5G enabled endpoints, infrastructure, enterprise, packet core, AND </a:t>
            </a:r>
            <a:r>
              <a:rPr lang="en-US" b="1"/>
              <a:t>SPECTRUM</a:t>
            </a:r>
            <a:r>
              <a:rPr lang="en-US"/>
              <a:t>!  </a:t>
            </a:r>
          </a:p>
          <a:p>
            <a:endParaRPr lang="en-US"/>
          </a:p>
          <a:p>
            <a:r>
              <a:rPr lang="en-US"/>
              <a:t>Let’s talk about spectrum for a moment . . .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105697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Spectrum is a key consideration with 5G as it is in regulated, licensed spectrum – there is no free lunch, here! </a:t>
            </a:r>
          </a:p>
          <a:p>
            <a:endParaRPr lang="en-US"/>
          </a:p>
          <a:p>
            <a:r>
              <a:rPr lang="en-US"/>
              <a:t>Mobile Operators have secured exclusive use of spectrum and access to that spectrum must be obtained through the owner of the spectrum license.  This is a cost that needs to be considered in the design and deployment of any system.  5G offers the capability to share spectrum with mobile operators between private and public operations that allows for more effective cost-sharing models depending on the deployment geography and desired capabilities.  For example, large sports arenas / stadiums can share spectrum among providers – and military bases are examining how they can share spectrum with providers as well.  </a:t>
            </a:r>
          </a:p>
          <a:p>
            <a:endParaRPr lang="en-US"/>
          </a:p>
          <a:p>
            <a:r>
              <a:rPr lang="en-US"/>
              <a:t>In particular, and new with 5G, CBRS offers a unique spectrum sharing framework within the mid-band range that allows co-use of that spectrum with incumbent users (Military / Navy being highest incumbent) – This could be a highly attractive band for military LVC environments located on or near military installations.  There is expected to be a lot of use of CBRS at the “lowest tier” of priority and while the spectrum is shared, it’s still not “free” especially for largescale deployments.</a:t>
            </a:r>
          </a:p>
          <a:p>
            <a:endParaRPr lang="en-US"/>
          </a:p>
          <a:p>
            <a:r>
              <a:rPr lang="en-US"/>
              <a:t>Generally, 5G spectrum is divide into these 3 bands – besides spectrum availability, remember that range/coverage decreases as you increase frequency – and in the high-band/</a:t>
            </a:r>
            <a:r>
              <a:rPr lang="en-US" err="1"/>
              <a:t>mmWave</a:t>
            </a:r>
            <a:r>
              <a:rPr lang="en-US"/>
              <a:t> spectrum, propagation through spectrum is significantly affected by environmental effects such as rain/fog or physical interference.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912515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we were looking at the 5G Release Capabilities “Triangle” two slides ago, we discussed </a:t>
            </a:r>
            <a:r>
              <a:rPr lang="en-US"/>
              <a:t>Multi-access edge computing (MEC) and Network Slicing. We introduced MEC then so that this view on Network Slicing would make some more sense.  </a:t>
            </a:r>
            <a:endParaRPr lang="en-US" b="0"/>
          </a:p>
          <a:p>
            <a:endParaRPr lang="en-US" b="0"/>
          </a:p>
          <a:p>
            <a:r>
              <a:rPr lang="en-US" b="0"/>
              <a:t>First, “Network Slicing” is really a fancy way of describing the ability to do Network Segmentation together with Quality of Service in order to help Optimize and Prioritize End-User Experience – based on the mission needs.  </a:t>
            </a:r>
          </a:p>
          <a:p>
            <a:endParaRPr lang="en-US" b="0"/>
          </a:p>
          <a:p>
            <a:r>
              <a:rPr lang="en-US" b="0"/>
              <a:t>On this slide you can see how </a:t>
            </a:r>
            <a:r>
              <a:rPr lang="en-US" b="0" err="1"/>
              <a:t>eMBB</a:t>
            </a:r>
            <a:r>
              <a:rPr lang="en-US" b="0"/>
              <a:t>, URLLC, and </a:t>
            </a:r>
            <a:r>
              <a:rPr lang="en-US" b="0" err="1"/>
              <a:t>mMTC</a:t>
            </a:r>
            <a:r>
              <a:rPr lang="en-US" b="0"/>
              <a:t>/M2M slices each have different needs in terms of latency, data rates, power, or other requirements.  Using Quality of Service to prioritize, and simultaneously leveraging Edge Data Centers, the 5G transport in each slice can be optimized for the needs of the endpoint to improve user experience and assure the best experience with the related mission application in a central Data Center or Private Cloud instance.  As we’ll see later there are trades between latency and throughput that can be made depending on the need of the use case.</a:t>
            </a:r>
          </a:p>
          <a:p>
            <a:endParaRPr lang="en-US" b="0"/>
          </a:p>
          <a:p>
            <a:r>
              <a:rPr lang="en-US" b="0"/>
              <a:t>Taken together, this is what is meant by 5G being focused on User Experience and having an awareness of Business/Mission application – it is far more flexible and adaptable and puts more power at the edge. </a:t>
            </a:r>
          </a:p>
          <a:p>
            <a:endParaRPr lang="en-US" b="0"/>
          </a:p>
          <a:p>
            <a:r>
              <a:rPr lang="en-US" b="0"/>
              <a:t>For an LVC environment:  in this example AR/VR-augmented training audience might want to leverage the URLLC slice for latency – Simple endpoint (laptop/tablet) users could leverage the </a:t>
            </a:r>
            <a:r>
              <a:rPr lang="en-US" b="0" err="1"/>
              <a:t>eMBB</a:t>
            </a:r>
            <a:r>
              <a:rPr lang="en-US" b="0"/>
              <a:t> slice prioritizing throughput – Range assets could push telemetry in the Machine-to-Machine slice.  Non-mission critical / Guests / observers can ride in the “other slice.”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313417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Earlier we highlighted how 5G was created as a Cloud-aware, service-based infrastructure.  Here we can see some of the advantages that such an approach could provide to a Private 5G architecture.  Note that in this example we’re assuming a mix of 5G and 4G technologies in the deployment.  As providers, vendors, spectrum and existing infrastructure receive upgrades, there are technical guidelines and models for the coexistence and Migration of 4G to 5G that are beyond the scope of this brief.  We really are trying to keep this high-level!  However, the presence of existing 4G technology (endpoints and infrastructure) is an important consideration when adopting 5G technology – not all endpoints are 5G ready!</a:t>
            </a:r>
          </a:p>
          <a:p>
            <a:endParaRPr lang="en-US"/>
          </a:p>
          <a:p>
            <a:r>
              <a:rPr lang="en-US"/>
              <a:t>In this example, within the On-Premise Enterprise, we’ll highlight the scalability and flexibility that 5G offers via a cloud-managed Packet Core.  Here, we have all the needed ingredients we discussed on Slide 10 – 5G endpoints, Clean Spectrum, Radio, Enterprise WAN/LAN resources running close to the edge, and the 5G Packet Core. Cloud-based applications outside the Enterprise are accessible via the Core.  Since the Packet Core is Cloud-Native, it is conceivable that the management of </a:t>
            </a:r>
            <a:r>
              <a:rPr lang="en-US" b="1" i="1"/>
              <a:t>One Packet Core, or Multiple Packet Cores </a:t>
            </a:r>
            <a:r>
              <a:rPr lang="en-US"/>
              <a:t>could be enabled via any Public/Private Cloud-hosted Instance.  Hence, multiple geographically separate Cores could be centrally managed via a Cloud-hosted approach with common controls across multiple environments.  This flexibility is what is helping enable Enterprises to adopt Private 5G vs. having to run on public cellular under the control of a Service Provider.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2328501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we’ve mostly been discussing the 5G cellular technology topology in a way that most people think about Cellular Access in the upper left.  But, its important to realize that with recent 5G Release versions, there is support for Peer-to-Peer topologies (bottom) and Point to Point / Multi-point with either Fixed Wireless Access or Side Link Multi-hop Topologies (upper right).  </a:t>
            </a:r>
          </a:p>
          <a:p>
            <a:endParaRPr lang="en-US"/>
          </a:p>
          <a:p>
            <a:r>
              <a:rPr lang="en-US"/>
              <a:t>These topologies help extend 5G’s reach and ability to allow for more flexible deployments.</a:t>
            </a:r>
          </a:p>
          <a:p>
            <a:endParaRPr lang="en-US"/>
          </a:p>
          <a:p>
            <a:r>
              <a:rPr lang="en-US"/>
              <a:t>The Point to Point / Multi-Point topologies (upper right)  are very attractive to extend wireless access to smaller zones or cells – you just need something tall like a light pole or you can use another site to help extend reach.   </a:t>
            </a:r>
          </a:p>
          <a:p>
            <a:endParaRPr lang="en-US"/>
          </a:p>
          <a:p>
            <a:r>
              <a:rPr lang="en-US"/>
              <a:t>Peer to Peer topologies allow direct communications between devices and can be useful are when infrastructure-based communication are not available or, when the use case for direct communications to share data between devices is necessary.  First responders are a good example of this topology.</a:t>
            </a:r>
          </a:p>
          <a:p>
            <a:endParaRPr lang="en-US"/>
          </a:p>
          <a:p>
            <a:r>
              <a:rPr lang="en-US"/>
              <a:t>As we’re going to explore in the coming sections – as shown in the upper left, multiple radio access technologies, like </a:t>
            </a:r>
            <a:r>
              <a:rPr lang="en-US" err="1"/>
              <a:t>WiiFi</a:t>
            </a:r>
            <a:r>
              <a:rPr lang="en-US"/>
              <a:t> and </a:t>
            </a:r>
            <a:r>
              <a:rPr lang="en-US" err="1"/>
              <a:t>LoRaWAN</a:t>
            </a:r>
            <a:r>
              <a:rPr lang="en-US"/>
              <a:t>, are coming together to enable a more consistent and unified approach to the Radio Access Network – which we’ll see can be particularly powerful in a Private Wireless Environment.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297026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in the last section, we took a good (still high level!) look at some of the key features of 5G to provide an understanding of the new capabilities it brings for mobile cellular – especially for Private 5G for Enterprise.</a:t>
            </a:r>
          </a:p>
          <a:p>
            <a:endParaRPr lang="en-US"/>
          </a:p>
          <a:p>
            <a:r>
              <a:rPr lang="en-US"/>
              <a:t>In this section, we’re going to provide a quick overview of how both DoD and Private Industry are experimenting with and adopting Private Wireless capabilities – I think you’ll appreciate the Commercial Use Case given that we’re in Orlando . . .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3608885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great graphic from OSD R&amp;E showing the use cases and specific 5G technologies where DoD is experimenting and seeking Transformation.</a:t>
            </a:r>
          </a:p>
          <a:p>
            <a:endParaRPr lang="en-US"/>
          </a:p>
          <a:p>
            <a:r>
              <a:rPr lang="en-US"/>
              <a:t>Note that the matrix is organized with </a:t>
            </a:r>
            <a:r>
              <a:rPr lang="en-US" err="1"/>
              <a:t>eMBB</a:t>
            </a:r>
            <a:r>
              <a:rPr lang="en-US"/>
              <a:t>, Mass Scale/</a:t>
            </a:r>
            <a:r>
              <a:rPr lang="en-US" err="1"/>
              <a:t>mMTC</a:t>
            </a:r>
            <a:r>
              <a:rPr lang="en-US"/>
              <a:t>, and URLLC horizontally – And, how the columns flow Human to Human // Human to Machine // Machine to Machine.</a:t>
            </a:r>
          </a:p>
          <a:p>
            <a:endParaRPr lang="en-US"/>
          </a:p>
          <a:p>
            <a:r>
              <a:rPr lang="en-US"/>
              <a:t>In the various cells you can see how DoD categorizes many of the use cases for experimentation in 5G.  </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Note that DoD calls out Synthetic Training Environment (STE) Live Virtual Constructive (LVC) in the upper left.  I think this represents a good first start in the upper left-hand corner – but as we’ve already discussed, and just by looking at these use cases, you could imagine how and LVC environment could easily encompass all these cells.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101384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talk to DoD or Government customers, we often get asked about how private industry is adopting 5G – in many cases, several industries have already adopted Private LTE and are looking towards evolving to Private 5G.</a:t>
            </a:r>
          </a:p>
          <a:p>
            <a:endParaRPr lang="en-US"/>
          </a:p>
          <a:p>
            <a:r>
              <a:rPr lang="en-US"/>
              <a:t>But the common theme across industries is </a:t>
            </a:r>
            <a:r>
              <a:rPr lang="en-US" b="1" i="1"/>
              <a:t>that no single wireless technology solves everything </a:t>
            </a:r>
            <a:r>
              <a:rPr lang="en-US"/>
              <a:t>– the Use Case for the technology drives everything, then comes cost, ease of implementation – and always spectrum.</a:t>
            </a:r>
          </a:p>
          <a:p>
            <a:endParaRPr lang="en-US"/>
          </a:p>
          <a:p>
            <a:r>
              <a:rPr lang="en-US"/>
              <a:t>When talking about wireless, industries often think about two classes of users – “Highly Mobile” and “Nomadic” in terms of how far of a distance to the users roam – Do they stay mostly in one area (nomadic)?  Or do they traverse long ranges of multiple areas (mobile)?</a:t>
            </a:r>
          </a:p>
          <a:p>
            <a:endParaRPr lang="en-US"/>
          </a:p>
          <a:p>
            <a:r>
              <a:rPr lang="en-US"/>
              <a:t>Users that traverse a large range need good hand-overs and a wide-area of clean spectrum.  Some users that move about in one local area need low latency for safety reasons.  Everyone wants to make sure they have enough bandwidth to do the job.  And everyone demands that they are secure.  The big emphasis on going “Private” is their ability to ensure quality of service and retain the freedom to control their own wireless destiny from an Enterprise perspective.    </a:t>
            </a:r>
          </a:p>
          <a:p>
            <a:endParaRPr lang="en-US"/>
          </a:p>
          <a:p>
            <a:r>
              <a:rPr lang="en-US"/>
              <a:t>So, the answer is not about shifting everything to Private 5G, it is more about how do we leverage 5G for the right use case and how do we do it with existing wireless investments or are there other wireless technologies that Private 5G can work with? </a:t>
            </a:r>
          </a:p>
          <a:p>
            <a:endParaRPr lang="en-US"/>
          </a:p>
          <a:p>
            <a:r>
              <a:rPr lang="en-US"/>
              <a:t>&lt; Discuss / overview of some of these examples &gt;</a:t>
            </a:r>
          </a:p>
          <a:p>
            <a:endParaRPr lang="en-US"/>
          </a:p>
          <a:p>
            <a:r>
              <a:rPr lang="en-US"/>
              <a:t>Let’s take closer look at one commercial application . . .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149042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one example of a Very Large, Very Popular Theme Park (Possibly close to our current location) . . . You may be familiar with this venue if you are familiar with Orlando . . . </a:t>
            </a:r>
          </a:p>
          <a:p>
            <a:endParaRPr lang="en-US"/>
          </a:p>
          <a:p>
            <a:r>
              <a:rPr lang="en-US"/>
              <a:t>They use a combination of 3 wireless technologies to do multiple things inside the park including:</a:t>
            </a:r>
          </a:p>
          <a:p>
            <a:endParaRPr lang="en-US"/>
          </a:p>
          <a:p>
            <a:pPr marL="285750" indent="-285750">
              <a:buFontTx/>
              <a:buChar char="-"/>
            </a:pPr>
            <a:r>
              <a:rPr lang="en-US"/>
              <a:t>Ensuring customers can get service to call each other and send pictures, chat, post, etc. – If you have kids, you know . . . Over 5G cellular technology or Wi-Fi</a:t>
            </a:r>
          </a:p>
          <a:p>
            <a:pPr marL="285750" indent="-285750">
              <a:buFontTx/>
              <a:buChar char="-"/>
            </a:pPr>
            <a:r>
              <a:rPr lang="en-US"/>
              <a:t>They also use Wi-Fi to enhance customer’s visit via information services / Specifically Focused /Themed Applications / and information pushes to customers in different areas of the park or by interest. </a:t>
            </a:r>
          </a:p>
          <a:p>
            <a:pPr marL="285750" indent="-285750">
              <a:buFontTx/>
              <a:buChar char="-"/>
            </a:pPr>
            <a:r>
              <a:rPr lang="en-US"/>
              <a:t>Wi-Fi is also very helpful to offload cellular demand in heavy customer areas.  </a:t>
            </a:r>
          </a:p>
          <a:p>
            <a:pPr marL="285750" indent="-285750">
              <a:buFontTx/>
              <a:buChar char="-"/>
            </a:pPr>
            <a:r>
              <a:rPr lang="en-US"/>
              <a:t>One interesting wireless capability that we’ll talk about in a minute is Ultra-Reliable Wireless Backhaul which is used to provide high-speed, low-latency, high-performance wireless hand-offs between mobile rides – to give you an idea about the hand-off speed performance, this is what was used during the Autonomous Indy Car challenge and is used on high-speed trains in Europe and Japan. </a:t>
            </a:r>
          </a:p>
          <a:p>
            <a:pPr marL="285750" indent="-285750">
              <a:buFontTx/>
              <a:buChar char="-"/>
            </a:pPr>
            <a:r>
              <a:rPr lang="en-US"/>
              <a:t>Ultra-Reliable Wireless Backhaul is also used in the park to help provide “fiber-like” connectivity when running fiber is not practical or not an option – think of it like a high-speed wireless tunnel between two switches – In this case, the park can expand 5G and/or </a:t>
            </a:r>
            <a:r>
              <a:rPr lang="en-US" err="1"/>
              <a:t>WiFi</a:t>
            </a:r>
            <a:r>
              <a:rPr lang="en-US"/>
              <a:t> coverage to far areas of the park without digging and tunneling infrastructure.</a:t>
            </a:r>
          </a:p>
          <a:p>
            <a:pPr marL="285750" indent="-285750">
              <a:buFontTx/>
              <a:buChar char="-"/>
            </a:pPr>
            <a:endParaRPr lang="en-US"/>
          </a:p>
          <a:p>
            <a:pPr marL="285750" indent="-285750">
              <a:buFontTx/>
              <a:buChar char="-"/>
            </a:pPr>
            <a:r>
              <a:rPr lang="en-US"/>
              <a:t> Note that both Ultra-Reliable Wireless Backhaul and Wi-Fi operate in Unlicensed spectrum.</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269188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Hopefully that Theme Park use case got you interested to know about the different performance characteristics of some Wireless Technologies and how they can be used together.</a:t>
            </a:r>
          </a:p>
          <a:p>
            <a:endParaRPr lang="en-US"/>
          </a:p>
          <a:p>
            <a:r>
              <a:rPr lang="en-US"/>
              <a:t>We’re going to go deeper into each one and compare/contrast to help understand what some of employment opportunities would be and how they can work together in an integrated way.</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201284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likely you’ve heard about 5G as one type of wireless technology . . .  </a:t>
            </a:r>
          </a:p>
          <a:p>
            <a:endParaRPr lang="en-US"/>
          </a:p>
          <a:p>
            <a:r>
              <a:rPr lang="en-US"/>
              <a:t>Today, we’re going to talk about 5G and its capabilities --especially in the context of how using Private 5G along with other Private Wireless technologies can, together, provide not only connectivity to mobile users and devices, but also how Private Wireless technologies can be applied to enable more immersive experiences and new options to an LVC operational environment.</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3859963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Ultra-Reliable Wireless Backhaul, since we were just discussing it and not many people are aware of it.  Frankly, you would not be aware of it unless you were looking for some kind of wireless backhaul because you either did not want to dig a trench, or you did not have a spool of fiber cable long enough to support a semi-mobile end point.  It’s long-range – dependent on power, throughput, and uses directional antennas – 15 miles is probably the outer edge.  Most impressive, and this is why high-speed applications like it – is the high-speed hand offs up to 225 Mph with extremely low latency.  </a:t>
            </a:r>
          </a:p>
          <a:p>
            <a:endParaRPr lang="en-US"/>
          </a:p>
          <a:p>
            <a:r>
              <a:rPr lang="en-US"/>
              <a:t>You can see some of the Industrial applications on the right.  One simple use case for backhaul is high-speed trains.  If you are in the car, you are surfing the web on your tablet from the in-cabin </a:t>
            </a:r>
            <a:r>
              <a:rPr lang="en-US" err="1"/>
              <a:t>wifi</a:t>
            </a:r>
            <a:r>
              <a:rPr lang="en-US"/>
              <a:t> – but that </a:t>
            </a:r>
            <a:r>
              <a:rPr lang="en-US" err="1"/>
              <a:t>wifi</a:t>
            </a:r>
            <a:r>
              <a:rPr lang="en-US"/>
              <a:t> traffic is actually being backhauled from the high-speed train to track link that is constantly changing access points as the train moves down the track!  Like the theme park, college campus use it to provide connectivity to </a:t>
            </a:r>
            <a:r>
              <a:rPr lang="en-US" err="1"/>
              <a:t>WiFi</a:t>
            </a:r>
            <a:r>
              <a:rPr lang="en-US"/>
              <a:t> hotspots around campus.  </a:t>
            </a:r>
          </a:p>
          <a:p>
            <a:endParaRPr lang="en-US"/>
          </a:p>
          <a:p>
            <a:r>
              <a:rPr lang="en-US"/>
              <a:t>Due to its low latency, it is often seen as highly advantageous for OT environments like Maritime Port crane operators who are sitting in an air-conditioned room – no longer up in the  – but need to safely operate the crane as it moves along the quay.   </a:t>
            </a:r>
          </a:p>
          <a:p>
            <a:endParaRPr lang="en-US"/>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88720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another Wireless technology that you may not be familiar with – </a:t>
            </a:r>
            <a:r>
              <a:rPr lang="en-US" err="1"/>
              <a:t>LoRaWAN</a:t>
            </a:r>
            <a:r>
              <a:rPr lang="en-US"/>
              <a:t> – which also operates in Unlicensed spectrum.</a:t>
            </a:r>
          </a:p>
          <a:p>
            <a:endParaRPr lang="en-US"/>
          </a:p>
          <a:p>
            <a:r>
              <a:rPr lang="en-US"/>
              <a:t>Unlike Ultra-Reliable Wireless Backhaul, LoRa support relatively low data rate devices and sensors – at low power – which is perfect for things that only need to report in every now and then, or when they move, or when something happens – and do that over a long range.  And, it is great because the sensors are cheap and can run on small batteries, you can have many-many of these!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291567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Sensor reports back to a gateway, the data can be moved over IP Transport – anywhere – this could be a </a:t>
            </a:r>
            <a:r>
              <a:rPr lang="en-US" err="1"/>
              <a:t>WiFi</a:t>
            </a:r>
            <a:r>
              <a:rPr lang="en-US"/>
              <a:t> link – or a 5G link – or hardwired – These sensors are great for measuring data, reporting events, or tracking – If you have a need for some time of telemetry data to be fed into an LVC environment, LoRa is cheap and easy option – It is certainly a lot less expensive than strapping an iPhone on everything and running your own 5G network just to report some data back for a Machine to Machine application!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145598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its time to get to the “big question” that you all have been wondering – what’s the difference between Wi-Fi and 5G?</a:t>
            </a:r>
          </a:p>
          <a:p>
            <a:endParaRPr lang="en-US"/>
          </a:p>
          <a:p>
            <a:r>
              <a:rPr lang="en-US"/>
              <a:t>There’s a lot on this chart to compare and contrast – but he first thing I would point your eyes towards are the number of Users – Typical </a:t>
            </a:r>
            <a:r>
              <a:rPr lang="en-US" err="1"/>
              <a:t>WiFi</a:t>
            </a:r>
            <a:r>
              <a:rPr lang="en-US"/>
              <a:t> you are looking at 10s – maybe into high hundreds  and into thousands of end points in a really, really large deployment.  In 5G, it’s designed to scale up to 1 Trillion devices (infrastructure permitting).  And the next comparison is the size of area to support this number of users – </a:t>
            </a:r>
            <a:r>
              <a:rPr lang="en-US" err="1"/>
              <a:t>WiFi</a:t>
            </a:r>
            <a:r>
              <a:rPr lang="en-US"/>
              <a:t> is great for a relatively well-defined smaller area – Compared to 10,000s of Miles to that of 5G.  So, the “Mobile” vs. “</a:t>
            </a:r>
            <a:r>
              <a:rPr lang="en-US" err="1"/>
              <a:t>Nomandic</a:t>
            </a:r>
            <a:r>
              <a:rPr lang="en-US"/>
              <a:t>” user comparison is pretty good here – and the numbers of mobile users moving over that area matter a lot.</a:t>
            </a:r>
          </a:p>
          <a:p>
            <a:endParaRPr lang="en-US"/>
          </a:p>
          <a:p>
            <a:r>
              <a:rPr lang="en-US"/>
              <a:t>Next big difference – Spectrum – We’ve talked about this – </a:t>
            </a:r>
            <a:r>
              <a:rPr lang="en-US" err="1"/>
              <a:t>WiFI</a:t>
            </a:r>
            <a:r>
              <a:rPr lang="en-US"/>
              <a:t> is Unlicensed – 5G is Licensed, and that means cost.  Notice though that they both use the same modulation technology – but operating in different bands!</a:t>
            </a:r>
          </a:p>
          <a:p>
            <a:endParaRPr lang="en-US"/>
          </a:p>
          <a:p>
            <a:r>
              <a:rPr lang="en-US"/>
              <a:t>Finally, notice that the brains for </a:t>
            </a:r>
            <a:r>
              <a:rPr lang="en-US" err="1"/>
              <a:t>WiFi</a:t>
            </a:r>
            <a:r>
              <a:rPr lang="en-US"/>
              <a:t> is a WLAN controller – While 5G needs this Mobile packet core to do its job.</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1019273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a:t>Suffice to say every wireless network has these types of requirements these days – the demand is not going away:</a:t>
            </a:r>
            <a:br>
              <a:rPr lang="en-US"/>
            </a:br>
            <a:r>
              <a:rPr lang="en-US"/>
              <a:t>	Coverage: Indoor/Outdoor spaces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Throughput: More bandwidth per device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Determinism: Guarantees for QoS, Latency, Reliability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Security: comprehensive, multi-layer, end to end</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Likewise, every wireless network has these types of challenges: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Availability of usable spectrum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Seamless operation across multiple spectrum sources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Convergence across wireline and wireless networks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	Unified service experience across:  Enterprise / Service Provider / Cloud</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As discussed, Cellular is built for coverage and has been the domain of the Cellular Service Provider</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Wi-Fi is built on the same MAC/PHY layer technology as 5G, but is optimized for capacity and density within an area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So which is better and how can an Enterprise take advantage of both?</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522074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answer for Enterprises is Private Wireless.  Private Wireless for Enterprise allows us to bring both technologies together and provide unified services, data sovereignty, and security together.</a:t>
            </a:r>
          </a:p>
          <a:p>
            <a:endParaRPr lang="en-US"/>
          </a:p>
          <a:p>
            <a:r>
              <a:rPr lang="en-US"/>
              <a:t>This is part of the large opportunity with 5G – Enterprises can use what they already have in their enterprise and can add 5G as another means of wireless transport without being held ransom by the Service Provider world.   </a:t>
            </a:r>
          </a:p>
          <a:p>
            <a:endParaRPr lang="en-US"/>
          </a:p>
          <a:p>
            <a:r>
              <a:rPr lang="en-US"/>
              <a:t>As we saw in the industry use cases, the key is understanding the use case/mission application and applying the best wireless technology fit – So, let’s revisit and explore those trade offs again.</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3216812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lays down some of the areas and use cases where Private 5G is well-suited – and where Wi-Fi is well-suited.</a:t>
            </a:r>
          </a:p>
          <a:p>
            <a:endParaRPr lang="en-US"/>
          </a:p>
          <a:p>
            <a:r>
              <a:rPr lang="en-US"/>
              <a:t>Notice that there is still a judgement area in between where you can go almost either way!  The big trades are usually in range coverage, latency, and throughput.  </a:t>
            </a:r>
          </a:p>
          <a:p>
            <a:endParaRPr lang="en-US"/>
          </a:p>
          <a:p>
            <a:r>
              <a:rPr lang="en-US"/>
              <a:t>Let’s take a look at some more factors –</a:t>
            </a:r>
          </a:p>
          <a:p>
            <a:r>
              <a:rPr lang="en-US"/>
              <a:t>	Not all IOT devices are 5G ready – in fact, most of that ecosystem is still under development</a:t>
            </a:r>
          </a:p>
          <a:p>
            <a:r>
              <a:rPr lang="en-US"/>
              <a:t>	Spectrum – we’ve discussed before – but availability and cost of Spectrum is complex – CBRS in the U.S. is great, and even though they say Private 5G is not metered, there is still a cost to get into that spectrum</a:t>
            </a:r>
          </a:p>
          <a:p>
            <a:r>
              <a:rPr lang="en-US"/>
              <a:t>	Certainly operating a 5G packet core is more complex than a </a:t>
            </a:r>
            <a:r>
              <a:rPr lang="en-US" err="1"/>
              <a:t>WiFi</a:t>
            </a:r>
            <a:r>
              <a:rPr lang="en-US"/>
              <a:t> – As a Service option for operations can make 5G less complex; however, that takes us to . . . </a:t>
            </a:r>
          </a:p>
          <a:p>
            <a:r>
              <a:rPr lang="en-US"/>
              <a:t>	Cost – </a:t>
            </a:r>
            <a:r>
              <a:rPr lang="en-US" err="1"/>
              <a:t>WiFi</a:t>
            </a:r>
            <a:r>
              <a:rPr lang="en-US"/>
              <a:t> is going to be cheaper than 5G for a long time – devices and infrastructure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3944248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thousand words in a picture . . . Here is one visualization for Distance and Coverage Area</a:t>
            </a:r>
          </a:p>
          <a:p>
            <a:endParaRPr lang="en-US"/>
          </a:p>
          <a:p>
            <a:r>
              <a:rPr lang="en-US"/>
              <a:t>Notice how we push out the area and range going from left to right – as you get farther and farther in coverage, Private 5G supported with </a:t>
            </a:r>
            <a:r>
              <a:rPr lang="en-US" err="1"/>
              <a:t>Wifi</a:t>
            </a:r>
            <a:r>
              <a:rPr lang="en-US"/>
              <a:t> provides a good mix of fit and purpose.  And connects the users/things with data/applications that they need for their missions and functions.  Although you can get the same distance/coverage from public cellular, you lose the ability to integrate directly with existing Data Center Infrastructure, security and network management – And, you’re less optimally aligned with smaller/dense coverage areas. </a:t>
            </a:r>
          </a:p>
          <a:p>
            <a:endParaRPr lang="en-US"/>
          </a:p>
          <a:p>
            <a:r>
              <a:rPr lang="en-US"/>
              <a:t>Also, notice that LoRa provides a niche role connecting long range sensors back to the enterprise.  We could even draw Ultra-reliable Wireless Backhaul connectivity between zones here – but that would become too confusing!</a:t>
            </a:r>
          </a:p>
          <a:p>
            <a:endParaRPr lang="en-US"/>
          </a:p>
          <a:p>
            <a:r>
              <a:rPr lang="en-US"/>
              <a: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2891010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another visualization with Latency and Throughput on the major axes.</a:t>
            </a:r>
          </a:p>
          <a:p>
            <a:endParaRPr lang="en-US"/>
          </a:p>
          <a:p>
            <a:r>
              <a:rPr lang="en-US"/>
              <a:t>Plotted in the middle is the relative requirements areas of several Industry Use Cases</a:t>
            </a:r>
          </a:p>
          <a:p>
            <a:endParaRPr lang="en-US"/>
          </a:p>
          <a:p>
            <a:r>
              <a:rPr lang="en-US"/>
              <a:t>Notice that, passengers for example, can live with lower performance in latency as long as they have the throughput so that they can stream video and post pictures, etc.</a:t>
            </a:r>
          </a:p>
          <a:p>
            <a:endParaRPr lang="en-US"/>
          </a:p>
          <a:p>
            <a:r>
              <a:rPr lang="en-US"/>
              <a:t>Latency requirements for Industrial applications becomes more austere where safety and high precision is required.</a:t>
            </a:r>
          </a:p>
          <a:p>
            <a:endParaRPr lang="en-US"/>
          </a:p>
          <a:p>
            <a:r>
              <a:rPr lang="en-US"/>
              <a:t>I think it is fair to say that some LVC applications might live in the Immersive Entertainment – Remote Crane – Video Streaming zone – depending on the application needs</a:t>
            </a:r>
          </a:p>
          <a:p>
            <a:endParaRPr lang="en-US"/>
          </a:p>
          <a:p>
            <a:r>
              <a:rPr lang="en-US"/>
              <a:t>So, let’s overlay some of the Private Wireless technologies over this view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3159098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visual provides a rough idea of potential latency and throughput performance of each wireless technology (BUT says nothing about functionality and other mission application factors!) </a:t>
            </a:r>
          </a:p>
          <a:p>
            <a:endParaRPr lang="en-US"/>
          </a:p>
          <a:p>
            <a:r>
              <a:rPr lang="en-US"/>
              <a:t>Note that is is representative – performance can vary dependent on actual channel bandwidth and other physical factors in the environment -- including upstream device performance – For example, you can’t drop a Wi-Fi 6e Wireless Access Point into your network and connect it to an older, slower switch that does not support new throughput speeds!  Network congestion matters much more for Wi-Fi than CURWB (which is more of a “link”).  As always – it depends!</a:t>
            </a:r>
          </a:p>
          <a:p>
            <a:endParaRPr lang="en-US"/>
          </a:p>
          <a:p>
            <a:r>
              <a:rPr lang="en-US"/>
              <a:t>Notice that 5G URLLC and 5G </a:t>
            </a:r>
            <a:r>
              <a:rPr lang="en-US" err="1"/>
              <a:t>eMBB</a:t>
            </a:r>
            <a:r>
              <a:rPr lang="en-US"/>
              <a:t> are very different when viewed this way – we discussed this when we looked a network slicing</a:t>
            </a:r>
          </a:p>
          <a:p>
            <a:endParaRPr lang="en-US"/>
          </a:p>
          <a:p>
            <a:r>
              <a:rPr lang="en-US"/>
              <a:t>And, of course, technology and performance characteristics will continue to change and improve – this not only WILL but IS continuing to change!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169580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of the characteristics that Private Wireless can bring to LVC Environments?</a:t>
            </a:r>
          </a:p>
          <a:p>
            <a:endParaRPr lang="en-US"/>
          </a:p>
          <a:p>
            <a:r>
              <a:rPr lang="en-US"/>
              <a:t>Today, we will go through the each of these in greater detail during the session; however, suffice to say, Private Wireless technologies—including 5G, but also including other modern wireless technologies -- can provide more options with greater mobility to significantly enhance any training audience’s experience and the value of the overall LVC event.  </a:t>
            </a:r>
          </a:p>
          <a:p>
            <a:endParaRPr lang="en-US"/>
          </a:p>
          <a:p>
            <a:r>
              <a:rPr lang="en-US"/>
              <a:t>By leveraging many of the new and improved features and capabilities from emerging Wireless Technologies (that we will discuss in detail) – like improved bandwidth, latency, edge and cloud computing – together, modern private wireless technologies enable the opportunity to more efficiently and securely deliver enhanced training experiences, with greater flexibility and composability.  Private wireless is especially well-suited to better enable training delivered when integrating augmented reality and/or virtual reality (AR/VR) technologies or high-bandwidth video applications to MOBILE users in LVC environments.  </a:t>
            </a:r>
          </a:p>
          <a:p>
            <a:endParaRPr lang="en-US"/>
          </a:p>
          <a:p>
            <a:r>
              <a:rPr lang="en-US"/>
              <a:t>As with any Enterprise deployment, trade-offs are necessary in-terms of best capability, cost, and easy of deployment – no one wireless technology can solve every solution, so its necessary to understand what features each Private Wireless technology can offer and how they can work together to support the needs and goals of the LVC environment and training audience.  Finally, security cannot be a trade-off – it has to be considered from the start and must following a Zero Trust approach – especially since it is mandated in Federal Environments per the OMB Directive on Zero Trust.  We’ll spend some time on that towards the end of the brief.  Now, let’s jump into Private Wireless!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670276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 which is better for LVC – 5G or </a:t>
            </a:r>
            <a:r>
              <a:rPr lang="en-US" err="1"/>
              <a:t>Wi-FI</a:t>
            </a:r>
            <a:r>
              <a:rPr lang="en-US"/>
              <a:t>?</a:t>
            </a:r>
          </a:p>
          <a:p>
            <a:endParaRPr lang="en-US"/>
          </a:p>
          <a:p>
            <a:r>
              <a:rPr lang="en-US"/>
              <a:t>The answer is that with an Integrated Private Wireless approach you can get the best of both 5G and </a:t>
            </a:r>
            <a:r>
              <a:rPr lang="en-US" err="1"/>
              <a:t>Wi-FI</a:t>
            </a:r>
            <a:r>
              <a:rPr lang="en-US"/>
              <a:t> – and, integrate other Private Wireless capabilities like LoRa and CURWB, where it makes sense too!</a:t>
            </a:r>
          </a:p>
          <a:p>
            <a:endParaRPr lang="en-US"/>
          </a:p>
          <a:p>
            <a:r>
              <a:rPr lang="en-US"/>
              <a:t>It’s important to ask “Why Private Wireless in the first place?”</a:t>
            </a:r>
          </a:p>
          <a:p>
            <a:endParaRPr lang="en-US"/>
          </a:p>
          <a:p>
            <a:pPr marL="115888" indent="-115888">
              <a:buClr>
                <a:srgbClr val="101820"/>
              </a:buClr>
            </a:pPr>
            <a:r>
              <a:rPr lang="en-US" sz="1600">
                <a:solidFill>
                  <a:srgbClr val="101820"/>
                </a:solidFill>
                <a:latin typeface="Arial" panose="020B0604020202020204" pitchFamily="34" charset="0"/>
                <a:cs typeface="Arial" panose="020B0604020202020204" pitchFamily="34" charset="0"/>
              </a:rPr>
              <a:t>	Mobility is the first answer -- Untether the tethered!  Bring more Devices, People, and IOT on the network with more services</a:t>
            </a:r>
          </a:p>
          <a:p>
            <a:pPr marL="115888" indent="-115888">
              <a:buClr>
                <a:srgbClr val="101820"/>
              </a:buClr>
            </a:pPr>
            <a:r>
              <a:rPr lang="en-US" sz="1600">
                <a:solidFill>
                  <a:srgbClr val="101820"/>
                </a:solidFill>
                <a:latin typeface="Arial" panose="020B0604020202020204" pitchFamily="34" charset="0"/>
                <a:cs typeface="Arial" panose="020B0604020202020204" pitchFamily="34" charset="0"/>
              </a:rPr>
              <a:t>	New Wireless speeds are enabling great mobility with, reliability, flexibility and agility – </a:t>
            </a:r>
            <a:r>
              <a:rPr lang="en-US" sz="1800" b="1" i="1" u="sng">
                <a:solidFill>
                  <a:srgbClr val="101820"/>
                </a:solidFill>
                <a:latin typeface="Arial" panose="020B0604020202020204" pitchFamily="34" charset="0"/>
                <a:cs typeface="Arial" panose="020B0604020202020204" pitchFamily="34" charset="0"/>
              </a:rPr>
              <a:t>And, now it is possible to deliver immersive user experiences to Training Audiences in the LVC Environment with these features and capabilities! </a:t>
            </a:r>
            <a:endParaRPr lang="en-US" sz="1600" b="1" i="1" u="sng">
              <a:solidFill>
                <a:srgbClr val="101820"/>
              </a:solidFill>
              <a:latin typeface="Arial" panose="020B0604020202020204" pitchFamily="34" charset="0"/>
              <a:cs typeface="Arial" panose="020B0604020202020204" pitchFamily="34" charset="0"/>
            </a:endParaRPr>
          </a:p>
          <a:p>
            <a:pPr marL="115888" indent="-115888">
              <a:buClr>
                <a:srgbClr val="101820"/>
              </a:buClr>
            </a:pPr>
            <a:r>
              <a:rPr lang="en-US" sz="1600">
                <a:solidFill>
                  <a:srgbClr val="101820"/>
                </a:solidFill>
                <a:latin typeface="Arial" panose="020B0604020202020204" pitchFamily="34" charset="0"/>
                <a:cs typeface="Arial" panose="020B0604020202020204" pitchFamily="34" charset="0"/>
              </a:rPr>
              <a:t>	</a:t>
            </a:r>
          </a:p>
          <a:p>
            <a:pPr marL="115888" indent="-115888">
              <a:buClr>
                <a:srgbClr val="101820"/>
              </a:buClr>
            </a:pPr>
            <a:r>
              <a:rPr lang="en-US" sz="1600">
                <a:solidFill>
                  <a:srgbClr val="101820"/>
                </a:solidFill>
                <a:latin typeface="Arial" panose="020B0604020202020204" pitchFamily="34" charset="0"/>
                <a:cs typeface="Arial" panose="020B0604020202020204" pitchFamily="34" charset="0"/>
              </a:rPr>
              <a:t>	With a Private Wireless environment, you can integrate with existing Enterprise capabilities – and, </a:t>
            </a:r>
          </a:p>
          <a:p>
            <a:pPr marL="115888" indent="-115888">
              <a:buClr>
                <a:srgbClr val="101820"/>
              </a:buClr>
            </a:pPr>
            <a:r>
              <a:rPr lang="en-US" sz="1600">
                <a:solidFill>
                  <a:srgbClr val="101820"/>
                </a:solidFill>
                <a:latin typeface="Arial" panose="020B0604020202020204" pitchFamily="34" charset="0"/>
                <a:cs typeface="Arial" panose="020B0604020202020204" pitchFamily="34" charset="0"/>
              </a:rPr>
              <a:t>	Apply uniform security and identity policies which is critical to having a . . . </a:t>
            </a:r>
          </a:p>
          <a:p>
            <a:pPr marL="115888" indent="-115888">
              <a:buClr>
                <a:srgbClr val="101820"/>
              </a:buClr>
            </a:pPr>
            <a:r>
              <a:rPr lang="en-US" sz="1600">
                <a:solidFill>
                  <a:srgbClr val="101820"/>
                </a:solidFill>
                <a:latin typeface="Arial" panose="020B0604020202020204" pitchFamily="34" charset="0"/>
                <a:cs typeface="Arial" panose="020B0604020202020204" pitchFamily="34" charset="0"/>
              </a:rPr>
              <a:t>	Converged network and security reference architecture </a:t>
            </a:r>
            <a:r>
              <a:rPr lang="en-US" sz="1600">
                <a:solidFill>
                  <a:srgbClr val="101820"/>
                </a:solidFill>
                <a:latin typeface="Arial" panose="020B0604020202020204" pitchFamily="34" charset="0"/>
                <a:cs typeface="Arial" panose="020B0604020202020204" pitchFamily="34" charset="0"/>
                <a:sym typeface="Wingdings" pitchFamily="2" charset="2"/>
              </a:rPr>
              <a:t> Zero Trust approach – which is our next topic!</a:t>
            </a:r>
            <a:endParaRPr lang="en-US" sz="1600">
              <a:solidFill>
                <a:srgbClr val="10182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3184264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 We have discussed quite a bit about differing Private Wireless technologies and associated capabilities, but we must specifically consider security as well.  For one thing, security (via a Zero Trust approach no less!) is mandated in federal environments by way of an OMB directive on Zero Trust.  So let's add security to our discussion within the lens of the Zero Trust security model.</a:t>
            </a:r>
          </a:p>
          <a:p>
            <a:endParaRPr lang="en-US">
              <a:cs typeface="Arial"/>
            </a:endParaRPr>
          </a:p>
          <a:p>
            <a:endParaRPr lang="en-US"/>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1922644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Contemporary threats to any network environment are numerous, and this is certainly the case in wireless and 5G as well. Along the bottom of this slide we can see the various categories of threats relevant to a typical 5G environment topology.  Let's talk about a representative few of them..</a:t>
            </a:r>
          </a:p>
          <a:p>
            <a:r>
              <a:rPr lang="en-US">
                <a:latin typeface="Calibri"/>
                <a:cs typeface="Calibri"/>
              </a:rPr>
              <a:t>So what security approach allows us to counter/mitigate this wide array of threats while preserving the desired characteristics of the network? An increasingly common (and indeed, mandated!) approach is based upon the notion of "Zero Trust."</a:t>
            </a:r>
          </a:p>
        </p:txBody>
      </p:sp>
      <p:sp>
        <p:nvSpPr>
          <p:cNvPr id="4" name="Slide Number Placeholder 3"/>
          <p:cNvSpPr>
            <a:spLocks noGrp="1"/>
          </p:cNvSpPr>
          <p:nvPr>
            <p:ph type="sldNum" sz="quarter" idx="5"/>
          </p:nvPr>
        </p:nvSpPr>
        <p:spPr/>
        <p:txBody>
          <a:bodyPr/>
          <a:lstStyle/>
          <a:p>
            <a:fld id="{85D9B890-3B6E-417C-BD92-47816D5AB620}" type="slidenum">
              <a:rPr lang="en-US"/>
              <a:pPr/>
              <a:t>32</a:t>
            </a:fld>
            <a:endParaRPr lang="en-US"/>
          </a:p>
        </p:txBody>
      </p:sp>
    </p:spTree>
    <p:extLst>
      <p:ext uri="{BB962C8B-B14F-4D97-AF65-F5344CB8AC3E}">
        <p14:creationId xmlns:p14="http://schemas.microsoft.com/office/powerpoint/2010/main" val="337902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Zero Trust is not a product.  It's not a technology.  Rather, it is a set of principles utilized to design and implement IT systems with a goal of producing a secure, yet </a:t>
            </a:r>
            <a:r>
              <a:rPr lang="en-US" err="1">
                <a:latin typeface="Calibri"/>
                <a:cs typeface="Calibri"/>
              </a:rPr>
              <a:t>perimiter</a:t>
            </a:r>
            <a:r>
              <a:rPr lang="en-US">
                <a:latin typeface="Calibri"/>
                <a:cs typeface="Calibri"/>
              </a:rPr>
              <a:t>-less, environment.  The "old" way of implementing security was to construct iron-clad logical or physical perimeters around resources in the network, and defend those perimeters. Operating within that environment assumed that resources within those perimeters were safe/uncompromised.  Zero Trust takes a decidedly different approach. It minimizes the notion of perimeters by assuming that everywhere on the network is always hostile; that threats (both internal and external) are always present; that any specific logical locale on the network cannot be considered trusted.  These assumptions then mandate that every device, user, and network flow be authenticated and authorized. Further, our policies must be dynamic and assessed *continuously*, as we will discuss on this next slide.   </a:t>
            </a:r>
          </a:p>
        </p:txBody>
      </p:sp>
      <p:sp>
        <p:nvSpPr>
          <p:cNvPr id="4" name="Slide Number Placeholder 3"/>
          <p:cNvSpPr>
            <a:spLocks noGrp="1"/>
          </p:cNvSpPr>
          <p:nvPr>
            <p:ph type="sldNum" sz="quarter" idx="5"/>
          </p:nvPr>
        </p:nvSpPr>
        <p:spPr/>
        <p:txBody>
          <a:bodyPr/>
          <a:lstStyle/>
          <a:p>
            <a:fld id="{85D9B890-3B6E-417C-BD92-47816D5AB620}" type="slidenum">
              <a:rPr lang="en-US"/>
              <a:pPr/>
              <a:t>33</a:t>
            </a:fld>
            <a:endParaRPr lang="en-US"/>
          </a:p>
        </p:txBody>
      </p:sp>
    </p:spTree>
    <p:extLst>
      <p:ext uri="{BB962C8B-B14F-4D97-AF65-F5344CB8AC3E}">
        <p14:creationId xmlns:p14="http://schemas.microsoft.com/office/powerpoint/2010/main" val="1224032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Our approach for zero trust is to establish trust, enforce trust through polices at the point of access, but it doesn’t stop there as there is a need to continuously verify that the connection can still be trusted after the initial access is established.</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1. Establish Trust: </a:t>
            </a:r>
            <a:r>
              <a:rPr lang="en-US" sz="1200">
                <a:solidFill>
                  <a:srgbClr val="202C4C"/>
                </a:solidFill>
                <a:latin typeface="Arial" panose="020B0604020202020204" pitchFamily="34" charset="0"/>
                <a:ea typeface="CiscoSansGlobal Light" pitchFamily="2" charset="-128"/>
                <a:cs typeface="Arial" panose="020B0604020202020204" pitchFamily="34" charset="0"/>
              </a:rPr>
              <a:t>We establish trust by verifying: User and Device (assessing the health and posture of the device) both on the network and off the network, Workloads, Applications/Services</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2. Enforce Trust-Based Access: </a:t>
            </a:r>
            <a:r>
              <a:rPr lang="en-US" sz="1200">
                <a:solidFill>
                  <a:srgbClr val="202C4C"/>
                </a:solidFill>
                <a:latin typeface="Arial" panose="020B0604020202020204" pitchFamily="34" charset="0"/>
                <a:ea typeface="CiscoSansGlobal Light" pitchFamily="2" charset="-128"/>
                <a:cs typeface="Arial" panose="020B0604020202020204" pitchFamily="34" charset="0"/>
              </a:rPr>
              <a:t>We enforce least privilege access to:  </a:t>
            </a:r>
            <a:r>
              <a:rPr lang="en-US" sz="1200" b="0">
                <a:latin typeface="Arial" panose="020B0604020202020204" pitchFamily="34" charset="0"/>
                <a:cs typeface="Arial" panose="020B0604020202020204" pitchFamily="34" charset="0"/>
              </a:rPr>
              <a:t>applications, network resources, workload communications, on all users/devices</a:t>
            </a:r>
            <a:endParaRPr lang="en-US" sz="1200" b="1">
              <a:latin typeface="Arial" panose="020B0604020202020204" pitchFamily="34" charset="0"/>
              <a:cs typeface="Arial" panose="020B0604020202020204" pitchFamily="34" charset="0"/>
            </a:endParaRP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3. Continuously Verify Trust: </a:t>
            </a:r>
            <a:r>
              <a:rPr lang="en-US" sz="1200">
                <a:solidFill>
                  <a:srgbClr val="202C4C"/>
                </a:solidFill>
                <a:latin typeface="Arial" panose="020B0604020202020204" pitchFamily="34" charset="0"/>
                <a:ea typeface="CiscoSansGlobal Light" pitchFamily="2" charset="-128"/>
                <a:cs typeface="Arial" panose="020B0604020202020204" pitchFamily="34" charset="0"/>
              </a:rPr>
              <a:t>We continuously verify: </a:t>
            </a:r>
            <a:r>
              <a:rPr lang="en-US" sz="1200" b="0">
                <a:latin typeface="Arial" panose="020B0604020202020204" pitchFamily="34" charset="0"/>
                <a:cs typeface="Arial" panose="020B0604020202020204" pitchFamily="34" charset="0"/>
              </a:rPr>
              <a:t>that original tenants used to establish trust are still true for the duration of the session, that traffic is not introducing risk,  detecting risky, anomalous and malicious behavior. If a compromise is detected, then change we adjust the trust level</a:t>
            </a:r>
          </a:p>
          <a:p>
            <a:endParaRPr lang="en-US" sz="1200" b="0">
              <a:latin typeface="Arial" panose="020B0604020202020204" pitchFamily="34" charset="0"/>
              <a:cs typeface="Arial" panose="020B0604020202020204" pitchFamily="34" charset="0"/>
            </a:endParaRPr>
          </a:p>
          <a:p>
            <a:r>
              <a:rPr lang="en-US" sz="1200" b="0">
                <a:latin typeface="Arial" panose="020B0604020202020204" pitchFamily="34" charset="0"/>
                <a:cs typeface="Arial" panose="020B0604020202020204" pitchFamily="34" charset="0"/>
              </a:rPr>
              <a:t>It is important to both realize and accept that Zero Trust is not a single data point, but is a continual process in the life of any network.  The principles applied to Zero Trust are designed for particular threats or to be used in particular areas of the network, but since the network and the environment continually evolve, the protections applied to the network must constantly be inspected and occasionally updated and even replaced or upgraded.  The graphic shows the cyclical nature of any security story, and certainly that of Zero Trust.  Trust must first be established before access is granted to any resource, but a single trust event does not imply ‘forever’.  Access should be continually evaluated.  Device posture should be continually evaluated.  Threat intelligence should be continually absorbed and applied.  Threat activity should be investigated and isolated.  All of these actions happen all of the time.</a:t>
            </a:r>
          </a:p>
          <a:p>
            <a:endParaRPr lang="en-US" sz="1200" b="0">
              <a:latin typeface="Arial" panose="020B0604020202020204" pitchFamily="34" charset="0"/>
              <a:cs typeface="Arial" panose="020B0604020202020204" pitchFamily="34" charset="0"/>
            </a:endParaRPr>
          </a:p>
          <a:p>
            <a:endParaRPr lang="en-US" sz="1200"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a:p>
        </p:txBody>
      </p:sp>
    </p:spTree>
    <p:extLst>
      <p:ext uri="{BB962C8B-B14F-4D97-AF65-F5344CB8AC3E}">
        <p14:creationId xmlns:p14="http://schemas.microsoft.com/office/powerpoint/2010/main" val="1043450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How do we turn these principles into more tangible network design principles?  </a:t>
            </a:r>
          </a:p>
          <a:p>
            <a:endParaRPr lang="en-US">
              <a:latin typeface="Calibri"/>
              <a:cs typeface="Calibri"/>
            </a:endParaRPr>
          </a:p>
          <a:p>
            <a:r>
              <a:rPr lang="en-US">
                <a:latin typeface="Calibri"/>
                <a:cs typeface="Calibri"/>
              </a:rPr>
              <a:t>The National Institute of Standards and Technology has helped with this via their Special Publication 800-207 (NIST SP 800-207). Through this publication, NIST provides "an abstract definition of ZTA and gives general deployment models and use cases where zero trust could improve an enterprise's overall information technology security posture."</a:t>
            </a:r>
          </a:p>
          <a:p>
            <a:endParaRPr lang="en-US">
              <a:latin typeface="Calibri"/>
              <a:cs typeface="Calibri"/>
            </a:endParaRPr>
          </a:p>
          <a:p>
            <a:r>
              <a:rPr lang="en-US">
                <a:latin typeface="Calibri"/>
                <a:cs typeface="Calibri"/>
              </a:rPr>
              <a:t>At the core of this NIST guidance is the framework shown here to describe the model of interaction between resources, subjects and systems desiring access to those resources, and the policies applied in those interactions that adhere to ZT principles.  We can see, for example, that subjects and systems are "untrusted" by default, prior to the enforcement of access policy for each resource request. All this happens within the logical "control plane."  And outside of this plane we see the external inputs and influences to consider.  We can talk about a couple of those. But this is all sort of abstract for our purposes still.  Let's go to the next slide and put this in more tangible terms for application in an LVC environment. </a:t>
            </a:r>
            <a:endParaRPr lang="en-US">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a:pPr/>
              <a:t>35</a:t>
            </a:fld>
            <a:endParaRPr lang="en-US"/>
          </a:p>
        </p:txBody>
      </p:sp>
    </p:spTree>
    <p:extLst>
      <p:ext uri="{BB962C8B-B14F-4D97-AF65-F5344CB8AC3E}">
        <p14:creationId xmlns:p14="http://schemas.microsoft.com/office/powerpoint/2010/main" val="11608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a:cs typeface="Arial"/>
              </a:rPr>
              <a:t>At its core, ZT is about connecting subjects to resources.</a:t>
            </a:r>
          </a:p>
          <a:p>
            <a:endParaRPr lang="en-US" sz="1200"/>
          </a:p>
          <a:p>
            <a:r>
              <a:rPr lang="en-US" sz="1200">
                <a:latin typeface="Arial"/>
                <a:cs typeface="Arial"/>
              </a:rPr>
              <a:t>In the context of LVC, we can describe these components as the “subjects” who are user/devices of the Workforce,</a:t>
            </a:r>
          </a:p>
          <a:p>
            <a:endParaRPr lang="en-US" sz="1200"/>
          </a:p>
          <a:p>
            <a:r>
              <a:rPr lang="en-US" sz="1200">
                <a:latin typeface="Arial"/>
                <a:cs typeface="Arial"/>
              </a:rPr>
              <a:t>The Workplace for the subjects are the core networks that connects and secures their access to the,</a:t>
            </a:r>
          </a:p>
          <a:p>
            <a:endParaRPr lang="en-US" sz="1200"/>
          </a:p>
          <a:p>
            <a:r>
              <a:rPr lang="en-US" sz="1200">
                <a:latin typeface="Arial"/>
                <a:cs typeface="Arial"/>
              </a:rPr>
              <a:t>Workloads–These are the “resources” which are the data and applications the subjects need to get their mission done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028508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We discussed the basic logical components defined by NIST.  NIST is not one technology or a single product – it is a philosophy that influence how you design and operate your network.</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You don’t have to rip and replace everything – but you do need to take a deliberate approach, especially with regards to Identity of Subject and how you will continuously verify them before access to a Resource is provided.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Threat protection is important – ZT assumes breach and must be continuously informed by the latest Threat Intelligence – as well as understanding network flows to identify insider threats.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Enhanced Visibility / Continuous Monitoring is often overlooked!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Zero Trust is a mature concept, but is also a requires a Maturing Strategy to implement – think of it as a Journey, not a destination.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t>Besides better security, when implemented, ZT has shown improved efficiencies in operations and high yields on investments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American Council for Technology-Industry Advisory Council – Zero Trust Cybersecurity Industry Trends (April 2019)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 - </a:t>
            </a:r>
            <a:r>
              <a:rPr kumimoji="0" lang="en-US" sz="1200" b="0"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hlinkClick r:id="rId3">
                  <a:extLst>
                    <a:ext uri="{A12FA001-AC4F-418D-AE19-62706E023703}">
                      <ahyp:hlinkClr xmlns:ahyp="http://schemas.microsoft.com/office/drawing/2018/hyperlinkcolor" val="tx"/>
                    </a:ext>
                  </a:extLst>
                </a:hlinkClick>
              </a:rPr>
              <a:t>https://www.actiac.org/system/files/ACT-IAC%20Zero%20Trust%20Project%20Report%2004182019.pdf</a:t>
            </a:r>
            <a:endParaRPr kumimoji="0" lang="en-US" sz="1200" b="0" i="0" u="none" strike="noStrike" kern="120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3903955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a:solidFill>
                  <a:schemeClr val="tx1"/>
                </a:solidFill>
                <a:effectLst/>
                <a:latin typeface="Arial" charset="0"/>
                <a:ea typeface="+mn-ea"/>
                <a:cs typeface="+mn-cs"/>
              </a:rPr>
              <a:t>Let's apply zero trust to LVC networks.  it's obvious that in order to realize one synthetic environment across a wide-ranging workforce of many subjects, who are operating across a diverse networking and connectivity workplace, -- And, who are accessing many resources and workloads – That a simplified approach is not only necessary, it is a mission enabler to provide greater visibility and enforcement across a hybrid </a:t>
            </a:r>
            <a:r>
              <a:rPr kumimoji="1" lang="en-US" sz="1200" kern="1200" err="1">
                <a:solidFill>
                  <a:schemeClr val="tx1"/>
                </a:solidFill>
                <a:effectLst/>
                <a:latin typeface="Arial" charset="0"/>
                <a:ea typeface="+mn-ea"/>
                <a:cs typeface="+mn-cs"/>
              </a:rPr>
              <a:t>multicloud</a:t>
            </a:r>
            <a:r>
              <a:rPr kumimoji="1" lang="en-US" sz="1200" kern="1200">
                <a:solidFill>
                  <a:schemeClr val="tx1"/>
                </a:solidFill>
                <a:effectLst/>
                <a:latin typeface="Arial" charset="0"/>
                <a:ea typeface="+mn-ea"/>
                <a:cs typeface="+mn-cs"/>
              </a:rPr>
              <a:t> LVC architecture.  </a:t>
            </a:r>
          </a:p>
          <a:p>
            <a:r>
              <a:rPr kumimoji="1" lang="en-US" sz="1200" kern="1200">
                <a:solidFill>
                  <a:schemeClr val="tx1"/>
                </a:solidFill>
                <a:effectLst/>
                <a:latin typeface="Arial" charset="0"/>
                <a:ea typeface="+mn-ea"/>
                <a:cs typeface="+mn-cs"/>
              </a:rPr>
              <a:t> </a:t>
            </a:r>
          </a:p>
          <a:p>
            <a:r>
              <a:rPr kumimoji="1" lang="en-US" sz="1200" kern="1200">
                <a:solidFill>
                  <a:schemeClr val="tx1"/>
                </a:solidFill>
                <a:effectLst/>
                <a:latin typeface="Arial" charset="0"/>
                <a:ea typeface="+mn-ea"/>
                <a:cs typeface="+mn-cs"/>
              </a:rPr>
              <a:t>Taking this approach makes it easier to implement the design since now we are providing access based off of Identity by the function of subjects in context to their mission – not doing so based on location or VLAN assignment or other impositions on the network design.  This is particularly important since once you create the policy and access design and implement it through software define networking, you don't have to change the entire network design as subjects and or resources are added or removed from the LVC environment. When you think about this in terms of network accreditation, this significantly enhanced enhances agility and aides the in the ATO process since you have implemented least privilege access by design and you can show how policy is continuously enforced – even if subject or resources must be changed, you are not beginning from square 1.</a:t>
            </a:r>
          </a:p>
          <a:p>
            <a:r>
              <a:rPr kumimoji="1" lang="en-US" sz="1200" kern="1200">
                <a:solidFill>
                  <a:schemeClr val="tx1"/>
                </a:solidFill>
                <a:effectLst/>
                <a:latin typeface="Arial" charset="0"/>
                <a:ea typeface="+mn-ea"/>
                <a:cs typeface="+mn-cs"/>
              </a:rPr>
              <a:t> </a:t>
            </a:r>
          </a:p>
          <a:p>
            <a:r>
              <a:rPr kumimoji="1" lang="en-US" sz="1200" kern="1200">
                <a:solidFill>
                  <a:schemeClr val="tx1"/>
                </a:solidFill>
                <a:effectLst/>
                <a:latin typeface="Arial" charset="0"/>
                <a:ea typeface="+mn-ea"/>
                <a:cs typeface="+mn-cs"/>
              </a:rPr>
              <a:t>The approach also includes both threat and risk based approaches to securing data which is critical not only for responding to real time external threats with informed threat intelligence, but also being able to establish and implement protection against internal threats through continuous visibility.  </a:t>
            </a:r>
          </a:p>
          <a:p>
            <a:r>
              <a:rPr kumimoji="1" lang="en-US" sz="1200" kern="1200">
                <a:solidFill>
                  <a:schemeClr val="tx1"/>
                </a:solidFill>
                <a:effectLst/>
                <a:latin typeface="Arial" charset="0"/>
                <a:ea typeface="+mn-ea"/>
                <a:cs typeface="+mn-cs"/>
              </a:rPr>
              <a:t> </a:t>
            </a:r>
          </a:p>
          <a:p>
            <a:r>
              <a:rPr kumimoji="1" lang="en-US" sz="1200" kern="1200">
                <a:solidFill>
                  <a:schemeClr val="tx1"/>
                </a:solidFill>
                <a:effectLst/>
                <a:latin typeface="Arial" charset="0"/>
                <a:ea typeface="+mn-ea"/>
                <a:cs typeface="+mn-cs"/>
              </a:rPr>
              <a:t>Finally this level of software abstraction makes it far easier to operate the network and operators can focus on the performance of the LVC synthetic environment versus having to spend their time constantly adjusting network access and reengineering the network’s physical layer – which could actually cause greater security problems and degrade the LVC environment during execution</a:t>
            </a:r>
          </a:p>
          <a:p>
            <a:endParaRPr kumimoji="1" lang="en-US" sz="1200" kern="1200">
              <a:solidFill>
                <a:schemeClr val="tx1"/>
              </a:solidFill>
              <a:effectLst/>
              <a:latin typeface="Arial" charset="0"/>
              <a:ea typeface="+mn-ea"/>
              <a:cs typeface="+mn-cs"/>
            </a:endParaRPr>
          </a:p>
          <a:p>
            <a:r>
              <a:rPr kumimoji="1" lang="en-US" sz="1200" kern="1200">
                <a:solidFill>
                  <a:schemeClr val="tx1"/>
                </a:solidFill>
                <a:effectLst/>
                <a:latin typeface="Arial" charset="0"/>
                <a:ea typeface="+mn-ea"/>
                <a:cs typeface="+mn-cs"/>
              </a:rPr>
              <a:t>Certification and Accreditation can be applied to the software and hardware infrastructure to ensure a more agile environment.  This has been accomplished within the Navy in the Virtual Pilot Ship program.  C&amp;A of the infrastructure is decoupled from the actual applications running on the PEO IWS Combat Systems infrastructure.</a:t>
            </a:r>
          </a:p>
          <a:p>
            <a:endParaRPr lang="en-US" sz="120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935642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a:ea typeface="ＭＳ Ｐゴシック" charset="-128"/>
              </a:rPr>
              <a:t>ACL – permits or denies access to networks and hosts based on the source address of the authenticated user.</a:t>
            </a:r>
          </a:p>
          <a:p>
            <a:endParaRPr lang="en-US" altLang="en-US" sz="1200">
              <a:ea typeface="ＭＳ Ｐゴシック" charset="-128"/>
            </a:endParaRPr>
          </a:p>
          <a:p>
            <a:r>
              <a:rPr lang="en-US" altLang="en-US" sz="1200">
                <a:ea typeface="ＭＳ Ｐゴシック" charset="-128"/>
              </a:rPr>
              <a:t>VLANs – put users into local networks based on their authenticated credentials.  </a:t>
            </a:r>
          </a:p>
          <a:p>
            <a:endParaRPr lang="en-US" altLang="en-US" sz="1200">
              <a:ea typeface="ＭＳ Ｐゴシック" charset="-128"/>
            </a:endParaRPr>
          </a:p>
          <a:p>
            <a:r>
              <a:rPr lang="en-US" altLang="en-US" sz="1200">
                <a:ea typeface="ＭＳ Ｐゴシック" charset="-128"/>
              </a:rPr>
              <a:t>SGTs - TrustSec uses the device and user credentials acquired during authentication for classifying the packets by security groups (SGs) as they enter the network. This packet classification is maintained by tagging packets on ingress to the  TrustSec network so that they can be properly identified for the purpose of applying security and other policy criteria along the data path. The tag, called the security group tag (SGT), allows the network to enforce the access control policy by enabling the endpoint device to act upon the SGT to filter traffic.</a:t>
            </a:r>
          </a:p>
          <a:p>
            <a:endParaRPr lang="en-US" altLang="en-US" sz="1200">
              <a:ea typeface="ＭＳ Ｐゴシック" charset="-128"/>
            </a:endParaRPr>
          </a:p>
          <a:p>
            <a:r>
              <a:rPr lang="en-US" altLang="en-US" sz="1200">
                <a:ea typeface="ＭＳ Ｐゴシック" charset="-128"/>
              </a:rPr>
              <a:t>The entry point to a network is the first opportunity to apply a security policy, as network entry is one of many possible enforcement points.  Enforcement here does not mean that no further enforcement is needed.  But enforcement upon entry sets the stage for thorough end-to-end visibility and control.</a:t>
            </a:r>
          </a:p>
          <a:p>
            <a:endParaRPr lang="en-US" altLang="en-US" sz="1200">
              <a:ea typeface="ＭＳ Ｐゴシック" charset="-128"/>
            </a:endParaRPr>
          </a:p>
          <a:p>
            <a:r>
              <a:rPr lang="en-US" altLang="en-US" sz="1200">
                <a:ea typeface="ＭＳ Ｐゴシック" charset="-128"/>
              </a:rPr>
              <a:t>As a device, or a person on a device, attempts to access a network, there are a number of choices that can be made.  One choice is ‘do nothing’.  This may be an option if the user/device is completely trusted or there is a belief that future security controls will suffice.  </a:t>
            </a:r>
          </a:p>
          <a:p>
            <a:endParaRPr lang="en-US" altLang="en-US" sz="1200">
              <a:ea typeface="ＭＳ Ｐゴシック" charset="-128"/>
            </a:endParaRPr>
          </a:p>
          <a:p>
            <a:r>
              <a:rPr lang="en-US" altLang="en-US" sz="1200">
                <a:ea typeface="ＭＳ Ｐゴシック" charset="-128"/>
              </a:rPr>
              <a:t>It is also possible to apply an access control list (ACL) immediately upon access.  This sets the stage for possible targets and protocols that may be used by the new device.  </a:t>
            </a:r>
          </a:p>
          <a:p>
            <a:endParaRPr lang="en-US" altLang="en-US" sz="1200">
              <a:ea typeface="ＭＳ Ｐゴシック" charset="-128"/>
            </a:endParaRPr>
          </a:p>
          <a:p>
            <a:r>
              <a:rPr lang="en-US" altLang="en-US" sz="1200">
                <a:ea typeface="ＭＳ Ｐゴシック" charset="-128"/>
              </a:rPr>
              <a:t>The entry VLAN can also be changed.  This forces the entry device into a situation where an existing, upstream security policy can apply.  This also ties an access control policy with an enterprise security policy.  This type of integration creates a richer and more complete security policy because existing security controls can be reused.</a:t>
            </a:r>
          </a:p>
          <a:p>
            <a:endParaRPr lang="en-US" altLang="en-US" sz="1200">
              <a:ea typeface="ＭＳ Ｐゴシック" charset="-128"/>
            </a:endParaRPr>
          </a:p>
          <a:p>
            <a:r>
              <a:rPr lang="en-US" altLang="en-US" sz="1200">
                <a:ea typeface="ＭＳ Ｐゴシック" charset="-128"/>
              </a:rPr>
              <a:t>Finally, an access control policy may ‘tag’ packets as they enter the network.  This tag can act as a way to track the packets as they travel throughout the network.  The tag can also be used later in the network as access control.  A tag is another data point that can be part of an access control list and can provide precise filtering when needed.  The tags can also be seen end-to-end, from the entry into the network to the application in the data center.</a:t>
            </a:r>
          </a:p>
          <a:p>
            <a:endParaRPr lang="en-US" altLang="en-US" sz="1200">
              <a:ea typeface="ＭＳ Ｐゴシック" charset="-128"/>
            </a:endParaRPr>
          </a:p>
        </p:txBody>
      </p:sp>
      <p:sp>
        <p:nvSpPr>
          <p:cNvPr id="4" name="Slide Number Placeholder 3"/>
          <p:cNvSpPr>
            <a:spLocks noGrp="1"/>
          </p:cNvSpPr>
          <p:nvPr>
            <p:ph type="sldNum" sz="quarter" idx="5"/>
          </p:nvPr>
        </p:nvSpPr>
        <p:spPr/>
        <p:txBody>
          <a:bodyPr/>
          <a:lstStyle/>
          <a:p>
            <a:pPr>
              <a:defRPr/>
            </a:pPr>
            <a:fld id="{4F756196-1E11-F443-9DB5-1BF122453F12}" type="slidenum">
              <a:rPr lang="en-US" smtClean="0"/>
              <a:pPr>
                <a:defRPr/>
              </a:pPr>
              <a:t>39</a:t>
            </a:fld>
            <a:endParaRPr lang="en-US"/>
          </a:p>
        </p:txBody>
      </p:sp>
    </p:spTree>
    <p:extLst>
      <p:ext uri="{BB962C8B-B14F-4D97-AF65-F5344CB8AC3E}">
        <p14:creationId xmlns:p14="http://schemas.microsoft.com/office/powerpoint/2010/main" val="3646558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This is a broad outline of today’s discussion – I suspect many of you or your team have had these types of question in the context of 5G or other Wireless Access technologies – we hope to help answer them in today’s discussion and, hopefully inspire thought and perhaps questions about Private Wireless your own environment!</a:t>
            </a:r>
          </a:p>
          <a:p>
            <a:r>
              <a:rPr lang="en-US">
                <a:latin typeface="Arial"/>
                <a:cs typeface="Arial"/>
              </a:rPr>
              <a:t> </a:t>
            </a:r>
            <a:endParaRPr lang="en-US">
              <a:cs typeface="Arial"/>
            </a:endParaRPr>
          </a:p>
          <a:p>
            <a:r>
              <a:rPr lang="en-US">
                <a:latin typeface="Arial"/>
                <a:cs typeface="Arial"/>
              </a:rPr>
              <a:t>	First, we’re going to discuss what is 5G and perhaps dispel some myths and confirm some of its capabilities and features – 5G is not the “end-all-be-all” but it is new and emerging and deserves some attention upfront.</a:t>
            </a:r>
          </a:p>
          <a:p>
            <a:r>
              <a:rPr lang="en-US">
                <a:latin typeface="Arial"/>
                <a:cs typeface="Arial"/>
              </a:rPr>
              <a:t>		So, we’ll go into some technical detail on Private 5G, </a:t>
            </a:r>
          </a:p>
          <a:p>
            <a:r>
              <a:rPr lang="en-US">
                <a:latin typeface="Arial"/>
                <a:cs typeface="Arial"/>
              </a:rPr>
              <a:t>		Including why the DoD is experimenting with 5G technology so aggressively, but</a:t>
            </a:r>
          </a:p>
          <a:p>
            <a:r>
              <a:rPr lang="en-US">
                <a:latin typeface="Arial"/>
                <a:cs typeface="Arial"/>
              </a:rPr>
              <a:t>		Particularly, we’ll try to always bring the technology’s features and what it can do in the context of what makes it potentially useful or attractive for the LVC Community.</a:t>
            </a:r>
          </a:p>
          <a:p>
            <a:endParaRPr lang="en-US"/>
          </a:p>
          <a:p>
            <a:r>
              <a:rPr lang="en-US">
                <a:latin typeface="Arial"/>
                <a:cs typeface="Arial"/>
              </a:rPr>
              <a:t>	Next, in addition to Private 5G, we will also look at other Private Wireless technologies,  to include Wi-Fi, LoRa, and Ultra-Reliable Wireless Backhaul</a:t>
            </a:r>
          </a:p>
          <a:p>
            <a:r>
              <a:rPr lang="en-US">
                <a:latin typeface="Arial"/>
                <a:cs typeface="Arial"/>
              </a:rPr>
              <a:t>		We’ll describe the relative strengths and limitations of each – what are the performance and feature trade-offs, and how they can work together </a:t>
            </a:r>
            <a:endParaRPr lang="en-US">
              <a:cs typeface="Arial"/>
            </a:endParaRPr>
          </a:p>
          <a:p>
            <a:r>
              <a:rPr lang="en-US">
                <a:latin typeface="Arial"/>
                <a:cs typeface="Arial"/>
              </a:rPr>
              <a:t>		We’ll look at some commercial use cases that employ combinations of private wireless technologies as examples</a:t>
            </a:r>
          </a:p>
          <a:p>
            <a:r>
              <a:rPr lang="en-US">
                <a:latin typeface="Arial"/>
                <a:cs typeface="Arial"/>
              </a:rPr>
              <a:t>	</a:t>
            </a:r>
          </a:p>
          <a:p>
            <a:r>
              <a:rPr lang="en-US">
                <a:latin typeface="Arial"/>
                <a:cs typeface="Arial"/>
              </a:rPr>
              <a:t>	We will deep-dive into Security – focusing on the need and benefits of taking a built-in, Zero Trust approach</a:t>
            </a:r>
          </a:p>
          <a:p>
            <a:endParaRPr lang="en-US"/>
          </a:p>
          <a:p>
            <a:r>
              <a:rPr lang="en-US">
                <a:latin typeface="Arial"/>
                <a:cs typeface="Arial"/>
              </a:rPr>
              <a:t>	Finally, we’ll apply our learning about all of the capabilities of Private Wireless technology to how they could support LVC Environments.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42684366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a:ea typeface="ＭＳ Ｐゴシック" charset="-128"/>
              </a:rPr>
              <a:t>The IEEE 802.1X standard defines a client and server-based access control and authentication protocol that restricts unauthorized clients from connecting to a LAN through publicly accessible ports. The authentication server authenticates each client connected to a switch port and assigns the port to a VLAN before making available any services offered by the switch or the LAN. Until the client is authenticated, 802.1X access control allows only Extensible Authentication Protocol over LAN (EAPOL) traffic through the port to which the client is connected. After authentication is successful, normal traffic can pass through the port.</a:t>
            </a:r>
          </a:p>
          <a:p>
            <a:endParaRPr lang="en-US" altLang="en-US" sz="1200">
              <a:ea typeface="ＭＳ Ｐゴシック" charset="-128"/>
            </a:endParaRPr>
          </a:p>
          <a:p>
            <a:r>
              <a:rPr lang="en-US" altLang="en-US" sz="1200">
                <a:ea typeface="ＭＳ Ｐゴシック" charset="-128"/>
              </a:rPr>
              <a:t>Active Identity through a central or local Web Portal means using a web-based authentication mechanism which then reports back the authorized contexts after successful authentication.  Authentications can include simple password challenge, or could include things like biometrics or two-factor authentication schemes.</a:t>
            </a:r>
          </a:p>
          <a:p>
            <a:endParaRPr lang="en-US" altLang="en-US" sz="1200">
              <a:ea typeface="ＭＳ Ｐゴシック" charset="-128"/>
            </a:endParaRPr>
          </a:p>
          <a:p>
            <a:r>
              <a:rPr lang="en-US" altLang="en-US" sz="1200">
                <a:ea typeface="ＭＳ Ｐゴシック" charset="-128"/>
              </a:rPr>
              <a:t>Once a user/device has been authenticated, rules can be enforced to control/limit access as needed.  These rules can be enabled a number of ways.</a:t>
            </a:r>
          </a:p>
          <a:p>
            <a:r>
              <a:rPr lang="en-US" altLang="en-US" sz="1200">
                <a:ea typeface="ＭＳ Ｐゴシック" charset="-128"/>
              </a:rPr>
              <a:t>Downloadable/Named ACLs are access control lists that can define access based on Layer3/Layer4 attributes.</a:t>
            </a:r>
          </a:p>
          <a:p>
            <a:r>
              <a:rPr lang="en-US" altLang="en-US" sz="1200">
                <a:ea typeface="ＭＳ Ｐゴシック" charset="-128"/>
              </a:rPr>
              <a:t>VLAN assignment would entail setting the connected port into a VLAN with access to the appropriate computers/servers.</a:t>
            </a:r>
          </a:p>
          <a:p>
            <a:r>
              <a:rPr lang="en-US" altLang="en-US" sz="1200">
                <a:ea typeface="ＭＳ Ｐゴシック" charset="-128"/>
              </a:rPr>
              <a:t>Security Group TAGs (SGTs) -  </a:t>
            </a:r>
            <a:r>
              <a:rPr lang="en-US" altLang="en-US" sz="1200" err="1">
                <a:ea typeface="ＭＳ Ｐゴシック" charset="-128"/>
              </a:rPr>
              <a:t>TrustSec</a:t>
            </a:r>
            <a:r>
              <a:rPr lang="en-US" altLang="en-US" sz="1200">
                <a:ea typeface="ＭＳ Ｐゴシック" charset="-128"/>
              </a:rPr>
              <a:t> uses the device and user credentials acquired during authentication for classifying the packets by security groups (SGs) as they enter the network. This packet classification is maintained by tagging packets on ingress to the  </a:t>
            </a:r>
            <a:r>
              <a:rPr lang="en-US" altLang="en-US" sz="1200" err="1">
                <a:ea typeface="ＭＳ Ｐゴシック" charset="-128"/>
              </a:rPr>
              <a:t>TrustSec</a:t>
            </a:r>
            <a:r>
              <a:rPr lang="en-US" altLang="en-US" sz="1200">
                <a:ea typeface="ＭＳ Ｐゴシック" charset="-128"/>
              </a:rPr>
              <a:t> network so that they can be properly identified for the purpose of applying security and other policy criteria along the data path. The tag, called the security group tag (SGT), allows the network to enforce the access control policy by enabling the endpoint device to act upon the SGT to filter traffic.</a:t>
            </a:r>
          </a:p>
          <a:p>
            <a:r>
              <a:rPr lang="en-US" altLang="en-US" sz="1200">
                <a:ea typeface="ＭＳ Ｐゴシック" charset="-128"/>
              </a:rPr>
              <a:t>URL Redirection is a mechanism used to redirect web queries to a protected server and display pages like “unauthorized access”.</a:t>
            </a:r>
          </a:p>
          <a:p>
            <a:r>
              <a:rPr lang="en-US" altLang="en-US" sz="1200">
                <a:ea typeface="ＭＳ Ｐゴシック" charset="-128"/>
              </a:rPr>
              <a:t>(ASP) Auto </a:t>
            </a:r>
            <a:r>
              <a:rPr lang="en-US" altLang="en-US" sz="1200" err="1">
                <a:ea typeface="ＭＳ Ｐゴシック" charset="-128"/>
              </a:rPr>
              <a:t>SmartPort</a:t>
            </a:r>
            <a:r>
              <a:rPr lang="en-US" altLang="en-US" sz="1200">
                <a:ea typeface="ＭＳ Ｐゴシック" charset="-128"/>
              </a:rPr>
              <a:t> macros dynamically configure ports based on the device type detected on the port. When the switch detects a new device on a port, it applies the appropriate Auto </a:t>
            </a:r>
            <a:r>
              <a:rPr lang="en-US" altLang="en-US" sz="1200" err="1">
                <a:ea typeface="ＭＳ Ｐゴシック" charset="-128"/>
              </a:rPr>
              <a:t>SmartPorts</a:t>
            </a:r>
            <a:r>
              <a:rPr lang="en-US" altLang="en-US" sz="1200">
                <a:ea typeface="ＭＳ Ｐゴシック" charset="-128"/>
              </a:rPr>
              <a:t> macro. When a link-down event occurs on the port, the switch removes the macro. For example, when you connect a  IP phone to a port, Auto </a:t>
            </a:r>
            <a:r>
              <a:rPr lang="en-US" altLang="en-US" sz="1200" err="1">
                <a:ea typeface="ＭＳ Ｐゴシック" charset="-128"/>
              </a:rPr>
              <a:t>SmartPorts</a:t>
            </a:r>
            <a:r>
              <a:rPr lang="en-US" altLang="en-US" sz="1200">
                <a:ea typeface="ＭＳ Ｐゴシック" charset="-128"/>
              </a:rPr>
              <a:t> automatically applies the  IP phone macro. The  IP phone macro enables quality of service (QoS), security features, and a dedicated voice VLAN to ensure proper treatment of delay-sensitive voice traffic.</a:t>
            </a:r>
          </a:p>
          <a:p>
            <a:endParaRPr lang="en-US" altLang="en-US" sz="1200">
              <a:ea typeface="ＭＳ Ｐゴシック" charset="-128"/>
            </a:endParaRPr>
          </a:p>
          <a:p>
            <a:r>
              <a:rPr lang="en-US" altLang="en-US" sz="1200">
                <a:ea typeface="ＭＳ Ｐゴシック" charset="-128"/>
              </a:rPr>
              <a:t>In this example, the ‘before’ box shows how some unwelcome devices first show up, and are eventually discovered and removed.  In this example, all sit on a common network, and each has IP reachability to any other device.  The overall architectural concepts show that it would typically take more than 10 hours to hunt down and eliminate the threats that appeared.  When this is compared to a model where the (packets from the) devices are tagged as they enter the network, communications are controlled far easier and segmentation becomes something that is simply part of the network, without any expensive upgrade or special purchases.  The network becomes both the visibility grid and the enforcement mechanism.</a:t>
            </a:r>
          </a:p>
          <a:p>
            <a:endParaRPr lang="en-US" altLang="en-US" sz="1200">
              <a:ea typeface="ＭＳ Ｐゴシック" charset="-128"/>
            </a:endParaRPr>
          </a:p>
          <a:p>
            <a:endParaRPr lang="en-US" altLang="en-US" sz="1200">
              <a:ea typeface="ＭＳ Ｐゴシック" charset="-128"/>
            </a:endParaRPr>
          </a:p>
          <a:p>
            <a:endParaRPr lang="en-US" sz="1200"/>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3701573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Another depiction of the principle tenets of ZTA, reinforcing the notion that the relationship between subjects and resources lies at the heart of this security approach across the entire architecture.</a:t>
            </a:r>
          </a:p>
        </p:txBody>
      </p:sp>
      <p:sp>
        <p:nvSpPr>
          <p:cNvPr id="4" name="Slide Number Placeholder 3"/>
          <p:cNvSpPr>
            <a:spLocks noGrp="1"/>
          </p:cNvSpPr>
          <p:nvPr>
            <p:ph type="sldNum" sz="quarter" idx="5"/>
          </p:nvPr>
        </p:nvSpPr>
        <p:spPr/>
        <p:txBody>
          <a:bodyPr/>
          <a:lstStyle/>
          <a:p>
            <a:fld id="{85D9B890-3B6E-417C-BD92-47816D5AB620}" type="slidenum">
              <a:rPr lang="en-US"/>
              <a:pPr/>
              <a:t>41</a:t>
            </a:fld>
            <a:endParaRPr lang="en-US"/>
          </a:p>
        </p:txBody>
      </p:sp>
    </p:spTree>
    <p:extLst>
      <p:ext uri="{BB962C8B-B14F-4D97-AF65-F5344CB8AC3E}">
        <p14:creationId xmlns:p14="http://schemas.microsoft.com/office/powerpoint/2010/main" val="8905820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Now lets focus more directly on the application of Private Wireless capability in an LVC environment.  </a:t>
            </a:r>
          </a:p>
        </p:txBody>
      </p:sp>
      <p:sp>
        <p:nvSpPr>
          <p:cNvPr id="4" name="Slide Number Placeholder 3"/>
          <p:cNvSpPr>
            <a:spLocks noGrp="1"/>
          </p:cNvSpPr>
          <p:nvPr>
            <p:ph type="sldNum" sz="quarter" idx="5"/>
          </p:nvPr>
        </p:nvSpPr>
        <p:spPr/>
        <p:txBody>
          <a:bodyPr/>
          <a:lstStyle/>
          <a:p>
            <a:fld id="{85D9B890-3B6E-417C-BD92-47816D5AB620}" type="slidenum">
              <a:rPr lang="en-US"/>
              <a:pPr/>
              <a:t>44</a:t>
            </a:fld>
            <a:endParaRPr lang="en-US"/>
          </a:p>
        </p:txBody>
      </p:sp>
    </p:spTree>
    <p:extLst>
      <p:ext uri="{BB962C8B-B14F-4D97-AF65-F5344CB8AC3E}">
        <p14:creationId xmlns:p14="http://schemas.microsoft.com/office/powerpoint/2010/main" val="3924379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Recall the relevant characteristics of an LVC environment we referenced in the first few slides.  </a:t>
            </a:r>
            <a:endParaRPr lang="en-US"/>
          </a:p>
          <a:p>
            <a:r>
              <a:rPr lang="en-US">
                <a:latin typeface="Arial"/>
                <a:cs typeface="Arial"/>
              </a:rPr>
              <a:t>  </a:t>
            </a:r>
            <a:endParaRPr lang="en-US">
              <a:cs typeface="Arial"/>
            </a:endParaRPr>
          </a:p>
          <a:p>
            <a:r>
              <a:rPr lang="en-US">
                <a:latin typeface="Arial"/>
                <a:cs typeface="Arial"/>
              </a:rPr>
              <a:t>Through this discussion we have highlighted capabilities that Private Wireless offer in context of those characteristics. </a:t>
            </a:r>
            <a:endParaRPr lang="en-US">
              <a:cs typeface="Arial"/>
            </a:endParaRPr>
          </a:p>
          <a:p>
            <a:r>
              <a:rPr lang="en-US">
                <a:latin typeface="Arial"/>
                <a:cs typeface="Arial"/>
              </a:rPr>
              <a:t>  </a:t>
            </a:r>
            <a:endParaRPr lang="en-US">
              <a:cs typeface="Arial"/>
            </a:endParaRPr>
          </a:p>
          <a:p>
            <a:r>
              <a:rPr lang="en-US">
                <a:latin typeface="Arial"/>
                <a:cs typeface="Arial"/>
              </a:rPr>
              <a:t>We have shown that Private Wireless technologies—including 5G, but also including other modern wireless technologies -- can provide more options with greater mobility options to any training audience.   </a:t>
            </a:r>
            <a:endParaRPr lang="en-US">
              <a:cs typeface="Arial"/>
            </a:endParaRPr>
          </a:p>
          <a:p>
            <a:r>
              <a:rPr lang="en-US">
                <a:latin typeface="Arial"/>
                <a:cs typeface="Arial"/>
              </a:rPr>
              <a:t>  </a:t>
            </a:r>
            <a:endParaRPr lang="en-US">
              <a:cs typeface="Arial"/>
            </a:endParaRPr>
          </a:p>
          <a:p>
            <a:r>
              <a:rPr lang="en-US">
                <a:latin typeface="Arial"/>
                <a:cs typeface="Arial"/>
              </a:rPr>
              <a:t>By leveraging many of the new and improved features that modern wireless capabilities can deliver – like improved bandwidth, latency, edge and cloud computing – together, modern private wireless technologies allow the opportunity to more efficiently and securely deliver training experiences.  Private wireless is especially well-suited to better enable training delivered through when integrating augmented reality and/or virtual reality (AR/VR) technologies in LVC environments.    </a:t>
            </a:r>
            <a:endParaRPr lang="en-US">
              <a:cs typeface="Arial"/>
            </a:endParaRPr>
          </a:p>
          <a:p>
            <a:r>
              <a:rPr lang="en-US">
                <a:latin typeface="Arial"/>
                <a:cs typeface="Arial"/>
              </a:rPr>
              <a:t>  </a:t>
            </a:r>
            <a:endParaRPr lang="en-US">
              <a:cs typeface="Arial"/>
            </a:endParaRPr>
          </a:p>
          <a:p>
            <a:r>
              <a:rPr lang="en-US">
                <a:latin typeface="Arial"/>
                <a:cs typeface="Arial"/>
              </a:rPr>
              <a:t>As with any Enterprise deployment, trade-offs are necessary in-terms of best capability, cost, and easy of deployment – no one wireless technology can solve every solution, so its necessary to understand what features each Private Wireless technology can offer and how they can work together to support the needs and goals of the LVC environment and training audience.  Finally, security cannot be a trade-off – it has to be considered from the start and must following a Zero Trust approach – especially since it is mandated in Federal Environments per the OMB Directive on Zero Trust.  </a:t>
            </a:r>
            <a:endParaRPr lang="en-US">
              <a:cs typeface="Arial"/>
            </a:endParaRPr>
          </a:p>
          <a:p>
            <a:endParaRPr lang="en-US">
              <a:latin typeface="Arial"/>
              <a:cs typeface="Arial"/>
            </a:endParaRPr>
          </a:p>
          <a:p>
            <a:r>
              <a:rPr lang="en-US">
                <a:latin typeface="Arial"/>
                <a:ea typeface="Calibri"/>
                <a:cs typeface="Arial"/>
              </a:rPr>
              <a:t>Let's highlight a few of these benefits some more on the next slides.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5D9B890-3B6E-417C-BD92-47816D5AB620}" type="slidenum">
              <a:rPr lang="en-US"/>
              <a:pPr/>
              <a:t>46</a:t>
            </a:fld>
            <a:endParaRPr lang="en-US"/>
          </a:p>
        </p:txBody>
      </p:sp>
    </p:spTree>
    <p:extLst>
      <p:ext uri="{BB962C8B-B14F-4D97-AF65-F5344CB8AC3E}">
        <p14:creationId xmlns:p14="http://schemas.microsoft.com/office/powerpoint/2010/main" val="26753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814412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Private wireless provides tremendous scalability and flexibility for a mobile devices, minimizing investment in fixed infrastructure and maximizing performance for a wide range of mobile use cases within the environment. As depicted on this slide, the LVC ecosystem may contain a wide variation of edge device implementations, each able to leverage the appropriate wireless access technology within the environment for its specific characteristics.</a:t>
            </a:r>
            <a:endParaRPr lang="en-US">
              <a:cs typeface="Arial"/>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1331320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Through exploration of private wireless access technology and associated capabilities, and comparison with the relevant characteristics of an LVC environment, we can see that private wireless implementation provides many benefits. The various access technologies such as </a:t>
            </a:r>
            <a:r>
              <a:rPr lang="en-US" err="1">
                <a:latin typeface="Calibri"/>
                <a:ea typeface="Calibri"/>
                <a:cs typeface="Calibri"/>
              </a:rPr>
              <a:t>WiFi</a:t>
            </a:r>
            <a:r>
              <a:rPr lang="en-US">
                <a:latin typeface="Calibri"/>
                <a:ea typeface="Calibri"/>
                <a:cs typeface="Calibri"/>
              </a:rPr>
              <a:t> and 5G compliment each other, each simultaneously leveraged by different components within the ecosystem based on component unique requirements.  When designing such an implementation, it is important to consider the relevant characteristics such as spectrum, cost, range, throughout, latency, flexibility, and operational complexity.  Like most design processes, we must find the right balance considering various trade-offs.  But we also can implement enhanced security throughout by way of adherence to the principles of a Zero Trust security approach.  This approach will enhance the LVC enterprise across both wired and private wireless connectivity.</a:t>
            </a:r>
          </a:p>
        </p:txBody>
      </p:sp>
      <p:sp>
        <p:nvSpPr>
          <p:cNvPr id="4" name="Slide Number Placeholder 3"/>
          <p:cNvSpPr>
            <a:spLocks noGrp="1"/>
          </p:cNvSpPr>
          <p:nvPr>
            <p:ph type="sldNum" sz="quarter" idx="5"/>
          </p:nvPr>
        </p:nvSpPr>
        <p:spPr/>
        <p:txBody>
          <a:bodyPr/>
          <a:lstStyle/>
          <a:p>
            <a:fld id="{85D9B890-3B6E-417C-BD92-47816D5AB620}" type="slidenum">
              <a:rPr lang="en-US"/>
              <a:pPr/>
              <a:t>49</a:t>
            </a:fld>
            <a:endParaRPr lang="en-US"/>
          </a:p>
        </p:txBody>
      </p:sp>
    </p:spTree>
    <p:extLst>
      <p:ext uri="{BB962C8B-B14F-4D97-AF65-F5344CB8AC3E}">
        <p14:creationId xmlns:p14="http://schemas.microsoft.com/office/powerpoint/2010/main" val="3109982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 hope that this discussion has allowed you to achieve these learning objectives and we're happy to entertain any questions or discussions for the remainder of our time.</a:t>
            </a:r>
          </a:p>
        </p:txBody>
      </p:sp>
      <p:sp>
        <p:nvSpPr>
          <p:cNvPr id="4" name="Slide Number Placeholder 3"/>
          <p:cNvSpPr>
            <a:spLocks noGrp="1"/>
          </p:cNvSpPr>
          <p:nvPr>
            <p:ph type="sldNum" sz="quarter" idx="5"/>
          </p:nvPr>
        </p:nvSpPr>
        <p:spPr/>
        <p:txBody>
          <a:bodyPr/>
          <a:lstStyle/>
          <a:p>
            <a:fld id="{85D9B890-3B6E-417C-BD92-47816D5AB620}" type="slidenum">
              <a:rPr lang="en-US"/>
              <a:pPr/>
              <a:t>50</a:t>
            </a:fld>
            <a:endParaRPr lang="en-US"/>
          </a:p>
        </p:txBody>
      </p:sp>
    </p:spTree>
    <p:extLst>
      <p:ext uri="{BB962C8B-B14F-4D97-AF65-F5344CB8AC3E}">
        <p14:creationId xmlns:p14="http://schemas.microsoft.com/office/powerpoint/2010/main" val="38630194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altLang="en-US" sz="1200">
                <a:latin typeface="Arial" charset="0"/>
                <a:ea typeface="ＭＳ Ｐゴシック" charset="-128"/>
              </a:rPr>
              <a:t>Please feel free to reach out to us afterwards, here at the event or anytime you have questions.</a:t>
            </a:r>
          </a:p>
          <a:p>
            <a:endParaRPr lang="en-US" altLang="en-US" sz="1200">
              <a:latin typeface="Arial" charset="0"/>
              <a:ea typeface="ＭＳ Ｐゴシック" charset="-128"/>
            </a:endParaRPr>
          </a:p>
          <a:p>
            <a:r>
              <a:rPr lang="en-US" altLang="en-US" sz="1200">
                <a:latin typeface="Arial" charset="0"/>
                <a:ea typeface="ＭＳ Ｐゴシック" charset="-128"/>
              </a:rPr>
              <a:t>What can we address now?</a:t>
            </a:r>
          </a:p>
          <a:p>
            <a:endParaRPr lang="en-US" altLang="en-US" sz="1200">
              <a:latin typeface="Arial" charset="0"/>
              <a:ea typeface="ＭＳ Ｐゴシック" charset="-128"/>
            </a:endParaRPr>
          </a:p>
        </p:txBody>
      </p:sp>
      <p:sp>
        <p:nvSpPr>
          <p:cNvPr id="4" name="Slide Number Placeholder 3"/>
          <p:cNvSpPr>
            <a:spLocks noGrp="1"/>
          </p:cNvSpPr>
          <p:nvPr>
            <p:ph type="sldNum" sz="quarter" idx="5"/>
          </p:nvPr>
        </p:nvSpPr>
        <p:spPr/>
        <p:txBody>
          <a:bodyPr/>
          <a:lstStyle/>
          <a:p>
            <a:pPr>
              <a:defRPr/>
            </a:pPr>
            <a:fld id="{5630A29F-42AF-594A-9271-063C447934ED}" type="slidenum">
              <a:rPr lang="en-US" smtClean="0"/>
              <a:pPr>
                <a:defRPr/>
              </a:pPr>
              <a:t>52</a:t>
            </a:fld>
            <a:endParaRPr lang="en-US"/>
          </a:p>
        </p:txBody>
      </p:sp>
    </p:spTree>
    <p:extLst>
      <p:ext uri="{BB962C8B-B14F-4D97-AF65-F5344CB8AC3E}">
        <p14:creationId xmlns:p14="http://schemas.microsoft.com/office/powerpoint/2010/main" val="73824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72"/>
              </a:spcBef>
            </a:pPr>
            <a:r>
              <a:rPr lang="en-US"/>
              <a:t>Our discussion will support these learning objectives:</a:t>
            </a:r>
            <a:br>
              <a:rPr lang="en-US"/>
            </a:br>
            <a:br>
              <a:rPr lang="en-US"/>
            </a:br>
            <a:r>
              <a:rPr lang="en-US"/>
              <a:t>-     </a:t>
            </a:r>
            <a:r>
              <a:rPr lang="en-US">
                <a:latin typeface="Arial" panose="020B0604020202020204" pitchFamily="34" charset="0"/>
                <a:cs typeface="Arial" panose="020B0604020202020204" pitchFamily="34" charset="0"/>
              </a:rPr>
              <a:t>Understand unique wireless requirements of an LVC network environment</a:t>
            </a:r>
          </a:p>
          <a:p>
            <a:pPr>
              <a:spcBef>
                <a:spcPts val="2472"/>
              </a:spcBef>
            </a:pPr>
            <a:endParaRPr lang="en-US">
              <a:latin typeface="Arial" panose="020B0604020202020204" pitchFamily="34" charset="0"/>
              <a:cs typeface="Arial" panose="020B0604020202020204" pitchFamily="34" charset="0"/>
            </a:endParaRPr>
          </a:p>
          <a:p>
            <a:pPr marL="285750" indent="-285750">
              <a:spcBef>
                <a:spcPts val="2472"/>
              </a:spcBef>
              <a:buFontTx/>
              <a:buChar char="-"/>
            </a:pPr>
            <a:r>
              <a:rPr lang="en-US">
                <a:latin typeface="Arial" panose="020B0604020202020204" pitchFamily="34" charset="0"/>
                <a:cs typeface="Arial" panose="020B0604020202020204" pitchFamily="34" charset="0"/>
              </a:rPr>
              <a:t>Differentiate between different wireless access technologies.</a:t>
            </a:r>
          </a:p>
          <a:p>
            <a:pPr>
              <a:spcBef>
                <a:spcPts val="2472"/>
              </a:spcBef>
            </a:pPr>
            <a:endParaRPr lang="en-US">
              <a:latin typeface="Arial" panose="020B0604020202020204" pitchFamily="34" charset="0"/>
              <a:cs typeface="Arial" panose="020B0604020202020204" pitchFamily="34" charset="0"/>
            </a:endParaRPr>
          </a:p>
          <a:p>
            <a:pPr marL="285750" indent="-285750">
              <a:spcBef>
                <a:spcPts val="2472"/>
              </a:spcBef>
              <a:buFontTx/>
              <a:buChar char="-"/>
            </a:pPr>
            <a:r>
              <a:rPr lang="en-US">
                <a:latin typeface="Arial" panose="020B0604020202020204" pitchFamily="34" charset="0"/>
                <a:cs typeface="Arial" panose="020B0604020202020204" pitchFamily="34" charset="0"/>
              </a:rPr>
              <a:t>Describe the ability of a Zero Trust (ZT) security approach to provide best practices for protecting networks.</a:t>
            </a:r>
          </a:p>
          <a:p>
            <a:pPr marL="285750" indent="-285750">
              <a:spcBef>
                <a:spcPts val="2472"/>
              </a:spcBef>
              <a:buFontTx/>
              <a:buChar char="-"/>
            </a:pPr>
            <a:endParaRPr lang="en-US">
              <a:latin typeface="Arial" panose="020B0604020202020204" pitchFamily="34" charset="0"/>
              <a:cs typeface="Arial" panose="020B0604020202020204" pitchFamily="34" charset="0"/>
            </a:endParaRPr>
          </a:p>
          <a:p>
            <a:pPr marL="285750" indent="-285750">
              <a:spcBef>
                <a:spcPts val="2472"/>
              </a:spcBef>
              <a:buFontTx/>
              <a:buChar char="-"/>
            </a:pPr>
            <a:r>
              <a:rPr lang="en-US">
                <a:latin typeface="Arial" panose="020B0604020202020204" pitchFamily="34" charset="0"/>
                <a:cs typeface="Arial" panose="020B0604020202020204" pitchFamily="34" charset="0"/>
              </a:rPr>
              <a:t>Describe the relevant benefits of private wireless technology applied to an LVC environment.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Rather than just providing the “answers” – we hope to inspire new sets of questions that you may have about Private Wireless access technologies!  That’s what learning is about, inspiring good questions and curiosity!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42990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discussed in the Executive Summary, we’ll start by deep diving into 5G – and start by focusing particularly on what is Private 5G since there is so much going on in 5G today.</a:t>
            </a:r>
          </a:p>
          <a:p>
            <a:endParaRPr lang="en-US"/>
          </a:p>
          <a:p>
            <a:r>
              <a:rPr lang="en-US"/>
              <a:t>We’ll review DoD’s focus areas on Private 5G technology and how Private Wireless is being applied in Industry use cases</a:t>
            </a:r>
          </a:p>
          <a:p>
            <a:endParaRPr lang="en-US"/>
          </a:p>
          <a:p>
            <a:r>
              <a:rPr lang="en-US"/>
              <a:t>Then, we’ll then go deep into the characteristics and features of several Private Wireless technologies – including some you may not be aware and how they can work together</a:t>
            </a:r>
          </a:p>
          <a:p>
            <a:endParaRPr lang="en-US"/>
          </a:p>
          <a:p>
            <a:r>
              <a:rPr lang="en-US"/>
              <a:t>We’ll spend some time on Zero Trust and discuss how Private Wireless can leverage security across an LVC enterprise using features such as identity and incorporating greater abstraction via software defined networking.  </a:t>
            </a:r>
          </a:p>
          <a:p>
            <a:endParaRPr lang="en-US"/>
          </a:p>
          <a:p>
            <a:r>
              <a:rPr lang="en-US"/>
              <a:t>Throughout, we’ll be relating salient features of the technology to the LVC Environment, but we’ll bring it all together to focus on LVC at the end of our discussion.</a:t>
            </a:r>
          </a:p>
          <a:p>
            <a:endParaRPr lang="en-US"/>
          </a:p>
          <a:p>
            <a:r>
              <a:rPr lang="en-US"/>
              <a:t>There is a lot of technical content ahead – but we’ll do our best to make it as painless as possible and leave you with some references to follow up and learn more.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353999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 Let’s jump into 5G and start to uncover some of its capabilities that can make it suitable for an LVC Environment</a:t>
            </a:r>
          </a:p>
          <a:p>
            <a:endParaRPr lang="en-US"/>
          </a:p>
          <a:p>
            <a:r>
              <a:rPr lang="en-US"/>
              <a:t>SPOILER ALERT:  5G does not solve world hunger and all your LVC needs, but it does have some impressive capabilities that we’ll call out along with deployment considerations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2629592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 as you can see from this graphic there is A LOT happing in 5G – too much to put on one slide alone! (but we tried . . . )  </a:t>
            </a:r>
          </a:p>
          <a:p>
            <a:endParaRPr lang="en-US"/>
          </a:p>
          <a:p>
            <a:r>
              <a:rPr lang="en-US"/>
              <a:t>I.  </a:t>
            </a:r>
            <a:r>
              <a:rPr lang="en-US" b="1"/>
              <a:t>First, what is important to LVC?  </a:t>
            </a:r>
            <a:r>
              <a:rPr lang="en-US"/>
              <a:t>Why would the LVC community want to even consider 5G as a candidate technology?</a:t>
            </a:r>
          </a:p>
          <a:p>
            <a:r>
              <a:rPr lang="en-US"/>
              <a:t>	(Upper Right in green) 5G delivers a lot of capabilities that can enhance the experience to the training audience – be that human-to-human OR human-to-machine </a:t>
            </a:r>
          </a:p>
          <a:p>
            <a:r>
              <a:rPr lang="en-US"/>
              <a:t>	</a:t>
            </a:r>
          </a:p>
          <a:p>
            <a:r>
              <a:rPr lang="en-US"/>
              <a:t>	It is built as </a:t>
            </a:r>
            <a:r>
              <a:rPr lang="en-US" b="1"/>
              <a:t>a User Experience focused technology </a:t>
            </a:r>
            <a:r>
              <a:rPr lang="en-US"/>
              <a:t>that is optimized to not only work with Applications/Data from the cloud, but it is also built to be managed and run the cloud (private or public) while enabling data advantages at the edge.</a:t>
            </a:r>
          </a:p>
          <a:p>
            <a:r>
              <a:rPr lang="en-US"/>
              <a:t>	It is business or mission-focused; designed to bring low-latency / high-bandwidth data transport to the users/applications that need those features the most – helping to enrich their experience.  </a:t>
            </a:r>
          </a:p>
          <a:p>
            <a:r>
              <a:rPr lang="en-US"/>
              <a:t>	</a:t>
            </a:r>
          </a:p>
          <a:p>
            <a:r>
              <a:rPr lang="en-US"/>
              <a:t>	As a service-based infrastructure, 5G allows you to turn on capabilities as a service – you don’t have to completely own/operate all of your own infrastructure or compute resources, you can spin them up quickly for a training event and then spin them down after the event is over – consuming them as a service.</a:t>
            </a:r>
          </a:p>
          <a:p>
            <a:endParaRPr lang="en-US"/>
          </a:p>
          <a:p>
            <a:r>
              <a:rPr lang="en-US"/>
              <a:t>	5G is designed to operate in a decentralized and disaggregated manner that allows network transport to be rapidly set up / shifted / dispersed.  It expands computed and data storage capabilities closer to the user/edge – this not only adds mobility and improves performance, but it also provides more flexible deployment options -- Versus – always being tied down to a Centralized architecture</a:t>
            </a:r>
          </a:p>
          <a:p>
            <a:endParaRPr lang="en-US"/>
          </a:p>
          <a:p>
            <a:r>
              <a:rPr lang="en-US"/>
              <a:t>II. </a:t>
            </a:r>
            <a:r>
              <a:rPr lang="en-US" b="1"/>
              <a:t>Rest of the slide:</a:t>
            </a:r>
          </a:p>
          <a:p>
            <a:r>
              <a:rPr lang="en-US"/>
              <a:t>	Understand that 5G is part of an ongoing </a:t>
            </a:r>
            <a:r>
              <a:rPr lang="en-US" b="1" i="1"/>
              <a:t>evolution</a:t>
            </a:r>
            <a:r>
              <a:rPr lang="en-US"/>
              <a:t> of multiple technologies – defined by the 3GPP with new Releases progressively coming out – things got going in 2017, but we’re really beginning to see capabilities roll out over the last three </a:t>
            </a:r>
            <a:r>
              <a:rPr lang="en-US" err="1"/>
              <a:t>relases</a:t>
            </a:r>
            <a:r>
              <a:rPr lang="en-US"/>
              <a:t>.</a:t>
            </a:r>
          </a:p>
          <a:p>
            <a:r>
              <a:rPr lang="en-US"/>
              <a:t>	Just like we lived with overlaps from 1G to 2G to 3G to 4G, there will be overlaps with 4G and 5G – it is part of an ongoing evolution</a:t>
            </a:r>
          </a:p>
          <a:p>
            <a:r>
              <a:rPr lang="en-US"/>
              <a:t>	But the big new improvements with 5G are related to the new radio, URLLC, new Spectrum, New Bands, and network core slicing – we’ll be discussing what these are and what that means for mission application.</a:t>
            </a:r>
          </a:p>
          <a:p>
            <a:endParaRPr lang="en-US"/>
          </a:p>
          <a:p>
            <a:r>
              <a:rPr lang="en-US"/>
              <a:t>III.  </a:t>
            </a:r>
            <a:r>
              <a:rPr lang="en-US" b="1"/>
              <a:t>Finally, of import to LVC </a:t>
            </a:r>
            <a:r>
              <a:rPr lang="en-US"/>
              <a:t>is that 5G enables mobile technology – formerly, cellular/wireless was part of the “big service provides” -- it lived outside your Enterprise and span of control.  Now, with 5G, you can bring Private Cellular into your enterprise and integrate it with what you already have – increasing performance and offering new mobility options – and the option to work coherently with other wireless technologies that are already deployed.</a:t>
            </a:r>
          </a:p>
          <a:p>
            <a:endParaRPr lang="en-US"/>
          </a:p>
          <a:p>
            <a:r>
              <a:rPr lang="en-US"/>
              <a:t>Let’s dig deeper . . . .</a:t>
            </a:r>
          </a:p>
          <a:p>
            <a:r>
              <a:rPr lang="en-US"/>
              <a:t>	 </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29685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deeper into 5G, there are </a:t>
            </a:r>
            <a:r>
              <a:rPr lang="en-US" b="1"/>
              <a:t>3 Big Capabilities </a:t>
            </a:r>
            <a:r>
              <a:rPr lang="en-US"/>
              <a:t>that are part of the last large 3 releases – and they are often depicted as points of this triangle in terms of the capabilities they bring – we’ll be referring back to these a few times.</a:t>
            </a:r>
          </a:p>
          <a:p>
            <a:endParaRPr lang="en-US"/>
          </a:p>
          <a:p>
            <a:r>
              <a:rPr lang="en-US"/>
              <a:t>First – Enhanced Mobile Broadband (</a:t>
            </a:r>
            <a:r>
              <a:rPr lang="en-US" err="1"/>
              <a:t>eMBB</a:t>
            </a:r>
            <a:r>
              <a:rPr lang="en-US"/>
              <a:t>) came out very much geared towards your typical mobile or cellphone user – providing higher data rates to support higher data needs for users for Video, Apps, etc. – well-suited for high-throughput with reasonable latency</a:t>
            </a:r>
          </a:p>
          <a:p>
            <a:endParaRPr lang="en-US"/>
          </a:p>
          <a:p>
            <a:r>
              <a:rPr lang="en-US"/>
              <a:t>Next -- Ultra-Reliable and Low Latency Communications (URLLC) – which is geared to HIGHLY CRITICAL applications that need low-latency and very high reliability – like self-driving cars, or Industrial Machinery, or any application that involves safety – Note that the low latency features especially support capabilities like Virtual / Augmented Reality where a user-to-user or user-to-machine interface is time critical and the link’s performance must be highly reliable   </a:t>
            </a:r>
          </a:p>
          <a:p>
            <a:endParaRPr lang="en-US"/>
          </a:p>
          <a:p>
            <a:r>
              <a:rPr lang="en-US"/>
              <a:t>Third – Massive Machine Type Communications </a:t>
            </a:r>
            <a:r>
              <a:rPr lang="en-US" err="1"/>
              <a:t>mMTC</a:t>
            </a:r>
            <a:r>
              <a:rPr lang="en-US"/>
              <a:t> or M2M – enables the large-scale communication of many, many, many devices speaking machine-to-machine – think “Massive IOT” – this could include Telemetry from of all types of machines, endpoints, platforms TO support monitoring, sensor-</a:t>
            </a:r>
            <a:r>
              <a:rPr lang="en-US" err="1"/>
              <a:t>ing</a:t>
            </a:r>
            <a:r>
              <a:rPr lang="en-US"/>
              <a:t>, and platform to infrastructure communications.  Like things on a Range!</a:t>
            </a:r>
          </a:p>
          <a:p>
            <a:endParaRPr lang="en-US"/>
          </a:p>
          <a:p>
            <a:r>
              <a:rPr lang="en-US"/>
              <a:t>Taken together, you can see in the Green-stared capabilities can support and perhaps enable new capabilities for a mobile training audience – Multiple assets in an LVC environment could benefit from Features and Capabilities from all 3 of these releases.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Of the 5G Features listed on the right.  We’ve talked about a few of these already – like Cloud Native and service-based architecture.  We’ll talk about Spectrum and Network Slicing in a few more slides; however, I want to introduce this feature called </a:t>
            </a:r>
            <a:r>
              <a:rPr lang="en-US" sz="1600" kern="0">
                <a:latin typeface="Arial" panose="020B0604020202020204" pitchFamily="34" charset="0"/>
                <a:cs typeface="Arial" panose="020B0604020202020204" pitchFamily="34" charset="0"/>
              </a:rPr>
              <a:t>Multi-access Edge Computing (MEC), </a:t>
            </a:r>
            <a:r>
              <a:rPr lang="en-US"/>
              <a:t>because we’ll bring it up when we talk about network slicing in two slides. </a:t>
            </a:r>
          </a:p>
          <a:p>
            <a:endParaRPr lang="en-US"/>
          </a:p>
          <a:p>
            <a:r>
              <a:rPr lang="en-US"/>
              <a:t>Multi-access edge computing (MEC) brings compute power and storage closer to the end user. Data is processed and stored closer to the network’s edge, not at a distant data center. This significantly reduces latency since the data does not have to go as far. MEC enables power at the edge and leverages cloud computing capabilities to help enable the enterprise. Specifically, in addition to faster processing and increased bandwidth, MEC provides benefits such as locally empowering more IoT computational power, adding more locally contextual aware data, and of course providing low latency performance – we’ll revisit MEC when we discuss network slicing in a few slides.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3018005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2" name="Slide Number Placeholder 2">
            <a:extLst>
              <a:ext uri="{FF2B5EF4-FFF2-40B4-BE49-F238E27FC236}">
                <a16:creationId xmlns:a16="http://schemas.microsoft.com/office/drawing/2014/main" id="{B3B38DCE-6E1F-A3F6-1253-C33109E6054C}"/>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4" name="Slide Number Placeholder 2">
            <a:extLst>
              <a:ext uri="{FF2B5EF4-FFF2-40B4-BE49-F238E27FC236}">
                <a16:creationId xmlns:a16="http://schemas.microsoft.com/office/drawing/2014/main" id="{BF211B79-2ED9-C4FE-EA90-41728BA3D994}"/>
              </a:ext>
            </a:extLst>
          </p:cNvPr>
          <p:cNvSpPr>
            <a:spLocks noGrp="1"/>
          </p:cNvSpPr>
          <p:nvPr>
            <p:ph type="sldNum" sz="quarter" idx="13"/>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2">
            <a:extLst>
              <a:ext uri="{FF2B5EF4-FFF2-40B4-BE49-F238E27FC236}">
                <a16:creationId xmlns:a16="http://schemas.microsoft.com/office/drawing/2014/main" id="{742779DE-9A1A-F830-F539-524411D21D7A}"/>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5E0FE7C5-6441-8324-92AF-2A6C62B1B741}"/>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
        <p:nvSpPr>
          <p:cNvPr id="3" name="Slide Number Placeholder 2">
            <a:extLst>
              <a:ext uri="{FF2B5EF4-FFF2-40B4-BE49-F238E27FC236}">
                <a16:creationId xmlns:a16="http://schemas.microsoft.com/office/drawing/2014/main" id="{BC0B535D-72B3-57B4-6CA4-6AF741B95AF1}"/>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27743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AC8D76-F86C-13A9-33A9-1DCBDC1D5055}"/>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346736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
        <p:nvSpPr>
          <p:cNvPr id="4" name="Slide Number Placeholder 2">
            <a:extLst>
              <a:ext uri="{FF2B5EF4-FFF2-40B4-BE49-F238E27FC236}">
                <a16:creationId xmlns:a16="http://schemas.microsoft.com/office/drawing/2014/main" id="{2141B952-7223-CAD4-AFDA-984CFE2668F0}"/>
              </a:ext>
            </a:extLst>
          </p:cNvPr>
          <p:cNvSpPr>
            <a:spLocks noGrp="1"/>
          </p:cNvSpPr>
          <p:nvPr>
            <p:ph type="sldNum" sz="quarter" idx="12"/>
          </p:nvPr>
        </p:nvSpPr>
        <p:spPr>
          <a:xfrm>
            <a:off x="10886876" y="6493854"/>
            <a:ext cx="821634" cy="340935"/>
          </a:xfrm>
        </p:spPr>
        <p:txBody>
          <a:bodyPr/>
          <a:lstStyle>
            <a:lvl1pPr>
              <a:defRPr sz="1200"/>
            </a:lvl1pPr>
          </a:lstStyle>
          <a:p>
            <a:pPr>
              <a:defRPr/>
            </a:pPr>
            <a:fld id="{D68E8870-17DE-45C4-A8DD-7644B2422933}" type="slidenum">
              <a:rPr lang="en-US" smtClean="0"/>
              <a:pPr>
                <a:defRPr/>
              </a:pPr>
              <a:t>‹#›</a:t>
            </a:fld>
            <a:endParaRPr lang="en-US"/>
          </a:p>
        </p:txBody>
      </p:sp>
    </p:spTree>
    <p:extLst>
      <p:ext uri="{BB962C8B-B14F-4D97-AF65-F5344CB8AC3E}">
        <p14:creationId xmlns:p14="http://schemas.microsoft.com/office/powerpoint/2010/main" val="1529771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png"/><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3" name="Picture 22" descr="twitterlogosmall.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9" r:id="rId6"/>
    <p:sldLayoutId id="2147483680" r:id="rId7"/>
    <p:sldLayoutId id="2147483678" r:id="rId8"/>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svg"/><Relationship Id="rId23" Type="http://schemas.openxmlformats.org/officeDocument/2006/relationships/image" Target="../media/image41.png"/><Relationship Id="rId10" Type="http://schemas.openxmlformats.org/officeDocument/2006/relationships/image" Target="../media/image28.sv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tiff"/><Relationship Id="rId11" Type="http://schemas.openxmlformats.org/officeDocument/2006/relationships/image" Target="../media/image53.svg"/><Relationship Id="rId5" Type="http://schemas.openxmlformats.org/officeDocument/2006/relationships/image" Target="../media/image47.tiff"/><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diagramData" Target="../diagrams/data1.xml"/><Relationship Id="rId21" Type="http://schemas.openxmlformats.org/officeDocument/2006/relationships/image" Target="../media/image67.png"/><Relationship Id="rId7" Type="http://schemas.microsoft.com/office/2007/relationships/diagramDrawing" Target="../diagrams/drawing1.xml"/><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notesSlide" Target="../notesSlides/notesSlide14.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7.svg"/><Relationship Id="rId5" Type="http://schemas.openxmlformats.org/officeDocument/2006/relationships/diagramQuickStyle" Target="../diagrams/quickStyle1.xml"/><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diagramLayout" Target="../diagrams/layout1.xml"/><Relationship Id="rId9" Type="http://schemas.openxmlformats.org/officeDocument/2006/relationships/image" Target="../media/image55.svg"/><Relationship Id="rId1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85.emf"/><Relationship Id="rId13" Type="http://schemas.openxmlformats.org/officeDocument/2006/relationships/image" Target="../media/image90.jpe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 Id="rId14" Type="http://schemas.openxmlformats.org/officeDocument/2006/relationships/image" Target="../media/image9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png"/><Relationship Id="rId3" Type="http://schemas.openxmlformats.org/officeDocument/2006/relationships/image" Target="../media/image93.png"/><Relationship Id="rId7" Type="http://schemas.microsoft.com/office/2007/relationships/hdphoto" Target="../media/hdphoto2.wdp"/><Relationship Id="rId12"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97.png"/><Relationship Id="rId4" Type="http://schemas.openxmlformats.org/officeDocument/2006/relationships/image" Target="../media/image94.png"/><Relationship Id="rId9" Type="http://schemas.microsoft.com/office/2007/relationships/hdphoto" Target="../media/hdphoto3.wdp"/><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26" Type="http://schemas.openxmlformats.org/officeDocument/2006/relationships/image" Target="../media/image121.png"/><Relationship Id="rId3" Type="http://schemas.openxmlformats.org/officeDocument/2006/relationships/image" Target="../media/image100.png"/><Relationship Id="rId21" Type="http://schemas.openxmlformats.org/officeDocument/2006/relationships/image" Target="../media/image118.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5" Type="http://schemas.openxmlformats.org/officeDocument/2006/relationships/image" Target="../media/image120.svg"/><Relationship Id="rId2" Type="http://schemas.openxmlformats.org/officeDocument/2006/relationships/notesSlide" Target="../notesSlides/notesSlide23.xml"/><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svg"/><Relationship Id="rId24" Type="http://schemas.openxmlformats.org/officeDocument/2006/relationships/image" Target="../media/image32.png"/><Relationship Id="rId5" Type="http://schemas.openxmlformats.org/officeDocument/2006/relationships/image" Target="../media/image102.svg"/><Relationship Id="rId15" Type="http://schemas.openxmlformats.org/officeDocument/2006/relationships/image" Target="../media/image112.png"/><Relationship Id="rId23" Type="http://schemas.openxmlformats.org/officeDocument/2006/relationships/image" Target="../media/image119.svg"/><Relationship Id="rId28" Type="http://schemas.openxmlformats.org/officeDocument/2006/relationships/image" Target="../media/image123.png"/><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 Id="rId22" Type="http://schemas.openxmlformats.org/officeDocument/2006/relationships/image" Target="../media/image30.png"/><Relationship Id="rId27" Type="http://schemas.openxmlformats.org/officeDocument/2006/relationships/image" Target="../media/image122.png"/><Relationship Id="rId30" Type="http://schemas.openxmlformats.org/officeDocument/2006/relationships/image" Target="../media/image125.png"/></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slides/_rels/slide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svg"/></Relationships>
</file>

<file path=ppt/slides/_rels/slide2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27.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jpeg"/><Relationship Id="rId18" Type="http://schemas.openxmlformats.org/officeDocument/2006/relationships/image" Target="../media/image155.png"/><Relationship Id="rId3" Type="http://schemas.openxmlformats.org/officeDocument/2006/relationships/image" Target="../media/image142.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jpeg"/><Relationship Id="rId17" Type="http://schemas.openxmlformats.org/officeDocument/2006/relationships/image" Target="../media/image154.png"/><Relationship Id="rId2" Type="http://schemas.openxmlformats.org/officeDocument/2006/relationships/notesSlide" Target="../notesSlides/notesSlide27.xml"/><Relationship Id="rId16" Type="http://schemas.openxmlformats.org/officeDocument/2006/relationships/image" Target="../media/image153.png"/><Relationship Id="rId20" Type="http://schemas.openxmlformats.org/officeDocument/2006/relationships/image" Target="../media/image157.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48.jpeg"/><Relationship Id="rId5" Type="http://schemas.openxmlformats.org/officeDocument/2006/relationships/image" Target="../media/image143.png"/><Relationship Id="rId15" Type="http://schemas.openxmlformats.org/officeDocument/2006/relationships/image" Target="../media/image152.png"/><Relationship Id="rId10" Type="http://schemas.openxmlformats.org/officeDocument/2006/relationships/image" Target="../media/image147.jpeg"/><Relationship Id="rId19" Type="http://schemas.openxmlformats.org/officeDocument/2006/relationships/image" Target="../media/image156.png"/><Relationship Id="rId4" Type="http://schemas.microsoft.com/office/2007/relationships/hdphoto" Target="../media/hdphoto6.wdp"/><Relationship Id="rId9" Type="http://schemas.openxmlformats.org/officeDocument/2006/relationships/image" Target="../media/image146.png"/><Relationship Id="rId14" Type="http://schemas.openxmlformats.org/officeDocument/2006/relationships/image" Target="../media/image151.png"/><Relationship Id="rId22" Type="http://schemas.openxmlformats.org/officeDocument/2006/relationships/image" Target="../media/image15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63.sv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svg"/><Relationship Id="rId4" Type="http://schemas.openxmlformats.org/officeDocument/2006/relationships/image" Target="../media/image161.svg"/><Relationship Id="rId9" Type="http://schemas.openxmlformats.org/officeDocument/2006/relationships/image" Target="../media/image16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174.png"/><Relationship Id="rId4" Type="http://schemas.openxmlformats.org/officeDocument/2006/relationships/image" Target="../media/image173.tiff"/></Relationships>
</file>

<file path=ppt/slides/_rels/slide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emf"/><Relationship Id="rId7"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6.png"/><Relationship Id="rId4" Type="http://schemas.openxmlformats.org/officeDocument/2006/relationships/image" Target="../media/image181.emf"/><Relationship Id="rId9" Type="http://schemas.openxmlformats.org/officeDocument/2006/relationships/image" Target="../media/image185.svg"/></Relationships>
</file>

<file path=ppt/slides/_rels/slide4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sv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10.svg"/><Relationship Id="rId18" Type="http://schemas.openxmlformats.org/officeDocument/2006/relationships/image" Target="../media/image200.png"/><Relationship Id="rId3" Type="http://schemas.openxmlformats.org/officeDocument/2006/relationships/image" Target="../media/image190.png"/><Relationship Id="rId21" Type="http://schemas.openxmlformats.org/officeDocument/2006/relationships/image" Target="../media/image202.png"/><Relationship Id="rId7" Type="http://schemas.openxmlformats.org/officeDocument/2006/relationships/image" Target="../media/image194.png"/><Relationship Id="rId12" Type="http://schemas.openxmlformats.org/officeDocument/2006/relationships/image" Target="../media/image109.png"/><Relationship Id="rId17" Type="http://schemas.openxmlformats.org/officeDocument/2006/relationships/image" Target="../media/image199.png"/><Relationship Id="rId2" Type="http://schemas.openxmlformats.org/officeDocument/2006/relationships/image" Target="../media/image189.png"/><Relationship Id="rId16" Type="http://schemas.openxmlformats.org/officeDocument/2006/relationships/image" Target="../media/image198.png"/><Relationship Id="rId20"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12.png"/><Relationship Id="rId5" Type="http://schemas.openxmlformats.org/officeDocument/2006/relationships/image" Target="../media/image192.png"/><Relationship Id="rId15" Type="http://schemas.openxmlformats.org/officeDocument/2006/relationships/image" Target="../media/image197.png"/><Relationship Id="rId10" Type="http://schemas.openxmlformats.org/officeDocument/2006/relationships/image" Target="../media/image111.png"/><Relationship Id="rId19" Type="http://schemas.openxmlformats.org/officeDocument/2006/relationships/image" Target="../media/image29.png"/><Relationship Id="rId4" Type="http://schemas.openxmlformats.org/officeDocument/2006/relationships/image" Target="../media/image191.png"/><Relationship Id="rId9" Type="http://schemas.openxmlformats.org/officeDocument/2006/relationships/image" Target="../media/image100.png"/><Relationship Id="rId14" Type="http://schemas.openxmlformats.org/officeDocument/2006/relationships/image" Target="../media/image19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image" Target="../media/image203.png"/><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05.png"/><Relationship Id="rId11" Type="http://schemas.openxmlformats.org/officeDocument/2006/relationships/image" Target="../media/image210.png"/><Relationship Id="rId5" Type="http://schemas.microsoft.com/office/2007/relationships/hdphoto" Target="../media/hdphoto8.wdp"/><Relationship Id="rId10" Type="http://schemas.openxmlformats.org/officeDocument/2006/relationships/image" Target="../media/image209.png"/><Relationship Id="rId4" Type="http://schemas.openxmlformats.org/officeDocument/2006/relationships/image" Target="../media/image204.png"/><Relationship Id="rId9" Type="http://schemas.openxmlformats.org/officeDocument/2006/relationships/image" Target="../media/image208.png"/><Relationship Id="rId14" Type="http://schemas.openxmlformats.org/officeDocument/2006/relationships/image" Target="../media/image21.png"/></Relationships>
</file>

<file path=ppt/slides/_rels/slide48.xml.rels><?xml version="1.0" encoding="UTF-8" standalone="yes"?>
<Relationships xmlns="http://schemas.openxmlformats.org/package/2006/relationships"><Relationship Id="rId8" Type="http://schemas.openxmlformats.org/officeDocument/2006/relationships/image" Target="../media/image218.emf"/><Relationship Id="rId13" Type="http://schemas.openxmlformats.org/officeDocument/2006/relationships/image" Target="../media/image96.png"/><Relationship Id="rId3" Type="http://schemas.openxmlformats.org/officeDocument/2006/relationships/image" Target="../media/image213.png"/><Relationship Id="rId7" Type="http://schemas.openxmlformats.org/officeDocument/2006/relationships/image" Target="../media/image217.png"/><Relationship Id="rId12" Type="http://schemas.openxmlformats.org/officeDocument/2006/relationships/image" Target="../media/image210.png"/><Relationship Id="rId2" Type="http://schemas.openxmlformats.org/officeDocument/2006/relationships/notesSlide" Target="../notesSlides/notesSlide45.xml"/><Relationship Id="rId16"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21.png"/><Relationship Id="rId5" Type="http://schemas.openxmlformats.org/officeDocument/2006/relationships/image" Target="../media/image215.png"/><Relationship Id="rId15" Type="http://schemas.openxmlformats.org/officeDocument/2006/relationships/image" Target="../media/image188.png"/><Relationship Id="rId10" Type="http://schemas.openxmlformats.org/officeDocument/2006/relationships/image" Target="../media/image220.emf"/><Relationship Id="rId4" Type="http://schemas.openxmlformats.org/officeDocument/2006/relationships/image" Target="../media/image214.png"/><Relationship Id="rId9" Type="http://schemas.openxmlformats.org/officeDocument/2006/relationships/image" Target="../media/image219.png"/><Relationship Id="rId14" Type="http://schemas.microsoft.com/office/2007/relationships/hdphoto" Target="../media/hdphoto3.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go.forrester.com/blogs/tag/zero-trust/" TargetMode="External"/><Relationship Id="rId3" Type="http://schemas.openxmlformats.org/officeDocument/2006/relationships/hyperlink" Target="https://www.3gpp.org/release-16" TargetMode="External"/><Relationship Id="rId7" Type="http://schemas.openxmlformats.org/officeDocument/2006/relationships/hyperlink" Target="https://www.cto.mil/wp-content/uploads/2020/05/DoD_5G_Strategy_May_2020.pdf" TargetMode="External"/><Relationship Id="rId12" Type="http://schemas.openxmlformats.org/officeDocument/2006/relationships/hyperlink" Target="https://cbrs.wirelessinnovation.org/" TargetMode="External"/><Relationship Id="rId2" Type="http://schemas.openxmlformats.org/officeDocument/2006/relationships/hyperlink" Target="https://www.3gpp.org/release-17" TargetMode="External"/><Relationship Id="rId1" Type="http://schemas.openxmlformats.org/officeDocument/2006/relationships/slideLayout" Target="../slideLayouts/slideLayout2.xml"/><Relationship Id="rId6" Type="http://schemas.openxmlformats.org/officeDocument/2006/relationships/hyperlink" Target="http://www.cisco.com/c/en/us/products/security/zero-trust.html" TargetMode="External"/><Relationship Id="rId11" Type="http://schemas.openxmlformats.org/officeDocument/2006/relationships/hyperlink" Target="https://www.whitehouse.gov/wp-content/uploads/2020/03/National-Strategy-5GFinal.pdf" TargetMode="External"/><Relationship Id="rId5" Type="http://schemas.openxmlformats.org/officeDocument/2006/relationships/hyperlink" Target="https://www.cbrsalliance.org/resource/" TargetMode="External"/><Relationship Id="rId10" Type="http://schemas.openxmlformats.org/officeDocument/2006/relationships/hyperlink" Target="http://www.gartner.com/smarterwithgartner/new-to-zero-trust-security-start-here/" TargetMode="External"/><Relationship Id="rId4" Type="http://schemas.openxmlformats.org/officeDocument/2006/relationships/hyperlink" Target="https://www.3gpp.org/release-15" TargetMode="External"/><Relationship Id="rId9" Type="http://schemas.openxmlformats.org/officeDocument/2006/relationships/hyperlink" Target="https://www.fcc.gov/wireless/bureau-divisions/mobility-division/35-ghz-band/35-ghz-band-overview"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jbeel@cisco.com"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mailto:andrewst@cisco.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229411"/>
          </a:xfrm>
        </p:spPr>
        <p:txBody>
          <a:bodyPr/>
          <a:lstStyle/>
          <a:p>
            <a:r>
              <a:rPr lang="en-US"/>
              <a:t>Secure Private Wireless Network Architecture Applied to LVC Environments</a:t>
            </a:r>
            <a:endParaRPr lang="en-US" sz="2000">
              <a:solidFill>
                <a:srgbClr val="00B050"/>
              </a:solidFill>
            </a:endParaRPr>
          </a:p>
          <a:p>
            <a:endParaRPr lang="en-US"/>
          </a:p>
          <a:p>
            <a:endParaRPr lang="en-US"/>
          </a:p>
        </p:txBody>
      </p:sp>
      <p:sp>
        <p:nvSpPr>
          <p:cNvPr id="10" name="Text Placeholder 9"/>
          <p:cNvSpPr>
            <a:spLocks noGrp="1"/>
          </p:cNvSpPr>
          <p:nvPr>
            <p:ph type="body" sz="quarter" idx="11"/>
          </p:nvPr>
        </p:nvSpPr>
        <p:spPr>
          <a:xfrm>
            <a:off x="1856580" y="5021273"/>
            <a:ext cx="8478838" cy="1338372"/>
          </a:xfrm>
        </p:spPr>
        <p:txBody>
          <a:bodyPr/>
          <a:lstStyle/>
          <a:p>
            <a:r>
              <a:rPr lang="en-US">
                <a:latin typeface="Arial Narrow"/>
              </a:rPr>
              <a:t>Andrew Stewart, CAPT, USN (Ret.), Cisco Systems, Inc.</a:t>
            </a:r>
            <a:endParaRPr lang="en-US"/>
          </a:p>
          <a:p>
            <a:r>
              <a:rPr lang="en-US">
                <a:latin typeface="Arial Narrow"/>
              </a:rPr>
              <a:t>Jason Hester, COL, USA (Ret.), Cisco Systems, Inc.</a:t>
            </a:r>
            <a:endParaRPr lang="en-US"/>
          </a:p>
          <a:p>
            <a:r>
              <a:rPr lang="en-US">
                <a:latin typeface="Arial Narrow"/>
              </a:rPr>
              <a:t>Mr. Kevin McFadden, Cisco Systems, Inc.</a:t>
            </a:r>
            <a:endParaRPr lang="en-US"/>
          </a:p>
          <a:p>
            <a:endParaRPr lang="en-US"/>
          </a:p>
        </p:txBody>
      </p:sp>
      <p:pic>
        <p:nvPicPr>
          <p:cNvPr id="3" name="Picture 2" descr="A picture containing icon&#10;&#10;Description automatically generated">
            <a:extLst>
              <a:ext uri="{FF2B5EF4-FFF2-40B4-BE49-F238E27FC236}">
                <a16:creationId xmlns:a16="http://schemas.microsoft.com/office/drawing/2014/main" id="{7F5E916D-541F-8866-FEDD-271166B24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778" y="3385329"/>
            <a:ext cx="2596442" cy="1338372"/>
          </a:xfrm>
          <a:prstGeom prst="rect">
            <a:avLst/>
          </a:prstGeom>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E319E-2CAD-9014-F5C9-1D80C79D2EA8}"/>
              </a:ext>
            </a:extLst>
          </p:cNvPr>
          <p:cNvSpPr>
            <a:spLocks noGrp="1"/>
          </p:cNvSpPr>
          <p:nvPr>
            <p:ph type="title"/>
          </p:nvPr>
        </p:nvSpPr>
        <p:spPr/>
        <p:txBody>
          <a:bodyPr/>
          <a:lstStyle/>
          <a:p>
            <a:r>
              <a:rPr lang="en-US"/>
              <a:t>What is Private 5G?</a:t>
            </a:r>
          </a:p>
        </p:txBody>
      </p:sp>
      <p:sp>
        <p:nvSpPr>
          <p:cNvPr id="58" name="Rectangle: Rounded Corners 7">
            <a:extLst>
              <a:ext uri="{FF2B5EF4-FFF2-40B4-BE49-F238E27FC236}">
                <a16:creationId xmlns:a16="http://schemas.microsoft.com/office/drawing/2014/main" id="{DF51AFE0-254D-3B9F-DB79-5B73D8B7AF0B}"/>
              </a:ext>
            </a:extLst>
          </p:cNvPr>
          <p:cNvSpPr>
            <a:spLocks/>
          </p:cNvSpPr>
          <p:nvPr/>
        </p:nvSpPr>
        <p:spPr>
          <a:xfrm>
            <a:off x="779452" y="1151656"/>
            <a:ext cx="10633096" cy="1763527"/>
          </a:xfrm>
          <a:prstGeom prst="roundRect">
            <a:avLst>
              <a:gd name="adj" fmla="val 50000"/>
            </a:avLst>
          </a:prstGeom>
          <a:solidFill>
            <a:srgbClr val="FFFFFF"/>
          </a:solidFill>
          <a:ln w="9525" cap="flat" cmpd="sng" algn="ctr">
            <a:solidFill>
              <a:srgbClr val="0051AF"/>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59" name="TextBox 58">
            <a:extLst>
              <a:ext uri="{FF2B5EF4-FFF2-40B4-BE49-F238E27FC236}">
                <a16:creationId xmlns:a16="http://schemas.microsoft.com/office/drawing/2014/main" id="{C6F4824E-8ED6-33B6-BB6D-EA6DC4402976}"/>
              </a:ext>
            </a:extLst>
          </p:cNvPr>
          <p:cNvSpPr txBox="1"/>
          <p:nvPr/>
        </p:nvSpPr>
        <p:spPr>
          <a:xfrm>
            <a:off x="1454102" y="1248589"/>
            <a:ext cx="9657846" cy="1569660"/>
          </a:xfrm>
          <a:prstGeom prst="rect">
            <a:avLst/>
          </a:prstGeom>
          <a:noFill/>
        </p:spPr>
        <p:txBody>
          <a:bodyPr wrap="square" rIns="0">
            <a:spAutoFit/>
          </a:bodyPr>
          <a:lstStyle/>
          <a:p>
            <a:pPr marL="57148" defTabSz="457178" fontAlgn="auto">
              <a:spcBef>
                <a:spcPts val="0"/>
              </a:spcBef>
              <a:spcAft>
                <a:spcPts val="600"/>
              </a:spcAft>
            </a:pPr>
            <a:r>
              <a:rPr lang="en-US" sz="2400" b="1" u="sng">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Private 5G Defined</a:t>
            </a:r>
            <a:r>
              <a:rPr lang="en-US" sz="2400" b="1">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  A private cellular network built using </a:t>
            </a:r>
            <a:br>
              <a:rPr lang="en-US" sz="2400" b="1">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br>
            <a:r>
              <a:rPr lang="en-US" sz="2400" b="1" i="1">
                <a:solidFill>
                  <a:srgbClr val="74BF4B"/>
                </a:solidFill>
                <a:effectLst>
                  <a:glow>
                    <a:srgbClr val="000000"/>
                  </a:glow>
                </a:effectLst>
                <a:latin typeface="Arial" panose="020B0604020202020204" pitchFamily="34" charset="0"/>
                <a:ea typeface="ＭＳ Ｐゴシック" charset="0"/>
                <a:cs typeface="Arial" panose="020B0604020202020204" pitchFamily="34" charset="0"/>
              </a:rPr>
              <a:t>5th generation 3GPP standards-based technology, dedicated</a:t>
            </a:r>
            <a:r>
              <a:rPr lang="en-US" sz="2400" b="1">
                <a:solidFill>
                  <a:srgbClr val="282828"/>
                </a:solidFill>
                <a:effectLst>
                  <a:glow>
                    <a:srgbClr val="000000"/>
                  </a:glow>
                </a:effectLst>
                <a:latin typeface="Arial" panose="020B0604020202020204" pitchFamily="34" charset="0"/>
                <a:ea typeface="ＭＳ Ｐゴシック" charset="0"/>
                <a:cs typeface="Arial" panose="020B0604020202020204" pitchFamily="34" charset="0"/>
              </a:rPr>
              <a:t> </a:t>
            </a:r>
            <a:r>
              <a:rPr lang="en-US" sz="2400" b="1">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to carrying </a:t>
            </a:r>
            <a:r>
              <a:rPr lang="en-US" sz="2400" b="1" i="1">
                <a:solidFill>
                  <a:srgbClr val="74BF4B"/>
                </a:solidFill>
                <a:effectLst>
                  <a:glow>
                    <a:srgbClr val="000000"/>
                  </a:glow>
                </a:effectLst>
                <a:latin typeface="Arial" panose="020B0604020202020204" pitchFamily="34" charset="0"/>
                <a:ea typeface="ＭＳ Ｐゴシック" charset="0"/>
                <a:cs typeface="Arial" panose="020B0604020202020204" pitchFamily="34" charset="0"/>
              </a:rPr>
              <a:t>traffic from a specific entity </a:t>
            </a:r>
            <a:r>
              <a:rPr lang="en-US" sz="2400" b="1">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(e.g., an enterprise or public sector agency) in </a:t>
            </a:r>
            <a:r>
              <a:rPr lang="en-US" sz="2400" b="1" i="1">
                <a:solidFill>
                  <a:srgbClr val="74BF4B"/>
                </a:solidFill>
                <a:effectLst>
                  <a:glow>
                    <a:srgbClr val="000000"/>
                  </a:glow>
                </a:effectLst>
                <a:latin typeface="Arial" panose="020B0604020202020204" pitchFamily="34" charset="0"/>
                <a:ea typeface="ＭＳ Ｐゴシック" charset="0"/>
                <a:cs typeface="Arial" panose="020B0604020202020204" pitchFamily="34" charset="0"/>
              </a:rPr>
              <a:t>licensed or shared radio spectrum</a:t>
            </a:r>
          </a:p>
        </p:txBody>
      </p:sp>
      <p:pic>
        <p:nvPicPr>
          <p:cNvPr id="60" name="Picture 59">
            <a:extLst>
              <a:ext uri="{FF2B5EF4-FFF2-40B4-BE49-F238E27FC236}">
                <a16:creationId xmlns:a16="http://schemas.microsoft.com/office/drawing/2014/main" id="{23A29422-FA0F-7AB3-79A2-92F8E3CA8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02" y="1734619"/>
            <a:ext cx="597600" cy="597600"/>
          </a:xfrm>
          <a:prstGeom prst="rect">
            <a:avLst/>
          </a:prstGeom>
        </p:spPr>
      </p:pic>
      <p:grpSp>
        <p:nvGrpSpPr>
          <p:cNvPr id="14" name="Group 13">
            <a:extLst>
              <a:ext uri="{FF2B5EF4-FFF2-40B4-BE49-F238E27FC236}">
                <a16:creationId xmlns:a16="http://schemas.microsoft.com/office/drawing/2014/main" id="{D6E8F149-ADB6-472C-9C8F-49A084890ECF}"/>
              </a:ext>
            </a:extLst>
          </p:cNvPr>
          <p:cNvGrpSpPr/>
          <p:nvPr/>
        </p:nvGrpSpPr>
        <p:grpSpPr>
          <a:xfrm>
            <a:off x="767898" y="3438865"/>
            <a:ext cx="10656204" cy="2727124"/>
            <a:chOff x="564215" y="3438865"/>
            <a:chExt cx="10656204" cy="2727124"/>
          </a:xfrm>
        </p:grpSpPr>
        <p:grpSp>
          <p:nvGrpSpPr>
            <p:cNvPr id="9" name="Group 8">
              <a:extLst>
                <a:ext uri="{FF2B5EF4-FFF2-40B4-BE49-F238E27FC236}">
                  <a16:creationId xmlns:a16="http://schemas.microsoft.com/office/drawing/2014/main" id="{D0D4D014-BD39-4F06-A604-1E5E16269183}"/>
                </a:ext>
              </a:extLst>
            </p:cNvPr>
            <p:cNvGrpSpPr/>
            <p:nvPr/>
          </p:nvGrpSpPr>
          <p:grpSpPr>
            <a:xfrm>
              <a:off x="564215" y="3438865"/>
              <a:ext cx="1097280" cy="2450125"/>
              <a:chOff x="971581" y="3438865"/>
              <a:chExt cx="1097280" cy="2450125"/>
            </a:xfrm>
          </p:grpSpPr>
          <p:sp>
            <p:nvSpPr>
              <p:cNvPr id="61" name="TextBox 60">
                <a:extLst>
                  <a:ext uri="{FF2B5EF4-FFF2-40B4-BE49-F238E27FC236}">
                    <a16:creationId xmlns:a16="http://schemas.microsoft.com/office/drawing/2014/main" id="{339FD42E-49AE-8556-4160-36D2C0815A2B}"/>
                  </a:ext>
                </a:extLst>
              </p:cNvPr>
              <p:cNvSpPr txBox="1"/>
              <p:nvPr/>
            </p:nvSpPr>
            <p:spPr>
              <a:xfrm>
                <a:off x="1063021" y="3902007"/>
                <a:ext cx="914400" cy="369332"/>
              </a:xfrm>
              <a:prstGeom prst="rect">
                <a:avLst/>
              </a:prstGeom>
              <a:noFill/>
            </p:spPr>
            <p:txBody>
              <a:bodyPr wrap="none" rtlCol="0">
                <a:noAutofit/>
              </a:bodyPr>
              <a:lstStyle/>
              <a:p>
                <a:pPr algn="ctr" defTabSz="457178" fontAlgn="auto">
                  <a:spcBef>
                    <a:spcPts val="0"/>
                  </a:spcBef>
                  <a:spcAft>
                    <a:spcPts val="0"/>
                  </a:spcAft>
                  <a:defRPr/>
                </a:pPr>
                <a:r>
                  <a:rPr lang="en-US" sz="1800" b="1">
                    <a:solidFill>
                      <a:srgbClr val="FBAB2C"/>
                    </a:solidFill>
                    <a:effectLst>
                      <a:glow>
                        <a:srgbClr val="000000"/>
                      </a:glow>
                    </a:effectLst>
                    <a:latin typeface="Arial" panose="020B0604020202020204" pitchFamily="34" charset="0"/>
                    <a:ea typeface="ＭＳ Ｐゴシック" charset="0"/>
                    <a:cs typeface="Arial" panose="020B0604020202020204" pitchFamily="34" charset="0"/>
                  </a:rPr>
                  <a:t>Devices</a:t>
                </a:r>
              </a:p>
            </p:txBody>
          </p:sp>
          <p:sp>
            <p:nvSpPr>
              <p:cNvPr id="62" name="TextBox 61">
                <a:extLst>
                  <a:ext uri="{FF2B5EF4-FFF2-40B4-BE49-F238E27FC236}">
                    <a16:creationId xmlns:a16="http://schemas.microsoft.com/office/drawing/2014/main" id="{1F8C99D0-F70C-43B8-AFD6-80664F68F432}"/>
                  </a:ext>
                </a:extLst>
              </p:cNvPr>
              <p:cNvSpPr txBox="1"/>
              <p:nvPr/>
            </p:nvSpPr>
            <p:spPr>
              <a:xfrm>
                <a:off x="971581" y="4965660"/>
                <a:ext cx="1097280" cy="923330"/>
              </a:xfrm>
              <a:prstGeom prst="rect">
                <a:avLst/>
              </a:prstGeom>
              <a:noFill/>
            </p:spPr>
            <p:txBody>
              <a:bodyPr wrap="none" rtlCol="0">
                <a:noAutofit/>
              </a:bodyPr>
              <a:lstStyle>
                <a:defPPr>
                  <a:defRPr lang="en-US"/>
                </a:defPPr>
                <a:lvl1pPr algn="ctr" defTabSz="609570">
                  <a:defRPr sz="1200">
                    <a:solidFill>
                      <a:srgbClr val="282828"/>
                    </a:solidFill>
                    <a:effectLst>
                      <a:glow>
                        <a:srgbClr val="000000"/>
                      </a:glow>
                    </a:effectLst>
                    <a:latin typeface="CiscoSansTT ExtraLight"/>
                  </a:defRPr>
                </a:lvl1pPr>
              </a:lstStyle>
              <a:p>
                <a:pPr defTabSz="457178" fontAlgn="auto">
                  <a:spcBef>
                    <a:spcPts val="0"/>
                  </a:spcBef>
                  <a:spcAft>
                    <a:spcPts val="0"/>
                  </a:spcAft>
                </a:pPr>
                <a:r>
                  <a:rPr lang="en-US" sz="1800" b="1">
                    <a:solidFill>
                      <a:srgbClr val="FBAB2C"/>
                    </a:solidFill>
                    <a:latin typeface="Arial" panose="020B0604020202020204" pitchFamily="34" charset="0"/>
                    <a:ea typeface="ＭＳ Ｐゴシック" charset="0"/>
                    <a:cs typeface="Arial" panose="020B0604020202020204" pitchFamily="34" charset="0"/>
                  </a:rPr>
                  <a:t>Endpoints</a:t>
                </a:r>
                <a:br>
                  <a:rPr lang="en-US" sz="1800" b="1">
                    <a:solidFill>
                      <a:srgbClr val="FBAB2C"/>
                    </a:solidFill>
                    <a:latin typeface="Arial" panose="020B0604020202020204" pitchFamily="34" charset="0"/>
                    <a:ea typeface="ＭＳ Ｐゴシック" charset="0"/>
                    <a:cs typeface="Arial" panose="020B0604020202020204" pitchFamily="34" charset="0"/>
                  </a:rPr>
                </a:br>
                <a:r>
                  <a:rPr lang="en-US" sz="1800" b="1">
                    <a:solidFill>
                      <a:srgbClr val="FBAB2C"/>
                    </a:solidFill>
                    <a:latin typeface="Arial" panose="020B0604020202020204" pitchFamily="34" charset="0"/>
                    <a:ea typeface="ＭＳ Ｐゴシック" charset="0"/>
                    <a:cs typeface="Arial" panose="020B0604020202020204" pitchFamily="34" charset="0"/>
                  </a:rPr>
                  <a:t>Connected </a:t>
                </a:r>
              </a:p>
              <a:p>
                <a:pPr defTabSz="457178" fontAlgn="auto">
                  <a:spcBef>
                    <a:spcPts val="0"/>
                  </a:spcBef>
                  <a:spcAft>
                    <a:spcPts val="0"/>
                  </a:spcAft>
                </a:pPr>
                <a:r>
                  <a:rPr lang="en-US" sz="1800" b="1">
                    <a:solidFill>
                      <a:srgbClr val="FBAB2C"/>
                    </a:solidFill>
                    <a:latin typeface="Arial" panose="020B0604020202020204" pitchFamily="34" charset="0"/>
                    <a:ea typeface="ＭＳ Ｐゴシック" charset="0"/>
                    <a:cs typeface="Arial" panose="020B0604020202020204" pitchFamily="34" charset="0"/>
                  </a:rPr>
                  <a:t>via 5G</a:t>
                </a:r>
              </a:p>
            </p:txBody>
          </p:sp>
          <p:pic>
            <p:nvPicPr>
              <p:cNvPr id="65" name="Picture 64">
                <a:extLst>
                  <a:ext uri="{FF2B5EF4-FFF2-40B4-BE49-F238E27FC236}">
                    <a16:creationId xmlns:a16="http://schemas.microsoft.com/office/drawing/2014/main" id="{4464322B-8082-5422-010D-DC8BBC178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421" y="3438865"/>
                <a:ext cx="475488" cy="475488"/>
              </a:xfrm>
              <a:prstGeom prst="rect">
                <a:avLst/>
              </a:prstGeom>
            </p:spPr>
          </p:pic>
          <p:grpSp>
            <p:nvGrpSpPr>
              <p:cNvPr id="4" name="Group 3">
                <a:extLst>
                  <a:ext uri="{FF2B5EF4-FFF2-40B4-BE49-F238E27FC236}">
                    <a16:creationId xmlns:a16="http://schemas.microsoft.com/office/drawing/2014/main" id="{96FDF3CC-E01C-4446-86C0-48653FA6BF25}"/>
                  </a:ext>
                </a:extLst>
              </p:cNvPr>
              <p:cNvGrpSpPr/>
              <p:nvPr/>
            </p:nvGrpSpPr>
            <p:grpSpPr>
              <a:xfrm>
                <a:off x="971581" y="4240132"/>
                <a:ext cx="1097280" cy="694944"/>
                <a:chOff x="1079924" y="4240132"/>
                <a:chExt cx="1097280" cy="694944"/>
              </a:xfrm>
            </p:grpSpPr>
            <p:sp>
              <p:nvSpPr>
                <p:cNvPr id="63" name="Rectangle: Rounded Corners 28">
                  <a:extLst>
                    <a:ext uri="{FF2B5EF4-FFF2-40B4-BE49-F238E27FC236}">
                      <a16:creationId xmlns:a16="http://schemas.microsoft.com/office/drawing/2014/main" id="{30A75FA3-8838-EBD7-F1CD-B0C2D8747560}"/>
                    </a:ext>
                  </a:extLst>
                </p:cNvPr>
                <p:cNvSpPr/>
                <p:nvPr/>
              </p:nvSpPr>
              <p:spPr>
                <a:xfrm>
                  <a:off x="1079924" y="4240132"/>
                  <a:ext cx="1097280" cy="694944"/>
                </a:xfrm>
                <a:prstGeom prst="roundRect">
                  <a:avLst/>
                </a:prstGeom>
                <a:solidFill>
                  <a:srgbClr val="FFFFFF"/>
                </a:solidFill>
                <a:ln w="9525" cap="flat" cmpd="sng" algn="ctr">
                  <a:solidFill>
                    <a:srgbClr val="FBAB18"/>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pic>
              <p:nvPicPr>
                <p:cNvPr id="64" name="Graphic 63" descr="Wireless router">
                  <a:extLst>
                    <a:ext uri="{FF2B5EF4-FFF2-40B4-BE49-F238E27FC236}">
                      <a16:creationId xmlns:a16="http://schemas.microsoft.com/office/drawing/2014/main" id="{AD6B4CBB-9C01-7429-4163-56F65ECFEC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4047" y="4397175"/>
                  <a:ext cx="380860" cy="380859"/>
                </a:xfrm>
                <a:prstGeom prst="rect">
                  <a:avLst/>
                </a:prstGeom>
              </p:spPr>
            </p:pic>
            <p:pic>
              <p:nvPicPr>
                <p:cNvPr id="66" name="Graphic 65">
                  <a:extLst>
                    <a:ext uri="{FF2B5EF4-FFF2-40B4-BE49-F238E27FC236}">
                      <a16:creationId xmlns:a16="http://schemas.microsoft.com/office/drawing/2014/main" id="{15553468-8090-0A13-0DCD-E5ECBA1ED4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842" y="4422171"/>
                  <a:ext cx="186826" cy="330866"/>
                </a:xfrm>
                <a:prstGeom prst="rect">
                  <a:avLst/>
                </a:prstGeom>
              </p:spPr>
            </p:pic>
            <p:pic>
              <p:nvPicPr>
                <p:cNvPr id="67" name="Graphic 66">
                  <a:extLst>
                    <a:ext uri="{FF2B5EF4-FFF2-40B4-BE49-F238E27FC236}">
                      <a16:creationId xmlns:a16="http://schemas.microsoft.com/office/drawing/2014/main" id="{1A97D35C-AB0F-027D-C1CE-B891EB5842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8284" y="4428854"/>
                  <a:ext cx="351640" cy="317500"/>
                </a:xfrm>
                <a:prstGeom prst="rect">
                  <a:avLst/>
                </a:prstGeom>
              </p:spPr>
            </p:pic>
          </p:grpSp>
        </p:grpSp>
        <p:grpSp>
          <p:nvGrpSpPr>
            <p:cNvPr id="11" name="Group 10">
              <a:extLst>
                <a:ext uri="{FF2B5EF4-FFF2-40B4-BE49-F238E27FC236}">
                  <a16:creationId xmlns:a16="http://schemas.microsoft.com/office/drawing/2014/main" id="{541A4B70-CA3B-48A0-94B4-13E007BB57C3}"/>
                </a:ext>
              </a:extLst>
            </p:cNvPr>
            <p:cNvGrpSpPr/>
            <p:nvPr/>
          </p:nvGrpSpPr>
          <p:grpSpPr>
            <a:xfrm>
              <a:off x="5343676" y="3438865"/>
              <a:ext cx="1097280" cy="2727124"/>
              <a:chOff x="5277690" y="3438865"/>
              <a:chExt cx="1097280" cy="2727124"/>
            </a:xfrm>
          </p:grpSpPr>
          <p:sp>
            <p:nvSpPr>
              <p:cNvPr id="72" name="TextBox 71">
                <a:extLst>
                  <a:ext uri="{FF2B5EF4-FFF2-40B4-BE49-F238E27FC236}">
                    <a16:creationId xmlns:a16="http://schemas.microsoft.com/office/drawing/2014/main" id="{B8FA3AAB-123A-029E-B5FC-0239A9A01CEC}"/>
                  </a:ext>
                </a:extLst>
              </p:cNvPr>
              <p:cNvSpPr txBox="1"/>
              <p:nvPr/>
            </p:nvSpPr>
            <p:spPr>
              <a:xfrm>
                <a:off x="5369130"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Radio</a:t>
                </a:r>
              </a:p>
            </p:txBody>
          </p:sp>
          <p:sp>
            <p:nvSpPr>
              <p:cNvPr id="73" name="TextBox 72">
                <a:extLst>
                  <a:ext uri="{FF2B5EF4-FFF2-40B4-BE49-F238E27FC236}">
                    <a16:creationId xmlns:a16="http://schemas.microsoft.com/office/drawing/2014/main" id="{0C7D3F56-9666-4E88-F6B8-A873B2128F2A}"/>
                  </a:ext>
                </a:extLst>
              </p:cNvPr>
              <p:cNvSpPr txBox="1"/>
              <p:nvPr/>
            </p:nvSpPr>
            <p:spPr>
              <a:xfrm>
                <a:off x="5277690"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Radio Network</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Radios &amp;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Antennas</a:t>
                </a:r>
              </a:p>
            </p:txBody>
          </p:sp>
          <p:pic>
            <p:nvPicPr>
              <p:cNvPr id="75" name="Picture 74">
                <a:extLst>
                  <a:ext uri="{FF2B5EF4-FFF2-40B4-BE49-F238E27FC236}">
                    <a16:creationId xmlns:a16="http://schemas.microsoft.com/office/drawing/2014/main" id="{39578983-0EC4-BE27-A8DC-5BD3F98898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90530" y="3438865"/>
                <a:ext cx="475488" cy="475488"/>
              </a:xfrm>
              <a:prstGeom prst="rect">
                <a:avLst/>
              </a:prstGeom>
            </p:spPr>
          </p:pic>
          <p:grpSp>
            <p:nvGrpSpPr>
              <p:cNvPr id="6" name="Group 5">
                <a:extLst>
                  <a:ext uri="{FF2B5EF4-FFF2-40B4-BE49-F238E27FC236}">
                    <a16:creationId xmlns:a16="http://schemas.microsoft.com/office/drawing/2014/main" id="{3F580B41-BD13-481F-AF1C-7A31F3F8B570}"/>
                  </a:ext>
                </a:extLst>
              </p:cNvPr>
              <p:cNvGrpSpPr/>
              <p:nvPr/>
            </p:nvGrpSpPr>
            <p:grpSpPr>
              <a:xfrm>
                <a:off x="5277690" y="4240132"/>
                <a:ext cx="1097280" cy="694944"/>
                <a:chOff x="5353270" y="4240132"/>
                <a:chExt cx="1097280" cy="694944"/>
              </a:xfrm>
            </p:grpSpPr>
            <p:sp>
              <p:nvSpPr>
                <p:cNvPr id="74" name="Rectangle: Rounded Corners 28">
                  <a:extLst>
                    <a:ext uri="{FF2B5EF4-FFF2-40B4-BE49-F238E27FC236}">
                      <a16:creationId xmlns:a16="http://schemas.microsoft.com/office/drawing/2014/main" id="{DC297A92-3849-ED3B-2464-6FE7F4C09286}"/>
                    </a:ext>
                  </a:extLst>
                </p:cNvPr>
                <p:cNvSpPr/>
                <p:nvPr/>
              </p:nvSpPr>
              <p:spPr>
                <a:xfrm>
                  <a:off x="5353270" y="4240132"/>
                  <a:ext cx="1097280" cy="694944"/>
                </a:xfrm>
                <a:prstGeom prst="roundRect">
                  <a:avLst/>
                </a:prstGeom>
                <a:solidFill>
                  <a:srgbClr val="FFFFFF"/>
                </a:solidFill>
                <a:ln w="9525" cap="flat" cmpd="sng" algn="ctr">
                  <a:solidFill>
                    <a:srgbClr val="74BF4B"/>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pic>
              <p:nvPicPr>
                <p:cNvPr id="76" name="Graphic 75">
                  <a:extLst>
                    <a:ext uri="{FF2B5EF4-FFF2-40B4-BE49-F238E27FC236}">
                      <a16:creationId xmlns:a16="http://schemas.microsoft.com/office/drawing/2014/main" id="{E268AC35-EABB-F23B-048D-04F99F08AF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19486" y="4419559"/>
                  <a:ext cx="387796" cy="336090"/>
                </a:xfrm>
                <a:prstGeom prst="rect">
                  <a:avLst/>
                </a:prstGeom>
              </p:spPr>
            </p:pic>
            <p:pic>
              <p:nvPicPr>
                <p:cNvPr id="77" name="Graphic 76">
                  <a:extLst>
                    <a:ext uri="{FF2B5EF4-FFF2-40B4-BE49-F238E27FC236}">
                      <a16:creationId xmlns:a16="http://schemas.microsoft.com/office/drawing/2014/main" id="{B254D480-5EED-5E00-870F-0CBC5EC29CA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9122" y="4349590"/>
                  <a:ext cx="387568" cy="476028"/>
                </a:xfrm>
                <a:prstGeom prst="rect">
                  <a:avLst/>
                </a:prstGeom>
              </p:spPr>
            </p:pic>
          </p:grpSp>
        </p:grpSp>
        <p:grpSp>
          <p:nvGrpSpPr>
            <p:cNvPr id="78" name="Group 77">
              <a:extLst>
                <a:ext uri="{FF2B5EF4-FFF2-40B4-BE49-F238E27FC236}">
                  <a16:creationId xmlns:a16="http://schemas.microsoft.com/office/drawing/2014/main" id="{8EF29F66-F653-AF91-AF18-E466CB9A1B39}"/>
                </a:ext>
              </a:extLst>
            </p:cNvPr>
            <p:cNvGrpSpPr>
              <a:grpSpLocks noChangeAspect="1"/>
            </p:cNvGrpSpPr>
            <p:nvPr/>
          </p:nvGrpSpPr>
          <p:grpSpPr>
            <a:xfrm>
              <a:off x="6978523" y="4479604"/>
              <a:ext cx="217311" cy="216000"/>
              <a:chOff x="1579728" y="2192901"/>
              <a:chExt cx="496986" cy="493986"/>
            </a:xfrm>
          </p:grpSpPr>
          <p:sp>
            <p:nvSpPr>
              <p:cNvPr id="79" name="Freeform 664">
                <a:extLst>
                  <a:ext uri="{FF2B5EF4-FFF2-40B4-BE49-F238E27FC236}">
                    <a16:creationId xmlns:a16="http://schemas.microsoft.com/office/drawing/2014/main" id="{46CD3466-C2B7-09B7-E8A1-2EA05D07C16F}"/>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80" name="Freeform 665">
                <a:extLst>
                  <a:ext uri="{FF2B5EF4-FFF2-40B4-BE49-F238E27FC236}">
                    <a16:creationId xmlns:a16="http://schemas.microsoft.com/office/drawing/2014/main" id="{9A2DCF1A-5077-FFB4-795A-B3F5B937D712}"/>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81" name="Rectangle 80">
                <a:extLst>
                  <a:ext uri="{FF2B5EF4-FFF2-40B4-BE49-F238E27FC236}">
                    <a16:creationId xmlns:a16="http://schemas.microsoft.com/office/drawing/2014/main" id="{E79BCC28-ACC4-2933-EEAE-0DC0C8988300}"/>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CA1E6862-B53B-1208-ACEF-5AA6B4D33A69}"/>
                </a:ext>
              </a:extLst>
            </p:cNvPr>
            <p:cNvGrpSpPr>
              <a:grpSpLocks noChangeAspect="1"/>
            </p:cNvGrpSpPr>
            <p:nvPr/>
          </p:nvGrpSpPr>
          <p:grpSpPr>
            <a:xfrm>
              <a:off x="4588791" y="4479604"/>
              <a:ext cx="217311" cy="216000"/>
              <a:chOff x="1579728" y="2192901"/>
              <a:chExt cx="496986" cy="493986"/>
            </a:xfrm>
          </p:grpSpPr>
          <p:sp>
            <p:nvSpPr>
              <p:cNvPr id="83" name="Freeform 664">
                <a:extLst>
                  <a:ext uri="{FF2B5EF4-FFF2-40B4-BE49-F238E27FC236}">
                    <a16:creationId xmlns:a16="http://schemas.microsoft.com/office/drawing/2014/main" id="{B4C89921-19F4-C193-703A-4B567CDD3D6D}"/>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84" name="Freeform 665">
                <a:extLst>
                  <a:ext uri="{FF2B5EF4-FFF2-40B4-BE49-F238E27FC236}">
                    <a16:creationId xmlns:a16="http://schemas.microsoft.com/office/drawing/2014/main" id="{53AF4F6A-259C-E5C7-501D-5FB7A505023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85" name="Rectangle 84">
                <a:extLst>
                  <a:ext uri="{FF2B5EF4-FFF2-40B4-BE49-F238E27FC236}">
                    <a16:creationId xmlns:a16="http://schemas.microsoft.com/office/drawing/2014/main" id="{F9D483C4-BB24-6356-273B-0D82C01151E2}"/>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59197F6-AB6A-4FDD-97BC-69EB07F4A0F5}"/>
                </a:ext>
              </a:extLst>
            </p:cNvPr>
            <p:cNvGrpSpPr/>
            <p:nvPr/>
          </p:nvGrpSpPr>
          <p:grpSpPr>
            <a:xfrm>
              <a:off x="2953945" y="3438865"/>
              <a:ext cx="1097280" cy="2727124"/>
              <a:chOff x="3104047" y="3438865"/>
              <a:chExt cx="1097280" cy="2727124"/>
            </a:xfrm>
          </p:grpSpPr>
          <p:grpSp>
            <p:nvGrpSpPr>
              <p:cNvPr id="5" name="Group 4">
                <a:extLst>
                  <a:ext uri="{FF2B5EF4-FFF2-40B4-BE49-F238E27FC236}">
                    <a16:creationId xmlns:a16="http://schemas.microsoft.com/office/drawing/2014/main" id="{6217A2E8-898C-480E-8CD0-89FA35F8FB4E}"/>
                  </a:ext>
                </a:extLst>
              </p:cNvPr>
              <p:cNvGrpSpPr/>
              <p:nvPr/>
            </p:nvGrpSpPr>
            <p:grpSpPr>
              <a:xfrm>
                <a:off x="3104047" y="4240132"/>
                <a:ext cx="1097280" cy="694944"/>
                <a:chOff x="3229949" y="4240132"/>
                <a:chExt cx="1097280" cy="694944"/>
              </a:xfrm>
            </p:grpSpPr>
            <p:sp>
              <p:nvSpPr>
                <p:cNvPr id="87" name="Rectangle: Rounded Corners 28">
                  <a:extLst>
                    <a:ext uri="{FF2B5EF4-FFF2-40B4-BE49-F238E27FC236}">
                      <a16:creationId xmlns:a16="http://schemas.microsoft.com/office/drawing/2014/main" id="{9790CE0F-4417-D327-20E3-5EC3B65217E5}"/>
                    </a:ext>
                  </a:extLst>
                </p:cNvPr>
                <p:cNvSpPr/>
                <p:nvPr/>
              </p:nvSpPr>
              <p:spPr>
                <a:xfrm>
                  <a:off x="3229949" y="4240132"/>
                  <a:ext cx="1097280" cy="694944"/>
                </a:xfrm>
                <a:prstGeom prst="roundRect">
                  <a:avLst/>
                </a:prstGeom>
                <a:noFill/>
                <a:ln w="9525" cap="flat" cmpd="sng" algn="ctr">
                  <a:solidFill>
                    <a:srgbClr val="E3241B"/>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sp>
              <p:nvSpPr>
                <p:cNvPr id="88" name="Graphic 16">
                  <a:extLst>
                    <a:ext uri="{FF2B5EF4-FFF2-40B4-BE49-F238E27FC236}">
                      <a16:creationId xmlns:a16="http://schemas.microsoft.com/office/drawing/2014/main" id="{446FFD57-AF8D-A284-4A64-DB01AED84C6E}"/>
                    </a:ext>
                  </a:extLst>
                </p:cNvPr>
                <p:cNvSpPr/>
                <p:nvPr/>
              </p:nvSpPr>
              <p:spPr>
                <a:xfrm>
                  <a:off x="3507755" y="4441218"/>
                  <a:ext cx="537521" cy="292772"/>
                </a:xfrm>
                <a:custGeom>
                  <a:avLst/>
                  <a:gdLst>
                    <a:gd name="connsiteX0" fmla="*/ 349025 w 428520"/>
                    <a:gd name="connsiteY0" fmla="*/ 331890 h 332793"/>
                    <a:gd name="connsiteX1" fmla="*/ 344605 w 428520"/>
                    <a:gd name="connsiteY1" fmla="*/ 326979 h 332793"/>
                    <a:gd name="connsiteX2" fmla="*/ 343981 w 428520"/>
                    <a:gd name="connsiteY2" fmla="*/ 166650 h 332793"/>
                    <a:gd name="connsiteX3" fmla="*/ 344569 w 428520"/>
                    <a:gd name="connsiteY3" fmla="*/ 5983 h 332793"/>
                    <a:gd name="connsiteX4" fmla="*/ 351070 w 428520"/>
                    <a:gd name="connsiteY4" fmla="*/ 34 h 332793"/>
                    <a:gd name="connsiteX5" fmla="*/ 355015 w 428520"/>
                    <a:gd name="connsiteY5" fmla="*/ 400 h 332793"/>
                    <a:gd name="connsiteX6" fmla="*/ 358364 w 428520"/>
                    <a:gd name="connsiteY6" fmla="*/ 4362 h 332793"/>
                    <a:gd name="connsiteX7" fmla="*/ 360659 w 428520"/>
                    <a:gd name="connsiteY7" fmla="*/ 7771 h 332793"/>
                    <a:gd name="connsiteX8" fmla="*/ 360622 w 428520"/>
                    <a:gd name="connsiteY8" fmla="*/ 166175 h 332793"/>
                    <a:gd name="connsiteX9" fmla="*/ 360561 w 428520"/>
                    <a:gd name="connsiteY9" fmla="*/ 325069 h 332793"/>
                    <a:gd name="connsiteX10" fmla="*/ 358827 w 428520"/>
                    <a:gd name="connsiteY10" fmla="*/ 327548 h 332793"/>
                    <a:gd name="connsiteX11" fmla="*/ 355909 w 428520"/>
                    <a:gd name="connsiteY11" fmla="*/ 331024 h 332793"/>
                    <a:gd name="connsiteX12" fmla="*/ 349025 w 428520"/>
                    <a:gd name="connsiteY12" fmla="*/ 331890 h 332793"/>
                    <a:gd name="connsiteX13" fmla="*/ 74966 w 428520"/>
                    <a:gd name="connsiteY13" fmla="*/ 301802 h 332793"/>
                    <a:gd name="connsiteX14" fmla="*/ 70002 w 428520"/>
                    <a:gd name="connsiteY14" fmla="*/ 296627 h 332793"/>
                    <a:gd name="connsiteX15" fmla="*/ 68134 w 428520"/>
                    <a:gd name="connsiteY15" fmla="*/ 293632 h 332793"/>
                    <a:gd name="connsiteX16" fmla="*/ 68027 w 428520"/>
                    <a:gd name="connsiteY16" fmla="*/ 167820 h 332793"/>
                    <a:gd name="connsiteX17" fmla="*/ 67899 w 428520"/>
                    <a:gd name="connsiteY17" fmla="*/ 40859 h 332793"/>
                    <a:gd name="connsiteX18" fmla="*/ 69654 w 428520"/>
                    <a:gd name="connsiteY18" fmla="*/ 36230 h 332793"/>
                    <a:gd name="connsiteX19" fmla="*/ 76718 w 428520"/>
                    <a:gd name="connsiteY19" fmla="*/ 30962 h 332793"/>
                    <a:gd name="connsiteX20" fmla="*/ 82874 w 428520"/>
                    <a:gd name="connsiteY20" fmla="*/ 32966 h 332793"/>
                    <a:gd name="connsiteX21" fmla="*/ 84345 w 428520"/>
                    <a:gd name="connsiteY21" fmla="*/ 37595 h 332793"/>
                    <a:gd name="connsiteX22" fmla="*/ 84870 w 428520"/>
                    <a:gd name="connsiteY22" fmla="*/ 58713 h 332793"/>
                    <a:gd name="connsiteX23" fmla="*/ 84692 w 428520"/>
                    <a:gd name="connsiteY23" fmla="*/ 78638 h 332793"/>
                    <a:gd name="connsiteX24" fmla="*/ 84747 w 428520"/>
                    <a:gd name="connsiteY24" fmla="*/ 171218 h 332793"/>
                    <a:gd name="connsiteX25" fmla="*/ 84889 w 428520"/>
                    <a:gd name="connsiteY25" fmla="*/ 274868 h 332793"/>
                    <a:gd name="connsiteX26" fmla="*/ 84995 w 428520"/>
                    <a:gd name="connsiteY26" fmla="*/ 291371 h 332793"/>
                    <a:gd name="connsiteX27" fmla="*/ 83533 w 428520"/>
                    <a:gd name="connsiteY27" fmla="*/ 297476 h 332793"/>
                    <a:gd name="connsiteX28" fmla="*/ 81196 w 428520"/>
                    <a:gd name="connsiteY28" fmla="*/ 301027 h 332793"/>
                    <a:gd name="connsiteX29" fmla="*/ 74966 w 428520"/>
                    <a:gd name="connsiteY29" fmla="*/ 301802 h 332793"/>
                    <a:gd name="connsiteX30" fmla="*/ 384286 w 428520"/>
                    <a:gd name="connsiteY30" fmla="*/ 301142 h 332793"/>
                    <a:gd name="connsiteX31" fmla="*/ 380970 w 428520"/>
                    <a:gd name="connsiteY31" fmla="*/ 298520 h 332793"/>
                    <a:gd name="connsiteX32" fmla="*/ 377822 w 428520"/>
                    <a:gd name="connsiteY32" fmla="*/ 294656 h 332793"/>
                    <a:gd name="connsiteX33" fmla="*/ 378186 w 428520"/>
                    <a:gd name="connsiteY33" fmla="*/ 258163 h 332793"/>
                    <a:gd name="connsiteX34" fmla="*/ 378393 w 428520"/>
                    <a:gd name="connsiteY34" fmla="*/ 247295 h 332793"/>
                    <a:gd name="connsiteX35" fmla="*/ 377537 w 428520"/>
                    <a:gd name="connsiteY35" fmla="*/ 158338 h 332793"/>
                    <a:gd name="connsiteX36" fmla="*/ 377426 w 428520"/>
                    <a:gd name="connsiteY36" fmla="*/ 72198 h 332793"/>
                    <a:gd name="connsiteX37" fmla="*/ 378286 w 428520"/>
                    <a:gd name="connsiteY37" fmla="*/ 67971 h 332793"/>
                    <a:gd name="connsiteX38" fmla="*/ 378062 w 428520"/>
                    <a:gd name="connsiteY38" fmla="*/ 55257 h 332793"/>
                    <a:gd name="connsiteX39" fmla="*/ 377391 w 428520"/>
                    <a:gd name="connsiteY39" fmla="*/ 45792 h 332793"/>
                    <a:gd name="connsiteX40" fmla="*/ 378137 w 428520"/>
                    <a:gd name="connsiteY40" fmla="*/ 37374 h 332793"/>
                    <a:gd name="connsiteX41" fmla="*/ 386010 w 428520"/>
                    <a:gd name="connsiteY41" fmla="*/ 31343 h 332793"/>
                    <a:gd name="connsiteX42" fmla="*/ 392003 w 428520"/>
                    <a:gd name="connsiteY42" fmla="*/ 33853 h 332793"/>
                    <a:gd name="connsiteX43" fmla="*/ 394144 w 428520"/>
                    <a:gd name="connsiteY43" fmla="*/ 50286 h 332793"/>
                    <a:gd name="connsiteX44" fmla="*/ 394119 w 428520"/>
                    <a:gd name="connsiteY44" fmla="*/ 70386 h 332793"/>
                    <a:gd name="connsiteX45" fmla="*/ 394712 w 428520"/>
                    <a:gd name="connsiteY45" fmla="*/ 156727 h 332793"/>
                    <a:gd name="connsiteX46" fmla="*/ 394095 w 428520"/>
                    <a:gd name="connsiteY46" fmla="*/ 240653 h 332793"/>
                    <a:gd name="connsiteX47" fmla="*/ 394317 w 428520"/>
                    <a:gd name="connsiteY47" fmla="*/ 262792 h 332793"/>
                    <a:gd name="connsiteX48" fmla="*/ 394334 w 428520"/>
                    <a:gd name="connsiteY48" fmla="*/ 294672 h 332793"/>
                    <a:gd name="connsiteX49" fmla="*/ 391618 w 428520"/>
                    <a:gd name="connsiteY49" fmla="*/ 298239 h 332793"/>
                    <a:gd name="connsiteX50" fmla="*/ 384286 w 428520"/>
                    <a:gd name="connsiteY50" fmla="*/ 301142 h 332793"/>
                    <a:gd name="connsiteX51" fmla="*/ 176803 w 428520"/>
                    <a:gd name="connsiteY51" fmla="*/ 283832 h 332793"/>
                    <a:gd name="connsiteX52" fmla="*/ 172572 w 428520"/>
                    <a:gd name="connsiteY52" fmla="*/ 277484 h 332793"/>
                    <a:gd name="connsiteX53" fmla="*/ 172562 w 428520"/>
                    <a:gd name="connsiteY53" fmla="*/ 53874 h 332793"/>
                    <a:gd name="connsiteX54" fmla="*/ 178541 w 428520"/>
                    <a:gd name="connsiteY54" fmla="*/ 48625 h 332793"/>
                    <a:gd name="connsiteX55" fmla="*/ 185034 w 428520"/>
                    <a:gd name="connsiteY55" fmla="*/ 50118 h 332793"/>
                    <a:gd name="connsiteX56" fmla="*/ 187396 w 428520"/>
                    <a:gd name="connsiteY56" fmla="*/ 60042 h 332793"/>
                    <a:gd name="connsiteX57" fmla="*/ 188036 w 428520"/>
                    <a:gd name="connsiteY57" fmla="*/ 69179 h 332793"/>
                    <a:gd name="connsiteX58" fmla="*/ 188609 w 428520"/>
                    <a:gd name="connsiteY58" fmla="*/ 96953 h 332793"/>
                    <a:gd name="connsiteX59" fmla="*/ 188655 w 428520"/>
                    <a:gd name="connsiteY59" fmla="*/ 129847 h 332793"/>
                    <a:gd name="connsiteX60" fmla="*/ 188236 w 428520"/>
                    <a:gd name="connsiteY60" fmla="*/ 163949 h 332793"/>
                    <a:gd name="connsiteX61" fmla="*/ 188250 w 428520"/>
                    <a:gd name="connsiteY61" fmla="*/ 171509 h 332793"/>
                    <a:gd name="connsiteX62" fmla="*/ 188774 w 428520"/>
                    <a:gd name="connsiteY62" fmla="*/ 209860 h 332793"/>
                    <a:gd name="connsiteX63" fmla="*/ 188796 w 428520"/>
                    <a:gd name="connsiteY63" fmla="*/ 243672 h 332793"/>
                    <a:gd name="connsiteX64" fmla="*/ 187868 w 428520"/>
                    <a:gd name="connsiteY64" fmla="*/ 246457 h 332793"/>
                    <a:gd name="connsiteX65" fmla="*/ 187171 w 428520"/>
                    <a:gd name="connsiteY65" fmla="*/ 252696 h 332793"/>
                    <a:gd name="connsiteX66" fmla="*/ 188068 w 428520"/>
                    <a:gd name="connsiteY66" fmla="*/ 258968 h 332793"/>
                    <a:gd name="connsiteX67" fmla="*/ 189137 w 428520"/>
                    <a:gd name="connsiteY67" fmla="*/ 273778 h 332793"/>
                    <a:gd name="connsiteX68" fmla="*/ 188096 w 428520"/>
                    <a:gd name="connsiteY68" fmla="*/ 277512 h 332793"/>
                    <a:gd name="connsiteX69" fmla="*/ 187050 w 428520"/>
                    <a:gd name="connsiteY69" fmla="*/ 280081 h 332793"/>
                    <a:gd name="connsiteX70" fmla="*/ 183802 w 428520"/>
                    <a:gd name="connsiteY70" fmla="*/ 283537 h 332793"/>
                    <a:gd name="connsiteX71" fmla="*/ 176803 w 428520"/>
                    <a:gd name="connsiteY71" fmla="*/ 283832 h 332793"/>
                    <a:gd name="connsiteX72" fmla="*/ 38686 w 428520"/>
                    <a:gd name="connsiteY72" fmla="*/ 272459 h 332793"/>
                    <a:gd name="connsiteX73" fmla="*/ 34864 w 428520"/>
                    <a:gd name="connsiteY73" fmla="*/ 269339 h 332793"/>
                    <a:gd name="connsiteX74" fmla="*/ 34176 w 428520"/>
                    <a:gd name="connsiteY74" fmla="*/ 166992 h 332793"/>
                    <a:gd name="connsiteX75" fmla="*/ 34554 w 428520"/>
                    <a:gd name="connsiteY75" fmla="*/ 64212 h 332793"/>
                    <a:gd name="connsiteX76" fmla="*/ 40899 w 428520"/>
                    <a:gd name="connsiteY76" fmla="*/ 58032 h 332793"/>
                    <a:gd name="connsiteX77" fmla="*/ 47693 w 428520"/>
                    <a:gd name="connsiteY77" fmla="*/ 60382 h 332793"/>
                    <a:gd name="connsiteX78" fmla="*/ 50900 w 428520"/>
                    <a:gd name="connsiteY78" fmla="*/ 63986 h 332793"/>
                    <a:gd name="connsiteX79" fmla="*/ 51302 w 428520"/>
                    <a:gd name="connsiteY79" fmla="*/ 166953 h 332793"/>
                    <a:gd name="connsiteX80" fmla="*/ 50394 w 428520"/>
                    <a:gd name="connsiteY80" fmla="*/ 269644 h 332793"/>
                    <a:gd name="connsiteX81" fmla="*/ 42745 w 428520"/>
                    <a:gd name="connsiteY81" fmla="*/ 274465 h 332793"/>
                    <a:gd name="connsiteX82" fmla="*/ 38686 w 428520"/>
                    <a:gd name="connsiteY82" fmla="*/ 272459 h 332793"/>
                    <a:gd name="connsiteX83" fmla="*/ 212610 w 428520"/>
                    <a:gd name="connsiteY83" fmla="*/ 262463 h 332793"/>
                    <a:gd name="connsiteX84" fmla="*/ 207396 w 428520"/>
                    <a:gd name="connsiteY84" fmla="*/ 257000 h 332793"/>
                    <a:gd name="connsiteX85" fmla="*/ 206612 w 428520"/>
                    <a:gd name="connsiteY85" fmla="*/ 250314 h 332793"/>
                    <a:gd name="connsiteX86" fmla="*/ 206049 w 428520"/>
                    <a:gd name="connsiteY86" fmla="*/ 241056 h 332793"/>
                    <a:gd name="connsiteX87" fmla="*/ 205920 w 428520"/>
                    <a:gd name="connsiteY87" fmla="*/ 193760 h 332793"/>
                    <a:gd name="connsiteX88" fmla="*/ 205888 w 428520"/>
                    <a:gd name="connsiteY88" fmla="*/ 111041 h 332793"/>
                    <a:gd name="connsiteX89" fmla="*/ 206149 w 428520"/>
                    <a:gd name="connsiteY89" fmla="*/ 76480 h 332793"/>
                    <a:gd name="connsiteX90" fmla="*/ 214361 w 428520"/>
                    <a:gd name="connsiteY90" fmla="*/ 69581 h 332793"/>
                    <a:gd name="connsiteX91" fmla="*/ 222276 w 428520"/>
                    <a:gd name="connsiteY91" fmla="*/ 75487 h 332793"/>
                    <a:gd name="connsiteX92" fmla="*/ 222993 w 428520"/>
                    <a:gd name="connsiteY92" fmla="*/ 166633 h 332793"/>
                    <a:gd name="connsiteX93" fmla="*/ 223010 w 428520"/>
                    <a:gd name="connsiteY93" fmla="*/ 256307 h 332793"/>
                    <a:gd name="connsiteX94" fmla="*/ 222075 w 428520"/>
                    <a:gd name="connsiteY94" fmla="*/ 257637 h 332793"/>
                    <a:gd name="connsiteX95" fmla="*/ 214924 w 428520"/>
                    <a:gd name="connsiteY95" fmla="*/ 263019 h 332793"/>
                    <a:gd name="connsiteX96" fmla="*/ 212610 w 428520"/>
                    <a:gd name="connsiteY96" fmla="*/ 262463 h 332793"/>
                    <a:gd name="connsiteX97" fmla="*/ 109220 w 428520"/>
                    <a:gd name="connsiteY97" fmla="*/ 257919 h 332793"/>
                    <a:gd name="connsiteX98" fmla="*/ 103555 w 428520"/>
                    <a:gd name="connsiteY98" fmla="*/ 244276 h 332793"/>
                    <a:gd name="connsiteX99" fmla="*/ 103734 w 428520"/>
                    <a:gd name="connsiteY99" fmla="*/ 168803 h 332793"/>
                    <a:gd name="connsiteX100" fmla="*/ 104392 w 428520"/>
                    <a:gd name="connsiteY100" fmla="*/ 157331 h 332793"/>
                    <a:gd name="connsiteX101" fmla="*/ 103985 w 428520"/>
                    <a:gd name="connsiteY101" fmla="*/ 145769 h 332793"/>
                    <a:gd name="connsiteX102" fmla="*/ 103301 w 428520"/>
                    <a:gd name="connsiteY102" fmla="*/ 112561 h 332793"/>
                    <a:gd name="connsiteX103" fmla="*/ 103651 w 428520"/>
                    <a:gd name="connsiteY103" fmla="*/ 80361 h 332793"/>
                    <a:gd name="connsiteX104" fmla="*/ 106632 w 428520"/>
                    <a:gd name="connsiteY104" fmla="*/ 75776 h 332793"/>
                    <a:gd name="connsiteX105" fmla="*/ 113993 w 428520"/>
                    <a:gd name="connsiteY105" fmla="*/ 74980 h 332793"/>
                    <a:gd name="connsiteX106" fmla="*/ 119753 w 428520"/>
                    <a:gd name="connsiteY106" fmla="*/ 80996 h 332793"/>
                    <a:gd name="connsiteX107" fmla="*/ 120382 w 428520"/>
                    <a:gd name="connsiteY107" fmla="*/ 157130 h 332793"/>
                    <a:gd name="connsiteX108" fmla="*/ 119886 w 428520"/>
                    <a:gd name="connsiteY108" fmla="*/ 233811 h 332793"/>
                    <a:gd name="connsiteX109" fmla="*/ 120111 w 428520"/>
                    <a:gd name="connsiteY109" fmla="*/ 241056 h 332793"/>
                    <a:gd name="connsiteX110" fmla="*/ 120552 w 428520"/>
                    <a:gd name="connsiteY110" fmla="*/ 248203 h 332793"/>
                    <a:gd name="connsiteX111" fmla="*/ 118384 w 428520"/>
                    <a:gd name="connsiteY111" fmla="*/ 253637 h 332793"/>
                    <a:gd name="connsiteX112" fmla="*/ 109220 w 428520"/>
                    <a:gd name="connsiteY112" fmla="*/ 257919 h 332793"/>
                    <a:gd name="connsiteX113" fmla="*/ 312583 w 428520"/>
                    <a:gd name="connsiteY113" fmla="*/ 252220 h 332793"/>
                    <a:gd name="connsiteX114" fmla="*/ 308541 w 428520"/>
                    <a:gd name="connsiteY114" fmla="*/ 243572 h 332793"/>
                    <a:gd name="connsiteX115" fmla="*/ 308535 w 428520"/>
                    <a:gd name="connsiteY115" fmla="*/ 158740 h 332793"/>
                    <a:gd name="connsiteX116" fmla="*/ 308751 w 428520"/>
                    <a:gd name="connsiteY116" fmla="*/ 84776 h 332793"/>
                    <a:gd name="connsiteX117" fmla="*/ 310523 w 428520"/>
                    <a:gd name="connsiteY117" fmla="*/ 82212 h 332793"/>
                    <a:gd name="connsiteX118" fmla="*/ 313492 w 428520"/>
                    <a:gd name="connsiteY118" fmla="*/ 79436 h 332793"/>
                    <a:gd name="connsiteX119" fmla="*/ 319687 w 428520"/>
                    <a:gd name="connsiteY119" fmla="*/ 78410 h 332793"/>
                    <a:gd name="connsiteX120" fmla="*/ 324966 w 428520"/>
                    <a:gd name="connsiteY120" fmla="*/ 83144 h 332793"/>
                    <a:gd name="connsiteX121" fmla="*/ 325529 w 428520"/>
                    <a:gd name="connsiteY121" fmla="*/ 166543 h 332793"/>
                    <a:gd name="connsiteX122" fmla="*/ 323447 w 428520"/>
                    <a:gd name="connsiteY122" fmla="*/ 252085 h 332793"/>
                    <a:gd name="connsiteX123" fmla="*/ 316463 w 428520"/>
                    <a:gd name="connsiteY123" fmla="*/ 254339 h 332793"/>
                    <a:gd name="connsiteX124" fmla="*/ 312583 w 428520"/>
                    <a:gd name="connsiteY124" fmla="*/ 252220 h 332793"/>
                    <a:gd name="connsiteX125" fmla="*/ 416616 w 428520"/>
                    <a:gd name="connsiteY125" fmla="*/ 251922 h 332793"/>
                    <a:gd name="connsiteX126" fmla="*/ 414363 w 428520"/>
                    <a:gd name="connsiteY126" fmla="*/ 250185 h 332793"/>
                    <a:gd name="connsiteX127" fmla="*/ 411960 w 428520"/>
                    <a:gd name="connsiteY127" fmla="*/ 241747 h 332793"/>
                    <a:gd name="connsiteX128" fmla="*/ 412006 w 428520"/>
                    <a:gd name="connsiteY128" fmla="*/ 164811 h 332793"/>
                    <a:gd name="connsiteX129" fmla="*/ 413853 w 428520"/>
                    <a:gd name="connsiteY129" fmla="*/ 83440 h 332793"/>
                    <a:gd name="connsiteX130" fmla="*/ 418958 w 428520"/>
                    <a:gd name="connsiteY130" fmla="*/ 80114 h 332793"/>
                    <a:gd name="connsiteX131" fmla="*/ 428183 w 428520"/>
                    <a:gd name="connsiteY131" fmla="*/ 85512 h 332793"/>
                    <a:gd name="connsiteX132" fmla="*/ 428569 w 428520"/>
                    <a:gd name="connsiteY132" fmla="*/ 165985 h 332793"/>
                    <a:gd name="connsiteX133" fmla="*/ 428000 w 428520"/>
                    <a:gd name="connsiteY133" fmla="*/ 247018 h 332793"/>
                    <a:gd name="connsiteX134" fmla="*/ 421193 w 428520"/>
                    <a:gd name="connsiteY134" fmla="*/ 252615 h 332793"/>
                    <a:gd name="connsiteX135" fmla="*/ 416616 w 428520"/>
                    <a:gd name="connsiteY135" fmla="*/ 251922 h 332793"/>
                    <a:gd name="connsiteX136" fmla="*/ 5236 w 428520"/>
                    <a:gd name="connsiteY136" fmla="*/ 245464 h 332793"/>
                    <a:gd name="connsiteX137" fmla="*/ 770 w 428520"/>
                    <a:gd name="connsiteY137" fmla="*/ 239709 h 332793"/>
                    <a:gd name="connsiteX138" fmla="*/ 135 w 428520"/>
                    <a:gd name="connsiteY138" fmla="*/ 203823 h 332793"/>
                    <a:gd name="connsiteX139" fmla="*/ 704 w 428520"/>
                    <a:gd name="connsiteY139" fmla="*/ 165353 h 332793"/>
                    <a:gd name="connsiteX140" fmla="*/ 633 w 428520"/>
                    <a:gd name="connsiteY140" fmla="*/ 157302 h 332793"/>
                    <a:gd name="connsiteX141" fmla="*/ 228 w 428520"/>
                    <a:gd name="connsiteY141" fmla="*/ 122787 h 332793"/>
                    <a:gd name="connsiteX142" fmla="*/ 3330 w 428520"/>
                    <a:gd name="connsiteY142" fmla="*/ 86786 h 332793"/>
                    <a:gd name="connsiteX143" fmla="*/ 9941 w 428520"/>
                    <a:gd name="connsiteY143" fmla="*/ 84853 h 332793"/>
                    <a:gd name="connsiteX144" fmla="*/ 15071 w 428520"/>
                    <a:gd name="connsiteY144" fmla="*/ 89221 h 332793"/>
                    <a:gd name="connsiteX145" fmla="*/ 16582 w 428520"/>
                    <a:gd name="connsiteY145" fmla="*/ 91415 h 332793"/>
                    <a:gd name="connsiteX146" fmla="*/ 16582 w 428520"/>
                    <a:gd name="connsiteY146" fmla="*/ 115417 h 332793"/>
                    <a:gd name="connsiteX147" fmla="*/ 16228 w 428520"/>
                    <a:gd name="connsiteY147" fmla="*/ 145256 h 332793"/>
                    <a:gd name="connsiteX148" fmla="*/ 16322 w 428520"/>
                    <a:gd name="connsiteY148" fmla="*/ 155319 h 332793"/>
                    <a:gd name="connsiteX149" fmla="*/ 16821 w 428520"/>
                    <a:gd name="connsiteY149" fmla="*/ 198853 h 332793"/>
                    <a:gd name="connsiteX150" fmla="*/ 16873 w 428520"/>
                    <a:gd name="connsiteY150" fmla="*/ 238160 h 332793"/>
                    <a:gd name="connsiteX151" fmla="*/ 15578 w 428520"/>
                    <a:gd name="connsiteY151" fmla="*/ 240791 h 332793"/>
                    <a:gd name="connsiteX152" fmla="*/ 8801 w 428520"/>
                    <a:gd name="connsiteY152" fmla="*/ 245747 h 332793"/>
                    <a:gd name="connsiteX153" fmla="*/ 5236 w 428520"/>
                    <a:gd name="connsiteY153" fmla="*/ 245464 h 332793"/>
                    <a:gd name="connsiteX154" fmla="*/ 142778 w 428520"/>
                    <a:gd name="connsiteY154" fmla="*/ 237955 h 332793"/>
                    <a:gd name="connsiteX155" fmla="*/ 140576 w 428520"/>
                    <a:gd name="connsiteY155" fmla="*/ 235865 h 332793"/>
                    <a:gd name="connsiteX156" fmla="*/ 138401 w 428520"/>
                    <a:gd name="connsiteY156" fmla="*/ 233431 h 332793"/>
                    <a:gd name="connsiteX157" fmla="*/ 137075 w 428520"/>
                    <a:gd name="connsiteY157" fmla="*/ 231422 h 332793"/>
                    <a:gd name="connsiteX158" fmla="*/ 136713 w 428520"/>
                    <a:gd name="connsiteY158" fmla="*/ 166513 h 332793"/>
                    <a:gd name="connsiteX159" fmla="*/ 139234 w 428520"/>
                    <a:gd name="connsiteY159" fmla="*/ 97903 h 332793"/>
                    <a:gd name="connsiteX160" fmla="*/ 142125 w 428520"/>
                    <a:gd name="connsiteY160" fmla="*/ 95263 h 332793"/>
                    <a:gd name="connsiteX161" fmla="*/ 151796 w 428520"/>
                    <a:gd name="connsiteY161" fmla="*/ 96425 h 332793"/>
                    <a:gd name="connsiteX162" fmla="*/ 153925 w 428520"/>
                    <a:gd name="connsiteY162" fmla="*/ 165382 h 332793"/>
                    <a:gd name="connsiteX163" fmla="*/ 151643 w 428520"/>
                    <a:gd name="connsiteY163" fmla="*/ 235485 h 332793"/>
                    <a:gd name="connsiteX164" fmla="*/ 142778 w 428520"/>
                    <a:gd name="connsiteY164" fmla="*/ 237955 h 332793"/>
                    <a:gd name="connsiteX165" fmla="*/ 280223 w 428520"/>
                    <a:gd name="connsiteY165" fmla="*/ 234870 h 332793"/>
                    <a:gd name="connsiteX166" fmla="*/ 275256 w 428520"/>
                    <a:gd name="connsiteY166" fmla="*/ 229987 h 332793"/>
                    <a:gd name="connsiteX167" fmla="*/ 275263 w 428520"/>
                    <a:gd name="connsiteY167" fmla="*/ 102545 h 332793"/>
                    <a:gd name="connsiteX168" fmla="*/ 283635 w 428520"/>
                    <a:gd name="connsiteY168" fmla="*/ 96148 h 332793"/>
                    <a:gd name="connsiteX169" fmla="*/ 288723 w 428520"/>
                    <a:gd name="connsiteY169" fmla="*/ 99571 h 332793"/>
                    <a:gd name="connsiteX170" fmla="*/ 292108 w 428520"/>
                    <a:gd name="connsiteY170" fmla="*/ 102995 h 332793"/>
                    <a:gd name="connsiteX171" fmla="*/ 292149 w 428520"/>
                    <a:gd name="connsiteY171" fmla="*/ 112351 h 332793"/>
                    <a:gd name="connsiteX172" fmla="*/ 291465 w 428520"/>
                    <a:gd name="connsiteY172" fmla="*/ 145256 h 332793"/>
                    <a:gd name="connsiteX173" fmla="*/ 291537 w 428520"/>
                    <a:gd name="connsiteY173" fmla="*/ 169407 h 332793"/>
                    <a:gd name="connsiteX174" fmla="*/ 292024 w 428520"/>
                    <a:gd name="connsiteY174" fmla="*/ 201956 h 332793"/>
                    <a:gd name="connsiteX175" fmla="*/ 291907 w 428520"/>
                    <a:gd name="connsiteY175" fmla="*/ 230278 h 332793"/>
                    <a:gd name="connsiteX176" fmla="*/ 290006 w 428520"/>
                    <a:gd name="connsiteY176" fmla="*/ 231999 h 332793"/>
                    <a:gd name="connsiteX177" fmla="*/ 283676 w 428520"/>
                    <a:gd name="connsiteY177" fmla="*/ 236226 h 332793"/>
                    <a:gd name="connsiteX178" fmla="*/ 280223 w 428520"/>
                    <a:gd name="connsiteY178" fmla="*/ 234870 h 332793"/>
                    <a:gd name="connsiteX179" fmla="*/ 245216 w 428520"/>
                    <a:gd name="connsiteY179" fmla="*/ 207843 h 332793"/>
                    <a:gd name="connsiteX180" fmla="*/ 243245 w 428520"/>
                    <a:gd name="connsiteY180" fmla="*/ 206512 h 332793"/>
                    <a:gd name="connsiteX181" fmla="*/ 240385 w 428520"/>
                    <a:gd name="connsiteY181" fmla="*/ 200412 h 332793"/>
                    <a:gd name="connsiteX182" fmla="*/ 240272 w 428520"/>
                    <a:gd name="connsiteY182" fmla="*/ 132777 h 332793"/>
                    <a:gd name="connsiteX183" fmla="*/ 249981 w 428520"/>
                    <a:gd name="connsiteY183" fmla="*/ 124142 h 332793"/>
                    <a:gd name="connsiteX184" fmla="*/ 256117 w 428520"/>
                    <a:gd name="connsiteY184" fmla="*/ 129166 h 332793"/>
                    <a:gd name="connsiteX185" fmla="*/ 256874 w 428520"/>
                    <a:gd name="connsiteY185" fmla="*/ 164778 h 332793"/>
                    <a:gd name="connsiteX186" fmla="*/ 256387 w 428520"/>
                    <a:gd name="connsiteY186" fmla="*/ 201609 h 332793"/>
                    <a:gd name="connsiteX187" fmla="*/ 253340 w 428520"/>
                    <a:gd name="connsiteY187" fmla="*/ 207456 h 332793"/>
                    <a:gd name="connsiteX188" fmla="*/ 245216 w 428520"/>
                    <a:gd name="connsiteY188" fmla="*/ 207843 h 33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28520" h="332793">
                      <a:moveTo>
                        <a:pt x="349025" y="331890"/>
                      </a:moveTo>
                      <a:cubicBezTo>
                        <a:pt x="346897" y="330876"/>
                        <a:pt x="345658" y="329500"/>
                        <a:pt x="344605" y="326979"/>
                      </a:cubicBezTo>
                      <a:cubicBezTo>
                        <a:pt x="344057" y="325667"/>
                        <a:pt x="343989" y="308210"/>
                        <a:pt x="343981" y="166650"/>
                      </a:cubicBezTo>
                      <a:cubicBezTo>
                        <a:pt x="343972" y="27216"/>
                        <a:pt x="344044" y="7573"/>
                        <a:pt x="344569" y="5983"/>
                      </a:cubicBezTo>
                      <a:cubicBezTo>
                        <a:pt x="346243" y="911"/>
                        <a:pt x="346910" y="300"/>
                        <a:pt x="351070" y="34"/>
                      </a:cubicBezTo>
                      <a:cubicBezTo>
                        <a:pt x="353058" y="-94"/>
                        <a:pt x="354290" y="20"/>
                        <a:pt x="355015" y="400"/>
                      </a:cubicBezTo>
                      <a:cubicBezTo>
                        <a:pt x="355594" y="704"/>
                        <a:pt x="357102" y="2487"/>
                        <a:pt x="358364" y="4362"/>
                      </a:cubicBezTo>
                      <a:lnTo>
                        <a:pt x="360659" y="7771"/>
                      </a:lnTo>
                      <a:lnTo>
                        <a:pt x="360622" y="166175"/>
                      </a:lnTo>
                      <a:cubicBezTo>
                        <a:pt x="360602" y="253298"/>
                        <a:pt x="360575" y="324800"/>
                        <a:pt x="360561" y="325069"/>
                      </a:cubicBezTo>
                      <a:cubicBezTo>
                        <a:pt x="360548" y="325339"/>
                        <a:pt x="359768" y="326454"/>
                        <a:pt x="358827" y="327548"/>
                      </a:cubicBezTo>
                      <a:cubicBezTo>
                        <a:pt x="357886" y="328642"/>
                        <a:pt x="356573" y="330206"/>
                        <a:pt x="355909" y="331024"/>
                      </a:cubicBezTo>
                      <a:cubicBezTo>
                        <a:pt x="354282" y="333025"/>
                        <a:pt x="352008" y="333312"/>
                        <a:pt x="349025" y="331890"/>
                      </a:cubicBezTo>
                      <a:close/>
                      <a:moveTo>
                        <a:pt x="74966" y="301802"/>
                      </a:moveTo>
                      <a:cubicBezTo>
                        <a:pt x="73189" y="301503"/>
                        <a:pt x="72774" y="301071"/>
                        <a:pt x="70002" y="296627"/>
                      </a:cubicBezTo>
                      <a:lnTo>
                        <a:pt x="68134" y="293632"/>
                      </a:lnTo>
                      <a:lnTo>
                        <a:pt x="68027" y="167820"/>
                      </a:lnTo>
                      <a:cubicBezTo>
                        <a:pt x="67968" y="98624"/>
                        <a:pt x="67910" y="41491"/>
                        <a:pt x="67899" y="40859"/>
                      </a:cubicBezTo>
                      <a:cubicBezTo>
                        <a:pt x="67888" y="40227"/>
                        <a:pt x="68677" y="38144"/>
                        <a:pt x="69654" y="36230"/>
                      </a:cubicBezTo>
                      <a:cubicBezTo>
                        <a:pt x="71933" y="31763"/>
                        <a:pt x="73049" y="30931"/>
                        <a:pt x="76718" y="30962"/>
                      </a:cubicBezTo>
                      <a:cubicBezTo>
                        <a:pt x="79955" y="30990"/>
                        <a:pt x="81872" y="31614"/>
                        <a:pt x="82874" y="32966"/>
                      </a:cubicBezTo>
                      <a:cubicBezTo>
                        <a:pt x="83289" y="33526"/>
                        <a:pt x="83952" y="35609"/>
                        <a:pt x="84345" y="37595"/>
                      </a:cubicBezTo>
                      <a:cubicBezTo>
                        <a:pt x="84986" y="40822"/>
                        <a:pt x="85041" y="43057"/>
                        <a:pt x="84870" y="58713"/>
                      </a:cubicBezTo>
                      <a:cubicBezTo>
                        <a:pt x="84765" y="68344"/>
                        <a:pt x="84685" y="77310"/>
                        <a:pt x="84692" y="78638"/>
                      </a:cubicBezTo>
                      <a:cubicBezTo>
                        <a:pt x="84699" y="79966"/>
                        <a:pt x="84724" y="121628"/>
                        <a:pt x="84747" y="171218"/>
                      </a:cubicBezTo>
                      <a:cubicBezTo>
                        <a:pt x="84771" y="220809"/>
                        <a:pt x="84835" y="267451"/>
                        <a:pt x="84889" y="274868"/>
                      </a:cubicBezTo>
                      <a:cubicBezTo>
                        <a:pt x="84943" y="282284"/>
                        <a:pt x="84991" y="289711"/>
                        <a:pt x="84995" y="291371"/>
                      </a:cubicBezTo>
                      <a:cubicBezTo>
                        <a:pt x="85003" y="294024"/>
                        <a:pt x="84825" y="294766"/>
                        <a:pt x="83533" y="297476"/>
                      </a:cubicBezTo>
                      <a:cubicBezTo>
                        <a:pt x="82725" y="299174"/>
                        <a:pt x="81673" y="300772"/>
                        <a:pt x="81196" y="301027"/>
                      </a:cubicBezTo>
                      <a:cubicBezTo>
                        <a:pt x="79908" y="301717"/>
                        <a:pt x="76776" y="302106"/>
                        <a:pt x="74966" y="301802"/>
                      </a:cubicBezTo>
                      <a:close/>
                      <a:moveTo>
                        <a:pt x="384286" y="301142"/>
                      </a:moveTo>
                      <a:cubicBezTo>
                        <a:pt x="383954" y="301015"/>
                        <a:pt x="382462" y="299836"/>
                        <a:pt x="380970" y="298520"/>
                      </a:cubicBezTo>
                      <a:cubicBezTo>
                        <a:pt x="379085" y="296857"/>
                        <a:pt x="378125" y="295679"/>
                        <a:pt x="377822" y="294656"/>
                      </a:cubicBezTo>
                      <a:cubicBezTo>
                        <a:pt x="377160" y="292425"/>
                        <a:pt x="377486" y="259767"/>
                        <a:pt x="378186" y="258163"/>
                      </a:cubicBezTo>
                      <a:cubicBezTo>
                        <a:pt x="379125" y="256008"/>
                        <a:pt x="379231" y="250460"/>
                        <a:pt x="378393" y="247295"/>
                      </a:cubicBezTo>
                      <a:cubicBezTo>
                        <a:pt x="377680" y="244601"/>
                        <a:pt x="377642" y="240716"/>
                        <a:pt x="377537" y="158338"/>
                      </a:cubicBezTo>
                      <a:lnTo>
                        <a:pt x="377426" y="72198"/>
                      </a:lnTo>
                      <a:lnTo>
                        <a:pt x="378286" y="67971"/>
                      </a:lnTo>
                      <a:cubicBezTo>
                        <a:pt x="379221" y="63375"/>
                        <a:pt x="379170" y="60508"/>
                        <a:pt x="378062" y="55257"/>
                      </a:cubicBezTo>
                      <a:cubicBezTo>
                        <a:pt x="377692" y="53505"/>
                        <a:pt x="377433" y="49855"/>
                        <a:pt x="377391" y="45792"/>
                      </a:cubicBezTo>
                      <a:cubicBezTo>
                        <a:pt x="377329" y="39924"/>
                        <a:pt x="377413" y="38977"/>
                        <a:pt x="378137" y="37374"/>
                      </a:cubicBezTo>
                      <a:cubicBezTo>
                        <a:pt x="379728" y="33848"/>
                        <a:pt x="382995" y="31346"/>
                        <a:pt x="386010" y="31343"/>
                      </a:cubicBezTo>
                      <a:cubicBezTo>
                        <a:pt x="388452" y="31341"/>
                        <a:pt x="390240" y="32090"/>
                        <a:pt x="392003" y="33853"/>
                      </a:cubicBezTo>
                      <a:cubicBezTo>
                        <a:pt x="394770" y="36620"/>
                        <a:pt x="395432" y="41706"/>
                        <a:pt x="394144" y="50286"/>
                      </a:cubicBezTo>
                      <a:cubicBezTo>
                        <a:pt x="393395" y="55275"/>
                        <a:pt x="393386" y="62301"/>
                        <a:pt x="394119" y="70386"/>
                      </a:cubicBezTo>
                      <a:cubicBezTo>
                        <a:pt x="394581" y="75482"/>
                        <a:pt x="394690" y="91307"/>
                        <a:pt x="394712" y="156727"/>
                      </a:cubicBezTo>
                      <a:cubicBezTo>
                        <a:pt x="394736" y="228366"/>
                        <a:pt x="394671" y="237234"/>
                        <a:pt x="394095" y="240653"/>
                      </a:cubicBezTo>
                      <a:cubicBezTo>
                        <a:pt x="393413" y="244704"/>
                        <a:pt x="393520" y="255452"/>
                        <a:pt x="394317" y="262792"/>
                      </a:cubicBezTo>
                      <a:cubicBezTo>
                        <a:pt x="394836" y="267577"/>
                        <a:pt x="394849" y="292817"/>
                        <a:pt x="394334" y="294672"/>
                      </a:cubicBezTo>
                      <a:cubicBezTo>
                        <a:pt x="394054" y="295680"/>
                        <a:pt x="393176" y="296833"/>
                        <a:pt x="391618" y="298239"/>
                      </a:cubicBezTo>
                      <a:cubicBezTo>
                        <a:pt x="388489" y="301065"/>
                        <a:pt x="386332" y="301919"/>
                        <a:pt x="384286" y="301142"/>
                      </a:cubicBezTo>
                      <a:close/>
                      <a:moveTo>
                        <a:pt x="176803" y="283832"/>
                      </a:moveTo>
                      <a:cubicBezTo>
                        <a:pt x="174345" y="283208"/>
                        <a:pt x="173298" y="281637"/>
                        <a:pt x="172572" y="277484"/>
                      </a:cubicBezTo>
                      <a:cubicBezTo>
                        <a:pt x="171879" y="273519"/>
                        <a:pt x="171869" y="56447"/>
                        <a:pt x="172562" y="53874"/>
                      </a:cubicBezTo>
                      <a:cubicBezTo>
                        <a:pt x="173452" y="50569"/>
                        <a:pt x="174737" y="49441"/>
                        <a:pt x="178541" y="48625"/>
                      </a:cubicBezTo>
                      <a:cubicBezTo>
                        <a:pt x="180992" y="48099"/>
                        <a:pt x="183253" y="48619"/>
                        <a:pt x="185034" y="50118"/>
                      </a:cubicBezTo>
                      <a:cubicBezTo>
                        <a:pt x="187312" y="52035"/>
                        <a:pt x="187505" y="52846"/>
                        <a:pt x="187396" y="60042"/>
                      </a:cubicBezTo>
                      <a:cubicBezTo>
                        <a:pt x="187316" y="65364"/>
                        <a:pt x="187433" y="67044"/>
                        <a:pt x="188036" y="69179"/>
                      </a:cubicBezTo>
                      <a:cubicBezTo>
                        <a:pt x="188751" y="71713"/>
                        <a:pt x="188865" y="77237"/>
                        <a:pt x="188609" y="96953"/>
                      </a:cubicBezTo>
                      <a:cubicBezTo>
                        <a:pt x="188596" y="97949"/>
                        <a:pt x="188616" y="112751"/>
                        <a:pt x="188655" y="129847"/>
                      </a:cubicBezTo>
                      <a:cubicBezTo>
                        <a:pt x="188704" y="152536"/>
                        <a:pt x="188592" y="161744"/>
                        <a:pt x="188236" y="163949"/>
                      </a:cubicBezTo>
                      <a:cubicBezTo>
                        <a:pt x="187852" y="166329"/>
                        <a:pt x="187855" y="167931"/>
                        <a:pt x="188250" y="171509"/>
                      </a:cubicBezTo>
                      <a:cubicBezTo>
                        <a:pt x="188609" y="174754"/>
                        <a:pt x="188758" y="185697"/>
                        <a:pt x="188774" y="209860"/>
                      </a:cubicBezTo>
                      <a:lnTo>
                        <a:pt x="188796" y="243672"/>
                      </a:lnTo>
                      <a:lnTo>
                        <a:pt x="187868" y="246457"/>
                      </a:lnTo>
                      <a:cubicBezTo>
                        <a:pt x="187079" y="248823"/>
                        <a:pt x="186975" y="249760"/>
                        <a:pt x="187171" y="252696"/>
                      </a:cubicBezTo>
                      <a:cubicBezTo>
                        <a:pt x="187298" y="254596"/>
                        <a:pt x="187702" y="257418"/>
                        <a:pt x="188068" y="258968"/>
                      </a:cubicBezTo>
                      <a:cubicBezTo>
                        <a:pt x="188633" y="261363"/>
                        <a:pt x="189121" y="268126"/>
                        <a:pt x="189137" y="273778"/>
                      </a:cubicBezTo>
                      <a:cubicBezTo>
                        <a:pt x="189139" y="274618"/>
                        <a:pt x="188671" y="276297"/>
                        <a:pt x="188096" y="277512"/>
                      </a:cubicBezTo>
                      <a:cubicBezTo>
                        <a:pt x="187521" y="278726"/>
                        <a:pt x="187050" y="279882"/>
                        <a:pt x="187050" y="280081"/>
                      </a:cubicBezTo>
                      <a:cubicBezTo>
                        <a:pt x="187050" y="280722"/>
                        <a:pt x="184975" y="282930"/>
                        <a:pt x="183802" y="283537"/>
                      </a:cubicBezTo>
                      <a:cubicBezTo>
                        <a:pt x="182705" y="284104"/>
                        <a:pt x="178561" y="284279"/>
                        <a:pt x="176803" y="283832"/>
                      </a:cubicBezTo>
                      <a:close/>
                      <a:moveTo>
                        <a:pt x="38686" y="272459"/>
                      </a:moveTo>
                      <a:cubicBezTo>
                        <a:pt x="36798" y="271294"/>
                        <a:pt x="35195" y="269986"/>
                        <a:pt x="34864" y="269339"/>
                      </a:cubicBezTo>
                      <a:cubicBezTo>
                        <a:pt x="34377" y="268389"/>
                        <a:pt x="34276" y="253406"/>
                        <a:pt x="34176" y="166992"/>
                      </a:cubicBezTo>
                      <a:cubicBezTo>
                        <a:pt x="34085" y="87713"/>
                        <a:pt x="34167" y="65422"/>
                        <a:pt x="34554" y="64212"/>
                      </a:cubicBezTo>
                      <a:cubicBezTo>
                        <a:pt x="35115" y="62462"/>
                        <a:pt x="38684" y="58986"/>
                        <a:pt x="40899" y="58032"/>
                      </a:cubicBezTo>
                      <a:cubicBezTo>
                        <a:pt x="43074" y="57096"/>
                        <a:pt x="44644" y="57638"/>
                        <a:pt x="47693" y="60382"/>
                      </a:cubicBezTo>
                      <a:cubicBezTo>
                        <a:pt x="49179" y="61719"/>
                        <a:pt x="50622" y="63341"/>
                        <a:pt x="50900" y="63986"/>
                      </a:cubicBezTo>
                      <a:cubicBezTo>
                        <a:pt x="51302" y="64920"/>
                        <a:pt x="51384" y="85975"/>
                        <a:pt x="51302" y="166953"/>
                      </a:cubicBezTo>
                      <a:cubicBezTo>
                        <a:pt x="51200" y="268105"/>
                        <a:pt x="51194" y="268751"/>
                        <a:pt x="50394" y="269644"/>
                      </a:cubicBezTo>
                      <a:cubicBezTo>
                        <a:pt x="49194" y="270983"/>
                        <a:pt x="43672" y="274463"/>
                        <a:pt x="42745" y="274465"/>
                      </a:cubicBezTo>
                      <a:cubicBezTo>
                        <a:pt x="42301" y="274465"/>
                        <a:pt x="40475" y="273563"/>
                        <a:pt x="38686" y="272459"/>
                      </a:cubicBezTo>
                      <a:close/>
                      <a:moveTo>
                        <a:pt x="212610" y="262463"/>
                      </a:moveTo>
                      <a:cubicBezTo>
                        <a:pt x="211365" y="261676"/>
                        <a:pt x="208333" y="258501"/>
                        <a:pt x="207396" y="257000"/>
                      </a:cubicBezTo>
                      <a:cubicBezTo>
                        <a:pt x="207056" y="256457"/>
                        <a:pt x="206773" y="254044"/>
                        <a:pt x="206612" y="250314"/>
                      </a:cubicBezTo>
                      <a:cubicBezTo>
                        <a:pt x="206473" y="247104"/>
                        <a:pt x="206220" y="242938"/>
                        <a:pt x="206049" y="241056"/>
                      </a:cubicBezTo>
                      <a:cubicBezTo>
                        <a:pt x="205878" y="239174"/>
                        <a:pt x="205820" y="217891"/>
                        <a:pt x="205920" y="193760"/>
                      </a:cubicBezTo>
                      <a:cubicBezTo>
                        <a:pt x="206135" y="141750"/>
                        <a:pt x="206138" y="151609"/>
                        <a:pt x="205888" y="111041"/>
                      </a:cubicBezTo>
                      <a:cubicBezTo>
                        <a:pt x="205737" y="86464"/>
                        <a:pt x="205804" y="77481"/>
                        <a:pt x="206149" y="76480"/>
                      </a:cubicBezTo>
                      <a:cubicBezTo>
                        <a:pt x="207318" y="73086"/>
                        <a:pt x="211489" y="69581"/>
                        <a:pt x="214361" y="69581"/>
                      </a:cubicBezTo>
                      <a:cubicBezTo>
                        <a:pt x="217174" y="69581"/>
                        <a:pt x="220735" y="72237"/>
                        <a:pt x="222276" y="75487"/>
                      </a:cubicBezTo>
                      <a:cubicBezTo>
                        <a:pt x="222934" y="76871"/>
                        <a:pt x="222976" y="82356"/>
                        <a:pt x="222993" y="166633"/>
                      </a:cubicBezTo>
                      <a:lnTo>
                        <a:pt x="223010" y="256307"/>
                      </a:lnTo>
                      <a:lnTo>
                        <a:pt x="222075" y="257637"/>
                      </a:lnTo>
                      <a:cubicBezTo>
                        <a:pt x="220871" y="259353"/>
                        <a:pt x="216354" y="262752"/>
                        <a:pt x="214924" y="263019"/>
                      </a:cubicBezTo>
                      <a:cubicBezTo>
                        <a:pt x="214228" y="263149"/>
                        <a:pt x="213370" y="262943"/>
                        <a:pt x="212610" y="262463"/>
                      </a:cubicBezTo>
                      <a:close/>
                      <a:moveTo>
                        <a:pt x="109220" y="257919"/>
                      </a:moveTo>
                      <a:cubicBezTo>
                        <a:pt x="104668" y="256849"/>
                        <a:pt x="103889" y="254973"/>
                        <a:pt x="103555" y="244276"/>
                      </a:cubicBezTo>
                      <a:cubicBezTo>
                        <a:pt x="103175" y="232099"/>
                        <a:pt x="103319" y="171735"/>
                        <a:pt x="103734" y="168803"/>
                      </a:cubicBezTo>
                      <a:cubicBezTo>
                        <a:pt x="103955" y="167253"/>
                        <a:pt x="104250" y="162091"/>
                        <a:pt x="104392" y="157331"/>
                      </a:cubicBezTo>
                      <a:cubicBezTo>
                        <a:pt x="104607" y="150075"/>
                        <a:pt x="104541" y="148208"/>
                        <a:pt x="103985" y="145769"/>
                      </a:cubicBezTo>
                      <a:cubicBezTo>
                        <a:pt x="103401" y="143212"/>
                        <a:pt x="103319" y="139218"/>
                        <a:pt x="103301" y="112561"/>
                      </a:cubicBezTo>
                      <a:cubicBezTo>
                        <a:pt x="103289" y="95606"/>
                        <a:pt x="103443" y="81424"/>
                        <a:pt x="103651" y="80361"/>
                      </a:cubicBezTo>
                      <a:cubicBezTo>
                        <a:pt x="104119" y="77968"/>
                        <a:pt x="104993" y="76624"/>
                        <a:pt x="106632" y="75776"/>
                      </a:cubicBezTo>
                      <a:cubicBezTo>
                        <a:pt x="108075" y="75030"/>
                        <a:pt x="112351" y="74568"/>
                        <a:pt x="113993" y="74980"/>
                      </a:cubicBezTo>
                      <a:cubicBezTo>
                        <a:pt x="115800" y="75433"/>
                        <a:pt x="118910" y="78682"/>
                        <a:pt x="119753" y="80996"/>
                      </a:cubicBezTo>
                      <a:cubicBezTo>
                        <a:pt x="120481" y="82996"/>
                        <a:pt x="120503" y="85572"/>
                        <a:pt x="120382" y="157130"/>
                      </a:cubicBezTo>
                      <a:cubicBezTo>
                        <a:pt x="120311" y="199490"/>
                        <a:pt x="120098" y="232314"/>
                        <a:pt x="119886" y="233811"/>
                      </a:cubicBezTo>
                      <a:cubicBezTo>
                        <a:pt x="119617" y="235702"/>
                        <a:pt x="119680" y="237711"/>
                        <a:pt x="120111" y="241056"/>
                      </a:cubicBezTo>
                      <a:cubicBezTo>
                        <a:pt x="120440" y="243602"/>
                        <a:pt x="120638" y="246818"/>
                        <a:pt x="120552" y="248203"/>
                      </a:cubicBezTo>
                      <a:cubicBezTo>
                        <a:pt x="120412" y="250444"/>
                        <a:pt x="120174" y="251040"/>
                        <a:pt x="118384" y="253637"/>
                      </a:cubicBezTo>
                      <a:cubicBezTo>
                        <a:pt x="115497" y="257823"/>
                        <a:pt x="113260" y="258868"/>
                        <a:pt x="109220" y="257919"/>
                      </a:cubicBezTo>
                      <a:close/>
                      <a:moveTo>
                        <a:pt x="312583" y="252220"/>
                      </a:moveTo>
                      <a:cubicBezTo>
                        <a:pt x="308712" y="249447"/>
                        <a:pt x="308388" y="248755"/>
                        <a:pt x="308541" y="243572"/>
                      </a:cubicBezTo>
                      <a:cubicBezTo>
                        <a:pt x="308724" y="237336"/>
                        <a:pt x="308724" y="236462"/>
                        <a:pt x="308535" y="158740"/>
                      </a:cubicBezTo>
                      <a:cubicBezTo>
                        <a:pt x="308422" y="112475"/>
                        <a:pt x="308500" y="85740"/>
                        <a:pt x="308751" y="84776"/>
                      </a:cubicBezTo>
                      <a:cubicBezTo>
                        <a:pt x="309000" y="83812"/>
                        <a:pt x="309642" y="82883"/>
                        <a:pt x="310523" y="82212"/>
                      </a:cubicBezTo>
                      <a:cubicBezTo>
                        <a:pt x="311282" y="81633"/>
                        <a:pt x="312618" y="80383"/>
                        <a:pt x="313492" y="79436"/>
                      </a:cubicBezTo>
                      <a:cubicBezTo>
                        <a:pt x="315678" y="77063"/>
                        <a:pt x="316632" y="76905"/>
                        <a:pt x="319687" y="78410"/>
                      </a:cubicBezTo>
                      <a:cubicBezTo>
                        <a:pt x="322533" y="79811"/>
                        <a:pt x="324183" y="81290"/>
                        <a:pt x="324966" y="83144"/>
                      </a:cubicBezTo>
                      <a:cubicBezTo>
                        <a:pt x="325416" y="84209"/>
                        <a:pt x="325513" y="98545"/>
                        <a:pt x="325529" y="166543"/>
                      </a:cubicBezTo>
                      <a:cubicBezTo>
                        <a:pt x="325550" y="255457"/>
                        <a:pt x="325671" y="250518"/>
                        <a:pt x="323447" y="252085"/>
                      </a:cubicBezTo>
                      <a:cubicBezTo>
                        <a:pt x="322331" y="252871"/>
                        <a:pt x="317783" y="254339"/>
                        <a:pt x="316463" y="254339"/>
                      </a:cubicBezTo>
                      <a:cubicBezTo>
                        <a:pt x="315957" y="254339"/>
                        <a:pt x="314211" y="253386"/>
                        <a:pt x="312583" y="252220"/>
                      </a:cubicBezTo>
                      <a:close/>
                      <a:moveTo>
                        <a:pt x="416616" y="251922"/>
                      </a:moveTo>
                      <a:cubicBezTo>
                        <a:pt x="415691" y="251449"/>
                        <a:pt x="414677" y="250667"/>
                        <a:pt x="414363" y="250185"/>
                      </a:cubicBezTo>
                      <a:cubicBezTo>
                        <a:pt x="413326" y="248587"/>
                        <a:pt x="411985" y="243879"/>
                        <a:pt x="411960" y="241747"/>
                      </a:cubicBezTo>
                      <a:cubicBezTo>
                        <a:pt x="411946" y="240592"/>
                        <a:pt x="411967" y="205971"/>
                        <a:pt x="412006" y="164811"/>
                      </a:cubicBezTo>
                      <a:cubicBezTo>
                        <a:pt x="412082" y="85748"/>
                        <a:pt x="412072" y="86158"/>
                        <a:pt x="413853" y="83440"/>
                      </a:cubicBezTo>
                      <a:cubicBezTo>
                        <a:pt x="414862" y="81900"/>
                        <a:pt x="417101" y="80441"/>
                        <a:pt x="418958" y="80114"/>
                      </a:cubicBezTo>
                      <a:cubicBezTo>
                        <a:pt x="423514" y="79312"/>
                        <a:pt x="427238" y="81492"/>
                        <a:pt x="428183" y="85512"/>
                      </a:cubicBezTo>
                      <a:cubicBezTo>
                        <a:pt x="428401" y="86446"/>
                        <a:pt x="428560" y="119355"/>
                        <a:pt x="428569" y="165985"/>
                      </a:cubicBezTo>
                      <a:cubicBezTo>
                        <a:pt x="428583" y="233763"/>
                        <a:pt x="428503" y="245181"/>
                        <a:pt x="428000" y="247018"/>
                      </a:cubicBezTo>
                      <a:cubicBezTo>
                        <a:pt x="426853" y="251213"/>
                        <a:pt x="425441" y="252374"/>
                        <a:pt x="421193" y="252615"/>
                      </a:cubicBezTo>
                      <a:cubicBezTo>
                        <a:pt x="418816" y="252750"/>
                        <a:pt x="417998" y="252627"/>
                        <a:pt x="416616" y="251922"/>
                      </a:cubicBezTo>
                      <a:close/>
                      <a:moveTo>
                        <a:pt x="5236" y="245464"/>
                      </a:moveTo>
                      <a:cubicBezTo>
                        <a:pt x="3482" y="244927"/>
                        <a:pt x="1735" y="242677"/>
                        <a:pt x="770" y="239709"/>
                      </a:cubicBezTo>
                      <a:cubicBezTo>
                        <a:pt x="-15" y="237294"/>
                        <a:pt x="-31" y="236392"/>
                        <a:pt x="135" y="203823"/>
                      </a:cubicBezTo>
                      <a:cubicBezTo>
                        <a:pt x="228" y="185447"/>
                        <a:pt x="484" y="168136"/>
                        <a:pt x="704" y="165353"/>
                      </a:cubicBezTo>
                      <a:cubicBezTo>
                        <a:pt x="992" y="161693"/>
                        <a:pt x="973" y="159464"/>
                        <a:pt x="633" y="157302"/>
                      </a:cubicBezTo>
                      <a:cubicBezTo>
                        <a:pt x="299" y="155182"/>
                        <a:pt x="182" y="145140"/>
                        <a:pt x="228" y="122787"/>
                      </a:cubicBezTo>
                      <a:cubicBezTo>
                        <a:pt x="300" y="87389"/>
                        <a:pt x="73" y="90031"/>
                        <a:pt x="3330" y="86786"/>
                      </a:cubicBezTo>
                      <a:cubicBezTo>
                        <a:pt x="5284" y="84839"/>
                        <a:pt x="7467" y="84201"/>
                        <a:pt x="9941" y="84853"/>
                      </a:cubicBezTo>
                      <a:cubicBezTo>
                        <a:pt x="12053" y="85409"/>
                        <a:pt x="13002" y="86217"/>
                        <a:pt x="15071" y="89221"/>
                      </a:cubicBezTo>
                      <a:lnTo>
                        <a:pt x="16582" y="91415"/>
                      </a:lnTo>
                      <a:lnTo>
                        <a:pt x="16582" y="115417"/>
                      </a:lnTo>
                      <a:cubicBezTo>
                        <a:pt x="16582" y="128618"/>
                        <a:pt x="16423" y="142045"/>
                        <a:pt x="16228" y="145256"/>
                      </a:cubicBezTo>
                      <a:cubicBezTo>
                        <a:pt x="15991" y="149164"/>
                        <a:pt x="16022" y="152488"/>
                        <a:pt x="16322" y="155319"/>
                      </a:cubicBezTo>
                      <a:cubicBezTo>
                        <a:pt x="16614" y="158078"/>
                        <a:pt x="16787" y="173195"/>
                        <a:pt x="16821" y="198853"/>
                      </a:cubicBezTo>
                      <a:lnTo>
                        <a:pt x="16873" y="238160"/>
                      </a:lnTo>
                      <a:lnTo>
                        <a:pt x="15578" y="240791"/>
                      </a:lnTo>
                      <a:cubicBezTo>
                        <a:pt x="13890" y="244220"/>
                        <a:pt x="12010" y="245594"/>
                        <a:pt x="8801" y="245747"/>
                      </a:cubicBezTo>
                      <a:cubicBezTo>
                        <a:pt x="7546" y="245807"/>
                        <a:pt x="5942" y="245679"/>
                        <a:pt x="5236" y="245464"/>
                      </a:cubicBezTo>
                      <a:close/>
                      <a:moveTo>
                        <a:pt x="142778" y="237955"/>
                      </a:moveTo>
                      <a:cubicBezTo>
                        <a:pt x="142240" y="237579"/>
                        <a:pt x="141249" y="236638"/>
                        <a:pt x="140576" y="235865"/>
                      </a:cubicBezTo>
                      <a:cubicBezTo>
                        <a:pt x="139902" y="235092"/>
                        <a:pt x="138924" y="233997"/>
                        <a:pt x="138401" y="233431"/>
                      </a:cubicBezTo>
                      <a:cubicBezTo>
                        <a:pt x="137878" y="232865"/>
                        <a:pt x="137281" y="231961"/>
                        <a:pt x="137075" y="231422"/>
                      </a:cubicBezTo>
                      <a:cubicBezTo>
                        <a:pt x="136848" y="230829"/>
                        <a:pt x="136704" y="205201"/>
                        <a:pt x="136713" y="166513"/>
                      </a:cubicBezTo>
                      <a:cubicBezTo>
                        <a:pt x="136728" y="96167"/>
                        <a:pt x="136526" y="101674"/>
                        <a:pt x="139234" y="97903"/>
                      </a:cubicBezTo>
                      <a:cubicBezTo>
                        <a:pt x="139961" y="96891"/>
                        <a:pt x="141261" y="95703"/>
                        <a:pt x="142125" y="95263"/>
                      </a:cubicBezTo>
                      <a:cubicBezTo>
                        <a:pt x="144867" y="93864"/>
                        <a:pt x="149831" y="94460"/>
                        <a:pt x="151796" y="96425"/>
                      </a:cubicBezTo>
                      <a:cubicBezTo>
                        <a:pt x="153892" y="98521"/>
                        <a:pt x="153815" y="96024"/>
                        <a:pt x="153925" y="165382"/>
                      </a:cubicBezTo>
                      <a:cubicBezTo>
                        <a:pt x="154038" y="236243"/>
                        <a:pt x="154162" y="232446"/>
                        <a:pt x="151643" y="235485"/>
                      </a:cubicBezTo>
                      <a:cubicBezTo>
                        <a:pt x="149332" y="238274"/>
                        <a:pt x="144969" y="239490"/>
                        <a:pt x="142778" y="237955"/>
                      </a:cubicBezTo>
                      <a:close/>
                      <a:moveTo>
                        <a:pt x="280223" y="234870"/>
                      </a:moveTo>
                      <a:cubicBezTo>
                        <a:pt x="276939" y="233282"/>
                        <a:pt x="275834" y="232196"/>
                        <a:pt x="275256" y="229987"/>
                      </a:cubicBezTo>
                      <a:cubicBezTo>
                        <a:pt x="274623" y="227571"/>
                        <a:pt x="274631" y="104657"/>
                        <a:pt x="275263" y="102545"/>
                      </a:cubicBezTo>
                      <a:cubicBezTo>
                        <a:pt x="276276" y="99164"/>
                        <a:pt x="280223" y="96148"/>
                        <a:pt x="283635" y="96148"/>
                      </a:cubicBezTo>
                      <a:cubicBezTo>
                        <a:pt x="285238" y="96148"/>
                        <a:pt x="285536" y="96348"/>
                        <a:pt x="288723" y="99571"/>
                      </a:cubicBezTo>
                      <a:lnTo>
                        <a:pt x="292108" y="102995"/>
                      </a:lnTo>
                      <a:lnTo>
                        <a:pt x="292149" y="112351"/>
                      </a:lnTo>
                      <a:cubicBezTo>
                        <a:pt x="292243" y="133768"/>
                        <a:pt x="292051" y="142997"/>
                        <a:pt x="291465" y="145256"/>
                      </a:cubicBezTo>
                      <a:cubicBezTo>
                        <a:pt x="290671" y="148321"/>
                        <a:pt x="290716" y="163662"/>
                        <a:pt x="291537" y="169407"/>
                      </a:cubicBezTo>
                      <a:cubicBezTo>
                        <a:pt x="292038" y="172913"/>
                        <a:pt x="292121" y="178464"/>
                        <a:pt x="292024" y="201956"/>
                      </a:cubicBezTo>
                      <a:lnTo>
                        <a:pt x="291907" y="230278"/>
                      </a:lnTo>
                      <a:lnTo>
                        <a:pt x="290006" y="231999"/>
                      </a:lnTo>
                      <a:cubicBezTo>
                        <a:pt x="287621" y="234158"/>
                        <a:pt x="284524" y="236226"/>
                        <a:pt x="283676" y="236226"/>
                      </a:cubicBezTo>
                      <a:cubicBezTo>
                        <a:pt x="283320" y="236226"/>
                        <a:pt x="281766" y="235616"/>
                        <a:pt x="280223" y="234870"/>
                      </a:cubicBezTo>
                      <a:close/>
                      <a:moveTo>
                        <a:pt x="245216" y="207843"/>
                      </a:moveTo>
                      <a:cubicBezTo>
                        <a:pt x="244552" y="207483"/>
                        <a:pt x="243665" y="206884"/>
                        <a:pt x="243245" y="206512"/>
                      </a:cubicBezTo>
                      <a:cubicBezTo>
                        <a:pt x="242367" y="205733"/>
                        <a:pt x="240831" y="202459"/>
                        <a:pt x="240385" y="200412"/>
                      </a:cubicBezTo>
                      <a:cubicBezTo>
                        <a:pt x="239956" y="198448"/>
                        <a:pt x="239852" y="135474"/>
                        <a:pt x="240272" y="132777"/>
                      </a:cubicBezTo>
                      <a:cubicBezTo>
                        <a:pt x="241169" y="127033"/>
                        <a:pt x="245296" y="123363"/>
                        <a:pt x="249981" y="124142"/>
                      </a:cubicBezTo>
                      <a:cubicBezTo>
                        <a:pt x="253184" y="124673"/>
                        <a:pt x="255009" y="126168"/>
                        <a:pt x="256117" y="129166"/>
                      </a:cubicBezTo>
                      <a:cubicBezTo>
                        <a:pt x="256713" y="130779"/>
                        <a:pt x="256792" y="134476"/>
                        <a:pt x="256874" y="164778"/>
                      </a:cubicBezTo>
                      <a:cubicBezTo>
                        <a:pt x="256951" y="192821"/>
                        <a:pt x="256867" y="199105"/>
                        <a:pt x="256387" y="201609"/>
                      </a:cubicBezTo>
                      <a:cubicBezTo>
                        <a:pt x="255709" y="205143"/>
                        <a:pt x="255021" y="206464"/>
                        <a:pt x="253340" y="207456"/>
                      </a:cubicBezTo>
                      <a:cubicBezTo>
                        <a:pt x="251602" y="208482"/>
                        <a:pt x="246814" y="208711"/>
                        <a:pt x="245216" y="207843"/>
                      </a:cubicBezTo>
                      <a:close/>
                    </a:path>
                  </a:pathLst>
                </a:custGeom>
                <a:solidFill>
                  <a:srgbClr val="E3241B"/>
                </a:solidFill>
                <a:ln w="394"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grpSp>
          <p:sp>
            <p:nvSpPr>
              <p:cNvPr id="89" name="TextBox 88">
                <a:extLst>
                  <a:ext uri="{FF2B5EF4-FFF2-40B4-BE49-F238E27FC236}">
                    <a16:creationId xmlns:a16="http://schemas.microsoft.com/office/drawing/2014/main" id="{DDC3AD27-B3D3-4219-296C-439C39A46CA9}"/>
                  </a:ext>
                </a:extLst>
              </p:cNvPr>
              <p:cNvSpPr txBox="1"/>
              <p:nvPr/>
            </p:nvSpPr>
            <p:spPr>
              <a:xfrm>
                <a:off x="3195487"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Spectrum</a:t>
                </a:r>
              </a:p>
            </p:txBody>
          </p:sp>
          <p:sp>
            <p:nvSpPr>
              <p:cNvPr id="90" name="TextBox 89">
                <a:extLst>
                  <a:ext uri="{FF2B5EF4-FFF2-40B4-BE49-F238E27FC236}">
                    <a16:creationId xmlns:a16="http://schemas.microsoft.com/office/drawing/2014/main" id="{F2A27605-F99E-8447-CC49-4EB2E073DAC5}"/>
                  </a:ext>
                </a:extLst>
              </p:cNvPr>
              <p:cNvSpPr txBox="1"/>
              <p:nvPr/>
            </p:nvSpPr>
            <p:spPr>
              <a:xfrm>
                <a:off x="3104047"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Licensed Spectrum</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Available for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Private Use</a:t>
                </a:r>
              </a:p>
            </p:txBody>
          </p:sp>
          <p:pic>
            <p:nvPicPr>
              <p:cNvPr id="91" name="Picture 90">
                <a:extLst>
                  <a:ext uri="{FF2B5EF4-FFF2-40B4-BE49-F238E27FC236}">
                    <a16:creationId xmlns:a16="http://schemas.microsoft.com/office/drawing/2014/main" id="{08E52F43-3067-C90D-A52B-35B53D01E36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23237" y="3438865"/>
                <a:ext cx="475488" cy="475488"/>
              </a:xfrm>
              <a:prstGeom prst="rect">
                <a:avLst/>
              </a:prstGeom>
            </p:spPr>
          </p:pic>
        </p:grpSp>
        <p:grpSp>
          <p:nvGrpSpPr>
            <p:cNvPr id="13" name="Group 12">
              <a:extLst>
                <a:ext uri="{FF2B5EF4-FFF2-40B4-BE49-F238E27FC236}">
                  <a16:creationId xmlns:a16="http://schemas.microsoft.com/office/drawing/2014/main" id="{D5604DCD-FEA5-4C89-BED1-029930251A3A}"/>
                </a:ext>
              </a:extLst>
            </p:cNvPr>
            <p:cNvGrpSpPr/>
            <p:nvPr/>
          </p:nvGrpSpPr>
          <p:grpSpPr>
            <a:xfrm>
              <a:off x="10123139" y="3438865"/>
              <a:ext cx="1097280" cy="2727124"/>
              <a:chOff x="9533004" y="3438865"/>
              <a:chExt cx="1097280" cy="2727124"/>
            </a:xfrm>
          </p:grpSpPr>
          <p:pic>
            <p:nvPicPr>
              <p:cNvPr id="94" name="Picture 93">
                <a:extLst>
                  <a:ext uri="{FF2B5EF4-FFF2-40B4-BE49-F238E27FC236}">
                    <a16:creationId xmlns:a16="http://schemas.microsoft.com/office/drawing/2014/main" id="{921AB1A4-1330-BF76-4613-A89EDA77B9F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52194" y="3438865"/>
                <a:ext cx="475488" cy="475488"/>
              </a:xfrm>
              <a:prstGeom prst="rect">
                <a:avLst/>
              </a:prstGeom>
            </p:spPr>
          </p:pic>
          <p:grpSp>
            <p:nvGrpSpPr>
              <p:cNvPr id="8" name="Group 7">
                <a:extLst>
                  <a:ext uri="{FF2B5EF4-FFF2-40B4-BE49-F238E27FC236}">
                    <a16:creationId xmlns:a16="http://schemas.microsoft.com/office/drawing/2014/main" id="{9DB96DC5-EC54-4942-AF56-A7DBF55C005C}"/>
                  </a:ext>
                </a:extLst>
              </p:cNvPr>
              <p:cNvGrpSpPr/>
              <p:nvPr/>
            </p:nvGrpSpPr>
            <p:grpSpPr>
              <a:xfrm>
                <a:off x="9533004" y="4240132"/>
                <a:ext cx="1097280" cy="694944"/>
                <a:chOff x="9690803" y="4240132"/>
                <a:chExt cx="1097280" cy="694944"/>
              </a:xfrm>
            </p:grpSpPr>
            <p:sp>
              <p:nvSpPr>
                <p:cNvPr id="93" name="Rectangle: Rounded Corners 28">
                  <a:extLst>
                    <a:ext uri="{FF2B5EF4-FFF2-40B4-BE49-F238E27FC236}">
                      <a16:creationId xmlns:a16="http://schemas.microsoft.com/office/drawing/2014/main" id="{84BBF674-B64B-BE1B-5461-91DD00FF9BAA}"/>
                    </a:ext>
                  </a:extLst>
                </p:cNvPr>
                <p:cNvSpPr/>
                <p:nvPr/>
              </p:nvSpPr>
              <p:spPr>
                <a:xfrm>
                  <a:off x="9690803" y="4240132"/>
                  <a:ext cx="1097280" cy="694944"/>
                </a:xfrm>
                <a:prstGeom prst="roundRect">
                  <a:avLst/>
                </a:prstGeom>
                <a:solidFill>
                  <a:srgbClr val="FFFFFF"/>
                </a:solidFill>
                <a:ln w="9525" cap="flat" cmpd="sng" algn="ctr">
                  <a:solidFill>
                    <a:srgbClr val="00BCEB"/>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pic>
              <p:nvPicPr>
                <p:cNvPr id="95" name="Graphic 94" descr="Server">
                  <a:extLst>
                    <a:ext uri="{FF2B5EF4-FFF2-40B4-BE49-F238E27FC236}">
                      <a16:creationId xmlns:a16="http://schemas.microsoft.com/office/drawing/2014/main" id="{D6A6DD85-167F-4BAB-B8AA-AD706617187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691713" y="4358000"/>
                  <a:ext cx="459209" cy="459209"/>
                </a:xfrm>
                <a:prstGeom prst="rect">
                  <a:avLst/>
                </a:prstGeom>
              </p:spPr>
            </p:pic>
            <p:pic>
              <p:nvPicPr>
                <p:cNvPr id="96" name="Graphic 95" descr="Syncing cloud">
                  <a:extLst>
                    <a:ext uri="{FF2B5EF4-FFF2-40B4-BE49-F238E27FC236}">
                      <a16:creationId xmlns:a16="http://schemas.microsoft.com/office/drawing/2014/main" id="{23B5661E-29C9-1A47-8EA0-8C33934EC5B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38473" y="4316060"/>
                  <a:ext cx="543091" cy="543089"/>
                </a:xfrm>
                <a:prstGeom prst="rect">
                  <a:avLst/>
                </a:prstGeom>
              </p:spPr>
            </p:pic>
          </p:grpSp>
          <p:sp>
            <p:nvSpPr>
              <p:cNvPr id="97" name="TextBox 96">
                <a:extLst>
                  <a:ext uri="{FF2B5EF4-FFF2-40B4-BE49-F238E27FC236}">
                    <a16:creationId xmlns:a16="http://schemas.microsoft.com/office/drawing/2014/main" id="{6A2EE3C5-C447-841A-FC38-42499638AA36}"/>
                  </a:ext>
                </a:extLst>
              </p:cNvPr>
              <p:cNvSpPr txBox="1"/>
              <p:nvPr/>
            </p:nvSpPr>
            <p:spPr>
              <a:xfrm>
                <a:off x="9533004"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Mobile Packet Core</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Session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Policy &amp; Control</a:t>
                </a:r>
              </a:p>
            </p:txBody>
          </p:sp>
          <p:sp>
            <p:nvSpPr>
              <p:cNvPr id="98" name="TextBox 97">
                <a:extLst>
                  <a:ext uri="{FF2B5EF4-FFF2-40B4-BE49-F238E27FC236}">
                    <a16:creationId xmlns:a16="http://schemas.microsoft.com/office/drawing/2014/main" id="{7B8E7D13-E33D-AB4D-62CE-74AD7EFB205B}"/>
                  </a:ext>
                </a:extLst>
              </p:cNvPr>
              <p:cNvSpPr txBox="1"/>
              <p:nvPr/>
            </p:nvSpPr>
            <p:spPr>
              <a:xfrm>
                <a:off x="9624444"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GB"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Mobile Core</a:t>
                </a:r>
              </a:p>
            </p:txBody>
          </p:sp>
        </p:grpSp>
        <p:grpSp>
          <p:nvGrpSpPr>
            <p:cNvPr id="99" name="Group 98">
              <a:extLst>
                <a:ext uri="{FF2B5EF4-FFF2-40B4-BE49-F238E27FC236}">
                  <a16:creationId xmlns:a16="http://schemas.microsoft.com/office/drawing/2014/main" id="{81A50200-A1FB-8F41-311D-4B8BA1E13A50}"/>
                </a:ext>
              </a:extLst>
            </p:cNvPr>
            <p:cNvGrpSpPr>
              <a:grpSpLocks noChangeAspect="1"/>
            </p:cNvGrpSpPr>
            <p:nvPr/>
          </p:nvGrpSpPr>
          <p:grpSpPr>
            <a:xfrm>
              <a:off x="9368255" y="4479604"/>
              <a:ext cx="217311" cy="216000"/>
              <a:chOff x="1579728" y="2192901"/>
              <a:chExt cx="496986" cy="493986"/>
            </a:xfrm>
          </p:grpSpPr>
          <p:sp>
            <p:nvSpPr>
              <p:cNvPr id="100" name="Freeform 664">
                <a:extLst>
                  <a:ext uri="{FF2B5EF4-FFF2-40B4-BE49-F238E27FC236}">
                    <a16:creationId xmlns:a16="http://schemas.microsoft.com/office/drawing/2014/main" id="{35B35596-F516-9E54-14DC-73B68F8EEFC8}"/>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101" name="Freeform 665">
                <a:extLst>
                  <a:ext uri="{FF2B5EF4-FFF2-40B4-BE49-F238E27FC236}">
                    <a16:creationId xmlns:a16="http://schemas.microsoft.com/office/drawing/2014/main" id="{060ED0D1-9542-5DD8-7B80-51E09CAF249A}"/>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102" name="Rectangle 101">
                <a:extLst>
                  <a:ext uri="{FF2B5EF4-FFF2-40B4-BE49-F238E27FC236}">
                    <a16:creationId xmlns:a16="http://schemas.microsoft.com/office/drawing/2014/main" id="{08A05FA8-A8F9-ED83-48FC-B0C28C2FC625}"/>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598C876B-C0F4-4150-8AA6-5C08B007F74A}"/>
                </a:ext>
              </a:extLst>
            </p:cNvPr>
            <p:cNvGrpSpPr/>
            <p:nvPr/>
          </p:nvGrpSpPr>
          <p:grpSpPr>
            <a:xfrm>
              <a:off x="7733408" y="3438865"/>
              <a:ext cx="1097280" cy="2727124"/>
              <a:chOff x="7313229" y="3438865"/>
              <a:chExt cx="1097280" cy="2727124"/>
            </a:xfrm>
          </p:grpSpPr>
          <p:pic>
            <p:nvPicPr>
              <p:cNvPr id="104" name="Picture 103" descr="A close up of a logo&#10;&#10;Description automatically generated">
                <a:extLst>
                  <a:ext uri="{FF2B5EF4-FFF2-40B4-BE49-F238E27FC236}">
                    <a16:creationId xmlns:a16="http://schemas.microsoft.com/office/drawing/2014/main" id="{EE2E9C7A-6BBF-BCC8-D0E5-D31ACE4DE7DD}"/>
                  </a:ext>
                </a:extLst>
              </p:cNvPr>
              <p:cNvPicPr>
                <a:picLocks noChangeAspect="1"/>
              </p:cNvPicPr>
              <p:nvPr/>
            </p:nvPicPr>
            <p:blipFill>
              <a:blip r:embed="rId22"/>
              <a:stretch>
                <a:fillRect/>
              </a:stretch>
            </p:blipFill>
            <p:spPr>
              <a:xfrm>
                <a:off x="7626069" y="3438865"/>
                <a:ext cx="475488" cy="475488"/>
              </a:xfrm>
              <a:prstGeom prst="ellipse">
                <a:avLst/>
              </a:prstGeom>
            </p:spPr>
          </p:pic>
          <p:sp>
            <p:nvSpPr>
              <p:cNvPr id="106" name="TextBox 105">
                <a:extLst>
                  <a:ext uri="{FF2B5EF4-FFF2-40B4-BE49-F238E27FC236}">
                    <a16:creationId xmlns:a16="http://schemas.microsoft.com/office/drawing/2014/main" id="{46E50D1D-5E2A-0DC3-0C49-74E6B2A98538}"/>
                  </a:ext>
                </a:extLst>
              </p:cNvPr>
              <p:cNvSpPr txBox="1"/>
              <p:nvPr/>
            </p:nvSpPr>
            <p:spPr>
              <a:xfrm>
                <a:off x="7404669"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GB"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Access</a:t>
                </a:r>
              </a:p>
            </p:txBody>
          </p:sp>
          <p:sp>
            <p:nvSpPr>
              <p:cNvPr id="107" name="TextBox 106">
                <a:extLst>
                  <a:ext uri="{FF2B5EF4-FFF2-40B4-BE49-F238E27FC236}">
                    <a16:creationId xmlns:a16="http://schemas.microsoft.com/office/drawing/2014/main" id="{BA29C52B-D3BF-E07C-7A5D-736678D0D7DD}"/>
                  </a:ext>
                </a:extLst>
              </p:cNvPr>
              <p:cNvSpPr txBox="1"/>
              <p:nvPr/>
            </p:nvSpPr>
            <p:spPr>
              <a:xfrm>
                <a:off x="7313229"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Access Network</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Enterprise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LAN &amp; WAN</a:t>
                </a:r>
              </a:p>
            </p:txBody>
          </p:sp>
          <p:grpSp>
            <p:nvGrpSpPr>
              <p:cNvPr id="7" name="Group 6">
                <a:extLst>
                  <a:ext uri="{FF2B5EF4-FFF2-40B4-BE49-F238E27FC236}">
                    <a16:creationId xmlns:a16="http://schemas.microsoft.com/office/drawing/2014/main" id="{21ECCF7B-CD73-4C8A-9D69-15B788D0E85B}"/>
                  </a:ext>
                </a:extLst>
              </p:cNvPr>
              <p:cNvGrpSpPr/>
              <p:nvPr/>
            </p:nvGrpSpPr>
            <p:grpSpPr>
              <a:xfrm>
                <a:off x="7313229" y="4240132"/>
                <a:ext cx="1097280" cy="694944"/>
                <a:chOff x="7411535" y="4240132"/>
                <a:chExt cx="1097280" cy="694944"/>
              </a:xfrm>
            </p:grpSpPr>
            <p:sp>
              <p:nvSpPr>
                <p:cNvPr id="105" name="Rectangle: Rounded Corners 28">
                  <a:extLst>
                    <a:ext uri="{FF2B5EF4-FFF2-40B4-BE49-F238E27FC236}">
                      <a16:creationId xmlns:a16="http://schemas.microsoft.com/office/drawing/2014/main" id="{5F3DDFAD-BFD6-5E0B-4919-EC3B35DDE93A}"/>
                    </a:ext>
                  </a:extLst>
                </p:cNvPr>
                <p:cNvSpPr/>
                <p:nvPr/>
              </p:nvSpPr>
              <p:spPr>
                <a:xfrm>
                  <a:off x="7411535" y="4240132"/>
                  <a:ext cx="1097280" cy="694944"/>
                </a:xfrm>
                <a:prstGeom prst="roundRect">
                  <a:avLst/>
                </a:prstGeom>
                <a:solidFill>
                  <a:srgbClr val="FFFFFF"/>
                </a:solidFill>
                <a:ln w="9525" cap="flat" cmpd="sng" algn="ctr">
                  <a:solidFill>
                    <a:srgbClr val="0076D5"/>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pic>
              <p:nvPicPr>
                <p:cNvPr id="108" name="Picture 107">
                  <a:extLst>
                    <a:ext uri="{FF2B5EF4-FFF2-40B4-BE49-F238E27FC236}">
                      <a16:creationId xmlns:a16="http://schemas.microsoft.com/office/drawing/2014/main" id="{18019EF3-6C93-991D-0746-D7912FDB5161}"/>
                    </a:ext>
                  </a:extLst>
                </p:cNvPr>
                <p:cNvPicPr>
                  <a:picLocks noChangeAspect="1"/>
                </p:cNvPicPr>
                <p:nvPr/>
              </p:nvPicPr>
              <p:blipFill>
                <a:blip r:embed="rId23"/>
                <a:stretch>
                  <a:fillRect/>
                </a:stretch>
              </p:blipFill>
              <p:spPr>
                <a:xfrm>
                  <a:off x="8086971" y="4444367"/>
                  <a:ext cx="286474" cy="286474"/>
                </a:xfrm>
                <a:prstGeom prst="rect">
                  <a:avLst/>
                </a:prstGeom>
              </p:spPr>
            </p:pic>
            <p:pic>
              <p:nvPicPr>
                <p:cNvPr id="109" name="Picture 108">
                  <a:extLst>
                    <a:ext uri="{FF2B5EF4-FFF2-40B4-BE49-F238E27FC236}">
                      <a16:creationId xmlns:a16="http://schemas.microsoft.com/office/drawing/2014/main" id="{8B3322FE-138E-175B-5358-FF3FCF1C6C8D}"/>
                    </a:ext>
                  </a:extLst>
                </p:cNvPr>
                <p:cNvPicPr>
                  <a:picLocks noChangeAspect="1"/>
                </p:cNvPicPr>
                <p:nvPr/>
              </p:nvPicPr>
              <p:blipFill>
                <a:blip r:embed="rId24"/>
                <a:stretch>
                  <a:fillRect/>
                </a:stretch>
              </p:blipFill>
              <p:spPr>
                <a:xfrm>
                  <a:off x="7548081" y="4444367"/>
                  <a:ext cx="380732" cy="286474"/>
                </a:xfrm>
                <a:prstGeom prst="rect">
                  <a:avLst/>
                </a:prstGeom>
              </p:spPr>
            </p:pic>
          </p:grpSp>
        </p:grpSp>
        <p:grpSp>
          <p:nvGrpSpPr>
            <p:cNvPr id="110" name="Group 109">
              <a:extLst>
                <a:ext uri="{FF2B5EF4-FFF2-40B4-BE49-F238E27FC236}">
                  <a16:creationId xmlns:a16="http://schemas.microsoft.com/office/drawing/2014/main" id="{75730F77-9B14-8562-98FF-0D0706280B47}"/>
                </a:ext>
              </a:extLst>
            </p:cNvPr>
            <p:cNvGrpSpPr>
              <a:grpSpLocks noChangeAspect="1"/>
            </p:cNvGrpSpPr>
            <p:nvPr/>
          </p:nvGrpSpPr>
          <p:grpSpPr>
            <a:xfrm>
              <a:off x="2199061" y="4479604"/>
              <a:ext cx="217311" cy="216000"/>
              <a:chOff x="1579728" y="2192901"/>
              <a:chExt cx="496986" cy="493986"/>
            </a:xfrm>
          </p:grpSpPr>
          <p:sp>
            <p:nvSpPr>
              <p:cNvPr id="111" name="Freeform 664">
                <a:extLst>
                  <a:ext uri="{FF2B5EF4-FFF2-40B4-BE49-F238E27FC236}">
                    <a16:creationId xmlns:a16="http://schemas.microsoft.com/office/drawing/2014/main" id="{E9E09764-01F2-3E0F-35EB-410D57166B18}"/>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112" name="Freeform 665">
                <a:extLst>
                  <a:ext uri="{FF2B5EF4-FFF2-40B4-BE49-F238E27FC236}">
                    <a16:creationId xmlns:a16="http://schemas.microsoft.com/office/drawing/2014/main" id="{1BF5B782-6836-20F9-143A-7C9FAD584D6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113" name="Rectangle 112">
                <a:extLst>
                  <a:ext uri="{FF2B5EF4-FFF2-40B4-BE49-F238E27FC236}">
                    <a16:creationId xmlns:a16="http://schemas.microsoft.com/office/drawing/2014/main" id="{04C59E82-A267-7BFF-7C61-87F6F87B2D00}"/>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sp>
        <p:nvSpPr>
          <p:cNvPr id="16" name="Slide Number Placeholder 15">
            <a:extLst>
              <a:ext uri="{FF2B5EF4-FFF2-40B4-BE49-F238E27FC236}">
                <a16:creationId xmlns:a16="http://schemas.microsoft.com/office/drawing/2014/main" id="{BA12DC6B-AC43-74D5-F1D7-AB1E9EC47F93}"/>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10</a:t>
            </a:fld>
            <a:endParaRPr lang="en-US"/>
          </a:p>
        </p:txBody>
      </p:sp>
    </p:spTree>
    <p:extLst>
      <p:ext uri="{BB962C8B-B14F-4D97-AF65-F5344CB8AC3E}">
        <p14:creationId xmlns:p14="http://schemas.microsoft.com/office/powerpoint/2010/main" val="47192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503B66C-8A88-3CBD-33DD-EBE1694E9528}"/>
              </a:ext>
            </a:extLst>
          </p:cNvPr>
          <p:cNvSpPr>
            <a:spLocks noGrp="1"/>
          </p:cNvSpPr>
          <p:nvPr>
            <p:ph type="title"/>
          </p:nvPr>
        </p:nvSpPr>
        <p:spPr>
          <a:xfrm>
            <a:off x="2397039" y="0"/>
            <a:ext cx="7416800" cy="795130"/>
          </a:xfrm>
        </p:spPr>
        <p:txBody>
          <a:bodyPr/>
          <a:lstStyle/>
          <a:p>
            <a:r>
              <a:rPr lang="en-US"/>
              <a:t>5G Spectrum – Key Consideration!</a:t>
            </a:r>
          </a:p>
        </p:txBody>
      </p:sp>
      <p:pic>
        <p:nvPicPr>
          <p:cNvPr id="5" name="Picture 4" descr="Timeline&#10;&#10;Description automatically generated">
            <a:extLst>
              <a:ext uri="{FF2B5EF4-FFF2-40B4-BE49-F238E27FC236}">
                <a16:creationId xmlns:a16="http://schemas.microsoft.com/office/drawing/2014/main" id="{7600B8D5-3BC3-8AB1-AA84-07CD03B3AA5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006"/>
          <a:stretch/>
        </p:blipFill>
        <p:spPr>
          <a:xfrm>
            <a:off x="0" y="795131"/>
            <a:ext cx="12192000" cy="5721172"/>
          </a:xfrm>
          <a:prstGeom prst="rect">
            <a:avLst/>
          </a:prstGeom>
          <a:noFill/>
        </p:spPr>
      </p:pic>
      <p:sp>
        <p:nvSpPr>
          <p:cNvPr id="3" name="Slide Number Placeholder 2">
            <a:extLst>
              <a:ext uri="{FF2B5EF4-FFF2-40B4-BE49-F238E27FC236}">
                <a16:creationId xmlns:a16="http://schemas.microsoft.com/office/drawing/2014/main" id="{854835B7-DAF9-1627-2AC6-150F2002819D}"/>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11</a:t>
            </a:fld>
            <a:endParaRPr lang="en-US"/>
          </a:p>
        </p:txBody>
      </p:sp>
    </p:spTree>
    <p:extLst>
      <p:ext uri="{BB962C8B-B14F-4D97-AF65-F5344CB8AC3E}">
        <p14:creationId xmlns:p14="http://schemas.microsoft.com/office/powerpoint/2010/main" val="71812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618FBB7-62D8-2BC9-5BE9-EF6625C089D3}"/>
              </a:ext>
            </a:extLst>
          </p:cNvPr>
          <p:cNvSpPr>
            <a:spLocks noGrp="1"/>
          </p:cNvSpPr>
          <p:nvPr>
            <p:ph type="title"/>
          </p:nvPr>
        </p:nvSpPr>
        <p:spPr/>
        <p:txBody>
          <a:bodyPr/>
          <a:lstStyle/>
          <a:p>
            <a:r>
              <a:rPr lang="en-US"/>
              <a:t>Network Slicing for 5G</a:t>
            </a:r>
          </a:p>
        </p:txBody>
      </p:sp>
      <p:pic>
        <p:nvPicPr>
          <p:cNvPr id="44" name="Picture 43">
            <a:extLst>
              <a:ext uri="{FF2B5EF4-FFF2-40B4-BE49-F238E27FC236}">
                <a16:creationId xmlns:a16="http://schemas.microsoft.com/office/drawing/2014/main" id="{64568A77-DBB4-63EF-D405-E71A1F9161C6}"/>
              </a:ext>
            </a:extLst>
          </p:cNvPr>
          <p:cNvPicPr>
            <a:picLocks noChangeAspect="1"/>
          </p:cNvPicPr>
          <p:nvPr/>
        </p:nvPicPr>
        <p:blipFill rotWithShape="1">
          <a:blip r:embed="rId3"/>
          <a:srcRect t="7248"/>
          <a:stretch/>
        </p:blipFill>
        <p:spPr>
          <a:xfrm>
            <a:off x="0" y="1368941"/>
            <a:ext cx="12075255" cy="5281127"/>
          </a:xfrm>
          <a:prstGeom prst="rect">
            <a:avLst/>
          </a:prstGeom>
          <a:noFill/>
        </p:spPr>
      </p:pic>
      <p:sp>
        <p:nvSpPr>
          <p:cNvPr id="47" name="TextBox 46">
            <a:extLst>
              <a:ext uri="{FF2B5EF4-FFF2-40B4-BE49-F238E27FC236}">
                <a16:creationId xmlns:a16="http://schemas.microsoft.com/office/drawing/2014/main" id="{E2E0C38A-AEA0-69F8-587A-CEC0EE98A7DE}"/>
              </a:ext>
            </a:extLst>
          </p:cNvPr>
          <p:cNvSpPr txBox="1"/>
          <p:nvPr/>
        </p:nvSpPr>
        <p:spPr>
          <a:xfrm>
            <a:off x="942150" y="722610"/>
            <a:ext cx="10917058" cy="707886"/>
          </a:xfrm>
          <a:prstGeom prst="rect">
            <a:avLst/>
          </a:prstGeom>
          <a:noFill/>
          <a:ln>
            <a:solidFill>
              <a:schemeClr val="bg1"/>
            </a:solidFill>
          </a:ln>
        </p:spPr>
        <p:txBody>
          <a:bodyPr wrap="square" rtlCol="0">
            <a:spAutoFit/>
          </a:bodyPr>
          <a:lstStyle/>
          <a:p>
            <a:pPr algn="ctr"/>
            <a:r>
              <a:rPr lang="en-US" sz="2000" b="1">
                <a:latin typeface="Arial" panose="020B0604020202020204" pitchFamily="34" charset="0"/>
                <a:cs typeface="Arial" panose="020B0604020202020204" pitchFamily="34" charset="0"/>
              </a:rPr>
              <a:t>Services are moving to Edge Data Centers for optimized usage of network and provide better experience to user by improving latency</a:t>
            </a:r>
          </a:p>
        </p:txBody>
      </p:sp>
      <p:sp>
        <p:nvSpPr>
          <p:cNvPr id="2" name="TextBox 1">
            <a:extLst>
              <a:ext uri="{FF2B5EF4-FFF2-40B4-BE49-F238E27FC236}">
                <a16:creationId xmlns:a16="http://schemas.microsoft.com/office/drawing/2014/main" id="{7982CAA8-BAFA-97F2-D391-8D1DC720C693}"/>
              </a:ext>
            </a:extLst>
          </p:cNvPr>
          <p:cNvSpPr txBox="1"/>
          <p:nvPr/>
        </p:nvSpPr>
        <p:spPr>
          <a:xfrm>
            <a:off x="2979616" y="6163963"/>
            <a:ext cx="1744517" cy="584775"/>
          </a:xfrm>
          <a:prstGeom prst="rect">
            <a:avLst/>
          </a:prstGeom>
          <a:solidFill>
            <a:schemeClr val="bg1"/>
          </a:solidFill>
        </p:spPr>
        <p:txBody>
          <a:bodyPr wrap="square" rtlCol="0">
            <a:spAutoFit/>
          </a:bodyPr>
          <a:lstStyle/>
          <a:p>
            <a:pPr algn="ctr"/>
            <a:r>
              <a:rPr lang="en-US" sz="1600" b="1"/>
              <a:t>Edge Data Center</a:t>
            </a:r>
          </a:p>
        </p:txBody>
      </p:sp>
      <p:sp>
        <p:nvSpPr>
          <p:cNvPr id="3" name="TextBox 2">
            <a:extLst>
              <a:ext uri="{FF2B5EF4-FFF2-40B4-BE49-F238E27FC236}">
                <a16:creationId xmlns:a16="http://schemas.microsoft.com/office/drawing/2014/main" id="{6CA0DC73-7B7D-7318-6BD2-FF43FB6ADCCC}"/>
              </a:ext>
            </a:extLst>
          </p:cNvPr>
          <p:cNvSpPr txBox="1"/>
          <p:nvPr/>
        </p:nvSpPr>
        <p:spPr>
          <a:xfrm>
            <a:off x="8018023" y="6163963"/>
            <a:ext cx="1744517" cy="584775"/>
          </a:xfrm>
          <a:prstGeom prst="rect">
            <a:avLst/>
          </a:prstGeom>
          <a:solidFill>
            <a:schemeClr val="bg1"/>
          </a:solidFill>
        </p:spPr>
        <p:txBody>
          <a:bodyPr wrap="square" rtlCol="0">
            <a:spAutoFit/>
          </a:bodyPr>
          <a:lstStyle/>
          <a:p>
            <a:pPr algn="ctr"/>
            <a:r>
              <a:rPr lang="en-US" sz="1600" b="1"/>
              <a:t>Central Data Center</a:t>
            </a:r>
          </a:p>
        </p:txBody>
      </p:sp>
      <p:sp>
        <p:nvSpPr>
          <p:cNvPr id="4" name="TextBox 3">
            <a:extLst>
              <a:ext uri="{FF2B5EF4-FFF2-40B4-BE49-F238E27FC236}">
                <a16:creationId xmlns:a16="http://schemas.microsoft.com/office/drawing/2014/main" id="{A019FE45-DE5A-8078-DD00-7931FABD5AE2}"/>
              </a:ext>
            </a:extLst>
          </p:cNvPr>
          <p:cNvSpPr txBox="1"/>
          <p:nvPr/>
        </p:nvSpPr>
        <p:spPr>
          <a:xfrm>
            <a:off x="5477388" y="6163963"/>
            <a:ext cx="1744517" cy="338554"/>
          </a:xfrm>
          <a:prstGeom prst="rect">
            <a:avLst/>
          </a:prstGeom>
          <a:solidFill>
            <a:schemeClr val="bg1"/>
          </a:solidFill>
        </p:spPr>
        <p:txBody>
          <a:bodyPr wrap="square" rtlCol="0">
            <a:spAutoFit/>
          </a:bodyPr>
          <a:lstStyle/>
          <a:p>
            <a:pPr algn="ctr"/>
            <a:r>
              <a:rPr lang="en-US" sz="1600" b="1"/>
              <a:t>5G Transport</a:t>
            </a:r>
          </a:p>
        </p:txBody>
      </p:sp>
      <p:sp>
        <p:nvSpPr>
          <p:cNvPr id="7" name="Slide Number Placeholder 6">
            <a:extLst>
              <a:ext uri="{FF2B5EF4-FFF2-40B4-BE49-F238E27FC236}">
                <a16:creationId xmlns:a16="http://schemas.microsoft.com/office/drawing/2014/main" id="{3B483171-B582-407C-899A-DC814606E21B}"/>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12</a:t>
            </a:fld>
            <a:endParaRPr lang="en-US"/>
          </a:p>
        </p:txBody>
      </p:sp>
    </p:spTree>
    <p:extLst>
      <p:ext uri="{BB962C8B-B14F-4D97-AF65-F5344CB8AC3E}">
        <p14:creationId xmlns:p14="http://schemas.microsoft.com/office/powerpoint/2010/main" val="2229039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41C1-A2AE-A021-22A6-F728E0914CA7}"/>
              </a:ext>
            </a:extLst>
          </p:cNvPr>
          <p:cNvSpPr>
            <a:spLocks noGrp="1"/>
          </p:cNvSpPr>
          <p:nvPr>
            <p:ph type="title"/>
          </p:nvPr>
        </p:nvSpPr>
        <p:spPr/>
        <p:txBody>
          <a:bodyPr/>
          <a:lstStyle/>
          <a:p>
            <a:r>
              <a:rPr lang="en-US"/>
              <a:t>Cloud Managed Private 5G Architecture</a:t>
            </a:r>
          </a:p>
        </p:txBody>
      </p:sp>
      <p:sp>
        <p:nvSpPr>
          <p:cNvPr id="58" name="Oval 57">
            <a:extLst>
              <a:ext uri="{FF2B5EF4-FFF2-40B4-BE49-F238E27FC236}">
                <a16:creationId xmlns:a16="http://schemas.microsoft.com/office/drawing/2014/main" id="{4C795492-B994-6828-075D-3EB7A4FAD826}"/>
              </a:ext>
            </a:extLst>
          </p:cNvPr>
          <p:cNvSpPr/>
          <p:nvPr/>
        </p:nvSpPr>
        <p:spPr>
          <a:xfrm>
            <a:off x="778871" y="4743555"/>
            <a:ext cx="804672" cy="804672"/>
          </a:xfrm>
          <a:prstGeom prst="ellipse">
            <a:avLst/>
          </a:prstGeom>
          <a:solidFill>
            <a:srgbClr val="FFFFFF">
              <a:lumMod val="75000"/>
            </a:srgbClr>
          </a:solidFill>
          <a:ln w="2540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mn-ea"/>
              <a:cs typeface="+mn-cs"/>
            </a:endParaRPr>
          </a:p>
        </p:txBody>
      </p:sp>
      <p:sp>
        <p:nvSpPr>
          <p:cNvPr id="59" name="TextBox 58">
            <a:extLst>
              <a:ext uri="{FF2B5EF4-FFF2-40B4-BE49-F238E27FC236}">
                <a16:creationId xmlns:a16="http://schemas.microsoft.com/office/drawing/2014/main" id="{03AD40CA-04E0-D9B2-BF34-BEA33941F011}"/>
              </a:ext>
            </a:extLst>
          </p:cNvPr>
          <p:cNvSpPr txBox="1"/>
          <p:nvPr/>
        </p:nvSpPr>
        <p:spPr>
          <a:xfrm>
            <a:off x="4429848" y="1393020"/>
            <a:ext cx="1891025" cy="584775"/>
          </a:xfrm>
          <a:prstGeom prst="rect">
            <a:avLst/>
          </a:prstGeom>
          <a:noFill/>
          <a:ln>
            <a:noFill/>
          </a:ln>
        </p:spPr>
        <p:txBody>
          <a:bodyPr wrap="square" rtlCol="0">
            <a:spAutoFit/>
          </a:bodyPr>
          <a:lstStyle/>
          <a:p>
            <a:pPr algn="ct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5G/4G </a:t>
            </a:r>
          </a:p>
          <a:p>
            <a:pPr algn="ct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Packet Core </a:t>
            </a:r>
          </a:p>
        </p:txBody>
      </p:sp>
      <p:pic>
        <p:nvPicPr>
          <p:cNvPr id="60" name="Picture 59">
            <a:extLst>
              <a:ext uri="{FF2B5EF4-FFF2-40B4-BE49-F238E27FC236}">
                <a16:creationId xmlns:a16="http://schemas.microsoft.com/office/drawing/2014/main" id="{CC5F35A1-1138-9D94-D2BB-7579D19E20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150" y="1928557"/>
            <a:ext cx="798181" cy="805406"/>
          </a:xfrm>
          <a:prstGeom prst="rect">
            <a:avLst/>
          </a:prstGeom>
          <a:ln>
            <a:noFill/>
          </a:ln>
        </p:spPr>
      </p:pic>
      <p:sp>
        <p:nvSpPr>
          <p:cNvPr id="61" name="TextBox 60">
            <a:extLst>
              <a:ext uri="{FF2B5EF4-FFF2-40B4-BE49-F238E27FC236}">
                <a16:creationId xmlns:a16="http://schemas.microsoft.com/office/drawing/2014/main" id="{5AAA5039-0BA8-FF4E-885D-3969180CD832}"/>
              </a:ext>
            </a:extLst>
          </p:cNvPr>
          <p:cNvSpPr txBox="1"/>
          <p:nvPr/>
        </p:nvSpPr>
        <p:spPr>
          <a:xfrm>
            <a:off x="617389" y="1407129"/>
            <a:ext cx="1077350" cy="584775"/>
          </a:xfrm>
          <a:prstGeom prst="rect">
            <a:avLst/>
          </a:prstGeom>
          <a:noFill/>
          <a:ln>
            <a:noFill/>
          </a:ln>
        </p:spPr>
        <p:txBody>
          <a:bodyPr wrap="square" rtlCol="0">
            <a:spAutoFit/>
          </a:bodyPr>
          <a:lstStyle/>
          <a:p>
            <a:pPr algn="ct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4G/5G Radio</a:t>
            </a:r>
          </a:p>
        </p:txBody>
      </p:sp>
      <p:pic>
        <p:nvPicPr>
          <p:cNvPr id="62" name="Picture 61">
            <a:extLst>
              <a:ext uri="{FF2B5EF4-FFF2-40B4-BE49-F238E27FC236}">
                <a16:creationId xmlns:a16="http://schemas.microsoft.com/office/drawing/2014/main" id="{9D2A4BD6-BEEE-81EC-F2FE-AB696565E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9880" y="1912132"/>
            <a:ext cx="834177" cy="834177"/>
          </a:xfrm>
          <a:prstGeom prst="rect">
            <a:avLst/>
          </a:prstGeom>
          <a:ln>
            <a:noFill/>
          </a:ln>
        </p:spPr>
      </p:pic>
      <p:sp>
        <p:nvSpPr>
          <p:cNvPr id="63" name="TextBox 62">
            <a:extLst>
              <a:ext uri="{FF2B5EF4-FFF2-40B4-BE49-F238E27FC236}">
                <a16:creationId xmlns:a16="http://schemas.microsoft.com/office/drawing/2014/main" id="{4351B345-79AB-426C-CD8A-AB666811E879}"/>
              </a:ext>
            </a:extLst>
          </p:cNvPr>
          <p:cNvSpPr txBox="1"/>
          <p:nvPr/>
        </p:nvSpPr>
        <p:spPr>
          <a:xfrm>
            <a:off x="9519997" y="1996708"/>
            <a:ext cx="2003904" cy="584775"/>
          </a:xfrm>
          <a:prstGeom prst="rect">
            <a:avLst/>
          </a:prstGeom>
          <a:noFill/>
          <a:ln>
            <a:noFill/>
          </a:ln>
        </p:spPr>
        <p:txBody>
          <a:bodyPr wrap="square" rtlCol="0">
            <a:spAutoFit/>
          </a:bodyPr>
          <a:lstStyle/>
          <a:p>
            <a:pPr algn="ct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Network and Device Management</a:t>
            </a:r>
          </a:p>
        </p:txBody>
      </p:sp>
      <p:cxnSp>
        <p:nvCxnSpPr>
          <p:cNvPr id="64" name="Straight Connector 63">
            <a:extLst>
              <a:ext uri="{FF2B5EF4-FFF2-40B4-BE49-F238E27FC236}">
                <a16:creationId xmlns:a16="http://schemas.microsoft.com/office/drawing/2014/main" id="{A65B0451-19BE-6F6E-3D0B-BDA90D1D1DCB}"/>
              </a:ext>
            </a:extLst>
          </p:cNvPr>
          <p:cNvCxnSpPr>
            <a:cxnSpLocks/>
            <a:stCxn id="60" idx="3"/>
            <a:endCxn id="62" idx="1"/>
          </p:cNvCxnSpPr>
          <p:nvPr/>
        </p:nvCxnSpPr>
        <p:spPr>
          <a:xfrm flipV="1">
            <a:off x="1566331" y="2329221"/>
            <a:ext cx="3393549" cy="2039"/>
          </a:xfrm>
          <a:prstGeom prst="line">
            <a:avLst/>
          </a:prstGeom>
          <a:noFill/>
          <a:ln w="19050" cap="flat" cmpd="sng" algn="ctr">
            <a:solidFill>
              <a:schemeClr val="tx1"/>
            </a:solidFill>
            <a:prstDash val="solid"/>
          </a:ln>
          <a:effectLst/>
        </p:spPr>
      </p:cxnSp>
      <p:sp>
        <p:nvSpPr>
          <p:cNvPr id="65" name="Rectangle: Rounded Corners 9">
            <a:extLst>
              <a:ext uri="{FF2B5EF4-FFF2-40B4-BE49-F238E27FC236}">
                <a16:creationId xmlns:a16="http://schemas.microsoft.com/office/drawing/2014/main" id="{4CB2F2F5-877E-DD22-A097-231DBB5D2D11}"/>
              </a:ext>
            </a:extLst>
          </p:cNvPr>
          <p:cNvSpPr/>
          <p:nvPr/>
        </p:nvSpPr>
        <p:spPr>
          <a:xfrm>
            <a:off x="340825" y="1328285"/>
            <a:ext cx="6076673" cy="4789889"/>
          </a:xfrm>
          <a:prstGeom prst="roundRect">
            <a:avLst/>
          </a:prstGeom>
          <a:noFill/>
          <a:ln w="25400" cap="flat" cmpd="sng" algn="ctr">
            <a:solidFill>
              <a:schemeClr val="tx1"/>
            </a:solid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effectLst/>
              <a:uLnTx/>
              <a:uFillTx/>
              <a:latin typeface="Arial" panose="020B0604020202020204"/>
              <a:ea typeface="+mn-ea"/>
              <a:cs typeface="+mn-cs"/>
            </a:endParaRPr>
          </a:p>
        </p:txBody>
      </p:sp>
      <p:cxnSp>
        <p:nvCxnSpPr>
          <p:cNvPr id="66" name="Straight Connector 65">
            <a:extLst>
              <a:ext uri="{FF2B5EF4-FFF2-40B4-BE49-F238E27FC236}">
                <a16:creationId xmlns:a16="http://schemas.microsoft.com/office/drawing/2014/main" id="{51F2509B-4A51-C626-06B1-DBC213267336}"/>
              </a:ext>
            </a:extLst>
          </p:cNvPr>
          <p:cNvCxnSpPr>
            <a:cxnSpLocks/>
            <a:stCxn id="62" idx="3"/>
          </p:cNvCxnSpPr>
          <p:nvPr/>
        </p:nvCxnSpPr>
        <p:spPr>
          <a:xfrm flipV="1">
            <a:off x="5794057" y="2323306"/>
            <a:ext cx="3284628" cy="5915"/>
          </a:xfrm>
          <a:prstGeom prst="line">
            <a:avLst/>
          </a:prstGeom>
          <a:noFill/>
          <a:ln w="19050" cap="flat" cmpd="sng" algn="ctr">
            <a:solidFill>
              <a:schemeClr val="tx1"/>
            </a:solidFill>
            <a:prstDash val="dash"/>
          </a:ln>
          <a:effectLst/>
        </p:spPr>
      </p:cxnSp>
      <p:sp>
        <p:nvSpPr>
          <p:cNvPr id="67" name="Cloud 66">
            <a:extLst>
              <a:ext uri="{FF2B5EF4-FFF2-40B4-BE49-F238E27FC236}">
                <a16:creationId xmlns:a16="http://schemas.microsoft.com/office/drawing/2014/main" id="{BBEEAAC2-17CF-5A60-12A0-55E94B9A54DA}"/>
              </a:ext>
            </a:extLst>
          </p:cNvPr>
          <p:cNvSpPr/>
          <p:nvPr/>
        </p:nvSpPr>
        <p:spPr>
          <a:xfrm>
            <a:off x="9010583" y="986156"/>
            <a:ext cx="2840591" cy="2902002"/>
          </a:xfrm>
          <a:prstGeom prst="cloud">
            <a:avLst/>
          </a:prstGeom>
          <a:noFill/>
          <a:ln w="25400" cap="flat" cmpd="sng" algn="ctr">
            <a:solidFill>
              <a:schemeClr val="tx1"/>
            </a:solid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effectLst/>
              <a:uLnTx/>
              <a:uFillTx/>
              <a:latin typeface="Arial" panose="020B0604020202020204"/>
              <a:ea typeface="+mn-ea"/>
              <a:cs typeface="+mn-cs"/>
            </a:endParaRPr>
          </a:p>
        </p:txBody>
      </p:sp>
      <p:sp>
        <p:nvSpPr>
          <p:cNvPr id="68" name="TextBox 67">
            <a:extLst>
              <a:ext uri="{FF2B5EF4-FFF2-40B4-BE49-F238E27FC236}">
                <a16:creationId xmlns:a16="http://schemas.microsoft.com/office/drawing/2014/main" id="{BE10FA39-7C48-7790-F632-90807F715760}"/>
              </a:ext>
            </a:extLst>
          </p:cNvPr>
          <p:cNvSpPr txBox="1"/>
          <p:nvPr/>
        </p:nvSpPr>
        <p:spPr>
          <a:xfrm>
            <a:off x="1978386" y="998652"/>
            <a:ext cx="3144193" cy="369332"/>
          </a:xfrm>
          <a:prstGeom prst="rect">
            <a:avLst/>
          </a:prstGeom>
          <a:noFill/>
          <a:ln>
            <a:noFill/>
          </a:ln>
        </p:spPr>
        <p:txBody>
          <a:bodyPr wrap="square" rtlCol="0">
            <a:spAutoFit/>
          </a:bodyPr>
          <a:lstStyle/>
          <a:p>
            <a:pPr algn="ctr" defTabSz="685766" fontAlgn="auto">
              <a:spcBef>
                <a:spcPts val="0"/>
              </a:spcBef>
              <a:spcAft>
                <a:spcPts val="0"/>
              </a:spcAft>
              <a:defRPr/>
            </a:pPr>
            <a:r>
              <a:rPr lang="en-GB" sz="1800">
                <a:latin typeface="Arial" panose="020B0604020202020204" pitchFamily="34" charset="0"/>
                <a:ea typeface="ＭＳ Ｐゴシック" charset="0"/>
                <a:cs typeface="Arial" panose="020B0604020202020204" pitchFamily="34" charset="0"/>
              </a:rPr>
              <a:t>On-Premise Enterprise</a:t>
            </a:r>
          </a:p>
        </p:txBody>
      </p:sp>
      <p:sp>
        <p:nvSpPr>
          <p:cNvPr id="69" name="TextBox 68">
            <a:extLst>
              <a:ext uri="{FF2B5EF4-FFF2-40B4-BE49-F238E27FC236}">
                <a16:creationId xmlns:a16="http://schemas.microsoft.com/office/drawing/2014/main" id="{1A3A6BF0-FA8F-E464-C617-93CFC6B1A15D}"/>
              </a:ext>
            </a:extLst>
          </p:cNvPr>
          <p:cNvSpPr txBox="1"/>
          <p:nvPr/>
        </p:nvSpPr>
        <p:spPr>
          <a:xfrm>
            <a:off x="9404926" y="1492005"/>
            <a:ext cx="2003905" cy="584775"/>
          </a:xfrm>
          <a:prstGeom prst="rect">
            <a:avLst/>
          </a:prstGeom>
          <a:noFill/>
          <a:ln>
            <a:noFill/>
          </a:ln>
        </p:spPr>
        <p:txBody>
          <a:bodyPr wrap="square" rtlCol="0">
            <a:spAutoFit/>
          </a:bodyPr>
          <a:lstStyle/>
          <a:p>
            <a:pPr algn="ct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Public and/or Private Cloud</a:t>
            </a:r>
          </a:p>
        </p:txBody>
      </p:sp>
      <p:grpSp>
        <p:nvGrpSpPr>
          <p:cNvPr id="71" name="Group 70">
            <a:extLst>
              <a:ext uri="{FF2B5EF4-FFF2-40B4-BE49-F238E27FC236}">
                <a16:creationId xmlns:a16="http://schemas.microsoft.com/office/drawing/2014/main" id="{1594409E-B02E-1E6A-0330-8775DFAEE303}"/>
              </a:ext>
            </a:extLst>
          </p:cNvPr>
          <p:cNvGrpSpPr>
            <a:grpSpLocks noChangeAspect="1"/>
          </p:cNvGrpSpPr>
          <p:nvPr/>
        </p:nvGrpSpPr>
        <p:grpSpPr>
          <a:xfrm>
            <a:off x="1180444" y="5229099"/>
            <a:ext cx="166756" cy="220721"/>
            <a:chOff x="1631724" y="3365526"/>
            <a:chExt cx="342990" cy="453986"/>
          </a:xfrm>
        </p:grpSpPr>
        <p:sp>
          <p:nvSpPr>
            <p:cNvPr id="72" name="Freeform 312">
              <a:extLst>
                <a:ext uri="{FF2B5EF4-FFF2-40B4-BE49-F238E27FC236}">
                  <a16:creationId xmlns:a16="http://schemas.microsoft.com/office/drawing/2014/main" id="{3814639A-29DE-FE18-E5D6-48574AEFFE4F}"/>
                </a:ext>
              </a:extLst>
            </p:cNvPr>
            <p:cNvSpPr>
              <a:spLocks/>
            </p:cNvSpPr>
            <p:nvPr/>
          </p:nvSpPr>
          <p:spPr bwMode="auto">
            <a:xfrm>
              <a:off x="1631724" y="3365526"/>
              <a:ext cx="342990" cy="453986"/>
            </a:xfrm>
            <a:custGeom>
              <a:avLst/>
              <a:gdLst>
                <a:gd name="T0" fmla="*/ 132 w 145"/>
                <a:gd name="T1" fmla="*/ 0 h 192"/>
                <a:gd name="T2" fmla="*/ 13 w 145"/>
                <a:gd name="T3" fmla="*/ 0 h 192"/>
                <a:gd name="T4" fmla="*/ 0 w 145"/>
                <a:gd name="T5" fmla="*/ 13 h 192"/>
                <a:gd name="T6" fmla="*/ 0 w 145"/>
                <a:gd name="T7" fmla="*/ 180 h 192"/>
                <a:gd name="T8" fmla="*/ 13 w 145"/>
                <a:gd name="T9" fmla="*/ 192 h 192"/>
                <a:gd name="T10" fmla="*/ 132 w 145"/>
                <a:gd name="T11" fmla="*/ 192 h 192"/>
                <a:gd name="T12" fmla="*/ 145 w 145"/>
                <a:gd name="T13" fmla="*/ 180 h 192"/>
                <a:gd name="T14" fmla="*/ 145 w 145"/>
                <a:gd name="T15" fmla="*/ 13 h 192"/>
                <a:gd name="T16" fmla="*/ 132 w 145"/>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2">
                  <a:moveTo>
                    <a:pt x="132" y="0"/>
                  </a:moveTo>
                  <a:cubicBezTo>
                    <a:pt x="13" y="0"/>
                    <a:pt x="13" y="0"/>
                    <a:pt x="13" y="0"/>
                  </a:cubicBezTo>
                  <a:cubicBezTo>
                    <a:pt x="6" y="0"/>
                    <a:pt x="0" y="6"/>
                    <a:pt x="0" y="13"/>
                  </a:cubicBezTo>
                  <a:cubicBezTo>
                    <a:pt x="0" y="180"/>
                    <a:pt x="0" y="180"/>
                    <a:pt x="0" y="180"/>
                  </a:cubicBezTo>
                  <a:cubicBezTo>
                    <a:pt x="0" y="187"/>
                    <a:pt x="6" y="192"/>
                    <a:pt x="13" y="192"/>
                  </a:cubicBezTo>
                  <a:cubicBezTo>
                    <a:pt x="132" y="192"/>
                    <a:pt x="132" y="192"/>
                    <a:pt x="132" y="192"/>
                  </a:cubicBezTo>
                  <a:cubicBezTo>
                    <a:pt x="139" y="192"/>
                    <a:pt x="145" y="187"/>
                    <a:pt x="145" y="180"/>
                  </a:cubicBezTo>
                  <a:cubicBezTo>
                    <a:pt x="145" y="13"/>
                    <a:pt x="145" y="13"/>
                    <a:pt x="145" y="13"/>
                  </a:cubicBezTo>
                  <a:cubicBezTo>
                    <a:pt x="145" y="6"/>
                    <a:pt x="139" y="0"/>
                    <a:pt x="132" y="0"/>
                  </a:cubicBezTo>
                  <a:close/>
                </a:path>
              </a:pathLst>
            </a:custGeom>
            <a:solidFill>
              <a:srgbClr val="00BCEB"/>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effectLst/>
                <a:uLnTx/>
                <a:uFillTx/>
                <a:latin typeface="Arial" panose="020B0604020202020204"/>
                <a:ea typeface="ＭＳ Ｐゴシック" charset="0"/>
                <a:cs typeface="Arial" panose="020B0604020202020204" pitchFamily="34" charset="0"/>
              </a:endParaRPr>
            </a:p>
          </p:txBody>
        </p:sp>
        <p:sp>
          <p:nvSpPr>
            <p:cNvPr id="73" name="Oval 313">
              <a:extLst>
                <a:ext uri="{FF2B5EF4-FFF2-40B4-BE49-F238E27FC236}">
                  <a16:creationId xmlns:a16="http://schemas.microsoft.com/office/drawing/2014/main" id="{1487AA88-BF2C-CC9C-CDE1-CF47B082D475}"/>
                </a:ext>
              </a:extLst>
            </p:cNvPr>
            <p:cNvSpPr>
              <a:spLocks noChangeArrowheads="1"/>
            </p:cNvSpPr>
            <p:nvPr/>
          </p:nvSpPr>
          <p:spPr bwMode="auto">
            <a:xfrm>
              <a:off x="1787719" y="3753514"/>
              <a:ext cx="30999" cy="29999"/>
            </a:xfrm>
            <a:prstGeom prst="ellipse">
              <a:avLst/>
            </a:prstGeom>
            <a:solidFill>
              <a:srgbClr val="13264D"/>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effectLst/>
                <a:uLnTx/>
                <a:uFillTx/>
                <a:latin typeface="Arial" panose="020B0604020202020204"/>
                <a:ea typeface="ＭＳ Ｐゴシック" charset="0"/>
                <a:cs typeface="Arial" panose="020B0604020202020204" pitchFamily="34" charset="0"/>
              </a:endParaRPr>
            </a:p>
          </p:txBody>
        </p:sp>
        <p:sp>
          <p:nvSpPr>
            <p:cNvPr id="74" name="Freeform 314">
              <a:extLst>
                <a:ext uri="{FF2B5EF4-FFF2-40B4-BE49-F238E27FC236}">
                  <a16:creationId xmlns:a16="http://schemas.microsoft.com/office/drawing/2014/main" id="{F94B88CB-67BD-99BC-D8A2-C3686768F705}"/>
                </a:ext>
              </a:extLst>
            </p:cNvPr>
            <p:cNvSpPr>
              <a:spLocks/>
            </p:cNvSpPr>
            <p:nvPr/>
          </p:nvSpPr>
          <p:spPr bwMode="auto">
            <a:xfrm>
              <a:off x="1775719" y="3590519"/>
              <a:ext cx="56998" cy="4000"/>
            </a:xfrm>
            <a:custGeom>
              <a:avLst/>
              <a:gdLst>
                <a:gd name="T0" fmla="*/ 23 w 24"/>
                <a:gd name="T1" fmla="*/ 2 h 2"/>
                <a:gd name="T2" fmla="*/ 1 w 24"/>
                <a:gd name="T3" fmla="*/ 2 h 2"/>
                <a:gd name="T4" fmla="*/ 0 w 24"/>
                <a:gd name="T5" fmla="*/ 1 h 2"/>
                <a:gd name="T6" fmla="*/ 1 w 24"/>
                <a:gd name="T7" fmla="*/ 0 h 2"/>
                <a:gd name="T8" fmla="*/ 23 w 24"/>
                <a:gd name="T9" fmla="*/ 0 h 2"/>
                <a:gd name="T10" fmla="*/ 24 w 24"/>
                <a:gd name="T11" fmla="*/ 1 h 2"/>
                <a:gd name="T12" fmla="*/ 23 w 2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3" y="2"/>
                  </a:moveTo>
                  <a:cubicBezTo>
                    <a:pt x="1" y="2"/>
                    <a:pt x="1" y="2"/>
                    <a:pt x="1" y="2"/>
                  </a:cubicBezTo>
                  <a:cubicBezTo>
                    <a:pt x="0" y="2"/>
                    <a:pt x="0" y="2"/>
                    <a:pt x="0" y="1"/>
                  </a:cubicBezTo>
                  <a:cubicBezTo>
                    <a:pt x="0" y="0"/>
                    <a:pt x="0" y="0"/>
                    <a:pt x="1" y="0"/>
                  </a:cubicBezTo>
                  <a:cubicBezTo>
                    <a:pt x="23" y="0"/>
                    <a:pt x="23" y="0"/>
                    <a:pt x="23" y="0"/>
                  </a:cubicBezTo>
                  <a:cubicBezTo>
                    <a:pt x="23" y="0"/>
                    <a:pt x="24" y="0"/>
                    <a:pt x="24" y="1"/>
                  </a:cubicBezTo>
                  <a:cubicBezTo>
                    <a:pt x="24" y="2"/>
                    <a:pt x="23" y="2"/>
                    <a:pt x="23" y="2"/>
                  </a:cubicBezTo>
                  <a:close/>
                </a:path>
              </a:pathLst>
            </a:custGeom>
            <a:solidFill>
              <a:srgbClr val="FFFFFF"/>
            </a:solidFill>
            <a:ln>
              <a:solidFill>
                <a:schemeClr val="tx1"/>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effectLst/>
                <a:uLnTx/>
                <a:uFillTx/>
                <a:latin typeface="Arial" panose="020B0604020202020204"/>
                <a:ea typeface="ＭＳ Ｐゴシック" charset="0"/>
                <a:cs typeface="Arial" panose="020B0604020202020204" pitchFamily="34" charset="0"/>
              </a:endParaRPr>
            </a:p>
          </p:txBody>
        </p:sp>
        <p:sp>
          <p:nvSpPr>
            <p:cNvPr id="75" name="Rectangle 315">
              <a:extLst>
                <a:ext uri="{FF2B5EF4-FFF2-40B4-BE49-F238E27FC236}">
                  <a16:creationId xmlns:a16="http://schemas.microsoft.com/office/drawing/2014/main" id="{922A2D00-E04D-ECA7-9ABB-A2AC7D4F8DAC}"/>
                </a:ext>
              </a:extLst>
            </p:cNvPr>
            <p:cNvSpPr>
              <a:spLocks noChangeArrowheads="1"/>
            </p:cNvSpPr>
            <p:nvPr/>
          </p:nvSpPr>
          <p:spPr bwMode="auto">
            <a:xfrm>
              <a:off x="1657723" y="3426524"/>
              <a:ext cx="290991" cy="316462"/>
            </a:xfrm>
            <a:prstGeom prst="rect">
              <a:avLst/>
            </a:prstGeom>
            <a:solidFill>
              <a:srgbClr val="13264D"/>
            </a:solidFill>
            <a:ln>
              <a:solidFill>
                <a:schemeClr val="tx1"/>
              </a:solid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effectLst/>
                <a:uLnTx/>
                <a:uFillTx/>
                <a:latin typeface="Arial" panose="020B0604020202020204"/>
                <a:ea typeface="ＭＳ Ｐゴシック" charset="0"/>
                <a:cs typeface="Arial" panose="020B0604020202020204" pitchFamily="34" charset="0"/>
              </a:endParaRPr>
            </a:p>
          </p:txBody>
        </p:sp>
      </p:grpSp>
      <p:pic>
        <p:nvPicPr>
          <p:cNvPr id="76" name="Picture 75" descr="A close up of a logo&#10;&#10;Description automatically generated">
            <a:extLst>
              <a:ext uri="{FF2B5EF4-FFF2-40B4-BE49-F238E27FC236}">
                <a16:creationId xmlns:a16="http://schemas.microsoft.com/office/drawing/2014/main" id="{7925FCC2-EB5B-1308-38D7-F5B57B09A3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2998" y="4935226"/>
            <a:ext cx="268647" cy="268647"/>
          </a:xfrm>
          <a:prstGeom prst="rect">
            <a:avLst/>
          </a:prstGeom>
          <a:ln>
            <a:noFill/>
          </a:ln>
        </p:spPr>
      </p:pic>
      <p:pic>
        <p:nvPicPr>
          <p:cNvPr id="77" name="Picture 76">
            <a:extLst>
              <a:ext uri="{FF2B5EF4-FFF2-40B4-BE49-F238E27FC236}">
                <a16:creationId xmlns:a16="http://schemas.microsoft.com/office/drawing/2014/main" id="{EA15EDAA-B04B-0A3E-4521-89ECA60F5D5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7800" y="4857018"/>
            <a:ext cx="380668" cy="380668"/>
          </a:xfrm>
          <a:prstGeom prst="rect">
            <a:avLst/>
          </a:prstGeom>
          <a:ln>
            <a:noFill/>
          </a:ln>
        </p:spPr>
      </p:pic>
      <p:sp>
        <p:nvSpPr>
          <p:cNvPr id="78" name="TextBox 77">
            <a:extLst>
              <a:ext uri="{FF2B5EF4-FFF2-40B4-BE49-F238E27FC236}">
                <a16:creationId xmlns:a16="http://schemas.microsoft.com/office/drawing/2014/main" id="{3BEFE51B-E9BA-ADD7-24D7-E5EDEAB02F4B}"/>
              </a:ext>
            </a:extLst>
          </p:cNvPr>
          <p:cNvSpPr txBox="1"/>
          <p:nvPr/>
        </p:nvSpPr>
        <p:spPr>
          <a:xfrm>
            <a:off x="245400" y="5491245"/>
            <a:ext cx="1895368" cy="584775"/>
          </a:xfrm>
          <a:prstGeom prst="rect">
            <a:avLst/>
          </a:prstGeom>
          <a:noFill/>
          <a:ln>
            <a:noFill/>
          </a:ln>
        </p:spPr>
        <p:txBody>
          <a:bodyPr wrap="square" rtlCol="0">
            <a:spAutoFit/>
          </a:bodyPr>
          <a:lstStyle>
            <a:defPPr>
              <a:defRPr lang="en-US"/>
            </a:defPPr>
            <a:lvl1pPr algn="ctr">
              <a:defRPr sz="1200">
                <a:latin typeface="+mn-lt"/>
              </a:defRPr>
            </a:lvl1pPr>
          </a:lstStyle>
          <a:p>
            <a:pPr defTabSz="685783" fontAlgn="auto">
              <a:spcBef>
                <a:spcPts val="0"/>
              </a:spcBef>
              <a:spcAft>
                <a:spcPts val="0"/>
              </a:spcAft>
              <a:defRPr/>
            </a:pPr>
            <a:r>
              <a:rPr lang="en-US" sz="1600">
                <a:latin typeface="Arial" panose="020B0604020202020204" pitchFamily="34" charset="0"/>
                <a:ea typeface="ＭＳ Ｐゴシック" charset="0"/>
                <a:cs typeface="Arial" panose="020B0604020202020204" pitchFamily="34" charset="0"/>
              </a:rPr>
              <a:t>Enterprise endpoints</a:t>
            </a:r>
          </a:p>
        </p:txBody>
      </p:sp>
      <p:cxnSp>
        <p:nvCxnSpPr>
          <p:cNvPr id="79" name="Straight Connector 78">
            <a:extLst>
              <a:ext uri="{FF2B5EF4-FFF2-40B4-BE49-F238E27FC236}">
                <a16:creationId xmlns:a16="http://schemas.microsoft.com/office/drawing/2014/main" id="{3599AA8A-1A00-9388-28A2-EBF7FF1287EF}"/>
              </a:ext>
            </a:extLst>
          </p:cNvPr>
          <p:cNvCxnSpPr>
            <a:cxnSpLocks/>
            <a:stCxn id="60" idx="2"/>
            <a:endCxn id="76" idx="3"/>
          </p:cNvCxnSpPr>
          <p:nvPr/>
        </p:nvCxnSpPr>
        <p:spPr>
          <a:xfrm flipH="1">
            <a:off x="1161645" y="2733963"/>
            <a:ext cx="5596" cy="2335587"/>
          </a:xfrm>
          <a:prstGeom prst="line">
            <a:avLst/>
          </a:prstGeom>
          <a:noFill/>
          <a:ln w="19050" cap="flat" cmpd="sng" algn="ctr">
            <a:solidFill>
              <a:schemeClr val="tx1"/>
            </a:solidFill>
            <a:prstDash val="solid"/>
          </a:ln>
          <a:effectLst/>
        </p:spPr>
      </p:cxnSp>
      <p:cxnSp>
        <p:nvCxnSpPr>
          <p:cNvPr id="80" name="Straight Connector 79">
            <a:extLst>
              <a:ext uri="{FF2B5EF4-FFF2-40B4-BE49-F238E27FC236}">
                <a16:creationId xmlns:a16="http://schemas.microsoft.com/office/drawing/2014/main" id="{BBBFC4E8-E6CB-FEB0-5DD5-F5FAB90297D7}"/>
              </a:ext>
            </a:extLst>
          </p:cNvPr>
          <p:cNvCxnSpPr>
            <a:cxnSpLocks/>
            <a:stCxn id="62" idx="2"/>
          </p:cNvCxnSpPr>
          <p:nvPr/>
        </p:nvCxnSpPr>
        <p:spPr>
          <a:xfrm>
            <a:off x="5376969" y="2746309"/>
            <a:ext cx="0" cy="1992915"/>
          </a:xfrm>
          <a:prstGeom prst="line">
            <a:avLst/>
          </a:prstGeom>
          <a:noFill/>
          <a:ln w="19050" cap="flat" cmpd="sng" algn="ctr">
            <a:solidFill>
              <a:schemeClr val="tx1"/>
            </a:solidFill>
            <a:prstDash val="solid"/>
          </a:ln>
          <a:effectLst/>
        </p:spPr>
      </p:cxnSp>
      <p:cxnSp>
        <p:nvCxnSpPr>
          <p:cNvPr id="81" name="Straight Connector 80">
            <a:extLst>
              <a:ext uri="{FF2B5EF4-FFF2-40B4-BE49-F238E27FC236}">
                <a16:creationId xmlns:a16="http://schemas.microsoft.com/office/drawing/2014/main" id="{99C302DC-68C4-5AC2-CD74-12BE619D0F83}"/>
              </a:ext>
            </a:extLst>
          </p:cNvPr>
          <p:cNvCxnSpPr>
            <a:cxnSpLocks/>
            <a:stCxn id="62" idx="2"/>
          </p:cNvCxnSpPr>
          <p:nvPr/>
        </p:nvCxnSpPr>
        <p:spPr>
          <a:xfrm>
            <a:off x="5376969" y="2746309"/>
            <a:ext cx="1985283" cy="2169994"/>
          </a:xfrm>
          <a:prstGeom prst="line">
            <a:avLst/>
          </a:prstGeom>
          <a:noFill/>
          <a:ln w="19050" cap="flat" cmpd="sng" algn="ctr">
            <a:solidFill>
              <a:schemeClr val="tx1"/>
            </a:solidFill>
            <a:prstDash val="solid"/>
          </a:ln>
          <a:effectLst/>
        </p:spPr>
      </p:cxnSp>
      <p:sp>
        <p:nvSpPr>
          <p:cNvPr id="84" name="TextBox 83">
            <a:extLst>
              <a:ext uri="{FF2B5EF4-FFF2-40B4-BE49-F238E27FC236}">
                <a16:creationId xmlns:a16="http://schemas.microsoft.com/office/drawing/2014/main" id="{4B11E232-2AB5-0FD3-DD6E-13CEB7FDA8DB}"/>
              </a:ext>
            </a:extLst>
          </p:cNvPr>
          <p:cNvSpPr txBox="1"/>
          <p:nvPr/>
        </p:nvSpPr>
        <p:spPr>
          <a:xfrm>
            <a:off x="1725632" y="4585244"/>
            <a:ext cx="3396947" cy="1077218"/>
          </a:xfrm>
          <a:prstGeom prst="rect">
            <a:avLst/>
          </a:prstGeom>
          <a:noFill/>
          <a:ln>
            <a:noFill/>
          </a:ln>
        </p:spPr>
        <p:txBody>
          <a:bodyPr wrap="square" rtlCol="0">
            <a:spAutoFit/>
          </a:bodyPr>
          <a:lstStyle/>
          <a:p>
            <a:pP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A dedicated mobile broadband network connects the enterprise’s most valuable assets: people, machines and applications. </a:t>
            </a:r>
          </a:p>
        </p:txBody>
      </p:sp>
      <p:sp>
        <p:nvSpPr>
          <p:cNvPr id="85" name="TextBox 84">
            <a:extLst>
              <a:ext uri="{FF2B5EF4-FFF2-40B4-BE49-F238E27FC236}">
                <a16:creationId xmlns:a16="http://schemas.microsoft.com/office/drawing/2014/main" id="{038524D2-FA1E-CBC7-6502-D786359172B9}"/>
              </a:ext>
            </a:extLst>
          </p:cNvPr>
          <p:cNvSpPr txBox="1"/>
          <p:nvPr/>
        </p:nvSpPr>
        <p:spPr>
          <a:xfrm>
            <a:off x="1213466" y="2740987"/>
            <a:ext cx="1917362" cy="830997"/>
          </a:xfrm>
          <a:prstGeom prst="rect">
            <a:avLst/>
          </a:prstGeom>
          <a:noFill/>
          <a:ln>
            <a:noFill/>
          </a:ln>
        </p:spPr>
        <p:txBody>
          <a:bodyPr wrap="square" rtlCol="0">
            <a:spAutoFit/>
          </a:bodyPr>
          <a:lstStyle/>
          <a:p>
            <a:pPr defTabSz="685766" fontAlgn="auto">
              <a:spcBef>
                <a:spcPts val="0"/>
              </a:spcBef>
              <a:spcAft>
                <a:spcPts val="0"/>
              </a:spcAft>
              <a:defRPr/>
            </a:pPr>
            <a:r>
              <a:rPr lang="en-GB" sz="1600" b="1">
                <a:latin typeface="Arial" panose="020B0604020202020204" pitchFamily="34" charset="0"/>
                <a:ea typeface="ＭＳ Ｐゴシック" charset="0"/>
                <a:cs typeface="Arial" panose="020B0604020202020204" pitchFamily="34" charset="0"/>
              </a:rPr>
              <a:t>Dedicated Radio</a:t>
            </a:r>
          </a:p>
          <a:p>
            <a:pP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clean spectrum - private or shared</a:t>
            </a:r>
          </a:p>
        </p:txBody>
      </p:sp>
      <p:sp>
        <p:nvSpPr>
          <p:cNvPr id="86" name="TextBox 85">
            <a:extLst>
              <a:ext uri="{FF2B5EF4-FFF2-40B4-BE49-F238E27FC236}">
                <a16:creationId xmlns:a16="http://schemas.microsoft.com/office/drawing/2014/main" id="{265FD298-9A94-9CE8-CEC4-2C2A948382EA}"/>
              </a:ext>
            </a:extLst>
          </p:cNvPr>
          <p:cNvSpPr txBox="1"/>
          <p:nvPr/>
        </p:nvSpPr>
        <p:spPr>
          <a:xfrm>
            <a:off x="3537310" y="2740987"/>
            <a:ext cx="1787935" cy="1077218"/>
          </a:xfrm>
          <a:prstGeom prst="rect">
            <a:avLst/>
          </a:prstGeom>
          <a:noFill/>
          <a:ln>
            <a:noFill/>
          </a:ln>
        </p:spPr>
        <p:txBody>
          <a:bodyPr wrap="square" rtlCol="0">
            <a:spAutoFit/>
          </a:bodyPr>
          <a:lstStyle/>
          <a:p>
            <a:pPr algn="r" defTabSz="685766" fontAlgn="auto">
              <a:spcBef>
                <a:spcPts val="0"/>
              </a:spcBef>
              <a:spcAft>
                <a:spcPts val="0"/>
              </a:spcAft>
              <a:defRPr/>
            </a:pPr>
            <a:r>
              <a:rPr lang="en-GB" sz="1600" b="1">
                <a:latin typeface="Arial" panose="020B0604020202020204" pitchFamily="34" charset="0"/>
                <a:ea typeface="ＭＳ Ｐゴシック" charset="0"/>
                <a:cs typeface="Arial" panose="020B0604020202020204" pitchFamily="34" charset="0"/>
              </a:rPr>
              <a:t>Private Core</a:t>
            </a:r>
          </a:p>
          <a:p>
            <a:pPr algn="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enterprise enforced policies and SLAs</a:t>
            </a:r>
          </a:p>
        </p:txBody>
      </p:sp>
      <p:sp>
        <p:nvSpPr>
          <p:cNvPr id="87" name="TextBox 86">
            <a:extLst>
              <a:ext uri="{FF2B5EF4-FFF2-40B4-BE49-F238E27FC236}">
                <a16:creationId xmlns:a16="http://schemas.microsoft.com/office/drawing/2014/main" id="{1EDEE481-5D78-8F67-C24A-F498CF36410C}"/>
              </a:ext>
            </a:extLst>
          </p:cNvPr>
          <p:cNvSpPr txBox="1"/>
          <p:nvPr/>
        </p:nvSpPr>
        <p:spPr>
          <a:xfrm>
            <a:off x="8975103" y="4656003"/>
            <a:ext cx="3044833" cy="830997"/>
          </a:xfrm>
          <a:prstGeom prst="rect">
            <a:avLst/>
          </a:prstGeom>
          <a:noFill/>
          <a:ln>
            <a:noFill/>
          </a:ln>
        </p:spPr>
        <p:txBody>
          <a:bodyPr wrap="square" rtlCol="0">
            <a:spAutoFit/>
          </a:bodyPr>
          <a:lstStyle/>
          <a:p>
            <a:pPr algn="r" defTabSz="685766" fontAlgn="auto">
              <a:spcBef>
                <a:spcPts val="0"/>
              </a:spcBef>
              <a:spcAft>
                <a:spcPts val="0"/>
              </a:spcAft>
              <a:defRPr/>
            </a:pPr>
            <a:r>
              <a:rPr lang="en-GB" sz="1600" b="1">
                <a:latin typeface="Arial" panose="020B0604020202020204" pitchFamily="34" charset="0"/>
                <a:ea typeface="ＭＳ Ｐゴシック" charset="0"/>
                <a:cs typeface="Arial" panose="020B0604020202020204" pitchFamily="34" charset="0"/>
              </a:rPr>
              <a:t>Simplified Management</a:t>
            </a:r>
          </a:p>
          <a:p>
            <a:pPr algn="r" defTabSz="685766" fontAlgn="auto">
              <a:spcBef>
                <a:spcPts val="0"/>
              </a:spcBef>
              <a:spcAft>
                <a:spcPts val="0"/>
              </a:spcAft>
              <a:defRPr/>
            </a:pPr>
            <a:r>
              <a:rPr lang="en-GB" sz="1600">
                <a:latin typeface="Arial" panose="020B0604020202020204" pitchFamily="34" charset="0"/>
                <a:ea typeface="ＭＳ Ｐゴシック" charset="0"/>
                <a:cs typeface="Arial" panose="020B0604020202020204" pitchFamily="34" charset="0"/>
              </a:rPr>
              <a:t>Common visibility and control across connected assets. </a:t>
            </a:r>
          </a:p>
        </p:txBody>
      </p:sp>
      <p:pic>
        <p:nvPicPr>
          <p:cNvPr id="88" name="Picture 87">
            <a:extLst>
              <a:ext uri="{FF2B5EF4-FFF2-40B4-BE49-F238E27FC236}">
                <a16:creationId xmlns:a16="http://schemas.microsoft.com/office/drawing/2014/main" id="{D9740885-1238-C6C6-A54E-2334AC8C1E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15505" y="5175815"/>
            <a:ext cx="533056" cy="533056"/>
          </a:xfrm>
          <a:prstGeom prst="rect">
            <a:avLst/>
          </a:prstGeom>
          <a:ln>
            <a:noFill/>
          </a:ln>
        </p:spPr>
      </p:pic>
      <p:cxnSp>
        <p:nvCxnSpPr>
          <p:cNvPr id="89" name="Connector: Curved 35">
            <a:extLst>
              <a:ext uri="{FF2B5EF4-FFF2-40B4-BE49-F238E27FC236}">
                <a16:creationId xmlns:a16="http://schemas.microsoft.com/office/drawing/2014/main" id="{ED8C00AE-25B7-16D7-54CC-28A2CB6C8055}"/>
              </a:ext>
            </a:extLst>
          </p:cNvPr>
          <p:cNvCxnSpPr>
            <a:cxnSpLocks/>
            <a:stCxn id="88" idx="0"/>
            <a:endCxn id="67" idx="1"/>
          </p:cNvCxnSpPr>
          <p:nvPr/>
        </p:nvCxnSpPr>
        <p:spPr>
          <a:xfrm rot="5400000" flipH="1" flipV="1">
            <a:off x="9111083" y="3856019"/>
            <a:ext cx="1290747" cy="1348846"/>
          </a:xfrm>
          <a:prstGeom prst="curvedConnector3">
            <a:avLst>
              <a:gd name="adj1" fmla="val 50000"/>
            </a:avLst>
          </a:prstGeom>
          <a:noFill/>
          <a:ln w="9525" cap="flat" cmpd="sng" algn="ctr">
            <a:solidFill>
              <a:schemeClr val="tx1"/>
            </a:solidFill>
            <a:prstDash val="dash"/>
          </a:ln>
          <a:effectLst/>
        </p:spPr>
      </p:cxnSp>
      <p:sp>
        <p:nvSpPr>
          <p:cNvPr id="90" name="TextBox 89">
            <a:extLst>
              <a:ext uri="{FF2B5EF4-FFF2-40B4-BE49-F238E27FC236}">
                <a16:creationId xmlns:a16="http://schemas.microsoft.com/office/drawing/2014/main" id="{D5057464-D52A-47F6-E322-29E8A2E1E97F}"/>
              </a:ext>
            </a:extLst>
          </p:cNvPr>
          <p:cNvSpPr txBox="1"/>
          <p:nvPr/>
        </p:nvSpPr>
        <p:spPr>
          <a:xfrm>
            <a:off x="6646356" y="1292397"/>
            <a:ext cx="2595278" cy="584775"/>
          </a:xfrm>
          <a:prstGeom prst="rect">
            <a:avLst/>
          </a:prstGeom>
          <a:noFill/>
          <a:ln>
            <a:noFill/>
          </a:ln>
        </p:spPr>
        <p:txBody>
          <a:bodyPr wrap="square" rtlCol="0">
            <a:spAutoFit/>
          </a:bodyPr>
          <a:lstStyle/>
          <a:p>
            <a:pPr algn="r" defTabSz="685766" fontAlgn="auto">
              <a:spcBef>
                <a:spcPts val="0"/>
              </a:spcBef>
              <a:spcAft>
                <a:spcPts val="0"/>
              </a:spcAft>
              <a:defRPr/>
            </a:pPr>
            <a:r>
              <a:rPr lang="en-GB" sz="1600" b="1">
                <a:latin typeface="Arial" panose="020B0604020202020204" pitchFamily="34" charset="0"/>
                <a:ea typeface="ＭＳ Ｐゴシック" charset="0"/>
                <a:cs typeface="Arial" panose="020B0604020202020204" pitchFamily="34" charset="0"/>
              </a:rPr>
              <a:t>Constant Upgrades &amp; Enhancements</a:t>
            </a:r>
          </a:p>
        </p:txBody>
      </p:sp>
      <p:pic>
        <p:nvPicPr>
          <p:cNvPr id="91" name="Picture 13" descr="Image result for jasper control center dashboard">
            <a:extLst>
              <a:ext uri="{FF2B5EF4-FFF2-40B4-BE49-F238E27FC236}">
                <a16:creationId xmlns:a16="http://schemas.microsoft.com/office/drawing/2014/main" id="{30056760-4711-FC2B-0FEF-663617619F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45184" y="2702993"/>
            <a:ext cx="1309662" cy="87354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1" name="Group 140">
            <a:extLst>
              <a:ext uri="{FF2B5EF4-FFF2-40B4-BE49-F238E27FC236}">
                <a16:creationId xmlns:a16="http://schemas.microsoft.com/office/drawing/2014/main" id="{6B748147-1C3A-A12D-98BD-ECDAB2F1FC51}"/>
              </a:ext>
            </a:extLst>
          </p:cNvPr>
          <p:cNvGrpSpPr/>
          <p:nvPr/>
        </p:nvGrpSpPr>
        <p:grpSpPr>
          <a:xfrm>
            <a:off x="4850409" y="4739224"/>
            <a:ext cx="1090602" cy="1365613"/>
            <a:chOff x="4501440" y="5050723"/>
            <a:chExt cx="1090602" cy="1365613"/>
          </a:xfrm>
        </p:grpSpPr>
        <p:sp>
          <p:nvSpPr>
            <p:cNvPr id="57" name="Oval 56">
              <a:extLst>
                <a:ext uri="{FF2B5EF4-FFF2-40B4-BE49-F238E27FC236}">
                  <a16:creationId xmlns:a16="http://schemas.microsoft.com/office/drawing/2014/main" id="{8F6C4A05-1E87-C169-C839-A572495E0A55}"/>
                </a:ext>
              </a:extLst>
            </p:cNvPr>
            <p:cNvSpPr/>
            <p:nvPr/>
          </p:nvSpPr>
          <p:spPr>
            <a:xfrm>
              <a:off x="4625664" y="5050723"/>
              <a:ext cx="804672" cy="804672"/>
            </a:xfrm>
            <a:prstGeom prst="ellipse">
              <a:avLst/>
            </a:prstGeom>
            <a:solidFill>
              <a:srgbClr val="FFFFFF">
                <a:lumMod val="75000"/>
              </a:srgbClr>
            </a:solidFill>
            <a:ln w="2540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iscoSansTT ExtraLight"/>
                <a:ea typeface="+mn-ea"/>
                <a:cs typeface="+mn-cs"/>
              </a:endParaRPr>
            </a:p>
          </p:txBody>
        </p:sp>
        <p:sp>
          <p:nvSpPr>
            <p:cNvPr id="70" name="TextBox 69">
              <a:extLst>
                <a:ext uri="{FF2B5EF4-FFF2-40B4-BE49-F238E27FC236}">
                  <a16:creationId xmlns:a16="http://schemas.microsoft.com/office/drawing/2014/main" id="{19A18506-DE84-27AF-57A7-F3FAA371B239}"/>
                </a:ext>
              </a:extLst>
            </p:cNvPr>
            <p:cNvSpPr txBox="1"/>
            <p:nvPr/>
          </p:nvSpPr>
          <p:spPr>
            <a:xfrm>
              <a:off x="4501440" y="5831561"/>
              <a:ext cx="1090602" cy="584775"/>
            </a:xfrm>
            <a:prstGeom prst="rect">
              <a:avLst/>
            </a:prstGeom>
            <a:noFill/>
            <a:ln>
              <a:noFill/>
            </a:ln>
          </p:spPr>
          <p:txBody>
            <a:bodyPr wrap="square" rtlCol="0">
              <a:spAutoFit/>
            </a:bodyPr>
            <a:lstStyle>
              <a:defPPr>
                <a:defRPr lang="en-US"/>
              </a:defPPr>
              <a:lvl1pPr algn="ctr">
                <a:defRPr sz="1200">
                  <a:latin typeface="+mn-lt"/>
                </a:defRPr>
              </a:lvl1pPr>
            </a:lstStyle>
            <a:p>
              <a:pPr defTabSz="685783" fontAlgn="auto">
                <a:spcBef>
                  <a:spcPts val="0"/>
                </a:spcBef>
                <a:spcAft>
                  <a:spcPts val="0"/>
                </a:spcAft>
                <a:defRPr/>
              </a:pPr>
              <a:r>
                <a:rPr lang="en-US" sz="1600">
                  <a:latin typeface="Arial" panose="020B0604020202020204" pitchFamily="34" charset="0"/>
                  <a:ea typeface="ＭＳ Ｐゴシック" charset="0"/>
                  <a:cs typeface="Arial" panose="020B0604020202020204" pitchFamily="34" charset="0"/>
                </a:rPr>
                <a:t>Edge Apps</a:t>
              </a:r>
            </a:p>
          </p:txBody>
        </p:sp>
        <p:grpSp>
          <p:nvGrpSpPr>
            <p:cNvPr id="94" name="Group 93">
              <a:extLst>
                <a:ext uri="{FF2B5EF4-FFF2-40B4-BE49-F238E27FC236}">
                  <a16:creationId xmlns:a16="http://schemas.microsoft.com/office/drawing/2014/main" id="{BC915B21-B42E-5A7F-E416-61AC3743C202}"/>
                </a:ext>
              </a:extLst>
            </p:cNvPr>
            <p:cNvGrpSpPr/>
            <p:nvPr/>
          </p:nvGrpSpPr>
          <p:grpSpPr>
            <a:xfrm>
              <a:off x="4715548" y="5179539"/>
              <a:ext cx="642945" cy="523217"/>
              <a:chOff x="9484511" y="1743737"/>
              <a:chExt cx="629488" cy="512265"/>
            </a:xfrm>
          </p:grpSpPr>
          <p:grpSp>
            <p:nvGrpSpPr>
              <p:cNvPr id="95" name="Group 94">
                <a:extLst>
                  <a:ext uri="{FF2B5EF4-FFF2-40B4-BE49-F238E27FC236}">
                    <a16:creationId xmlns:a16="http://schemas.microsoft.com/office/drawing/2014/main" id="{37371408-7A21-67A0-A459-FE9214066EFB}"/>
                  </a:ext>
                </a:extLst>
              </p:cNvPr>
              <p:cNvGrpSpPr>
                <a:grpSpLocks noChangeAspect="1"/>
              </p:cNvGrpSpPr>
              <p:nvPr/>
            </p:nvGrpSpPr>
            <p:grpSpPr>
              <a:xfrm>
                <a:off x="9583814" y="1743737"/>
                <a:ext cx="430882" cy="475479"/>
                <a:chOff x="7865271" y="2178718"/>
                <a:chExt cx="744940" cy="870769"/>
              </a:xfrm>
            </p:grpSpPr>
            <p:sp>
              <p:nvSpPr>
                <p:cNvPr id="97" name="Rectangle: Rounded Corners 248">
                  <a:extLst>
                    <a:ext uri="{FF2B5EF4-FFF2-40B4-BE49-F238E27FC236}">
                      <a16:creationId xmlns:a16="http://schemas.microsoft.com/office/drawing/2014/main" id="{D8F3B7C5-D6D2-DE29-2546-BDCD0CFB6582}"/>
                    </a:ext>
                  </a:extLst>
                </p:cNvPr>
                <p:cNvSpPr/>
                <p:nvPr/>
              </p:nvSpPr>
              <p:spPr>
                <a:xfrm>
                  <a:off x="7953099" y="2178718"/>
                  <a:ext cx="539299" cy="539299"/>
                </a:xfrm>
                <a:prstGeom prst="roundRect">
                  <a:avLst/>
                </a:prstGeom>
                <a:solidFill>
                  <a:srgbClr val="FBAB18"/>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sp>
              <p:nvSpPr>
                <p:cNvPr id="98" name="Rectangle: Rounded Corners 249">
                  <a:extLst>
                    <a:ext uri="{FF2B5EF4-FFF2-40B4-BE49-F238E27FC236}">
                      <a16:creationId xmlns:a16="http://schemas.microsoft.com/office/drawing/2014/main" id="{214CFB11-3521-062D-38A9-5E9F7CCDEA51}"/>
                    </a:ext>
                  </a:extLst>
                </p:cNvPr>
                <p:cNvSpPr/>
                <p:nvPr/>
              </p:nvSpPr>
              <p:spPr>
                <a:xfrm>
                  <a:off x="8070912" y="2380168"/>
                  <a:ext cx="539299" cy="539299"/>
                </a:xfrm>
                <a:prstGeom prst="roundRect">
                  <a:avLst/>
                </a:prstGeom>
                <a:solidFill>
                  <a:srgbClr val="00BCEB"/>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sp>
              <p:nvSpPr>
                <p:cNvPr id="99" name="Rectangle: Rounded Corners 250">
                  <a:extLst>
                    <a:ext uri="{FF2B5EF4-FFF2-40B4-BE49-F238E27FC236}">
                      <a16:creationId xmlns:a16="http://schemas.microsoft.com/office/drawing/2014/main" id="{AB3488ED-7696-1850-B338-EE27FE80C1F5}"/>
                    </a:ext>
                  </a:extLst>
                </p:cNvPr>
                <p:cNvSpPr/>
                <p:nvPr/>
              </p:nvSpPr>
              <p:spPr>
                <a:xfrm>
                  <a:off x="7865271" y="2510188"/>
                  <a:ext cx="539299" cy="539299"/>
                </a:xfrm>
                <a:prstGeom prst="roundRect">
                  <a:avLst/>
                </a:prstGeom>
                <a:solidFill>
                  <a:srgbClr val="6EBE4A"/>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sp>
              <p:nvSpPr>
                <p:cNvPr id="100" name="Freeform: Shape 258">
                  <a:extLst>
                    <a:ext uri="{FF2B5EF4-FFF2-40B4-BE49-F238E27FC236}">
                      <a16:creationId xmlns:a16="http://schemas.microsoft.com/office/drawing/2014/main" id="{8016D285-B6FC-6B3B-A61E-AD071A4F8AF6}"/>
                    </a:ext>
                  </a:extLst>
                </p:cNvPr>
                <p:cNvSpPr/>
                <p:nvPr/>
              </p:nvSpPr>
              <p:spPr>
                <a:xfrm>
                  <a:off x="8070912" y="2380168"/>
                  <a:ext cx="421486" cy="337434"/>
                </a:xfrm>
                <a:custGeom>
                  <a:avLst/>
                  <a:gdLst>
                    <a:gd name="connsiteX0" fmla="*/ 89885 w 421486"/>
                    <a:gd name="connsiteY0" fmla="*/ 0 h 337434"/>
                    <a:gd name="connsiteX1" fmla="*/ 421486 w 421486"/>
                    <a:gd name="connsiteY1" fmla="*/ 0 h 337434"/>
                    <a:gd name="connsiteX2" fmla="*/ 421486 w 421486"/>
                    <a:gd name="connsiteY2" fmla="*/ 247964 h 337434"/>
                    <a:gd name="connsiteX3" fmla="*/ 366588 w 421486"/>
                    <a:gd name="connsiteY3" fmla="*/ 330785 h 337434"/>
                    <a:gd name="connsiteX4" fmla="*/ 333658 w 421486"/>
                    <a:gd name="connsiteY4" fmla="*/ 337434 h 337434"/>
                    <a:gd name="connsiteX5" fmla="*/ 333658 w 421486"/>
                    <a:gd name="connsiteY5" fmla="*/ 219905 h 337434"/>
                    <a:gd name="connsiteX6" fmla="*/ 243773 w 421486"/>
                    <a:gd name="connsiteY6" fmla="*/ 130020 h 337434"/>
                    <a:gd name="connsiteX7" fmla="*/ 0 w 421486"/>
                    <a:gd name="connsiteY7" fmla="*/ 130020 h 337434"/>
                    <a:gd name="connsiteX8" fmla="*/ 0 w 421486"/>
                    <a:gd name="connsiteY8" fmla="*/ 89885 h 337434"/>
                    <a:gd name="connsiteX9" fmla="*/ 89885 w 421486"/>
                    <a:gd name="connsiteY9" fmla="*/ 0 h 3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86" h="337434">
                      <a:moveTo>
                        <a:pt x="89885" y="0"/>
                      </a:moveTo>
                      <a:lnTo>
                        <a:pt x="421486" y="0"/>
                      </a:lnTo>
                      <a:lnTo>
                        <a:pt x="421486" y="247964"/>
                      </a:lnTo>
                      <a:cubicBezTo>
                        <a:pt x="421486" y="285196"/>
                        <a:pt x="398849" y="317140"/>
                        <a:pt x="366588" y="330785"/>
                      </a:cubicBezTo>
                      <a:lnTo>
                        <a:pt x="333658" y="337434"/>
                      </a:lnTo>
                      <a:lnTo>
                        <a:pt x="333658" y="219905"/>
                      </a:lnTo>
                      <a:cubicBezTo>
                        <a:pt x="333658" y="170263"/>
                        <a:pt x="293415" y="130020"/>
                        <a:pt x="243773" y="130020"/>
                      </a:cubicBezTo>
                      <a:lnTo>
                        <a:pt x="0" y="130020"/>
                      </a:lnTo>
                      <a:lnTo>
                        <a:pt x="0" y="89885"/>
                      </a:lnTo>
                      <a:cubicBezTo>
                        <a:pt x="0" y="40243"/>
                        <a:pt x="40243" y="0"/>
                        <a:pt x="89885" y="0"/>
                      </a:cubicBezTo>
                      <a:close/>
                    </a:path>
                  </a:pathLst>
                </a:custGeom>
                <a:solidFill>
                  <a:srgbClr val="00BCEB">
                    <a:lumMod val="75000"/>
                  </a:srgbClr>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sp>
              <p:nvSpPr>
                <p:cNvPr id="101" name="Freeform: Shape 259">
                  <a:extLst>
                    <a:ext uri="{FF2B5EF4-FFF2-40B4-BE49-F238E27FC236}">
                      <a16:creationId xmlns:a16="http://schemas.microsoft.com/office/drawing/2014/main" id="{D7CD89C7-62E3-4C81-5047-430C0CDC4EFF}"/>
                    </a:ext>
                  </a:extLst>
                </p:cNvPr>
                <p:cNvSpPr/>
                <p:nvPr/>
              </p:nvSpPr>
              <p:spPr>
                <a:xfrm>
                  <a:off x="7953099" y="2510188"/>
                  <a:ext cx="117813" cy="207829"/>
                </a:xfrm>
                <a:custGeom>
                  <a:avLst/>
                  <a:gdLst>
                    <a:gd name="connsiteX0" fmla="*/ 2057 w 117813"/>
                    <a:gd name="connsiteY0" fmla="*/ 0 h 207829"/>
                    <a:gd name="connsiteX1" fmla="*/ 117813 w 117813"/>
                    <a:gd name="connsiteY1" fmla="*/ 0 h 207829"/>
                    <a:gd name="connsiteX2" fmla="*/ 117813 w 117813"/>
                    <a:gd name="connsiteY2" fmla="*/ 207829 h 207829"/>
                    <a:gd name="connsiteX3" fmla="*/ 89885 w 117813"/>
                    <a:gd name="connsiteY3" fmla="*/ 207829 h 207829"/>
                    <a:gd name="connsiteX4" fmla="*/ 0 w 117813"/>
                    <a:gd name="connsiteY4" fmla="*/ 117944 h 207829"/>
                    <a:gd name="connsiteX5" fmla="*/ 0 w 117813"/>
                    <a:gd name="connsiteY5" fmla="*/ 415 h 207829"/>
                    <a:gd name="connsiteX6" fmla="*/ 2057 w 117813"/>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13" h="207829">
                      <a:moveTo>
                        <a:pt x="2057" y="0"/>
                      </a:moveTo>
                      <a:lnTo>
                        <a:pt x="117813" y="0"/>
                      </a:lnTo>
                      <a:lnTo>
                        <a:pt x="117813" y="207829"/>
                      </a:lnTo>
                      <a:lnTo>
                        <a:pt x="89885" y="207829"/>
                      </a:lnTo>
                      <a:cubicBezTo>
                        <a:pt x="40243" y="207829"/>
                        <a:pt x="0" y="167586"/>
                        <a:pt x="0" y="117944"/>
                      </a:cubicBezTo>
                      <a:lnTo>
                        <a:pt x="0" y="415"/>
                      </a:lnTo>
                      <a:lnTo>
                        <a:pt x="2057" y="0"/>
                      </a:lnTo>
                      <a:close/>
                    </a:path>
                  </a:pathLst>
                </a:custGeom>
                <a:solidFill>
                  <a:srgbClr val="6EBE4A">
                    <a:lumMod val="75000"/>
                  </a:srgbClr>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sp>
              <p:nvSpPr>
                <p:cNvPr id="102" name="Freeform: Shape 260">
                  <a:extLst>
                    <a:ext uri="{FF2B5EF4-FFF2-40B4-BE49-F238E27FC236}">
                      <a16:creationId xmlns:a16="http://schemas.microsoft.com/office/drawing/2014/main" id="{AF8B8119-3C6C-8177-4931-79262CB060D8}"/>
                    </a:ext>
                  </a:extLst>
                </p:cNvPr>
                <p:cNvSpPr/>
                <p:nvPr/>
              </p:nvSpPr>
              <p:spPr>
                <a:xfrm>
                  <a:off x="8070912" y="2717602"/>
                  <a:ext cx="333658" cy="201865"/>
                </a:xfrm>
                <a:custGeom>
                  <a:avLst/>
                  <a:gdLst>
                    <a:gd name="connsiteX0" fmla="*/ 333658 w 333658"/>
                    <a:gd name="connsiteY0" fmla="*/ 0 h 201865"/>
                    <a:gd name="connsiteX1" fmla="*/ 333658 w 333658"/>
                    <a:gd name="connsiteY1" fmla="*/ 201865 h 201865"/>
                    <a:gd name="connsiteX2" fmla="*/ 89885 w 333658"/>
                    <a:gd name="connsiteY2" fmla="*/ 201865 h 201865"/>
                    <a:gd name="connsiteX3" fmla="*/ 0 w 333658"/>
                    <a:gd name="connsiteY3" fmla="*/ 111980 h 201865"/>
                    <a:gd name="connsiteX4" fmla="*/ 0 w 333658"/>
                    <a:gd name="connsiteY4" fmla="*/ 415 h 201865"/>
                    <a:gd name="connsiteX5" fmla="*/ 331601 w 333658"/>
                    <a:gd name="connsiteY5" fmla="*/ 415 h 201865"/>
                    <a:gd name="connsiteX6" fmla="*/ 333658 w 333658"/>
                    <a:gd name="connsiteY6" fmla="*/ 0 h 20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1865">
                      <a:moveTo>
                        <a:pt x="333658" y="0"/>
                      </a:moveTo>
                      <a:lnTo>
                        <a:pt x="333658" y="201865"/>
                      </a:lnTo>
                      <a:lnTo>
                        <a:pt x="89885" y="201865"/>
                      </a:lnTo>
                      <a:cubicBezTo>
                        <a:pt x="40243" y="201865"/>
                        <a:pt x="0" y="161622"/>
                        <a:pt x="0" y="111980"/>
                      </a:cubicBezTo>
                      <a:lnTo>
                        <a:pt x="0" y="415"/>
                      </a:lnTo>
                      <a:lnTo>
                        <a:pt x="331601" y="415"/>
                      </a:lnTo>
                      <a:lnTo>
                        <a:pt x="333658" y="0"/>
                      </a:lnTo>
                      <a:close/>
                    </a:path>
                  </a:pathLst>
                </a:custGeom>
                <a:solidFill>
                  <a:srgbClr val="6EBE4A">
                    <a:lumMod val="75000"/>
                  </a:srgbClr>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sp>
              <p:nvSpPr>
                <p:cNvPr id="103" name="Freeform: Shape 261">
                  <a:extLst>
                    <a:ext uri="{FF2B5EF4-FFF2-40B4-BE49-F238E27FC236}">
                      <a16:creationId xmlns:a16="http://schemas.microsoft.com/office/drawing/2014/main" id="{014EDB25-1C3B-69F6-16D1-AE7DA1DB666D}"/>
                    </a:ext>
                  </a:extLst>
                </p:cNvPr>
                <p:cNvSpPr/>
                <p:nvPr/>
              </p:nvSpPr>
              <p:spPr>
                <a:xfrm>
                  <a:off x="8070912" y="2510188"/>
                  <a:ext cx="333658" cy="207829"/>
                </a:xfrm>
                <a:custGeom>
                  <a:avLst/>
                  <a:gdLst>
                    <a:gd name="connsiteX0" fmla="*/ 0 w 333658"/>
                    <a:gd name="connsiteY0" fmla="*/ 0 h 207829"/>
                    <a:gd name="connsiteX1" fmla="*/ 243773 w 333658"/>
                    <a:gd name="connsiteY1" fmla="*/ 0 h 207829"/>
                    <a:gd name="connsiteX2" fmla="*/ 333658 w 333658"/>
                    <a:gd name="connsiteY2" fmla="*/ 89885 h 207829"/>
                    <a:gd name="connsiteX3" fmla="*/ 333658 w 333658"/>
                    <a:gd name="connsiteY3" fmla="*/ 207414 h 207829"/>
                    <a:gd name="connsiteX4" fmla="*/ 331601 w 333658"/>
                    <a:gd name="connsiteY4" fmla="*/ 207829 h 207829"/>
                    <a:gd name="connsiteX5" fmla="*/ 0 w 333658"/>
                    <a:gd name="connsiteY5" fmla="*/ 207829 h 207829"/>
                    <a:gd name="connsiteX6" fmla="*/ 0 w 333658"/>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7829">
                      <a:moveTo>
                        <a:pt x="0" y="0"/>
                      </a:moveTo>
                      <a:lnTo>
                        <a:pt x="243773" y="0"/>
                      </a:lnTo>
                      <a:cubicBezTo>
                        <a:pt x="293415" y="0"/>
                        <a:pt x="333658" y="40243"/>
                        <a:pt x="333658" y="89885"/>
                      </a:cubicBezTo>
                      <a:lnTo>
                        <a:pt x="333658" y="207414"/>
                      </a:lnTo>
                      <a:lnTo>
                        <a:pt x="331601" y="207829"/>
                      </a:lnTo>
                      <a:lnTo>
                        <a:pt x="0" y="207829"/>
                      </a:lnTo>
                      <a:lnTo>
                        <a:pt x="0" y="0"/>
                      </a:lnTo>
                      <a:close/>
                    </a:path>
                  </a:pathLst>
                </a:custGeom>
                <a:solidFill>
                  <a:srgbClr val="6EBE4A">
                    <a:lumMod val="50000"/>
                  </a:srgbClr>
                </a:solidFill>
                <a:ln w="25400" cap="flat" cmpd="sng" algn="ctr">
                  <a:solidFill>
                    <a:schemeClr val="tx1"/>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latin typeface="Calibri" panose="020F0502020204030204" pitchFamily="34" charset="0"/>
                    <a:ea typeface="ＭＳ Ｐゴシック" charset="0"/>
                    <a:cs typeface="Calibri" panose="020F0502020204030204" pitchFamily="34" charset="0"/>
                  </a:endParaRPr>
                </a:p>
              </p:txBody>
            </p:sp>
          </p:grpSp>
          <p:sp>
            <p:nvSpPr>
              <p:cNvPr id="96" name="Terminator 75">
                <a:extLst>
                  <a:ext uri="{FF2B5EF4-FFF2-40B4-BE49-F238E27FC236}">
                    <a16:creationId xmlns:a16="http://schemas.microsoft.com/office/drawing/2014/main" id="{FA3C9813-95D5-41CC-9F3E-086F5B756B2B}"/>
                  </a:ext>
                </a:extLst>
              </p:cNvPr>
              <p:cNvSpPr/>
              <p:nvPr/>
            </p:nvSpPr>
            <p:spPr>
              <a:xfrm>
                <a:off x="9484511" y="2073122"/>
                <a:ext cx="629488" cy="182880"/>
              </a:xfrm>
              <a:prstGeom prst="flowChartTerminator">
                <a:avLst/>
              </a:prstGeom>
              <a:solidFill>
                <a:srgbClr val="00B0F0"/>
              </a:solidFill>
              <a:ln w="25400" cap="flat" cmpd="sng" algn="ctr">
                <a:solidFill>
                  <a:schemeClr val="tx1"/>
                </a:solidFill>
                <a:prstDash val="soli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fontAlgn="auto">
                  <a:spcBef>
                    <a:spcPts val="0"/>
                  </a:spcBef>
                  <a:spcAft>
                    <a:spcPts val="0"/>
                  </a:spcAft>
                  <a:defRPr/>
                </a:pPr>
                <a:r>
                  <a:rPr lang="en-US" sz="825" b="1" kern="0">
                    <a:latin typeface="Calibri" panose="020F0502020204030204" pitchFamily="34" charset="0"/>
                    <a:ea typeface="ＭＳ Ｐゴシック" charset="0"/>
                    <a:cs typeface="Calibri" panose="020F0502020204030204" pitchFamily="34" charset="0"/>
                  </a:rPr>
                  <a:t>Apps</a:t>
                </a:r>
              </a:p>
            </p:txBody>
          </p:sp>
        </p:grpSp>
      </p:grpSp>
      <p:grpSp>
        <p:nvGrpSpPr>
          <p:cNvPr id="132" name="Group 131">
            <a:extLst>
              <a:ext uri="{FF2B5EF4-FFF2-40B4-BE49-F238E27FC236}">
                <a16:creationId xmlns:a16="http://schemas.microsoft.com/office/drawing/2014/main" id="{54763181-1C16-8612-28B3-A0BD81259DBC}"/>
              </a:ext>
            </a:extLst>
          </p:cNvPr>
          <p:cNvGrpSpPr/>
          <p:nvPr/>
        </p:nvGrpSpPr>
        <p:grpSpPr>
          <a:xfrm>
            <a:off x="6810993" y="4900633"/>
            <a:ext cx="1090602" cy="1398294"/>
            <a:chOff x="7015527" y="5167819"/>
            <a:chExt cx="1090602" cy="1398294"/>
          </a:xfrm>
        </p:grpSpPr>
        <p:sp>
          <p:nvSpPr>
            <p:cNvPr id="83" name="TextBox 82">
              <a:extLst>
                <a:ext uri="{FF2B5EF4-FFF2-40B4-BE49-F238E27FC236}">
                  <a16:creationId xmlns:a16="http://schemas.microsoft.com/office/drawing/2014/main" id="{51F67244-3AB9-3A62-AB24-97E70A28794B}"/>
                </a:ext>
              </a:extLst>
            </p:cNvPr>
            <p:cNvSpPr txBox="1"/>
            <p:nvPr/>
          </p:nvSpPr>
          <p:spPr>
            <a:xfrm>
              <a:off x="7015527" y="5981338"/>
              <a:ext cx="1090602" cy="584775"/>
            </a:xfrm>
            <a:prstGeom prst="rect">
              <a:avLst/>
            </a:prstGeom>
            <a:noFill/>
            <a:ln>
              <a:noFill/>
            </a:ln>
          </p:spPr>
          <p:txBody>
            <a:bodyPr wrap="square" rtlCol="0">
              <a:spAutoFit/>
            </a:bodyPr>
            <a:lstStyle>
              <a:defPPr>
                <a:defRPr lang="en-US"/>
              </a:defPPr>
              <a:lvl1pPr algn="ctr">
                <a:defRPr sz="1200">
                  <a:latin typeface="+mn-lt"/>
                </a:defRPr>
              </a:lvl1pPr>
            </a:lstStyle>
            <a:p>
              <a:pPr defTabSz="685783" fontAlgn="auto">
                <a:spcBef>
                  <a:spcPts val="0"/>
                </a:spcBef>
                <a:spcAft>
                  <a:spcPts val="0"/>
                </a:spcAft>
                <a:defRPr/>
              </a:pPr>
              <a:r>
                <a:rPr lang="en-US" sz="1600">
                  <a:latin typeface="Arial" panose="020B0604020202020204"/>
                  <a:ea typeface="ＭＳ Ｐゴシック" charset="0"/>
                </a:rPr>
                <a:t>Cloud Apps</a:t>
              </a:r>
            </a:p>
          </p:txBody>
        </p:sp>
        <p:pic>
          <p:nvPicPr>
            <p:cNvPr id="120" name="Picture 119">
              <a:extLst>
                <a:ext uri="{FF2B5EF4-FFF2-40B4-BE49-F238E27FC236}">
                  <a16:creationId xmlns:a16="http://schemas.microsoft.com/office/drawing/2014/main" id="{9D44D93C-F812-7819-2ED7-0E067ED44ED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55984" y="5188863"/>
              <a:ext cx="790547" cy="792092"/>
            </a:xfrm>
            <a:prstGeom prst="rect">
              <a:avLst/>
            </a:prstGeom>
          </p:spPr>
        </p:pic>
        <p:sp>
          <p:nvSpPr>
            <p:cNvPr id="121" name="Oval 120">
              <a:extLst>
                <a:ext uri="{FF2B5EF4-FFF2-40B4-BE49-F238E27FC236}">
                  <a16:creationId xmlns:a16="http://schemas.microsoft.com/office/drawing/2014/main" id="{3FA0CEB6-9D05-3267-9C99-CE6FA1899913}"/>
                </a:ext>
              </a:extLst>
            </p:cNvPr>
            <p:cNvSpPr/>
            <p:nvPr/>
          </p:nvSpPr>
          <p:spPr>
            <a:xfrm>
              <a:off x="7155902" y="5167819"/>
              <a:ext cx="804672" cy="804672"/>
            </a:xfrm>
            <a:prstGeom prst="ellipse">
              <a:avLst/>
            </a:prstGeom>
            <a:solidFill>
              <a:srgbClr val="FFFFFF">
                <a:lumMod val="75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264D"/>
                </a:solidFill>
                <a:effectLst/>
                <a:uLnTx/>
                <a:uFillTx/>
                <a:latin typeface="CiscoSansTT ExtraLight"/>
                <a:ea typeface="+mn-ea"/>
                <a:cs typeface="+mn-cs"/>
              </a:endParaRPr>
            </a:p>
          </p:txBody>
        </p:sp>
        <p:pic>
          <p:nvPicPr>
            <p:cNvPr id="122" name="Graphic 121" descr="Laptop with solid fill">
              <a:extLst>
                <a:ext uri="{FF2B5EF4-FFF2-40B4-BE49-F238E27FC236}">
                  <a16:creationId xmlns:a16="http://schemas.microsoft.com/office/drawing/2014/main" id="{B5E661B3-61A4-2EE2-7F83-FFCC08AB8C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1026" y="5183489"/>
              <a:ext cx="731520" cy="731520"/>
            </a:xfrm>
            <a:prstGeom prst="rect">
              <a:avLst/>
            </a:prstGeom>
          </p:spPr>
        </p:pic>
        <p:grpSp>
          <p:nvGrpSpPr>
            <p:cNvPr id="123" name="Group 122">
              <a:extLst>
                <a:ext uri="{FF2B5EF4-FFF2-40B4-BE49-F238E27FC236}">
                  <a16:creationId xmlns:a16="http://schemas.microsoft.com/office/drawing/2014/main" id="{8E8C2B41-6612-01E9-0307-462FEC6B76B4}"/>
                </a:ext>
              </a:extLst>
            </p:cNvPr>
            <p:cNvGrpSpPr>
              <a:grpSpLocks noChangeAspect="1"/>
            </p:cNvGrpSpPr>
            <p:nvPr/>
          </p:nvGrpSpPr>
          <p:grpSpPr>
            <a:xfrm>
              <a:off x="7393237" y="5407410"/>
              <a:ext cx="366521" cy="210155"/>
              <a:chOff x="836085" y="1496592"/>
              <a:chExt cx="538984" cy="266991"/>
            </a:xfrm>
          </p:grpSpPr>
          <p:sp>
            <p:nvSpPr>
              <p:cNvPr id="124" name="Freeform 751">
                <a:extLst>
                  <a:ext uri="{FF2B5EF4-FFF2-40B4-BE49-F238E27FC236}">
                    <a16:creationId xmlns:a16="http://schemas.microsoft.com/office/drawing/2014/main" id="{60AE5AF5-F951-294C-2009-5A64109C3F8B}"/>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sp>
            <p:nvSpPr>
              <p:cNvPr id="125" name="Freeform 752">
                <a:extLst>
                  <a:ext uri="{FF2B5EF4-FFF2-40B4-BE49-F238E27FC236}">
                    <a16:creationId xmlns:a16="http://schemas.microsoft.com/office/drawing/2014/main" id="{A55B4D10-1B1A-944E-358E-09084D9A0E8A}"/>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sp>
            <p:nvSpPr>
              <p:cNvPr id="126" name="Freeform 753">
                <a:extLst>
                  <a:ext uri="{FF2B5EF4-FFF2-40B4-BE49-F238E27FC236}">
                    <a16:creationId xmlns:a16="http://schemas.microsoft.com/office/drawing/2014/main" id="{6875A2B2-4377-1B99-600F-A2C95140C6D6}"/>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800">
                  <a:solidFill>
                    <a:srgbClr val="282828"/>
                  </a:solidFill>
                  <a:latin typeface="Arial" panose="020B0604020202020204" pitchFamily="34" charset="0"/>
                  <a:ea typeface="ＭＳ Ｐゴシック" charset="0"/>
                  <a:cs typeface="Arial" panose="020B0604020202020204" pitchFamily="34" charset="0"/>
                </a:endParaRPr>
              </a:p>
            </p:txBody>
          </p:sp>
        </p:grpSp>
      </p:grpSp>
      <p:sp>
        <p:nvSpPr>
          <p:cNvPr id="5" name="Slide Number Placeholder 4">
            <a:extLst>
              <a:ext uri="{FF2B5EF4-FFF2-40B4-BE49-F238E27FC236}">
                <a16:creationId xmlns:a16="http://schemas.microsoft.com/office/drawing/2014/main" id="{0AD39E05-1125-25AE-4308-B56DE7120D42}"/>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13</a:t>
            </a:fld>
            <a:endParaRPr lang="en-US"/>
          </a:p>
        </p:txBody>
      </p:sp>
    </p:spTree>
    <p:extLst>
      <p:ext uri="{BB962C8B-B14F-4D97-AF65-F5344CB8AC3E}">
        <p14:creationId xmlns:p14="http://schemas.microsoft.com/office/powerpoint/2010/main" val="160230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EC9D-CB7F-10D0-A5C8-9B99D4B5E6DA}"/>
              </a:ext>
            </a:extLst>
          </p:cNvPr>
          <p:cNvSpPr>
            <a:spLocks noGrp="1"/>
          </p:cNvSpPr>
          <p:nvPr>
            <p:ph type="title"/>
          </p:nvPr>
        </p:nvSpPr>
        <p:spPr>
          <a:xfrm>
            <a:off x="1654546" y="0"/>
            <a:ext cx="9375635" cy="795130"/>
          </a:xfrm>
        </p:spPr>
        <p:txBody>
          <a:bodyPr/>
          <a:lstStyle/>
          <a:p>
            <a:r>
              <a:rPr lang="en-US">
                <a:latin typeface="Arial" panose="020B0604020202020204" pitchFamily="34" charset="0"/>
                <a:cs typeface="Arial" panose="020B0604020202020204" pitchFamily="34" charset="0"/>
              </a:rPr>
              <a:t>5G Supports Several Radio Network Topologies</a:t>
            </a:r>
          </a:p>
        </p:txBody>
      </p:sp>
      <p:grpSp>
        <p:nvGrpSpPr>
          <p:cNvPr id="103" name="Group 102">
            <a:extLst>
              <a:ext uri="{FF2B5EF4-FFF2-40B4-BE49-F238E27FC236}">
                <a16:creationId xmlns:a16="http://schemas.microsoft.com/office/drawing/2014/main" id="{7B5BC153-F5BE-5929-F21D-19682B36184D}"/>
              </a:ext>
            </a:extLst>
          </p:cNvPr>
          <p:cNvGrpSpPr/>
          <p:nvPr/>
        </p:nvGrpSpPr>
        <p:grpSpPr>
          <a:xfrm>
            <a:off x="707850" y="1474395"/>
            <a:ext cx="3890584" cy="2102974"/>
            <a:chOff x="211582" y="1527241"/>
            <a:chExt cx="4697325" cy="2539042"/>
          </a:xfrm>
        </p:grpSpPr>
        <p:sp>
          <p:nvSpPr>
            <p:cNvPr id="38" name="Rectangle 37">
              <a:extLst>
                <a:ext uri="{FF2B5EF4-FFF2-40B4-BE49-F238E27FC236}">
                  <a16:creationId xmlns:a16="http://schemas.microsoft.com/office/drawing/2014/main" id="{BF846D0B-AFD1-17BE-11C7-2E3DA305212A}"/>
                </a:ext>
              </a:extLst>
            </p:cNvPr>
            <p:cNvSpPr/>
            <p:nvPr/>
          </p:nvSpPr>
          <p:spPr bwMode="auto">
            <a:xfrm>
              <a:off x="1354582" y="1527241"/>
              <a:ext cx="1752600" cy="2539042"/>
            </a:xfrm>
            <a:prstGeom prst="rect">
              <a:avLst/>
            </a:prstGeom>
            <a:solidFill>
              <a:srgbClr val="9E9EA2"/>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1E71D2B-2BDA-F94B-98FB-53382C848BCF}"/>
                </a:ext>
              </a:extLst>
            </p:cNvPr>
            <p:cNvGrpSpPr/>
            <p:nvPr/>
          </p:nvGrpSpPr>
          <p:grpSpPr>
            <a:xfrm>
              <a:off x="211582" y="1543207"/>
              <a:ext cx="4064000" cy="2507110"/>
              <a:chOff x="3640993" y="2544670"/>
              <a:chExt cx="4064000" cy="2507110"/>
            </a:xfrm>
          </p:grpSpPr>
          <p:graphicFrame>
            <p:nvGraphicFramePr>
              <p:cNvPr id="11" name="Diagram 10">
                <a:extLst>
                  <a:ext uri="{FF2B5EF4-FFF2-40B4-BE49-F238E27FC236}">
                    <a16:creationId xmlns:a16="http://schemas.microsoft.com/office/drawing/2014/main" id="{FBE95B7D-952B-4964-B5C5-4468EB6BFC02}"/>
                  </a:ext>
                </a:extLst>
              </p:cNvPr>
              <p:cNvGraphicFramePr/>
              <p:nvPr>
                <p:extLst>
                  <p:ext uri="{D42A27DB-BD31-4B8C-83A1-F6EECF244321}">
                    <p14:modId xmlns:p14="http://schemas.microsoft.com/office/powerpoint/2010/main" val="950599748"/>
                  </p:ext>
                </p:extLst>
              </p:nvPr>
            </p:nvGraphicFramePr>
            <p:xfrm>
              <a:off x="3640993" y="2544670"/>
              <a:ext cx="4064000" cy="2507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Cell Tower with solid fill">
                <a:extLst>
                  <a:ext uri="{FF2B5EF4-FFF2-40B4-BE49-F238E27FC236}">
                    <a16:creationId xmlns:a16="http://schemas.microsoft.com/office/drawing/2014/main" id="{9F1FF324-C5A1-D162-19B6-AD511AEEAA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83837" y="2638454"/>
                <a:ext cx="383931" cy="533400"/>
              </a:xfrm>
              <a:prstGeom prst="rect">
                <a:avLst/>
              </a:prstGeom>
            </p:spPr>
          </p:pic>
          <p:pic>
            <p:nvPicPr>
              <p:cNvPr id="13" name="Graphic 12" descr="Cell Tower with solid fill">
                <a:extLst>
                  <a:ext uri="{FF2B5EF4-FFF2-40B4-BE49-F238E27FC236}">
                    <a16:creationId xmlns:a16="http://schemas.microsoft.com/office/drawing/2014/main" id="{F874BAFA-B551-2077-D522-30A17D7E40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45577" y="2638454"/>
                <a:ext cx="383931" cy="533400"/>
              </a:xfrm>
              <a:prstGeom prst="rect">
                <a:avLst/>
              </a:prstGeom>
            </p:spPr>
          </p:pic>
          <p:pic>
            <p:nvPicPr>
              <p:cNvPr id="14" name="Graphic 13" descr="Cell Tower with solid fill">
                <a:extLst>
                  <a:ext uri="{FF2B5EF4-FFF2-40B4-BE49-F238E27FC236}">
                    <a16:creationId xmlns:a16="http://schemas.microsoft.com/office/drawing/2014/main" id="{D5AB1C89-26CA-D865-9D71-C0FBFBD256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9153" y="3236331"/>
                <a:ext cx="383931" cy="533400"/>
              </a:xfrm>
              <a:prstGeom prst="rect">
                <a:avLst/>
              </a:prstGeom>
            </p:spPr>
          </p:pic>
          <p:pic>
            <p:nvPicPr>
              <p:cNvPr id="15" name="Graphic 14" descr="Cell Tower with solid fill">
                <a:extLst>
                  <a:ext uri="{FF2B5EF4-FFF2-40B4-BE49-F238E27FC236}">
                    <a16:creationId xmlns:a16="http://schemas.microsoft.com/office/drawing/2014/main" id="{E5708D36-5BE7-BA54-2473-374D251841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70893" y="3236331"/>
                <a:ext cx="383931" cy="533400"/>
              </a:xfrm>
              <a:prstGeom prst="rect">
                <a:avLst/>
              </a:prstGeom>
            </p:spPr>
          </p:pic>
          <p:pic>
            <p:nvPicPr>
              <p:cNvPr id="16" name="Graphic 15" descr="Cell Tower with solid fill">
                <a:extLst>
                  <a:ext uri="{FF2B5EF4-FFF2-40B4-BE49-F238E27FC236}">
                    <a16:creationId xmlns:a16="http://schemas.microsoft.com/office/drawing/2014/main" id="{867055EF-C357-E361-731C-13486D892E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83837" y="3851792"/>
                <a:ext cx="383931" cy="533400"/>
              </a:xfrm>
              <a:prstGeom prst="rect">
                <a:avLst/>
              </a:prstGeom>
            </p:spPr>
          </p:pic>
          <p:pic>
            <p:nvPicPr>
              <p:cNvPr id="17" name="Graphic 16" descr="Cell Tower with solid fill">
                <a:extLst>
                  <a:ext uri="{FF2B5EF4-FFF2-40B4-BE49-F238E27FC236}">
                    <a16:creationId xmlns:a16="http://schemas.microsoft.com/office/drawing/2014/main" id="{901A8DA9-45EA-963C-29C9-8E7414338E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45577" y="3851792"/>
                <a:ext cx="383931" cy="533400"/>
              </a:xfrm>
              <a:prstGeom prst="rect">
                <a:avLst/>
              </a:prstGeom>
            </p:spPr>
          </p:pic>
          <p:pic>
            <p:nvPicPr>
              <p:cNvPr id="18" name="Graphic 17" descr="Cell Tower with solid fill">
                <a:extLst>
                  <a:ext uri="{FF2B5EF4-FFF2-40B4-BE49-F238E27FC236}">
                    <a16:creationId xmlns:a16="http://schemas.microsoft.com/office/drawing/2014/main" id="{DF3347DB-EC9F-FF9A-D668-AFC422B157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9153" y="4449669"/>
                <a:ext cx="383931" cy="533400"/>
              </a:xfrm>
              <a:prstGeom prst="rect">
                <a:avLst/>
              </a:prstGeom>
            </p:spPr>
          </p:pic>
          <p:pic>
            <p:nvPicPr>
              <p:cNvPr id="19" name="Graphic 18" descr="Cell Tower with solid fill">
                <a:extLst>
                  <a:ext uri="{FF2B5EF4-FFF2-40B4-BE49-F238E27FC236}">
                    <a16:creationId xmlns:a16="http://schemas.microsoft.com/office/drawing/2014/main" id="{34FFC623-22D5-F347-7320-1722747168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70893" y="4449669"/>
                <a:ext cx="383931" cy="533400"/>
              </a:xfrm>
              <a:prstGeom prst="rect">
                <a:avLst/>
              </a:prstGeom>
            </p:spPr>
          </p:pic>
        </p:grpSp>
        <p:pic>
          <p:nvPicPr>
            <p:cNvPr id="23" name="Graphic 22" descr="Server with solid fill">
              <a:extLst>
                <a:ext uri="{FF2B5EF4-FFF2-40B4-BE49-F238E27FC236}">
                  <a16:creationId xmlns:a16="http://schemas.microsoft.com/office/drawing/2014/main" id="{3BE8EB41-FAD7-5589-59C5-42956ABFE4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25917" y="2514095"/>
              <a:ext cx="533401" cy="533400"/>
            </a:xfrm>
            <a:prstGeom prst="rect">
              <a:avLst/>
            </a:prstGeom>
          </p:spPr>
        </p:pic>
        <p:pic>
          <p:nvPicPr>
            <p:cNvPr id="25" name="Graphic 24" descr="Syncing cloud with solid fill">
              <a:extLst>
                <a:ext uri="{FF2B5EF4-FFF2-40B4-BE49-F238E27FC236}">
                  <a16:creationId xmlns:a16="http://schemas.microsoft.com/office/drawing/2014/main" id="{25ACD6CC-59EF-A1B7-0100-4C3D85234BB3}"/>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695" t="20106" r="1429" b="19998"/>
            <a:stretch/>
          </p:blipFill>
          <p:spPr>
            <a:xfrm>
              <a:off x="4187388" y="2557746"/>
              <a:ext cx="721519" cy="446101"/>
            </a:xfrm>
            <a:prstGeom prst="rect">
              <a:avLst/>
            </a:prstGeom>
          </p:spPr>
        </p:pic>
        <p:cxnSp>
          <p:nvCxnSpPr>
            <p:cNvPr id="35" name="Connector: Elbow 34">
              <a:extLst>
                <a:ext uri="{FF2B5EF4-FFF2-40B4-BE49-F238E27FC236}">
                  <a16:creationId xmlns:a16="http://schemas.microsoft.com/office/drawing/2014/main" id="{3D6396D1-CC60-FAF8-4C27-94559F4FA129}"/>
                </a:ext>
              </a:extLst>
            </p:cNvPr>
            <p:cNvCxnSpPr>
              <a:cxnSpLocks/>
            </p:cNvCxnSpPr>
            <p:nvPr/>
          </p:nvCxnSpPr>
          <p:spPr bwMode="auto">
            <a:xfrm flipH="1" flipV="1">
              <a:off x="3107182" y="2793496"/>
              <a:ext cx="318735" cy="3266"/>
            </a:xfrm>
            <a:prstGeom prst="straightConnector1">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41" name="Connector: Elbow 34">
              <a:extLst>
                <a:ext uri="{FF2B5EF4-FFF2-40B4-BE49-F238E27FC236}">
                  <a16:creationId xmlns:a16="http://schemas.microsoft.com/office/drawing/2014/main" id="{C49B314F-2063-02AB-4073-4E1AB4B0F611}"/>
                </a:ext>
              </a:extLst>
            </p:cNvPr>
            <p:cNvCxnSpPr>
              <a:cxnSpLocks/>
              <a:stCxn id="25" idx="1"/>
              <a:endCxn id="23" idx="3"/>
            </p:cNvCxnSpPr>
            <p:nvPr/>
          </p:nvCxnSpPr>
          <p:spPr bwMode="auto">
            <a:xfrm flipH="1" flipV="1">
              <a:off x="3959318" y="2780796"/>
              <a:ext cx="228070" cy="1"/>
            </a:xfrm>
            <a:prstGeom prst="straightConnector1">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136" name="Rectangle: Rounded Corners 135">
            <a:extLst>
              <a:ext uri="{FF2B5EF4-FFF2-40B4-BE49-F238E27FC236}">
                <a16:creationId xmlns:a16="http://schemas.microsoft.com/office/drawing/2014/main" id="{DB4FA41F-1F0F-0EC8-FCDE-3613F0399049}"/>
              </a:ext>
            </a:extLst>
          </p:cNvPr>
          <p:cNvSpPr/>
          <p:nvPr/>
        </p:nvSpPr>
        <p:spPr bwMode="auto">
          <a:xfrm>
            <a:off x="126125" y="1075610"/>
            <a:ext cx="5186944" cy="2625852"/>
          </a:xfrm>
          <a:prstGeom prst="roundRect">
            <a:avLst/>
          </a:prstGeom>
          <a:noFill/>
          <a:ln w="571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1" name="Graphic 30" descr="Home with solid fill">
            <a:extLst>
              <a:ext uri="{FF2B5EF4-FFF2-40B4-BE49-F238E27FC236}">
                <a16:creationId xmlns:a16="http://schemas.microsoft.com/office/drawing/2014/main" id="{8DEF9706-B5E4-616C-6E5D-509F402B37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02890" y="1363434"/>
            <a:ext cx="286473" cy="286473"/>
          </a:xfrm>
          <a:prstGeom prst="rect">
            <a:avLst/>
          </a:prstGeom>
        </p:spPr>
      </p:pic>
      <p:grpSp>
        <p:nvGrpSpPr>
          <p:cNvPr id="55" name="Group 54">
            <a:extLst>
              <a:ext uri="{FF2B5EF4-FFF2-40B4-BE49-F238E27FC236}">
                <a16:creationId xmlns:a16="http://schemas.microsoft.com/office/drawing/2014/main" id="{62F63041-B20F-61A9-430D-FF83D3EADE52}"/>
              </a:ext>
            </a:extLst>
          </p:cNvPr>
          <p:cNvGrpSpPr/>
          <p:nvPr/>
        </p:nvGrpSpPr>
        <p:grpSpPr>
          <a:xfrm>
            <a:off x="8479669" y="1611966"/>
            <a:ext cx="570120" cy="1050285"/>
            <a:chOff x="7313428" y="1751744"/>
            <a:chExt cx="550716" cy="1014539"/>
          </a:xfrm>
        </p:grpSpPr>
        <p:pic>
          <p:nvPicPr>
            <p:cNvPr id="20" name="Graphic 19" descr="Cell Tower with solid fill">
              <a:extLst>
                <a:ext uri="{FF2B5EF4-FFF2-40B4-BE49-F238E27FC236}">
                  <a16:creationId xmlns:a16="http://schemas.microsoft.com/office/drawing/2014/main" id="{88C6A9B5-41C7-0EA3-FA8E-11CBB43DC8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96820" y="1751744"/>
              <a:ext cx="383931" cy="533400"/>
            </a:xfrm>
            <a:prstGeom prst="rect">
              <a:avLst/>
            </a:prstGeom>
          </p:spPr>
        </p:pic>
        <p:pic>
          <p:nvPicPr>
            <p:cNvPr id="33" name="Graphic 32" descr="Building with solid fill">
              <a:extLst>
                <a:ext uri="{FF2B5EF4-FFF2-40B4-BE49-F238E27FC236}">
                  <a16:creationId xmlns:a16="http://schemas.microsoft.com/office/drawing/2014/main" id="{60501201-EF61-0471-67B8-0B692F6D4A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13428" y="2215567"/>
              <a:ext cx="550716" cy="550716"/>
            </a:xfrm>
            <a:prstGeom prst="rect">
              <a:avLst/>
            </a:prstGeom>
          </p:spPr>
        </p:pic>
      </p:grpSp>
      <p:cxnSp>
        <p:nvCxnSpPr>
          <p:cNvPr id="46" name="Connector: Elbow 45">
            <a:extLst>
              <a:ext uri="{FF2B5EF4-FFF2-40B4-BE49-F238E27FC236}">
                <a16:creationId xmlns:a16="http://schemas.microsoft.com/office/drawing/2014/main" id="{A5245D30-E05E-1312-4D8D-CC510CC75D18}"/>
              </a:ext>
            </a:extLst>
          </p:cNvPr>
          <p:cNvCxnSpPr>
            <a:stCxn id="20" idx="1"/>
            <a:endCxn id="44" idx="3"/>
          </p:cNvCxnSpPr>
          <p:nvPr/>
        </p:nvCxnSpPr>
        <p:spPr bwMode="auto">
          <a:xfrm flipH="1">
            <a:off x="8176500" y="1888063"/>
            <a:ext cx="389499" cy="253348"/>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grpSp>
        <p:nvGrpSpPr>
          <p:cNvPr id="56" name="Group 55">
            <a:extLst>
              <a:ext uri="{FF2B5EF4-FFF2-40B4-BE49-F238E27FC236}">
                <a16:creationId xmlns:a16="http://schemas.microsoft.com/office/drawing/2014/main" id="{2F46F716-C1CA-D33D-14BC-F15B2F38F2A3}"/>
              </a:ext>
            </a:extLst>
          </p:cNvPr>
          <p:cNvGrpSpPr/>
          <p:nvPr/>
        </p:nvGrpSpPr>
        <p:grpSpPr>
          <a:xfrm>
            <a:off x="7845331" y="1968769"/>
            <a:ext cx="413807" cy="693482"/>
            <a:chOff x="6286644" y="2296264"/>
            <a:chExt cx="399723" cy="669880"/>
          </a:xfrm>
        </p:grpSpPr>
        <p:pic>
          <p:nvPicPr>
            <p:cNvPr id="44" name="Graphic 43" descr="Cell Tower with solid fill">
              <a:extLst>
                <a:ext uri="{FF2B5EF4-FFF2-40B4-BE49-F238E27FC236}">
                  <a16:creationId xmlns:a16="http://schemas.microsoft.com/office/drawing/2014/main" id="{576C8090-E484-2F06-845F-90FBBF538E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6471" y="2296264"/>
              <a:ext cx="240070" cy="333532"/>
            </a:xfrm>
            <a:prstGeom prst="rect">
              <a:avLst/>
            </a:prstGeom>
          </p:spPr>
        </p:pic>
        <p:pic>
          <p:nvPicPr>
            <p:cNvPr id="47" name="Graphic 46" descr="Building with solid fill">
              <a:extLst>
                <a:ext uri="{FF2B5EF4-FFF2-40B4-BE49-F238E27FC236}">
                  <a16:creationId xmlns:a16="http://schemas.microsoft.com/office/drawing/2014/main" id="{02C0149C-3C32-23F6-037A-7B2B93EB95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86644" y="2566421"/>
              <a:ext cx="399723" cy="399723"/>
            </a:xfrm>
            <a:prstGeom prst="rect">
              <a:avLst/>
            </a:prstGeom>
          </p:spPr>
        </p:pic>
      </p:grpSp>
      <p:cxnSp>
        <p:nvCxnSpPr>
          <p:cNvPr id="52" name="Connector: Elbow 45">
            <a:extLst>
              <a:ext uri="{FF2B5EF4-FFF2-40B4-BE49-F238E27FC236}">
                <a16:creationId xmlns:a16="http://schemas.microsoft.com/office/drawing/2014/main" id="{BAA690AD-7AB7-8AD3-10E4-6425C6FE3EEA}"/>
              </a:ext>
            </a:extLst>
          </p:cNvPr>
          <p:cNvCxnSpPr>
            <a:cxnSpLocks/>
            <a:stCxn id="72" idx="1"/>
            <a:endCxn id="20" idx="3"/>
          </p:cNvCxnSpPr>
          <p:nvPr/>
        </p:nvCxnSpPr>
        <p:spPr bwMode="auto">
          <a:xfrm flipH="1" flipV="1">
            <a:off x="8963457" y="1888063"/>
            <a:ext cx="624980" cy="3563"/>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pic>
        <p:nvPicPr>
          <p:cNvPr id="59" name="Graphic 58" descr="Streetlight with solid fill">
            <a:extLst>
              <a:ext uri="{FF2B5EF4-FFF2-40B4-BE49-F238E27FC236}">
                <a16:creationId xmlns:a16="http://schemas.microsoft.com/office/drawing/2014/main" id="{343999B6-249A-1B09-7E2A-4FA08343D96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9319860" y="1642820"/>
            <a:ext cx="486519" cy="570117"/>
          </a:xfrm>
          <a:prstGeom prst="rect">
            <a:avLst/>
          </a:prstGeom>
        </p:spPr>
      </p:pic>
      <p:grpSp>
        <p:nvGrpSpPr>
          <p:cNvPr id="75" name="Group 74">
            <a:extLst>
              <a:ext uri="{FF2B5EF4-FFF2-40B4-BE49-F238E27FC236}">
                <a16:creationId xmlns:a16="http://schemas.microsoft.com/office/drawing/2014/main" id="{A781A927-9CAF-D910-D8BD-E806F0FF33CF}"/>
              </a:ext>
            </a:extLst>
          </p:cNvPr>
          <p:cNvGrpSpPr/>
          <p:nvPr/>
        </p:nvGrpSpPr>
        <p:grpSpPr>
          <a:xfrm>
            <a:off x="9588437" y="1816924"/>
            <a:ext cx="178320" cy="149403"/>
            <a:chOff x="9215437" y="3486150"/>
            <a:chExt cx="704849" cy="590550"/>
          </a:xfrm>
        </p:grpSpPr>
        <p:grpSp>
          <p:nvGrpSpPr>
            <p:cNvPr id="74" name="Group 73">
              <a:extLst>
                <a:ext uri="{FF2B5EF4-FFF2-40B4-BE49-F238E27FC236}">
                  <a16:creationId xmlns:a16="http://schemas.microsoft.com/office/drawing/2014/main" id="{E61704A5-6882-F8EE-EEF0-3D0969A3202B}"/>
                </a:ext>
              </a:extLst>
            </p:cNvPr>
            <p:cNvGrpSpPr/>
            <p:nvPr/>
          </p:nvGrpSpPr>
          <p:grpSpPr>
            <a:xfrm>
              <a:off x="9242460" y="3499615"/>
              <a:ext cx="650802" cy="563620"/>
              <a:chOff x="9235176" y="3499443"/>
              <a:chExt cx="650802" cy="563620"/>
            </a:xfrm>
          </p:grpSpPr>
          <p:sp>
            <p:nvSpPr>
              <p:cNvPr id="63" name="Freeform: Shape 62">
                <a:extLst>
                  <a:ext uri="{FF2B5EF4-FFF2-40B4-BE49-F238E27FC236}">
                    <a16:creationId xmlns:a16="http://schemas.microsoft.com/office/drawing/2014/main" id="{1DB85BD1-ACEC-8FCA-7983-016A2B96CF45}"/>
                  </a:ext>
                </a:extLst>
              </p:cNvPr>
              <p:cNvSpPr/>
              <p:nvPr/>
            </p:nvSpPr>
            <p:spPr>
              <a:xfrm>
                <a:off x="9421128" y="3660277"/>
                <a:ext cx="73212" cy="241956"/>
              </a:xfrm>
              <a:custGeom>
                <a:avLst/>
                <a:gdLst>
                  <a:gd name="connsiteX0" fmla="*/ 8754 w 15755"/>
                  <a:gd name="connsiteY0" fmla="*/ 59063 h 59062"/>
                  <a:gd name="connsiteX1" fmla="*/ 15756 w 15755"/>
                  <a:gd name="connsiteY1" fmla="*/ 49335 h 59062"/>
                  <a:gd name="connsiteX2" fmla="*/ 15756 w 15755"/>
                  <a:gd name="connsiteY2" fmla="*/ 9728 h 59062"/>
                  <a:gd name="connsiteX3" fmla="*/ 8754 w 15755"/>
                  <a:gd name="connsiteY3" fmla="*/ 0 h 59062"/>
                  <a:gd name="connsiteX4" fmla="*/ 8754 w 15755"/>
                  <a:gd name="connsiteY4" fmla="*/ 59063 h 5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5" h="59062">
                    <a:moveTo>
                      <a:pt x="8754" y="59063"/>
                    </a:moveTo>
                    <a:lnTo>
                      <a:pt x="15756" y="49335"/>
                    </a:lnTo>
                    <a:cubicBezTo>
                      <a:pt x="8083" y="38285"/>
                      <a:pt x="8083" y="20778"/>
                      <a:pt x="15756" y="9728"/>
                    </a:cubicBezTo>
                    <a:lnTo>
                      <a:pt x="8754" y="0"/>
                    </a:lnTo>
                    <a:cubicBezTo>
                      <a:pt x="-2918" y="16349"/>
                      <a:pt x="-2918" y="42714"/>
                      <a:pt x="8754" y="59063"/>
                    </a:cubicBezTo>
                    <a:close/>
                  </a:path>
                </a:pathLst>
              </a:custGeom>
              <a:solidFill>
                <a:srgbClr val="000000"/>
              </a:solidFill>
              <a:ln w="248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6A6CA31A-C87C-D7E2-4F03-D285930B5F28}"/>
                  </a:ext>
                </a:extLst>
              </p:cNvPr>
              <p:cNvSpPr/>
              <p:nvPr/>
            </p:nvSpPr>
            <p:spPr>
              <a:xfrm>
                <a:off x="9328175" y="3580573"/>
                <a:ext cx="101089" cy="401369"/>
              </a:xfrm>
              <a:custGeom>
                <a:avLst/>
                <a:gdLst>
                  <a:gd name="connsiteX0" fmla="*/ 14752 w 21754"/>
                  <a:gd name="connsiteY0" fmla="*/ 97975 h 97975"/>
                  <a:gd name="connsiteX1" fmla="*/ 21755 w 21754"/>
                  <a:gd name="connsiteY1" fmla="*/ 88247 h 97975"/>
                  <a:gd name="connsiteX2" fmla="*/ 21575 w 21754"/>
                  <a:gd name="connsiteY2" fmla="*/ 9977 h 97975"/>
                  <a:gd name="connsiteX3" fmla="*/ 21755 w 21754"/>
                  <a:gd name="connsiteY3" fmla="*/ 9728 h 97975"/>
                  <a:gd name="connsiteX4" fmla="*/ 14752 w 21754"/>
                  <a:gd name="connsiteY4" fmla="*/ 0 h 97975"/>
                  <a:gd name="connsiteX5" fmla="*/ 14254 w 21754"/>
                  <a:gd name="connsiteY5" fmla="*/ 97283 h 97975"/>
                  <a:gd name="connsiteX6" fmla="*/ 14752 w 21754"/>
                  <a:gd name="connsiteY6" fmla="*/ 97975 h 9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4" h="97975">
                    <a:moveTo>
                      <a:pt x="14752" y="97975"/>
                    </a:moveTo>
                    <a:lnTo>
                      <a:pt x="21755" y="88247"/>
                    </a:lnTo>
                    <a:cubicBezTo>
                      <a:pt x="6148" y="66702"/>
                      <a:pt x="6068" y="31659"/>
                      <a:pt x="21575" y="9977"/>
                    </a:cubicBezTo>
                    <a:cubicBezTo>
                      <a:pt x="21635" y="9894"/>
                      <a:pt x="21694" y="9811"/>
                      <a:pt x="21755" y="9728"/>
                    </a:cubicBezTo>
                    <a:lnTo>
                      <a:pt x="14752" y="0"/>
                    </a:lnTo>
                    <a:cubicBezTo>
                      <a:pt x="-4721" y="26673"/>
                      <a:pt x="-4944" y="70228"/>
                      <a:pt x="14254" y="97283"/>
                    </a:cubicBezTo>
                    <a:cubicBezTo>
                      <a:pt x="14419" y="97515"/>
                      <a:pt x="14585" y="97746"/>
                      <a:pt x="14752" y="97975"/>
                    </a:cubicBezTo>
                    <a:close/>
                  </a:path>
                </a:pathLst>
              </a:custGeom>
              <a:solidFill>
                <a:srgbClr val="000000"/>
              </a:solidFill>
              <a:ln w="248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15005C3B-4502-F6CC-EC99-6F6B8F43ACBF}"/>
                  </a:ext>
                </a:extLst>
              </p:cNvPr>
              <p:cNvSpPr/>
              <p:nvPr/>
            </p:nvSpPr>
            <p:spPr>
              <a:xfrm>
                <a:off x="9235176" y="3499443"/>
                <a:ext cx="127846" cy="563620"/>
              </a:xfrm>
              <a:custGeom>
                <a:avLst/>
                <a:gdLst>
                  <a:gd name="connsiteX0" fmla="*/ 27513 w 27512"/>
                  <a:gd name="connsiteY0" fmla="*/ 127854 h 137581"/>
                  <a:gd name="connsiteX1" fmla="*/ 27513 w 27512"/>
                  <a:gd name="connsiteY1" fmla="*/ 9728 h 137581"/>
                  <a:gd name="connsiteX2" fmla="*/ 20511 w 27512"/>
                  <a:gd name="connsiteY2" fmla="*/ 0 h 137581"/>
                  <a:gd name="connsiteX3" fmla="*/ 20506 w 27512"/>
                  <a:gd name="connsiteY3" fmla="*/ 137575 h 137581"/>
                  <a:gd name="connsiteX4" fmla="*/ 20511 w 27512"/>
                  <a:gd name="connsiteY4" fmla="*/ 137582 h 137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12" h="137581">
                    <a:moveTo>
                      <a:pt x="27513" y="127854"/>
                    </a:moveTo>
                    <a:cubicBezTo>
                      <a:pt x="4169" y="95157"/>
                      <a:pt x="4169" y="42425"/>
                      <a:pt x="27513" y="9728"/>
                    </a:cubicBezTo>
                    <a:lnTo>
                      <a:pt x="20511" y="0"/>
                    </a:lnTo>
                    <a:cubicBezTo>
                      <a:pt x="-6835" y="37988"/>
                      <a:pt x="-6837" y="99583"/>
                      <a:pt x="20506" y="137575"/>
                    </a:cubicBezTo>
                    <a:cubicBezTo>
                      <a:pt x="20508" y="137577"/>
                      <a:pt x="20509" y="137580"/>
                      <a:pt x="20511" y="137582"/>
                    </a:cubicBezTo>
                    <a:close/>
                  </a:path>
                </a:pathLst>
              </a:custGeom>
              <a:solidFill>
                <a:srgbClr val="000000"/>
              </a:solidFill>
              <a:ln w="248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0FF9E293-604F-0C20-6790-ACDB7AA7FEEB}"/>
                  </a:ext>
                </a:extLst>
              </p:cNvPr>
              <p:cNvSpPr/>
              <p:nvPr/>
            </p:nvSpPr>
            <p:spPr>
              <a:xfrm>
                <a:off x="9626819" y="3660277"/>
                <a:ext cx="73212" cy="241956"/>
              </a:xfrm>
              <a:custGeom>
                <a:avLst/>
                <a:gdLst>
                  <a:gd name="connsiteX0" fmla="*/ 7002 w 15755"/>
                  <a:gd name="connsiteY0" fmla="*/ 59063 h 59062"/>
                  <a:gd name="connsiteX1" fmla="*/ 7002 w 15755"/>
                  <a:gd name="connsiteY1" fmla="*/ 0 h 59062"/>
                  <a:gd name="connsiteX2" fmla="*/ 0 w 15755"/>
                  <a:gd name="connsiteY2" fmla="*/ 9728 h 59062"/>
                  <a:gd name="connsiteX3" fmla="*/ 5752 w 15755"/>
                  <a:gd name="connsiteY3" fmla="*/ 29531 h 59062"/>
                  <a:gd name="connsiteX4" fmla="*/ 0 w 15755"/>
                  <a:gd name="connsiteY4" fmla="*/ 49335 h 5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5" h="59062">
                    <a:moveTo>
                      <a:pt x="7002" y="59063"/>
                    </a:moveTo>
                    <a:cubicBezTo>
                      <a:pt x="18674" y="42714"/>
                      <a:pt x="18674" y="16349"/>
                      <a:pt x="7002" y="0"/>
                    </a:cubicBezTo>
                    <a:lnTo>
                      <a:pt x="0" y="9728"/>
                    </a:lnTo>
                    <a:cubicBezTo>
                      <a:pt x="3739" y="15002"/>
                      <a:pt x="5809" y="22129"/>
                      <a:pt x="5752" y="29531"/>
                    </a:cubicBezTo>
                    <a:cubicBezTo>
                      <a:pt x="5760" y="36920"/>
                      <a:pt x="3697" y="44023"/>
                      <a:pt x="0" y="49335"/>
                    </a:cubicBezTo>
                    <a:close/>
                  </a:path>
                </a:pathLst>
              </a:custGeom>
              <a:solidFill>
                <a:srgbClr val="000000"/>
              </a:solidFill>
              <a:ln w="248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650ADEBA-241A-A0CD-C71E-63CEE13E372C}"/>
                  </a:ext>
                </a:extLst>
              </p:cNvPr>
              <p:cNvSpPr/>
              <p:nvPr/>
            </p:nvSpPr>
            <p:spPr>
              <a:xfrm>
                <a:off x="9691895" y="3580573"/>
                <a:ext cx="101089" cy="401369"/>
              </a:xfrm>
              <a:custGeom>
                <a:avLst/>
                <a:gdLst>
                  <a:gd name="connsiteX0" fmla="*/ 0 w 21754"/>
                  <a:gd name="connsiteY0" fmla="*/ 88247 h 97975"/>
                  <a:gd name="connsiteX1" fmla="*/ 7002 w 21754"/>
                  <a:gd name="connsiteY1" fmla="*/ 97975 h 97975"/>
                  <a:gd name="connsiteX2" fmla="*/ 7500 w 21754"/>
                  <a:gd name="connsiteY2" fmla="*/ 692 h 97975"/>
                  <a:gd name="connsiteX3" fmla="*/ 7002 w 21754"/>
                  <a:gd name="connsiteY3" fmla="*/ 0 h 97975"/>
                  <a:gd name="connsiteX4" fmla="*/ 0 w 21754"/>
                  <a:gd name="connsiteY4" fmla="*/ 9728 h 97975"/>
                  <a:gd name="connsiteX5" fmla="*/ 179 w 21754"/>
                  <a:gd name="connsiteY5" fmla="*/ 87998 h 97975"/>
                  <a:gd name="connsiteX6" fmla="*/ 0 w 21754"/>
                  <a:gd name="connsiteY6" fmla="*/ 88247 h 9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54" h="97975">
                    <a:moveTo>
                      <a:pt x="0" y="88247"/>
                    </a:moveTo>
                    <a:lnTo>
                      <a:pt x="7002" y="97975"/>
                    </a:lnTo>
                    <a:cubicBezTo>
                      <a:pt x="26476" y="71302"/>
                      <a:pt x="26699" y="27747"/>
                      <a:pt x="7500" y="692"/>
                    </a:cubicBezTo>
                    <a:cubicBezTo>
                      <a:pt x="7335" y="460"/>
                      <a:pt x="7169" y="229"/>
                      <a:pt x="7002" y="0"/>
                    </a:cubicBezTo>
                    <a:lnTo>
                      <a:pt x="0" y="9728"/>
                    </a:lnTo>
                    <a:cubicBezTo>
                      <a:pt x="15607" y="31273"/>
                      <a:pt x="15687" y="66316"/>
                      <a:pt x="179" y="87998"/>
                    </a:cubicBezTo>
                    <a:cubicBezTo>
                      <a:pt x="120" y="88081"/>
                      <a:pt x="60" y="88164"/>
                      <a:pt x="0" y="88247"/>
                    </a:cubicBezTo>
                    <a:close/>
                  </a:path>
                </a:pathLst>
              </a:custGeom>
              <a:solidFill>
                <a:srgbClr val="000000"/>
              </a:solidFill>
              <a:ln w="248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35FBB471-2B63-4E32-9834-24D310E7D5F7}"/>
                  </a:ext>
                </a:extLst>
              </p:cNvPr>
              <p:cNvSpPr/>
              <p:nvPr/>
            </p:nvSpPr>
            <p:spPr>
              <a:xfrm>
                <a:off x="9758132" y="3499443"/>
                <a:ext cx="127846" cy="563620"/>
              </a:xfrm>
              <a:custGeom>
                <a:avLst/>
                <a:gdLst>
                  <a:gd name="connsiteX0" fmla="*/ 0 w 27512"/>
                  <a:gd name="connsiteY0" fmla="*/ 127854 h 137581"/>
                  <a:gd name="connsiteX1" fmla="*/ 7002 w 27512"/>
                  <a:gd name="connsiteY1" fmla="*/ 137582 h 137581"/>
                  <a:gd name="connsiteX2" fmla="*/ 7007 w 27512"/>
                  <a:gd name="connsiteY2" fmla="*/ 7 h 137581"/>
                  <a:gd name="connsiteX3" fmla="*/ 7002 w 27512"/>
                  <a:gd name="connsiteY3" fmla="*/ 0 h 137581"/>
                  <a:gd name="connsiteX4" fmla="*/ 0 w 27512"/>
                  <a:gd name="connsiteY4" fmla="*/ 9728 h 137581"/>
                  <a:gd name="connsiteX5" fmla="*/ 0 w 27512"/>
                  <a:gd name="connsiteY5" fmla="*/ 127854 h 1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12" h="137581">
                    <a:moveTo>
                      <a:pt x="0" y="127854"/>
                    </a:moveTo>
                    <a:lnTo>
                      <a:pt x="7002" y="137582"/>
                    </a:lnTo>
                    <a:cubicBezTo>
                      <a:pt x="34348" y="99594"/>
                      <a:pt x="34350" y="37999"/>
                      <a:pt x="7007" y="7"/>
                    </a:cubicBezTo>
                    <a:cubicBezTo>
                      <a:pt x="7006" y="5"/>
                      <a:pt x="7004" y="2"/>
                      <a:pt x="7002" y="0"/>
                    </a:cubicBezTo>
                    <a:lnTo>
                      <a:pt x="0" y="9728"/>
                    </a:lnTo>
                    <a:cubicBezTo>
                      <a:pt x="23344" y="42425"/>
                      <a:pt x="23344" y="95157"/>
                      <a:pt x="0" y="127854"/>
                    </a:cubicBezTo>
                    <a:close/>
                  </a:path>
                </a:pathLst>
              </a:custGeom>
              <a:solidFill>
                <a:srgbClr val="000000"/>
              </a:solidFill>
              <a:ln w="2480" cap="flat">
                <a:noFill/>
                <a:prstDash val="solid"/>
                <a:miter/>
              </a:ln>
            </p:spPr>
            <p:txBody>
              <a:bodyPr rtlCol="0" anchor="ctr"/>
              <a:lstStyle/>
              <a:p>
                <a:endParaRPr lang="en-US">
                  <a:latin typeface="Arial" panose="020B0604020202020204" pitchFamily="34" charset="0"/>
                  <a:cs typeface="Arial" panose="020B0604020202020204" pitchFamily="34" charset="0"/>
                </a:endParaRPr>
              </a:p>
            </p:txBody>
          </p:sp>
        </p:grpSp>
        <p:sp>
          <p:nvSpPr>
            <p:cNvPr id="72" name="Rectangle 71">
              <a:extLst>
                <a:ext uri="{FF2B5EF4-FFF2-40B4-BE49-F238E27FC236}">
                  <a16:creationId xmlns:a16="http://schemas.microsoft.com/office/drawing/2014/main" id="{80B1C027-5145-582C-6B09-BEAAA803DA29}"/>
                </a:ext>
              </a:extLst>
            </p:cNvPr>
            <p:cNvSpPr/>
            <p:nvPr/>
          </p:nvSpPr>
          <p:spPr bwMode="auto">
            <a:xfrm>
              <a:off x="9215437" y="3486150"/>
              <a:ext cx="704849" cy="59055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pic>
        <p:nvPicPr>
          <p:cNvPr id="78" name="Graphic 77" descr="Home with solid fill">
            <a:extLst>
              <a:ext uri="{FF2B5EF4-FFF2-40B4-BE49-F238E27FC236}">
                <a16:creationId xmlns:a16="http://schemas.microsoft.com/office/drawing/2014/main" id="{2288A14B-3474-45A2-DAA5-44570D75ED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02890" y="1745870"/>
            <a:ext cx="286473" cy="286473"/>
          </a:xfrm>
          <a:prstGeom prst="rect">
            <a:avLst/>
          </a:prstGeom>
        </p:spPr>
      </p:pic>
      <p:pic>
        <p:nvPicPr>
          <p:cNvPr id="79" name="Graphic 78" descr="Home with solid fill">
            <a:extLst>
              <a:ext uri="{FF2B5EF4-FFF2-40B4-BE49-F238E27FC236}">
                <a16:creationId xmlns:a16="http://schemas.microsoft.com/office/drawing/2014/main" id="{521CDDB2-951A-851B-9557-BAE08EEB6D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02890" y="2128306"/>
            <a:ext cx="286473" cy="286473"/>
          </a:xfrm>
          <a:prstGeom prst="rect">
            <a:avLst/>
          </a:prstGeom>
        </p:spPr>
      </p:pic>
      <p:cxnSp>
        <p:nvCxnSpPr>
          <p:cNvPr id="80" name="Connector: Elbow 45">
            <a:extLst>
              <a:ext uri="{FF2B5EF4-FFF2-40B4-BE49-F238E27FC236}">
                <a16:creationId xmlns:a16="http://schemas.microsoft.com/office/drawing/2014/main" id="{F25580F3-AAE1-A469-2413-E03BBA1D68A8}"/>
              </a:ext>
            </a:extLst>
          </p:cNvPr>
          <p:cNvCxnSpPr>
            <a:cxnSpLocks/>
            <a:stCxn id="31" idx="1"/>
            <a:endCxn id="72" idx="3"/>
          </p:cNvCxnSpPr>
          <p:nvPr/>
        </p:nvCxnSpPr>
        <p:spPr bwMode="auto">
          <a:xfrm flipH="1">
            <a:off x="9766757" y="1506671"/>
            <a:ext cx="336133" cy="384955"/>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cxnSp>
        <p:nvCxnSpPr>
          <p:cNvPr id="81" name="Connector: Elbow 45">
            <a:extLst>
              <a:ext uri="{FF2B5EF4-FFF2-40B4-BE49-F238E27FC236}">
                <a16:creationId xmlns:a16="http://schemas.microsoft.com/office/drawing/2014/main" id="{BC0F44A0-EAEE-80BE-0967-7A65C3E5E001}"/>
              </a:ext>
            </a:extLst>
          </p:cNvPr>
          <p:cNvCxnSpPr>
            <a:cxnSpLocks/>
            <a:stCxn id="78" idx="1"/>
            <a:endCxn id="72" idx="3"/>
          </p:cNvCxnSpPr>
          <p:nvPr/>
        </p:nvCxnSpPr>
        <p:spPr bwMode="auto">
          <a:xfrm flipH="1">
            <a:off x="9766757" y="1889107"/>
            <a:ext cx="336133" cy="2519"/>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cxnSp>
        <p:nvCxnSpPr>
          <p:cNvPr id="82" name="Connector: Elbow 45">
            <a:extLst>
              <a:ext uri="{FF2B5EF4-FFF2-40B4-BE49-F238E27FC236}">
                <a16:creationId xmlns:a16="http://schemas.microsoft.com/office/drawing/2014/main" id="{884359EF-DD3B-56FF-41CC-6AB1A42B440F}"/>
              </a:ext>
            </a:extLst>
          </p:cNvPr>
          <p:cNvCxnSpPr>
            <a:cxnSpLocks/>
            <a:stCxn id="79" idx="1"/>
            <a:endCxn id="72" idx="3"/>
          </p:cNvCxnSpPr>
          <p:nvPr/>
        </p:nvCxnSpPr>
        <p:spPr bwMode="auto">
          <a:xfrm flipH="1" flipV="1">
            <a:off x="9766757" y="1891626"/>
            <a:ext cx="336133" cy="379917"/>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pic>
        <p:nvPicPr>
          <p:cNvPr id="92" name="Graphic 91" descr="Server with solid fill">
            <a:extLst>
              <a:ext uri="{FF2B5EF4-FFF2-40B4-BE49-F238E27FC236}">
                <a16:creationId xmlns:a16="http://schemas.microsoft.com/office/drawing/2014/main" id="{DC336C10-7ED7-CDC3-7F20-B3DC32A687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1297" y="2930907"/>
            <a:ext cx="441791" cy="441791"/>
          </a:xfrm>
          <a:prstGeom prst="rect">
            <a:avLst/>
          </a:prstGeom>
        </p:spPr>
      </p:pic>
      <p:pic>
        <p:nvPicPr>
          <p:cNvPr id="94" name="Graphic 93" descr="Syncing cloud with solid fill">
            <a:extLst>
              <a:ext uri="{FF2B5EF4-FFF2-40B4-BE49-F238E27FC236}">
                <a16:creationId xmlns:a16="http://schemas.microsoft.com/office/drawing/2014/main" id="{90B86FCF-1801-5115-08E2-F9CEBBE3F2A3}"/>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695" t="20106" r="1429" b="19998"/>
          <a:stretch/>
        </p:blipFill>
        <p:spPr>
          <a:xfrm>
            <a:off x="7775837" y="2967060"/>
            <a:ext cx="597602" cy="369484"/>
          </a:xfrm>
          <a:prstGeom prst="rect">
            <a:avLst/>
          </a:prstGeom>
        </p:spPr>
      </p:pic>
      <p:cxnSp>
        <p:nvCxnSpPr>
          <p:cNvPr id="95" name="Connector: Elbow 34">
            <a:extLst>
              <a:ext uri="{FF2B5EF4-FFF2-40B4-BE49-F238E27FC236}">
                <a16:creationId xmlns:a16="http://schemas.microsoft.com/office/drawing/2014/main" id="{4F5C9A09-6D13-1930-8A93-78E5C6FF1717}"/>
              </a:ext>
            </a:extLst>
          </p:cNvPr>
          <p:cNvCxnSpPr>
            <a:cxnSpLocks/>
            <a:stCxn id="92" idx="1"/>
            <a:endCxn id="94" idx="3"/>
          </p:cNvCxnSpPr>
          <p:nvPr/>
        </p:nvCxnSpPr>
        <p:spPr bwMode="auto">
          <a:xfrm flipH="1" flipV="1">
            <a:off x="8373439" y="3151802"/>
            <a:ext cx="167858" cy="1"/>
          </a:xfrm>
          <a:prstGeom prst="straightConnector1">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98" name="Connector: Elbow 34">
            <a:extLst>
              <a:ext uri="{FF2B5EF4-FFF2-40B4-BE49-F238E27FC236}">
                <a16:creationId xmlns:a16="http://schemas.microsoft.com/office/drawing/2014/main" id="{DBEBA6C6-3402-2600-7304-81287BAF8127}"/>
              </a:ext>
            </a:extLst>
          </p:cNvPr>
          <p:cNvCxnSpPr>
            <a:cxnSpLocks/>
            <a:stCxn id="92" idx="0"/>
            <a:endCxn id="33" idx="2"/>
          </p:cNvCxnSpPr>
          <p:nvPr/>
        </p:nvCxnSpPr>
        <p:spPr bwMode="auto">
          <a:xfrm flipV="1">
            <a:off x="8762193" y="2662251"/>
            <a:ext cx="2536" cy="268656"/>
          </a:xfrm>
          <a:prstGeom prst="straightConnector1">
            <a:avLst/>
          </a:prstGeom>
          <a:solidFill>
            <a:schemeClr val="accent1"/>
          </a:solidFill>
          <a:ln w="28575" cap="flat" cmpd="sng" algn="ctr">
            <a:solidFill>
              <a:schemeClr val="tx1"/>
            </a:solidFill>
            <a:prstDash val="solid"/>
            <a:miter lim="800000"/>
            <a:headEnd type="none" w="med" len="med"/>
            <a:tailEnd type="none" w="med" len="med"/>
          </a:ln>
          <a:effectLst/>
        </p:spPr>
      </p:cxnSp>
      <p:sp>
        <p:nvSpPr>
          <p:cNvPr id="137" name="Rectangle: Rounded Corners 136">
            <a:extLst>
              <a:ext uri="{FF2B5EF4-FFF2-40B4-BE49-F238E27FC236}">
                <a16:creationId xmlns:a16="http://schemas.microsoft.com/office/drawing/2014/main" id="{B350E729-3209-3352-8269-0079E660F508}"/>
              </a:ext>
            </a:extLst>
          </p:cNvPr>
          <p:cNvSpPr/>
          <p:nvPr/>
        </p:nvSpPr>
        <p:spPr bwMode="auto">
          <a:xfrm>
            <a:off x="6878933" y="1075609"/>
            <a:ext cx="5131393" cy="2724283"/>
          </a:xfrm>
          <a:prstGeom prst="roundRect">
            <a:avLst/>
          </a:prstGeom>
          <a:noFill/>
          <a:ln w="571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nvGrpSpPr>
          <p:cNvPr id="140" name="Group 139">
            <a:extLst>
              <a:ext uri="{FF2B5EF4-FFF2-40B4-BE49-F238E27FC236}">
                <a16:creationId xmlns:a16="http://schemas.microsoft.com/office/drawing/2014/main" id="{43580FF4-64FA-BD07-0D90-69473E5F0E55}"/>
              </a:ext>
            </a:extLst>
          </p:cNvPr>
          <p:cNvGrpSpPr/>
          <p:nvPr/>
        </p:nvGrpSpPr>
        <p:grpSpPr>
          <a:xfrm>
            <a:off x="5266851" y="4434395"/>
            <a:ext cx="2780531" cy="1702079"/>
            <a:chOff x="2868607" y="4262854"/>
            <a:chExt cx="3357096" cy="2055018"/>
          </a:xfrm>
        </p:grpSpPr>
        <p:grpSp>
          <p:nvGrpSpPr>
            <p:cNvPr id="124" name="Group 123">
              <a:extLst>
                <a:ext uri="{FF2B5EF4-FFF2-40B4-BE49-F238E27FC236}">
                  <a16:creationId xmlns:a16="http://schemas.microsoft.com/office/drawing/2014/main" id="{09E08B17-CE96-B398-B8FE-A823EBCCD046}"/>
                </a:ext>
              </a:extLst>
            </p:cNvPr>
            <p:cNvGrpSpPr/>
            <p:nvPr/>
          </p:nvGrpSpPr>
          <p:grpSpPr>
            <a:xfrm>
              <a:off x="4891858" y="4935101"/>
              <a:ext cx="1153578" cy="951349"/>
              <a:chOff x="7807267" y="4341961"/>
              <a:chExt cx="1153578" cy="751435"/>
            </a:xfrm>
            <a:noFill/>
          </p:grpSpPr>
          <p:cxnSp>
            <p:nvCxnSpPr>
              <p:cNvPr id="108" name="Connector: Elbow 45">
                <a:extLst>
                  <a:ext uri="{FF2B5EF4-FFF2-40B4-BE49-F238E27FC236}">
                    <a16:creationId xmlns:a16="http://schemas.microsoft.com/office/drawing/2014/main" id="{F2A3B5D9-49B6-7816-9DA4-4C875AFFD87E}"/>
                  </a:ext>
                </a:extLst>
              </p:cNvPr>
              <p:cNvCxnSpPr>
                <a:cxnSpLocks/>
                <a:stCxn id="109" idx="1"/>
                <a:endCxn id="113" idx="3"/>
              </p:cNvCxnSpPr>
              <p:nvPr/>
            </p:nvCxnSpPr>
            <p:spPr bwMode="auto">
              <a:xfrm flipH="1">
                <a:off x="7852987" y="4364821"/>
                <a:ext cx="508209" cy="352858"/>
              </a:xfrm>
              <a:prstGeom prst="straightConnector1">
                <a:avLst/>
              </a:prstGeom>
              <a:grpFill/>
              <a:ln w="9525" cap="flat" cmpd="sng" algn="ctr">
                <a:solidFill>
                  <a:schemeClr val="tx1"/>
                </a:solidFill>
                <a:prstDash val="dash"/>
                <a:miter lim="800000"/>
                <a:headEnd type="none" w="med" len="med"/>
                <a:tailEnd type="none" w="med" len="med"/>
              </a:ln>
              <a:effectLst/>
            </p:spPr>
          </p:cxnSp>
          <p:sp>
            <p:nvSpPr>
              <p:cNvPr id="109" name="Rectangle 108">
                <a:extLst>
                  <a:ext uri="{FF2B5EF4-FFF2-40B4-BE49-F238E27FC236}">
                    <a16:creationId xmlns:a16="http://schemas.microsoft.com/office/drawing/2014/main" id="{2F08AAC0-30B7-25D3-59E6-BD7DB16F9DA5}"/>
                  </a:ext>
                </a:extLst>
              </p:cNvPr>
              <p:cNvSpPr/>
              <p:nvPr/>
            </p:nvSpPr>
            <p:spPr bwMode="auto">
              <a:xfrm>
                <a:off x="8361196" y="4341961"/>
                <a:ext cx="45720" cy="45720"/>
              </a:xfrm>
              <a:prstGeom prst="rect">
                <a:avLst/>
              </a:prstGeom>
              <a:grpFill/>
              <a:ln w="9525" cap="flat" cmpd="sng" algn="ctr">
                <a:solidFill>
                  <a:schemeClr val="tx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1" name="Rectangle 110">
                <a:extLst>
                  <a:ext uri="{FF2B5EF4-FFF2-40B4-BE49-F238E27FC236}">
                    <a16:creationId xmlns:a16="http://schemas.microsoft.com/office/drawing/2014/main" id="{4AB8A85C-B30C-E341-408C-7E2E9E4910B4}"/>
                  </a:ext>
                </a:extLst>
              </p:cNvPr>
              <p:cNvSpPr/>
              <p:nvPr/>
            </p:nvSpPr>
            <p:spPr bwMode="auto">
              <a:xfrm>
                <a:off x="8361196" y="5047676"/>
                <a:ext cx="45720" cy="45720"/>
              </a:xfrm>
              <a:prstGeom prst="rect">
                <a:avLst/>
              </a:prstGeom>
              <a:grpFill/>
              <a:ln w="9525" cap="flat" cmpd="sng" algn="ctr">
                <a:solidFill>
                  <a:schemeClr val="tx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2" name="Rectangle 111">
                <a:extLst>
                  <a:ext uri="{FF2B5EF4-FFF2-40B4-BE49-F238E27FC236}">
                    <a16:creationId xmlns:a16="http://schemas.microsoft.com/office/drawing/2014/main" id="{C580F178-2CA3-8DE0-4E2E-694A5AAF914A}"/>
                  </a:ext>
                </a:extLst>
              </p:cNvPr>
              <p:cNvSpPr/>
              <p:nvPr/>
            </p:nvSpPr>
            <p:spPr bwMode="auto">
              <a:xfrm>
                <a:off x="8915125" y="4694819"/>
                <a:ext cx="45720" cy="45720"/>
              </a:xfrm>
              <a:prstGeom prst="rect">
                <a:avLst/>
              </a:prstGeom>
              <a:grpFill/>
              <a:ln w="9525" cap="flat" cmpd="sng" algn="ctr">
                <a:solidFill>
                  <a:schemeClr val="tx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280D584F-9CF0-189F-8758-63B4F1BFF09C}"/>
                  </a:ext>
                </a:extLst>
              </p:cNvPr>
              <p:cNvSpPr/>
              <p:nvPr/>
            </p:nvSpPr>
            <p:spPr bwMode="auto">
              <a:xfrm>
                <a:off x="7807267" y="4694819"/>
                <a:ext cx="45720" cy="45720"/>
              </a:xfrm>
              <a:prstGeom prst="rect">
                <a:avLst/>
              </a:prstGeom>
              <a:grpFill/>
              <a:ln w="9525" cap="flat" cmpd="sng" algn="ctr">
                <a:solidFill>
                  <a:schemeClr val="tx1"/>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115" name="Connector: Elbow 45">
                <a:extLst>
                  <a:ext uri="{FF2B5EF4-FFF2-40B4-BE49-F238E27FC236}">
                    <a16:creationId xmlns:a16="http://schemas.microsoft.com/office/drawing/2014/main" id="{FEE91F17-6B0E-8910-4932-9E388840A201}"/>
                  </a:ext>
                </a:extLst>
              </p:cNvPr>
              <p:cNvCxnSpPr>
                <a:cxnSpLocks/>
                <a:stCxn id="111" idx="0"/>
                <a:endCxn id="113" idx="3"/>
              </p:cNvCxnSpPr>
              <p:nvPr/>
            </p:nvCxnSpPr>
            <p:spPr bwMode="auto">
              <a:xfrm flipH="1" flipV="1">
                <a:off x="7852987" y="4717679"/>
                <a:ext cx="531069" cy="329997"/>
              </a:xfrm>
              <a:prstGeom prst="straightConnector1">
                <a:avLst/>
              </a:prstGeom>
              <a:grpFill/>
              <a:ln w="9525" cap="flat" cmpd="sng" algn="ctr">
                <a:solidFill>
                  <a:schemeClr val="tx1"/>
                </a:solidFill>
                <a:prstDash val="dash"/>
                <a:miter lim="800000"/>
                <a:headEnd type="none" w="med" len="med"/>
                <a:tailEnd type="none" w="med" len="med"/>
              </a:ln>
              <a:effectLst/>
            </p:spPr>
          </p:cxnSp>
          <p:cxnSp>
            <p:nvCxnSpPr>
              <p:cNvPr id="118" name="Connector: Elbow 45">
                <a:extLst>
                  <a:ext uri="{FF2B5EF4-FFF2-40B4-BE49-F238E27FC236}">
                    <a16:creationId xmlns:a16="http://schemas.microsoft.com/office/drawing/2014/main" id="{AAF8CE38-B142-4490-32F9-1AE7458AB5DF}"/>
                  </a:ext>
                </a:extLst>
              </p:cNvPr>
              <p:cNvCxnSpPr>
                <a:cxnSpLocks/>
                <a:stCxn id="112" idx="1"/>
                <a:endCxn id="111" idx="0"/>
              </p:cNvCxnSpPr>
              <p:nvPr/>
            </p:nvCxnSpPr>
            <p:spPr bwMode="auto">
              <a:xfrm flipH="1">
                <a:off x="8384056" y="4717679"/>
                <a:ext cx="531069" cy="329997"/>
              </a:xfrm>
              <a:prstGeom prst="straightConnector1">
                <a:avLst/>
              </a:prstGeom>
              <a:grpFill/>
              <a:ln w="9525" cap="flat" cmpd="sng" algn="ctr">
                <a:solidFill>
                  <a:schemeClr val="tx1"/>
                </a:solidFill>
                <a:prstDash val="dash"/>
                <a:miter lim="800000"/>
                <a:headEnd type="none" w="med" len="med"/>
                <a:tailEnd type="none" w="med" len="med"/>
              </a:ln>
              <a:effectLst/>
            </p:spPr>
          </p:cxnSp>
          <p:cxnSp>
            <p:nvCxnSpPr>
              <p:cNvPr id="121" name="Connector: Elbow 45">
                <a:extLst>
                  <a:ext uri="{FF2B5EF4-FFF2-40B4-BE49-F238E27FC236}">
                    <a16:creationId xmlns:a16="http://schemas.microsoft.com/office/drawing/2014/main" id="{ACB05B81-D0F1-3870-EA36-9CB3EFBBD138}"/>
                  </a:ext>
                </a:extLst>
              </p:cNvPr>
              <p:cNvCxnSpPr>
                <a:cxnSpLocks/>
                <a:stCxn id="112" idx="1"/>
                <a:endCxn id="109" idx="3"/>
              </p:cNvCxnSpPr>
              <p:nvPr/>
            </p:nvCxnSpPr>
            <p:spPr bwMode="auto">
              <a:xfrm flipH="1" flipV="1">
                <a:off x="8406916" y="4364821"/>
                <a:ext cx="508209" cy="352858"/>
              </a:xfrm>
              <a:prstGeom prst="straightConnector1">
                <a:avLst/>
              </a:prstGeom>
              <a:grpFill/>
              <a:ln w="9525" cap="flat" cmpd="sng" algn="ctr">
                <a:solidFill>
                  <a:schemeClr val="tx1"/>
                </a:solidFill>
                <a:prstDash val="dash"/>
                <a:miter lim="800000"/>
                <a:headEnd type="none" w="med" len="med"/>
                <a:tailEnd type="none" w="med" len="med"/>
              </a:ln>
              <a:effectLst/>
            </p:spPr>
          </p:cxnSp>
        </p:grpSp>
        <p:pic>
          <p:nvPicPr>
            <p:cNvPr id="104" name="Picture 103">
              <a:extLst>
                <a:ext uri="{FF2B5EF4-FFF2-40B4-BE49-F238E27FC236}">
                  <a16:creationId xmlns:a16="http://schemas.microsoft.com/office/drawing/2014/main" id="{B29EF3C2-BB47-46C2-1302-9C1BABE3EF51}"/>
                </a:ext>
              </a:extLst>
            </p:cNvPr>
            <p:cNvPicPr>
              <a:picLocks noChangeAspect="1"/>
            </p:cNvPicPr>
            <p:nvPr/>
          </p:nvPicPr>
          <p:blipFill rotWithShape="1">
            <a:blip r:embed="rId20">
              <a:clrChange>
                <a:clrFrom>
                  <a:srgbClr val="FFFFFF"/>
                </a:clrFrom>
                <a:clrTo>
                  <a:srgbClr val="FFFFFF">
                    <a:alpha val="0"/>
                  </a:srgbClr>
                </a:clrTo>
              </a:clrChange>
            </a:blip>
            <a:srcRect l="38547" t="13077" r="38761" b="13462"/>
            <a:stretch/>
          </p:blipFill>
          <p:spPr>
            <a:xfrm>
              <a:off x="4713452" y="4992054"/>
              <a:ext cx="227470" cy="736386"/>
            </a:xfrm>
            <a:prstGeom prst="rect">
              <a:avLst/>
            </a:prstGeom>
          </p:spPr>
        </p:pic>
        <p:pic>
          <p:nvPicPr>
            <p:cNvPr id="105" name="Picture 104">
              <a:extLst>
                <a:ext uri="{FF2B5EF4-FFF2-40B4-BE49-F238E27FC236}">
                  <a16:creationId xmlns:a16="http://schemas.microsoft.com/office/drawing/2014/main" id="{F996F1C3-454E-FA91-946C-2CB40ABC9893}"/>
                </a:ext>
              </a:extLst>
            </p:cNvPr>
            <p:cNvPicPr>
              <a:picLocks noChangeAspect="1"/>
            </p:cNvPicPr>
            <p:nvPr/>
          </p:nvPicPr>
          <p:blipFill rotWithShape="1">
            <a:blip r:embed="rId20">
              <a:clrChange>
                <a:clrFrom>
                  <a:srgbClr val="FFFFFF"/>
                </a:clrFrom>
                <a:clrTo>
                  <a:srgbClr val="FFFFFF">
                    <a:alpha val="0"/>
                  </a:srgbClr>
                </a:clrTo>
              </a:clrChange>
            </a:blip>
            <a:srcRect l="38547" t="13077" r="38761" b="13462"/>
            <a:stretch/>
          </p:blipFill>
          <p:spPr>
            <a:xfrm>
              <a:off x="5361034" y="4262854"/>
              <a:ext cx="227470" cy="736386"/>
            </a:xfrm>
            <a:prstGeom prst="rect">
              <a:avLst/>
            </a:prstGeom>
          </p:spPr>
        </p:pic>
        <p:pic>
          <p:nvPicPr>
            <p:cNvPr id="106" name="Picture 105">
              <a:extLst>
                <a:ext uri="{FF2B5EF4-FFF2-40B4-BE49-F238E27FC236}">
                  <a16:creationId xmlns:a16="http://schemas.microsoft.com/office/drawing/2014/main" id="{81BCE920-27D5-38A3-44F2-7326E43D2265}"/>
                </a:ext>
              </a:extLst>
            </p:cNvPr>
            <p:cNvPicPr>
              <a:picLocks noChangeAspect="1"/>
            </p:cNvPicPr>
            <p:nvPr/>
          </p:nvPicPr>
          <p:blipFill rotWithShape="1">
            <a:blip r:embed="rId20">
              <a:clrChange>
                <a:clrFrom>
                  <a:srgbClr val="FFFFFF"/>
                </a:clrFrom>
                <a:clrTo>
                  <a:srgbClr val="FFFFFF">
                    <a:alpha val="0"/>
                  </a:srgbClr>
                </a:clrTo>
              </a:clrChange>
            </a:blip>
            <a:srcRect l="38547" t="13077" r="38761" b="13462"/>
            <a:stretch/>
          </p:blipFill>
          <p:spPr>
            <a:xfrm>
              <a:off x="5998233" y="4992054"/>
              <a:ext cx="227470" cy="736386"/>
            </a:xfrm>
            <a:prstGeom prst="rect">
              <a:avLst/>
            </a:prstGeom>
          </p:spPr>
        </p:pic>
        <p:pic>
          <p:nvPicPr>
            <p:cNvPr id="107" name="Picture 106">
              <a:extLst>
                <a:ext uri="{FF2B5EF4-FFF2-40B4-BE49-F238E27FC236}">
                  <a16:creationId xmlns:a16="http://schemas.microsoft.com/office/drawing/2014/main" id="{E5E95316-B326-3D2C-2E3C-1783EA718352}"/>
                </a:ext>
              </a:extLst>
            </p:cNvPr>
            <p:cNvPicPr>
              <a:picLocks noChangeAspect="1"/>
            </p:cNvPicPr>
            <p:nvPr/>
          </p:nvPicPr>
          <p:blipFill rotWithShape="1">
            <a:blip r:embed="rId20">
              <a:clrChange>
                <a:clrFrom>
                  <a:srgbClr val="FFFFFF"/>
                </a:clrFrom>
                <a:clrTo>
                  <a:srgbClr val="FFFFFF">
                    <a:alpha val="0"/>
                  </a:srgbClr>
                </a:clrTo>
              </a:clrChange>
            </a:blip>
            <a:srcRect l="38547" t="13077" r="38761" b="13462"/>
            <a:stretch/>
          </p:blipFill>
          <p:spPr>
            <a:xfrm>
              <a:off x="5361034" y="5581486"/>
              <a:ext cx="227470" cy="736386"/>
            </a:xfrm>
            <a:prstGeom prst="rect">
              <a:avLst/>
            </a:prstGeom>
          </p:spPr>
        </p:pic>
        <p:pic>
          <p:nvPicPr>
            <p:cNvPr id="130" name="Graphic 129" descr="Server with solid fill">
              <a:extLst>
                <a:ext uri="{FF2B5EF4-FFF2-40B4-BE49-F238E27FC236}">
                  <a16:creationId xmlns:a16="http://schemas.microsoft.com/office/drawing/2014/main" id="{403810BC-0EF0-812D-A3CA-5D70CF917EE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92791" y="5202960"/>
              <a:ext cx="533400" cy="533400"/>
            </a:xfrm>
            <a:prstGeom prst="rect">
              <a:avLst/>
            </a:prstGeom>
          </p:spPr>
        </p:pic>
        <p:pic>
          <p:nvPicPr>
            <p:cNvPr id="131" name="Graphic 130" descr="Syncing cloud with solid fill">
              <a:extLst>
                <a:ext uri="{FF2B5EF4-FFF2-40B4-BE49-F238E27FC236}">
                  <a16:creationId xmlns:a16="http://schemas.microsoft.com/office/drawing/2014/main" id="{524C5AAC-5B83-1104-95FF-16540AFE371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695" t="20106" r="1429" b="19998"/>
            <a:stretch/>
          </p:blipFill>
          <p:spPr>
            <a:xfrm>
              <a:off x="2868607" y="5246610"/>
              <a:ext cx="721519" cy="446100"/>
            </a:xfrm>
            <a:prstGeom prst="rect">
              <a:avLst/>
            </a:prstGeom>
          </p:spPr>
        </p:pic>
        <p:cxnSp>
          <p:nvCxnSpPr>
            <p:cNvPr id="132" name="Connector: Elbow 34">
              <a:extLst>
                <a:ext uri="{FF2B5EF4-FFF2-40B4-BE49-F238E27FC236}">
                  <a16:creationId xmlns:a16="http://schemas.microsoft.com/office/drawing/2014/main" id="{80835D44-30F2-F222-8145-E8F8B0F39A0A}"/>
                </a:ext>
              </a:extLst>
            </p:cNvPr>
            <p:cNvCxnSpPr>
              <a:cxnSpLocks/>
              <a:stCxn id="130" idx="1"/>
              <a:endCxn id="131" idx="3"/>
            </p:cNvCxnSpPr>
            <p:nvPr/>
          </p:nvCxnSpPr>
          <p:spPr bwMode="auto">
            <a:xfrm flipH="1">
              <a:off x="3590126" y="5469660"/>
              <a:ext cx="202665" cy="0"/>
            </a:xfrm>
            <a:prstGeom prst="straightConnector1">
              <a:avLst/>
            </a:prstGeom>
            <a:solidFill>
              <a:schemeClr val="accent1"/>
            </a:solidFill>
            <a:ln w="28575" cap="flat" cmpd="sng" algn="ctr">
              <a:solidFill>
                <a:schemeClr val="tx1"/>
              </a:solidFill>
              <a:prstDash val="solid"/>
              <a:miter lim="800000"/>
              <a:headEnd type="none" w="med" len="med"/>
              <a:tailEnd type="none" w="med" len="med"/>
            </a:ln>
            <a:effectLst/>
          </p:spPr>
        </p:cxnSp>
        <p:cxnSp>
          <p:nvCxnSpPr>
            <p:cNvPr id="133" name="Connector: Elbow 34">
              <a:extLst>
                <a:ext uri="{FF2B5EF4-FFF2-40B4-BE49-F238E27FC236}">
                  <a16:creationId xmlns:a16="http://schemas.microsoft.com/office/drawing/2014/main" id="{9A0380B9-824D-B462-FB64-CF6DE134C1F8}"/>
                </a:ext>
              </a:extLst>
            </p:cNvPr>
            <p:cNvCxnSpPr>
              <a:cxnSpLocks/>
              <a:stCxn id="130" idx="3"/>
              <a:endCxn id="104" idx="1"/>
            </p:cNvCxnSpPr>
            <p:nvPr/>
          </p:nvCxnSpPr>
          <p:spPr bwMode="auto">
            <a:xfrm flipV="1">
              <a:off x="4326191" y="5360247"/>
              <a:ext cx="387261" cy="109413"/>
            </a:xfrm>
            <a:prstGeom prst="bentConnector3">
              <a:avLst>
                <a:gd name="adj1" fmla="val 50000"/>
              </a:avLst>
            </a:prstGeom>
            <a:solidFill>
              <a:schemeClr val="accent1"/>
            </a:solidFill>
            <a:ln w="28575" cap="flat" cmpd="sng" algn="ctr">
              <a:solidFill>
                <a:schemeClr val="tx1"/>
              </a:solidFill>
              <a:prstDash val="solid"/>
              <a:miter lim="800000"/>
              <a:headEnd type="none" w="med" len="med"/>
              <a:tailEnd type="none" w="med" len="med"/>
            </a:ln>
            <a:effectLst/>
          </p:spPr>
        </p:cxnSp>
      </p:grpSp>
      <p:sp>
        <p:nvSpPr>
          <p:cNvPr id="138" name="Rectangle: Rounded Corners 137">
            <a:extLst>
              <a:ext uri="{FF2B5EF4-FFF2-40B4-BE49-F238E27FC236}">
                <a16:creationId xmlns:a16="http://schemas.microsoft.com/office/drawing/2014/main" id="{C834F272-47A2-F619-F36F-EACDC5F63488}"/>
              </a:ext>
            </a:extLst>
          </p:cNvPr>
          <p:cNvSpPr/>
          <p:nvPr/>
        </p:nvSpPr>
        <p:spPr bwMode="auto">
          <a:xfrm>
            <a:off x="3264897" y="4066540"/>
            <a:ext cx="5698560" cy="2442135"/>
          </a:xfrm>
          <a:prstGeom prst="roundRect">
            <a:avLst/>
          </a:prstGeom>
          <a:noFill/>
          <a:ln w="571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14704E42-DF2D-385B-CB88-0FDC638919D3}"/>
              </a:ext>
            </a:extLst>
          </p:cNvPr>
          <p:cNvSpPr txBox="1"/>
          <p:nvPr/>
        </p:nvSpPr>
        <p:spPr>
          <a:xfrm>
            <a:off x="2009982" y="1084057"/>
            <a:ext cx="1894493" cy="369332"/>
          </a:xfrm>
          <a:prstGeom prst="rect">
            <a:avLst/>
          </a:prstGeom>
          <a:noFill/>
        </p:spPr>
        <p:txBody>
          <a:bodyPr wrap="none" rtlCol="0" anchor="ctr">
            <a:spAutoFit/>
          </a:bodyPr>
          <a:lstStyle/>
          <a:p>
            <a:pPr algn="ctr"/>
            <a:r>
              <a:rPr lang="en-US" sz="1800" b="1">
                <a:latin typeface="Arial" panose="020B0604020202020204" pitchFamily="34" charset="0"/>
                <a:cs typeface="Arial" panose="020B0604020202020204" pitchFamily="34" charset="0"/>
              </a:rPr>
              <a:t>Cellular Access</a:t>
            </a:r>
          </a:p>
        </p:txBody>
      </p:sp>
      <p:sp>
        <p:nvSpPr>
          <p:cNvPr id="146" name="TextBox 145">
            <a:extLst>
              <a:ext uri="{FF2B5EF4-FFF2-40B4-BE49-F238E27FC236}">
                <a16:creationId xmlns:a16="http://schemas.microsoft.com/office/drawing/2014/main" id="{1D4EBA0D-4AC9-57DC-498D-2F66BE751B1B}"/>
              </a:ext>
            </a:extLst>
          </p:cNvPr>
          <p:cNvSpPr txBox="1"/>
          <p:nvPr/>
        </p:nvSpPr>
        <p:spPr>
          <a:xfrm>
            <a:off x="7699743" y="1084057"/>
            <a:ext cx="3070072" cy="369332"/>
          </a:xfrm>
          <a:prstGeom prst="rect">
            <a:avLst/>
          </a:prstGeom>
          <a:noFill/>
        </p:spPr>
        <p:txBody>
          <a:bodyPr wrap="none" rtlCol="0" anchor="ctr">
            <a:spAutoFit/>
          </a:bodyPr>
          <a:lstStyle/>
          <a:p>
            <a:pPr algn="ctr"/>
            <a:r>
              <a:rPr lang="en-US" sz="1800" b="1">
                <a:latin typeface="Arial" panose="020B0604020202020204" pitchFamily="34" charset="0"/>
                <a:cs typeface="Arial" panose="020B0604020202020204" pitchFamily="34" charset="0"/>
              </a:rPr>
              <a:t>Point to Point / Multi-Point</a:t>
            </a:r>
          </a:p>
        </p:txBody>
      </p:sp>
      <p:sp>
        <p:nvSpPr>
          <p:cNvPr id="147" name="TextBox 146">
            <a:extLst>
              <a:ext uri="{FF2B5EF4-FFF2-40B4-BE49-F238E27FC236}">
                <a16:creationId xmlns:a16="http://schemas.microsoft.com/office/drawing/2014/main" id="{298283C7-000A-4BD5-166C-D0E6B003AD12}"/>
              </a:ext>
            </a:extLst>
          </p:cNvPr>
          <p:cNvSpPr txBox="1"/>
          <p:nvPr/>
        </p:nvSpPr>
        <p:spPr>
          <a:xfrm>
            <a:off x="4939277" y="6150670"/>
            <a:ext cx="2313455" cy="369332"/>
          </a:xfrm>
          <a:prstGeom prst="rect">
            <a:avLst/>
          </a:prstGeom>
          <a:noFill/>
        </p:spPr>
        <p:txBody>
          <a:bodyPr wrap="none" rtlCol="0" anchor="ctr">
            <a:spAutoFit/>
          </a:bodyPr>
          <a:lstStyle/>
          <a:p>
            <a:pPr algn="ctr"/>
            <a:r>
              <a:rPr lang="en-US" sz="1800" b="1">
                <a:latin typeface="Arial" panose="020B0604020202020204" pitchFamily="34" charset="0"/>
                <a:cs typeface="Arial" panose="020B0604020202020204" pitchFamily="34" charset="0"/>
              </a:rPr>
              <a:t>Peer to Peer / Mesh</a:t>
            </a:r>
          </a:p>
        </p:txBody>
      </p:sp>
      <p:grpSp>
        <p:nvGrpSpPr>
          <p:cNvPr id="173" name="Group 172">
            <a:extLst>
              <a:ext uri="{FF2B5EF4-FFF2-40B4-BE49-F238E27FC236}">
                <a16:creationId xmlns:a16="http://schemas.microsoft.com/office/drawing/2014/main" id="{CB970915-E662-957B-D85C-789EF81DB3D9}"/>
              </a:ext>
            </a:extLst>
          </p:cNvPr>
          <p:cNvGrpSpPr/>
          <p:nvPr/>
        </p:nvGrpSpPr>
        <p:grpSpPr>
          <a:xfrm>
            <a:off x="4503905" y="1806995"/>
            <a:ext cx="3184191" cy="3184191"/>
            <a:chOff x="4547359" y="1806995"/>
            <a:chExt cx="3184191" cy="3184191"/>
          </a:xfrm>
        </p:grpSpPr>
        <p:sp>
          <p:nvSpPr>
            <p:cNvPr id="148" name="Oval 147">
              <a:extLst>
                <a:ext uri="{FF2B5EF4-FFF2-40B4-BE49-F238E27FC236}">
                  <a16:creationId xmlns:a16="http://schemas.microsoft.com/office/drawing/2014/main" id="{1E2B62F2-030D-BFBF-E9FD-4D16408F23B1}"/>
                </a:ext>
              </a:extLst>
            </p:cNvPr>
            <p:cNvSpPr/>
            <p:nvPr/>
          </p:nvSpPr>
          <p:spPr bwMode="auto">
            <a:xfrm>
              <a:off x="4547359" y="1806995"/>
              <a:ext cx="3184191" cy="3184191"/>
            </a:xfrm>
            <a:prstGeom prst="ellipse">
              <a:avLst/>
            </a:prstGeom>
            <a:solidFill>
              <a:srgbClr val="76D6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1026" name="Picture 2" descr="5g - Free communications icons">
              <a:extLst>
                <a:ext uri="{FF2B5EF4-FFF2-40B4-BE49-F238E27FC236}">
                  <a16:creationId xmlns:a16="http://schemas.microsoft.com/office/drawing/2014/main" id="{07EBD784-EC69-5341-B751-718021CBC2E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844892" y="2174864"/>
              <a:ext cx="2589124" cy="2589124"/>
            </a:xfrm>
            <a:prstGeom prst="rect">
              <a:avLst/>
            </a:prstGeom>
            <a:noFill/>
            <a:extLst>
              <a:ext uri="{909E8E84-426E-40DD-AFC4-6F175D3DCCD1}">
                <a14:hiddenFill xmlns:a14="http://schemas.microsoft.com/office/drawing/2010/main">
                  <a:solidFill>
                    <a:srgbClr val="FFFFFF"/>
                  </a:solidFill>
                </a14:hiddenFill>
              </a:ext>
            </a:extLst>
          </p:spPr>
        </p:pic>
      </p:grpSp>
      <p:sp>
        <p:nvSpPr>
          <p:cNvPr id="150" name="TextBox 149">
            <a:extLst>
              <a:ext uri="{FF2B5EF4-FFF2-40B4-BE49-F238E27FC236}">
                <a16:creationId xmlns:a16="http://schemas.microsoft.com/office/drawing/2014/main" id="{5BABE701-E3DE-E088-31A0-5AB2862E51C2}"/>
              </a:ext>
            </a:extLst>
          </p:cNvPr>
          <p:cNvSpPr txBox="1"/>
          <p:nvPr/>
        </p:nvSpPr>
        <p:spPr>
          <a:xfrm>
            <a:off x="181674" y="1840562"/>
            <a:ext cx="1532792" cy="1323439"/>
          </a:xfrm>
          <a:prstGeom prst="rect">
            <a:avLst/>
          </a:prstGeom>
          <a:noFill/>
        </p:spPr>
        <p:txBody>
          <a:bodyPr wrap="none" rtlCol="0" anchor="ctr">
            <a:spAutoFit/>
          </a:bodyPr>
          <a:lstStyle/>
          <a:p>
            <a:r>
              <a:rPr lang="en-US" sz="1600" b="1">
                <a:latin typeface="Arial" panose="020B0604020202020204" pitchFamily="34" charset="0"/>
                <a:cs typeface="Arial" panose="020B0604020202020204" pitchFamily="34" charset="0"/>
              </a:rPr>
              <a:t>Public 4G/5G</a:t>
            </a:r>
          </a:p>
          <a:p>
            <a:r>
              <a:rPr lang="en-US" sz="1600" b="1">
                <a:latin typeface="Arial" panose="020B0604020202020204" pitchFamily="34" charset="0"/>
                <a:cs typeface="Arial" panose="020B0604020202020204" pitchFamily="34" charset="0"/>
              </a:rPr>
              <a:t>Private 4G/5G</a:t>
            </a:r>
          </a:p>
          <a:p>
            <a:r>
              <a:rPr lang="en-US" sz="1600" b="1">
                <a:latin typeface="Arial" panose="020B0604020202020204" pitchFamily="34" charset="0"/>
                <a:cs typeface="Arial" panose="020B0604020202020204" pitchFamily="34" charset="0"/>
              </a:rPr>
              <a:t>Wi-Fi</a:t>
            </a:r>
          </a:p>
          <a:p>
            <a:r>
              <a:rPr lang="en-US" sz="1600" b="1" err="1">
                <a:latin typeface="Arial" panose="020B0604020202020204" pitchFamily="34" charset="0"/>
                <a:cs typeface="Arial" panose="020B0604020202020204" pitchFamily="34" charset="0"/>
              </a:rPr>
              <a:t>LoRaWAN</a:t>
            </a:r>
            <a:endParaRPr lang="en-US" sz="1600" b="1">
              <a:latin typeface="Arial" panose="020B0604020202020204" pitchFamily="34" charset="0"/>
              <a:cs typeface="Arial" panose="020B0604020202020204" pitchFamily="34" charset="0"/>
            </a:endParaRPr>
          </a:p>
          <a:p>
            <a:r>
              <a:rPr lang="en-US" sz="1600" b="1">
                <a:latin typeface="Arial" panose="020B0604020202020204" pitchFamily="34" charset="0"/>
                <a:cs typeface="Arial" panose="020B0604020202020204" pitchFamily="34" charset="0"/>
              </a:rPr>
              <a:t>RFID</a:t>
            </a:r>
          </a:p>
        </p:txBody>
      </p:sp>
      <p:sp>
        <p:nvSpPr>
          <p:cNvPr id="151" name="TextBox 150">
            <a:extLst>
              <a:ext uri="{FF2B5EF4-FFF2-40B4-BE49-F238E27FC236}">
                <a16:creationId xmlns:a16="http://schemas.microsoft.com/office/drawing/2014/main" id="{EDB0603B-97C6-EAC1-7074-8A7605357BFA}"/>
              </a:ext>
            </a:extLst>
          </p:cNvPr>
          <p:cNvSpPr txBox="1"/>
          <p:nvPr/>
        </p:nvSpPr>
        <p:spPr>
          <a:xfrm>
            <a:off x="10305283" y="1649907"/>
            <a:ext cx="1693813" cy="577592"/>
          </a:xfrm>
          <a:prstGeom prst="rect">
            <a:avLst/>
          </a:prstGeom>
          <a:noFill/>
        </p:spPr>
        <p:txBody>
          <a:bodyPr wrap="square" rtlCol="0" anchor="ctr">
            <a:noAutofit/>
          </a:bodyPr>
          <a:lstStyle/>
          <a:p>
            <a:r>
              <a:rPr lang="en-US" sz="1600" b="1">
                <a:latin typeface="Arial" panose="020B0604020202020204" pitchFamily="34" charset="0"/>
                <a:cs typeface="Arial" panose="020B0604020202020204" pitchFamily="34" charset="0"/>
              </a:rPr>
              <a:t>Fixed Wireless Access</a:t>
            </a:r>
          </a:p>
          <a:p>
            <a:r>
              <a:rPr lang="en-US" sz="1600" b="1">
                <a:latin typeface="Arial" panose="020B0604020202020204" pitchFamily="34" charset="0"/>
                <a:cs typeface="Arial" panose="020B0604020202020204" pitchFamily="34" charset="0"/>
              </a:rPr>
              <a:t>(FWA)</a:t>
            </a:r>
          </a:p>
        </p:txBody>
      </p:sp>
      <p:sp>
        <p:nvSpPr>
          <p:cNvPr id="152" name="TextBox 151">
            <a:extLst>
              <a:ext uri="{FF2B5EF4-FFF2-40B4-BE49-F238E27FC236}">
                <a16:creationId xmlns:a16="http://schemas.microsoft.com/office/drawing/2014/main" id="{0FD58E1F-91E7-31ED-6895-D9DAAAB8611F}"/>
              </a:ext>
            </a:extLst>
          </p:cNvPr>
          <p:cNvSpPr txBox="1"/>
          <p:nvPr/>
        </p:nvSpPr>
        <p:spPr>
          <a:xfrm>
            <a:off x="3262741" y="4589077"/>
            <a:ext cx="2134407" cy="1624988"/>
          </a:xfrm>
          <a:prstGeom prst="rect">
            <a:avLst/>
          </a:prstGeom>
          <a:noFill/>
        </p:spPr>
        <p:txBody>
          <a:bodyPr wrap="square" rtlCol="0" anchor="ctr">
            <a:noAutofit/>
          </a:bodyPr>
          <a:lstStyle/>
          <a:p>
            <a:r>
              <a:rPr lang="en-US" sz="1600" b="1">
                <a:latin typeface="Arial" panose="020B0604020202020204" pitchFamily="34" charset="0"/>
                <a:cs typeface="Arial" panose="020B0604020202020204" pitchFamily="34" charset="0"/>
              </a:rPr>
              <a:t>Walkie Talkies</a:t>
            </a:r>
          </a:p>
          <a:p>
            <a:r>
              <a:rPr lang="en-US" sz="1600" b="1">
                <a:latin typeface="Arial" panose="020B0604020202020204" pitchFamily="34" charset="0"/>
                <a:cs typeface="Arial" panose="020B0604020202020204" pitchFamily="34" charset="0"/>
              </a:rPr>
              <a:t>Push to Talk</a:t>
            </a:r>
          </a:p>
          <a:p>
            <a:r>
              <a:rPr lang="en-US" sz="1600" b="1">
                <a:latin typeface="Arial" panose="020B0604020202020204" pitchFamily="34" charset="0"/>
                <a:cs typeface="Arial" panose="020B0604020202020204" pitchFamily="34" charset="0"/>
              </a:rPr>
              <a:t>Tactical Mesh</a:t>
            </a:r>
          </a:p>
          <a:p>
            <a:r>
              <a:rPr lang="en-US" sz="1600" b="1">
                <a:latin typeface="Arial" panose="020B0604020202020204" pitchFamily="34" charset="0"/>
                <a:cs typeface="Arial" panose="020B0604020202020204" pitchFamily="34" charset="0"/>
              </a:rPr>
              <a:t>Proximity Services (</a:t>
            </a:r>
            <a:r>
              <a:rPr lang="en-US" sz="1600" b="1" i="1" err="1">
                <a:latin typeface="Arial" panose="020B0604020202020204" pitchFamily="34" charset="0"/>
                <a:cs typeface="Arial" panose="020B0604020202020204" pitchFamily="34" charset="0"/>
              </a:rPr>
              <a:t>ProSe</a:t>
            </a:r>
            <a:r>
              <a:rPr lang="en-US" sz="1600" b="1">
                <a:latin typeface="Arial" panose="020B0604020202020204" pitchFamily="34" charset="0"/>
                <a:cs typeface="Arial" panose="020B0604020202020204" pitchFamily="34" charset="0"/>
              </a:rPr>
              <a:t>)</a:t>
            </a:r>
          </a:p>
        </p:txBody>
      </p:sp>
      <p:grpSp>
        <p:nvGrpSpPr>
          <p:cNvPr id="153" name="Group 152">
            <a:extLst>
              <a:ext uri="{FF2B5EF4-FFF2-40B4-BE49-F238E27FC236}">
                <a16:creationId xmlns:a16="http://schemas.microsoft.com/office/drawing/2014/main" id="{046CF9B0-D569-E513-D425-F7934AE32267}"/>
              </a:ext>
            </a:extLst>
          </p:cNvPr>
          <p:cNvGrpSpPr/>
          <p:nvPr/>
        </p:nvGrpSpPr>
        <p:grpSpPr>
          <a:xfrm>
            <a:off x="9487618" y="2821990"/>
            <a:ext cx="413807" cy="693482"/>
            <a:chOff x="6286644" y="2296264"/>
            <a:chExt cx="399723" cy="669880"/>
          </a:xfrm>
        </p:grpSpPr>
        <p:pic>
          <p:nvPicPr>
            <p:cNvPr id="154" name="Graphic 153" descr="Cell Tower with solid fill">
              <a:extLst>
                <a:ext uri="{FF2B5EF4-FFF2-40B4-BE49-F238E27FC236}">
                  <a16:creationId xmlns:a16="http://schemas.microsoft.com/office/drawing/2014/main" id="{C001FFDB-B2CB-D882-83DE-03BC752838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6471" y="2296264"/>
              <a:ext cx="240070" cy="333532"/>
            </a:xfrm>
            <a:prstGeom prst="rect">
              <a:avLst/>
            </a:prstGeom>
          </p:spPr>
        </p:pic>
        <p:pic>
          <p:nvPicPr>
            <p:cNvPr id="155" name="Graphic 154" descr="Building with solid fill">
              <a:extLst>
                <a:ext uri="{FF2B5EF4-FFF2-40B4-BE49-F238E27FC236}">
                  <a16:creationId xmlns:a16="http://schemas.microsoft.com/office/drawing/2014/main" id="{50E00E27-6247-541B-879A-93B1F90A023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86644" y="2566421"/>
              <a:ext cx="399723" cy="399723"/>
            </a:xfrm>
            <a:prstGeom prst="rect">
              <a:avLst/>
            </a:prstGeom>
          </p:spPr>
        </p:pic>
      </p:grpSp>
      <p:cxnSp>
        <p:nvCxnSpPr>
          <p:cNvPr id="156" name="Connector: Elbow 45">
            <a:extLst>
              <a:ext uri="{FF2B5EF4-FFF2-40B4-BE49-F238E27FC236}">
                <a16:creationId xmlns:a16="http://schemas.microsoft.com/office/drawing/2014/main" id="{6DA6BD59-1674-5738-BCAD-36325674FE09}"/>
              </a:ext>
            </a:extLst>
          </p:cNvPr>
          <p:cNvCxnSpPr>
            <a:cxnSpLocks/>
            <a:stCxn id="154" idx="0"/>
            <a:endCxn id="20" idx="3"/>
          </p:cNvCxnSpPr>
          <p:nvPr/>
        </p:nvCxnSpPr>
        <p:spPr bwMode="auto">
          <a:xfrm flipH="1" flipV="1">
            <a:off x="8963457" y="1888063"/>
            <a:ext cx="731066" cy="933927"/>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grpSp>
        <p:nvGrpSpPr>
          <p:cNvPr id="159" name="Group 158">
            <a:extLst>
              <a:ext uri="{FF2B5EF4-FFF2-40B4-BE49-F238E27FC236}">
                <a16:creationId xmlns:a16="http://schemas.microsoft.com/office/drawing/2014/main" id="{B4964C4F-1D6B-C9CC-C3A2-FA833B05F83F}"/>
              </a:ext>
            </a:extLst>
          </p:cNvPr>
          <p:cNvGrpSpPr/>
          <p:nvPr/>
        </p:nvGrpSpPr>
        <p:grpSpPr>
          <a:xfrm>
            <a:off x="10073884" y="2821990"/>
            <a:ext cx="413807" cy="693482"/>
            <a:chOff x="6286644" y="2296264"/>
            <a:chExt cx="399723" cy="669880"/>
          </a:xfrm>
        </p:grpSpPr>
        <p:pic>
          <p:nvPicPr>
            <p:cNvPr id="160" name="Graphic 159" descr="Cell Tower with solid fill">
              <a:extLst>
                <a:ext uri="{FF2B5EF4-FFF2-40B4-BE49-F238E27FC236}">
                  <a16:creationId xmlns:a16="http://schemas.microsoft.com/office/drawing/2014/main" id="{380D205A-CDF5-9133-DD2A-FBB917640F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6471" y="2296264"/>
              <a:ext cx="240070" cy="333532"/>
            </a:xfrm>
            <a:prstGeom prst="rect">
              <a:avLst/>
            </a:prstGeom>
          </p:spPr>
        </p:pic>
        <p:pic>
          <p:nvPicPr>
            <p:cNvPr id="161" name="Graphic 160" descr="Building with solid fill">
              <a:extLst>
                <a:ext uri="{FF2B5EF4-FFF2-40B4-BE49-F238E27FC236}">
                  <a16:creationId xmlns:a16="http://schemas.microsoft.com/office/drawing/2014/main" id="{5D1B594B-FA15-EFDC-62CA-D5BAE4676E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86644" y="2566421"/>
              <a:ext cx="399723" cy="399723"/>
            </a:xfrm>
            <a:prstGeom prst="rect">
              <a:avLst/>
            </a:prstGeom>
          </p:spPr>
        </p:pic>
      </p:grpSp>
      <p:cxnSp>
        <p:nvCxnSpPr>
          <p:cNvPr id="162" name="Connector: Elbow 45">
            <a:extLst>
              <a:ext uri="{FF2B5EF4-FFF2-40B4-BE49-F238E27FC236}">
                <a16:creationId xmlns:a16="http://schemas.microsoft.com/office/drawing/2014/main" id="{F67CE240-ECC3-8A97-CE36-F3E7E921D3FB}"/>
              </a:ext>
            </a:extLst>
          </p:cNvPr>
          <p:cNvCxnSpPr>
            <a:cxnSpLocks/>
            <a:stCxn id="160" idx="1"/>
            <a:endCxn id="154" idx="3"/>
          </p:cNvCxnSpPr>
          <p:nvPr/>
        </p:nvCxnSpPr>
        <p:spPr bwMode="auto">
          <a:xfrm flipH="1">
            <a:off x="9818787" y="2994632"/>
            <a:ext cx="337737" cy="0"/>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pic>
        <p:nvPicPr>
          <p:cNvPr id="166" name="Picture 165">
            <a:extLst>
              <a:ext uri="{FF2B5EF4-FFF2-40B4-BE49-F238E27FC236}">
                <a16:creationId xmlns:a16="http://schemas.microsoft.com/office/drawing/2014/main" id="{929D3466-68AB-6FA6-0FB1-D47B777B44C8}"/>
              </a:ext>
            </a:extLst>
          </p:cNvPr>
          <p:cNvPicPr>
            <a:picLocks noChangeAspect="1"/>
          </p:cNvPicPr>
          <p:nvPr/>
        </p:nvPicPr>
        <p:blipFill rotWithShape="1">
          <a:blip r:embed="rId20">
            <a:clrChange>
              <a:clrFrom>
                <a:srgbClr val="FFFFFF"/>
              </a:clrFrom>
              <a:clrTo>
                <a:srgbClr val="FFFFFF">
                  <a:alpha val="0"/>
                </a:srgbClr>
              </a:clrTo>
            </a:clrChange>
          </a:blip>
          <a:srcRect l="38547" t="13077" r="38761" b="13462"/>
          <a:stretch/>
        </p:blipFill>
        <p:spPr>
          <a:xfrm>
            <a:off x="10777378" y="3278875"/>
            <a:ext cx="113045" cy="365960"/>
          </a:xfrm>
          <a:prstGeom prst="rect">
            <a:avLst/>
          </a:prstGeom>
        </p:spPr>
      </p:pic>
      <p:pic>
        <p:nvPicPr>
          <p:cNvPr id="167" name="Picture 166">
            <a:extLst>
              <a:ext uri="{FF2B5EF4-FFF2-40B4-BE49-F238E27FC236}">
                <a16:creationId xmlns:a16="http://schemas.microsoft.com/office/drawing/2014/main" id="{6D535DD3-50CE-A5A0-A7DE-AAEFEE94EBCD}"/>
              </a:ext>
            </a:extLst>
          </p:cNvPr>
          <p:cNvPicPr>
            <a:picLocks noChangeAspect="1"/>
          </p:cNvPicPr>
          <p:nvPr/>
        </p:nvPicPr>
        <p:blipFill rotWithShape="1">
          <a:blip r:embed="rId20">
            <a:clrChange>
              <a:clrFrom>
                <a:srgbClr val="FFFFFF"/>
              </a:clrFrom>
              <a:clrTo>
                <a:srgbClr val="FFFFFF">
                  <a:alpha val="0"/>
                </a:srgbClr>
              </a:clrTo>
            </a:clrChange>
          </a:blip>
          <a:srcRect l="38547" t="13077" r="38761" b="13462"/>
          <a:stretch/>
        </p:blipFill>
        <p:spPr>
          <a:xfrm>
            <a:off x="11030181" y="2999615"/>
            <a:ext cx="113045" cy="365960"/>
          </a:xfrm>
          <a:prstGeom prst="rect">
            <a:avLst/>
          </a:prstGeom>
        </p:spPr>
      </p:pic>
      <p:cxnSp>
        <p:nvCxnSpPr>
          <p:cNvPr id="168" name="Connector: Elbow 45">
            <a:extLst>
              <a:ext uri="{FF2B5EF4-FFF2-40B4-BE49-F238E27FC236}">
                <a16:creationId xmlns:a16="http://schemas.microsoft.com/office/drawing/2014/main" id="{CC1BCFB9-13FC-95AD-EF54-A0D3ECE9032A}"/>
              </a:ext>
            </a:extLst>
          </p:cNvPr>
          <p:cNvCxnSpPr>
            <a:cxnSpLocks/>
            <a:stCxn id="166" idx="0"/>
            <a:endCxn id="160" idx="3"/>
          </p:cNvCxnSpPr>
          <p:nvPr/>
        </p:nvCxnSpPr>
        <p:spPr bwMode="auto">
          <a:xfrm flipH="1" flipV="1">
            <a:off x="10405053" y="2994632"/>
            <a:ext cx="428848" cy="284243"/>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cxnSp>
        <p:nvCxnSpPr>
          <p:cNvPr id="171" name="Connector: Elbow 45">
            <a:extLst>
              <a:ext uri="{FF2B5EF4-FFF2-40B4-BE49-F238E27FC236}">
                <a16:creationId xmlns:a16="http://schemas.microsoft.com/office/drawing/2014/main" id="{EB13A7A6-D765-1AB4-5947-51240EF9EE4B}"/>
              </a:ext>
            </a:extLst>
          </p:cNvPr>
          <p:cNvCxnSpPr>
            <a:cxnSpLocks/>
            <a:stCxn id="167" idx="0"/>
            <a:endCxn id="160" idx="3"/>
          </p:cNvCxnSpPr>
          <p:nvPr/>
        </p:nvCxnSpPr>
        <p:spPr bwMode="auto">
          <a:xfrm flipH="1" flipV="1">
            <a:off x="10405053" y="2994632"/>
            <a:ext cx="681651" cy="4983"/>
          </a:xfrm>
          <a:prstGeom prst="straightConnector1">
            <a:avLst/>
          </a:prstGeom>
          <a:solidFill>
            <a:schemeClr val="accent1"/>
          </a:solidFill>
          <a:ln w="9525" cap="flat" cmpd="sng" algn="ctr">
            <a:solidFill>
              <a:schemeClr val="tx1"/>
            </a:solidFill>
            <a:prstDash val="dash"/>
            <a:miter lim="800000"/>
            <a:headEnd type="none" w="med" len="med"/>
            <a:tailEnd type="none" w="med" len="med"/>
          </a:ln>
          <a:effectLst/>
        </p:spPr>
      </p:cxnSp>
      <p:sp>
        <p:nvSpPr>
          <p:cNvPr id="174" name="TextBox 173">
            <a:extLst>
              <a:ext uri="{FF2B5EF4-FFF2-40B4-BE49-F238E27FC236}">
                <a16:creationId xmlns:a16="http://schemas.microsoft.com/office/drawing/2014/main" id="{47A60244-3382-1EA3-1B61-015A4C8CFC87}"/>
              </a:ext>
            </a:extLst>
          </p:cNvPr>
          <p:cNvSpPr txBox="1"/>
          <p:nvPr/>
        </p:nvSpPr>
        <p:spPr>
          <a:xfrm>
            <a:off x="10081688" y="2580312"/>
            <a:ext cx="1602156" cy="345283"/>
          </a:xfrm>
          <a:prstGeom prst="rect">
            <a:avLst/>
          </a:prstGeom>
          <a:noFill/>
        </p:spPr>
        <p:txBody>
          <a:bodyPr wrap="square" rtlCol="0" anchor="ctr">
            <a:noAutofit/>
          </a:bodyPr>
          <a:lstStyle/>
          <a:p>
            <a:pPr algn="ctr"/>
            <a:r>
              <a:rPr lang="en-US" sz="1600" b="1">
                <a:latin typeface="Arial" panose="020B0604020202020204" pitchFamily="34" charset="0"/>
                <a:cs typeface="Arial" panose="020B0604020202020204" pitchFamily="34" charset="0"/>
              </a:rPr>
              <a:t>Side Link</a:t>
            </a:r>
          </a:p>
          <a:p>
            <a:pPr algn="ctr"/>
            <a:r>
              <a:rPr lang="en-US" sz="1600" b="1">
                <a:latin typeface="Arial" panose="020B0604020202020204" pitchFamily="34" charset="0"/>
                <a:cs typeface="Arial" panose="020B0604020202020204" pitchFamily="34" charset="0"/>
              </a:rPr>
              <a:t>Multi-hop</a:t>
            </a:r>
          </a:p>
        </p:txBody>
      </p:sp>
      <p:sp>
        <p:nvSpPr>
          <p:cNvPr id="176" name="TextBox 175">
            <a:extLst>
              <a:ext uri="{FF2B5EF4-FFF2-40B4-BE49-F238E27FC236}">
                <a16:creationId xmlns:a16="http://schemas.microsoft.com/office/drawing/2014/main" id="{6834CF63-182F-7BB3-D333-80018A28E0BB}"/>
              </a:ext>
            </a:extLst>
          </p:cNvPr>
          <p:cNvSpPr txBox="1"/>
          <p:nvPr/>
        </p:nvSpPr>
        <p:spPr>
          <a:xfrm>
            <a:off x="8145458" y="3384223"/>
            <a:ext cx="1301297" cy="276999"/>
          </a:xfrm>
          <a:prstGeom prst="rect">
            <a:avLst/>
          </a:prstGeom>
          <a:noFill/>
        </p:spPr>
        <p:txBody>
          <a:bodyPr wrap="square" rtlCol="0" anchor="ctr">
            <a:noAutofit/>
          </a:bodyPr>
          <a:lstStyle/>
          <a:p>
            <a:pPr algn="ctr"/>
            <a:r>
              <a:rPr lang="en-US" sz="1600" b="1">
                <a:latin typeface="Arial" panose="020B0604020202020204" pitchFamily="34" charset="0"/>
                <a:cs typeface="Arial" panose="020B0604020202020204" pitchFamily="34" charset="0"/>
              </a:rPr>
              <a:t>Router Controller</a:t>
            </a:r>
          </a:p>
        </p:txBody>
      </p:sp>
      <p:sp>
        <p:nvSpPr>
          <p:cNvPr id="177" name="TextBox 176">
            <a:extLst>
              <a:ext uri="{FF2B5EF4-FFF2-40B4-BE49-F238E27FC236}">
                <a16:creationId xmlns:a16="http://schemas.microsoft.com/office/drawing/2014/main" id="{C96E1FC9-8B2D-3D2E-C518-9B2C0FC91C09}"/>
              </a:ext>
            </a:extLst>
          </p:cNvPr>
          <p:cNvSpPr txBox="1"/>
          <p:nvPr/>
        </p:nvSpPr>
        <p:spPr>
          <a:xfrm>
            <a:off x="3029689" y="2752954"/>
            <a:ext cx="1205732" cy="441785"/>
          </a:xfrm>
          <a:prstGeom prst="rect">
            <a:avLst/>
          </a:prstGeom>
          <a:noFill/>
        </p:spPr>
        <p:txBody>
          <a:bodyPr wrap="square" rtlCol="0" anchor="ctr">
            <a:noAutofit/>
          </a:bodyPr>
          <a:lstStyle/>
          <a:p>
            <a:pPr algn="ctr"/>
            <a:r>
              <a:rPr lang="en-US" sz="1600" b="1">
                <a:latin typeface="Arial" panose="020B0604020202020204" pitchFamily="34" charset="0"/>
                <a:cs typeface="Arial" panose="020B0604020202020204" pitchFamily="34" charset="0"/>
              </a:rPr>
              <a:t>Router Controller</a:t>
            </a:r>
          </a:p>
        </p:txBody>
      </p:sp>
      <p:sp>
        <p:nvSpPr>
          <p:cNvPr id="178" name="TextBox 177">
            <a:extLst>
              <a:ext uri="{FF2B5EF4-FFF2-40B4-BE49-F238E27FC236}">
                <a16:creationId xmlns:a16="http://schemas.microsoft.com/office/drawing/2014/main" id="{4E6866D6-68DE-3ED1-2A76-39AF452854E8}"/>
              </a:ext>
            </a:extLst>
          </p:cNvPr>
          <p:cNvSpPr txBox="1"/>
          <p:nvPr/>
        </p:nvSpPr>
        <p:spPr>
          <a:xfrm>
            <a:off x="5454655" y="5665011"/>
            <a:ext cx="1585724" cy="275926"/>
          </a:xfrm>
          <a:prstGeom prst="rect">
            <a:avLst/>
          </a:prstGeom>
          <a:noFill/>
        </p:spPr>
        <p:txBody>
          <a:bodyPr wrap="square" rtlCol="0" anchor="ctr">
            <a:noAutofit/>
          </a:bodyPr>
          <a:lstStyle/>
          <a:p>
            <a:pPr algn="ctr"/>
            <a:r>
              <a:rPr lang="en-US" sz="1600" b="1">
                <a:latin typeface="Arial" panose="020B0604020202020204" pitchFamily="34" charset="0"/>
                <a:cs typeface="Arial" panose="020B0604020202020204" pitchFamily="34" charset="0"/>
              </a:rPr>
              <a:t>Router Controller</a:t>
            </a:r>
          </a:p>
        </p:txBody>
      </p:sp>
      <p:sp>
        <p:nvSpPr>
          <p:cNvPr id="5" name="Slide Number Placeholder 4">
            <a:extLst>
              <a:ext uri="{FF2B5EF4-FFF2-40B4-BE49-F238E27FC236}">
                <a16:creationId xmlns:a16="http://schemas.microsoft.com/office/drawing/2014/main" id="{15047635-D148-5DDF-F1C4-DDD7954D927D}"/>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14</a:t>
            </a:fld>
            <a:endParaRPr lang="en-US"/>
          </a:p>
        </p:txBody>
      </p:sp>
    </p:spTree>
    <p:extLst>
      <p:ext uri="{BB962C8B-B14F-4D97-AF65-F5344CB8AC3E}">
        <p14:creationId xmlns:p14="http://schemas.microsoft.com/office/powerpoint/2010/main" val="276843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127A-7B94-FF80-B1F9-9942D9954854}"/>
              </a:ext>
            </a:extLst>
          </p:cNvPr>
          <p:cNvSpPr>
            <a:spLocks noGrp="1"/>
          </p:cNvSpPr>
          <p:nvPr>
            <p:ph type="title"/>
          </p:nvPr>
        </p:nvSpPr>
        <p:spPr>
          <a:xfrm>
            <a:off x="801402" y="846971"/>
            <a:ext cx="11127317" cy="1972429"/>
          </a:xfrm>
        </p:spPr>
        <p:txBody>
          <a:bodyPr/>
          <a:lstStyle/>
          <a:p>
            <a:r>
              <a:rPr lang="en-US" sz="4000"/>
              <a:t>Private Wireless Use Cases in DoD </a:t>
            </a:r>
            <a:br>
              <a:rPr lang="en-US" sz="4000"/>
            </a:br>
            <a:r>
              <a:rPr lang="en-US" sz="4000"/>
              <a:t>And Private Industry</a:t>
            </a:r>
            <a:br>
              <a:rPr lang="en-US" sz="4000"/>
            </a:br>
            <a:endParaRPr lang="en-US"/>
          </a:p>
        </p:txBody>
      </p:sp>
      <p:sp>
        <p:nvSpPr>
          <p:cNvPr id="3" name="Rectangle 2">
            <a:extLst>
              <a:ext uri="{FF2B5EF4-FFF2-40B4-BE49-F238E27FC236}">
                <a16:creationId xmlns:a16="http://schemas.microsoft.com/office/drawing/2014/main" id="{C5F75982-5D9D-823B-4320-0EB4F6FF041F}"/>
              </a:ext>
            </a:extLst>
          </p:cNvPr>
          <p:cNvSpPr/>
          <p:nvPr/>
        </p:nvSpPr>
        <p:spPr>
          <a:xfrm>
            <a:off x="2154620" y="2924788"/>
            <a:ext cx="7882759" cy="2062103"/>
          </a:xfrm>
          <a:prstGeom prst="rect">
            <a:avLst/>
          </a:prstGeom>
        </p:spPr>
        <p:txBody>
          <a:bodyPr wrap="square">
            <a:spAutoFit/>
          </a:bodyPr>
          <a:lstStyle/>
          <a:p>
            <a:pPr marL="457200" indent="-457200">
              <a:buFont typeface="System Font Regular"/>
              <a:buChar char="-"/>
            </a:pPr>
            <a:r>
              <a:rPr lang="en-US">
                <a:latin typeface="Arial" panose="020B0604020202020204" pitchFamily="34" charset="0"/>
                <a:cs typeface="Arial" panose="020B0604020202020204" pitchFamily="34" charset="0"/>
              </a:rPr>
              <a:t>DoD 5G Use Cases – inclusive of LVC</a:t>
            </a:r>
          </a:p>
          <a:p>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Private Wireless Industry Use Cases</a:t>
            </a:r>
          </a:p>
          <a:p>
            <a:pPr marL="457200" indent="-457200">
              <a:buFont typeface="System Font Regular"/>
              <a:buChar char="-"/>
            </a:pPr>
            <a:endParaRPr lang="en-US"/>
          </a:p>
        </p:txBody>
      </p:sp>
      <p:sp>
        <p:nvSpPr>
          <p:cNvPr id="5" name="Slide Number Placeholder 4">
            <a:extLst>
              <a:ext uri="{FF2B5EF4-FFF2-40B4-BE49-F238E27FC236}">
                <a16:creationId xmlns:a16="http://schemas.microsoft.com/office/drawing/2014/main" id="{3558B768-0C83-E5F1-63BC-F525E3C141E8}"/>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15</a:t>
            </a:fld>
            <a:endParaRPr lang="en-US"/>
          </a:p>
        </p:txBody>
      </p:sp>
    </p:spTree>
    <p:extLst>
      <p:ext uri="{BB962C8B-B14F-4D97-AF65-F5344CB8AC3E}">
        <p14:creationId xmlns:p14="http://schemas.microsoft.com/office/powerpoint/2010/main" val="298570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3837-C933-E11B-6953-631BAF3F0F3C}"/>
              </a:ext>
            </a:extLst>
          </p:cNvPr>
          <p:cNvSpPr>
            <a:spLocks noGrp="1"/>
          </p:cNvSpPr>
          <p:nvPr>
            <p:ph type="title"/>
          </p:nvPr>
        </p:nvSpPr>
        <p:spPr>
          <a:xfrm>
            <a:off x="1578429" y="-26740"/>
            <a:ext cx="9514114" cy="795130"/>
          </a:xfrm>
        </p:spPr>
        <p:txBody>
          <a:bodyPr/>
          <a:lstStyle/>
          <a:p>
            <a:r>
              <a:rPr lang="en-US" sz="2400"/>
              <a:t>DoD/OUSD Research &amp; Engineering </a:t>
            </a:r>
            <a:br>
              <a:rPr lang="en-US" sz="2400"/>
            </a:br>
            <a:r>
              <a:rPr lang="en-US" sz="2000"/>
              <a:t>Experimentation and Transformation Use Cases</a:t>
            </a:r>
            <a:endParaRPr lang="en-US" sz="2400"/>
          </a:p>
        </p:txBody>
      </p:sp>
      <p:pic>
        <p:nvPicPr>
          <p:cNvPr id="320" name="Picture 319">
            <a:extLst>
              <a:ext uri="{FF2B5EF4-FFF2-40B4-BE49-F238E27FC236}">
                <a16:creationId xmlns:a16="http://schemas.microsoft.com/office/drawing/2014/main" id="{440099F4-DFCC-2D60-C2D9-CDDCCEBFCA29}"/>
              </a:ext>
            </a:extLst>
          </p:cNvPr>
          <p:cNvPicPr>
            <a:picLocks noChangeAspect="1"/>
          </p:cNvPicPr>
          <p:nvPr/>
        </p:nvPicPr>
        <p:blipFill>
          <a:blip r:embed="rId3"/>
          <a:stretch>
            <a:fillRect/>
          </a:stretch>
        </p:blipFill>
        <p:spPr>
          <a:xfrm>
            <a:off x="3287175" y="1884784"/>
            <a:ext cx="8832905" cy="4499782"/>
          </a:xfrm>
          <a:prstGeom prst="rect">
            <a:avLst/>
          </a:prstGeom>
        </p:spPr>
      </p:pic>
      <p:sp>
        <p:nvSpPr>
          <p:cNvPr id="321" name="Text Placeholder 2">
            <a:extLst>
              <a:ext uri="{FF2B5EF4-FFF2-40B4-BE49-F238E27FC236}">
                <a16:creationId xmlns:a16="http://schemas.microsoft.com/office/drawing/2014/main" id="{42AC1401-0C6C-A138-4B66-F20CAA2F836D}"/>
              </a:ext>
            </a:extLst>
          </p:cNvPr>
          <p:cNvSpPr txBox="1">
            <a:spLocks/>
          </p:cNvSpPr>
          <p:nvPr/>
        </p:nvSpPr>
        <p:spPr>
          <a:xfrm>
            <a:off x="71919" y="957561"/>
            <a:ext cx="3800169" cy="5583518"/>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57149" indent="0">
              <a:buFont typeface="Wingdings" charset="2"/>
              <a:buNone/>
            </a:pPr>
            <a:r>
              <a:rPr lang="en-US" sz="1800" b="1" u="sng" kern="0">
                <a:solidFill>
                  <a:schemeClr val="bg2"/>
                </a:solidFill>
                <a:latin typeface="Arial" panose="020B0604020202020204" pitchFamily="34" charset="0"/>
                <a:cs typeface="Arial" panose="020B0604020202020204" pitchFamily="34" charset="0"/>
              </a:rPr>
              <a:t>DoD Seeking Transformation in:</a:t>
            </a:r>
            <a:endParaRPr lang="en-US" sz="1600" b="1" u="sng" kern="0">
              <a:solidFill>
                <a:schemeClr val="bg2"/>
              </a:solidFill>
              <a:latin typeface="Arial" panose="020B0604020202020204" pitchFamily="34" charset="0"/>
              <a:cs typeface="Arial" panose="020B0604020202020204" pitchFamily="34" charset="0"/>
            </a:endParaRPr>
          </a:p>
          <a:p>
            <a:pPr>
              <a:buClr>
                <a:schemeClr val="bg2"/>
              </a:buClr>
            </a:pPr>
            <a:r>
              <a:rPr lang="en-US" sz="1600" kern="0">
                <a:solidFill>
                  <a:schemeClr val="bg2"/>
                </a:solidFill>
                <a:latin typeface="Arial" panose="020B0604020202020204" pitchFamily="34" charset="0"/>
                <a:cs typeface="Arial" panose="020B0604020202020204" pitchFamily="34" charset="0"/>
              </a:rPr>
              <a:t>Smart Warehouse Supply Chain/Logistics </a:t>
            </a:r>
          </a:p>
          <a:p>
            <a:pPr>
              <a:buClr>
                <a:schemeClr val="bg2"/>
              </a:buClr>
            </a:pPr>
            <a:r>
              <a:rPr lang="en-US" sz="1600" b="1" i="1" kern="0">
                <a:solidFill>
                  <a:schemeClr val="bg2"/>
                </a:solidFill>
                <a:latin typeface="Arial" panose="020B0604020202020204" pitchFamily="34" charset="0"/>
                <a:cs typeface="Arial" panose="020B0604020202020204" pitchFamily="34" charset="0"/>
              </a:rPr>
              <a:t>Synthetic Training Environment (STE) Live Virtual Constructive (LVC)</a:t>
            </a:r>
          </a:p>
          <a:p>
            <a:pPr>
              <a:buClr>
                <a:schemeClr val="bg2"/>
              </a:buClr>
            </a:pPr>
            <a:r>
              <a:rPr lang="en-US" sz="1600" kern="0">
                <a:solidFill>
                  <a:schemeClr val="bg2"/>
                </a:solidFill>
                <a:latin typeface="Arial" panose="020B0604020202020204" pitchFamily="34" charset="0"/>
                <a:cs typeface="Arial" panose="020B0604020202020204" pitchFamily="34" charset="0"/>
              </a:rPr>
              <a:t>Tactical / Combat Operations Center Mobility &amp; Disaggregation</a:t>
            </a:r>
          </a:p>
          <a:p>
            <a:pPr>
              <a:buClr>
                <a:schemeClr val="bg2"/>
              </a:buClr>
            </a:pPr>
            <a:r>
              <a:rPr lang="en-US" sz="1600" kern="0">
                <a:solidFill>
                  <a:schemeClr val="bg2"/>
                </a:solidFill>
                <a:latin typeface="Arial" panose="020B0604020202020204" pitchFamily="34" charset="0"/>
                <a:cs typeface="Arial" panose="020B0604020202020204" pitchFamily="34" charset="0"/>
              </a:rPr>
              <a:t>Flight Line of the Future</a:t>
            </a:r>
          </a:p>
          <a:p>
            <a:pPr>
              <a:buClr>
                <a:schemeClr val="bg2"/>
              </a:buClr>
            </a:pPr>
            <a:r>
              <a:rPr lang="en-US" sz="1600" kern="0">
                <a:solidFill>
                  <a:schemeClr val="bg2"/>
                </a:solidFill>
                <a:latin typeface="Arial" panose="020B0604020202020204" pitchFamily="34" charset="0"/>
                <a:cs typeface="Arial" panose="020B0604020202020204" pitchFamily="34" charset="0"/>
              </a:rPr>
              <a:t>Depot Maintenance and Repair</a:t>
            </a:r>
          </a:p>
          <a:p>
            <a:pPr>
              <a:buClr>
                <a:schemeClr val="bg2"/>
              </a:buClr>
            </a:pPr>
            <a:endParaRPr lang="en-US" sz="1600" kern="0">
              <a:solidFill>
                <a:schemeClr val="bg2"/>
              </a:solidFill>
              <a:latin typeface="Arial" panose="020B0604020202020204" pitchFamily="34" charset="0"/>
              <a:cs typeface="Arial" panose="020B0604020202020204" pitchFamily="34" charset="0"/>
            </a:endParaRPr>
          </a:p>
          <a:p>
            <a:pPr marL="57149" indent="0">
              <a:buFont typeface="Wingdings" charset="2"/>
              <a:buNone/>
            </a:pPr>
            <a:r>
              <a:rPr lang="en-US" sz="1600" kern="0">
                <a:solidFill>
                  <a:schemeClr val="bg2"/>
                </a:solidFill>
                <a:latin typeface="Arial" panose="020B0604020202020204" pitchFamily="34" charset="0"/>
                <a:cs typeface="Arial" panose="020B0604020202020204" pitchFamily="34" charset="0"/>
              </a:rPr>
              <a:t>Experimentation</a:t>
            </a:r>
          </a:p>
          <a:p>
            <a:pPr>
              <a:buClr>
                <a:schemeClr val="bg2"/>
              </a:buClr>
            </a:pPr>
            <a:r>
              <a:rPr lang="en-US" sz="1600" kern="0">
                <a:solidFill>
                  <a:schemeClr val="bg2"/>
                </a:solidFill>
                <a:latin typeface="Arial" panose="020B0604020202020204" pitchFamily="34" charset="0"/>
                <a:cs typeface="Arial" panose="020B0604020202020204" pitchFamily="34" charset="0"/>
              </a:rPr>
              <a:t>Dynamic Shared Spectrum Analysis</a:t>
            </a:r>
          </a:p>
          <a:p>
            <a:pPr>
              <a:buClr>
                <a:schemeClr val="bg2"/>
              </a:buClr>
            </a:pPr>
            <a:r>
              <a:rPr lang="en-US" sz="1600" kern="0">
                <a:solidFill>
                  <a:schemeClr val="bg2"/>
                </a:solidFill>
                <a:latin typeface="Arial" panose="020B0604020202020204" pitchFamily="34" charset="0"/>
                <a:cs typeface="Arial" panose="020B0604020202020204" pitchFamily="34" charset="0"/>
              </a:rPr>
              <a:t>Cybersecurity</a:t>
            </a:r>
          </a:p>
          <a:p>
            <a:pPr>
              <a:buClr>
                <a:schemeClr val="bg2"/>
              </a:buClr>
            </a:pPr>
            <a:r>
              <a:rPr lang="en-US" sz="1600" kern="0">
                <a:solidFill>
                  <a:schemeClr val="bg2"/>
                </a:solidFill>
                <a:latin typeface="Arial" panose="020B0604020202020204" pitchFamily="34" charset="0"/>
                <a:cs typeface="Arial" panose="020B0604020202020204" pitchFamily="34" charset="0"/>
              </a:rPr>
              <a:t>Machine Automation, Asset Tracking, Inventory Management</a:t>
            </a:r>
          </a:p>
        </p:txBody>
      </p:sp>
      <p:grpSp>
        <p:nvGrpSpPr>
          <p:cNvPr id="327" name="Group 326">
            <a:extLst>
              <a:ext uri="{FF2B5EF4-FFF2-40B4-BE49-F238E27FC236}">
                <a16:creationId xmlns:a16="http://schemas.microsoft.com/office/drawing/2014/main" id="{FC270EF8-D62D-3465-99BE-A365FF6365EF}"/>
              </a:ext>
            </a:extLst>
          </p:cNvPr>
          <p:cNvGrpSpPr/>
          <p:nvPr/>
        </p:nvGrpSpPr>
        <p:grpSpPr>
          <a:xfrm>
            <a:off x="4570260" y="906433"/>
            <a:ext cx="2461094" cy="841248"/>
            <a:chOff x="9625131" y="127079"/>
            <a:chExt cx="2264020" cy="731520"/>
          </a:xfrm>
        </p:grpSpPr>
        <p:pic>
          <p:nvPicPr>
            <p:cNvPr id="328" name="Picture 327">
              <a:extLst>
                <a:ext uri="{FF2B5EF4-FFF2-40B4-BE49-F238E27FC236}">
                  <a16:creationId xmlns:a16="http://schemas.microsoft.com/office/drawing/2014/main" id="{2B5561FF-B9B9-897F-C9E6-3C62BA0EB4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57631" y="127079"/>
              <a:ext cx="731520" cy="731520"/>
            </a:xfrm>
            <a:prstGeom prst="rect">
              <a:avLst/>
            </a:prstGeom>
          </p:spPr>
        </p:pic>
        <p:pic>
          <p:nvPicPr>
            <p:cNvPr id="329" name="Picture 328" descr="A close up of a sign&#10;&#10;Description generated with high confidence">
              <a:extLst>
                <a:ext uri="{FF2B5EF4-FFF2-40B4-BE49-F238E27FC236}">
                  <a16:creationId xmlns:a16="http://schemas.microsoft.com/office/drawing/2014/main" id="{4D7A8965-E2EE-88AD-C7B4-99F089500D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131" y="127079"/>
              <a:ext cx="731520" cy="731520"/>
            </a:xfrm>
            <a:prstGeom prst="rect">
              <a:avLst/>
            </a:prstGeom>
          </p:spPr>
        </p:pic>
        <p:pic>
          <p:nvPicPr>
            <p:cNvPr id="330" name="Picture 329">
              <a:extLst>
                <a:ext uri="{FF2B5EF4-FFF2-40B4-BE49-F238E27FC236}">
                  <a16:creationId xmlns:a16="http://schemas.microsoft.com/office/drawing/2014/main" id="{862B1BEB-30E2-EFF7-2D36-2F71CDCADA74}"/>
                </a:ext>
              </a:extLst>
            </p:cNvPr>
            <p:cNvPicPr>
              <a:picLocks noChangeAspect="1"/>
            </p:cNvPicPr>
            <p:nvPr/>
          </p:nvPicPr>
          <p:blipFill>
            <a:blip r:embed="rId6"/>
            <a:stretch>
              <a:fillRect/>
            </a:stretch>
          </p:blipFill>
          <p:spPr>
            <a:xfrm>
              <a:off x="10391381" y="127079"/>
              <a:ext cx="731520" cy="731520"/>
            </a:xfrm>
            <a:prstGeom prst="rect">
              <a:avLst/>
            </a:prstGeom>
          </p:spPr>
        </p:pic>
      </p:grpSp>
      <p:sp>
        <p:nvSpPr>
          <p:cNvPr id="331" name="Right Arrow 330">
            <a:extLst>
              <a:ext uri="{FF2B5EF4-FFF2-40B4-BE49-F238E27FC236}">
                <a16:creationId xmlns:a16="http://schemas.microsoft.com/office/drawing/2014/main" id="{32458C93-7B9D-66AD-F82E-D645E3D6B58C}"/>
              </a:ext>
            </a:extLst>
          </p:cNvPr>
          <p:cNvSpPr/>
          <p:nvPr/>
        </p:nvSpPr>
        <p:spPr bwMode="auto">
          <a:xfrm rot="1813230">
            <a:off x="3683862" y="2706091"/>
            <a:ext cx="963822" cy="383348"/>
          </a:xfrm>
          <a:prstGeom prst="rightArrow">
            <a:avLst>
              <a:gd name="adj1" fmla="val 44257"/>
              <a:gd name="adj2" fmla="val 50000"/>
            </a:avLst>
          </a:prstGeom>
          <a:gradFill flip="none" rotWithShape="1">
            <a:gsLst>
              <a:gs pos="0">
                <a:srgbClr val="5B9BD5">
                  <a:shade val="30000"/>
                  <a:satMod val="115000"/>
                </a:srgbClr>
              </a:gs>
              <a:gs pos="50000">
                <a:srgbClr val="5B9BD5">
                  <a:shade val="67500"/>
                  <a:satMod val="115000"/>
                </a:srgbClr>
              </a:gs>
              <a:gs pos="100000">
                <a:srgbClr val="5B9BD5">
                  <a:shade val="100000"/>
                  <a:satMod val="115000"/>
                </a:srgbClr>
              </a:gs>
            </a:gsLst>
            <a:lin ang="0" scaled="1"/>
            <a:tileRect/>
          </a:gra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Slide Number Placeholder 4">
            <a:extLst>
              <a:ext uri="{FF2B5EF4-FFF2-40B4-BE49-F238E27FC236}">
                <a16:creationId xmlns:a16="http://schemas.microsoft.com/office/drawing/2014/main" id="{7A13E58E-5C42-2D89-B3E4-F70C9B918719}"/>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16</a:t>
            </a:fld>
            <a:endParaRPr lang="en-US"/>
          </a:p>
        </p:txBody>
      </p:sp>
    </p:spTree>
    <p:extLst>
      <p:ext uri="{BB962C8B-B14F-4D97-AF65-F5344CB8AC3E}">
        <p14:creationId xmlns:p14="http://schemas.microsoft.com/office/powerpoint/2010/main" val="1707910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Title 1">
            <a:extLst>
              <a:ext uri="{FF2B5EF4-FFF2-40B4-BE49-F238E27FC236}">
                <a16:creationId xmlns:a16="http://schemas.microsoft.com/office/drawing/2014/main" id="{3C767456-613B-DE74-670F-F62E70AA687B}"/>
              </a:ext>
            </a:extLst>
          </p:cNvPr>
          <p:cNvSpPr>
            <a:spLocks noGrp="1"/>
          </p:cNvSpPr>
          <p:nvPr>
            <p:ph type="title"/>
          </p:nvPr>
        </p:nvSpPr>
        <p:spPr>
          <a:xfrm>
            <a:off x="971550" y="0"/>
            <a:ext cx="10029825" cy="795130"/>
          </a:xfrm>
        </p:spPr>
        <p:txBody>
          <a:bodyPr/>
          <a:lstStyle/>
          <a:p>
            <a:r>
              <a:rPr lang="en-US"/>
              <a:t>Private Wireless: Industry Use Case Drives Everything</a:t>
            </a:r>
          </a:p>
        </p:txBody>
      </p:sp>
      <p:pic>
        <p:nvPicPr>
          <p:cNvPr id="337" name="Picture 336">
            <a:extLst>
              <a:ext uri="{FF2B5EF4-FFF2-40B4-BE49-F238E27FC236}">
                <a16:creationId xmlns:a16="http://schemas.microsoft.com/office/drawing/2014/main" id="{E918B7E5-A51B-A468-D58A-004DD13D4A90}"/>
              </a:ext>
            </a:extLst>
          </p:cNvPr>
          <p:cNvPicPr>
            <a:picLocks noChangeAspect="1"/>
          </p:cNvPicPr>
          <p:nvPr/>
        </p:nvPicPr>
        <p:blipFill>
          <a:blip r:embed="rId3"/>
          <a:stretch>
            <a:fillRect/>
          </a:stretch>
        </p:blipFill>
        <p:spPr>
          <a:xfrm>
            <a:off x="466584" y="692491"/>
            <a:ext cx="11057271" cy="5782953"/>
          </a:xfrm>
          <a:prstGeom prst="rect">
            <a:avLst/>
          </a:prstGeom>
          <a:noFill/>
        </p:spPr>
      </p:pic>
      <p:sp>
        <p:nvSpPr>
          <p:cNvPr id="3" name="Slide Number Placeholder 2">
            <a:extLst>
              <a:ext uri="{FF2B5EF4-FFF2-40B4-BE49-F238E27FC236}">
                <a16:creationId xmlns:a16="http://schemas.microsoft.com/office/drawing/2014/main" id="{D65BD2BC-C4C2-1DED-84AF-08EF1B09FF63}"/>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17</a:t>
            </a:fld>
            <a:endParaRPr lang="en-US"/>
          </a:p>
        </p:txBody>
      </p:sp>
    </p:spTree>
    <p:extLst>
      <p:ext uri="{BB962C8B-B14F-4D97-AF65-F5344CB8AC3E}">
        <p14:creationId xmlns:p14="http://schemas.microsoft.com/office/powerpoint/2010/main" val="140217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A521-0B35-AA5B-CB5A-4BC668CA55EC}"/>
              </a:ext>
            </a:extLst>
          </p:cNvPr>
          <p:cNvSpPr>
            <a:spLocks noGrp="1"/>
          </p:cNvSpPr>
          <p:nvPr>
            <p:ph type="title"/>
          </p:nvPr>
        </p:nvSpPr>
        <p:spPr>
          <a:xfrm>
            <a:off x="1152939" y="0"/>
            <a:ext cx="10623876" cy="795130"/>
          </a:xfrm>
        </p:spPr>
        <p:txBody>
          <a:bodyPr/>
          <a:lstStyle/>
          <a:p>
            <a:r>
              <a:rPr lang="en-US"/>
              <a:t>Multi-Wireless Access in Theme Parks and Venues </a:t>
            </a:r>
            <a:r>
              <a:rPr lang="en-US" sz="1800"/>
              <a:t>(Example)</a:t>
            </a:r>
            <a:endParaRPr lang="en-US"/>
          </a:p>
        </p:txBody>
      </p:sp>
      <p:sp>
        <p:nvSpPr>
          <p:cNvPr id="232" name="Rectangle: Rounded Corners 37">
            <a:extLst>
              <a:ext uri="{FF2B5EF4-FFF2-40B4-BE49-F238E27FC236}">
                <a16:creationId xmlns:a16="http://schemas.microsoft.com/office/drawing/2014/main" id="{66E8ED52-2F41-8639-1D0C-1CA5BA3731AA}"/>
              </a:ext>
            </a:extLst>
          </p:cNvPr>
          <p:cNvSpPr/>
          <p:nvPr/>
        </p:nvSpPr>
        <p:spPr>
          <a:xfrm>
            <a:off x="512193" y="1055258"/>
            <a:ext cx="1228744" cy="2870551"/>
          </a:xfrm>
          <a:prstGeom prst="roundRect">
            <a:avLst>
              <a:gd name="adj" fmla="val 10788"/>
            </a:avLst>
          </a:prstGeom>
          <a:solidFill>
            <a:srgbClr val="FFFFFF">
              <a:lumMod val="90000"/>
            </a:srgbClr>
          </a:solidFill>
          <a:ln w="25400" cap="flat" cmpd="sng" algn="ctr">
            <a:noFill/>
            <a:prstDash val="solid"/>
          </a:ln>
          <a:effectLst/>
        </p:spPr>
        <p:txBody>
          <a:bodyPr rtlCol="0" anchor="ctr"/>
          <a:lstStyle/>
          <a:p>
            <a:pPr marL="0" marR="0" lvl="0" indent="0" algn="ctr" defTabSz="685595"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srgbClr val="005073"/>
              </a:solidFill>
              <a:effectLst/>
              <a:uLnTx/>
              <a:uFillTx/>
              <a:latin typeface="CiscoSansTT ExtraLight"/>
              <a:ea typeface="+mn-ea"/>
              <a:cs typeface="+mn-cs"/>
            </a:endParaRPr>
          </a:p>
        </p:txBody>
      </p:sp>
      <p:grpSp>
        <p:nvGrpSpPr>
          <p:cNvPr id="233" name="Group 232">
            <a:extLst>
              <a:ext uri="{FF2B5EF4-FFF2-40B4-BE49-F238E27FC236}">
                <a16:creationId xmlns:a16="http://schemas.microsoft.com/office/drawing/2014/main" id="{D5EF1948-EF18-D60B-D10F-868E3203AB24}"/>
              </a:ext>
            </a:extLst>
          </p:cNvPr>
          <p:cNvGrpSpPr/>
          <p:nvPr/>
        </p:nvGrpSpPr>
        <p:grpSpPr>
          <a:xfrm>
            <a:off x="822706" y="1659935"/>
            <a:ext cx="607957" cy="1336952"/>
            <a:chOff x="960791" y="2100940"/>
            <a:chExt cx="1055026" cy="2320097"/>
          </a:xfrm>
        </p:grpSpPr>
        <p:sp>
          <p:nvSpPr>
            <p:cNvPr id="234" name="Oval 233">
              <a:extLst>
                <a:ext uri="{FF2B5EF4-FFF2-40B4-BE49-F238E27FC236}">
                  <a16:creationId xmlns:a16="http://schemas.microsoft.com/office/drawing/2014/main" id="{5C702404-D301-51F4-3DFC-73B245700E9F}"/>
                </a:ext>
              </a:extLst>
            </p:cNvPr>
            <p:cNvSpPr/>
            <p:nvPr/>
          </p:nvSpPr>
          <p:spPr>
            <a:xfrm>
              <a:off x="960791" y="2100940"/>
              <a:ext cx="1055026" cy="1055026"/>
            </a:xfrm>
            <a:prstGeom prst="ellipse">
              <a:avLst/>
            </a:prstGeom>
            <a:solidFill>
              <a:srgbClr val="00BCEB"/>
            </a:solidFill>
            <a:ln w="25400" cap="flat" cmpd="sng" algn="ctr">
              <a:noFill/>
              <a:prstDash val="solid"/>
            </a:ln>
            <a:effectLst/>
          </p:spPr>
          <p:txBody>
            <a:bodyPr rtlCol="0" anchor="ctr"/>
            <a:lstStyle/>
            <a:p>
              <a:pPr marL="0" marR="0" lvl="0" indent="0" algn="ctr"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CiscoSansTT ExtraLight"/>
                <a:ea typeface="+mn-ea"/>
                <a:cs typeface="+mn-cs"/>
              </a:endParaRPr>
            </a:p>
          </p:txBody>
        </p:sp>
        <p:pic>
          <p:nvPicPr>
            <p:cNvPr id="235" name="Picture 234" descr="A picture containing text, projector, vector graphics, laser&#10;&#10;Description automatically generated">
              <a:extLst>
                <a:ext uri="{FF2B5EF4-FFF2-40B4-BE49-F238E27FC236}">
                  <a16:creationId xmlns:a16="http://schemas.microsoft.com/office/drawing/2014/main" id="{DC0CBC69-D6E6-59B3-96B0-51A3A56CCB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6124" y="2373295"/>
              <a:ext cx="757647" cy="456078"/>
            </a:xfrm>
            <a:prstGeom prst="rect">
              <a:avLst/>
            </a:prstGeom>
          </p:spPr>
        </p:pic>
        <p:sp>
          <p:nvSpPr>
            <p:cNvPr id="236" name="Oval 235">
              <a:extLst>
                <a:ext uri="{FF2B5EF4-FFF2-40B4-BE49-F238E27FC236}">
                  <a16:creationId xmlns:a16="http://schemas.microsoft.com/office/drawing/2014/main" id="{F3DEF0B3-1873-78F8-392C-E511DC768461}"/>
                </a:ext>
              </a:extLst>
            </p:cNvPr>
            <p:cNvSpPr/>
            <p:nvPr/>
          </p:nvSpPr>
          <p:spPr>
            <a:xfrm>
              <a:off x="960791" y="3366011"/>
              <a:ext cx="1055026" cy="1055026"/>
            </a:xfrm>
            <a:prstGeom prst="ellipse">
              <a:avLst/>
            </a:prstGeom>
            <a:solidFill>
              <a:srgbClr val="FFFFFF">
                <a:lumMod val="65000"/>
              </a:srgbClr>
            </a:solidFill>
            <a:ln w="25400" cap="flat" cmpd="sng" algn="ctr">
              <a:noFill/>
              <a:prstDash val="solid"/>
            </a:ln>
            <a:effectLst/>
          </p:spPr>
          <p:txBody>
            <a:bodyPr rtlCol="0" anchor="ctr"/>
            <a:lstStyle/>
            <a:p>
              <a:pPr marL="0" marR="0" lvl="0" indent="0" algn="ctr"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CiscoSansTT ExtraLight"/>
                <a:ea typeface="+mn-ea"/>
                <a:cs typeface="+mn-cs"/>
              </a:endParaRPr>
            </a:p>
          </p:txBody>
        </p:sp>
      </p:grpSp>
      <p:sp>
        <p:nvSpPr>
          <p:cNvPr id="237" name="Oval 236">
            <a:extLst>
              <a:ext uri="{FF2B5EF4-FFF2-40B4-BE49-F238E27FC236}">
                <a16:creationId xmlns:a16="http://schemas.microsoft.com/office/drawing/2014/main" id="{6035EB18-A5C5-7B11-D706-F505727DF8FF}"/>
              </a:ext>
            </a:extLst>
          </p:cNvPr>
          <p:cNvSpPr/>
          <p:nvPr/>
        </p:nvSpPr>
        <p:spPr>
          <a:xfrm rot="1690411">
            <a:off x="1902774" y="1837094"/>
            <a:ext cx="716560" cy="833565"/>
          </a:xfrm>
          <a:prstGeom prst="ellipse">
            <a:avLst/>
          </a:prstGeom>
          <a:solidFill>
            <a:srgbClr val="FFFFFF">
              <a:lumMod val="90000"/>
            </a:srgbClr>
          </a:solidFill>
          <a:ln w="25400" cap="flat" cmpd="sng" algn="ctr">
            <a:noFill/>
            <a:prstDash val="solid"/>
          </a:ln>
          <a:effectLst/>
        </p:spPr>
        <p:txBody>
          <a:bodyPr rtlCol="0" anchor="ctr"/>
          <a:lstStyle/>
          <a:p>
            <a:pPr marL="0" marR="0" lvl="0" indent="0" algn="ctr"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CiscoSansTT ExtraLight"/>
              <a:ea typeface="+mn-ea"/>
              <a:cs typeface="+mn-cs"/>
            </a:endParaRPr>
          </a:p>
        </p:txBody>
      </p:sp>
      <p:sp>
        <p:nvSpPr>
          <p:cNvPr id="238" name="Oval 237">
            <a:extLst>
              <a:ext uri="{FF2B5EF4-FFF2-40B4-BE49-F238E27FC236}">
                <a16:creationId xmlns:a16="http://schemas.microsoft.com/office/drawing/2014/main" id="{585EC9CE-E406-7BF9-1EA2-A80FB98E79A5}"/>
              </a:ext>
            </a:extLst>
          </p:cNvPr>
          <p:cNvSpPr/>
          <p:nvPr/>
        </p:nvSpPr>
        <p:spPr>
          <a:xfrm>
            <a:off x="3782908" y="1281897"/>
            <a:ext cx="1032707" cy="1032707"/>
          </a:xfrm>
          <a:prstGeom prst="ellipse">
            <a:avLst/>
          </a:prstGeom>
          <a:solidFill>
            <a:srgbClr val="FFFFFF">
              <a:lumMod val="90000"/>
            </a:srgbClr>
          </a:solidFill>
          <a:ln w="25400" cap="flat" cmpd="sng" algn="ctr">
            <a:noFill/>
            <a:prstDash val="solid"/>
          </a:ln>
          <a:effectLst/>
        </p:spPr>
        <p:txBody>
          <a:bodyPr rtlCol="0" anchor="ctr"/>
          <a:lstStyle/>
          <a:p>
            <a:pPr marL="0" marR="0" lvl="0" indent="0" algn="ctr"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CiscoSansTT ExtraLight"/>
              <a:ea typeface="+mn-ea"/>
              <a:cs typeface="+mn-cs"/>
            </a:endParaRPr>
          </a:p>
        </p:txBody>
      </p:sp>
      <p:sp>
        <p:nvSpPr>
          <p:cNvPr id="239" name="Oval 238">
            <a:extLst>
              <a:ext uri="{FF2B5EF4-FFF2-40B4-BE49-F238E27FC236}">
                <a16:creationId xmlns:a16="http://schemas.microsoft.com/office/drawing/2014/main" id="{6851E286-D5DA-92DD-1A35-81EE54C350CA}"/>
              </a:ext>
            </a:extLst>
          </p:cNvPr>
          <p:cNvSpPr/>
          <p:nvPr/>
        </p:nvSpPr>
        <p:spPr>
          <a:xfrm>
            <a:off x="2432518" y="1115179"/>
            <a:ext cx="1939100" cy="1939100"/>
          </a:xfrm>
          <a:prstGeom prst="ellipse">
            <a:avLst/>
          </a:prstGeom>
          <a:solidFill>
            <a:srgbClr val="9E9EA2">
              <a:lumMod val="60000"/>
              <a:lumOff val="40000"/>
            </a:srgbClr>
          </a:solidFill>
          <a:ln w="25400" cap="flat" cmpd="sng" algn="ctr">
            <a:noFill/>
            <a:prstDash val="solid"/>
          </a:ln>
          <a:effectLst/>
        </p:spPr>
        <p:txBody>
          <a:bodyPr rtlCol="0" anchor="ctr"/>
          <a:lstStyle/>
          <a:p>
            <a:pPr marL="0" marR="0" lvl="0" indent="0" algn="ctr"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CiscoSansTT ExtraLight"/>
              <a:ea typeface="+mn-ea"/>
              <a:cs typeface="+mn-cs"/>
            </a:endParaRPr>
          </a:p>
        </p:txBody>
      </p:sp>
      <p:pic>
        <p:nvPicPr>
          <p:cNvPr id="240" name="Picture 239" descr="A picture containing LEGO, toy&#10;&#10;Description automatically generated">
            <a:extLst>
              <a:ext uri="{FF2B5EF4-FFF2-40B4-BE49-F238E27FC236}">
                <a16:creationId xmlns:a16="http://schemas.microsoft.com/office/drawing/2014/main" id="{CEACB40F-E668-5575-EA25-4DB9A79E9E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8227" y="600866"/>
            <a:ext cx="4826483" cy="3642683"/>
          </a:xfrm>
          <a:prstGeom prst="rect">
            <a:avLst/>
          </a:prstGeom>
        </p:spPr>
      </p:pic>
      <p:pic>
        <p:nvPicPr>
          <p:cNvPr id="241" name="Picture 240" descr="A picture containing text, weapon&#10;&#10;Description automatically generated">
            <a:extLst>
              <a:ext uri="{FF2B5EF4-FFF2-40B4-BE49-F238E27FC236}">
                <a16:creationId xmlns:a16="http://schemas.microsoft.com/office/drawing/2014/main" id="{96BFE605-082D-70D1-80A8-769FCCDFC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32677" y="2208700"/>
            <a:ext cx="167805" cy="302352"/>
          </a:xfrm>
          <a:prstGeom prst="rect">
            <a:avLst/>
          </a:prstGeom>
        </p:spPr>
      </p:pic>
      <p:pic>
        <p:nvPicPr>
          <p:cNvPr id="242" name="Picture 241" descr="A picture containing text, weapon&#10;&#10;Description automatically generated">
            <a:extLst>
              <a:ext uri="{FF2B5EF4-FFF2-40B4-BE49-F238E27FC236}">
                <a16:creationId xmlns:a16="http://schemas.microsoft.com/office/drawing/2014/main" id="{3D463875-D889-7A3A-5623-CC1420FBF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9040" y="2300282"/>
            <a:ext cx="182915" cy="329576"/>
          </a:xfrm>
          <a:prstGeom prst="rect">
            <a:avLst/>
          </a:prstGeom>
        </p:spPr>
      </p:pic>
      <p:pic>
        <p:nvPicPr>
          <p:cNvPr id="244" name="Picture 243" descr="A picture containing text, clipart&#10;&#10;Description automatically generated">
            <a:extLst>
              <a:ext uri="{FF2B5EF4-FFF2-40B4-BE49-F238E27FC236}">
                <a16:creationId xmlns:a16="http://schemas.microsoft.com/office/drawing/2014/main" id="{F377F452-B39A-7748-505C-C20BE84AF5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916" y="2587653"/>
            <a:ext cx="607957" cy="221367"/>
          </a:xfrm>
          <a:prstGeom prst="rect">
            <a:avLst/>
          </a:prstGeom>
        </p:spPr>
      </p:pic>
      <p:sp>
        <p:nvSpPr>
          <p:cNvPr id="245" name="TextBox 244">
            <a:extLst>
              <a:ext uri="{FF2B5EF4-FFF2-40B4-BE49-F238E27FC236}">
                <a16:creationId xmlns:a16="http://schemas.microsoft.com/office/drawing/2014/main" id="{95C3CC59-7D22-ADAE-9707-CFDBD5253369}"/>
              </a:ext>
            </a:extLst>
          </p:cNvPr>
          <p:cNvSpPr txBox="1"/>
          <p:nvPr/>
        </p:nvSpPr>
        <p:spPr>
          <a:xfrm>
            <a:off x="535369" y="1075160"/>
            <a:ext cx="1205569" cy="584775"/>
          </a:xfrm>
          <a:prstGeom prst="rect">
            <a:avLst/>
          </a:prstGeom>
          <a:noFill/>
        </p:spPr>
        <p:txBody>
          <a:bodyPr wrap="square" rtlCol="0">
            <a:spAutoFit/>
          </a:bodyPr>
          <a:lstStyle/>
          <a:p>
            <a:pPr algn="ctr" defTabSz="685595" fontAlgn="auto">
              <a:spcBef>
                <a:spcPts val="0"/>
              </a:spcBef>
              <a:spcAft>
                <a:spcPts val="0"/>
              </a:spcAft>
              <a:defRPr/>
            </a:pPr>
            <a:r>
              <a:rPr lang="en-US" sz="1600" b="1">
                <a:solidFill>
                  <a:srgbClr val="0D274C"/>
                </a:solidFill>
                <a:latin typeface="Arial" panose="020B0604020202020204" pitchFamily="34" charset="0"/>
                <a:ea typeface="ＭＳ Ｐゴシック" charset="0"/>
                <a:cs typeface="Arial" panose="020B0604020202020204" pitchFamily="34" charset="0"/>
              </a:rPr>
              <a:t>Better Together</a:t>
            </a:r>
          </a:p>
        </p:txBody>
      </p:sp>
      <p:grpSp>
        <p:nvGrpSpPr>
          <p:cNvPr id="246" name="Group 245">
            <a:extLst>
              <a:ext uri="{FF2B5EF4-FFF2-40B4-BE49-F238E27FC236}">
                <a16:creationId xmlns:a16="http://schemas.microsoft.com/office/drawing/2014/main" id="{CEB91197-65DE-3CEE-A7BA-70F91F679E7A}"/>
              </a:ext>
            </a:extLst>
          </p:cNvPr>
          <p:cNvGrpSpPr/>
          <p:nvPr/>
        </p:nvGrpSpPr>
        <p:grpSpPr>
          <a:xfrm rot="20077631">
            <a:off x="2441461" y="3743445"/>
            <a:ext cx="1569239" cy="160400"/>
            <a:chOff x="5906554" y="2602679"/>
            <a:chExt cx="846971" cy="86573"/>
          </a:xfrm>
          <a:solidFill>
            <a:srgbClr val="101820"/>
          </a:solidFill>
        </p:grpSpPr>
        <p:sp>
          <p:nvSpPr>
            <p:cNvPr id="247" name="Freeform 100">
              <a:extLst>
                <a:ext uri="{FF2B5EF4-FFF2-40B4-BE49-F238E27FC236}">
                  <a16:creationId xmlns:a16="http://schemas.microsoft.com/office/drawing/2014/main" id="{F1396A34-52BC-8263-86B1-070C5F4F1465}"/>
                </a:ext>
              </a:extLst>
            </p:cNvPr>
            <p:cNvSpPr>
              <a:spLocks/>
            </p:cNvSpPr>
            <p:nvPr/>
          </p:nvSpPr>
          <p:spPr bwMode="auto">
            <a:xfrm>
              <a:off x="6699913" y="2602679"/>
              <a:ext cx="53612" cy="52818"/>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grpFill/>
            <a:ln w="9525">
              <a:solidFill>
                <a:srgbClr val="101820"/>
              </a:solidFill>
              <a:round/>
              <a:headEnd/>
              <a:tailEnd/>
            </a:ln>
          </p:spPr>
          <p:txBody>
            <a:bodyPr vert="horz" wrap="square" lIns="68580" tIns="34290" rIns="68580" bIns="34290" numCol="1" anchor="t" anchorCtr="0" compatLnSpc="1">
              <a:prstTxWarp prst="textNoShape">
                <a:avLst/>
              </a:prstTxWarp>
            </a:bodyPr>
            <a:lstStyle/>
            <a:p>
              <a:pPr marL="0" marR="0" lvl="0" indent="0"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Arial" charset="0"/>
                <a:ea typeface="ＭＳ Ｐゴシック" charset="0"/>
              </a:endParaRPr>
            </a:p>
          </p:txBody>
        </p:sp>
        <p:sp>
          <p:nvSpPr>
            <p:cNvPr id="248" name="Freeform 101">
              <a:extLst>
                <a:ext uri="{FF2B5EF4-FFF2-40B4-BE49-F238E27FC236}">
                  <a16:creationId xmlns:a16="http://schemas.microsoft.com/office/drawing/2014/main" id="{291B39D2-9575-CBE4-1D7D-9D773D0F751E}"/>
                </a:ext>
              </a:extLst>
            </p:cNvPr>
            <p:cNvSpPr>
              <a:spLocks/>
            </p:cNvSpPr>
            <p:nvPr/>
          </p:nvSpPr>
          <p:spPr bwMode="auto">
            <a:xfrm>
              <a:off x="6699913" y="2636832"/>
              <a:ext cx="53612" cy="52420"/>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grpFill/>
            <a:ln w="9525">
              <a:solidFill>
                <a:srgbClr val="101820"/>
              </a:solidFill>
              <a:round/>
              <a:headEnd/>
              <a:tailEnd/>
            </a:ln>
          </p:spPr>
          <p:txBody>
            <a:bodyPr vert="horz" wrap="square" lIns="68580" tIns="34290" rIns="68580" bIns="34290" numCol="1" anchor="t" anchorCtr="0" compatLnSpc="1">
              <a:prstTxWarp prst="textNoShape">
                <a:avLst/>
              </a:prstTxWarp>
            </a:bodyPr>
            <a:lstStyle/>
            <a:p>
              <a:pPr marL="0" marR="0" lvl="0" indent="0"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Arial" charset="0"/>
                <a:ea typeface="ＭＳ Ｐゴシック" charset="0"/>
              </a:endParaRPr>
            </a:p>
          </p:txBody>
        </p:sp>
        <p:sp>
          <p:nvSpPr>
            <p:cNvPr id="249" name="Freeform: Shape 63">
              <a:extLst>
                <a:ext uri="{FF2B5EF4-FFF2-40B4-BE49-F238E27FC236}">
                  <a16:creationId xmlns:a16="http://schemas.microsoft.com/office/drawing/2014/main" id="{ECE7D98A-BCDF-4270-0FC2-02A4D6F05098}"/>
                </a:ext>
              </a:extLst>
            </p:cNvPr>
            <p:cNvSpPr>
              <a:spLocks/>
            </p:cNvSpPr>
            <p:nvPr/>
          </p:nvSpPr>
          <p:spPr bwMode="auto">
            <a:xfrm>
              <a:off x="5906554" y="2637626"/>
              <a:ext cx="845778" cy="17871"/>
            </a:xfrm>
            <a:custGeom>
              <a:avLst/>
              <a:gdLst>
                <a:gd name="connsiteX0" fmla="*/ 9385 w 845778"/>
                <a:gd name="connsiteY0" fmla="*/ 0 h 17871"/>
                <a:gd name="connsiteX1" fmla="*/ 92554 w 845778"/>
                <a:gd name="connsiteY1" fmla="*/ 0 h 17871"/>
                <a:gd name="connsiteX2" fmla="*/ 179249 w 845778"/>
                <a:gd name="connsiteY2" fmla="*/ 0 h 17871"/>
                <a:gd name="connsiteX3" fmla="*/ 236048 w 845778"/>
                <a:gd name="connsiteY3" fmla="*/ 0 h 17871"/>
                <a:gd name="connsiteX4" fmla="*/ 262418 w 845778"/>
                <a:gd name="connsiteY4" fmla="*/ 0 h 17871"/>
                <a:gd name="connsiteX5" fmla="*/ 379542 w 845778"/>
                <a:gd name="connsiteY5" fmla="*/ 0 h 17871"/>
                <a:gd name="connsiteX6" fmla="*/ 405912 w 845778"/>
                <a:gd name="connsiteY6" fmla="*/ 0 h 17871"/>
                <a:gd name="connsiteX7" fmla="*/ 523036 w 845778"/>
                <a:gd name="connsiteY7" fmla="*/ 0 h 17871"/>
                <a:gd name="connsiteX8" fmla="*/ 549406 w 845778"/>
                <a:gd name="connsiteY8" fmla="*/ 0 h 17871"/>
                <a:gd name="connsiteX9" fmla="*/ 666530 w 845778"/>
                <a:gd name="connsiteY9" fmla="*/ 0 h 17871"/>
                <a:gd name="connsiteX10" fmla="*/ 692900 w 845778"/>
                <a:gd name="connsiteY10" fmla="*/ 0 h 17871"/>
                <a:gd name="connsiteX11" fmla="*/ 836394 w 845778"/>
                <a:gd name="connsiteY11" fmla="*/ 0 h 17871"/>
                <a:gd name="connsiteX12" fmla="*/ 845778 w 845778"/>
                <a:gd name="connsiteY12" fmla="*/ 9406 h 17871"/>
                <a:gd name="connsiteX13" fmla="*/ 836394 w 845778"/>
                <a:gd name="connsiteY13" fmla="*/ 17871 h 17871"/>
                <a:gd name="connsiteX14" fmla="*/ 692900 w 845778"/>
                <a:gd name="connsiteY14" fmla="*/ 17871 h 17871"/>
                <a:gd name="connsiteX15" fmla="*/ 666530 w 845778"/>
                <a:gd name="connsiteY15" fmla="*/ 17871 h 17871"/>
                <a:gd name="connsiteX16" fmla="*/ 549406 w 845778"/>
                <a:gd name="connsiteY16" fmla="*/ 17871 h 17871"/>
                <a:gd name="connsiteX17" fmla="*/ 523036 w 845778"/>
                <a:gd name="connsiteY17" fmla="*/ 17871 h 17871"/>
                <a:gd name="connsiteX18" fmla="*/ 405912 w 845778"/>
                <a:gd name="connsiteY18" fmla="*/ 17871 h 17871"/>
                <a:gd name="connsiteX19" fmla="*/ 379542 w 845778"/>
                <a:gd name="connsiteY19" fmla="*/ 17871 h 17871"/>
                <a:gd name="connsiteX20" fmla="*/ 262418 w 845778"/>
                <a:gd name="connsiteY20" fmla="*/ 17871 h 17871"/>
                <a:gd name="connsiteX21" fmla="*/ 236048 w 845778"/>
                <a:gd name="connsiteY21" fmla="*/ 17871 h 17871"/>
                <a:gd name="connsiteX22" fmla="*/ 179249 w 845778"/>
                <a:gd name="connsiteY22" fmla="*/ 17871 h 17871"/>
                <a:gd name="connsiteX23" fmla="*/ 92554 w 845778"/>
                <a:gd name="connsiteY23" fmla="*/ 17871 h 17871"/>
                <a:gd name="connsiteX24" fmla="*/ 9385 w 845778"/>
                <a:gd name="connsiteY24" fmla="*/ 17871 h 17871"/>
                <a:gd name="connsiteX25" fmla="*/ 0 w 845778"/>
                <a:gd name="connsiteY25" fmla="*/ 9406 h 17871"/>
                <a:gd name="connsiteX26" fmla="*/ 9385 w 845778"/>
                <a:gd name="connsiteY26" fmla="*/ 0 h 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5778" h="17871">
                  <a:moveTo>
                    <a:pt x="9385" y="0"/>
                  </a:moveTo>
                  <a:lnTo>
                    <a:pt x="92554" y="0"/>
                  </a:lnTo>
                  <a:lnTo>
                    <a:pt x="179249" y="0"/>
                  </a:lnTo>
                  <a:lnTo>
                    <a:pt x="236048" y="0"/>
                  </a:lnTo>
                  <a:lnTo>
                    <a:pt x="262418" y="0"/>
                  </a:lnTo>
                  <a:lnTo>
                    <a:pt x="379542" y="0"/>
                  </a:lnTo>
                  <a:lnTo>
                    <a:pt x="405912" y="0"/>
                  </a:lnTo>
                  <a:lnTo>
                    <a:pt x="523036" y="0"/>
                  </a:lnTo>
                  <a:lnTo>
                    <a:pt x="549406" y="0"/>
                  </a:lnTo>
                  <a:lnTo>
                    <a:pt x="666530" y="0"/>
                  </a:lnTo>
                  <a:lnTo>
                    <a:pt x="692900" y="0"/>
                  </a:lnTo>
                  <a:lnTo>
                    <a:pt x="836394" y="0"/>
                  </a:lnTo>
                  <a:cubicBezTo>
                    <a:pt x="842024" y="0"/>
                    <a:pt x="845778" y="3762"/>
                    <a:pt x="845778" y="9406"/>
                  </a:cubicBezTo>
                  <a:cubicBezTo>
                    <a:pt x="845778" y="14109"/>
                    <a:pt x="842024" y="17871"/>
                    <a:pt x="836394" y="17871"/>
                  </a:cubicBezTo>
                  <a:lnTo>
                    <a:pt x="692900" y="17871"/>
                  </a:lnTo>
                  <a:lnTo>
                    <a:pt x="666530" y="17871"/>
                  </a:lnTo>
                  <a:lnTo>
                    <a:pt x="549406" y="17871"/>
                  </a:lnTo>
                  <a:lnTo>
                    <a:pt x="523036" y="17871"/>
                  </a:lnTo>
                  <a:lnTo>
                    <a:pt x="405912" y="17871"/>
                  </a:lnTo>
                  <a:lnTo>
                    <a:pt x="379542" y="17871"/>
                  </a:lnTo>
                  <a:lnTo>
                    <a:pt x="262418" y="17871"/>
                  </a:lnTo>
                  <a:lnTo>
                    <a:pt x="236048" y="17871"/>
                  </a:lnTo>
                  <a:lnTo>
                    <a:pt x="179249" y="17871"/>
                  </a:lnTo>
                  <a:lnTo>
                    <a:pt x="92554" y="17871"/>
                  </a:lnTo>
                  <a:lnTo>
                    <a:pt x="9385" y="17871"/>
                  </a:lnTo>
                  <a:cubicBezTo>
                    <a:pt x="4693" y="17871"/>
                    <a:pt x="0" y="14109"/>
                    <a:pt x="0" y="9406"/>
                  </a:cubicBezTo>
                  <a:cubicBezTo>
                    <a:pt x="0" y="3762"/>
                    <a:pt x="4693" y="0"/>
                    <a:pt x="9385" y="0"/>
                  </a:cubicBezTo>
                  <a:close/>
                </a:path>
              </a:pathLst>
            </a:custGeom>
            <a:grpFill/>
            <a:ln w="9525">
              <a:solidFill>
                <a:srgbClr val="101820"/>
              </a:solidFill>
              <a:round/>
              <a:headEnd/>
              <a:tailEnd/>
            </a:ln>
          </p:spPr>
          <p:txBody>
            <a:bodyPr vert="horz" wrap="square" lIns="68580" tIns="34290" rIns="68580" bIns="34290" numCol="1" anchor="t" anchorCtr="0" compatLnSpc="1">
              <a:prstTxWarp prst="textNoShape">
                <a:avLst/>
              </a:prstTxWarp>
              <a:noAutofit/>
            </a:bodyPr>
            <a:lstStyle/>
            <a:p>
              <a:pPr marL="0" marR="0" lvl="0" indent="0" defTabSz="45712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C"/>
                </a:solidFill>
                <a:effectLst/>
                <a:uLnTx/>
                <a:uFillTx/>
                <a:latin typeface="Arial" charset="0"/>
                <a:ea typeface="ＭＳ Ｐゴシック" charset="0"/>
              </a:endParaRPr>
            </a:p>
          </p:txBody>
        </p:sp>
      </p:grpSp>
      <p:grpSp>
        <p:nvGrpSpPr>
          <p:cNvPr id="250" name="Group 249">
            <a:extLst>
              <a:ext uri="{FF2B5EF4-FFF2-40B4-BE49-F238E27FC236}">
                <a16:creationId xmlns:a16="http://schemas.microsoft.com/office/drawing/2014/main" id="{F81A19B4-57C0-4DF9-ED57-F65A2B7FB2F7}"/>
              </a:ext>
            </a:extLst>
          </p:cNvPr>
          <p:cNvGrpSpPr/>
          <p:nvPr/>
        </p:nvGrpSpPr>
        <p:grpSpPr>
          <a:xfrm>
            <a:off x="258591" y="4130304"/>
            <a:ext cx="4826482" cy="2244621"/>
            <a:chOff x="701250" y="4551456"/>
            <a:chExt cx="3972132" cy="3314378"/>
          </a:xfrm>
        </p:grpSpPr>
        <p:sp>
          <p:nvSpPr>
            <p:cNvPr id="251" name="Rectangle: Rounded Corners 13">
              <a:extLst>
                <a:ext uri="{FF2B5EF4-FFF2-40B4-BE49-F238E27FC236}">
                  <a16:creationId xmlns:a16="http://schemas.microsoft.com/office/drawing/2014/main" id="{E60BC090-8C9D-C5D6-8B73-A51A6D7A0A28}"/>
                </a:ext>
              </a:extLst>
            </p:cNvPr>
            <p:cNvSpPr/>
            <p:nvPr/>
          </p:nvSpPr>
          <p:spPr>
            <a:xfrm>
              <a:off x="701250" y="4551456"/>
              <a:ext cx="3972132" cy="3314378"/>
            </a:xfrm>
            <a:prstGeom prst="roundRect">
              <a:avLst>
                <a:gd name="adj" fmla="val 12621"/>
              </a:avLst>
            </a:prstGeom>
            <a:solidFill>
              <a:srgbClr val="FFFFFF"/>
            </a:solidFill>
            <a:ln w="12700" cap="flat" cmpd="sng" algn="ctr">
              <a:solidFill>
                <a:srgbClr val="0051AF"/>
              </a:solidFill>
              <a:prstDash val="solid"/>
            </a:ln>
            <a:effectLst/>
          </p:spPr>
          <p:txBody>
            <a:bodyPr rtlCol="0" anchor="ctr"/>
            <a:lstStyle/>
            <a:p>
              <a:pPr marL="0" marR="0" lvl="0" indent="0" algn="ctr" defTabSz="685595"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endParaRPr>
            </a:p>
          </p:txBody>
        </p:sp>
        <p:sp>
          <p:nvSpPr>
            <p:cNvPr id="252" name="TextBox 251">
              <a:extLst>
                <a:ext uri="{FF2B5EF4-FFF2-40B4-BE49-F238E27FC236}">
                  <a16:creationId xmlns:a16="http://schemas.microsoft.com/office/drawing/2014/main" id="{7070A772-C784-E250-EAB7-F57C358042D2}"/>
                </a:ext>
              </a:extLst>
            </p:cNvPr>
            <p:cNvSpPr txBox="1"/>
            <p:nvPr/>
          </p:nvSpPr>
          <p:spPr>
            <a:xfrm>
              <a:off x="830125" y="4666975"/>
              <a:ext cx="3462418" cy="653906"/>
            </a:xfrm>
            <a:prstGeom prst="rect">
              <a:avLst/>
            </a:prstGeom>
            <a:noFill/>
          </p:spPr>
          <p:txBody>
            <a:bodyPr wrap="square" rtlCol="0">
              <a:spAutoFit/>
            </a:bodyPr>
            <a:lstStyle/>
            <a:p>
              <a:pPr marL="0" marR="0" lvl="0" indent="0" defTabSz="68559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101820"/>
                  </a:solidFill>
                  <a:effectLst/>
                  <a:uLnTx/>
                  <a:uFillTx/>
                  <a:latin typeface="Arial" panose="020B0604020202020204" pitchFamily="34" charset="0"/>
                  <a:ea typeface="ＭＳ Ｐゴシック" charset="0"/>
                  <a:cs typeface="Arial" panose="020B0604020202020204" pitchFamily="34" charset="0"/>
                </a:rPr>
                <a:t>High density wireless</a:t>
              </a:r>
            </a:p>
          </p:txBody>
        </p:sp>
        <p:sp>
          <p:nvSpPr>
            <p:cNvPr id="253" name="TextBox 252">
              <a:extLst>
                <a:ext uri="{FF2B5EF4-FFF2-40B4-BE49-F238E27FC236}">
                  <a16:creationId xmlns:a16="http://schemas.microsoft.com/office/drawing/2014/main" id="{CE956B75-2839-C20D-FC50-9F6B0EF9B758}"/>
                </a:ext>
              </a:extLst>
            </p:cNvPr>
            <p:cNvSpPr txBox="1"/>
            <p:nvPr/>
          </p:nvSpPr>
          <p:spPr>
            <a:xfrm>
              <a:off x="792866" y="5161805"/>
              <a:ext cx="3727187" cy="2295017"/>
            </a:xfrm>
            <a:prstGeom prst="rect">
              <a:avLst/>
            </a:prstGeom>
            <a:noFill/>
          </p:spPr>
          <p:txBody>
            <a:bodyPr wrap="square" rtlCol="0">
              <a:spAutoFit/>
            </a:bodyPr>
            <a:lstStyle/>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Leverage </a:t>
              </a:r>
              <a:r>
                <a:rPr kumimoji="0" lang="en-US" sz="1800" b="1" i="1"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hi-density / high throughput </a:t>
              </a:r>
              <a:r>
                <a:rPr kumimoji="0" lang="en-US" sz="18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wireless in customer congregation areas </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Supports </a:t>
              </a:r>
              <a:r>
                <a:rPr kumimoji="0" lang="en-US" sz="1800" b="1" i="1"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application pushes </a:t>
              </a:r>
              <a:r>
                <a:rPr kumimoji="0" lang="en-US" sz="18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across private networks </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Supports </a:t>
              </a:r>
              <a:r>
                <a:rPr kumimoji="0" lang="en-US" sz="1800" b="1" i="1"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non-5G</a:t>
              </a:r>
              <a:r>
                <a:rPr kumimoji="0" lang="en-US" sz="18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rPr>
                <a:t> devices via 802.11</a:t>
              </a:r>
              <a:endParaRPr kumimoji="0" lang="en-US" sz="1600" b="0" i="0" u="none" strike="noStrike" kern="0" cap="none" spc="0" normalizeH="0" baseline="0" noProof="0">
                <a:ln>
                  <a:noFill/>
                </a:ln>
                <a:solidFill>
                  <a:srgbClr val="0D274C"/>
                </a:solidFill>
                <a:effectLst/>
                <a:uLnTx/>
                <a:uFillTx/>
                <a:latin typeface="Arial" panose="020B0604020202020204" pitchFamily="34" charset="0"/>
                <a:ea typeface="ＭＳ Ｐゴシック" charset="0"/>
                <a:cs typeface="Arial" panose="020B0604020202020204" pitchFamily="34" charset="0"/>
              </a:endParaRPr>
            </a:p>
          </p:txBody>
        </p:sp>
        <p:pic>
          <p:nvPicPr>
            <p:cNvPr id="254" name="Picture 253" descr="A picture containing text, clipart&#10;&#10;Description automatically generated">
              <a:extLst>
                <a:ext uri="{FF2B5EF4-FFF2-40B4-BE49-F238E27FC236}">
                  <a16:creationId xmlns:a16="http://schemas.microsoft.com/office/drawing/2014/main" id="{FACE7BA7-3F33-0B01-9AA6-09FBF06448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12452" y="4649983"/>
              <a:ext cx="877773" cy="319611"/>
            </a:xfrm>
            <a:prstGeom prst="rect">
              <a:avLst/>
            </a:prstGeom>
          </p:spPr>
        </p:pic>
      </p:grpSp>
      <p:grpSp>
        <p:nvGrpSpPr>
          <p:cNvPr id="255" name="Group 254">
            <a:extLst>
              <a:ext uri="{FF2B5EF4-FFF2-40B4-BE49-F238E27FC236}">
                <a16:creationId xmlns:a16="http://schemas.microsoft.com/office/drawing/2014/main" id="{3D62FC60-1556-B101-FC37-D113BBE77465}"/>
              </a:ext>
            </a:extLst>
          </p:cNvPr>
          <p:cNvGrpSpPr/>
          <p:nvPr/>
        </p:nvGrpSpPr>
        <p:grpSpPr>
          <a:xfrm rot="2096007" flipH="1">
            <a:off x="5377429" y="3672660"/>
            <a:ext cx="1569239" cy="160400"/>
            <a:chOff x="5906554" y="2602679"/>
            <a:chExt cx="846971" cy="86573"/>
          </a:xfrm>
          <a:solidFill>
            <a:srgbClr val="00B0F0"/>
          </a:solidFill>
        </p:grpSpPr>
        <p:sp>
          <p:nvSpPr>
            <p:cNvPr id="256" name="Freeform 100">
              <a:extLst>
                <a:ext uri="{FF2B5EF4-FFF2-40B4-BE49-F238E27FC236}">
                  <a16:creationId xmlns:a16="http://schemas.microsoft.com/office/drawing/2014/main" id="{E56DF022-E8CD-1482-C7A0-E5C08A25305D}"/>
                </a:ext>
              </a:extLst>
            </p:cNvPr>
            <p:cNvSpPr>
              <a:spLocks/>
            </p:cNvSpPr>
            <p:nvPr/>
          </p:nvSpPr>
          <p:spPr bwMode="auto">
            <a:xfrm>
              <a:off x="6699913" y="2602679"/>
              <a:ext cx="53612" cy="52818"/>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grpFill/>
            <a:ln w="9525">
              <a:solidFill>
                <a:srgbClr val="00B0F0"/>
              </a:solidFill>
              <a:round/>
              <a:headEnd/>
              <a:tailEnd/>
            </a:ln>
          </p:spPr>
          <p:txBody>
            <a:bodyPr vert="horz" wrap="square" lIns="68580" tIns="34290" rIns="68580" bIns="34290" numCol="1" anchor="t" anchorCtr="0" compatLnSpc="1">
              <a:prstTxWarp prst="textNoShape">
                <a:avLst/>
              </a:prstTxWarp>
            </a:bodyPr>
            <a:lstStyle/>
            <a:p>
              <a:pPr defTabSz="457120"/>
              <a:endParaRPr lang="en-US" sz="1350">
                <a:solidFill>
                  <a:srgbClr val="0D274C"/>
                </a:solidFill>
                <a:latin typeface="Arial" charset="0"/>
                <a:ea typeface="ＭＳ Ｐゴシック" charset="0"/>
              </a:endParaRPr>
            </a:p>
          </p:txBody>
        </p:sp>
        <p:sp>
          <p:nvSpPr>
            <p:cNvPr id="257" name="Freeform 101">
              <a:extLst>
                <a:ext uri="{FF2B5EF4-FFF2-40B4-BE49-F238E27FC236}">
                  <a16:creationId xmlns:a16="http://schemas.microsoft.com/office/drawing/2014/main" id="{53AAF3DC-6E3D-5079-7D4A-A1F87A186B6C}"/>
                </a:ext>
              </a:extLst>
            </p:cNvPr>
            <p:cNvSpPr>
              <a:spLocks/>
            </p:cNvSpPr>
            <p:nvPr/>
          </p:nvSpPr>
          <p:spPr bwMode="auto">
            <a:xfrm>
              <a:off x="6699913" y="2636832"/>
              <a:ext cx="53612" cy="52420"/>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grpFill/>
            <a:ln w="9525">
              <a:solidFill>
                <a:srgbClr val="00B0F0"/>
              </a:solidFill>
              <a:round/>
              <a:headEnd/>
              <a:tailEnd/>
            </a:ln>
          </p:spPr>
          <p:txBody>
            <a:bodyPr vert="horz" wrap="square" lIns="68580" tIns="34290" rIns="68580" bIns="34290" numCol="1" anchor="t" anchorCtr="0" compatLnSpc="1">
              <a:prstTxWarp prst="textNoShape">
                <a:avLst/>
              </a:prstTxWarp>
            </a:bodyPr>
            <a:lstStyle/>
            <a:p>
              <a:pPr defTabSz="457120"/>
              <a:endParaRPr lang="en-US" sz="1350">
                <a:solidFill>
                  <a:srgbClr val="0D274C"/>
                </a:solidFill>
                <a:latin typeface="Arial" charset="0"/>
                <a:ea typeface="ＭＳ Ｐゴシック" charset="0"/>
              </a:endParaRPr>
            </a:p>
          </p:txBody>
        </p:sp>
        <p:sp>
          <p:nvSpPr>
            <p:cNvPr id="258" name="Freeform: Shape 95">
              <a:extLst>
                <a:ext uri="{FF2B5EF4-FFF2-40B4-BE49-F238E27FC236}">
                  <a16:creationId xmlns:a16="http://schemas.microsoft.com/office/drawing/2014/main" id="{D317A76B-C703-AD6F-2583-2FABD5F6BBBD}"/>
                </a:ext>
              </a:extLst>
            </p:cNvPr>
            <p:cNvSpPr>
              <a:spLocks/>
            </p:cNvSpPr>
            <p:nvPr/>
          </p:nvSpPr>
          <p:spPr bwMode="auto">
            <a:xfrm>
              <a:off x="5906554" y="2637626"/>
              <a:ext cx="845778" cy="17871"/>
            </a:xfrm>
            <a:custGeom>
              <a:avLst/>
              <a:gdLst>
                <a:gd name="connsiteX0" fmla="*/ 9385 w 845778"/>
                <a:gd name="connsiteY0" fmla="*/ 0 h 17871"/>
                <a:gd name="connsiteX1" fmla="*/ 92554 w 845778"/>
                <a:gd name="connsiteY1" fmla="*/ 0 h 17871"/>
                <a:gd name="connsiteX2" fmla="*/ 179249 w 845778"/>
                <a:gd name="connsiteY2" fmla="*/ 0 h 17871"/>
                <a:gd name="connsiteX3" fmla="*/ 236048 w 845778"/>
                <a:gd name="connsiteY3" fmla="*/ 0 h 17871"/>
                <a:gd name="connsiteX4" fmla="*/ 262418 w 845778"/>
                <a:gd name="connsiteY4" fmla="*/ 0 h 17871"/>
                <a:gd name="connsiteX5" fmla="*/ 379542 w 845778"/>
                <a:gd name="connsiteY5" fmla="*/ 0 h 17871"/>
                <a:gd name="connsiteX6" fmla="*/ 405912 w 845778"/>
                <a:gd name="connsiteY6" fmla="*/ 0 h 17871"/>
                <a:gd name="connsiteX7" fmla="*/ 523036 w 845778"/>
                <a:gd name="connsiteY7" fmla="*/ 0 h 17871"/>
                <a:gd name="connsiteX8" fmla="*/ 549406 w 845778"/>
                <a:gd name="connsiteY8" fmla="*/ 0 h 17871"/>
                <a:gd name="connsiteX9" fmla="*/ 666530 w 845778"/>
                <a:gd name="connsiteY9" fmla="*/ 0 h 17871"/>
                <a:gd name="connsiteX10" fmla="*/ 692900 w 845778"/>
                <a:gd name="connsiteY10" fmla="*/ 0 h 17871"/>
                <a:gd name="connsiteX11" fmla="*/ 836394 w 845778"/>
                <a:gd name="connsiteY11" fmla="*/ 0 h 17871"/>
                <a:gd name="connsiteX12" fmla="*/ 845778 w 845778"/>
                <a:gd name="connsiteY12" fmla="*/ 9406 h 17871"/>
                <a:gd name="connsiteX13" fmla="*/ 836394 w 845778"/>
                <a:gd name="connsiteY13" fmla="*/ 17871 h 17871"/>
                <a:gd name="connsiteX14" fmla="*/ 692900 w 845778"/>
                <a:gd name="connsiteY14" fmla="*/ 17871 h 17871"/>
                <a:gd name="connsiteX15" fmla="*/ 666530 w 845778"/>
                <a:gd name="connsiteY15" fmla="*/ 17871 h 17871"/>
                <a:gd name="connsiteX16" fmla="*/ 549406 w 845778"/>
                <a:gd name="connsiteY16" fmla="*/ 17871 h 17871"/>
                <a:gd name="connsiteX17" fmla="*/ 523036 w 845778"/>
                <a:gd name="connsiteY17" fmla="*/ 17871 h 17871"/>
                <a:gd name="connsiteX18" fmla="*/ 405912 w 845778"/>
                <a:gd name="connsiteY18" fmla="*/ 17871 h 17871"/>
                <a:gd name="connsiteX19" fmla="*/ 379542 w 845778"/>
                <a:gd name="connsiteY19" fmla="*/ 17871 h 17871"/>
                <a:gd name="connsiteX20" fmla="*/ 262418 w 845778"/>
                <a:gd name="connsiteY20" fmla="*/ 17871 h 17871"/>
                <a:gd name="connsiteX21" fmla="*/ 236048 w 845778"/>
                <a:gd name="connsiteY21" fmla="*/ 17871 h 17871"/>
                <a:gd name="connsiteX22" fmla="*/ 179249 w 845778"/>
                <a:gd name="connsiteY22" fmla="*/ 17871 h 17871"/>
                <a:gd name="connsiteX23" fmla="*/ 92554 w 845778"/>
                <a:gd name="connsiteY23" fmla="*/ 17871 h 17871"/>
                <a:gd name="connsiteX24" fmla="*/ 9385 w 845778"/>
                <a:gd name="connsiteY24" fmla="*/ 17871 h 17871"/>
                <a:gd name="connsiteX25" fmla="*/ 0 w 845778"/>
                <a:gd name="connsiteY25" fmla="*/ 9406 h 17871"/>
                <a:gd name="connsiteX26" fmla="*/ 9385 w 845778"/>
                <a:gd name="connsiteY26" fmla="*/ 0 h 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5778" h="17871">
                  <a:moveTo>
                    <a:pt x="9385" y="0"/>
                  </a:moveTo>
                  <a:lnTo>
                    <a:pt x="92554" y="0"/>
                  </a:lnTo>
                  <a:lnTo>
                    <a:pt x="179249" y="0"/>
                  </a:lnTo>
                  <a:lnTo>
                    <a:pt x="236048" y="0"/>
                  </a:lnTo>
                  <a:lnTo>
                    <a:pt x="262418" y="0"/>
                  </a:lnTo>
                  <a:lnTo>
                    <a:pt x="379542" y="0"/>
                  </a:lnTo>
                  <a:lnTo>
                    <a:pt x="405912" y="0"/>
                  </a:lnTo>
                  <a:lnTo>
                    <a:pt x="523036" y="0"/>
                  </a:lnTo>
                  <a:lnTo>
                    <a:pt x="549406" y="0"/>
                  </a:lnTo>
                  <a:lnTo>
                    <a:pt x="666530" y="0"/>
                  </a:lnTo>
                  <a:lnTo>
                    <a:pt x="692900" y="0"/>
                  </a:lnTo>
                  <a:lnTo>
                    <a:pt x="836394" y="0"/>
                  </a:lnTo>
                  <a:cubicBezTo>
                    <a:pt x="842024" y="0"/>
                    <a:pt x="845778" y="3762"/>
                    <a:pt x="845778" y="9406"/>
                  </a:cubicBezTo>
                  <a:cubicBezTo>
                    <a:pt x="845778" y="14109"/>
                    <a:pt x="842024" y="17871"/>
                    <a:pt x="836394" y="17871"/>
                  </a:cubicBezTo>
                  <a:lnTo>
                    <a:pt x="692900" y="17871"/>
                  </a:lnTo>
                  <a:lnTo>
                    <a:pt x="666530" y="17871"/>
                  </a:lnTo>
                  <a:lnTo>
                    <a:pt x="549406" y="17871"/>
                  </a:lnTo>
                  <a:lnTo>
                    <a:pt x="523036" y="17871"/>
                  </a:lnTo>
                  <a:lnTo>
                    <a:pt x="405912" y="17871"/>
                  </a:lnTo>
                  <a:lnTo>
                    <a:pt x="379542" y="17871"/>
                  </a:lnTo>
                  <a:lnTo>
                    <a:pt x="262418" y="17871"/>
                  </a:lnTo>
                  <a:lnTo>
                    <a:pt x="236048" y="17871"/>
                  </a:lnTo>
                  <a:lnTo>
                    <a:pt x="179249" y="17871"/>
                  </a:lnTo>
                  <a:lnTo>
                    <a:pt x="92554" y="17871"/>
                  </a:lnTo>
                  <a:lnTo>
                    <a:pt x="9385" y="17871"/>
                  </a:lnTo>
                  <a:cubicBezTo>
                    <a:pt x="4693" y="17871"/>
                    <a:pt x="0" y="14109"/>
                    <a:pt x="0" y="9406"/>
                  </a:cubicBezTo>
                  <a:cubicBezTo>
                    <a:pt x="0" y="3762"/>
                    <a:pt x="4693" y="0"/>
                    <a:pt x="9385" y="0"/>
                  </a:cubicBezTo>
                  <a:close/>
                </a:path>
              </a:pathLst>
            </a:custGeom>
            <a:grpFill/>
            <a:ln w="9525">
              <a:solidFill>
                <a:srgbClr val="00B0F0"/>
              </a:solidFill>
              <a:round/>
              <a:headEnd/>
              <a:tailEnd/>
            </a:ln>
          </p:spPr>
          <p:txBody>
            <a:bodyPr vert="horz" wrap="square" lIns="68580" tIns="34290" rIns="68580" bIns="34290" numCol="1" anchor="t" anchorCtr="0" compatLnSpc="1">
              <a:prstTxWarp prst="textNoShape">
                <a:avLst/>
              </a:prstTxWarp>
              <a:noAutofit/>
            </a:bodyPr>
            <a:lstStyle/>
            <a:p>
              <a:pPr defTabSz="457120"/>
              <a:endParaRPr lang="en-US" sz="1350">
                <a:solidFill>
                  <a:srgbClr val="0D274C"/>
                </a:solidFill>
                <a:latin typeface="Arial" charset="0"/>
                <a:ea typeface="ＭＳ Ｐゴシック" charset="0"/>
              </a:endParaRPr>
            </a:p>
          </p:txBody>
        </p:sp>
      </p:grpSp>
      <p:grpSp>
        <p:nvGrpSpPr>
          <p:cNvPr id="259" name="Group 258">
            <a:extLst>
              <a:ext uri="{FF2B5EF4-FFF2-40B4-BE49-F238E27FC236}">
                <a16:creationId xmlns:a16="http://schemas.microsoft.com/office/drawing/2014/main" id="{98526410-4998-CC16-1D60-06EC0A5653CB}"/>
              </a:ext>
            </a:extLst>
          </p:cNvPr>
          <p:cNvGrpSpPr/>
          <p:nvPr/>
        </p:nvGrpSpPr>
        <p:grpSpPr>
          <a:xfrm>
            <a:off x="5609927" y="4213987"/>
            <a:ext cx="6748277" cy="1939100"/>
            <a:chOff x="7672411" y="3891111"/>
            <a:chExt cx="4248634" cy="2654808"/>
          </a:xfrm>
        </p:grpSpPr>
        <p:pic>
          <p:nvPicPr>
            <p:cNvPr id="260" name="Picture 259" descr="A picture containing text, weapon&#10;&#10;Description automatically generated">
              <a:extLst>
                <a:ext uri="{FF2B5EF4-FFF2-40B4-BE49-F238E27FC236}">
                  <a16:creationId xmlns:a16="http://schemas.microsoft.com/office/drawing/2014/main" id="{786619C7-F81A-6444-1A93-C098EB03B2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73428" y="4211319"/>
              <a:ext cx="177788" cy="320339"/>
            </a:xfrm>
            <a:prstGeom prst="rect">
              <a:avLst/>
            </a:prstGeom>
          </p:spPr>
        </p:pic>
        <p:grpSp>
          <p:nvGrpSpPr>
            <p:cNvPr id="261" name="Group 260">
              <a:extLst>
                <a:ext uri="{FF2B5EF4-FFF2-40B4-BE49-F238E27FC236}">
                  <a16:creationId xmlns:a16="http://schemas.microsoft.com/office/drawing/2014/main" id="{9026F032-DDCE-949D-C5F9-37D6B9B964BD}"/>
                </a:ext>
              </a:extLst>
            </p:cNvPr>
            <p:cNvGrpSpPr/>
            <p:nvPr/>
          </p:nvGrpSpPr>
          <p:grpSpPr>
            <a:xfrm>
              <a:off x="7672411" y="3891111"/>
              <a:ext cx="4248634" cy="2654808"/>
              <a:chOff x="535388" y="4551455"/>
              <a:chExt cx="4248634" cy="2654808"/>
            </a:xfrm>
          </p:grpSpPr>
          <p:sp>
            <p:nvSpPr>
              <p:cNvPr id="263" name="Rectangle: Rounded Corners 86">
                <a:extLst>
                  <a:ext uri="{FF2B5EF4-FFF2-40B4-BE49-F238E27FC236}">
                    <a16:creationId xmlns:a16="http://schemas.microsoft.com/office/drawing/2014/main" id="{06A3BF42-9C31-FE03-B70D-2857DE1165A9}"/>
                  </a:ext>
                </a:extLst>
              </p:cNvPr>
              <p:cNvSpPr/>
              <p:nvPr/>
            </p:nvSpPr>
            <p:spPr>
              <a:xfrm>
                <a:off x="535388" y="4551455"/>
                <a:ext cx="4023167" cy="2654808"/>
              </a:xfrm>
              <a:prstGeom prst="roundRect">
                <a:avLst>
                  <a:gd name="adj" fmla="val 12621"/>
                </a:avLst>
              </a:prstGeom>
              <a:solidFill>
                <a:srgbClr val="FFFFFF"/>
              </a:solidFill>
              <a:ln w="12700" cap="flat" cmpd="sng" algn="ctr">
                <a:solidFill>
                  <a:schemeClr val="tx1"/>
                </a:solidFill>
                <a:prstDash val="solid"/>
              </a:ln>
              <a:effectLst/>
            </p:spPr>
            <p:txBody>
              <a:bodyPr rtlCol="0" anchor="ctr"/>
              <a:lstStyle/>
              <a:p>
                <a:pPr marL="0" marR="0" lvl="0" indent="0" algn="ctr" defTabSz="685595"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264" name="TextBox 263">
                <a:extLst>
                  <a:ext uri="{FF2B5EF4-FFF2-40B4-BE49-F238E27FC236}">
                    <a16:creationId xmlns:a16="http://schemas.microsoft.com/office/drawing/2014/main" id="{1D7B5D7F-95BB-13F8-A0DA-D60236001251}"/>
                  </a:ext>
                </a:extLst>
              </p:cNvPr>
              <p:cNvSpPr txBox="1"/>
              <p:nvPr/>
            </p:nvSpPr>
            <p:spPr>
              <a:xfrm>
                <a:off x="1308897" y="4736179"/>
                <a:ext cx="3475125" cy="533480"/>
              </a:xfrm>
              <a:prstGeom prst="rect">
                <a:avLst/>
              </a:prstGeom>
              <a:noFill/>
            </p:spPr>
            <p:txBody>
              <a:bodyPr wrap="square" rtlCol="0">
                <a:spAutoFit/>
              </a:bodyPr>
              <a:lstStyle/>
              <a:p>
                <a:pPr marL="0" marR="0" lvl="0" indent="0" defTabSz="68559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Pervasive 5G connectivity</a:t>
                </a:r>
              </a:p>
            </p:txBody>
          </p:sp>
          <p:sp>
            <p:nvSpPr>
              <p:cNvPr id="265" name="TextBox 264">
                <a:extLst>
                  <a:ext uri="{FF2B5EF4-FFF2-40B4-BE49-F238E27FC236}">
                    <a16:creationId xmlns:a16="http://schemas.microsoft.com/office/drawing/2014/main" id="{AB7656E5-68FD-AF37-C97F-5D54B6691028}"/>
                  </a:ext>
                </a:extLst>
              </p:cNvPr>
              <p:cNvSpPr txBox="1"/>
              <p:nvPr/>
            </p:nvSpPr>
            <p:spPr>
              <a:xfrm>
                <a:off x="606253" y="5269441"/>
                <a:ext cx="3952304" cy="1748705"/>
              </a:xfrm>
              <a:prstGeom prst="rect">
                <a:avLst/>
              </a:prstGeom>
              <a:noFill/>
            </p:spPr>
            <p:txBody>
              <a:bodyPr wrap="square" rtlCol="0">
                <a:spAutoFit/>
              </a:bodyPr>
              <a:lstStyle/>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Pervasive private 5G for </a:t>
                </a:r>
                <a:r>
                  <a:rPr kumimoji="0" lang="en-US" sz="18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customer</a:t>
                </a: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 connectivity</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The ability to </a:t>
                </a:r>
                <a:r>
                  <a:rPr kumimoji="0" lang="en-US" sz="18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push application </a:t>
                </a: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data to customers across private network</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Leveraging CURWB for 5G </a:t>
                </a:r>
                <a:r>
                  <a:rPr kumimoji="0" lang="en-US" sz="18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edge</a:t>
                </a: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 devices </a:t>
                </a:r>
                <a:r>
                  <a:rPr kumimoji="0" lang="en-US" sz="18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without cabling</a:t>
                </a:r>
              </a:p>
            </p:txBody>
          </p:sp>
        </p:grpSp>
        <p:pic>
          <p:nvPicPr>
            <p:cNvPr id="262" name="Picture 261" descr="A picture containing text, projector, vector graphics, laser&#10;&#10;Description automatically generated">
              <a:extLst>
                <a:ext uri="{FF2B5EF4-FFF2-40B4-BE49-F238E27FC236}">
                  <a16:creationId xmlns:a16="http://schemas.microsoft.com/office/drawing/2014/main" id="{878FBE64-DA78-86CE-64D2-417D1C924381}"/>
                </a:ext>
              </a:extLst>
            </p:cNvPr>
            <p:cNvPicPr>
              <a:picLocks noChangeAspect="1"/>
            </p:cNvPicPr>
            <p:nvPr/>
          </p:nvPicPr>
          <p:blipFill>
            <a:blip r:embed="rId8" cstate="screen">
              <a:duotone>
                <a:srgbClr val="00BCEB">
                  <a:shade val="45000"/>
                  <a:satMod val="135000"/>
                </a:srgbClr>
                <a:prstClr val="white"/>
              </a:duotone>
              <a:extLst>
                <a:ext uri="{28A0092B-C50C-407E-A947-70E740481C1C}">
                  <a14:useLocalDpi xmlns:a14="http://schemas.microsoft.com/office/drawing/2010/main"/>
                </a:ext>
              </a:extLst>
            </a:blip>
            <a:stretch>
              <a:fillRect/>
            </a:stretch>
          </p:blipFill>
          <p:spPr>
            <a:xfrm>
              <a:off x="8044614" y="4037095"/>
              <a:ext cx="492101" cy="296228"/>
            </a:xfrm>
            <a:prstGeom prst="rect">
              <a:avLst/>
            </a:prstGeom>
          </p:spPr>
        </p:pic>
      </p:grpSp>
      <p:pic>
        <p:nvPicPr>
          <p:cNvPr id="266" name="Picture 265" descr="A picture containing text, weapon&#10;&#10;Description automatically generated">
            <a:extLst>
              <a:ext uri="{FF2B5EF4-FFF2-40B4-BE49-F238E27FC236}">
                <a16:creationId xmlns:a16="http://schemas.microsoft.com/office/drawing/2014/main" id="{7CC9D8EB-995F-31C5-47D6-1356965BD3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81277" y="3073802"/>
            <a:ext cx="234707" cy="422897"/>
          </a:xfrm>
          <a:prstGeom prst="rect">
            <a:avLst/>
          </a:prstGeom>
        </p:spPr>
      </p:pic>
      <p:grpSp>
        <p:nvGrpSpPr>
          <p:cNvPr id="267" name="Group 266">
            <a:extLst>
              <a:ext uri="{FF2B5EF4-FFF2-40B4-BE49-F238E27FC236}">
                <a16:creationId xmlns:a16="http://schemas.microsoft.com/office/drawing/2014/main" id="{EEEF43FE-2760-A839-A14C-0283962B117C}"/>
              </a:ext>
            </a:extLst>
          </p:cNvPr>
          <p:cNvGrpSpPr/>
          <p:nvPr/>
        </p:nvGrpSpPr>
        <p:grpSpPr>
          <a:xfrm>
            <a:off x="4284888" y="1789324"/>
            <a:ext cx="1588483" cy="808257"/>
            <a:chOff x="4284888" y="1896004"/>
            <a:chExt cx="1588483" cy="808257"/>
          </a:xfrm>
        </p:grpSpPr>
        <p:sp>
          <p:nvSpPr>
            <p:cNvPr id="268" name="Cylinder 58">
              <a:extLst>
                <a:ext uri="{FF2B5EF4-FFF2-40B4-BE49-F238E27FC236}">
                  <a16:creationId xmlns:a16="http://schemas.microsoft.com/office/drawing/2014/main" id="{319FF86D-9758-20A2-4581-94C8DB443D8A}"/>
                </a:ext>
              </a:extLst>
            </p:cNvPr>
            <p:cNvSpPr/>
            <p:nvPr/>
          </p:nvSpPr>
          <p:spPr>
            <a:xfrm>
              <a:off x="4720712" y="2107002"/>
              <a:ext cx="696803" cy="371512"/>
            </a:xfrm>
            <a:prstGeom prst="can">
              <a:avLst>
                <a:gd name="adj" fmla="val 50000"/>
              </a:avLst>
            </a:prstGeom>
            <a:solidFill>
              <a:srgbClr val="0D274D">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sp>
          <p:nvSpPr>
            <p:cNvPr id="269" name="Cylinder 59">
              <a:extLst>
                <a:ext uri="{FF2B5EF4-FFF2-40B4-BE49-F238E27FC236}">
                  <a16:creationId xmlns:a16="http://schemas.microsoft.com/office/drawing/2014/main" id="{EB473054-474E-0F98-639B-9CC408711727}"/>
                </a:ext>
              </a:extLst>
            </p:cNvPr>
            <p:cNvSpPr/>
            <p:nvPr/>
          </p:nvSpPr>
          <p:spPr>
            <a:xfrm>
              <a:off x="4284888" y="1896004"/>
              <a:ext cx="696803" cy="371512"/>
            </a:xfrm>
            <a:prstGeom prst="can">
              <a:avLst>
                <a:gd name="adj" fmla="val 50000"/>
              </a:avLst>
            </a:prstGeom>
            <a:solidFill>
              <a:srgbClr val="0D274D">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sp>
          <p:nvSpPr>
            <p:cNvPr id="270" name="Cylinder 64">
              <a:extLst>
                <a:ext uri="{FF2B5EF4-FFF2-40B4-BE49-F238E27FC236}">
                  <a16:creationId xmlns:a16="http://schemas.microsoft.com/office/drawing/2014/main" id="{422513D7-CC32-8671-F07C-EAF1589FE82D}"/>
                </a:ext>
              </a:extLst>
            </p:cNvPr>
            <p:cNvSpPr/>
            <p:nvPr/>
          </p:nvSpPr>
          <p:spPr>
            <a:xfrm>
              <a:off x="5176568" y="2332749"/>
              <a:ext cx="696803" cy="371512"/>
            </a:xfrm>
            <a:prstGeom prst="can">
              <a:avLst>
                <a:gd name="adj" fmla="val 50000"/>
              </a:avLst>
            </a:prstGeom>
            <a:solidFill>
              <a:srgbClr val="0D274D">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grpSp>
      <p:grpSp>
        <p:nvGrpSpPr>
          <p:cNvPr id="271" name="Group 270">
            <a:extLst>
              <a:ext uri="{FF2B5EF4-FFF2-40B4-BE49-F238E27FC236}">
                <a16:creationId xmlns:a16="http://schemas.microsoft.com/office/drawing/2014/main" id="{E30DDDA3-E203-3D21-E69A-0B4110338F14}"/>
              </a:ext>
            </a:extLst>
          </p:cNvPr>
          <p:cNvGrpSpPr/>
          <p:nvPr/>
        </p:nvGrpSpPr>
        <p:grpSpPr>
          <a:xfrm>
            <a:off x="2070556" y="2135858"/>
            <a:ext cx="2592713" cy="1385013"/>
            <a:chOff x="2070556" y="2242538"/>
            <a:chExt cx="2592713" cy="1385013"/>
          </a:xfrm>
        </p:grpSpPr>
        <p:sp>
          <p:nvSpPr>
            <p:cNvPr id="272" name="Cylinder 56">
              <a:extLst>
                <a:ext uri="{FF2B5EF4-FFF2-40B4-BE49-F238E27FC236}">
                  <a16:creationId xmlns:a16="http://schemas.microsoft.com/office/drawing/2014/main" id="{60B22723-62E7-8760-0AAE-758191D00B81}"/>
                </a:ext>
              </a:extLst>
            </p:cNvPr>
            <p:cNvSpPr/>
            <p:nvPr/>
          </p:nvSpPr>
          <p:spPr>
            <a:xfrm>
              <a:off x="2854914" y="2271946"/>
              <a:ext cx="696803" cy="371512"/>
            </a:xfrm>
            <a:prstGeom prst="can">
              <a:avLst>
                <a:gd name="adj" fmla="val 50000"/>
              </a:avLst>
            </a:prstGeom>
            <a:solidFill>
              <a:srgbClr val="101820">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sp>
          <p:nvSpPr>
            <p:cNvPr id="273" name="Cylinder 57">
              <a:extLst>
                <a:ext uri="{FF2B5EF4-FFF2-40B4-BE49-F238E27FC236}">
                  <a16:creationId xmlns:a16="http://schemas.microsoft.com/office/drawing/2014/main" id="{07D45F00-1A57-52B4-606B-46F2B66F2508}"/>
                </a:ext>
              </a:extLst>
            </p:cNvPr>
            <p:cNvSpPr/>
            <p:nvPr/>
          </p:nvSpPr>
          <p:spPr>
            <a:xfrm>
              <a:off x="3682895" y="2242538"/>
              <a:ext cx="696803" cy="371512"/>
            </a:xfrm>
            <a:prstGeom prst="can">
              <a:avLst>
                <a:gd name="adj" fmla="val 50000"/>
              </a:avLst>
            </a:prstGeom>
            <a:solidFill>
              <a:srgbClr val="101820">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sp>
          <p:nvSpPr>
            <p:cNvPr id="274" name="Cylinder 54">
              <a:extLst>
                <a:ext uri="{FF2B5EF4-FFF2-40B4-BE49-F238E27FC236}">
                  <a16:creationId xmlns:a16="http://schemas.microsoft.com/office/drawing/2014/main" id="{4743E855-BFD6-D1B3-DB54-D273DDFB5874}"/>
                </a:ext>
              </a:extLst>
            </p:cNvPr>
            <p:cNvSpPr/>
            <p:nvPr/>
          </p:nvSpPr>
          <p:spPr>
            <a:xfrm>
              <a:off x="3966466" y="3256039"/>
              <a:ext cx="696803" cy="371512"/>
            </a:xfrm>
            <a:prstGeom prst="can">
              <a:avLst>
                <a:gd name="adj" fmla="val 50000"/>
              </a:avLst>
            </a:prstGeom>
            <a:solidFill>
              <a:srgbClr val="101820">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sp>
          <p:nvSpPr>
            <p:cNvPr id="275" name="Cylinder 55">
              <a:extLst>
                <a:ext uri="{FF2B5EF4-FFF2-40B4-BE49-F238E27FC236}">
                  <a16:creationId xmlns:a16="http://schemas.microsoft.com/office/drawing/2014/main" id="{514EB40B-F067-8514-E3B3-171F45D31885}"/>
                </a:ext>
              </a:extLst>
            </p:cNvPr>
            <p:cNvSpPr/>
            <p:nvPr/>
          </p:nvSpPr>
          <p:spPr>
            <a:xfrm>
              <a:off x="2780814" y="2959115"/>
              <a:ext cx="696803" cy="371512"/>
            </a:xfrm>
            <a:prstGeom prst="can">
              <a:avLst>
                <a:gd name="adj" fmla="val 50000"/>
              </a:avLst>
            </a:prstGeom>
            <a:solidFill>
              <a:srgbClr val="101820">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sp>
          <p:nvSpPr>
            <p:cNvPr id="276" name="Cylinder 65">
              <a:extLst>
                <a:ext uri="{FF2B5EF4-FFF2-40B4-BE49-F238E27FC236}">
                  <a16:creationId xmlns:a16="http://schemas.microsoft.com/office/drawing/2014/main" id="{55E9582E-5C37-733F-BD0D-69D779732CBE}"/>
                </a:ext>
              </a:extLst>
            </p:cNvPr>
            <p:cNvSpPr/>
            <p:nvPr/>
          </p:nvSpPr>
          <p:spPr>
            <a:xfrm>
              <a:off x="2070556" y="2605988"/>
              <a:ext cx="696803" cy="371512"/>
            </a:xfrm>
            <a:prstGeom prst="can">
              <a:avLst>
                <a:gd name="adj" fmla="val 50000"/>
              </a:avLst>
            </a:prstGeom>
            <a:solidFill>
              <a:srgbClr val="101820">
                <a:alpha val="52000"/>
              </a:srgbClr>
            </a:solidFill>
            <a:ln w="25400" cap="flat" cmpd="sng" algn="ctr">
              <a:solidFill>
                <a:srgbClr val="10182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grpSp>
      <p:sp>
        <p:nvSpPr>
          <p:cNvPr id="277" name="Cylinder 5">
            <a:extLst>
              <a:ext uri="{FF2B5EF4-FFF2-40B4-BE49-F238E27FC236}">
                <a16:creationId xmlns:a16="http://schemas.microsoft.com/office/drawing/2014/main" id="{0454E094-296B-964F-34D9-E09BAC6777FA}"/>
              </a:ext>
            </a:extLst>
          </p:cNvPr>
          <p:cNvSpPr/>
          <p:nvPr/>
        </p:nvSpPr>
        <p:spPr>
          <a:xfrm>
            <a:off x="2546844" y="2338957"/>
            <a:ext cx="3393861" cy="779298"/>
          </a:xfrm>
          <a:prstGeom prst="can">
            <a:avLst>
              <a:gd name="adj" fmla="val 50000"/>
            </a:avLst>
          </a:prstGeom>
          <a:solidFill>
            <a:srgbClr val="00BCEB">
              <a:alpha val="52000"/>
            </a:srgbClr>
          </a:solidFill>
          <a:ln w="25400" cap="flat" cmpd="sng" algn="ctr">
            <a:solidFill>
              <a:srgbClr val="00BCEB"/>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Light"/>
              <a:ea typeface="+mn-ea"/>
              <a:cs typeface="+mn-cs"/>
            </a:endParaRPr>
          </a:p>
        </p:txBody>
      </p:sp>
      <p:pic>
        <p:nvPicPr>
          <p:cNvPr id="279" name="Picture 278" descr="Logo, icon&#10;&#10;Description automatically generated">
            <a:extLst>
              <a:ext uri="{FF2B5EF4-FFF2-40B4-BE49-F238E27FC236}">
                <a16:creationId xmlns:a16="http://schemas.microsoft.com/office/drawing/2014/main" id="{50584E91-533A-D9CC-C5E8-C5D4F0E32ED2}"/>
              </a:ext>
            </a:extLst>
          </p:cNvPr>
          <p:cNvPicPr>
            <a:picLocks noChangeAspect="1"/>
          </p:cNvPicPr>
          <p:nvPr/>
        </p:nvPicPr>
        <p:blipFill rotWithShape="1">
          <a:blip r:embed="rId9">
            <a:clrChange>
              <a:clrFrom>
                <a:srgbClr val="DCDADA"/>
              </a:clrFrom>
              <a:clrTo>
                <a:srgbClr val="DCDADA">
                  <a:alpha val="0"/>
                </a:srgbClr>
              </a:clrTo>
            </a:clrChange>
            <a:extLst>
              <a:ext uri="{28A0092B-C50C-407E-A947-70E740481C1C}">
                <a14:useLocalDpi xmlns:a14="http://schemas.microsoft.com/office/drawing/2010/main" val="0"/>
              </a:ext>
            </a:extLst>
          </a:blip>
          <a:srcRect b="1972"/>
          <a:stretch/>
        </p:blipFill>
        <p:spPr>
          <a:xfrm>
            <a:off x="784211" y="3092135"/>
            <a:ext cx="667366" cy="673729"/>
          </a:xfrm>
          <a:prstGeom prst="rect">
            <a:avLst/>
          </a:prstGeom>
        </p:spPr>
      </p:pic>
      <p:grpSp>
        <p:nvGrpSpPr>
          <p:cNvPr id="280" name="Group 279">
            <a:extLst>
              <a:ext uri="{FF2B5EF4-FFF2-40B4-BE49-F238E27FC236}">
                <a16:creationId xmlns:a16="http://schemas.microsoft.com/office/drawing/2014/main" id="{54D6EEE3-43EC-CFE2-57E6-BD6B778DCB18}"/>
              </a:ext>
            </a:extLst>
          </p:cNvPr>
          <p:cNvGrpSpPr/>
          <p:nvPr/>
        </p:nvGrpSpPr>
        <p:grpSpPr>
          <a:xfrm>
            <a:off x="6652350" y="960813"/>
            <a:ext cx="5347737" cy="2758312"/>
            <a:chOff x="7774968" y="3891112"/>
            <a:chExt cx="4330706" cy="3677750"/>
          </a:xfrm>
        </p:grpSpPr>
        <p:pic>
          <p:nvPicPr>
            <p:cNvPr id="281" name="Picture 280" descr="A picture containing text, weapon&#10;&#10;Description automatically generated">
              <a:extLst>
                <a:ext uri="{FF2B5EF4-FFF2-40B4-BE49-F238E27FC236}">
                  <a16:creationId xmlns:a16="http://schemas.microsoft.com/office/drawing/2014/main" id="{D2E7B761-AE35-F597-C5D3-5E0BDD4B77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73428" y="4211319"/>
              <a:ext cx="177788" cy="320339"/>
            </a:xfrm>
            <a:prstGeom prst="rect">
              <a:avLst/>
            </a:prstGeom>
          </p:spPr>
        </p:pic>
        <p:grpSp>
          <p:nvGrpSpPr>
            <p:cNvPr id="282" name="Group 281">
              <a:extLst>
                <a:ext uri="{FF2B5EF4-FFF2-40B4-BE49-F238E27FC236}">
                  <a16:creationId xmlns:a16="http://schemas.microsoft.com/office/drawing/2014/main" id="{04B22D69-EA4F-7DC0-D83C-DAA162F36962}"/>
                </a:ext>
              </a:extLst>
            </p:cNvPr>
            <p:cNvGrpSpPr/>
            <p:nvPr/>
          </p:nvGrpSpPr>
          <p:grpSpPr>
            <a:xfrm>
              <a:off x="7774968" y="3891112"/>
              <a:ext cx="4330706" cy="3677750"/>
              <a:chOff x="637945" y="4551456"/>
              <a:chExt cx="4330706" cy="3677750"/>
            </a:xfrm>
          </p:grpSpPr>
          <p:sp>
            <p:nvSpPr>
              <p:cNvPr id="284" name="Rectangle: Rounded Corners 86">
                <a:extLst>
                  <a:ext uri="{FF2B5EF4-FFF2-40B4-BE49-F238E27FC236}">
                    <a16:creationId xmlns:a16="http://schemas.microsoft.com/office/drawing/2014/main" id="{CBC74E0D-4871-AE0A-AE03-B2F110676B86}"/>
                  </a:ext>
                </a:extLst>
              </p:cNvPr>
              <p:cNvSpPr/>
              <p:nvPr/>
            </p:nvSpPr>
            <p:spPr>
              <a:xfrm>
                <a:off x="637945" y="4551456"/>
                <a:ext cx="4330706" cy="3677750"/>
              </a:xfrm>
              <a:prstGeom prst="roundRect">
                <a:avLst>
                  <a:gd name="adj" fmla="val 12621"/>
                </a:avLst>
              </a:prstGeom>
              <a:solidFill>
                <a:srgbClr val="FFFFFF"/>
              </a:solidFill>
              <a:ln w="12700" cap="flat" cmpd="sng" algn="ctr">
                <a:solidFill>
                  <a:schemeClr val="tx1"/>
                </a:solidFill>
                <a:prstDash val="solid"/>
              </a:ln>
              <a:effectLst/>
            </p:spPr>
            <p:txBody>
              <a:bodyPr rtlCol="0" anchor="ctr"/>
              <a:lstStyle/>
              <a:p>
                <a:pPr marL="0" marR="0" lvl="0" indent="0" algn="ctr" defTabSz="685595"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285" name="TextBox 284">
                <a:extLst>
                  <a:ext uri="{FF2B5EF4-FFF2-40B4-BE49-F238E27FC236}">
                    <a16:creationId xmlns:a16="http://schemas.microsoft.com/office/drawing/2014/main" id="{E8402234-1294-B2AE-ED4F-13845B1DEE87}"/>
                  </a:ext>
                </a:extLst>
              </p:cNvPr>
              <p:cNvSpPr txBox="1"/>
              <p:nvPr/>
            </p:nvSpPr>
            <p:spPr>
              <a:xfrm>
                <a:off x="1211681" y="4659631"/>
                <a:ext cx="3475125" cy="943848"/>
              </a:xfrm>
              <a:prstGeom prst="rect">
                <a:avLst/>
              </a:prstGeom>
              <a:noFill/>
            </p:spPr>
            <p:txBody>
              <a:bodyPr wrap="square" rtlCol="0">
                <a:spAutoFit/>
              </a:bodyPr>
              <a:lstStyle/>
              <a:p>
                <a:pPr marL="0" marR="0" lvl="0" indent="0" defTabSz="68559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Ultra-Reliable Wireless Backhaul (CURWB)</a:t>
                </a:r>
              </a:p>
            </p:txBody>
          </p:sp>
          <p:sp>
            <p:nvSpPr>
              <p:cNvPr id="286" name="TextBox 285">
                <a:extLst>
                  <a:ext uri="{FF2B5EF4-FFF2-40B4-BE49-F238E27FC236}">
                    <a16:creationId xmlns:a16="http://schemas.microsoft.com/office/drawing/2014/main" id="{9F726099-24F4-3423-F942-C4DC0D506AB4}"/>
                  </a:ext>
                </a:extLst>
              </p:cNvPr>
              <p:cNvSpPr txBox="1"/>
              <p:nvPr/>
            </p:nvSpPr>
            <p:spPr>
              <a:xfrm>
                <a:off x="810497" y="5549939"/>
                <a:ext cx="4049713" cy="2492991"/>
              </a:xfrm>
              <a:prstGeom prst="rect">
                <a:avLst/>
              </a:prstGeom>
              <a:noFill/>
            </p:spPr>
            <p:txBody>
              <a:bodyPr wrap="square" rtlCol="0">
                <a:spAutoFit/>
              </a:bodyPr>
              <a:lstStyle/>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High-speed wireless hand-offs for </a:t>
                </a:r>
                <a:r>
                  <a:rPr lang="en-US" sz="1800" kern="0">
                    <a:latin typeface="Arial" panose="020B0604020202020204" pitchFamily="34" charset="0"/>
                    <a:ea typeface="ＭＳ Ｐゴシック" charset="0"/>
                    <a:cs typeface="Arial" panose="020B0604020202020204" pitchFamily="34" charset="0"/>
                  </a:rPr>
                  <a:t>command</a:t>
                </a: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 and control/status of </a:t>
                </a:r>
                <a:r>
                  <a:rPr kumimoji="0" lang="en-US" sz="18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mobile rides</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Provides “</a:t>
                </a:r>
                <a:r>
                  <a:rPr kumimoji="0" lang="en-US" sz="18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Fiber Backhaul Performance</a:t>
                </a: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 for mobile and fixed platforms </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Enhances </a:t>
                </a:r>
                <a:r>
                  <a:rPr kumimoji="0" lang="en-US" sz="180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other wireless </a:t>
                </a:r>
                <a:r>
                  <a:rPr kumimoji="0" lang="en-US" sz="18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access technologies</a:t>
                </a:r>
              </a:p>
              <a:p>
                <a:pPr marL="137160" marR="0" lvl="0" indent="-137160" defTabSz="685595" eaLnBrk="1" fontAlgn="auto" latinLnBrk="0" hangingPunct="1">
                  <a:lnSpc>
                    <a:spcPct val="100000"/>
                  </a:lnSpc>
                  <a:spcBef>
                    <a:spcPts val="0"/>
                  </a:spcBef>
                  <a:spcAft>
                    <a:spcPts val="300"/>
                  </a:spcAft>
                  <a:buClr>
                    <a:schemeClr val="tx1"/>
                  </a:buClr>
                  <a:buSzTx/>
                  <a:buFont typeface="Arial" panose="020B0604020202020204" pitchFamily="34" charset="0"/>
                  <a:buChar char="•"/>
                  <a:tabLst/>
                  <a:defRPr/>
                </a:pPr>
                <a:r>
                  <a:rPr lang="en-US" sz="1800" b="1" i="1" kern="0">
                    <a:latin typeface="Arial" panose="020B0604020202020204" pitchFamily="34" charset="0"/>
                    <a:ea typeface="ＭＳ Ｐゴシック" charset="0"/>
                    <a:cs typeface="Arial" panose="020B0604020202020204" pitchFamily="34" charset="0"/>
                  </a:rPr>
                  <a:t>Unlicensed</a:t>
                </a:r>
                <a:r>
                  <a:rPr lang="en-US" sz="1800" kern="0">
                    <a:latin typeface="Arial" panose="020B0604020202020204" pitchFamily="34" charset="0"/>
                    <a:ea typeface="ＭＳ Ｐゴシック" charset="0"/>
                    <a:cs typeface="Arial" panose="020B0604020202020204" pitchFamily="34" charset="0"/>
                  </a:rPr>
                  <a:t> spectrum</a:t>
                </a:r>
                <a:endParaRPr kumimoji="0" lang="en-US" sz="16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grpSp>
      <p:pic>
        <p:nvPicPr>
          <p:cNvPr id="287" name="Picture 286" descr="Logo, icon&#10;&#10;Description automatically generated">
            <a:extLst>
              <a:ext uri="{FF2B5EF4-FFF2-40B4-BE49-F238E27FC236}">
                <a16:creationId xmlns:a16="http://schemas.microsoft.com/office/drawing/2014/main" id="{C58808D3-9C6F-ACD6-E230-BB89DF3EE977}"/>
              </a:ext>
            </a:extLst>
          </p:cNvPr>
          <p:cNvPicPr>
            <a:picLocks noChangeAspect="1"/>
          </p:cNvPicPr>
          <p:nvPr/>
        </p:nvPicPr>
        <p:blipFill rotWithShape="1">
          <a:blip r:embed="rId9">
            <a:clrChange>
              <a:clrFrom>
                <a:srgbClr val="DCDADA"/>
              </a:clrFrom>
              <a:clrTo>
                <a:srgbClr val="DCDADA">
                  <a:alpha val="0"/>
                </a:srgbClr>
              </a:clrTo>
            </a:clrChange>
            <a:extLst>
              <a:ext uri="{28A0092B-C50C-407E-A947-70E740481C1C}">
                <a14:useLocalDpi xmlns:a14="http://schemas.microsoft.com/office/drawing/2010/main" val="0"/>
              </a:ext>
            </a:extLst>
          </a:blip>
          <a:srcRect b="1972"/>
          <a:stretch/>
        </p:blipFill>
        <p:spPr>
          <a:xfrm>
            <a:off x="6942012" y="1107993"/>
            <a:ext cx="426033" cy="430095"/>
          </a:xfrm>
          <a:prstGeom prst="rect">
            <a:avLst/>
          </a:prstGeom>
        </p:spPr>
      </p:pic>
      <p:grpSp>
        <p:nvGrpSpPr>
          <p:cNvPr id="288" name="Group 287">
            <a:extLst>
              <a:ext uri="{FF2B5EF4-FFF2-40B4-BE49-F238E27FC236}">
                <a16:creationId xmlns:a16="http://schemas.microsoft.com/office/drawing/2014/main" id="{87608F28-2383-77A9-5671-5771C6BA51A2}"/>
              </a:ext>
            </a:extLst>
          </p:cNvPr>
          <p:cNvGrpSpPr/>
          <p:nvPr/>
        </p:nvGrpSpPr>
        <p:grpSpPr>
          <a:xfrm rot="21097960" flipH="1">
            <a:off x="4804856" y="1315184"/>
            <a:ext cx="1898780" cy="203652"/>
            <a:chOff x="5906554" y="2602679"/>
            <a:chExt cx="846971" cy="86573"/>
          </a:xfrm>
          <a:solidFill>
            <a:srgbClr val="C4C4C7"/>
          </a:solidFill>
        </p:grpSpPr>
        <p:sp>
          <p:nvSpPr>
            <p:cNvPr id="289" name="Freeform 100">
              <a:extLst>
                <a:ext uri="{FF2B5EF4-FFF2-40B4-BE49-F238E27FC236}">
                  <a16:creationId xmlns:a16="http://schemas.microsoft.com/office/drawing/2014/main" id="{FB3B68AA-961A-F118-C428-42AC930259B6}"/>
                </a:ext>
              </a:extLst>
            </p:cNvPr>
            <p:cNvSpPr>
              <a:spLocks/>
            </p:cNvSpPr>
            <p:nvPr/>
          </p:nvSpPr>
          <p:spPr bwMode="auto">
            <a:xfrm>
              <a:off x="6699913" y="2602679"/>
              <a:ext cx="53612" cy="52818"/>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grpFill/>
            <a:ln w="9525">
              <a:solidFill>
                <a:srgbClr val="C4C4C7"/>
              </a:solidFill>
              <a:round/>
              <a:headEnd/>
              <a:tailEnd/>
            </a:ln>
          </p:spPr>
          <p:txBody>
            <a:bodyPr vert="horz" wrap="square" lIns="68580" tIns="34290" rIns="68580" bIns="34290" numCol="1" anchor="t" anchorCtr="0" compatLnSpc="1">
              <a:prstTxWarp prst="textNoShape">
                <a:avLst/>
              </a:prstTxWarp>
            </a:bodyPr>
            <a:lstStyle/>
            <a:p>
              <a:pPr defTabSz="457120"/>
              <a:endParaRPr lang="en-US" sz="1350">
                <a:solidFill>
                  <a:srgbClr val="0D274C"/>
                </a:solidFill>
                <a:latin typeface="Arial" charset="0"/>
                <a:ea typeface="ＭＳ Ｐゴシック" charset="0"/>
              </a:endParaRPr>
            </a:p>
          </p:txBody>
        </p:sp>
        <p:sp>
          <p:nvSpPr>
            <p:cNvPr id="290" name="Freeform 101">
              <a:extLst>
                <a:ext uri="{FF2B5EF4-FFF2-40B4-BE49-F238E27FC236}">
                  <a16:creationId xmlns:a16="http://schemas.microsoft.com/office/drawing/2014/main" id="{DE49F393-F7A1-9222-B04B-1C345312C141}"/>
                </a:ext>
              </a:extLst>
            </p:cNvPr>
            <p:cNvSpPr>
              <a:spLocks/>
            </p:cNvSpPr>
            <p:nvPr/>
          </p:nvSpPr>
          <p:spPr bwMode="auto">
            <a:xfrm>
              <a:off x="6699913" y="2636832"/>
              <a:ext cx="53612" cy="52420"/>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grpFill/>
            <a:ln w="9525">
              <a:solidFill>
                <a:srgbClr val="C4C4C7"/>
              </a:solidFill>
              <a:round/>
              <a:headEnd/>
              <a:tailEnd/>
            </a:ln>
          </p:spPr>
          <p:txBody>
            <a:bodyPr vert="horz" wrap="square" lIns="68580" tIns="34290" rIns="68580" bIns="34290" numCol="1" anchor="t" anchorCtr="0" compatLnSpc="1">
              <a:prstTxWarp prst="textNoShape">
                <a:avLst/>
              </a:prstTxWarp>
            </a:bodyPr>
            <a:lstStyle/>
            <a:p>
              <a:pPr defTabSz="457120"/>
              <a:endParaRPr lang="en-US" sz="1350">
                <a:solidFill>
                  <a:srgbClr val="0D274C"/>
                </a:solidFill>
                <a:latin typeface="Arial" charset="0"/>
                <a:ea typeface="ＭＳ Ｐゴシック" charset="0"/>
              </a:endParaRPr>
            </a:p>
          </p:txBody>
        </p:sp>
        <p:sp>
          <p:nvSpPr>
            <p:cNvPr id="291" name="Freeform: Shape 95">
              <a:extLst>
                <a:ext uri="{FF2B5EF4-FFF2-40B4-BE49-F238E27FC236}">
                  <a16:creationId xmlns:a16="http://schemas.microsoft.com/office/drawing/2014/main" id="{E71A7B7E-CD28-A334-EE2D-6A2B12DD40AD}"/>
                </a:ext>
              </a:extLst>
            </p:cNvPr>
            <p:cNvSpPr>
              <a:spLocks/>
            </p:cNvSpPr>
            <p:nvPr/>
          </p:nvSpPr>
          <p:spPr bwMode="auto">
            <a:xfrm>
              <a:off x="5906554" y="2637626"/>
              <a:ext cx="845778" cy="17871"/>
            </a:xfrm>
            <a:custGeom>
              <a:avLst/>
              <a:gdLst>
                <a:gd name="connsiteX0" fmla="*/ 9385 w 845778"/>
                <a:gd name="connsiteY0" fmla="*/ 0 h 17871"/>
                <a:gd name="connsiteX1" fmla="*/ 92554 w 845778"/>
                <a:gd name="connsiteY1" fmla="*/ 0 h 17871"/>
                <a:gd name="connsiteX2" fmla="*/ 179249 w 845778"/>
                <a:gd name="connsiteY2" fmla="*/ 0 h 17871"/>
                <a:gd name="connsiteX3" fmla="*/ 236048 w 845778"/>
                <a:gd name="connsiteY3" fmla="*/ 0 h 17871"/>
                <a:gd name="connsiteX4" fmla="*/ 262418 w 845778"/>
                <a:gd name="connsiteY4" fmla="*/ 0 h 17871"/>
                <a:gd name="connsiteX5" fmla="*/ 379542 w 845778"/>
                <a:gd name="connsiteY5" fmla="*/ 0 h 17871"/>
                <a:gd name="connsiteX6" fmla="*/ 405912 w 845778"/>
                <a:gd name="connsiteY6" fmla="*/ 0 h 17871"/>
                <a:gd name="connsiteX7" fmla="*/ 523036 w 845778"/>
                <a:gd name="connsiteY7" fmla="*/ 0 h 17871"/>
                <a:gd name="connsiteX8" fmla="*/ 549406 w 845778"/>
                <a:gd name="connsiteY8" fmla="*/ 0 h 17871"/>
                <a:gd name="connsiteX9" fmla="*/ 666530 w 845778"/>
                <a:gd name="connsiteY9" fmla="*/ 0 h 17871"/>
                <a:gd name="connsiteX10" fmla="*/ 692900 w 845778"/>
                <a:gd name="connsiteY10" fmla="*/ 0 h 17871"/>
                <a:gd name="connsiteX11" fmla="*/ 836394 w 845778"/>
                <a:gd name="connsiteY11" fmla="*/ 0 h 17871"/>
                <a:gd name="connsiteX12" fmla="*/ 845778 w 845778"/>
                <a:gd name="connsiteY12" fmla="*/ 9406 h 17871"/>
                <a:gd name="connsiteX13" fmla="*/ 836394 w 845778"/>
                <a:gd name="connsiteY13" fmla="*/ 17871 h 17871"/>
                <a:gd name="connsiteX14" fmla="*/ 692900 w 845778"/>
                <a:gd name="connsiteY14" fmla="*/ 17871 h 17871"/>
                <a:gd name="connsiteX15" fmla="*/ 666530 w 845778"/>
                <a:gd name="connsiteY15" fmla="*/ 17871 h 17871"/>
                <a:gd name="connsiteX16" fmla="*/ 549406 w 845778"/>
                <a:gd name="connsiteY16" fmla="*/ 17871 h 17871"/>
                <a:gd name="connsiteX17" fmla="*/ 523036 w 845778"/>
                <a:gd name="connsiteY17" fmla="*/ 17871 h 17871"/>
                <a:gd name="connsiteX18" fmla="*/ 405912 w 845778"/>
                <a:gd name="connsiteY18" fmla="*/ 17871 h 17871"/>
                <a:gd name="connsiteX19" fmla="*/ 379542 w 845778"/>
                <a:gd name="connsiteY19" fmla="*/ 17871 h 17871"/>
                <a:gd name="connsiteX20" fmla="*/ 262418 w 845778"/>
                <a:gd name="connsiteY20" fmla="*/ 17871 h 17871"/>
                <a:gd name="connsiteX21" fmla="*/ 236048 w 845778"/>
                <a:gd name="connsiteY21" fmla="*/ 17871 h 17871"/>
                <a:gd name="connsiteX22" fmla="*/ 179249 w 845778"/>
                <a:gd name="connsiteY22" fmla="*/ 17871 h 17871"/>
                <a:gd name="connsiteX23" fmla="*/ 92554 w 845778"/>
                <a:gd name="connsiteY23" fmla="*/ 17871 h 17871"/>
                <a:gd name="connsiteX24" fmla="*/ 9385 w 845778"/>
                <a:gd name="connsiteY24" fmla="*/ 17871 h 17871"/>
                <a:gd name="connsiteX25" fmla="*/ 0 w 845778"/>
                <a:gd name="connsiteY25" fmla="*/ 9406 h 17871"/>
                <a:gd name="connsiteX26" fmla="*/ 9385 w 845778"/>
                <a:gd name="connsiteY26" fmla="*/ 0 h 1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5778" h="17871">
                  <a:moveTo>
                    <a:pt x="9385" y="0"/>
                  </a:moveTo>
                  <a:lnTo>
                    <a:pt x="92554" y="0"/>
                  </a:lnTo>
                  <a:lnTo>
                    <a:pt x="179249" y="0"/>
                  </a:lnTo>
                  <a:lnTo>
                    <a:pt x="236048" y="0"/>
                  </a:lnTo>
                  <a:lnTo>
                    <a:pt x="262418" y="0"/>
                  </a:lnTo>
                  <a:lnTo>
                    <a:pt x="379542" y="0"/>
                  </a:lnTo>
                  <a:lnTo>
                    <a:pt x="405912" y="0"/>
                  </a:lnTo>
                  <a:lnTo>
                    <a:pt x="523036" y="0"/>
                  </a:lnTo>
                  <a:lnTo>
                    <a:pt x="549406" y="0"/>
                  </a:lnTo>
                  <a:lnTo>
                    <a:pt x="666530" y="0"/>
                  </a:lnTo>
                  <a:lnTo>
                    <a:pt x="692900" y="0"/>
                  </a:lnTo>
                  <a:lnTo>
                    <a:pt x="836394" y="0"/>
                  </a:lnTo>
                  <a:cubicBezTo>
                    <a:pt x="842024" y="0"/>
                    <a:pt x="845778" y="3762"/>
                    <a:pt x="845778" y="9406"/>
                  </a:cubicBezTo>
                  <a:cubicBezTo>
                    <a:pt x="845778" y="14109"/>
                    <a:pt x="842024" y="17871"/>
                    <a:pt x="836394" y="17871"/>
                  </a:cubicBezTo>
                  <a:lnTo>
                    <a:pt x="692900" y="17871"/>
                  </a:lnTo>
                  <a:lnTo>
                    <a:pt x="666530" y="17871"/>
                  </a:lnTo>
                  <a:lnTo>
                    <a:pt x="549406" y="17871"/>
                  </a:lnTo>
                  <a:lnTo>
                    <a:pt x="523036" y="17871"/>
                  </a:lnTo>
                  <a:lnTo>
                    <a:pt x="405912" y="17871"/>
                  </a:lnTo>
                  <a:lnTo>
                    <a:pt x="379542" y="17871"/>
                  </a:lnTo>
                  <a:lnTo>
                    <a:pt x="262418" y="17871"/>
                  </a:lnTo>
                  <a:lnTo>
                    <a:pt x="236048" y="17871"/>
                  </a:lnTo>
                  <a:lnTo>
                    <a:pt x="179249" y="17871"/>
                  </a:lnTo>
                  <a:lnTo>
                    <a:pt x="92554" y="17871"/>
                  </a:lnTo>
                  <a:lnTo>
                    <a:pt x="9385" y="17871"/>
                  </a:lnTo>
                  <a:cubicBezTo>
                    <a:pt x="4693" y="17871"/>
                    <a:pt x="0" y="14109"/>
                    <a:pt x="0" y="9406"/>
                  </a:cubicBezTo>
                  <a:cubicBezTo>
                    <a:pt x="0" y="3762"/>
                    <a:pt x="4693" y="0"/>
                    <a:pt x="9385" y="0"/>
                  </a:cubicBezTo>
                  <a:close/>
                </a:path>
              </a:pathLst>
            </a:custGeom>
            <a:grpFill/>
            <a:ln w="9525">
              <a:solidFill>
                <a:srgbClr val="C4C4C7"/>
              </a:solidFill>
              <a:round/>
              <a:headEnd/>
              <a:tailEnd/>
            </a:ln>
          </p:spPr>
          <p:txBody>
            <a:bodyPr vert="horz" wrap="square" lIns="68580" tIns="34290" rIns="68580" bIns="34290" numCol="1" anchor="t" anchorCtr="0" compatLnSpc="1">
              <a:prstTxWarp prst="textNoShape">
                <a:avLst/>
              </a:prstTxWarp>
              <a:noAutofit/>
            </a:bodyPr>
            <a:lstStyle/>
            <a:p>
              <a:pPr defTabSz="457120"/>
              <a:endParaRPr lang="en-US" sz="1350">
                <a:solidFill>
                  <a:srgbClr val="0D274C"/>
                </a:solidFill>
                <a:latin typeface="Arial" charset="0"/>
                <a:ea typeface="ＭＳ Ｐゴシック" charset="0"/>
              </a:endParaRPr>
            </a:p>
          </p:txBody>
        </p:sp>
      </p:grpSp>
      <p:sp>
        <p:nvSpPr>
          <p:cNvPr id="4" name="Slide Number Placeholder 3">
            <a:extLst>
              <a:ext uri="{FF2B5EF4-FFF2-40B4-BE49-F238E27FC236}">
                <a16:creationId xmlns:a16="http://schemas.microsoft.com/office/drawing/2014/main" id="{CC84E061-A76D-2535-636A-1BF4E593FCFB}"/>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18</a:t>
            </a:fld>
            <a:endParaRPr lang="en-US"/>
          </a:p>
        </p:txBody>
      </p:sp>
    </p:spTree>
    <p:extLst>
      <p:ext uri="{BB962C8B-B14F-4D97-AF65-F5344CB8AC3E}">
        <p14:creationId xmlns:p14="http://schemas.microsoft.com/office/powerpoint/2010/main" val="384477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5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500"/>
                                        <p:tgtEl>
                                          <p:spTgt spid="2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
                                        </p:tgtEl>
                                        <p:attrNameLst>
                                          <p:attrName>style.visibility</p:attrName>
                                        </p:attrNameLst>
                                      </p:cBhvr>
                                      <p:to>
                                        <p:strVal val="visible"/>
                                      </p:to>
                                    </p:set>
                                    <p:animEffect transition="in" filter="fade">
                                      <p:cBhvr>
                                        <p:cTn id="1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92506D-3D79-59EC-3FEE-6B488AC59423}"/>
              </a:ext>
            </a:extLst>
          </p:cNvPr>
          <p:cNvSpPr/>
          <p:nvPr/>
        </p:nvSpPr>
        <p:spPr>
          <a:xfrm>
            <a:off x="1418896" y="2365254"/>
            <a:ext cx="10449813" cy="3046988"/>
          </a:xfrm>
          <a:prstGeom prst="rect">
            <a:avLst/>
          </a:prstGeom>
        </p:spPr>
        <p:txBody>
          <a:bodyPr wrap="square">
            <a:spAutoFit/>
          </a:bodyPr>
          <a:lstStyle/>
          <a:p>
            <a:pPr marL="457200" indent="-457200">
              <a:buFont typeface="System Font Regular"/>
              <a:buChar char="-"/>
            </a:pPr>
            <a:r>
              <a:rPr lang="en-US">
                <a:latin typeface="Arial" panose="020B0604020202020204" pitchFamily="34" charset="0"/>
                <a:cs typeface="Arial" panose="020B0604020202020204" pitchFamily="34" charset="0"/>
              </a:rPr>
              <a:t>Overview of Private Wireless Technologies</a:t>
            </a:r>
          </a:p>
          <a:p>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Private Wireless Deployment Considerations</a:t>
            </a:r>
          </a:p>
          <a:p>
            <a:pPr marL="457200" indent="-457200">
              <a:buFont typeface="System Font Regular"/>
              <a:buChar char="-"/>
            </a:pPr>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Integrated Wireless Employment Opportunities </a:t>
            </a:r>
          </a:p>
          <a:p>
            <a:pPr marL="457200" indent="-457200">
              <a:buFont typeface="System Font Regular"/>
              <a:buChar char="-"/>
            </a:pPr>
            <a:endParaRPr lang="en-US"/>
          </a:p>
        </p:txBody>
      </p:sp>
      <p:sp>
        <p:nvSpPr>
          <p:cNvPr id="2" name="Title 1">
            <a:extLst>
              <a:ext uri="{FF2B5EF4-FFF2-40B4-BE49-F238E27FC236}">
                <a16:creationId xmlns:a16="http://schemas.microsoft.com/office/drawing/2014/main" id="{DE4BF470-108D-18D0-205E-8E8B2E09F9EA}"/>
              </a:ext>
            </a:extLst>
          </p:cNvPr>
          <p:cNvSpPr>
            <a:spLocks noGrp="1"/>
          </p:cNvSpPr>
          <p:nvPr>
            <p:ph type="title"/>
          </p:nvPr>
        </p:nvSpPr>
        <p:spPr>
          <a:xfrm>
            <a:off x="741392" y="879628"/>
            <a:ext cx="11127317" cy="975783"/>
          </a:xfrm>
        </p:spPr>
        <p:txBody>
          <a:bodyPr/>
          <a:lstStyle/>
          <a:p>
            <a:r>
              <a:rPr lang="en-US" sz="4000"/>
              <a:t>Private Wireless Feature Comparison</a:t>
            </a:r>
            <a:endParaRPr lang="en-US"/>
          </a:p>
        </p:txBody>
      </p:sp>
      <p:sp>
        <p:nvSpPr>
          <p:cNvPr id="6" name="Slide Number Placeholder 5">
            <a:extLst>
              <a:ext uri="{FF2B5EF4-FFF2-40B4-BE49-F238E27FC236}">
                <a16:creationId xmlns:a16="http://schemas.microsoft.com/office/drawing/2014/main" id="{34D2BC5D-836D-3C06-2CE5-BA98AD809FDB}"/>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19</a:t>
            </a:fld>
            <a:endParaRPr lang="en-US"/>
          </a:p>
        </p:txBody>
      </p:sp>
    </p:spTree>
    <p:extLst>
      <p:ext uri="{BB962C8B-B14F-4D97-AF65-F5344CB8AC3E}">
        <p14:creationId xmlns:p14="http://schemas.microsoft.com/office/powerpoint/2010/main" val="407818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8ABDF-7FA0-D32E-62E7-CB822FBC267D}"/>
              </a:ext>
            </a:extLst>
          </p:cNvPr>
          <p:cNvSpPr>
            <a:spLocks noGrp="1"/>
          </p:cNvSpPr>
          <p:nvPr>
            <p:ph type="title"/>
          </p:nvPr>
        </p:nvSpPr>
        <p:spPr/>
        <p:txBody>
          <a:bodyPr/>
          <a:lstStyle/>
          <a:p>
            <a:r>
              <a:rPr lang="en-US" sz="2800"/>
              <a:t>Why Private Wireless for LVC?</a:t>
            </a:r>
          </a:p>
        </p:txBody>
      </p:sp>
      <p:grpSp>
        <p:nvGrpSpPr>
          <p:cNvPr id="6" name="object 3">
            <a:extLst>
              <a:ext uri="{FF2B5EF4-FFF2-40B4-BE49-F238E27FC236}">
                <a16:creationId xmlns:a16="http://schemas.microsoft.com/office/drawing/2014/main" id="{7082706E-0238-E1ED-6976-59FD43A541D5}"/>
              </a:ext>
            </a:extLst>
          </p:cNvPr>
          <p:cNvGrpSpPr/>
          <p:nvPr/>
        </p:nvGrpSpPr>
        <p:grpSpPr>
          <a:xfrm>
            <a:off x="647598" y="1311966"/>
            <a:ext cx="10194405" cy="4040025"/>
            <a:chOff x="647598" y="1725983"/>
            <a:chExt cx="10194405" cy="4040025"/>
          </a:xfrm>
        </p:grpSpPr>
        <p:pic>
          <p:nvPicPr>
            <p:cNvPr id="7" name="object 4">
              <a:extLst>
                <a:ext uri="{FF2B5EF4-FFF2-40B4-BE49-F238E27FC236}">
                  <a16:creationId xmlns:a16="http://schemas.microsoft.com/office/drawing/2014/main" id="{307994E0-FE0F-9F22-21B2-D8B7EB3E4BF9}"/>
                </a:ext>
              </a:extLst>
            </p:cNvPr>
            <p:cNvPicPr/>
            <p:nvPr/>
          </p:nvPicPr>
          <p:blipFill>
            <a:blip r:embed="rId3" cstate="print"/>
            <a:stretch>
              <a:fillRect/>
            </a:stretch>
          </p:blipFill>
          <p:spPr>
            <a:xfrm>
              <a:off x="647598" y="1725983"/>
              <a:ext cx="4262334" cy="4022816"/>
            </a:xfrm>
            <a:prstGeom prst="rect">
              <a:avLst/>
            </a:prstGeom>
          </p:spPr>
        </p:pic>
        <p:pic>
          <p:nvPicPr>
            <p:cNvPr id="8" name="object 5">
              <a:extLst>
                <a:ext uri="{FF2B5EF4-FFF2-40B4-BE49-F238E27FC236}">
                  <a16:creationId xmlns:a16="http://schemas.microsoft.com/office/drawing/2014/main" id="{B13AFF83-0D4B-93AC-F9DA-AE409CBD820C}"/>
                </a:ext>
              </a:extLst>
            </p:cNvPr>
            <p:cNvPicPr/>
            <p:nvPr/>
          </p:nvPicPr>
          <p:blipFill>
            <a:blip r:embed="rId4" cstate="print"/>
            <a:stretch>
              <a:fillRect/>
            </a:stretch>
          </p:blipFill>
          <p:spPr>
            <a:xfrm>
              <a:off x="5883119" y="2023966"/>
              <a:ext cx="4958884" cy="3742042"/>
            </a:xfrm>
            <a:prstGeom prst="rect">
              <a:avLst/>
            </a:prstGeom>
          </p:spPr>
        </p:pic>
      </p:grpSp>
      <p:sp>
        <p:nvSpPr>
          <p:cNvPr id="9" name="object 6">
            <a:extLst>
              <a:ext uri="{FF2B5EF4-FFF2-40B4-BE49-F238E27FC236}">
                <a16:creationId xmlns:a16="http://schemas.microsoft.com/office/drawing/2014/main" id="{7E481E55-5CD7-50E2-51AD-7164AFB4082A}"/>
              </a:ext>
            </a:extLst>
          </p:cNvPr>
          <p:cNvSpPr txBox="1"/>
          <p:nvPr/>
        </p:nvSpPr>
        <p:spPr>
          <a:xfrm>
            <a:off x="744271" y="5420879"/>
            <a:ext cx="4165661" cy="766234"/>
          </a:xfrm>
          <a:prstGeom prst="rect">
            <a:avLst/>
          </a:prstGeom>
        </p:spPr>
        <p:txBody>
          <a:bodyPr vert="horz" wrap="square" lIns="0" tIns="14604" rIns="0" bIns="0" rtlCol="0">
            <a:spAutoFit/>
          </a:bodyPr>
          <a:lstStyle/>
          <a:p>
            <a:pPr marL="12700" algn="ctr">
              <a:lnSpc>
                <a:spcPct val="100000"/>
              </a:lnSpc>
              <a:spcBef>
                <a:spcPts val="114"/>
              </a:spcBef>
            </a:pPr>
            <a:r>
              <a:rPr lang="en-US" sz="2400" b="1" spc="-55">
                <a:latin typeface="Arial" panose="020B0604020202020204" pitchFamily="34" charset="0"/>
                <a:cs typeface="Arial" panose="020B0604020202020204" pitchFamily="34" charset="0"/>
              </a:rPr>
              <a:t>Legacy Wireless </a:t>
            </a:r>
            <a:r>
              <a:rPr lang="en-US" sz="2400" b="1" spc="5">
                <a:latin typeface="Arial" panose="020B0604020202020204" pitchFamily="34" charset="0"/>
                <a:cs typeface="Arial" panose="020B0604020202020204" pitchFamily="34" charset="0"/>
              </a:rPr>
              <a:t>==</a:t>
            </a:r>
            <a:r>
              <a:rPr lang="en-US" sz="2400" b="1" spc="-55">
                <a:latin typeface="Arial" panose="020B0604020202020204" pitchFamily="34" charset="0"/>
                <a:cs typeface="Arial" panose="020B0604020202020204" pitchFamily="34" charset="0"/>
              </a:rPr>
              <a:t> </a:t>
            </a:r>
          </a:p>
          <a:p>
            <a:pPr marL="12700" algn="ctr">
              <a:lnSpc>
                <a:spcPct val="100000"/>
              </a:lnSpc>
              <a:spcBef>
                <a:spcPts val="114"/>
              </a:spcBef>
            </a:pPr>
            <a:r>
              <a:rPr lang="en-US" sz="2400" b="1">
                <a:latin typeface="Arial" panose="020B0604020202020204" pitchFamily="34" charset="0"/>
                <a:cs typeface="Arial" panose="020B0604020202020204" pitchFamily="34" charset="0"/>
              </a:rPr>
              <a:t>LVC</a:t>
            </a:r>
            <a:r>
              <a:rPr sz="2400" b="1" spc="-135">
                <a:latin typeface="Arial" panose="020B0604020202020204" pitchFamily="34" charset="0"/>
                <a:cs typeface="Arial" panose="020B0604020202020204" pitchFamily="34" charset="0"/>
              </a:rPr>
              <a:t> </a:t>
            </a:r>
            <a:r>
              <a:rPr sz="2400" b="1" i="1" u="sng">
                <a:latin typeface="Arial" panose="020B0604020202020204" pitchFamily="34" charset="0"/>
                <a:cs typeface="Arial" panose="020B0604020202020204" pitchFamily="34" charset="0"/>
              </a:rPr>
              <a:t>Connectivity</a:t>
            </a:r>
          </a:p>
        </p:txBody>
      </p:sp>
      <p:sp>
        <p:nvSpPr>
          <p:cNvPr id="11" name="object 6">
            <a:extLst>
              <a:ext uri="{FF2B5EF4-FFF2-40B4-BE49-F238E27FC236}">
                <a16:creationId xmlns:a16="http://schemas.microsoft.com/office/drawing/2014/main" id="{04EDC5C3-C4EE-CB13-AC92-2793CD99BEF8}"/>
              </a:ext>
            </a:extLst>
          </p:cNvPr>
          <p:cNvSpPr txBox="1"/>
          <p:nvPr/>
        </p:nvSpPr>
        <p:spPr>
          <a:xfrm>
            <a:off x="5955689" y="1305845"/>
            <a:ext cx="4165661" cy="766234"/>
          </a:xfrm>
          <a:prstGeom prst="rect">
            <a:avLst/>
          </a:prstGeom>
        </p:spPr>
        <p:txBody>
          <a:bodyPr vert="horz" wrap="square" lIns="0" tIns="14604" rIns="0" bIns="0" rtlCol="0">
            <a:spAutoFit/>
          </a:bodyPr>
          <a:lstStyle/>
          <a:p>
            <a:pPr marL="12700" algn="ctr">
              <a:lnSpc>
                <a:spcPct val="100000"/>
              </a:lnSpc>
              <a:spcBef>
                <a:spcPts val="114"/>
              </a:spcBef>
            </a:pPr>
            <a:r>
              <a:rPr lang="en-US" sz="2400" b="1" spc="-55">
                <a:latin typeface="Arial" panose="020B0604020202020204" pitchFamily="34" charset="0"/>
                <a:cs typeface="Arial" panose="020B0604020202020204" pitchFamily="34" charset="0"/>
              </a:rPr>
              <a:t>Private Wireless == </a:t>
            </a:r>
          </a:p>
          <a:p>
            <a:pPr marL="12700" algn="ctr">
              <a:lnSpc>
                <a:spcPct val="100000"/>
              </a:lnSpc>
              <a:spcBef>
                <a:spcPts val="114"/>
              </a:spcBef>
            </a:pPr>
            <a:r>
              <a:rPr lang="en-US" sz="2400" b="1">
                <a:latin typeface="Arial" panose="020B0604020202020204" pitchFamily="34" charset="0"/>
                <a:cs typeface="Arial" panose="020B0604020202020204" pitchFamily="34" charset="0"/>
              </a:rPr>
              <a:t>LVC</a:t>
            </a:r>
            <a:r>
              <a:rPr sz="2400" b="1" spc="-135">
                <a:latin typeface="Arial" panose="020B0604020202020204" pitchFamily="34" charset="0"/>
                <a:cs typeface="Arial" panose="020B0604020202020204" pitchFamily="34" charset="0"/>
              </a:rPr>
              <a:t> </a:t>
            </a:r>
            <a:r>
              <a:rPr lang="en-US" sz="2400" b="1" i="1" u="sng">
                <a:latin typeface="Arial" panose="020B0604020202020204" pitchFamily="34" charset="0"/>
                <a:cs typeface="Arial" panose="020B0604020202020204" pitchFamily="34" charset="0"/>
              </a:rPr>
              <a:t>Experiences</a:t>
            </a:r>
            <a:endParaRPr sz="2400" b="1" i="1" u="sng">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98DCDA66-A331-78D6-7A8B-10D069DF1330}"/>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a:t>
            </a:fld>
            <a:endParaRPr lang="en-US"/>
          </a:p>
        </p:txBody>
      </p:sp>
    </p:spTree>
    <p:extLst>
      <p:ext uri="{BB962C8B-B14F-4D97-AF65-F5344CB8AC3E}">
        <p14:creationId xmlns:p14="http://schemas.microsoft.com/office/powerpoint/2010/main" val="267330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B9FA7-5A18-A6B4-C3BE-A8153F3AEF63}"/>
              </a:ext>
            </a:extLst>
          </p:cNvPr>
          <p:cNvSpPr>
            <a:spLocks noGrp="1"/>
          </p:cNvSpPr>
          <p:nvPr>
            <p:ph type="title"/>
          </p:nvPr>
        </p:nvSpPr>
        <p:spPr>
          <a:xfrm>
            <a:off x="2138082" y="-26936"/>
            <a:ext cx="7975708" cy="795130"/>
          </a:xfrm>
        </p:spPr>
        <p:txBody>
          <a:bodyPr/>
          <a:lstStyle/>
          <a:p>
            <a:r>
              <a:rPr lang="en-US"/>
              <a:t>Ultra-Reliable Wireless Backhaul (CURWB)</a:t>
            </a:r>
          </a:p>
        </p:txBody>
      </p:sp>
      <p:sp>
        <p:nvSpPr>
          <p:cNvPr id="26" name="Rectangle 25">
            <a:extLst>
              <a:ext uri="{FF2B5EF4-FFF2-40B4-BE49-F238E27FC236}">
                <a16:creationId xmlns:a16="http://schemas.microsoft.com/office/drawing/2014/main" id="{C0DD10A4-2990-CC3B-6D8C-1829520EBDE5}"/>
              </a:ext>
            </a:extLst>
          </p:cNvPr>
          <p:cNvSpPr/>
          <p:nvPr/>
        </p:nvSpPr>
        <p:spPr>
          <a:xfrm>
            <a:off x="1133476" y="5620129"/>
            <a:ext cx="9144000" cy="688491"/>
          </a:xfrm>
          <a:prstGeom prst="rect">
            <a:avLst/>
          </a:prstGeom>
          <a:solidFill>
            <a:srgbClr val="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27" name="Pentagon 26">
            <a:extLst>
              <a:ext uri="{FF2B5EF4-FFF2-40B4-BE49-F238E27FC236}">
                <a16:creationId xmlns:a16="http://schemas.microsoft.com/office/drawing/2014/main" id="{588EFF75-58C1-2ED4-271A-0BB140E0EDA5}"/>
              </a:ext>
            </a:extLst>
          </p:cNvPr>
          <p:cNvSpPr/>
          <p:nvPr/>
        </p:nvSpPr>
        <p:spPr>
          <a:xfrm>
            <a:off x="5524500" y="5438573"/>
            <a:ext cx="4657872" cy="346437"/>
          </a:xfrm>
          <a:prstGeom prst="homePlate">
            <a:avLst/>
          </a:prstGeom>
          <a:solidFill>
            <a:srgbClr val="6EBE4A"/>
          </a:solidFill>
          <a:ln w="254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lang="en-US" sz="1600" b="1" kern="0">
                <a:solidFill>
                  <a:srgbClr val="FFFFFF"/>
                </a:solidFill>
                <a:latin typeface="Arial" panose="020B0604020202020204" pitchFamily="34" charset="0"/>
                <a:ea typeface="ＭＳ Ｐゴシック" charset="0"/>
                <a:cs typeface="Arial" panose="020B0604020202020204" pitchFamily="34" charset="0"/>
              </a:rPr>
              <a:t>Operational Technology</a:t>
            </a:r>
            <a:r>
              <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(OT)</a:t>
            </a:r>
          </a:p>
        </p:txBody>
      </p:sp>
      <p:sp>
        <p:nvSpPr>
          <p:cNvPr id="28" name="Pentagon 27">
            <a:extLst>
              <a:ext uri="{FF2B5EF4-FFF2-40B4-BE49-F238E27FC236}">
                <a16:creationId xmlns:a16="http://schemas.microsoft.com/office/drawing/2014/main" id="{14B74AC8-A35F-AAA4-15C9-99449EB78B3C}"/>
              </a:ext>
            </a:extLst>
          </p:cNvPr>
          <p:cNvSpPr/>
          <p:nvPr/>
        </p:nvSpPr>
        <p:spPr>
          <a:xfrm>
            <a:off x="3332645" y="5807767"/>
            <a:ext cx="6849726" cy="350410"/>
          </a:xfrm>
          <a:prstGeom prst="homePlate">
            <a:avLst/>
          </a:prstGeom>
          <a:solidFill>
            <a:srgbClr val="1E4471"/>
          </a:solidFill>
          <a:ln w="254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Ultra-Reliable Wireless Backhaul (CURWB)</a:t>
            </a:r>
          </a:p>
        </p:txBody>
      </p:sp>
      <p:grpSp>
        <p:nvGrpSpPr>
          <p:cNvPr id="29" name="Group 28">
            <a:extLst>
              <a:ext uri="{FF2B5EF4-FFF2-40B4-BE49-F238E27FC236}">
                <a16:creationId xmlns:a16="http://schemas.microsoft.com/office/drawing/2014/main" id="{0948FD39-E304-9BED-BFE3-05B78F5724E1}"/>
              </a:ext>
            </a:extLst>
          </p:cNvPr>
          <p:cNvGrpSpPr/>
          <p:nvPr/>
        </p:nvGrpSpPr>
        <p:grpSpPr>
          <a:xfrm>
            <a:off x="457201" y="5436843"/>
            <a:ext cx="9721880" cy="497310"/>
            <a:chOff x="303378" y="1730992"/>
            <a:chExt cx="8099326" cy="1340366"/>
          </a:xfrm>
        </p:grpSpPr>
        <p:sp>
          <p:nvSpPr>
            <p:cNvPr id="30" name="Rectangle 29">
              <a:extLst>
                <a:ext uri="{FF2B5EF4-FFF2-40B4-BE49-F238E27FC236}">
                  <a16:creationId xmlns:a16="http://schemas.microsoft.com/office/drawing/2014/main" id="{32713711-0B74-2B51-1F05-825D40C8E27E}"/>
                </a:ext>
              </a:extLst>
            </p:cNvPr>
            <p:cNvSpPr/>
            <p:nvPr/>
          </p:nvSpPr>
          <p:spPr>
            <a:xfrm>
              <a:off x="6517736" y="2324781"/>
              <a:ext cx="1884968" cy="746577"/>
            </a:xfrm>
            <a:prstGeom prst="rect">
              <a:avLst/>
            </a:prstGeom>
          </p:spPr>
          <p:txBody>
            <a:bodyPr wrap="square">
              <a:spAutoFit/>
            </a:bodyPr>
            <a:lstStyle/>
            <a:p>
              <a:pPr marL="171446" marR="0" lvl="0" indent="-171446" defTabSz="914378"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200" b="0" i="0" u="none" strike="noStrike" kern="0" cap="none" spc="0" normalizeH="0" baseline="0" noProof="0">
                <a:ln>
                  <a:noFill/>
                </a:ln>
                <a:solidFill>
                  <a:srgbClr val="D9D9D6">
                    <a:lumMod val="10000"/>
                  </a:srgbClr>
                </a:solidFill>
                <a:effectLst/>
                <a:uLnTx/>
                <a:uFillTx/>
                <a:latin typeface="CiscoSansTT ExtraLight"/>
                <a:ea typeface="ＭＳ Ｐゴシック" charset="0"/>
              </a:endParaRPr>
            </a:p>
          </p:txBody>
        </p:sp>
        <p:sp>
          <p:nvSpPr>
            <p:cNvPr id="31" name="Pentagon 30">
              <a:extLst>
                <a:ext uri="{FF2B5EF4-FFF2-40B4-BE49-F238E27FC236}">
                  <a16:creationId xmlns:a16="http://schemas.microsoft.com/office/drawing/2014/main" id="{7F9409E7-5060-7D1B-C124-3D7AD143E5CB}"/>
                </a:ext>
              </a:extLst>
            </p:cNvPr>
            <p:cNvSpPr/>
            <p:nvPr/>
          </p:nvSpPr>
          <p:spPr>
            <a:xfrm>
              <a:off x="303378" y="1730992"/>
              <a:ext cx="4520142" cy="944434"/>
            </a:xfrm>
            <a:prstGeom prst="homePlate">
              <a:avLst/>
            </a:prstGeom>
            <a:solidFill>
              <a:srgbClr val="00BCEB"/>
            </a:solidFill>
            <a:ln w="25400" cap="flat" cmpd="sng" algn="ctr">
              <a:no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Enterprise (IT)</a:t>
              </a:r>
            </a:p>
          </p:txBody>
        </p:sp>
      </p:grpSp>
      <p:sp>
        <p:nvSpPr>
          <p:cNvPr id="261" name="Rectangle: Top Corners Rounded 19">
            <a:extLst>
              <a:ext uri="{FF2B5EF4-FFF2-40B4-BE49-F238E27FC236}">
                <a16:creationId xmlns:a16="http://schemas.microsoft.com/office/drawing/2014/main" id="{4B110CCF-4D47-713B-47BB-D0F08AA4FBCC}"/>
              </a:ext>
            </a:extLst>
          </p:cNvPr>
          <p:cNvSpPr/>
          <p:nvPr/>
        </p:nvSpPr>
        <p:spPr>
          <a:xfrm rot="16200000">
            <a:off x="5636079" y="674804"/>
            <a:ext cx="730704" cy="4551589"/>
          </a:xfrm>
          <a:prstGeom prst="round2SameRect">
            <a:avLst>
              <a:gd name="adj1" fmla="val 50000"/>
              <a:gd name="adj2" fmla="val 0"/>
            </a:avLst>
          </a:prstGeom>
          <a:solidFill>
            <a:srgbClr val="282828">
              <a:lumMod val="10000"/>
              <a:lumOff val="9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262" name="Rectangle: Top Corners Rounded 24">
            <a:extLst>
              <a:ext uri="{FF2B5EF4-FFF2-40B4-BE49-F238E27FC236}">
                <a16:creationId xmlns:a16="http://schemas.microsoft.com/office/drawing/2014/main" id="{E130BA35-6684-D01A-A5C2-F16DABB8A18C}"/>
              </a:ext>
            </a:extLst>
          </p:cNvPr>
          <p:cNvSpPr/>
          <p:nvPr/>
        </p:nvSpPr>
        <p:spPr>
          <a:xfrm rot="16200000">
            <a:off x="5636079" y="-125296"/>
            <a:ext cx="730704" cy="4551589"/>
          </a:xfrm>
          <a:prstGeom prst="round2SameRect">
            <a:avLst>
              <a:gd name="adj1" fmla="val 50000"/>
              <a:gd name="adj2" fmla="val 0"/>
            </a:avLst>
          </a:prstGeom>
          <a:solidFill>
            <a:srgbClr val="282828">
              <a:lumMod val="10000"/>
              <a:lumOff val="9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pic>
        <p:nvPicPr>
          <p:cNvPr id="263" name="Picture 262">
            <a:extLst>
              <a:ext uri="{FF2B5EF4-FFF2-40B4-BE49-F238E27FC236}">
                <a16:creationId xmlns:a16="http://schemas.microsoft.com/office/drawing/2014/main" id="{66BB6C18-E822-CDD4-D930-6E1512F0BB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5491" y="1866789"/>
            <a:ext cx="566910" cy="566910"/>
          </a:xfrm>
          <a:prstGeom prst="rect">
            <a:avLst/>
          </a:prstGeom>
        </p:spPr>
      </p:pic>
      <p:sp>
        <p:nvSpPr>
          <p:cNvPr id="264" name="TextBox 263">
            <a:extLst>
              <a:ext uri="{FF2B5EF4-FFF2-40B4-BE49-F238E27FC236}">
                <a16:creationId xmlns:a16="http://schemas.microsoft.com/office/drawing/2014/main" id="{419ABC94-36A8-D404-86EE-E04668340C8C}"/>
              </a:ext>
            </a:extLst>
          </p:cNvPr>
          <p:cNvSpPr txBox="1"/>
          <p:nvPr/>
        </p:nvSpPr>
        <p:spPr>
          <a:xfrm>
            <a:off x="4423683" y="1825635"/>
            <a:ext cx="3404506" cy="584775"/>
          </a:xfrm>
          <a:prstGeom prst="rect">
            <a:avLst/>
          </a:prstGeom>
          <a:noFill/>
        </p:spPr>
        <p:txBody>
          <a:bodyPr wrap="square" rtlCol="0">
            <a:spAutoFit/>
          </a:bodyPr>
          <a:lstStyle/>
          <a:p>
            <a:pPr defTabSz="457200">
              <a:defRPr/>
            </a:pPr>
            <a:r>
              <a:rPr lang="en-US" sz="1600" b="1">
                <a:solidFill>
                  <a:srgbClr val="282828"/>
                </a:solidFill>
                <a:latin typeface="Arial" panose="020B0604020202020204" pitchFamily="34" charset="0"/>
                <a:ea typeface="ＭＳ Ｐゴシック" charset="0"/>
                <a:cs typeface="Arial" panose="020B0604020202020204" pitchFamily="34" charset="0"/>
              </a:rPr>
              <a:t>Long Range and</a:t>
            </a:r>
            <a:br>
              <a:rPr lang="en-US" sz="1600" b="1">
                <a:solidFill>
                  <a:srgbClr val="282828"/>
                </a:solidFill>
                <a:latin typeface="Arial" panose="020B0604020202020204" pitchFamily="34" charset="0"/>
                <a:ea typeface="ＭＳ Ｐゴシック" charset="0"/>
                <a:cs typeface="Arial" panose="020B0604020202020204" pitchFamily="34" charset="0"/>
              </a:rPr>
            </a:br>
            <a:r>
              <a:rPr lang="en-US" sz="1600" b="1">
                <a:solidFill>
                  <a:srgbClr val="282828"/>
                </a:solidFill>
                <a:latin typeface="Arial" panose="020B0604020202020204" pitchFamily="34" charset="0"/>
                <a:ea typeface="ＭＳ Ｐゴシック" charset="0"/>
                <a:cs typeface="Arial" panose="020B0604020202020204" pitchFamily="34" charset="0"/>
              </a:rPr>
              <a:t>High Bandwidth Connectivity </a:t>
            </a:r>
          </a:p>
        </p:txBody>
      </p:sp>
      <p:sp>
        <p:nvSpPr>
          <p:cNvPr id="265" name="TextBox 264">
            <a:extLst>
              <a:ext uri="{FF2B5EF4-FFF2-40B4-BE49-F238E27FC236}">
                <a16:creationId xmlns:a16="http://schemas.microsoft.com/office/drawing/2014/main" id="{10A4FAA1-1913-42ED-47CA-C9F0367C3438}"/>
              </a:ext>
            </a:extLst>
          </p:cNvPr>
          <p:cNvSpPr txBox="1"/>
          <p:nvPr/>
        </p:nvSpPr>
        <p:spPr>
          <a:xfrm>
            <a:off x="4403272" y="2673881"/>
            <a:ext cx="3404508" cy="584775"/>
          </a:xfrm>
          <a:prstGeom prst="rect">
            <a:avLst/>
          </a:prstGeom>
          <a:noFill/>
        </p:spPr>
        <p:txBody>
          <a:bodyPr wrap="square" rtlCol="0">
            <a:spAutoFit/>
          </a:bodyPr>
          <a:lstStyle/>
          <a:p>
            <a:pPr defTabSz="457200">
              <a:defRPr/>
            </a:pPr>
            <a:r>
              <a:rPr lang="en-US" sz="1600" b="1">
                <a:solidFill>
                  <a:srgbClr val="282828"/>
                </a:solidFill>
                <a:latin typeface="Arial" panose="020B0604020202020204" pitchFamily="34" charset="0"/>
                <a:ea typeface="ＭＳ Ｐゴシック" charset="0"/>
                <a:cs typeface="Arial" panose="020B0604020202020204" pitchFamily="34" charset="0"/>
              </a:rPr>
              <a:t>Fast and Accurate Handoff for Mobility </a:t>
            </a:r>
          </a:p>
        </p:txBody>
      </p:sp>
      <p:sp>
        <p:nvSpPr>
          <p:cNvPr id="266" name="Rectangle: Top Corners Rounded 38">
            <a:extLst>
              <a:ext uri="{FF2B5EF4-FFF2-40B4-BE49-F238E27FC236}">
                <a16:creationId xmlns:a16="http://schemas.microsoft.com/office/drawing/2014/main" id="{BD012E36-9E89-1F31-FF84-73AA143A32A5}"/>
              </a:ext>
            </a:extLst>
          </p:cNvPr>
          <p:cNvSpPr/>
          <p:nvPr/>
        </p:nvSpPr>
        <p:spPr>
          <a:xfrm rot="16200000">
            <a:off x="5636079" y="1466738"/>
            <a:ext cx="730704" cy="4551589"/>
          </a:xfrm>
          <a:prstGeom prst="round2SameRect">
            <a:avLst>
              <a:gd name="adj1" fmla="val 50000"/>
              <a:gd name="adj2" fmla="val 0"/>
            </a:avLst>
          </a:prstGeom>
          <a:solidFill>
            <a:srgbClr val="282828">
              <a:lumMod val="10000"/>
              <a:lumOff val="9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267" name="TextBox 266">
            <a:extLst>
              <a:ext uri="{FF2B5EF4-FFF2-40B4-BE49-F238E27FC236}">
                <a16:creationId xmlns:a16="http://schemas.microsoft.com/office/drawing/2014/main" id="{0E5B06FD-767C-D1FD-A6E2-A41E86CC2C2E}"/>
              </a:ext>
            </a:extLst>
          </p:cNvPr>
          <p:cNvSpPr txBox="1"/>
          <p:nvPr/>
        </p:nvSpPr>
        <p:spPr>
          <a:xfrm>
            <a:off x="4423683" y="3436198"/>
            <a:ext cx="3559630" cy="584775"/>
          </a:xfrm>
          <a:prstGeom prst="rect">
            <a:avLst/>
          </a:prstGeom>
          <a:noFill/>
        </p:spPr>
        <p:txBody>
          <a:bodyPr wrap="square" rtlCol="0">
            <a:spAutoFit/>
          </a:bodyPr>
          <a:lstStyle/>
          <a:p>
            <a:pPr defTabSz="457200">
              <a:defRPr/>
            </a:pPr>
            <a:r>
              <a:rPr lang="en-US" sz="1600" b="1">
                <a:solidFill>
                  <a:srgbClr val="282828"/>
                </a:solidFill>
                <a:latin typeface="Arial" panose="020B0604020202020204" pitchFamily="34" charset="0"/>
                <a:ea typeface="ＭＳ Ｐゴシック" charset="0"/>
                <a:cs typeface="Arial" panose="020B0604020202020204" pitchFamily="34" charset="0"/>
              </a:rPr>
              <a:t>Support for real-time sensitive traffic</a:t>
            </a:r>
          </a:p>
        </p:txBody>
      </p:sp>
      <p:sp>
        <p:nvSpPr>
          <p:cNvPr id="268" name="Rectangle: Top Corners Rounded 42">
            <a:extLst>
              <a:ext uri="{FF2B5EF4-FFF2-40B4-BE49-F238E27FC236}">
                <a16:creationId xmlns:a16="http://schemas.microsoft.com/office/drawing/2014/main" id="{A570670E-4ACD-58EC-9B28-4228068F7168}"/>
              </a:ext>
            </a:extLst>
          </p:cNvPr>
          <p:cNvSpPr/>
          <p:nvPr/>
        </p:nvSpPr>
        <p:spPr>
          <a:xfrm rot="16200000">
            <a:off x="5615668" y="2287254"/>
            <a:ext cx="730704" cy="4551589"/>
          </a:xfrm>
          <a:prstGeom prst="round2SameRect">
            <a:avLst>
              <a:gd name="adj1" fmla="val 50000"/>
              <a:gd name="adj2" fmla="val 0"/>
            </a:avLst>
          </a:prstGeom>
          <a:solidFill>
            <a:srgbClr val="282828">
              <a:lumMod val="10000"/>
              <a:lumOff val="9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269" name="TextBox 268">
            <a:extLst>
              <a:ext uri="{FF2B5EF4-FFF2-40B4-BE49-F238E27FC236}">
                <a16:creationId xmlns:a16="http://schemas.microsoft.com/office/drawing/2014/main" id="{F7A66E82-F4A5-718A-C860-C203B8065A8B}"/>
              </a:ext>
            </a:extLst>
          </p:cNvPr>
          <p:cNvSpPr txBox="1"/>
          <p:nvPr/>
        </p:nvSpPr>
        <p:spPr>
          <a:xfrm>
            <a:off x="4403271" y="4271675"/>
            <a:ext cx="3853543" cy="584775"/>
          </a:xfrm>
          <a:prstGeom prst="rect">
            <a:avLst/>
          </a:prstGeom>
          <a:noFill/>
        </p:spPr>
        <p:txBody>
          <a:bodyPr wrap="square" rtlCol="0">
            <a:spAutoFit/>
          </a:bodyPr>
          <a:lstStyle/>
          <a:p>
            <a:pPr defTabSz="457200">
              <a:defRPr/>
            </a:pPr>
            <a:r>
              <a:rPr lang="en-US" sz="1600" b="1">
                <a:solidFill>
                  <a:srgbClr val="282828"/>
                </a:solidFill>
                <a:latin typeface="Arial" panose="020B0604020202020204" pitchFamily="34" charset="0"/>
                <a:ea typeface="ＭＳ Ｐゴシック" charset="0"/>
                <a:cs typeface="Arial" panose="020B0604020202020204" pitchFamily="34" charset="0"/>
              </a:rPr>
              <a:t>Support fixed and mobile architectures</a:t>
            </a:r>
          </a:p>
        </p:txBody>
      </p:sp>
      <p:pic>
        <p:nvPicPr>
          <p:cNvPr id="270" name="Picture 269">
            <a:extLst>
              <a:ext uri="{FF2B5EF4-FFF2-40B4-BE49-F238E27FC236}">
                <a16:creationId xmlns:a16="http://schemas.microsoft.com/office/drawing/2014/main" id="{AE65DCF4-B4CC-6EAF-4986-EA34BCB89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5491" y="2666889"/>
            <a:ext cx="566928" cy="566928"/>
          </a:xfrm>
          <a:prstGeom prst="rect">
            <a:avLst/>
          </a:prstGeom>
        </p:spPr>
      </p:pic>
      <p:pic>
        <p:nvPicPr>
          <p:cNvPr id="271" name="Picture 270">
            <a:extLst>
              <a:ext uri="{FF2B5EF4-FFF2-40B4-BE49-F238E27FC236}">
                <a16:creationId xmlns:a16="http://schemas.microsoft.com/office/drawing/2014/main" id="{6C5CE4BC-808C-E92E-91C9-FBCFD4D5CF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85080" y="4274199"/>
            <a:ext cx="566928" cy="566928"/>
          </a:xfrm>
          <a:prstGeom prst="rect">
            <a:avLst/>
          </a:prstGeom>
        </p:spPr>
      </p:pic>
      <p:pic>
        <p:nvPicPr>
          <p:cNvPr id="272" name="Picture 271">
            <a:extLst>
              <a:ext uri="{FF2B5EF4-FFF2-40B4-BE49-F238E27FC236}">
                <a16:creationId xmlns:a16="http://schemas.microsoft.com/office/drawing/2014/main" id="{2B17B663-F8A8-468A-1454-79BF2EF963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5491" y="3458764"/>
            <a:ext cx="566928" cy="566928"/>
          </a:xfrm>
          <a:prstGeom prst="rect">
            <a:avLst/>
          </a:prstGeom>
        </p:spPr>
      </p:pic>
      <p:sp>
        <p:nvSpPr>
          <p:cNvPr id="488" name="TextBox 487">
            <a:extLst>
              <a:ext uri="{FF2B5EF4-FFF2-40B4-BE49-F238E27FC236}">
                <a16:creationId xmlns:a16="http://schemas.microsoft.com/office/drawing/2014/main" id="{2BF4BEEA-F5B7-EEFA-1F68-5535699959BB}"/>
              </a:ext>
            </a:extLst>
          </p:cNvPr>
          <p:cNvSpPr txBox="1"/>
          <p:nvPr/>
        </p:nvSpPr>
        <p:spPr>
          <a:xfrm>
            <a:off x="22784" y="4051221"/>
            <a:ext cx="3198311" cy="923330"/>
          </a:xfrm>
          <a:prstGeom prst="rect">
            <a:avLst/>
          </a:prstGeom>
          <a:noFill/>
        </p:spPr>
        <p:txBody>
          <a:bodyPr wrap="none" rtlCol="0">
            <a:spAutoFit/>
          </a:bodyPr>
          <a:lstStyle/>
          <a:p>
            <a:pPr algn="ctr" defTabSz="457200">
              <a:defRPr/>
            </a:pPr>
            <a:r>
              <a:rPr lang="en-US" sz="1800">
                <a:solidFill>
                  <a:srgbClr val="0D274D"/>
                </a:solidFill>
                <a:latin typeface="Arial" panose="020B0604020202020204" pitchFamily="34" charset="0"/>
                <a:ea typeface="ＭＳ Ｐゴシック" charset="0"/>
                <a:cs typeface="Arial" panose="020B0604020202020204" pitchFamily="34" charset="0"/>
              </a:rPr>
              <a:t>Enterprise HQ</a:t>
            </a:r>
          </a:p>
          <a:p>
            <a:pPr algn="ctr" defTabSz="457200">
              <a:defRPr/>
            </a:pPr>
            <a:r>
              <a:rPr lang="en-US" sz="1800">
                <a:solidFill>
                  <a:srgbClr val="0D274D"/>
                </a:solidFill>
                <a:latin typeface="Arial" panose="020B0604020202020204" pitchFamily="34" charset="0"/>
                <a:ea typeface="ＭＳ Ｐゴシック" charset="0"/>
                <a:cs typeface="Arial" panose="020B0604020202020204" pitchFamily="34" charset="0"/>
              </a:rPr>
              <a:t>or</a:t>
            </a:r>
          </a:p>
          <a:p>
            <a:pPr algn="ctr" defTabSz="457200">
              <a:defRPr/>
            </a:pPr>
            <a:r>
              <a:rPr lang="en-US" sz="1800">
                <a:solidFill>
                  <a:srgbClr val="0D274D"/>
                </a:solidFill>
                <a:latin typeface="Arial" panose="020B0604020202020204" pitchFamily="34" charset="0"/>
                <a:ea typeface="ＭＳ Ｐゴシック" charset="0"/>
                <a:cs typeface="Arial" panose="020B0604020202020204" pitchFamily="34" charset="0"/>
              </a:rPr>
              <a:t>LAN Point-of-Presence (</a:t>
            </a:r>
            <a:r>
              <a:rPr lang="en-US" sz="1800" err="1">
                <a:solidFill>
                  <a:srgbClr val="0D274D"/>
                </a:solidFill>
                <a:latin typeface="Arial" panose="020B0604020202020204" pitchFamily="34" charset="0"/>
                <a:ea typeface="ＭＳ Ｐゴシック" charset="0"/>
                <a:cs typeface="Arial" panose="020B0604020202020204" pitchFamily="34" charset="0"/>
              </a:rPr>
              <a:t>PoP</a:t>
            </a:r>
            <a:r>
              <a:rPr lang="en-US" sz="1800">
                <a:solidFill>
                  <a:srgbClr val="0D274D"/>
                </a:solidFill>
                <a:latin typeface="Arial" panose="020B0604020202020204" pitchFamily="34" charset="0"/>
                <a:ea typeface="ＭＳ Ｐゴシック" charset="0"/>
                <a:cs typeface="Arial" panose="020B0604020202020204" pitchFamily="34" charset="0"/>
              </a:rPr>
              <a:t>)</a:t>
            </a:r>
          </a:p>
        </p:txBody>
      </p:sp>
      <p:grpSp>
        <p:nvGrpSpPr>
          <p:cNvPr id="489" name="Group 488">
            <a:extLst>
              <a:ext uri="{FF2B5EF4-FFF2-40B4-BE49-F238E27FC236}">
                <a16:creationId xmlns:a16="http://schemas.microsoft.com/office/drawing/2014/main" id="{2715DC43-D0E0-7C3E-BD6F-53E7944AA06F}"/>
              </a:ext>
            </a:extLst>
          </p:cNvPr>
          <p:cNvGrpSpPr/>
          <p:nvPr/>
        </p:nvGrpSpPr>
        <p:grpSpPr>
          <a:xfrm>
            <a:off x="502669" y="1494724"/>
            <a:ext cx="2238541" cy="2564205"/>
            <a:chOff x="3003771" y="874279"/>
            <a:chExt cx="2986396" cy="2336867"/>
          </a:xfrm>
        </p:grpSpPr>
        <p:grpSp>
          <p:nvGrpSpPr>
            <p:cNvPr id="490" name="Group 489">
              <a:extLst>
                <a:ext uri="{FF2B5EF4-FFF2-40B4-BE49-F238E27FC236}">
                  <a16:creationId xmlns:a16="http://schemas.microsoft.com/office/drawing/2014/main" id="{92021FF1-3B87-2769-54CE-D00DD96D2740}"/>
                </a:ext>
              </a:extLst>
            </p:cNvPr>
            <p:cNvGrpSpPr/>
            <p:nvPr/>
          </p:nvGrpSpPr>
          <p:grpSpPr>
            <a:xfrm>
              <a:off x="3007223" y="874279"/>
              <a:ext cx="2858238" cy="2336867"/>
              <a:chOff x="2494862" y="1185533"/>
              <a:chExt cx="3476394" cy="2842264"/>
            </a:xfrm>
          </p:grpSpPr>
          <p:sp>
            <p:nvSpPr>
              <p:cNvPr id="492" name="Oval 491">
                <a:extLst>
                  <a:ext uri="{FF2B5EF4-FFF2-40B4-BE49-F238E27FC236}">
                    <a16:creationId xmlns:a16="http://schemas.microsoft.com/office/drawing/2014/main" id="{4355B0A7-B58C-59AF-38E0-F5FFF2571905}"/>
                  </a:ext>
                </a:extLst>
              </p:cNvPr>
              <p:cNvSpPr/>
              <p:nvPr/>
            </p:nvSpPr>
            <p:spPr>
              <a:xfrm>
                <a:off x="2494862" y="2454039"/>
                <a:ext cx="3476394" cy="1505790"/>
              </a:xfrm>
              <a:prstGeom prst="ellipse">
                <a:avLst/>
              </a:prstGeom>
              <a:gradFill rotWithShape="1">
                <a:gsLst>
                  <a:gs pos="0">
                    <a:srgbClr val="FFFFFF">
                      <a:tint val="80000"/>
                      <a:satMod val="300000"/>
                    </a:srgbClr>
                  </a:gs>
                  <a:gs pos="100000">
                    <a:srgbClr val="FFFFFF">
                      <a:shade val="30000"/>
                      <a:satMod val="200000"/>
                    </a:srgbClr>
                  </a:gs>
                </a:gsLst>
                <a:path path="circle">
                  <a:fillToRect l="50000" t="50000" r="50000" b="50000"/>
                </a:path>
              </a:gradFill>
              <a:ln w="9525" cap="flat" cmpd="sng" algn="ctr">
                <a:solidFill>
                  <a:srgbClr val="FFFFFF">
                    <a:lumMod val="6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BCEB"/>
                  </a:solidFill>
                  <a:effectLst/>
                  <a:uLnTx/>
                  <a:uFillTx/>
                  <a:latin typeface="CiscoSansTT ExtraLight"/>
                  <a:ea typeface="+mn-ea"/>
                  <a:cs typeface="+mn-cs"/>
                </a:endParaRPr>
              </a:p>
            </p:txBody>
          </p:sp>
          <p:pic>
            <p:nvPicPr>
              <p:cNvPr id="493" name="Picture 492">
                <a:extLst>
                  <a:ext uri="{FF2B5EF4-FFF2-40B4-BE49-F238E27FC236}">
                    <a16:creationId xmlns:a16="http://schemas.microsoft.com/office/drawing/2014/main" id="{1AEFCB13-03EB-2F3F-2E74-22985D4EC2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35400" y="1185533"/>
                <a:ext cx="2359013" cy="2842264"/>
              </a:xfrm>
              <a:prstGeom prst="rect">
                <a:avLst/>
              </a:prstGeom>
            </p:spPr>
          </p:pic>
        </p:grpSp>
        <p:sp>
          <p:nvSpPr>
            <p:cNvPr id="491" name="Rectangle 490">
              <a:extLst>
                <a:ext uri="{FF2B5EF4-FFF2-40B4-BE49-F238E27FC236}">
                  <a16:creationId xmlns:a16="http://schemas.microsoft.com/office/drawing/2014/main" id="{40B74322-316B-3FA4-31C9-CDF763CA5FB0}"/>
                </a:ext>
              </a:extLst>
            </p:cNvPr>
            <p:cNvSpPr/>
            <p:nvPr/>
          </p:nvSpPr>
          <p:spPr>
            <a:xfrm>
              <a:off x="3003771" y="1007931"/>
              <a:ext cx="2986396" cy="1983239"/>
            </a:xfrm>
            <a:prstGeom prst="rect">
              <a:avLst/>
            </a:prstGeom>
          </p:spPr>
          <p:txBody>
            <a:bodyPr spcFirstLastPara="1" wrap="none" numCol="1">
              <a:prstTxWarp prst="textArchDown">
                <a:avLst>
                  <a:gd name="adj" fmla="val 20873820"/>
                </a:avLst>
              </a:prstTxWarp>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Arial" charset="0"/>
                <a:ea typeface="ＭＳ Ｐゴシック" charset="0"/>
                <a:cs typeface="CiscoSansTT" panose="020B0503020201020303" pitchFamily="34" charset="0"/>
              </a:endParaRPr>
            </a:p>
          </p:txBody>
        </p:sp>
      </p:grpSp>
      <p:sp>
        <p:nvSpPr>
          <p:cNvPr id="494" name="Rectangle 493">
            <a:extLst>
              <a:ext uri="{FF2B5EF4-FFF2-40B4-BE49-F238E27FC236}">
                <a16:creationId xmlns:a16="http://schemas.microsoft.com/office/drawing/2014/main" id="{1FFF73AF-6D16-2F97-29FB-6F9D58E1F03C}"/>
              </a:ext>
            </a:extLst>
          </p:cNvPr>
          <p:cNvSpPr/>
          <p:nvPr/>
        </p:nvSpPr>
        <p:spPr>
          <a:xfrm>
            <a:off x="338657" y="1343477"/>
            <a:ext cx="2449719" cy="2715716"/>
          </a:xfrm>
          <a:prstGeom prst="rect">
            <a:avLst/>
          </a:prstGeom>
          <a:solidFill>
            <a:srgbClr val="FFFFFF">
              <a:alpha val="4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495" name="Rectangle 494">
            <a:extLst>
              <a:ext uri="{FF2B5EF4-FFF2-40B4-BE49-F238E27FC236}">
                <a16:creationId xmlns:a16="http://schemas.microsoft.com/office/drawing/2014/main" id="{ADFB0618-6C2D-64D1-8ACD-1E817A8903FA}"/>
              </a:ext>
            </a:extLst>
          </p:cNvPr>
          <p:cNvSpPr/>
          <p:nvPr/>
        </p:nvSpPr>
        <p:spPr>
          <a:xfrm>
            <a:off x="1987459" y="891244"/>
            <a:ext cx="7277339" cy="646331"/>
          </a:xfrm>
          <a:prstGeom prst="rect">
            <a:avLst/>
          </a:prstGeom>
        </p:spPr>
        <p:txBody>
          <a:bodyPr wrap="square">
            <a:spAutoFit/>
          </a:bodyPr>
          <a:lstStyle/>
          <a:p>
            <a:pPr algn="ctr"/>
            <a:r>
              <a:rPr lang="en-US" sz="1800">
                <a:latin typeface="Arial" panose="020B0604020202020204" pitchFamily="34" charset="0"/>
                <a:cs typeface="Arial" panose="020B0604020202020204" pitchFamily="34" charset="0"/>
              </a:rPr>
              <a:t>Extends Network via an overlay technology that emulates a virtual switch over wireless links in </a:t>
            </a:r>
            <a:r>
              <a:rPr lang="en-US" sz="1800" b="1" i="1">
                <a:latin typeface="Arial" panose="020B0604020202020204" pitchFamily="34" charset="0"/>
                <a:cs typeface="Arial" panose="020B0604020202020204" pitchFamily="34" charset="0"/>
              </a:rPr>
              <a:t>unlicensed spectrum </a:t>
            </a:r>
            <a:r>
              <a:rPr lang="en-US" sz="1800">
                <a:latin typeface="Arial" panose="020B0604020202020204" pitchFamily="34" charset="0"/>
                <a:cs typeface="Arial" panose="020B0604020202020204" pitchFamily="34" charset="0"/>
              </a:rPr>
              <a:t>(2.4 / 5 / 6 GHz) </a:t>
            </a:r>
          </a:p>
        </p:txBody>
      </p:sp>
      <p:pic>
        <p:nvPicPr>
          <p:cNvPr id="496" name="Picture 495">
            <a:extLst>
              <a:ext uri="{FF2B5EF4-FFF2-40B4-BE49-F238E27FC236}">
                <a16:creationId xmlns:a16="http://schemas.microsoft.com/office/drawing/2014/main" id="{AE67EC82-C530-F2C8-0B5F-F600C419F257}"/>
              </a:ext>
            </a:extLst>
          </p:cNvPr>
          <p:cNvPicPr>
            <a:picLocks noChangeAspect="1"/>
          </p:cNvPicPr>
          <p:nvPr/>
        </p:nvPicPr>
        <p:blipFill>
          <a:blip r:embed="rId8"/>
          <a:stretch>
            <a:fillRect/>
          </a:stretch>
        </p:blipFill>
        <p:spPr>
          <a:xfrm>
            <a:off x="1552374" y="806838"/>
            <a:ext cx="564836" cy="564836"/>
          </a:xfrm>
          <a:prstGeom prst="rect">
            <a:avLst/>
          </a:prstGeom>
        </p:spPr>
      </p:pic>
      <p:grpSp>
        <p:nvGrpSpPr>
          <p:cNvPr id="497" name="Group 496">
            <a:extLst>
              <a:ext uri="{FF2B5EF4-FFF2-40B4-BE49-F238E27FC236}">
                <a16:creationId xmlns:a16="http://schemas.microsoft.com/office/drawing/2014/main" id="{16816A57-F866-28B5-BD51-9689A09CD9FC}"/>
              </a:ext>
            </a:extLst>
          </p:cNvPr>
          <p:cNvGrpSpPr/>
          <p:nvPr/>
        </p:nvGrpSpPr>
        <p:grpSpPr>
          <a:xfrm>
            <a:off x="10885601" y="4092542"/>
            <a:ext cx="1022700" cy="1298269"/>
            <a:chOff x="5969969" y="2902802"/>
            <a:chExt cx="1022700" cy="1298269"/>
          </a:xfrm>
        </p:grpSpPr>
        <p:pic>
          <p:nvPicPr>
            <p:cNvPr id="498" name="Picture 8" descr="Drones">
              <a:extLst>
                <a:ext uri="{FF2B5EF4-FFF2-40B4-BE49-F238E27FC236}">
                  <a16:creationId xmlns:a16="http://schemas.microsoft.com/office/drawing/2014/main" id="{EE1A1CB4-E38F-0B9B-F20C-BE1754ECB32F}"/>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746"/>
            <a:stretch/>
          </p:blipFill>
          <p:spPr bwMode="auto">
            <a:xfrm>
              <a:off x="6024119" y="2902802"/>
              <a:ext cx="914400" cy="914400"/>
            </a:xfrm>
            <a:prstGeom prst="ellipse">
              <a:avLst/>
            </a:prstGeom>
            <a:noFill/>
            <a:ln w="12700">
              <a:solidFill>
                <a:schemeClr val="tx2"/>
              </a:solidFill>
            </a:ln>
            <a:extLst>
              <a:ext uri="{909E8E84-426E-40DD-AFC4-6F175D3DCCD1}">
                <a14:hiddenFill xmlns:a14="http://schemas.microsoft.com/office/drawing/2010/main">
                  <a:solidFill>
                    <a:srgbClr val="FFFFFF"/>
                  </a:solidFill>
                </a14:hiddenFill>
              </a:ext>
            </a:extLst>
          </p:spPr>
        </p:pic>
        <p:sp>
          <p:nvSpPr>
            <p:cNvPr id="499" name="TextBox 498">
              <a:extLst>
                <a:ext uri="{FF2B5EF4-FFF2-40B4-BE49-F238E27FC236}">
                  <a16:creationId xmlns:a16="http://schemas.microsoft.com/office/drawing/2014/main" id="{0A454B68-0B46-640A-B1A1-848F6A872CB4}"/>
                </a:ext>
              </a:extLst>
            </p:cNvPr>
            <p:cNvSpPr txBox="1"/>
            <p:nvPr/>
          </p:nvSpPr>
          <p:spPr>
            <a:xfrm>
              <a:off x="5969969" y="3862517"/>
              <a:ext cx="1022700"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Drones</a:t>
              </a:r>
            </a:p>
          </p:txBody>
        </p:sp>
      </p:grpSp>
      <p:grpSp>
        <p:nvGrpSpPr>
          <p:cNvPr id="500" name="Group 499">
            <a:extLst>
              <a:ext uri="{FF2B5EF4-FFF2-40B4-BE49-F238E27FC236}">
                <a16:creationId xmlns:a16="http://schemas.microsoft.com/office/drawing/2014/main" id="{BC1C6D11-9341-58FB-42BC-2F4310DE909B}"/>
              </a:ext>
            </a:extLst>
          </p:cNvPr>
          <p:cNvGrpSpPr/>
          <p:nvPr/>
        </p:nvGrpSpPr>
        <p:grpSpPr>
          <a:xfrm>
            <a:off x="8747312" y="2724631"/>
            <a:ext cx="1564040" cy="1269696"/>
            <a:chOff x="6792956" y="2902802"/>
            <a:chExt cx="1564040" cy="1269696"/>
          </a:xfrm>
        </p:grpSpPr>
        <p:pic>
          <p:nvPicPr>
            <p:cNvPr id="501" name="Picture 6" descr="Events and entertainment">
              <a:extLst>
                <a:ext uri="{FF2B5EF4-FFF2-40B4-BE49-F238E27FC236}">
                  <a16:creationId xmlns:a16="http://schemas.microsoft.com/office/drawing/2014/main" id="{9601D3F5-8BFF-1D18-D4E8-B8E41FA8707A}"/>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7179543" y="2902802"/>
              <a:ext cx="914400" cy="914400"/>
            </a:xfrm>
            <a:prstGeom prst="ellipse">
              <a:avLst/>
            </a:prstGeom>
            <a:noFill/>
            <a:ln w="12700">
              <a:solidFill>
                <a:schemeClr val="tx2"/>
              </a:solidFill>
            </a:ln>
            <a:extLst>
              <a:ext uri="{909E8E84-426E-40DD-AFC4-6F175D3DCCD1}">
                <a14:hiddenFill xmlns:a14="http://schemas.microsoft.com/office/drawing/2010/main">
                  <a:solidFill>
                    <a:srgbClr val="FFFFFF"/>
                  </a:solidFill>
                </a14:hiddenFill>
              </a:ext>
            </a:extLst>
          </p:spPr>
        </p:pic>
        <p:sp>
          <p:nvSpPr>
            <p:cNvPr id="502" name="TextBox 501">
              <a:extLst>
                <a:ext uri="{FF2B5EF4-FFF2-40B4-BE49-F238E27FC236}">
                  <a16:creationId xmlns:a16="http://schemas.microsoft.com/office/drawing/2014/main" id="{CDCDF467-7E09-B6A5-75CC-FF2989C71BB3}"/>
                </a:ext>
              </a:extLst>
            </p:cNvPr>
            <p:cNvSpPr txBox="1"/>
            <p:nvPr/>
          </p:nvSpPr>
          <p:spPr>
            <a:xfrm>
              <a:off x="6792956" y="3833944"/>
              <a:ext cx="1564040"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Theme Parks</a:t>
              </a:r>
            </a:p>
          </p:txBody>
        </p:sp>
      </p:grpSp>
      <p:grpSp>
        <p:nvGrpSpPr>
          <p:cNvPr id="503" name="Group 502">
            <a:extLst>
              <a:ext uri="{FF2B5EF4-FFF2-40B4-BE49-F238E27FC236}">
                <a16:creationId xmlns:a16="http://schemas.microsoft.com/office/drawing/2014/main" id="{0A8B88B1-313F-584E-6094-2C8F05EDC2DF}"/>
              </a:ext>
            </a:extLst>
          </p:cNvPr>
          <p:cNvGrpSpPr/>
          <p:nvPr/>
        </p:nvGrpSpPr>
        <p:grpSpPr>
          <a:xfrm>
            <a:off x="8454243" y="4101830"/>
            <a:ext cx="1022700" cy="1279693"/>
            <a:chOff x="1119887" y="2902802"/>
            <a:chExt cx="1022700" cy="1279693"/>
          </a:xfrm>
        </p:grpSpPr>
        <p:pic>
          <p:nvPicPr>
            <p:cNvPr id="504" name="Picture 12" descr="Campus and education">
              <a:extLst>
                <a:ext uri="{FF2B5EF4-FFF2-40B4-BE49-F238E27FC236}">
                  <a16:creationId xmlns:a16="http://schemas.microsoft.com/office/drawing/2014/main" id="{16487194-5B23-C019-682D-2F0DF2DF1D0C}"/>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200741" y="2902802"/>
              <a:ext cx="914400" cy="914400"/>
            </a:xfrm>
            <a:prstGeom prst="ellipse">
              <a:avLst/>
            </a:prstGeom>
            <a:noFill/>
            <a:ln w="12700">
              <a:solidFill>
                <a:schemeClr val="tx2"/>
              </a:solidFill>
            </a:ln>
            <a:extLst>
              <a:ext uri="{909E8E84-426E-40DD-AFC4-6F175D3DCCD1}">
                <a14:hiddenFill xmlns:a14="http://schemas.microsoft.com/office/drawing/2010/main">
                  <a:solidFill>
                    <a:srgbClr val="FFFFFF"/>
                  </a:solidFill>
                </a14:hiddenFill>
              </a:ext>
            </a:extLst>
          </p:spPr>
        </p:pic>
        <p:sp>
          <p:nvSpPr>
            <p:cNvPr id="505" name="TextBox 504">
              <a:extLst>
                <a:ext uri="{FF2B5EF4-FFF2-40B4-BE49-F238E27FC236}">
                  <a16:creationId xmlns:a16="http://schemas.microsoft.com/office/drawing/2014/main" id="{33262CE3-F65D-91CD-D027-B19F09121EEC}"/>
                </a:ext>
              </a:extLst>
            </p:cNvPr>
            <p:cNvSpPr txBox="1"/>
            <p:nvPr/>
          </p:nvSpPr>
          <p:spPr>
            <a:xfrm>
              <a:off x="1119887" y="3843941"/>
              <a:ext cx="1022700"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Campus</a:t>
              </a:r>
            </a:p>
          </p:txBody>
        </p:sp>
      </p:grpSp>
      <p:grpSp>
        <p:nvGrpSpPr>
          <p:cNvPr id="506" name="Group 505">
            <a:extLst>
              <a:ext uri="{FF2B5EF4-FFF2-40B4-BE49-F238E27FC236}">
                <a16:creationId xmlns:a16="http://schemas.microsoft.com/office/drawing/2014/main" id="{313E8E4A-5A36-3EE4-2F78-1AF4B327D1FB}"/>
              </a:ext>
            </a:extLst>
          </p:cNvPr>
          <p:cNvGrpSpPr/>
          <p:nvPr/>
        </p:nvGrpSpPr>
        <p:grpSpPr>
          <a:xfrm>
            <a:off x="9570888" y="4088223"/>
            <a:ext cx="1220769" cy="1306906"/>
            <a:chOff x="2270696" y="2902802"/>
            <a:chExt cx="1220769" cy="1306906"/>
          </a:xfrm>
        </p:grpSpPr>
        <p:pic>
          <p:nvPicPr>
            <p:cNvPr id="507" name="Picture 14" descr="What is a smart city?">
              <a:extLst>
                <a:ext uri="{FF2B5EF4-FFF2-40B4-BE49-F238E27FC236}">
                  <a16:creationId xmlns:a16="http://schemas.microsoft.com/office/drawing/2014/main" id="{DA90BBF6-6AC4-90AB-2284-E4207549849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396940" y="2902802"/>
              <a:ext cx="914400" cy="914400"/>
            </a:xfrm>
            <a:prstGeom prst="ellipse">
              <a:avLst/>
            </a:prstGeom>
            <a:noFill/>
            <a:ln w="12700">
              <a:solidFill>
                <a:schemeClr val="tx2"/>
              </a:solidFill>
            </a:ln>
            <a:extLst>
              <a:ext uri="{909E8E84-426E-40DD-AFC4-6F175D3DCCD1}">
                <a14:hiddenFill xmlns:a14="http://schemas.microsoft.com/office/drawing/2010/main">
                  <a:solidFill>
                    <a:srgbClr val="FFFFFF"/>
                  </a:solidFill>
                </a14:hiddenFill>
              </a:ext>
            </a:extLst>
          </p:spPr>
        </p:pic>
        <p:sp>
          <p:nvSpPr>
            <p:cNvPr id="508" name="TextBox 507">
              <a:extLst>
                <a:ext uri="{FF2B5EF4-FFF2-40B4-BE49-F238E27FC236}">
                  <a16:creationId xmlns:a16="http://schemas.microsoft.com/office/drawing/2014/main" id="{41711039-32CD-A13B-AE9E-51A7ACA6A940}"/>
                </a:ext>
              </a:extLst>
            </p:cNvPr>
            <p:cNvSpPr txBox="1"/>
            <p:nvPr/>
          </p:nvSpPr>
          <p:spPr>
            <a:xfrm>
              <a:off x="2270696" y="3871154"/>
              <a:ext cx="1220769"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Smart city</a:t>
              </a:r>
            </a:p>
          </p:txBody>
        </p:sp>
      </p:grpSp>
      <p:grpSp>
        <p:nvGrpSpPr>
          <p:cNvPr id="509" name="Group 508">
            <a:extLst>
              <a:ext uri="{FF2B5EF4-FFF2-40B4-BE49-F238E27FC236}">
                <a16:creationId xmlns:a16="http://schemas.microsoft.com/office/drawing/2014/main" id="{928035C7-1211-A416-8DFF-3C4342D59616}"/>
              </a:ext>
            </a:extLst>
          </p:cNvPr>
          <p:cNvGrpSpPr/>
          <p:nvPr/>
        </p:nvGrpSpPr>
        <p:grpSpPr>
          <a:xfrm>
            <a:off x="10355444" y="2708771"/>
            <a:ext cx="914400" cy="1301416"/>
            <a:chOff x="6512484" y="1586642"/>
            <a:chExt cx="914400" cy="1301416"/>
          </a:xfrm>
        </p:grpSpPr>
        <p:sp>
          <p:nvSpPr>
            <p:cNvPr id="510" name="TextBox 509">
              <a:extLst>
                <a:ext uri="{FF2B5EF4-FFF2-40B4-BE49-F238E27FC236}">
                  <a16:creationId xmlns:a16="http://schemas.microsoft.com/office/drawing/2014/main" id="{D80E0CFF-95B9-F533-4D08-969AAA9FC2A4}"/>
                </a:ext>
              </a:extLst>
            </p:cNvPr>
            <p:cNvSpPr txBox="1"/>
            <p:nvPr/>
          </p:nvSpPr>
          <p:spPr>
            <a:xfrm>
              <a:off x="6693078" y="2549504"/>
              <a:ext cx="553212"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Rail</a:t>
              </a:r>
            </a:p>
          </p:txBody>
        </p:sp>
        <p:pic>
          <p:nvPicPr>
            <p:cNvPr id="511" name="Picture 510" descr="A train on the tracks in the snow&#10;&#10;Description automatically generated with low confidence">
              <a:extLst>
                <a:ext uri="{FF2B5EF4-FFF2-40B4-BE49-F238E27FC236}">
                  <a16:creationId xmlns:a16="http://schemas.microsoft.com/office/drawing/2014/main" id="{5EEA7AC1-7D78-368B-87AC-A69ED1E0644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512484" y="1586642"/>
              <a:ext cx="914400" cy="914400"/>
            </a:xfrm>
            <a:prstGeom prst="ellipse">
              <a:avLst/>
            </a:prstGeom>
            <a:ln w="12700">
              <a:solidFill>
                <a:schemeClr val="tx2"/>
              </a:solidFill>
            </a:ln>
          </p:spPr>
        </p:pic>
      </p:grpSp>
      <p:grpSp>
        <p:nvGrpSpPr>
          <p:cNvPr id="512" name="Group 511">
            <a:extLst>
              <a:ext uri="{FF2B5EF4-FFF2-40B4-BE49-F238E27FC236}">
                <a16:creationId xmlns:a16="http://schemas.microsoft.com/office/drawing/2014/main" id="{341BF6C4-E731-39E6-66D9-6DCE1CCED94F}"/>
              </a:ext>
            </a:extLst>
          </p:cNvPr>
          <p:cNvGrpSpPr/>
          <p:nvPr/>
        </p:nvGrpSpPr>
        <p:grpSpPr>
          <a:xfrm>
            <a:off x="10430945" y="1268772"/>
            <a:ext cx="914400" cy="1291376"/>
            <a:chOff x="7657629" y="1586642"/>
            <a:chExt cx="914400" cy="1291376"/>
          </a:xfrm>
        </p:grpSpPr>
        <p:sp>
          <p:nvSpPr>
            <p:cNvPr id="513" name="TextBox 512">
              <a:extLst>
                <a:ext uri="{FF2B5EF4-FFF2-40B4-BE49-F238E27FC236}">
                  <a16:creationId xmlns:a16="http://schemas.microsoft.com/office/drawing/2014/main" id="{9B4843C6-5C05-9351-10FC-CDAE01EED6DF}"/>
                </a:ext>
              </a:extLst>
            </p:cNvPr>
            <p:cNvSpPr txBox="1"/>
            <p:nvPr/>
          </p:nvSpPr>
          <p:spPr>
            <a:xfrm>
              <a:off x="7657629" y="2539464"/>
              <a:ext cx="914400"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Mining</a:t>
              </a:r>
            </a:p>
          </p:txBody>
        </p:sp>
        <p:pic>
          <p:nvPicPr>
            <p:cNvPr id="514" name="Picture 513" descr="A picture containing truck, outdoor, rock, transport&#10;&#10;Description automatically generated">
              <a:extLst>
                <a:ext uri="{FF2B5EF4-FFF2-40B4-BE49-F238E27FC236}">
                  <a16:creationId xmlns:a16="http://schemas.microsoft.com/office/drawing/2014/main" id="{F416557A-7DFF-5671-C9A1-18D2BC2DCE3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657629" y="1586642"/>
              <a:ext cx="914400" cy="914400"/>
            </a:xfrm>
            <a:prstGeom prst="ellipse">
              <a:avLst/>
            </a:prstGeom>
            <a:ln w="12700">
              <a:solidFill>
                <a:schemeClr val="tx2"/>
              </a:solidFill>
            </a:ln>
          </p:spPr>
        </p:pic>
      </p:grpSp>
      <p:grpSp>
        <p:nvGrpSpPr>
          <p:cNvPr id="515" name="Group 514">
            <a:extLst>
              <a:ext uri="{FF2B5EF4-FFF2-40B4-BE49-F238E27FC236}">
                <a16:creationId xmlns:a16="http://schemas.microsoft.com/office/drawing/2014/main" id="{8FE21E22-DBE3-D79F-3788-3198F02F8124}"/>
              </a:ext>
            </a:extLst>
          </p:cNvPr>
          <p:cNvGrpSpPr/>
          <p:nvPr/>
        </p:nvGrpSpPr>
        <p:grpSpPr>
          <a:xfrm>
            <a:off x="8747312" y="1269037"/>
            <a:ext cx="1715042" cy="1290847"/>
            <a:chOff x="5054183" y="1586642"/>
            <a:chExt cx="1715042" cy="1290847"/>
          </a:xfrm>
        </p:grpSpPr>
        <p:sp>
          <p:nvSpPr>
            <p:cNvPr id="516" name="TextBox 515">
              <a:extLst>
                <a:ext uri="{FF2B5EF4-FFF2-40B4-BE49-F238E27FC236}">
                  <a16:creationId xmlns:a16="http://schemas.microsoft.com/office/drawing/2014/main" id="{F0298731-C0A8-7AB9-9E52-E41560EE4608}"/>
                </a:ext>
              </a:extLst>
            </p:cNvPr>
            <p:cNvSpPr txBox="1"/>
            <p:nvPr/>
          </p:nvSpPr>
          <p:spPr>
            <a:xfrm>
              <a:off x="5054183" y="2538935"/>
              <a:ext cx="1715042" cy="33855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5073"/>
                  </a:solidFill>
                  <a:effectLst/>
                  <a:uLnTx/>
                  <a:uFillTx/>
                  <a:latin typeface="Arial" panose="020B0604020202020204" pitchFamily="34" charset="0"/>
                  <a:ea typeface="ＭＳ Ｐゴシック" charset="0"/>
                  <a:cs typeface="Arial" panose="020B0604020202020204" pitchFamily="34" charset="0"/>
                </a:rPr>
                <a:t>Ports - Terminals</a:t>
              </a:r>
            </a:p>
          </p:txBody>
        </p:sp>
        <p:pic>
          <p:nvPicPr>
            <p:cNvPr id="517" name="Picture 516" descr="A picture containing text, sky, outdoor, transport&#10;&#10;Description automatically generated">
              <a:extLst>
                <a:ext uri="{FF2B5EF4-FFF2-40B4-BE49-F238E27FC236}">
                  <a16:creationId xmlns:a16="http://schemas.microsoft.com/office/drawing/2014/main" id="{0F7EC99C-9F70-0030-C84A-D026CF56117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396651" y="1586642"/>
              <a:ext cx="914400" cy="914400"/>
            </a:xfrm>
            <a:prstGeom prst="ellipse">
              <a:avLst/>
            </a:prstGeom>
            <a:ln w="12700">
              <a:solidFill>
                <a:schemeClr val="tx2"/>
              </a:solidFill>
            </a:ln>
          </p:spPr>
        </p:pic>
      </p:grpSp>
      <p:sp>
        <p:nvSpPr>
          <p:cNvPr id="4" name="Slide Number Placeholder 3">
            <a:extLst>
              <a:ext uri="{FF2B5EF4-FFF2-40B4-BE49-F238E27FC236}">
                <a16:creationId xmlns:a16="http://schemas.microsoft.com/office/drawing/2014/main" id="{12B45C42-93A3-58FE-238E-96186E97B3A1}"/>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20</a:t>
            </a:fld>
            <a:endParaRPr lang="en-US"/>
          </a:p>
        </p:txBody>
      </p:sp>
    </p:spTree>
    <p:extLst>
      <p:ext uri="{BB962C8B-B14F-4D97-AF65-F5344CB8AC3E}">
        <p14:creationId xmlns:p14="http://schemas.microsoft.com/office/powerpoint/2010/main" val="3035960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50C40-114B-20D1-02E6-9BBBCEBFB6A0}"/>
              </a:ext>
            </a:extLst>
          </p:cNvPr>
          <p:cNvSpPr>
            <a:spLocks noGrp="1"/>
          </p:cNvSpPr>
          <p:nvPr>
            <p:ph type="title"/>
          </p:nvPr>
        </p:nvSpPr>
        <p:spPr>
          <a:xfrm>
            <a:off x="1147665" y="0"/>
            <a:ext cx="10478278" cy="795130"/>
          </a:xfrm>
        </p:spPr>
        <p:txBody>
          <a:bodyPr/>
          <a:lstStyle/>
          <a:p>
            <a:r>
              <a:rPr lang="en-US" err="1"/>
              <a:t>LoRaWAN</a:t>
            </a:r>
            <a:r>
              <a:rPr lang="en-US"/>
              <a:t>: Standards-based Wireless for IOT Use Cases</a:t>
            </a:r>
          </a:p>
        </p:txBody>
      </p:sp>
      <p:sp>
        <p:nvSpPr>
          <p:cNvPr id="27" name="Rectangle 26">
            <a:extLst>
              <a:ext uri="{FF2B5EF4-FFF2-40B4-BE49-F238E27FC236}">
                <a16:creationId xmlns:a16="http://schemas.microsoft.com/office/drawing/2014/main" id="{8AA6CD0B-5D3E-A8FE-1E52-CB7661D05B59}"/>
              </a:ext>
            </a:extLst>
          </p:cNvPr>
          <p:cNvSpPr/>
          <p:nvPr/>
        </p:nvSpPr>
        <p:spPr bwMode="auto">
          <a:xfrm>
            <a:off x="1259634" y="1772797"/>
            <a:ext cx="9144000" cy="3124201"/>
          </a:xfrm>
          <a:prstGeom prst="rect">
            <a:avLst/>
          </a:prstGeom>
          <a:solidFill>
            <a:srgbClr val="0D274D"/>
          </a:solidFill>
          <a:ln w="12700" cap="flat">
            <a:noFill/>
            <a:miter lim="800000"/>
            <a:headEnd type="none" w="med" len="med"/>
            <a:tailEnd type="none" w="med" len="med"/>
          </a:ln>
        </p:spPr>
        <p:txBody>
          <a:bodyPr lIns="91440" tIns="45720" rIns="91440" bIns="45720" rtlCol="0" anchor="ctr"/>
          <a:lstStyle/>
          <a:p>
            <a:pPr algn="ctr" defTabSz="514337">
              <a:defRPr/>
            </a:pPr>
            <a:endParaRPr lang="en-US" sz="1400" kern="0" err="1">
              <a:solidFill>
                <a:srgbClr val="FFFFFF"/>
              </a:solidFill>
              <a:latin typeface="Arial" panose="020B0604020202020204" pitchFamily="34" charset="0"/>
              <a:ea typeface="Arial" pitchFamily="-107" charset="0"/>
              <a:cs typeface="Arial" panose="020B0604020202020204" pitchFamily="34" charset="0"/>
              <a:sym typeface="Arial" pitchFamily="-107" charset="0"/>
            </a:endParaRPr>
          </a:p>
        </p:txBody>
      </p:sp>
      <p:sp>
        <p:nvSpPr>
          <p:cNvPr id="28" name="Content Placeholder 2">
            <a:extLst>
              <a:ext uri="{FF2B5EF4-FFF2-40B4-BE49-F238E27FC236}">
                <a16:creationId xmlns:a16="http://schemas.microsoft.com/office/drawing/2014/main" id="{857557FD-038A-5098-A0BD-FB99BA26B8A3}"/>
              </a:ext>
            </a:extLst>
          </p:cNvPr>
          <p:cNvSpPr txBox="1">
            <a:spLocks/>
          </p:cNvSpPr>
          <p:nvPr/>
        </p:nvSpPr>
        <p:spPr bwMode="auto">
          <a:xfrm>
            <a:off x="1930223" y="727396"/>
            <a:ext cx="8161148" cy="1016340"/>
          </a:xfrm>
          <a:prstGeom prst="roundRect">
            <a:avLst>
              <a:gd name="adj" fmla="val 50000"/>
            </a:avLst>
          </a:prstGeom>
          <a:solidFill>
            <a:srgbClr val="76D6FF"/>
          </a:solidFill>
          <a:ln>
            <a:noFill/>
          </a:ln>
        </p:spPr>
        <p:txBody>
          <a:bodyPr vert="horz" wrap="square" lIns="91440" tIns="45720" rIns="91440" bIns="45720" numCol="1" anchor="ctr" anchorCtr="0" compatLnSpc="1">
            <a:prstTxWarp prst="textNoShape">
              <a:avLst/>
            </a:prstTxWarp>
          </a:bodyPr>
          <a:lstStyle>
            <a:lvl1pPr marL="187523" indent="-185738" algn="l" rtl="0" eaLnBrk="1" fontAlgn="base" hangingPunct="1">
              <a:lnSpc>
                <a:spcPct val="90000"/>
              </a:lnSpc>
              <a:spcBef>
                <a:spcPts val="1200"/>
              </a:spcBef>
              <a:spcAft>
                <a:spcPct val="0"/>
              </a:spcAft>
              <a:buClrTx/>
              <a:buSzPct val="8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1" fontAlgn="base" hangingPunct="1">
              <a:lnSpc>
                <a:spcPct val="90000"/>
              </a:lnSpc>
              <a:spcBef>
                <a:spcPts val="400"/>
              </a:spcBef>
              <a:spcAft>
                <a:spcPct val="0"/>
              </a:spcAft>
              <a:buClrTx/>
              <a:buSzPct val="80000"/>
              <a:buFont typeface="Arial" panose="020B0604020202020204" pitchFamily="34" charset="0"/>
              <a:buChar char="•"/>
              <a:defRPr sz="1600">
                <a:solidFill>
                  <a:schemeClr val="tx1"/>
                </a:solidFill>
                <a:latin typeface="+mn-lt"/>
                <a:ea typeface="+mn-ea"/>
                <a:cs typeface="+mn-cs"/>
                <a:sym typeface="Arial" pitchFamily="34" charset="0"/>
              </a:defRPr>
            </a:lvl2pPr>
            <a:lvl3pPr marL="546497"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1" fontAlgn="base" hangingPunct="1">
              <a:lnSpc>
                <a:spcPct val="90000"/>
              </a:lnSpc>
              <a:spcBef>
                <a:spcPts val="200"/>
              </a:spcBef>
              <a:spcAft>
                <a:spcPct val="0"/>
              </a:spcAft>
              <a:buClrTx/>
              <a:buSzPct val="80000"/>
              <a:buFont typeface="Arial" panose="020B0604020202020204" pitchFamily="34" charset="0"/>
              <a:buChar char="•"/>
              <a:defRPr sz="1400">
                <a:solidFill>
                  <a:schemeClr val="tx1"/>
                </a:solidFill>
                <a:latin typeface="+mn-lt"/>
                <a:ea typeface="+mn-ea"/>
                <a:cs typeface="+mn-cs"/>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1785" indent="0" algn="ctr" defTabSz="914378">
              <a:buFont typeface="Arial" panose="020B0604020202020204" pitchFamily="34" charset="0"/>
              <a:buNone/>
              <a:defRPr/>
            </a:pPr>
            <a:r>
              <a:rPr lang="en-US" sz="2400" b="1" kern="0">
                <a:solidFill>
                  <a:srgbClr val="000B1F"/>
                </a:solidFill>
                <a:latin typeface="Arial" panose="020B0604020202020204" pitchFamily="34" charset="0"/>
                <a:ea typeface="Apple LiGothic Medium"/>
                <a:cs typeface="Arial" panose="020B0604020202020204" pitchFamily="34" charset="0"/>
              </a:rPr>
              <a:t>A disruptive wireless technology for low data rate secure communication </a:t>
            </a:r>
          </a:p>
        </p:txBody>
      </p:sp>
      <p:sp>
        <p:nvSpPr>
          <p:cNvPr id="29" name="Oval 28">
            <a:extLst>
              <a:ext uri="{FF2B5EF4-FFF2-40B4-BE49-F238E27FC236}">
                <a16:creationId xmlns:a16="http://schemas.microsoft.com/office/drawing/2014/main" id="{386B6330-1A9D-EBBA-1E7B-4C80F6485639}"/>
              </a:ext>
            </a:extLst>
          </p:cNvPr>
          <p:cNvSpPr/>
          <p:nvPr/>
        </p:nvSpPr>
        <p:spPr>
          <a:xfrm>
            <a:off x="1657808" y="2023314"/>
            <a:ext cx="1828800" cy="1828800"/>
          </a:xfrm>
          <a:prstGeom prst="ellipse">
            <a:avLst/>
          </a:prstGeom>
          <a:solidFill>
            <a:srgbClr val="6EBE4A"/>
          </a:solidFill>
          <a:ln w="22225" cap="flat" cmpd="sng" algn="ctr">
            <a:noFill/>
            <a:prstDash val="solid"/>
          </a:ln>
          <a:effectLst/>
        </p:spPr>
        <p:txBody>
          <a:bodyPr rtlCol="0" anchor="ctr"/>
          <a:lstStyle/>
          <a:p>
            <a:pPr algn="ctr" defTabSz="685783">
              <a:defRPr/>
            </a:pPr>
            <a:endParaRPr lang="en-US" sz="900" kern="0">
              <a:solidFill>
                <a:srgbClr val="626C88"/>
              </a:solidFill>
              <a:latin typeface="Arial" panose="020B0604020202020204" pitchFamily="34" charset="0"/>
              <a:ea typeface="Arial" charset="0"/>
              <a:cs typeface="Arial" panose="020B0604020202020204" pitchFamily="34" charset="0"/>
            </a:endParaRPr>
          </a:p>
        </p:txBody>
      </p:sp>
      <p:sp>
        <p:nvSpPr>
          <p:cNvPr id="30" name="Rectangle 29">
            <a:extLst>
              <a:ext uri="{FF2B5EF4-FFF2-40B4-BE49-F238E27FC236}">
                <a16:creationId xmlns:a16="http://schemas.microsoft.com/office/drawing/2014/main" id="{82A30C5C-925C-9FA1-9A48-E9BB42E9BA6B}"/>
              </a:ext>
            </a:extLst>
          </p:cNvPr>
          <p:cNvSpPr/>
          <p:nvPr/>
        </p:nvSpPr>
        <p:spPr>
          <a:xfrm>
            <a:off x="1650721" y="4052844"/>
            <a:ext cx="1842977" cy="646331"/>
          </a:xfrm>
          <a:prstGeom prst="rect">
            <a:avLst/>
          </a:prstGeom>
        </p:spPr>
        <p:txBody>
          <a:bodyPr wrap="square" anchor="ctr">
            <a:spAutoFit/>
          </a:bodyPr>
          <a:lstStyle/>
          <a:p>
            <a:pPr algn="ctr" defTabSz="685783"/>
            <a:r>
              <a:rPr lang="en-US" sz="1800" b="1">
                <a:solidFill>
                  <a:srgbClr val="6EBE4A"/>
                </a:solidFill>
                <a:latin typeface="Arial" panose="020B0604020202020204" pitchFamily="34" charset="0"/>
                <a:ea typeface="Arial" charset="0"/>
                <a:cs typeface="Arial" panose="020B0604020202020204" pitchFamily="34" charset="0"/>
              </a:rPr>
              <a:t>RF Unlicensed Spectrum</a:t>
            </a:r>
          </a:p>
        </p:txBody>
      </p:sp>
      <p:sp>
        <p:nvSpPr>
          <p:cNvPr id="31" name="Freeform 30">
            <a:extLst>
              <a:ext uri="{FF2B5EF4-FFF2-40B4-BE49-F238E27FC236}">
                <a16:creationId xmlns:a16="http://schemas.microsoft.com/office/drawing/2014/main" id="{360D4FA2-B4A5-14A3-E6EB-D14860A6E585}"/>
              </a:ext>
            </a:extLst>
          </p:cNvPr>
          <p:cNvSpPr>
            <a:spLocks noChangeAspect="1"/>
          </p:cNvSpPr>
          <p:nvPr/>
        </p:nvSpPr>
        <p:spPr>
          <a:xfrm>
            <a:off x="1999960" y="2423816"/>
            <a:ext cx="1144499" cy="985432"/>
          </a:xfrm>
          <a:custGeom>
            <a:avLst/>
            <a:gdLst>
              <a:gd name="connsiteX0" fmla="*/ 782366 w 1566187"/>
              <a:gd name="connsiteY0" fmla="*/ 444439 h 1348510"/>
              <a:gd name="connsiteX1" fmla="*/ 910288 w 1566187"/>
              <a:gd name="connsiteY1" fmla="*/ 572360 h 1348510"/>
              <a:gd name="connsiteX2" fmla="*/ 872821 w 1566187"/>
              <a:gd name="connsiteY2" fmla="*/ 662815 h 1348510"/>
              <a:gd name="connsiteX3" fmla="*/ 862751 w 1566187"/>
              <a:gd name="connsiteY3" fmla="*/ 669604 h 1348510"/>
              <a:gd name="connsiteX4" fmla="*/ 862751 w 1566187"/>
              <a:gd name="connsiteY4" fmla="*/ 1310376 h 1348510"/>
              <a:gd name="connsiteX5" fmla="*/ 824617 w 1566187"/>
              <a:gd name="connsiteY5" fmla="*/ 1348510 h 1348510"/>
              <a:gd name="connsiteX6" fmla="*/ 741569 w 1566187"/>
              <a:gd name="connsiteY6" fmla="*/ 1348510 h 1348510"/>
              <a:gd name="connsiteX7" fmla="*/ 703435 w 1566187"/>
              <a:gd name="connsiteY7" fmla="*/ 1310376 h 1348510"/>
              <a:gd name="connsiteX8" fmla="*/ 703435 w 1566187"/>
              <a:gd name="connsiteY8" fmla="*/ 670584 h 1348510"/>
              <a:gd name="connsiteX9" fmla="*/ 691912 w 1566187"/>
              <a:gd name="connsiteY9" fmla="*/ 662815 h 1348510"/>
              <a:gd name="connsiteX10" fmla="*/ 654445 w 1566187"/>
              <a:gd name="connsiteY10" fmla="*/ 572360 h 1348510"/>
              <a:gd name="connsiteX11" fmla="*/ 782366 w 1566187"/>
              <a:gd name="connsiteY11" fmla="*/ 444439 h 1348510"/>
              <a:gd name="connsiteX12" fmla="*/ 1046263 w 1566187"/>
              <a:gd name="connsiteY12" fmla="*/ 237382 h 1348510"/>
              <a:gd name="connsiteX13" fmla="*/ 1100092 w 1566187"/>
              <a:gd name="connsiteY13" fmla="*/ 260340 h 1348510"/>
              <a:gd name="connsiteX14" fmla="*/ 1228990 w 1566187"/>
              <a:gd name="connsiteY14" fmla="*/ 575780 h 1348510"/>
              <a:gd name="connsiteX15" fmla="*/ 1100092 w 1566187"/>
              <a:gd name="connsiteY15" fmla="*/ 894477 h 1348510"/>
              <a:gd name="connsiteX16" fmla="*/ 1045842 w 1566187"/>
              <a:gd name="connsiteY16" fmla="*/ 914883 h 1348510"/>
              <a:gd name="connsiteX17" fmla="*/ 994956 w 1566187"/>
              <a:gd name="connsiteY17" fmla="*/ 894477 h 1348510"/>
              <a:gd name="connsiteX18" fmla="*/ 994956 w 1566187"/>
              <a:gd name="connsiteY18" fmla="*/ 789402 h 1348510"/>
              <a:gd name="connsiteX19" fmla="*/ 1083166 w 1566187"/>
              <a:gd name="connsiteY19" fmla="*/ 575780 h 1348510"/>
              <a:gd name="connsiteX20" fmla="*/ 994956 w 1566187"/>
              <a:gd name="connsiteY20" fmla="*/ 365414 h 1348510"/>
              <a:gd name="connsiteX21" fmla="*/ 994956 w 1566187"/>
              <a:gd name="connsiteY21" fmla="*/ 260340 h 1348510"/>
              <a:gd name="connsiteX22" fmla="*/ 1046263 w 1566187"/>
              <a:gd name="connsiteY22" fmla="*/ 237382 h 1348510"/>
              <a:gd name="connsiteX23" fmla="*/ 519069 w 1566187"/>
              <a:gd name="connsiteY23" fmla="*/ 237382 h 1348510"/>
              <a:gd name="connsiteX24" fmla="*/ 571611 w 1566187"/>
              <a:gd name="connsiteY24" fmla="*/ 260340 h 1348510"/>
              <a:gd name="connsiteX25" fmla="*/ 571611 w 1566187"/>
              <a:gd name="connsiteY25" fmla="*/ 365414 h 1348510"/>
              <a:gd name="connsiteX26" fmla="*/ 571611 w 1566187"/>
              <a:gd name="connsiteY26" fmla="*/ 789402 h 1348510"/>
              <a:gd name="connsiteX27" fmla="*/ 571611 w 1566187"/>
              <a:gd name="connsiteY27" fmla="*/ 894477 h 1348510"/>
              <a:gd name="connsiteX28" fmla="*/ 520711 w 1566187"/>
              <a:gd name="connsiteY28" fmla="*/ 914883 h 1348510"/>
              <a:gd name="connsiteX29" fmla="*/ 466446 w 1566187"/>
              <a:gd name="connsiteY29" fmla="*/ 894477 h 1348510"/>
              <a:gd name="connsiteX30" fmla="*/ 466446 w 1566187"/>
              <a:gd name="connsiteY30" fmla="*/ 260340 h 1348510"/>
              <a:gd name="connsiteX31" fmla="*/ 519069 w 1566187"/>
              <a:gd name="connsiteY31" fmla="*/ 237382 h 1348510"/>
              <a:gd name="connsiteX32" fmla="*/ 1283557 w 1566187"/>
              <a:gd name="connsiteY32" fmla="*/ 0 h 1348510"/>
              <a:gd name="connsiteX33" fmla="*/ 1337415 w 1566187"/>
              <a:gd name="connsiteY33" fmla="*/ 22875 h 1348510"/>
              <a:gd name="connsiteX34" fmla="*/ 1337415 w 1566187"/>
              <a:gd name="connsiteY34" fmla="*/ 1131940 h 1348510"/>
              <a:gd name="connsiteX35" fmla="*/ 1283177 w 1566187"/>
              <a:gd name="connsiteY35" fmla="*/ 1152237 h 1348510"/>
              <a:gd name="connsiteX36" fmla="*/ 1232303 w 1566187"/>
              <a:gd name="connsiteY36" fmla="*/ 1131940 h 1348510"/>
              <a:gd name="connsiteX37" fmla="*/ 1232303 w 1566187"/>
              <a:gd name="connsiteY37" fmla="*/ 1026765 h 1348510"/>
              <a:gd name="connsiteX38" fmla="*/ 1232303 w 1566187"/>
              <a:gd name="connsiteY38" fmla="*/ 128051 h 1348510"/>
              <a:gd name="connsiteX39" fmla="*/ 1232303 w 1566187"/>
              <a:gd name="connsiteY39" fmla="*/ 22875 h 1348510"/>
              <a:gd name="connsiteX40" fmla="*/ 1283557 w 1566187"/>
              <a:gd name="connsiteY40" fmla="*/ 0 h 1348510"/>
              <a:gd name="connsiteX41" fmla="*/ 281606 w 1566187"/>
              <a:gd name="connsiteY41" fmla="*/ 0 h 1348510"/>
              <a:gd name="connsiteX42" fmla="*/ 334246 w 1566187"/>
              <a:gd name="connsiteY42" fmla="*/ 22875 h 1348510"/>
              <a:gd name="connsiteX43" fmla="*/ 334246 w 1566187"/>
              <a:gd name="connsiteY43" fmla="*/ 128051 h 1348510"/>
              <a:gd name="connsiteX44" fmla="*/ 334246 w 1566187"/>
              <a:gd name="connsiteY44" fmla="*/ 1026765 h 1348510"/>
              <a:gd name="connsiteX45" fmla="*/ 334246 w 1566187"/>
              <a:gd name="connsiteY45" fmla="*/ 1131940 h 1348510"/>
              <a:gd name="connsiteX46" fmla="*/ 279964 w 1566187"/>
              <a:gd name="connsiteY46" fmla="*/ 1152237 h 1348510"/>
              <a:gd name="connsiteX47" fmla="*/ 229046 w 1566187"/>
              <a:gd name="connsiteY47" fmla="*/ 1131940 h 1348510"/>
              <a:gd name="connsiteX48" fmla="*/ 229046 w 1566187"/>
              <a:gd name="connsiteY48" fmla="*/ 22875 h 1348510"/>
              <a:gd name="connsiteX49" fmla="*/ 281606 w 1566187"/>
              <a:gd name="connsiteY49" fmla="*/ 0 h 134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66187" h="1348510">
                <a:moveTo>
                  <a:pt x="782366" y="444439"/>
                </a:moveTo>
                <a:cubicBezTo>
                  <a:pt x="853016" y="444439"/>
                  <a:pt x="910288" y="501711"/>
                  <a:pt x="910288" y="572360"/>
                </a:cubicBezTo>
                <a:cubicBezTo>
                  <a:pt x="910288" y="607685"/>
                  <a:pt x="895970" y="639665"/>
                  <a:pt x="872821" y="662815"/>
                </a:cubicBezTo>
                <a:lnTo>
                  <a:pt x="862751" y="669604"/>
                </a:lnTo>
                <a:lnTo>
                  <a:pt x="862751" y="1310376"/>
                </a:lnTo>
                <a:cubicBezTo>
                  <a:pt x="862751" y="1331437"/>
                  <a:pt x="845678" y="1348510"/>
                  <a:pt x="824617" y="1348510"/>
                </a:cubicBezTo>
                <a:lnTo>
                  <a:pt x="741569" y="1348510"/>
                </a:lnTo>
                <a:cubicBezTo>
                  <a:pt x="720508" y="1348510"/>
                  <a:pt x="703435" y="1331437"/>
                  <a:pt x="703435" y="1310376"/>
                </a:cubicBezTo>
                <a:lnTo>
                  <a:pt x="703435" y="670584"/>
                </a:lnTo>
                <a:lnTo>
                  <a:pt x="691912" y="662815"/>
                </a:lnTo>
                <a:cubicBezTo>
                  <a:pt x="668763" y="639665"/>
                  <a:pt x="654445" y="607685"/>
                  <a:pt x="654445" y="572360"/>
                </a:cubicBezTo>
                <a:cubicBezTo>
                  <a:pt x="654445" y="501711"/>
                  <a:pt x="711717" y="444439"/>
                  <a:pt x="782366" y="444439"/>
                </a:cubicBezTo>
                <a:close/>
                <a:moveTo>
                  <a:pt x="1046263" y="237382"/>
                </a:moveTo>
                <a:cubicBezTo>
                  <a:pt x="1065345" y="237382"/>
                  <a:pt x="1084848" y="245034"/>
                  <a:pt x="1100092" y="260340"/>
                </a:cubicBezTo>
                <a:cubicBezTo>
                  <a:pt x="1184830" y="345115"/>
                  <a:pt x="1228990" y="457028"/>
                  <a:pt x="1228990" y="575780"/>
                </a:cubicBezTo>
                <a:cubicBezTo>
                  <a:pt x="1228990" y="694531"/>
                  <a:pt x="1184830" y="809701"/>
                  <a:pt x="1100092" y="894477"/>
                </a:cubicBezTo>
                <a:cubicBezTo>
                  <a:pt x="1083166" y="908045"/>
                  <a:pt x="1066240" y="914883"/>
                  <a:pt x="1045842" y="914883"/>
                </a:cubicBezTo>
                <a:cubicBezTo>
                  <a:pt x="1028916" y="914883"/>
                  <a:pt x="1008518" y="908045"/>
                  <a:pt x="994956" y="894477"/>
                </a:cubicBezTo>
                <a:cubicBezTo>
                  <a:pt x="964468" y="863975"/>
                  <a:pt x="964468" y="816539"/>
                  <a:pt x="994956" y="789402"/>
                </a:cubicBezTo>
                <a:cubicBezTo>
                  <a:pt x="1049206" y="731763"/>
                  <a:pt x="1083166" y="657191"/>
                  <a:pt x="1083166" y="575780"/>
                </a:cubicBezTo>
                <a:cubicBezTo>
                  <a:pt x="1083166" y="497734"/>
                  <a:pt x="1049206" y="419688"/>
                  <a:pt x="994956" y="365414"/>
                </a:cubicBezTo>
                <a:cubicBezTo>
                  <a:pt x="964468" y="334912"/>
                  <a:pt x="964468" y="287476"/>
                  <a:pt x="994956" y="260340"/>
                </a:cubicBezTo>
                <a:cubicBezTo>
                  <a:pt x="1008518" y="245034"/>
                  <a:pt x="1027180" y="237382"/>
                  <a:pt x="1046263" y="237382"/>
                </a:cubicBezTo>
                <a:close/>
                <a:moveTo>
                  <a:pt x="519069" y="237382"/>
                </a:moveTo>
                <a:cubicBezTo>
                  <a:pt x="537722" y="237382"/>
                  <a:pt x="556362" y="245034"/>
                  <a:pt x="571611" y="260340"/>
                </a:cubicBezTo>
                <a:cubicBezTo>
                  <a:pt x="602107" y="287476"/>
                  <a:pt x="602107" y="334912"/>
                  <a:pt x="571611" y="365414"/>
                </a:cubicBezTo>
                <a:cubicBezTo>
                  <a:pt x="456353" y="480800"/>
                  <a:pt x="456353" y="670759"/>
                  <a:pt x="571611" y="789402"/>
                </a:cubicBezTo>
                <a:cubicBezTo>
                  <a:pt x="602107" y="816539"/>
                  <a:pt x="602107" y="863975"/>
                  <a:pt x="571611" y="894477"/>
                </a:cubicBezTo>
                <a:cubicBezTo>
                  <a:pt x="558045" y="908045"/>
                  <a:pt x="537749" y="914883"/>
                  <a:pt x="520711" y="914883"/>
                </a:cubicBezTo>
                <a:cubicBezTo>
                  <a:pt x="500416" y="914883"/>
                  <a:pt x="480012" y="908045"/>
                  <a:pt x="466446" y="894477"/>
                </a:cubicBezTo>
                <a:cubicBezTo>
                  <a:pt x="293560" y="718195"/>
                  <a:pt x="293560" y="433256"/>
                  <a:pt x="466446" y="260340"/>
                </a:cubicBezTo>
                <a:cubicBezTo>
                  <a:pt x="481749" y="245034"/>
                  <a:pt x="500416" y="237382"/>
                  <a:pt x="519069" y="237382"/>
                </a:cubicBezTo>
                <a:close/>
                <a:moveTo>
                  <a:pt x="1283557" y="0"/>
                </a:moveTo>
                <a:cubicBezTo>
                  <a:pt x="1302622" y="0"/>
                  <a:pt x="1322120" y="7625"/>
                  <a:pt x="1337415" y="22875"/>
                </a:cubicBezTo>
                <a:cubicBezTo>
                  <a:pt x="1642445" y="328199"/>
                  <a:pt x="1642445" y="823252"/>
                  <a:pt x="1337415" y="1131940"/>
                </a:cubicBezTo>
                <a:cubicBezTo>
                  <a:pt x="1323855" y="1145508"/>
                  <a:pt x="1303462" y="1152237"/>
                  <a:pt x="1283177" y="1152237"/>
                </a:cubicBezTo>
                <a:cubicBezTo>
                  <a:pt x="1266147" y="1152237"/>
                  <a:pt x="1245862" y="1145508"/>
                  <a:pt x="1232303" y="1131940"/>
                </a:cubicBezTo>
                <a:cubicBezTo>
                  <a:pt x="1201821" y="1101440"/>
                  <a:pt x="1201821" y="1053900"/>
                  <a:pt x="1232303" y="1026765"/>
                </a:cubicBezTo>
                <a:cubicBezTo>
                  <a:pt x="1479733" y="779293"/>
                  <a:pt x="1479733" y="375631"/>
                  <a:pt x="1232303" y="128051"/>
                </a:cubicBezTo>
                <a:cubicBezTo>
                  <a:pt x="1201821" y="97551"/>
                  <a:pt x="1201821" y="50010"/>
                  <a:pt x="1232303" y="22875"/>
                </a:cubicBezTo>
                <a:cubicBezTo>
                  <a:pt x="1245862" y="7625"/>
                  <a:pt x="1264493" y="0"/>
                  <a:pt x="1283557" y="0"/>
                </a:cubicBezTo>
                <a:close/>
                <a:moveTo>
                  <a:pt x="281606" y="0"/>
                </a:moveTo>
                <a:cubicBezTo>
                  <a:pt x="300265" y="0"/>
                  <a:pt x="318939" y="7625"/>
                  <a:pt x="334246" y="22875"/>
                </a:cubicBezTo>
                <a:cubicBezTo>
                  <a:pt x="364753" y="50010"/>
                  <a:pt x="364753" y="97551"/>
                  <a:pt x="334246" y="128051"/>
                </a:cubicBezTo>
                <a:cubicBezTo>
                  <a:pt x="86500" y="375631"/>
                  <a:pt x="86500" y="779293"/>
                  <a:pt x="334246" y="1026765"/>
                </a:cubicBezTo>
                <a:cubicBezTo>
                  <a:pt x="364753" y="1053900"/>
                  <a:pt x="364753" y="1101440"/>
                  <a:pt x="334246" y="1131940"/>
                </a:cubicBezTo>
                <a:cubicBezTo>
                  <a:pt x="320676" y="1145508"/>
                  <a:pt x="300265" y="1152237"/>
                  <a:pt x="279964" y="1152237"/>
                </a:cubicBezTo>
                <a:cubicBezTo>
                  <a:pt x="262919" y="1152237"/>
                  <a:pt x="242617" y="1145508"/>
                  <a:pt x="229046" y="1131940"/>
                </a:cubicBezTo>
                <a:cubicBezTo>
                  <a:pt x="-76349" y="823252"/>
                  <a:pt x="-76349" y="328199"/>
                  <a:pt x="229046" y="22875"/>
                </a:cubicBezTo>
                <a:cubicBezTo>
                  <a:pt x="244300" y="7625"/>
                  <a:pt x="262946" y="0"/>
                  <a:pt x="281606" y="0"/>
                </a:cubicBezTo>
                <a:close/>
              </a:path>
            </a:pathLst>
          </a:custGeom>
          <a:solidFill>
            <a:srgbClr val="FFFFFF"/>
          </a:solidFill>
          <a:ln w="9525" cap="flat" cmpd="sng" algn="ctr">
            <a:solidFill>
              <a:srgbClr val="FFFFFF"/>
            </a:solidFill>
            <a:prstDash val="solid"/>
          </a:ln>
          <a:effectLst/>
        </p:spPr>
        <p:txBody>
          <a:bodyPr wrap="square" rtlCol="0" anchor="ctr">
            <a:noAutofit/>
          </a:bodyPr>
          <a:lstStyle/>
          <a:p>
            <a:pPr algn="ctr" defTabSz="685783">
              <a:defRPr/>
            </a:pPr>
            <a:endParaRPr lang="en-US" sz="1800" kern="0">
              <a:solidFill>
                <a:srgbClr val="626C88"/>
              </a:solidFill>
              <a:latin typeface="Arial" panose="020B0604020202020204" pitchFamily="34" charset="0"/>
              <a:ea typeface="Apple LiGothic Medium"/>
              <a:cs typeface="Arial" panose="020B0604020202020204" pitchFamily="34" charset="0"/>
            </a:endParaRPr>
          </a:p>
        </p:txBody>
      </p:sp>
      <p:sp>
        <p:nvSpPr>
          <p:cNvPr id="32" name="Oval 31">
            <a:extLst>
              <a:ext uri="{FF2B5EF4-FFF2-40B4-BE49-F238E27FC236}">
                <a16:creationId xmlns:a16="http://schemas.microsoft.com/office/drawing/2014/main" id="{E7668444-6F15-4779-65A7-E6C34950D79D}"/>
              </a:ext>
            </a:extLst>
          </p:cNvPr>
          <p:cNvSpPr/>
          <p:nvPr/>
        </p:nvSpPr>
        <p:spPr>
          <a:xfrm>
            <a:off x="3837847" y="2023314"/>
            <a:ext cx="1828800" cy="1828800"/>
          </a:xfrm>
          <a:prstGeom prst="ellipse">
            <a:avLst/>
          </a:prstGeom>
          <a:solidFill>
            <a:srgbClr val="FBAB18"/>
          </a:solidFill>
          <a:ln w="22225" cap="flat" cmpd="sng" algn="ctr">
            <a:noFill/>
            <a:prstDash val="solid"/>
          </a:ln>
          <a:effectLst/>
        </p:spPr>
        <p:txBody>
          <a:bodyPr rtlCol="0" anchor="ctr"/>
          <a:lstStyle/>
          <a:p>
            <a:pPr algn="ctr" defTabSz="685783">
              <a:defRPr/>
            </a:pPr>
            <a:endParaRPr lang="en-US" sz="1800" kern="0">
              <a:solidFill>
                <a:srgbClr val="FFFFFF"/>
              </a:solidFill>
              <a:latin typeface="Arial" panose="020B0604020202020204" pitchFamily="34" charset="0"/>
              <a:ea typeface="Arial" charset="0"/>
              <a:cs typeface="Arial" panose="020B0604020202020204" pitchFamily="34" charset="0"/>
            </a:endParaRPr>
          </a:p>
        </p:txBody>
      </p:sp>
      <p:sp>
        <p:nvSpPr>
          <p:cNvPr id="33" name="Rectangle 32">
            <a:extLst>
              <a:ext uri="{FF2B5EF4-FFF2-40B4-BE49-F238E27FC236}">
                <a16:creationId xmlns:a16="http://schemas.microsoft.com/office/drawing/2014/main" id="{535E3831-4201-99AE-F4AF-D1BC3738EA58}"/>
              </a:ext>
            </a:extLst>
          </p:cNvPr>
          <p:cNvSpPr/>
          <p:nvPr/>
        </p:nvSpPr>
        <p:spPr>
          <a:xfrm>
            <a:off x="3951327" y="3914345"/>
            <a:ext cx="1601840" cy="923330"/>
          </a:xfrm>
          <a:prstGeom prst="rect">
            <a:avLst/>
          </a:prstGeom>
        </p:spPr>
        <p:txBody>
          <a:bodyPr wrap="square" anchor="ctr">
            <a:spAutoFit/>
          </a:bodyPr>
          <a:lstStyle/>
          <a:p>
            <a:pPr algn="ctr" defTabSz="685783"/>
            <a:r>
              <a:rPr lang="en-US" sz="1800" b="1">
                <a:solidFill>
                  <a:srgbClr val="FBAB18"/>
                </a:solidFill>
                <a:latin typeface="Arial" panose="020B0604020202020204" pitchFamily="34" charset="0"/>
                <a:ea typeface="Arial" charset="0"/>
                <a:cs typeface="Arial" panose="020B0604020202020204" pitchFamily="34" charset="0"/>
              </a:rPr>
              <a:t>Long Distance</a:t>
            </a:r>
            <a:br>
              <a:rPr lang="en-US" sz="1800" b="1">
                <a:solidFill>
                  <a:srgbClr val="FBAB18"/>
                </a:solidFill>
                <a:latin typeface="Arial" panose="020B0604020202020204" pitchFamily="34" charset="0"/>
                <a:ea typeface="Arial" charset="0"/>
                <a:cs typeface="Arial" panose="020B0604020202020204" pitchFamily="34" charset="0"/>
              </a:rPr>
            </a:br>
            <a:r>
              <a:rPr lang="en-US" sz="1800" b="1">
                <a:solidFill>
                  <a:srgbClr val="FBAB18"/>
                </a:solidFill>
                <a:latin typeface="Arial" panose="020B0604020202020204" pitchFamily="34" charset="0"/>
                <a:ea typeface="Arial" charset="0"/>
                <a:cs typeface="Arial" panose="020B0604020202020204" pitchFamily="34" charset="0"/>
              </a:rPr>
              <a:t>Connectivity</a:t>
            </a:r>
          </a:p>
        </p:txBody>
      </p:sp>
      <p:sp>
        <p:nvSpPr>
          <p:cNvPr id="34" name="Freeform 16">
            <a:extLst>
              <a:ext uri="{FF2B5EF4-FFF2-40B4-BE49-F238E27FC236}">
                <a16:creationId xmlns:a16="http://schemas.microsoft.com/office/drawing/2014/main" id="{332489F9-6300-2A0B-D2C0-30D1CAD91582}"/>
              </a:ext>
            </a:extLst>
          </p:cNvPr>
          <p:cNvSpPr>
            <a:spLocks noEditPoints="1"/>
          </p:cNvSpPr>
          <p:nvPr/>
        </p:nvSpPr>
        <p:spPr bwMode="auto">
          <a:xfrm>
            <a:off x="4270467" y="2434751"/>
            <a:ext cx="963560" cy="963562"/>
          </a:xfrm>
          <a:custGeom>
            <a:avLst/>
            <a:gdLst/>
            <a:ahLst/>
            <a:cxnLst>
              <a:cxn ang="0">
                <a:pos x="708" y="552"/>
              </a:cxn>
              <a:cxn ang="0">
                <a:pos x="763" y="467"/>
              </a:cxn>
              <a:cxn ang="0">
                <a:pos x="571" y="386"/>
              </a:cxn>
              <a:cxn ang="0">
                <a:pos x="470" y="597"/>
              </a:cxn>
              <a:cxn ang="0">
                <a:pos x="470" y="338"/>
              </a:cxn>
              <a:cxn ang="0">
                <a:pos x="640" y="228"/>
              </a:cxn>
              <a:cxn ang="0">
                <a:pos x="264" y="260"/>
              </a:cxn>
              <a:cxn ang="0">
                <a:pos x="206" y="387"/>
              </a:cxn>
              <a:cxn ang="0">
                <a:pos x="178" y="467"/>
              </a:cxn>
              <a:cxn ang="0">
                <a:pos x="625" y="716"/>
              </a:cxn>
              <a:cxn ang="0">
                <a:pos x="321" y="650"/>
              </a:cxn>
              <a:cxn ang="0">
                <a:pos x="321" y="549"/>
              </a:cxn>
              <a:cxn ang="0">
                <a:pos x="321" y="650"/>
              </a:cxn>
              <a:cxn ang="0">
                <a:pos x="539" y="424"/>
              </a:cxn>
              <a:cxn ang="0">
                <a:pos x="470" y="549"/>
              </a:cxn>
              <a:cxn ang="0">
                <a:pos x="470" y="386"/>
              </a:cxn>
              <a:cxn ang="0">
                <a:pos x="452" y="453"/>
              </a:cxn>
              <a:cxn ang="0">
                <a:pos x="470" y="493"/>
              </a:cxn>
              <a:cxn ang="0">
                <a:pos x="506" y="939"/>
              </a:cxn>
              <a:cxn ang="0">
                <a:pos x="470" y="0"/>
              </a:cxn>
              <a:cxn ang="0">
                <a:pos x="0" y="470"/>
              </a:cxn>
              <a:cxn ang="0">
                <a:pos x="506" y="939"/>
              </a:cxn>
              <a:cxn ang="0">
                <a:pos x="663" y="748"/>
              </a:cxn>
              <a:cxn ang="0">
                <a:pos x="130" y="467"/>
              </a:cxn>
              <a:cxn ang="0">
                <a:pos x="130" y="310"/>
              </a:cxn>
              <a:cxn ang="0">
                <a:pos x="221" y="235"/>
              </a:cxn>
              <a:cxn ang="0">
                <a:pos x="670" y="191"/>
              </a:cxn>
              <a:cxn ang="0">
                <a:pos x="750" y="134"/>
              </a:cxn>
              <a:cxn ang="0">
                <a:pos x="707" y="222"/>
              </a:cxn>
              <a:cxn ang="0">
                <a:pos x="788" y="590"/>
              </a:cxn>
              <a:cxn ang="0">
                <a:pos x="708" y="758"/>
              </a:cxn>
              <a:cxn ang="0">
                <a:pos x="708" y="758"/>
              </a:cxn>
            </a:cxnLst>
            <a:rect l="0" t="0" r="r" b="b"/>
            <a:pathLst>
              <a:path w="941" h="941">
                <a:moveTo>
                  <a:pt x="605" y="655"/>
                </a:moveTo>
                <a:cubicBezTo>
                  <a:pt x="605" y="598"/>
                  <a:pt x="651" y="552"/>
                  <a:pt x="708" y="552"/>
                </a:cubicBezTo>
                <a:cubicBezTo>
                  <a:pt x="722" y="552"/>
                  <a:pt x="736" y="555"/>
                  <a:pt x="748" y="560"/>
                </a:cubicBezTo>
                <a:cubicBezTo>
                  <a:pt x="758" y="531"/>
                  <a:pt x="763" y="500"/>
                  <a:pt x="763" y="467"/>
                </a:cubicBezTo>
                <a:cubicBezTo>
                  <a:pt x="763" y="386"/>
                  <a:pt x="730" y="312"/>
                  <a:pt x="676" y="259"/>
                </a:cubicBezTo>
                <a:cubicBezTo>
                  <a:pt x="571" y="386"/>
                  <a:pt x="571" y="386"/>
                  <a:pt x="571" y="386"/>
                </a:cubicBezTo>
                <a:cubicBezTo>
                  <a:pt x="589" y="408"/>
                  <a:pt x="600" y="436"/>
                  <a:pt x="600" y="467"/>
                </a:cubicBezTo>
                <a:cubicBezTo>
                  <a:pt x="600" y="539"/>
                  <a:pt x="542" y="597"/>
                  <a:pt x="470" y="597"/>
                </a:cubicBezTo>
                <a:cubicBezTo>
                  <a:pt x="399" y="597"/>
                  <a:pt x="341" y="539"/>
                  <a:pt x="341" y="467"/>
                </a:cubicBezTo>
                <a:cubicBezTo>
                  <a:pt x="341" y="396"/>
                  <a:pt x="399" y="338"/>
                  <a:pt x="470" y="338"/>
                </a:cubicBezTo>
                <a:cubicBezTo>
                  <a:pt x="494" y="338"/>
                  <a:pt x="515" y="344"/>
                  <a:pt x="534" y="355"/>
                </a:cubicBezTo>
                <a:cubicBezTo>
                  <a:pt x="640" y="228"/>
                  <a:pt x="640" y="228"/>
                  <a:pt x="640" y="228"/>
                </a:cubicBezTo>
                <a:cubicBezTo>
                  <a:pt x="592" y="194"/>
                  <a:pt x="533" y="174"/>
                  <a:pt x="470" y="174"/>
                </a:cubicBezTo>
                <a:cubicBezTo>
                  <a:pt x="390" y="174"/>
                  <a:pt x="317" y="207"/>
                  <a:pt x="264" y="260"/>
                </a:cubicBezTo>
                <a:cubicBezTo>
                  <a:pt x="276" y="273"/>
                  <a:pt x="283" y="291"/>
                  <a:pt x="283" y="310"/>
                </a:cubicBezTo>
                <a:cubicBezTo>
                  <a:pt x="283" y="353"/>
                  <a:pt x="249" y="387"/>
                  <a:pt x="206" y="387"/>
                </a:cubicBezTo>
                <a:cubicBezTo>
                  <a:pt x="201" y="387"/>
                  <a:pt x="195" y="387"/>
                  <a:pt x="189" y="385"/>
                </a:cubicBezTo>
                <a:cubicBezTo>
                  <a:pt x="182" y="411"/>
                  <a:pt x="178" y="439"/>
                  <a:pt x="178" y="467"/>
                </a:cubicBezTo>
                <a:cubicBezTo>
                  <a:pt x="178" y="629"/>
                  <a:pt x="309" y="760"/>
                  <a:pt x="470" y="760"/>
                </a:cubicBezTo>
                <a:cubicBezTo>
                  <a:pt x="527" y="760"/>
                  <a:pt x="580" y="744"/>
                  <a:pt x="625" y="716"/>
                </a:cubicBezTo>
                <a:cubicBezTo>
                  <a:pt x="612" y="699"/>
                  <a:pt x="605" y="678"/>
                  <a:pt x="605" y="655"/>
                </a:cubicBezTo>
                <a:close/>
                <a:moveTo>
                  <a:pt x="321" y="650"/>
                </a:moveTo>
                <a:cubicBezTo>
                  <a:pt x="293" y="650"/>
                  <a:pt x="270" y="627"/>
                  <a:pt x="270" y="599"/>
                </a:cubicBezTo>
                <a:cubicBezTo>
                  <a:pt x="270" y="571"/>
                  <a:pt x="293" y="549"/>
                  <a:pt x="321" y="549"/>
                </a:cubicBezTo>
                <a:cubicBezTo>
                  <a:pt x="349" y="549"/>
                  <a:pt x="371" y="571"/>
                  <a:pt x="371" y="599"/>
                </a:cubicBezTo>
                <a:cubicBezTo>
                  <a:pt x="371" y="627"/>
                  <a:pt x="349" y="650"/>
                  <a:pt x="321" y="650"/>
                </a:cubicBezTo>
                <a:close/>
                <a:moveTo>
                  <a:pt x="489" y="484"/>
                </a:moveTo>
                <a:cubicBezTo>
                  <a:pt x="539" y="424"/>
                  <a:pt x="539" y="424"/>
                  <a:pt x="539" y="424"/>
                </a:cubicBezTo>
                <a:cubicBezTo>
                  <a:pt x="547" y="436"/>
                  <a:pt x="552" y="451"/>
                  <a:pt x="552" y="467"/>
                </a:cubicBezTo>
                <a:cubicBezTo>
                  <a:pt x="552" y="512"/>
                  <a:pt x="515" y="549"/>
                  <a:pt x="470" y="549"/>
                </a:cubicBezTo>
                <a:cubicBezTo>
                  <a:pt x="425" y="549"/>
                  <a:pt x="389" y="512"/>
                  <a:pt x="389" y="467"/>
                </a:cubicBezTo>
                <a:cubicBezTo>
                  <a:pt x="389" y="422"/>
                  <a:pt x="425" y="386"/>
                  <a:pt x="470" y="386"/>
                </a:cubicBezTo>
                <a:cubicBezTo>
                  <a:pt x="482" y="386"/>
                  <a:pt x="493" y="388"/>
                  <a:pt x="503" y="392"/>
                </a:cubicBezTo>
                <a:cubicBezTo>
                  <a:pt x="452" y="453"/>
                  <a:pt x="452" y="453"/>
                  <a:pt x="452" y="453"/>
                </a:cubicBezTo>
                <a:cubicBezTo>
                  <a:pt x="443" y="464"/>
                  <a:pt x="445" y="479"/>
                  <a:pt x="455" y="487"/>
                </a:cubicBezTo>
                <a:cubicBezTo>
                  <a:pt x="460" y="491"/>
                  <a:pt x="465" y="493"/>
                  <a:pt x="470" y="493"/>
                </a:cubicBezTo>
                <a:cubicBezTo>
                  <a:pt x="477" y="493"/>
                  <a:pt x="484" y="490"/>
                  <a:pt x="489" y="484"/>
                </a:cubicBezTo>
                <a:close/>
                <a:moveTo>
                  <a:pt x="506" y="939"/>
                </a:moveTo>
                <a:cubicBezTo>
                  <a:pt x="749" y="921"/>
                  <a:pt x="941" y="718"/>
                  <a:pt x="941" y="470"/>
                </a:cubicBezTo>
                <a:cubicBezTo>
                  <a:pt x="941" y="211"/>
                  <a:pt x="730" y="0"/>
                  <a:pt x="470" y="0"/>
                </a:cubicBezTo>
                <a:cubicBezTo>
                  <a:pt x="470" y="0"/>
                  <a:pt x="470" y="0"/>
                  <a:pt x="470" y="0"/>
                </a:cubicBezTo>
                <a:cubicBezTo>
                  <a:pt x="211" y="0"/>
                  <a:pt x="0" y="211"/>
                  <a:pt x="0" y="470"/>
                </a:cubicBezTo>
                <a:cubicBezTo>
                  <a:pt x="0" y="730"/>
                  <a:pt x="211" y="941"/>
                  <a:pt x="470" y="941"/>
                </a:cubicBezTo>
                <a:cubicBezTo>
                  <a:pt x="482" y="941"/>
                  <a:pt x="494" y="940"/>
                  <a:pt x="506" y="939"/>
                </a:cubicBezTo>
                <a:moveTo>
                  <a:pt x="708" y="758"/>
                </a:moveTo>
                <a:cubicBezTo>
                  <a:pt x="692" y="758"/>
                  <a:pt x="677" y="755"/>
                  <a:pt x="663" y="748"/>
                </a:cubicBezTo>
                <a:cubicBezTo>
                  <a:pt x="608" y="786"/>
                  <a:pt x="542" y="808"/>
                  <a:pt x="470" y="808"/>
                </a:cubicBezTo>
                <a:cubicBezTo>
                  <a:pt x="282" y="808"/>
                  <a:pt x="130" y="655"/>
                  <a:pt x="130" y="467"/>
                </a:cubicBezTo>
                <a:cubicBezTo>
                  <a:pt x="130" y="429"/>
                  <a:pt x="136" y="393"/>
                  <a:pt x="147" y="359"/>
                </a:cubicBezTo>
                <a:cubicBezTo>
                  <a:pt x="136" y="346"/>
                  <a:pt x="130" y="329"/>
                  <a:pt x="130" y="310"/>
                </a:cubicBezTo>
                <a:cubicBezTo>
                  <a:pt x="130" y="268"/>
                  <a:pt x="164" y="234"/>
                  <a:pt x="206" y="234"/>
                </a:cubicBezTo>
                <a:cubicBezTo>
                  <a:pt x="211" y="234"/>
                  <a:pt x="216" y="234"/>
                  <a:pt x="221" y="235"/>
                </a:cubicBezTo>
                <a:cubicBezTo>
                  <a:pt x="283" y="168"/>
                  <a:pt x="372" y="126"/>
                  <a:pt x="470" y="126"/>
                </a:cubicBezTo>
                <a:cubicBezTo>
                  <a:pt x="545" y="126"/>
                  <a:pt x="614" y="151"/>
                  <a:pt x="670" y="191"/>
                </a:cubicBezTo>
                <a:cubicBezTo>
                  <a:pt x="716" y="137"/>
                  <a:pt x="716" y="137"/>
                  <a:pt x="716" y="137"/>
                </a:cubicBezTo>
                <a:cubicBezTo>
                  <a:pt x="724" y="126"/>
                  <a:pt x="740" y="125"/>
                  <a:pt x="750" y="134"/>
                </a:cubicBezTo>
                <a:cubicBezTo>
                  <a:pt x="760" y="142"/>
                  <a:pt x="761" y="157"/>
                  <a:pt x="753" y="167"/>
                </a:cubicBezTo>
                <a:cubicBezTo>
                  <a:pt x="707" y="222"/>
                  <a:pt x="707" y="222"/>
                  <a:pt x="707" y="222"/>
                </a:cubicBezTo>
                <a:cubicBezTo>
                  <a:pt x="771" y="284"/>
                  <a:pt x="811" y="371"/>
                  <a:pt x="811" y="467"/>
                </a:cubicBezTo>
                <a:cubicBezTo>
                  <a:pt x="811" y="511"/>
                  <a:pt x="803" y="552"/>
                  <a:pt x="788" y="590"/>
                </a:cubicBezTo>
                <a:cubicBezTo>
                  <a:pt x="803" y="608"/>
                  <a:pt x="811" y="631"/>
                  <a:pt x="811" y="655"/>
                </a:cubicBezTo>
                <a:cubicBezTo>
                  <a:pt x="811" y="712"/>
                  <a:pt x="765" y="758"/>
                  <a:pt x="708" y="758"/>
                </a:cubicBezTo>
                <a:close/>
                <a:moveTo>
                  <a:pt x="708" y="758"/>
                </a:moveTo>
                <a:cubicBezTo>
                  <a:pt x="708" y="758"/>
                  <a:pt x="708" y="758"/>
                  <a:pt x="708" y="758"/>
                </a:cubicBezTo>
              </a:path>
            </a:pathLst>
          </a:custGeom>
          <a:solidFill>
            <a:srgbClr val="FFFFFF"/>
          </a:solidFill>
          <a:ln w="25400" cap="flat" cmpd="sng" algn="ctr">
            <a:noFill/>
            <a:prstDash val="solid"/>
          </a:ln>
          <a:effectLst/>
        </p:spPr>
        <p:txBody>
          <a:bodyPr lIns="91331" tIns="45665" rIns="91331" bIns="45665" rtlCol="0" anchor="ctr"/>
          <a:lstStyle/>
          <a:p>
            <a:pPr algn="ctr" defTabSz="685783">
              <a:defRPr/>
            </a:pPr>
            <a:endParaRPr lang="en-US" sz="1400" kern="0">
              <a:solidFill>
                <a:srgbClr val="FFFFFF"/>
              </a:solidFill>
              <a:latin typeface="Arial" panose="020B0604020202020204" pitchFamily="34" charset="0"/>
              <a:ea typeface="Apple LiGothic Medium"/>
              <a:cs typeface="Arial" panose="020B0604020202020204" pitchFamily="34" charset="0"/>
            </a:endParaRPr>
          </a:p>
        </p:txBody>
      </p:sp>
      <p:sp>
        <p:nvSpPr>
          <p:cNvPr id="35" name="Oval 34">
            <a:extLst>
              <a:ext uri="{FF2B5EF4-FFF2-40B4-BE49-F238E27FC236}">
                <a16:creationId xmlns:a16="http://schemas.microsoft.com/office/drawing/2014/main" id="{C272678D-41E3-46A0-93DD-4515D614F4BA}"/>
              </a:ext>
            </a:extLst>
          </p:cNvPr>
          <p:cNvSpPr/>
          <p:nvPr/>
        </p:nvSpPr>
        <p:spPr>
          <a:xfrm>
            <a:off x="8183747" y="2023314"/>
            <a:ext cx="1828800" cy="1828800"/>
          </a:xfrm>
          <a:prstGeom prst="ellipse">
            <a:avLst/>
          </a:prstGeom>
          <a:solidFill>
            <a:srgbClr val="00BCEB"/>
          </a:solidFill>
          <a:ln w="22225" cap="flat" cmpd="sng" algn="ctr">
            <a:noFill/>
            <a:prstDash val="solid"/>
          </a:ln>
          <a:effectLst/>
        </p:spPr>
        <p:txBody>
          <a:bodyPr rtlCol="0" anchor="ctr"/>
          <a:lstStyle/>
          <a:p>
            <a:pPr algn="ctr" defTabSz="685783">
              <a:defRPr/>
            </a:pPr>
            <a:endParaRPr lang="en-US" sz="900" kern="0">
              <a:solidFill>
                <a:srgbClr val="626C88"/>
              </a:solidFill>
              <a:latin typeface="Arial" panose="020B0604020202020204" pitchFamily="34" charset="0"/>
              <a:ea typeface="Arial" charset="0"/>
              <a:cs typeface="Arial" panose="020B0604020202020204" pitchFamily="34" charset="0"/>
            </a:endParaRPr>
          </a:p>
        </p:txBody>
      </p:sp>
      <p:sp>
        <p:nvSpPr>
          <p:cNvPr id="36" name="Rectangle 35">
            <a:extLst>
              <a:ext uri="{FF2B5EF4-FFF2-40B4-BE49-F238E27FC236}">
                <a16:creationId xmlns:a16="http://schemas.microsoft.com/office/drawing/2014/main" id="{D738C453-90CA-348E-ECFC-1BB003051B1B}"/>
              </a:ext>
            </a:extLst>
          </p:cNvPr>
          <p:cNvSpPr/>
          <p:nvPr/>
        </p:nvSpPr>
        <p:spPr>
          <a:xfrm>
            <a:off x="8466772" y="3914345"/>
            <a:ext cx="1262751" cy="923330"/>
          </a:xfrm>
          <a:prstGeom prst="rect">
            <a:avLst/>
          </a:prstGeom>
        </p:spPr>
        <p:txBody>
          <a:bodyPr wrap="square" anchor="ctr">
            <a:spAutoFit/>
          </a:bodyPr>
          <a:lstStyle/>
          <a:p>
            <a:pPr algn="ctr" defTabSz="685783"/>
            <a:r>
              <a:rPr lang="en-US" sz="1800" b="1">
                <a:solidFill>
                  <a:srgbClr val="00BCEB"/>
                </a:solidFill>
                <a:latin typeface="Arial" panose="020B0604020202020204" pitchFamily="34" charset="0"/>
                <a:ea typeface="Arial" charset="0"/>
                <a:cs typeface="Arial" panose="020B0604020202020204" pitchFamily="34" charset="0"/>
              </a:rPr>
              <a:t>Low Power</a:t>
            </a:r>
            <a:br>
              <a:rPr lang="en-US" sz="1800" b="1">
                <a:solidFill>
                  <a:srgbClr val="00BCEB"/>
                </a:solidFill>
                <a:latin typeface="Arial" panose="020B0604020202020204" pitchFamily="34" charset="0"/>
                <a:ea typeface="Arial" charset="0"/>
                <a:cs typeface="Arial" panose="020B0604020202020204" pitchFamily="34" charset="0"/>
              </a:rPr>
            </a:br>
            <a:r>
              <a:rPr lang="en-US" sz="1800" b="1">
                <a:solidFill>
                  <a:srgbClr val="00BCEB"/>
                </a:solidFill>
                <a:latin typeface="Arial" panose="020B0604020202020204" pitchFamily="34" charset="0"/>
                <a:ea typeface="Arial" charset="0"/>
                <a:cs typeface="Arial" panose="020B0604020202020204" pitchFamily="34" charset="0"/>
              </a:rPr>
              <a:t>Solution</a:t>
            </a:r>
          </a:p>
        </p:txBody>
      </p:sp>
      <p:grpSp>
        <p:nvGrpSpPr>
          <p:cNvPr id="37" name="Group 36">
            <a:extLst>
              <a:ext uri="{FF2B5EF4-FFF2-40B4-BE49-F238E27FC236}">
                <a16:creationId xmlns:a16="http://schemas.microsoft.com/office/drawing/2014/main" id="{2592EECF-3F3A-8AED-67E5-9848911B8F9F}"/>
              </a:ext>
            </a:extLst>
          </p:cNvPr>
          <p:cNvGrpSpPr/>
          <p:nvPr/>
        </p:nvGrpSpPr>
        <p:grpSpPr>
          <a:xfrm>
            <a:off x="8598103" y="2566280"/>
            <a:ext cx="1000091" cy="700503"/>
            <a:chOff x="7391517" y="2244068"/>
            <a:chExt cx="826522" cy="578928"/>
          </a:xfrm>
        </p:grpSpPr>
        <p:grpSp>
          <p:nvGrpSpPr>
            <p:cNvPr id="38" name="Group 37">
              <a:extLst>
                <a:ext uri="{FF2B5EF4-FFF2-40B4-BE49-F238E27FC236}">
                  <a16:creationId xmlns:a16="http://schemas.microsoft.com/office/drawing/2014/main" id="{898180E9-33A6-735B-5383-FC95037B8B33}"/>
                </a:ext>
              </a:extLst>
            </p:cNvPr>
            <p:cNvGrpSpPr/>
            <p:nvPr/>
          </p:nvGrpSpPr>
          <p:grpSpPr>
            <a:xfrm>
              <a:off x="7391517" y="2244068"/>
              <a:ext cx="260271" cy="578928"/>
              <a:chOff x="5876716" y="1637514"/>
              <a:chExt cx="215100" cy="478453"/>
            </a:xfrm>
            <a:solidFill>
              <a:srgbClr val="FFFFFF"/>
            </a:solidFill>
          </p:grpSpPr>
          <p:sp>
            <p:nvSpPr>
              <p:cNvPr id="40" name="Rounded Rectangle 39">
                <a:extLst>
                  <a:ext uri="{FF2B5EF4-FFF2-40B4-BE49-F238E27FC236}">
                    <a16:creationId xmlns:a16="http://schemas.microsoft.com/office/drawing/2014/main" id="{154CB3D2-D355-F277-594B-F07D0A31193F}"/>
                  </a:ext>
                </a:extLst>
              </p:cNvPr>
              <p:cNvSpPr/>
              <p:nvPr/>
            </p:nvSpPr>
            <p:spPr>
              <a:xfrm>
                <a:off x="5876716" y="1680160"/>
                <a:ext cx="215100" cy="435807"/>
              </a:xfrm>
              <a:prstGeom prst="roundRect">
                <a:avLst/>
              </a:prstGeom>
              <a:noFill/>
              <a:ln w="38100" cap="flat" cmpd="sng" algn="ctr">
                <a:solidFill>
                  <a:srgbClr val="FFFFFF"/>
                </a:solidFill>
                <a:prstDash val="solid"/>
              </a:ln>
              <a:effectLst/>
            </p:spPr>
            <p:txBody>
              <a:bodyPr rtlCol="0" anchor="ctr"/>
              <a:lstStyle/>
              <a:p>
                <a:pPr algn="ctr" defTabSz="457166">
                  <a:defRPr/>
                </a:pPr>
                <a:endParaRPr lang="en-AU" sz="2000" kern="0">
                  <a:solidFill>
                    <a:srgbClr val="FFFFFF"/>
                  </a:solidFill>
                  <a:latin typeface="Arial" panose="020B0604020202020204" pitchFamily="34" charset="0"/>
                  <a:ea typeface="Apple LiGothic Medium"/>
                  <a:cs typeface="Arial" panose="020B0604020202020204" pitchFamily="34" charset="0"/>
                </a:endParaRPr>
              </a:p>
            </p:txBody>
          </p:sp>
          <p:sp>
            <p:nvSpPr>
              <p:cNvPr id="41" name="Rounded Rectangle 40">
                <a:extLst>
                  <a:ext uri="{FF2B5EF4-FFF2-40B4-BE49-F238E27FC236}">
                    <a16:creationId xmlns:a16="http://schemas.microsoft.com/office/drawing/2014/main" id="{1799B1C4-3679-F57C-4C19-B2992DE6AB1A}"/>
                  </a:ext>
                </a:extLst>
              </p:cNvPr>
              <p:cNvSpPr/>
              <p:nvPr/>
            </p:nvSpPr>
            <p:spPr>
              <a:xfrm>
                <a:off x="5945883" y="1637514"/>
                <a:ext cx="91396" cy="45719"/>
              </a:xfrm>
              <a:prstGeom prst="roundRect">
                <a:avLst/>
              </a:prstGeom>
              <a:grpFill/>
              <a:ln w="25400" cap="flat" cmpd="sng" algn="ctr">
                <a:noFill/>
                <a:prstDash val="solid"/>
              </a:ln>
              <a:effectLst/>
            </p:spPr>
            <p:txBody>
              <a:bodyPr rtlCol="0" anchor="ctr"/>
              <a:lstStyle/>
              <a:p>
                <a:pPr algn="ctr" defTabSz="457166">
                  <a:defRPr/>
                </a:pPr>
                <a:endParaRPr lang="en-AU" sz="2000" kern="0">
                  <a:solidFill>
                    <a:srgbClr val="FFFFFF"/>
                  </a:solidFill>
                  <a:latin typeface="Arial" panose="020B0604020202020204" pitchFamily="34" charset="0"/>
                  <a:ea typeface="Apple LiGothic Medium"/>
                  <a:cs typeface="Arial" panose="020B0604020202020204" pitchFamily="34" charset="0"/>
                </a:endParaRPr>
              </a:p>
            </p:txBody>
          </p:sp>
          <p:sp>
            <p:nvSpPr>
              <p:cNvPr id="42" name="Rounded Rectangle 41">
                <a:extLst>
                  <a:ext uri="{FF2B5EF4-FFF2-40B4-BE49-F238E27FC236}">
                    <a16:creationId xmlns:a16="http://schemas.microsoft.com/office/drawing/2014/main" id="{D76418E3-5CD5-296F-4C9C-6B99DE6554BC}"/>
                  </a:ext>
                </a:extLst>
              </p:cNvPr>
              <p:cNvSpPr/>
              <p:nvPr/>
            </p:nvSpPr>
            <p:spPr>
              <a:xfrm>
                <a:off x="5914280" y="1717648"/>
                <a:ext cx="143455" cy="72475"/>
              </a:xfrm>
              <a:prstGeom prst="roundRect">
                <a:avLst/>
              </a:prstGeom>
              <a:grpFill/>
              <a:ln w="25400" cap="flat" cmpd="sng" algn="ctr">
                <a:noFill/>
                <a:prstDash val="solid"/>
              </a:ln>
              <a:effectLst/>
            </p:spPr>
            <p:txBody>
              <a:bodyPr rtlCol="0" anchor="ctr"/>
              <a:lstStyle/>
              <a:p>
                <a:pPr algn="ctr" defTabSz="457166">
                  <a:defRPr/>
                </a:pPr>
                <a:endParaRPr lang="en-AU" sz="2000" kern="0">
                  <a:solidFill>
                    <a:srgbClr val="FFFFFF"/>
                  </a:solidFill>
                  <a:latin typeface="Arial" panose="020B0604020202020204" pitchFamily="34" charset="0"/>
                  <a:ea typeface="Apple LiGothic Medium"/>
                  <a:cs typeface="Arial" panose="020B0604020202020204" pitchFamily="34" charset="0"/>
                </a:endParaRPr>
              </a:p>
            </p:txBody>
          </p:sp>
          <p:sp>
            <p:nvSpPr>
              <p:cNvPr id="43" name="Rounded Rectangle 42">
                <a:extLst>
                  <a:ext uri="{FF2B5EF4-FFF2-40B4-BE49-F238E27FC236}">
                    <a16:creationId xmlns:a16="http://schemas.microsoft.com/office/drawing/2014/main" id="{4DC4AD4F-39D7-7C11-6340-D139C692B491}"/>
                  </a:ext>
                </a:extLst>
              </p:cNvPr>
              <p:cNvSpPr/>
              <p:nvPr/>
            </p:nvSpPr>
            <p:spPr>
              <a:xfrm>
                <a:off x="5914280" y="2018204"/>
                <a:ext cx="143455" cy="72475"/>
              </a:xfrm>
              <a:prstGeom prst="roundRect">
                <a:avLst/>
              </a:prstGeom>
              <a:grpFill/>
              <a:ln w="25400" cap="flat" cmpd="sng" algn="ctr">
                <a:noFill/>
                <a:prstDash val="solid"/>
              </a:ln>
              <a:effectLst/>
            </p:spPr>
            <p:txBody>
              <a:bodyPr rtlCol="0" anchor="ctr"/>
              <a:lstStyle/>
              <a:p>
                <a:pPr algn="ctr" defTabSz="457166">
                  <a:defRPr/>
                </a:pPr>
                <a:endParaRPr lang="en-AU" sz="2000" kern="0">
                  <a:solidFill>
                    <a:srgbClr val="FFFFFF"/>
                  </a:solidFill>
                  <a:latin typeface="Arial" panose="020B0604020202020204" pitchFamily="34" charset="0"/>
                  <a:ea typeface="Apple LiGothic Medium"/>
                  <a:cs typeface="Arial" panose="020B0604020202020204" pitchFamily="34" charset="0"/>
                </a:endParaRPr>
              </a:p>
            </p:txBody>
          </p:sp>
          <p:sp>
            <p:nvSpPr>
              <p:cNvPr id="44" name="Rounded Rectangle 43">
                <a:extLst>
                  <a:ext uri="{FF2B5EF4-FFF2-40B4-BE49-F238E27FC236}">
                    <a16:creationId xmlns:a16="http://schemas.microsoft.com/office/drawing/2014/main" id="{7CBD63B7-D582-D069-C735-F63874F46C94}"/>
                  </a:ext>
                </a:extLst>
              </p:cNvPr>
              <p:cNvSpPr/>
              <p:nvPr/>
            </p:nvSpPr>
            <p:spPr>
              <a:xfrm>
                <a:off x="5914280" y="1918018"/>
                <a:ext cx="143455" cy="72475"/>
              </a:xfrm>
              <a:prstGeom prst="roundRect">
                <a:avLst/>
              </a:prstGeom>
              <a:grpFill/>
              <a:ln w="25400" cap="flat" cmpd="sng" algn="ctr">
                <a:noFill/>
                <a:prstDash val="solid"/>
              </a:ln>
              <a:effectLst/>
            </p:spPr>
            <p:txBody>
              <a:bodyPr rtlCol="0" anchor="ctr"/>
              <a:lstStyle/>
              <a:p>
                <a:pPr algn="ctr" defTabSz="457166">
                  <a:defRPr/>
                </a:pPr>
                <a:endParaRPr lang="en-AU" sz="2000" kern="0">
                  <a:solidFill>
                    <a:srgbClr val="FFFFFF"/>
                  </a:solidFill>
                  <a:latin typeface="Arial" panose="020B0604020202020204" pitchFamily="34" charset="0"/>
                  <a:ea typeface="Apple LiGothic Medium"/>
                  <a:cs typeface="Arial" panose="020B0604020202020204" pitchFamily="34" charset="0"/>
                </a:endParaRPr>
              </a:p>
            </p:txBody>
          </p:sp>
          <p:sp>
            <p:nvSpPr>
              <p:cNvPr id="45" name="Rounded Rectangle 44">
                <a:extLst>
                  <a:ext uri="{FF2B5EF4-FFF2-40B4-BE49-F238E27FC236}">
                    <a16:creationId xmlns:a16="http://schemas.microsoft.com/office/drawing/2014/main" id="{4F75536F-649E-662B-B0C9-C54297258002}"/>
                  </a:ext>
                </a:extLst>
              </p:cNvPr>
              <p:cNvSpPr/>
              <p:nvPr/>
            </p:nvSpPr>
            <p:spPr>
              <a:xfrm>
                <a:off x="5914280" y="1817833"/>
                <a:ext cx="143455" cy="72475"/>
              </a:xfrm>
              <a:prstGeom prst="roundRect">
                <a:avLst/>
              </a:prstGeom>
              <a:grpFill/>
              <a:ln w="25400" cap="flat" cmpd="sng" algn="ctr">
                <a:noFill/>
                <a:prstDash val="solid"/>
              </a:ln>
              <a:effectLst/>
            </p:spPr>
            <p:txBody>
              <a:bodyPr rtlCol="0" anchor="ctr"/>
              <a:lstStyle/>
              <a:p>
                <a:pPr algn="ctr" defTabSz="457166">
                  <a:defRPr/>
                </a:pPr>
                <a:endParaRPr lang="en-AU" sz="2000" kern="0">
                  <a:solidFill>
                    <a:srgbClr val="FFFFFF"/>
                  </a:solidFill>
                  <a:latin typeface="Arial" panose="020B0604020202020204" pitchFamily="34" charset="0"/>
                  <a:ea typeface="Apple LiGothic Medium"/>
                  <a:cs typeface="Arial" panose="020B0604020202020204" pitchFamily="34" charset="0"/>
                </a:endParaRPr>
              </a:p>
            </p:txBody>
          </p:sp>
        </p:grpSp>
        <p:sp>
          <p:nvSpPr>
            <p:cNvPr id="39" name="Freeform 5">
              <a:extLst>
                <a:ext uri="{FF2B5EF4-FFF2-40B4-BE49-F238E27FC236}">
                  <a16:creationId xmlns:a16="http://schemas.microsoft.com/office/drawing/2014/main" id="{3B0B7132-A3D3-458C-809E-CAE0ACB71D13}"/>
                </a:ext>
              </a:extLst>
            </p:cNvPr>
            <p:cNvSpPr>
              <a:spLocks noChangeAspect="1" noEditPoints="1"/>
            </p:cNvSpPr>
            <p:nvPr/>
          </p:nvSpPr>
          <p:spPr bwMode="auto">
            <a:xfrm>
              <a:off x="7732640" y="2263233"/>
              <a:ext cx="485399" cy="540599"/>
            </a:xfrm>
            <a:custGeom>
              <a:avLst/>
              <a:gdLst>
                <a:gd name="T0" fmla="*/ 1031 w 1311"/>
                <a:gd name="T1" fmla="*/ 853 h 1476"/>
                <a:gd name="T2" fmla="*/ 657 w 1311"/>
                <a:gd name="T3" fmla="*/ 1228 h 1476"/>
                <a:gd name="T4" fmla="*/ 362 w 1311"/>
                <a:gd name="T5" fmla="*/ 1085 h 1476"/>
                <a:gd name="T6" fmla="*/ 657 w 1311"/>
                <a:gd name="T7" fmla="*/ 853 h 1476"/>
                <a:gd name="T8" fmla="*/ 656 w 1311"/>
                <a:gd name="T9" fmla="*/ 479 h 1476"/>
                <a:gd name="T10" fmla="*/ 657 w 1311"/>
                <a:gd name="T11" fmla="*/ 479 h 1476"/>
                <a:gd name="T12" fmla="*/ 1031 w 1311"/>
                <a:gd name="T13" fmla="*/ 853 h 1476"/>
                <a:gd name="T14" fmla="*/ 1289 w 1311"/>
                <a:gd name="T15" fmla="*/ 525 h 1476"/>
                <a:gd name="T16" fmla="*/ 1209 w 1311"/>
                <a:gd name="T17" fmla="*/ 579 h 1476"/>
                <a:gd name="T18" fmla="*/ 1226 w 1311"/>
                <a:gd name="T19" fmla="*/ 616 h 1476"/>
                <a:gd name="T20" fmla="*/ 1275 w 1311"/>
                <a:gd name="T21" fmla="*/ 857 h 1476"/>
                <a:gd name="T22" fmla="*/ 1226 w 1311"/>
                <a:gd name="T23" fmla="*/ 1098 h 1476"/>
                <a:gd name="T24" fmla="*/ 1093 w 1311"/>
                <a:gd name="T25" fmla="*/ 1295 h 1476"/>
                <a:gd name="T26" fmla="*/ 897 w 1311"/>
                <a:gd name="T27" fmla="*/ 1428 h 1476"/>
                <a:gd name="T28" fmla="*/ 655 w 1311"/>
                <a:gd name="T29" fmla="*/ 1476 h 1476"/>
                <a:gd name="T30" fmla="*/ 414 w 1311"/>
                <a:gd name="T31" fmla="*/ 1428 h 1476"/>
                <a:gd name="T32" fmla="*/ 217 w 1311"/>
                <a:gd name="T33" fmla="*/ 1295 h 1476"/>
                <a:gd name="T34" fmla="*/ 85 w 1311"/>
                <a:gd name="T35" fmla="*/ 1098 h 1476"/>
                <a:gd name="T36" fmla="*/ 36 w 1311"/>
                <a:gd name="T37" fmla="*/ 857 h 1476"/>
                <a:gd name="T38" fmla="*/ 85 w 1311"/>
                <a:gd name="T39" fmla="*/ 616 h 1476"/>
                <a:gd name="T40" fmla="*/ 102 w 1311"/>
                <a:gd name="T41" fmla="*/ 579 h 1476"/>
                <a:gd name="T42" fmla="*/ 22 w 1311"/>
                <a:gd name="T43" fmla="*/ 525 h 1476"/>
                <a:gd name="T44" fmla="*/ 11 w 1311"/>
                <a:gd name="T45" fmla="*/ 473 h 1476"/>
                <a:gd name="T46" fmla="*/ 63 w 1311"/>
                <a:gd name="T47" fmla="*/ 395 h 1476"/>
                <a:gd name="T48" fmla="*/ 115 w 1311"/>
                <a:gd name="T49" fmla="*/ 384 h 1476"/>
                <a:gd name="T50" fmla="*/ 198 w 1311"/>
                <a:gd name="T51" fmla="*/ 439 h 1476"/>
                <a:gd name="T52" fmla="*/ 217 w 1311"/>
                <a:gd name="T53" fmla="*/ 419 h 1476"/>
                <a:gd name="T54" fmla="*/ 414 w 1311"/>
                <a:gd name="T55" fmla="*/ 286 h 1476"/>
                <a:gd name="T56" fmla="*/ 569 w 1311"/>
                <a:gd name="T57" fmla="*/ 243 h 1476"/>
                <a:gd name="T58" fmla="*/ 569 w 1311"/>
                <a:gd name="T59" fmla="*/ 193 h 1476"/>
                <a:gd name="T60" fmla="*/ 535 w 1311"/>
                <a:gd name="T61" fmla="*/ 193 h 1476"/>
                <a:gd name="T62" fmla="*/ 501 w 1311"/>
                <a:gd name="T63" fmla="*/ 159 h 1476"/>
                <a:gd name="T64" fmla="*/ 501 w 1311"/>
                <a:gd name="T65" fmla="*/ 35 h 1476"/>
                <a:gd name="T66" fmla="*/ 535 w 1311"/>
                <a:gd name="T67" fmla="*/ 0 h 1476"/>
                <a:gd name="T68" fmla="*/ 776 w 1311"/>
                <a:gd name="T69" fmla="*/ 0 h 1476"/>
                <a:gd name="T70" fmla="*/ 810 w 1311"/>
                <a:gd name="T71" fmla="*/ 35 h 1476"/>
                <a:gd name="T72" fmla="*/ 810 w 1311"/>
                <a:gd name="T73" fmla="*/ 159 h 1476"/>
                <a:gd name="T74" fmla="*/ 776 w 1311"/>
                <a:gd name="T75" fmla="*/ 193 h 1476"/>
                <a:gd name="T76" fmla="*/ 743 w 1311"/>
                <a:gd name="T77" fmla="*/ 193 h 1476"/>
                <a:gd name="T78" fmla="*/ 743 w 1311"/>
                <a:gd name="T79" fmla="*/ 244 h 1476"/>
                <a:gd name="T80" fmla="*/ 897 w 1311"/>
                <a:gd name="T81" fmla="*/ 286 h 1476"/>
                <a:gd name="T82" fmla="*/ 1093 w 1311"/>
                <a:gd name="T83" fmla="*/ 419 h 1476"/>
                <a:gd name="T84" fmla="*/ 1113 w 1311"/>
                <a:gd name="T85" fmla="*/ 439 h 1476"/>
                <a:gd name="T86" fmla="*/ 1196 w 1311"/>
                <a:gd name="T87" fmla="*/ 384 h 1476"/>
                <a:gd name="T88" fmla="*/ 1248 w 1311"/>
                <a:gd name="T89" fmla="*/ 395 h 1476"/>
                <a:gd name="T90" fmla="*/ 1300 w 1311"/>
                <a:gd name="T91" fmla="*/ 473 h 1476"/>
                <a:gd name="T92" fmla="*/ 1289 w 1311"/>
                <a:gd name="T93" fmla="*/ 525 h 1476"/>
                <a:gd name="T94" fmla="*/ 1121 w 1311"/>
                <a:gd name="T95" fmla="*/ 857 h 1476"/>
                <a:gd name="T96" fmla="*/ 655 w 1311"/>
                <a:gd name="T97" fmla="*/ 391 h 1476"/>
                <a:gd name="T98" fmla="*/ 190 w 1311"/>
                <a:gd name="T99" fmla="*/ 857 h 1476"/>
                <a:gd name="T100" fmla="*/ 655 w 1311"/>
                <a:gd name="T101" fmla="*/ 1323 h 1476"/>
                <a:gd name="T102" fmla="*/ 1121 w 1311"/>
                <a:gd name="T103" fmla="*/ 857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11" h="1476">
                  <a:moveTo>
                    <a:pt x="1031" y="853"/>
                  </a:moveTo>
                  <a:cubicBezTo>
                    <a:pt x="1031" y="1060"/>
                    <a:pt x="863" y="1228"/>
                    <a:pt x="657" y="1228"/>
                  </a:cubicBezTo>
                  <a:cubicBezTo>
                    <a:pt x="537" y="1228"/>
                    <a:pt x="431" y="1172"/>
                    <a:pt x="362" y="1085"/>
                  </a:cubicBezTo>
                  <a:cubicBezTo>
                    <a:pt x="657" y="853"/>
                    <a:pt x="657" y="853"/>
                    <a:pt x="657" y="853"/>
                  </a:cubicBezTo>
                  <a:cubicBezTo>
                    <a:pt x="656" y="479"/>
                    <a:pt x="656" y="479"/>
                    <a:pt x="656" y="479"/>
                  </a:cubicBezTo>
                  <a:cubicBezTo>
                    <a:pt x="656" y="479"/>
                    <a:pt x="656" y="479"/>
                    <a:pt x="657" y="479"/>
                  </a:cubicBezTo>
                  <a:cubicBezTo>
                    <a:pt x="863" y="479"/>
                    <a:pt x="1031" y="647"/>
                    <a:pt x="1031" y="853"/>
                  </a:cubicBezTo>
                  <a:close/>
                  <a:moveTo>
                    <a:pt x="1289" y="525"/>
                  </a:moveTo>
                  <a:cubicBezTo>
                    <a:pt x="1209" y="579"/>
                    <a:pt x="1209" y="579"/>
                    <a:pt x="1209" y="579"/>
                  </a:cubicBezTo>
                  <a:cubicBezTo>
                    <a:pt x="1215" y="591"/>
                    <a:pt x="1221" y="603"/>
                    <a:pt x="1226" y="616"/>
                  </a:cubicBezTo>
                  <a:cubicBezTo>
                    <a:pt x="1259" y="692"/>
                    <a:pt x="1275" y="773"/>
                    <a:pt x="1275" y="857"/>
                  </a:cubicBezTo>
                  <a:cubicBezTo>
                    <a:pt x="1275" y="941"/>
                    <a:pt x="1259" y="1022"/>
                    <a:pt x="1226" y="1098"/>
                  </a:cubicBezTo>
                  <a:cubicBezTo>
                    <a:pt x="1195" y="1172"/>
                    <a:pt x="1150" y="1238"/>
                    <a:pt x="1093" y="1295"/>
                  </a:cubicBezTo>
                  <a:cubicBezTo>
                    <a:pt x="1037" y="1352"/>
                    <a:pt x="970" y="1396"/>
                    <a:pt x="897" y="1428"/>
                  </a:cubicBezTo>
                  <a:cubicBezTo>
                    <a:pt x="820" y="1460"/>
                    <a:pt x="739" y="1476"/>
                    <a:pt x="655" y="1476"/>
                  </a:cubicBezTo>
                  <a:cubicBezTo>
                    <a:pt x="572" y="1476"/>
                    <a:pt x="491" y="1460"/>
                    <a:pt x="414" y="1428"/>
                  </a:cubicBezTo>
                  <a:cubicBezTo>
                    <a:pt x="341" y="1396"/>
                    <a:pt x="274" y="1352"/>
                    <a:pt x="217" y="1295"/>
                  </a:cubicBezTo>
                  <a:cubicBezTo>
                    <a:pt x="161" y="1238"/>
                    <a:pt x="116" y="1172"/>
                    <a:pt x="85" y="1098"/>
                  </a:cubicBezTo>
                  <a:cubicBezTo>
                    <a:pt x="52" y="1022"/>
                    <a:pt x="36" y="941"/>
                    <a:pt x="36" y="857"/>
                  </a:cubicBezTo>
                  <a:cubicBezTo>
                    <a:pt x="36" y="773"/>
                    <a:pt x="52" y="692"/>
                    <a:pt x="85" y="616"/>
                  </a:cubicBezTo>
                  <a:cubicBezTo>
                    <a:pt x="90" y="603"/>
                    <a:pt x="96" y="591"/>
                    <a:pt x="102" y="579"/>
                  </a:cubicBezTo>
                  <a:cubicBezTo>
                    <a:pt x="22" y="525"/>
                    <a:pt x="22" y="525"/>
                    <a:pt x="22" y="525"/>
                  </a:cubicBezTo>
                  <a:cubicBezTo>
                    <a:pt x="4" y="513"/>
                    <a:pt x="0" y="490"/>
                    <a:pt x="11" y="473"/>
                  </a:cubicBezTo>
                  <a:cubicBezTo>
                    <a:pt x="63" y="395"/>
                    <a:pt x="63" y="395"/>
                    <a:pt x="63" y="395"/>
                  </a:cubicBezTo>
                  <a:cubicBezTo>
                    <a:pt x="75" y="378"/>
                    <a:pt x="98" y="373"/>
                    <a:pt x="115" y="384"/>
                  </a:cubicBezTo>
                  <a:cubicBezTo>
                    <a:pt x="198" y="439"/>
                    <a:pt x="198" y="439"/>
                    <a:pt x="198" y="439"/>
                  </a:cubicBezTo>
                  <a:cubicBezTo>
                    <a:pt x="204" y="432"/>
                    <a:pt x="211" y="426"/>
                    <a:pt x="217" y="419"/>
                  </a:cubicBezTo>
                  <a:cubicBezTo>
                    <a:pt x="274" y="362"/>
                    <a:pt x="341" y="317"/>
                    <a:pt x="414" y="286"/>
                  </a:cubicBezTo>
                  <a:cubicBezTo>
                    <a:pt x="464" y="265"/>
                    <a:pt x="516" y="251"/>
                    <a:pt x="569" y="243"/>
                  </a:cubicBezTo>
                  <a:cubicBezTo>
                    <a:pt x="569" y="193"/>
                    <a:pt x="569" y="193"/>
                    <a:pt x="569" y="193"/>
                  </a:cubicBezTo>
                  <a:cubicBezTo>
                    <a:pt x="535" y="193"/>
                    <a:pt x="535" y="193"/>
                    <a:pt x="535" y="193"/>
                  </a:cubicBezTo>
                  <a:cubicBezTo>
                    <a:pt x="516" y="193"/>
                    <a:pt x="501" y="178"/>
                    <a:pt x="501" y="159"/>
                  </a:cubicBezTo>
                  <a:cubicBezTo>
                    <a:pt x="501" y="35"/>
                    <a:pt x="501" y="35"/>
                    <a:pt x="501" y="35"/>
                  </a:cubicBezTo>
                  <a:cubicBezTo>
                    <a:pt x="501" y="16"/>
                    <a:pt x="516" y="0"/>
                    <a:pt x="535" y="0"/>
                  </a:cubicBezTo>
                  <a:cubicBezTo>
                    <a:pt x="776" y="0"/>
                    <a:pt x="776" y="0"/>
                    <a:pt x="776" y="0"/>
                  </a:cubicBezTo>
                  <a:cubicBezTo>
                    <a:pt x="795" y="0"/>
                    <a:pt x="810" y="16"/>
                    <a:pt x="810" y="35"/>
                  </a:cubicBezTo>
                  <a:cubicBezTo>
                    <a:pt x="810" y="159"/>
                    <a:pt x="810" y="159"/>
                    <a:pt x="810" y="159"/>
                  </a:cubicBezTo>
                  <a:cubicBezTo>
                    <a:pt x="810" y="178"/>
                    <a:pt x="795" y="193"/>
                    <a:pt x="776" y="193"/>
                  </a:cubicBezTo>
                  <a:cubicBezTo>
                    <a:pt x="743" y="193"/>
                    <a:pt x="743" y="193"/>
                    <a:pt x="743" y="193"/>
                  </a:cubicBezTo>
                  <a:cubicBezTo>
                    <a:pt x="743" y="244"/>
                    <a:pt x="743" y="244"/>
                    <a:pt x="743" y="244"/>
                  </a:cubicBezTo>
                  <a:cubicBezTo>
                    <a:pt x="796" y="251"/>
                    <a:pt x="847" y="265"/>
                    <a:pt x="897" y="286"/>
                  </a:cubicBezTo>
                  <a:cubicBezTo>
                    <a:pt x="970" y="317"/>
                    <a:pt x="1037" y="362"/>
                    <a:pt x="1093" y="419"/>
                  </a:cubicBezTo>
                  <a:cubicBezTo>
                    <a:pt x="1100" y="426"/>
                    <a:pt x="1107" y="432"/>
                    <a:pt x="1113" y="439"/>
                  </a:cubicBezTo>
                  <a:cubicBezTo>
                    <a:pt x="1196" y="384"/>
                    <a:pt x="1196" y="384"/>
                    <a:pt x="1196" y="384"/>
                  </a:cubicBezTo>
                  <a:cubicBezTo>
                    <a:pt x="1213" y="373"/>
                    <a:pt x="1236" y="378"/>
                    <a:pt x="1248" y="395"/>
                  </a:cubicBezTo>
                  <a:cubicBezTo>
                    <a:pt x="1300" y="473"/>
                    <a:pt x="1300" y="473"/>
                    <a:pt x="1300" y="473"/>
                  </a:cubicBezTo>
                  <a:cubicBezTo>
                    <a:pt x="1311" y="490"/>
                    <a:pt x="1307" y="513"/>
                    <a:pt x="1289" y="525"/>
                  </a:cubicBezTo>
                  <a:close/>
                  <a:moveTo>
                    <a:pt x="1121" y="857"/>
                  </a:moveTo>
                  <a:cubicBezTo>
                    <a:pt x="1121" y="600"/>
                    <a:pt x="912" y="391"/>
                    <a:pt x="655" y="391"/>
                  </a:cubicBezTo>
                  <a:cubicBezTo>
                    <a:pt x="399" y="391"/>
                    <a:pt x="190" y="600"/>
                    <a:pt x="190" y="857"/>
                  </a:cubicBezTo>
                  <a:cubicBezTo>
                    <a:pt x="190" y="1114"/>
                    <a:pt x="399" y="1323"/>
                    <a:pt x="655" y="1323"/>
                  </a:cubicBezTo>
                  <a:cubicBezTo>
                    <a:pt x="912" y="1323"/>
                    <a:pt x="1121" y="1114"/>
                    <a:pt x="1121" y="8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685783">
                <a:defRPr/>
              </a:pPr>
              <a:endParaRPr lang="en-US" sz="1800" kern="0">
                <a:solidFill>
                  <a:srgbClr val="626C88"/>
                </a:solidFill>
                <a:latin typeface="Arial" panose="020B0604020202020204" pitchFamily="34" charset="0"/>
                <a:ea typeface="Apple LiGothic Medium"/>
                <a:cs typeface="Arial" panose="020B0604020202020204" pitchFamily="34" charset="0"/>
              </a:endParaRPr>
            </a:p>
          </p:txBody>
        </p:sp>
      </p:grpSp>
      <p:sp>
        <p:nvSpPr>
          <p:cNvPr id="46" name="Oval 45">
            <a:extLst>
              <a:ext uri="{FF2B5EF4-FFF2-40B4-BE49-F238E27FC236}">
                <a16:creationId xmlns:a16="http://schemas.microsoft.com/office/drawing/2014/main" id="{87F28964-2AA7-180B-CA4B-38A8A80B77CA}"/>
              </a:ext>
            </a:extLst>
          </p:cNvPr>
          <p:cNvSpPr/>
          <p:nvPr/>
        </p:nvSpPr>
        <p:spPr>
          <a:xfrm>
            <a:off x="6010797" y="2023314"/>
            <a:ext cx="1828800" cy="1828800"/>
          </a:xfrm>
          <a:prstGeom prst="ellipse">
            <a:avLst/>
          </a:prstGeom>
          <a:solidFill>
            <a:srgbClr val="E3241B">
              <a:lumMod val="60000"/>
              <a:lumOff val="40000"/>
            </a:srgbClr>
          </a:solidFill>
          <a:ln w="22225" cap="flat" cmpd="sng" algn="ctr">
            <a:noFill/>
            <a:prstDash val="soli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626C88"/>
              </a:solidFill>
              <a:effectLst/>
              <a:uLnTx/>
              <a:uFillTx/>
              <a:latin typeface="Arial" panose="020B0604020202020204" pitchFamily="34" charset="0"/>
              <a:ea typeface="Arial" charset="0"/>
              <a:cs typeface="Arial" panose="020B0604020202020204" pitchFamily="34" charset="0"/>
            </a:endParaRPr>
          </a:p>
        </p:txBody>
      </p:sp>
      <p:sp>
        <p:nvSpPr>
          <p:cNvPr id="47" name="Rectangle 46">
            <a:extLst>
              <a:ext uri="{FF2B5EF4-FFF2-40B4-BE49-F238E27FC236}">
                <a16:creationId xmlns:a16="http://schemas.microsoft.com/office/drawing/2014/main" id="{86C8376B-B4DE-7F69-2807-3202FCF810AC}"/>
              </a:ext>
            </a:extLst>
          </p:cNvPr>
          <p:cNvSpPr/>
          <p:nvPr/>
        </p:nvSpPr>
        <p:spPr>
          <a:xfrm>
            <a:off x="6324071" y="3914345"/>
            <a:ext cx="1202254" cy="923330"/>
          </a:xfrm>
          <a:prstGeom prst="rect">
            <a:avLst/>
          </a:prstGeom>
        </p:spPr>
        <p:txBody>
          <a:bodyPr wrap="square" anchor="ctr">
            <a:spAutoFit/>
          </a:bodyPr>
          <a:lstStyle/>
          <a:p>
            <a:pPr algn="ctr" defTabSz="685783"/>
            <a:r>
              <a:rPr lang="en-US" sz="1800" b="1">
                <a:solidFill>
                  <a:srgbClr val="E3241B">
                    <a:lumMod val="60000"/>
                    <a:lumOff val="40000"/>
                  </a:srgbClr>
                </a:solidFill>
                <a:latin typeface="Arial" panose="020B0604020202020204" pitchFamily="34" charset="0"/>
                <a:ea typeface="Arial" charset="0"/>
                <a:cs typeface="Arial" panose="020B0604020202020204" pitchFamily="34" charset="0"/>
              </a:rPr>
              <a:t>Low</a:t>
            </a:r>
            <a:br>
              <a:rPr lang="en-US" sz="1800" b="1">
                <a:solidFill>
                  <a:srgbClr val="E3241B">
                    <a:lumMod val="60000"/>
                    <a:lumOff val="40000"/>
                  </a:srgbClr>
                </a:solidFill>
                <a:latin typeface="Arial" panose="020B0604020202020204" pitchFamily="34" charset="0"/>
                <a:ea typeface="Arial" charset="0"/>
                <a:cs typeface="Arial" panose="020B0604020202020204" pitchFamily="34" charset="0"/>
              </a:rPr>
            </a:br>
            <a:r>
              <a:rPr lang="en-US" sz="1800" b="1">
                <a:solidFill>
                  <a:srgbClr val="E3241B">
                    <a:lumMod val="60000"/>
                    <a:lumOff val="40000"/>
                  </a:srgbClr>
                </a:solidFill>
                <a:latin typeface="Arial" panose="020B0604020202020204" pitchFamily="34" charset="0"/>
                <a:ea typeface="Arial" charset="0"/>
                <a:cs typeface="Arial" panose="020B0604020202020204" pitchFamily="34" charset="0"/>
              </a:rPr>
              <a:t>Data Rate</a:t>
            </a:r>
          </a:p>
        </p:txBody>
      </p:sp>
      <p:sp>
        <p:nvSpPr>
          <p:cNvPr id="48" name="Freeform 15">
            <a:extLst>
              <a:ext uri="{FF2B5EF4-FFF2-40B4-BE49-F238E27FC236}">
                <a16:creationId xmlns:a16="http://schemas.microsoft.com/office/drawing/2014/main" id="{53805497-454F-29AD-0A70-FA18738FFE95}"/>
              </a:ext>
            </a:extLst>
          </p:cNvPr>
          <p:cNvSpPr>
            <a:spLocks noEditPoints="1"/>
          </p:cNvSpPr>
          <p:nvPr/>
        </p:nvSpPr>
        <p:spPr bwMode="auto">
          <a:xfrm>
            <a:off x="6414876" y="2555310"/>
            <a:ext cx="1020645" cy="791707"/>
          </a:xfrm>
          <a:custGeom>
            <a:avLst/>
            <a:gdLst/>
            <a:ahLst/>
            <a:cxnLst>
              <a:cxn ang="0">
                <a:pos x="1273" y="859"/>
              </a:cxn>
              <a:cxn ang="0">
                <a:pos x="1053" y="639"/>
              </a:cxn>
              <a:cxn ang="0">
                <a:pos x="994" y="614"/>
              </a:cxn>
              <a:cxn ang="0">
                <a:pos x="955" y="214"/>
              </a:cxn>
              <a:cxn ang="0">
                <a:pos x="508" y="214"/>
              </a:cxn>
              <a:cxn ang="0">
                <a:pos x="508" y="662"/>
              </a:cxn>
              <a:cxn ang="0">
                <a:pos x="908" y="701"/>
              </a:cxn>
              <a:cxn ang="0">
                <a:pos x="933" y="759"/>
              </a:cxn>
              <a:cxn ang="0">
                <a:pos x="1153" y="979"/>
              </a:cxn>
              <a:cxn ang="0">
                <a:pos x="1273" y="979"/>
              </a:cxn>
              <a:cxn ang="0">
                <a:pos x="1273" y="859"/>
              </a:cxn>
              <a:cxn ang="0">
                <a:pos x="887" y="593"/>
              </a:cxn>
              <a:cxn ang="0">
                <a:pos x="577" y="593"/>
              </a:cxn>
              <a:cxn ang="0">
                <a:pos x="577" y="283"/>
              </a:cxn>
              <a:cxn ang="0">
                <a:pos x="887" y="283"/>
              </a:cxn>
              <a:cxn ang="0">
                <a:pos x="887" y="593"/>
              </a:cxn>
              <a:cxn ang="0">
                <a:pos x="123" y="288"/>
              </a:cxn>
              <a:cxn ang="0">
                <a:pos x="64" y="288"/>
              </a:cxn>
              <a:cxn ang="0">
                <a:pos x="0" y="352"/>
              </a:cxn>
              <a:cxn ang="0">
                <a:pos x="0" y="705"/>
              </a:cxn>
              <a:cxn ang="0">
                <a:pos x="64" y="769"/>
              </a:cxn>
              <a:cxn ang="0">
                <a:pos x="123" y="769"/>
              </a:cxn>
              <a:cxn ang="0">
                <a:pos x="187" y="705"/>
              </a:cxn>
              <a:cxn ang="0">
                <a:pos x="187" y="352"/>
              </a:cxn>
              <a:cxn ang="0">
                <a:pos x="123" y="288"/>
              </a:cxn>
              <a:cxn ang="0">
                <a:pos x="475" y="192"/>
              </a:cxn>
              <a:cxn ang="0">
                <a:pos x="475" y="64"/>
              </a:cxn>
              <a:cxn ang="0">
                <a:pos x="411" y="0"/>
              </a:cxn>
              <a:cxn ang="0">
                <a:pos x="352" y="0"/>
              </a:cxn>
              <a:cxn ang="0">
                <a:pos x="288" y="64"/>
              </a:cxn>
              <a:cxn ang="0">
                <a:pos x="288" y="705"/>
              </a:cxn>
              <a:cxn ang="0">
                <a:pos x="352" y="769"/>
              </a:cxn>
              <a:cxn ang="0">
                <a:pos x="411" y="769"/>
              </a:cxn>
              <a:cxn ang="0">
                <a:pos x="475" y="705"/>
              </a:cxn>
              <a:cxn ang="0">
                <a:pos x="475" y="673"/>
              </a:cxn>
              <a:cxn ang="0">
                <a:pos x="379" y="432"/>
              </a:cxn>
              <a:cxn ang="0">
                <a:pos x="475" y="192"/>
              </a:cxn>
              <a:cxn ang="0">
                <a:pos x="699" y="288"/>
              </a:cxn>
              <a:cxn ang="0">
                <a:pos x="640" y="288"/>
              </a:cxn>
              <a:cxn ang="0">
                <a:pos x="576" y="352"/>
              </a:cxn>
              <a:cxn ang="0">
                <a:pos x="576" y="543"/>
              </a:cxn>
              <a:cxn ang="0">
                <a:pos x="594" y="565"/>
              </a:cxn>
              <a:cxn ang="0">
                <a:pos x="727" y="619"/>
              </a:cxn>
              <a:cxn ang="0">
                <a:pos x="763" y="616"/>
              </a:cxn>
              <a:cxn ang="0">
                <a:pos x="763" y="352"/>
              </a:cxn>
              <a:cxn ang="0">
                <a:pos x="699" y="288"/>
              </a:cxn>
            </a:cxnLst>
            <a:rect l="0" t="0" r="r" b="b"/>
            <a:pathLst>
              <a:path w="1306" h="1013">
                <a:moveTo>
                  <a:pt x="1273" y="859"/>
                </a:moveTo>
                <a:cubicBezTo>
                  <a:pt x="1053" y="639"/>
                  <a:pt x="1053" y="639"/>
                  <a:pt x="1053" y="639"/>
                </a:cubicBezTo>
                <a:cubicBezTo>
                  <a:pt x="1037" y="623"/>
                  <a:pt x="1016" y="614"/>
                  <a:pt x="994" y="614"/>
                </a:cubicBezTo>
                <a:cubicBezTo>
                  <a:pt x="1077" y="491"/>
                  <a:pt x="1064" y="323"/>
                  <a:pt x="955" y="214"/>
                </a:cubicBezTo>
                <a:cubicBezTo>
                  <a:pt x="832" y="91"/>
                  <a:pt x="631" y="91"/>
                  <a:pt x="508" y="214"/>
                </a:cubicBezTo>
                <a:cubicBezTo>
                  <a:pt x="385" y="338"/>
                  <a:pt x="385" y="538"/>
                  <a:pt x="508" y="662"/>
                </a:cubicBezTo>
                <a:cubicBezTo>
                  <a:pt x="617" y="770"/>
                  <a:pt x="785" y="783"/>
                  <a:pt x="908" y="701"/>
                </a:cubicBezTo>
                <a:cubicBezTo>
                  <a:pt x="908" y="722"/>
                  <a:pt x="917" y="743"/>
                  <a:pt x="933" y="759"/>
                </a:cubicBezTo>
                <a:cubicBezTo>
                  <a:pt x="1153" y="979"/>
                  <a:pt x="1153" y="979"/>
                  <a:pt x="1153" y="979"/>
                </a:cubicBezTo>
                <a:cubicBezTo>
                  <a:pt x="1186" y="1013"/>
                  <a:pt x="1240" y="1013"/>
                  <a:pt x="1273" y="979"/>
                </a:cubicBezTo>
                <a:cubicBezTo>
                  <a:pt x="1306" y="946"/>
                  <a:pt x="1306" y="892"/>
                  <a:pt x="1273" y="859"/>
                </a:cubicBezTo>
                <a:close/>
                <a:moveTo>
                  <a:pt x="887" y="593"/>
                </a:moveTo>
                <a:cubicBezTo>
                  <a:pt x="801" y="678"/>
                  <a:pt x="662" y="678"/>
                  <a:pt x="577" y="593"/>
                </a:cubicBezTo>
                <a:cubicBezTo>
                  <a:pt x="492" y="507"/>
                  <a:pt x="492" y="369"/>
                  <a:pt x="577" y="283"/>
                </a:cubicBezTo>
                <a:cubicBezTo>
                  <a:pt x="662" y="198"/>
                  <a:pt x="801" y="198"/>
                  <a:pt x="887" y="283"/>
                </a:cubicBezTo>
                <a:cubicBezTo>
                  <a:pt x="972" y="369"/>
                  <a:pt x="972" y="507"/>
                  <a:pt x="887" y="593"/>
                </a:cubicBezTo>
                <a:close/>
                <a:moveTo>
                  <a:pt x="123" y="288"/>
                </a:moveTo>
                <a:cubicBezTo>
                  <a:pt x="64" y="288"/>
                  <a:pt x="64" y="288"/>
                  <a:pt x="64" y="288"/>
                </a:cubicBezTo>
                <a:cubicBezTo>
                  <a:pt x="29" y="288"/>
                  <a:pt x="0" y="317"/>
                  <a:pt x="0" y="352"/>
                </a:cubicBezTo>
                <a:cubicBezTo>
                  <a:pt x="0" y="705"/>
                  <a:pt x="0" y="705"/>
                  <a:pt x="0" y="705"/>
                </a:cubicBezTo>
                <a:cubicBezTo>
                  <a:pt x="0" y="740"/>
                  <a:pt x="29" y="769"/>
                  <a:pt x="64" y="769"/>
                </a:cubicBezTo>
                <a:cubicBezTo>
                  <a:pt x="123" y="769"/>
                  <a:pt x="123" y="769"/>
                  <a:pt x="123" y="769"/>
                </a:cubicBezTo>
                <a:cubicBezTo>
                  <a:pt x="159" y="769"/>
                  <a:pt x="187" y="740"/>
                  <a:pt x="187" y="705"/>
                </a:cubicBezTo>
                <a:cubicBezTo>
                  <a:pt x="187" y="352"/>
                  <a:pt x="187" y="352"/>
                  <a:pt x="187" y="352"/>
                </a:cubicBezTo>
                <a:cubicBezTo>
                  <a:pt x="187" y="317"/>
                  <a:pt x="159" y="288"/>
                  <a:pt x="123" y="288"/>
                </a:cubicBezTo>
                <a:close/>
                <a:moveTo>
                  <a:pt x="475" y="192"/>
                </a:moveTo>
                <a:cubicBezTo>
                  <a:pt x="475" y="64"/>
                  <a:pt x="475" y="64"/>
                  <a:pt x="475" y="64"/>
                </a:cubicBezTo>
                <a:cubicBezTo>
                  <a:pt x="475" y="29"/>
                  <a:pt x="447" y="0"/>
                  <a:pt x="411" y="0"/>
                </a:cubicBezTo>
                <a:cubicBezTo>
                  <a:pt x="352" y="0"/>
                  <a:pt x="352" y="0"/>
                  <a:pt x="352" y="0"/>
                </a:cubicBezTo>
                <a:cubicBezTo>
                  <a:pt x="317" y="0"/>
                  <a:pt x="288" y="29"/>
                  <a:pt x="288" y="64"/>
                </a:cubicBezTo>
                <a:cubicBezTo>
                  <a:pt x="288" y="705"/>
                  <a:pt x="288" y="705"/>
                  <a:pt x="288" y="705"/>
                </a:cubicBezTo>
                <a:cubicBezTo>
                  <a:pt x="288" y="740"/>
                  <a:pt x="317" y="769"/>
                  <a:pt x="352" y="769"/>
                </a:cubicBezTo>
                <a:cubicBezTo>
                  <a:pt x="411" y="769"/>
                  <a:pt x="411" y="769"/>
                  <a:pt x="411" y="769"/>
                </a:cubicBezTo>
                <a:cubicBezTo>
                  <a:pt x="447" y="769"/>
                  <a:pt x="475" y="740"/>
                  <a:pt x="475" y="705"/>
                </a:cubicBezTo>
                <a:cubicBezTo>
                  <a:pt x="475" y="673"/>
                  <a:pt x="475" y="673"/>
                  <a:pt x="475" y="673"/>
                </a:cubicBezTo>
                <a:cubicBezTo>
                  <a:pt x="413" y="608"/>
                  <a:pt x="379" y="523"/>
                  <a:pt x="379" y="432"/>
                </a:cubicBezTo>
                <a:cubicBezTo>
                  <a:pt x="379" y="342"/>
                  <a:pt x="413" y="257"/>
                  <a:pt x="475" y="192"/>
                </a:cubicBezTo>
                <a:close/>
                <a:moveTo>
                  <a:pt x="699" y="288"/>
                </a:moveTo>
                <a:cubicBezTo>
                  <a:pt x="640" y="288"/>
                  <a:pt x="640" y="288"/>
                  <a:pt x="640" y="288"/>
                </a:cubicBezTo>
                <a:cubicBezTo>
                  <a:pt x="605" y="288"/>
                  <a:pt x="576" y="317"/>
                  <a:pt x="576" y="352"/>
                </a:cubicBezTo>
                <a:cubicBezTo>
                  <a:pt x="576" y="543"/>
                  <a:pt x="576" y="543"/>
                  <a:pt x="576" y="543"/>
                </a:cubicBezTo>
                <a:cubicBezTo>
                  <a:pt x="582" y="551"/>
                  <a:pt x="588" y="558"/>
                  <a:pt x="594" y="565"/>
                </a:cubicBezTo>
                <a:cubicBezTo>
                  <a:pt x="630" y="600"/>
                  <a:pt x="677" y="619"/>
                  <a:pt x="727" y="619"/>
                </a:cubicBezTo>
                <a:cubicBezTo>
                  <a:pt x="739" y="619"/>
                  <a:pt x="751" y="618"/>
                  <a:pt x="763" y="616"/>
                </a:cubicBezTo>
                <a:cubicBezTo>
                  <a:pt x="763" y="352"/>
                  <a:pt x="763" y="352"/>
                  <a:pt x="763" y="352"/>
                </a:cubicBezTo>
                <a:cubicBezTo>
                  <a:pt x="763" y="317"/>
                  <a:pt x="735" y="288"/>
                  <a:pt x="699" y="288"/>
                </a:cubicBezTo>
                <a:close/>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pPr defTabSz="685783">
              <a:defRPr/>
            </a:pPr>
            <a:endParaRPr lang="en-US" sz="1800" kern="0">
              <a:solidFill>
                <a:srgbClr val="39393B"/>
              </a:solidFill>
              <a:latin typeface="Arial" panose="020B0604020202020204" pitchFamily="34" charset="0"/>
              <a:ea typeface="ＭＳ Ｐゴシック" charset="0"/>
              <a:cs typeface="Arial" panose="020B0604020202020204" pitchFamily="34" charset="0"/>
            </a:endParaRPr>
          </a:p>
        </p:txBody>
      </p:sp>
      <p:sp>
        <p:nvSpPr>
          <p:cNvPr id="50" name="TextBox 49">
            <a:extLst>
              <a:ext uri="{FF2B5EF4-FFF2-40B4-BE49-F238E27FC236}">
                <a16:creationId xmlns:a16="http://schemas.microsoft.com/office/drawing/2014/main" id="{30CA752B-7674-7193-7DCD-D3BF4920401D}"/>
              </a:ext>
            </a:extLst>
          </p:cNvPr>
          <p:cNvSpPr txBox="1">
            <a:spLocks noChangeArrowheads="1"/>
          </p:cNvSpPr>
          <p:nvPr/>
        </p:nvSpPr>
        <p:spPr bwMode="auto">
          <a:xfrm>
            <a:off x="2144481" y="4974108"/>
            <a:ext cx="8259153" cy="1575696"/>
          </a:xfrm>
          <a:prstGeom prst="rect">
            <a:avLst/>
          </a:prstGeom>
          <a:noFill/>
          <a:ln w="9525">
            <a:noFill/>
            <a:miter lim="800000"/>
            <a:headEnd/>
            <a:tailEnd/>
          </a:ln>
        </p:spPr>
        <p:txBody>
          <a:bodyPr lIns="0" tIns="0" rIns="0" bIns="0">
            <a:noAutofit/>
          </a:bodyPr>
          <a:lstStyle/>
          <a:p>
            <a:pPr defTabSz="457189">
              <a:defRPr/>
            </a:pPr>
            <a:r>
              <a:rPr lang="en-US" sz="1600" b="1">
                <a:solidFill>
                  <a:srgbClr val="282828"/>
                </a:solidFill>
                <a:latin typeface="Arial" panose="020B0604020202020204" pitchFamily="34" charset="0"/>
                <a:cs typeface="Arial" panose="020B0604020202020204" pitchFamily="34" charset="0"/>
              </a:rPr>
              <a:t>Spectrum</a:t>
            </a:r>
            <a:r>
              <a:rPr lang="en-US" sz="1600">
                <a:solidFill>
                  <a:srgbClr val="282828"/>
                </a:solidFill>
                <a:latin typeface="Arial" panose="020B0604020202020204" pitchFamily="34" charset="0"/>
                <a:cs typeface="Arial" panose="020B0604020202020204" pitchFamily="34" charset="0"/>
              </a:rPr>
              <a:t>: Unlicensed, bands: EU868, US915, AS923…and newly 2.4GHz</a:t>
            </a:r>
          </a:p>
          <a:p>
            <a:pPr defTabSz="457189">
              <a:defRPr/>
            </a:pPr>
            <a:r>
              <a:rPr lang="en-US" sz="1600" b="1">
                <a:solidFill>
                  <a:srgbClr val="282828"/>
                </a:solidFill>
                <a:latin typeface="Arial" panose="020B0604020202020204" pitchFamily="34" charset="0"/>
                <a:cs typeface="Arial" panose="020B0604020202020204" pitchFamily="34" charset="0"/>
              </a:rPr>
              <a:t>Data rate</a:t>
            </a:r>
            <a:r>
              <a:rPr lang="en-US" sz="1600">
                <a:solidFill>
                  <a:srgbClr val="282828"/>
                </a:solidFill>
                <a:latin typeface="Arial" panose="020B0604020202020204" pitchFamily="34" charset="0"/>
                <a:cs typeface="Arial" panose="020B0604020202020204" pitchFamily="34" charset="0"/>
              </a:rPr>
              <a:t>: 250 bit/sec – 5.4 kbit/sec (EU868), 980bit/sec – 21.4kbits/sec (US915)</a:t>
            </a:r>
          </a:p>
          <a:p>
            <a:pPr lvl="0" defTabSz="452904">
              <a:defRPr/>
            </a:pPr>
            <a:r>
              <a:rPr lang="en-US" altLang="zh-Hans" sz="1600" b="1">
                <a:solidFill>
                  <a:srgbClr val="282828"/>
                </a:solidFill>
                <a:latin typeface="Arial" panose="020B0604020202020204" pitchFamily="34" charset="0"/>
                <a:cs typeface="Arial" panose="020B0604020202020204" pitchFamily="34" charset="0"/>
              </a:rPr>
              <a:t>Range</a:t>
            </a:r>
            <a:r>
              <a:rPr lang="en-US" altLang="zh-Hans" sz="1600">
                <a:solidFill>
                  <a:srgbClr val="282828"/>
                </a:solidFill>
                <a:latin typeface="Arial" panose="020B0604020202020204" pitchFamily="34" charset="0"/>
                <a:cs typeface="Arial" panose="020B0604020202020204" pitchFamily="34" charset="0"/>
              </a:rPr>
              <a:t>:  Up to 15 KM in rural areas -- Connect thousands of devices</a:t>
            </a:r>
          </a:p>
          <a:p>
            <a:pPr defTabSz="452904">
              <a:defRPr/>
            </a:pPr>
            <a:r>
              <a:rPr lang="en-US" altLang="zh-Hans" sz="1600" b="1">
                <a:solidFill>
                  <a:srgbClr val="282828"/>
                </a:solidFill>
                <a:latin typeface="Arial" panose="020B0604020202020204" pitchFamily="34" charset="0"/>
                <a:cs typeface="Arial" panose="020B0604020202020204" pitchFamily="34" charset="0"/>
              </a:rPr>
              <a:t>Low Power</a:t>
            </a:r>
            <a:r>
              <a:rPr lang="en-US" altLang="zh-Hans" sz="1600">
                <a:solidFill>
                  <a:srgbClr val="282828"/>
                </a:solidFill>
                <a:latin typeface="Arial" panose="020B0604020202020204" pitchFamily="34" charset="0"/>
                <a:cs typeface="Arial" panose="020B0604020202020204" pitchFamily="34" charset="0"/>
              </a:rPr>
              <a:t>:  Battery</a:t>
            </a:r>
            <a:r>
              <a:rPr lang="zh-Hans" altLang="en-US" sz="1600">
                <a:solidFill>
                  <a:srgbClr val="282828"/>
                </a:solidFill>
                <a:latin typeface="Arial" panose="020B0604020202020204" pitchFamily="34" charset="0"/>
                <a:cs typeface="Arial" panose="020B0604020202020204" pitchFamily="34" charset="0"/>
              </a:rPr>
              <a:t> </a:t>
            </a:r>
            <a:r>
              <a:rPr lang="en-US" altLang="zh-Hans" sz="1600">
                <a:solidFill>
                  <a:srgbClr val="282828"/>
                </a:solidFill>
                <a:latin typeface="Arial" panose="020B0604020202020204" pitchFamily="34" charset="0"/>
                <a:cs typeface="Arial" panose="020B0604020202020204" pitchFamily="34" charset="0"/>
              </a:rPr>
              <a:t>powered</a:t>
            </a:r>
            <a:r>
              <a:rPr lang="zh-Hans" altLang="en-US" sz="1600">
                <a:solidFill>
                  <a:srgbClr val="282828"/>
                </a:solidFill>
                <a:latin typeface="Arial" panose="020B0604020202020204" pitchFamily="34" charset="0"/>
                <a:cs typeface="Arial" panose="020B0604020202020204" pitchFamily="34" charset="0"/>
              </a:rPr>
              <a:t> </a:t>
            </a:r>
            <a:r>
              <a:rPr lang="en-US" altLang="zh-Hans" sz="1600">
                <a:solidFill>
                  <a:srgbClr val="282828"/>
                </a:solidFill>
                <a:latin typeface="Arial" panose="020B0604020202020204" pitchFamily="34" charset="0"/>
                <a:cs typeface="Arial" panose="020B0604020202020204" pitchFamily="34" charset="0"/>
              </a:rPr>
              <a:t>endpoints w/ long life</a:t>
            </a:r>
            <a:endParaRPr lang="en-US" sz="1600">
              <a:solidFill>
                <a:srgbClr val="282828"/>
              </a:solidFill>
              <a:latin typeface="Arial" panose="020B0604020202020204" pitchFamily="34" charset="0"/>
              <a:cs typeface="Arial" panose="020B0604020202020204" pitchFamily="34" charset="0"/>
            </a:endParaRPr>
          </a:p>
          <a:p>
            <a:pPr defTabSz="457189">
              <a:defRPr/>
            </a:pPr>
            <a:r>
              <a:rPr lang="en-US" sz="1600" b="1">
                <a:solidFill>
                  <a:srgbClr val="282828"/>
                </a:solidFill>
                <a:latin typeface="Arial" panose="020B0604020202020204" pitchFamily="34" charset="0"/>
                <a:cs typeface="Arial" panose="020B0604020202020204" pitchFamily="34" charset="0"/>
              </a:rPr>
              <a:t>Modulation</a:t>
            </a:r>
            <a:r>
              <a:rPr lang="en-US" sz="1600">
                <a:solidFill>
                  <a:srgbClr val="282828"/>
                </a:solidFill>
                <a:latin typeface="Arial" panose="020B0604020202020204" pitchFamily="34" charset="0"/>
                <a:cs typeface="Arial" panose="020B0604020202020204" pitchFamily="34" charset="0"/>
              </a:rPr>
              <a:t>: LoRa – Chirp Spread Spectrum</a:t>
            </a:r>
          </a:p>
          <a:p>
            <a:pPr defTabSz="457189">
              <a:defRPr/>
            </a:pPr>
            <a:r>
              <a:rPr lang="en-US" sz="1600" b="1">
                <a:solidFill>
                  <a:srgbClr val="282828"/>
                </a:solidFill>
                <a:latin typeface="Arial" panose="020B0604020202020204" pitchFamily="34" charset="0"/>
                <a:cs typeface="Arial" panose="020B0604020202020204" pitchFamily="34" charset="0"/>
              </a:rPr>
              <a:t>Channel</a:t>
            </a:r>
            <a:r>
              <a:rPr lang="en-US" sz="1600">
                <a:solidFill>
                  <a:srgbClr val="282828"/>
                </a:solidFill>
                <a:latin typeface="Arial" panose="020B0604020202020204" pitchFamily="34" charset="0"/>
                <a:cs typeface="Arial" panose="020B0604020202020204" pitchFamily="34" charset="0"/>
              </a:rPr>
              <a:t>: 125kHz &amp; 500kHz (US915)</a:t>
            </a:r>
          </a:p>
        </p:txBody>
      </p:sp>
      <p:sp>
        <p:nvSpPr>
          <p:cNvPr id="4" name="Slide Number Placeholder 3">
            <a:extLst>
              <a:ext uri="{FF2B5EF4-FFF2-40B4-BE49-F238E27FC236}">
                <a16:creationId xmlns:a16="http://schemas.microsoft.com/office/drawing/2014/main" id="{F4A31F4F-5E62-868B-6E38-DEA013F5E190}"/>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21</a:t>
            </a:fld>
            <a:endParaRPr lang="en-US"/>
          </a:p>
        </p:txBody>
      </p:sp>
    </p:spTree>
    <p:extLst>
      <p:ext uri="{BB962C8B-B14F-4D97-AF65-F5344CB8AC3E}">
        <p14:creationId xmlns:p14="http://schemas.microsoft.com/office/powerpoint/2010/main" val="298424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6C29-6CAD-8144-C7CE-F518BDE8FB68}"/>
              </a:ext>
            </a:extLst>
          </p:cNvPr>
          <p:cNvSpPr>
            <a:spLocks noGrp="1"/>
          </p:cNvSpPr>
          <p:nvPr>
            <p:ph type="title"/>
          </p:nvPr>
        </p:nvSpPr>
        <p:spPr/>
        <p:txBody>
          <a:bodyPr/>
          <a:lstStyle/>
          <a:p>
            <a:r>
              <a:rPr lang="en-US" err="1"/>
              <a:t>LoRaWAN</a:t>
            </a:r>
            <a:endParaRPr lang="en-US"/>
          </a:p>
        </p:txBody>
      </p:sp>
      <p:sp>
        <p:nvSpPr>
          <p:cNvPr id="75" name="Rectangle 74">
            <a:extLst>
              <a:ext uri="{FF2B5EF4-FFF2-40B4-BE49-F238E27FC236}">
                <a16:creationId xmlns:a16="http://schemas.microsoft.com/office/drawing/2014/main" id="{07F0158C-726A-1E0A-4B9C-4534F3F04F2C}"/>
              </a:ext>
            </a:extLst>
          </p:cNvPr>
          <p:cNvSpPr/>
          <p:nvPr/>
        </p:nvSpPr>
        <p:spPr>
          <a:xfrm>
            <a:off x="1645821" y="1433900"/>
            <a:ext cx="9144000" cy="3694113"/>
          </a:xfrm>
          <a:prstGeom prst="rect">
            <a:avLst/>
          </a:prstGeom>
          <a:no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6" name="Can 75">
            <a:extLst>
              <a:ext uri="{FF2B5EF4-FFF2-40B4-BE49-F238E27FC236}">
                <a16:creationId xmlns:a16="http://schemas.microsoft.com/office/drawing/2014/main" id="{4971062A-0333-5D32-9EAB-711830A83EE8}"/>
              </a:ext>
            </a:extLst>
          </p:cNvPr>
          <p:cNvSpPr/>
          <p:nvPr/>
        </p:nvSpPr>
        <p:spPr>
          <a:xfrm rot="5400000">
            <a:off x="1929764" y="4366587"/>
            <a:ext cx="180000" cy="1148599"/>
          </a:xfrm>
          <a:prstGeom prst="can">
            <a:avLst>
              <a:gd name="adj" fmla="val 37025"/>
            </a:avLst>
          </a:prstGeom>
          <a:solidFill>
            <a:schemeClr val="accent4">
              <a:lumMod val="50000"/>
              <a:lumOff val="50000"/>
            </a:schemeClr>
          </a:solidFill>
          <a:ln w="25400" cap="flat" cmpd="sng" algn="ctr">
            <a:noFill/>
            <a:prstDash val="solid"/>
          </a:ln>
          <a:effectLst/>
        </p:spPr>
        <p:txBody>
          <a:bodyPr vert="vert270" lIns="0" tIns="0" rIns="0" bIns="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a:ln>
                  <a:noFill/>
                </a:ln>
                <a:effectLst/>
                <a:uLnTx/>
                <a:uFillTx/>
                <a:latin typeface="Arial" panose="020B0604020202020204" pitchFamily="34" charset="0"/>
                <a:cs typeface="Arial" panose="020B0604020202020204" pitchFamily="34" charset="0"/>
              </a:rPr>
              <a:t>App Data</a:t>
            </a:r>
          </a:p>
        </p:txBody>
      </p:sp>
      <p:sp>
        <p:nvSpPr>
          <p:cNvPr id="77" name="Can 76">
            <a:extLst>
              <a:ext uri="{FF2B5EF4-FFF2-40B4-BE49-F238E27FC236}">
                <a16:creationId xmlns:a16="http://schemas.microsoft.com/office/drawing/2014/main" id="{B6169388-334D-AEB1-0BA1-B3B5ACCD6661}"/>
              </a:ext>
            </a:extLst>
          </p:cNvPr>
          <p:cNvSpPr/>
          <p:nvPr/>
        </p:nvSpPr>
        <p:spPr>
          <a:xfrm rot="5400000">
            <a:off x="2884284" y="4440114"/>
            <a:ext cx="287338" cy="1001712"/>
          </a:xfrm>
          <a:prstGeom prst="can">
            <a:avLst>
              <a:gd name="adj" fmla="val 37025"/>
            </a:avLst>
          </a:prstGeom>
          <a:solidFill>
            <a:srgbClr val="9E9EA2">
              <a:lumMod val="60000"/>
              <a:lumOff val="40000"/>
            </a:srgbClr>
          </a:solidFill>
          <a:ln w="25400" cap="flat" cmpd="sng" algn="ctr">
            <a:noFill/>
            <a:prstDash val="solid"/>
          </a:ln>
          <a:effectLst/>
        </p:spPr>
        <p:txBody>
          <a:bodyPr vert="vert27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8" name="Can 77">
            <a:extLst>
              <a:ext uri="{FF2B5EF4-FFF2-40B4-BE49-F238E27FC236}">
                <a16:creationId xmlns:a16="http://schemas.microsoft.com/office/drawing/2014/main" id="{3712BA45-7D40-E7B6-2F84-1C9692B1F816}"/>
              </a:ext>
            </a:extLst>
          </p:cNvPr>
          <p:cNvSpPr/>
          <p:nvPr/>
        </p:nvSpPr>
        <p:spPr>
          <a:xfrm rot="5400000">
            <a:off x="3681100" y="4148778"/>
            <a:ext cx="562506" cy="1584220"/>
          </a:xfrm>
          <a:prstGeom prst="can">
            <a:avLst>
              <a:gd name="adj" fmla="val 34852"/>
            </a:avLst>
          </a:prstGeom>
          <a:solidFill>
            <a:srgbClr val="00BCEB"/>
          </a:solidFill>
          <a:ln w="25400" cap="flat" cmpd="sng" algn="ctr">
            <a:noFill/>
            <a:prstDash val="solid"/>
          </a:ln>
          <a:effectLst/>
        </p:spPr>
        <p:txBody>
          <a:bodyPr vert="vert27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err="1">
                <a:ln>
                  <a:noFill/>
                </a:ln>
                <a:effectLst/>
                <a:uLnTx/>
                <a:uFillTx/>
                <a:latin typeface="Arial" panose="020B0604020202020204" pitchFamily="34" charset="0"/>
                <a:cs typeface="Arial" panose="020B0604020202020204" pitchFamily="34" charset="0"/>
              </a:rPr>
              <a:t>LoRaWAN</a:t>
            </a:r>
            <a:endPar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rPr>
              <a:t>Radio PHY</a:t>
            </a:r>
          </a:p>
        </p:txBody>
      </p:sp>
      <p:sp>
        <p:nvSpPr>
          <p:cNvPr id="79" name="Can 78">
            <a:extLst>
              <a:ext uri="{FF2B5EF4-FFF2-40B4-BE49-F238E27FC236}">
                <a16:creationId xmlns:a16="http://schemas.microsoft.com/office/drawing/2014/main" id="{D9A733B3-914A-14B4-25B1-BBD123A4F65F}"/>
              </a:ext>
            </a:extLst>
          </p:cNvPr>
          <p:cNvSpPr/>
          <p:nvPr/>
        </p:nvSpPr>
        <p:spPr>
          <a:xfrm rot="5400000">
            <a:off x="5332483" y="4074826"/>
            <a:ext cx="288040" cy="1732122"/>
          </a:xfrm>
          <a:prstGeom prst="can">
            <a:avLst>
              <a:gd name="adj" fmla="val 37025"/>
            </a:avLst>
          </a:prstGeom>
          <a:solidFill>
            <a:srgbClr val="9E9EA2">
              <a:lumMod val="60000"/>
              <a:lumOff val="40000"/>
            </a:srgbClr>
          </a:solidFill>
          <a:ln w="25400" cap="flat" cmpd="sng" algn="ctr">
            <a:noFill/>
            <a:prstDash val="solid"/>
          </a:ln>
          <a:effectLst/>
        </p:spPr>
        <p:txBody>
          <a:bodyPr vert="vert270" lIns="0" tIns="548640" rIns="0" bIns="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err="1">
                <a:ln>
                  <a:noFill/>
                </a:ln>
                <a:effectLst/>
                <a:uLnTx/>
                <a:uFillTx/>
                <a:latin typeface="Arial" panose="020B0604020202020204" pitchFamily="34" charset="0"/>
                <a:cs typeface="Arial" panose="020B0604020202020204" pitchFamily="34" charset="0"/>
              </a:rPr>
              <a:t>LoRaWAN</a:t>
            </a:r>
            <a:r>
              <a:rPr kumimoji="0" lang="en-US" sz="1400" b="0" i="0" u="none" strike="noStrike" kern="0" cap="none" spc="0" normalizeH="0" baseline="0" noProof="0">
                <a:ln>
                  <a:noFill/>
                </a:ln>
                <a:effectLst/>
                <a:uLnTx/>
                <a:uFillTx/>
                <a:latin typeface="Arial" panose="020B0604020202020204" pitchFamily="34" charset="0"/>
                <a:cs typeface="Arial" panose="020B0604020202020204" pitchFamily="34" charset="0"/>
              </a:rPr>
              <a:t>™</a:t>
            </a:r>
            <a:r>
              <a:rPr kumimoji="0" lang="en-AU" sz="1400" b="0" i="0" u="none" strike="noStrike" kern="0" cap="none" spc="0" normalizeH="0" baseline="0" noProof="0">
                <a:ln>
                  <a:noFill/>
                </a:ln>
                <a:effectLst/>
                <a:uLnTx/>
                <a:uFillTx/>
                <a:latin typeface="Arial" panose="020B0604020202020204" pitchFamily="34" charset="0"/>
                <a:cs typeface="Arial" panose="020B0604020202020204" pitchFamily="34" charset="0"/>
              </a:rPr>
              <a:t> MAC</a:t>
            </a:r>
          </a:p>
        </p:txBody>
      </p:sp>
      <p:sp>
        <p:nvSpPr>
          <p:cNvPr id="80" name="Can 79">
            <a:extLst>
              <a:ext uri="{FF2B5EF4-FFF2-40B4-BE49-F238E27FC236}">
                <a16:creationId xmlns:a16="http://schemas.microsoft.com/office/drawing/2014/main" id="{3E4553B5-F6E1-8175-E49F-E0B54F908785}"/>
              </a:ext>
            </a:extLst>
          </p:cNvPr>
          <p:cNvSpPr/>
          <p:nvPr/>
        </p:nvSpPr>
        <p:spPr>
          <a:xfrm rot="5400000">
            <a:off x="6140905" y="4281333"/>
            <a:ext cx="562506" cy="1319111"/>
          </a:xfrm>
          <a:prstGeom prst="can">
            <a:avLst>
              <a:gd name="adj" fmla="val 34852"/>
            </a:avLst>
          </a:prstGeom>
          <a:solidFill>
            <a:srgbClr val="00BCEB"/>
          </a:solidFill>
          <a:ln w="25400" cap="flat" cmpd="sng" algn="ctr">
            <a:noFill/>
            <a:prstDash val="solid"/>
          </a:ln>
          <a:effectLst/>
        </p:spPr>
        <p:txBody>
          <a:bodyPr vert="vert27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rPr>
              <a:t>IP</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rPr>
              <a:t>Tunnel</a:t>
            </a:r>
          </a:p>
        </p:txBody>
      </p:sp>
      <p:sp>
        <p:nvSpPr>
          <p:cNvPr id="81" name="Can 80">
            <a:extLst>
              <a:ext uri="{FF2B5EF4-FFF2-40B4-BE49-F238E27FC236}">
                <a16:creationId xmlns:a16="http://schemas.microsoft.com/office/drawing/2014/main" id="{583597C0-20CE-F7A0-75B9-AB77A7E60DDC}"/>
              </a:ext>
            </a:extLst>
          </p:cNvPr>
          <p:cNvSpPr/>
          <p:nvPr/>
        </p:nvSpPr>
        <p:spPr>
          <a:xfrm rot="5400000">
            <a:off x="7131640" y="4593308"/>
            <a:ext cx="287338" cy="695325"/>
          </a:xfrm>
          <a:prstGeom prst="can">
            <a:avLst>
              <a:gd name="adj" fmla="val 37025"/>
            </a:avLst>
          </a:prstGeom>
          <a:solidFill>
            <a:srgbClr val="9E9EA2">
              <a:lumMod val="60000"/>
              <a:lumOff val="40000"/>
            </a:srgbClr>
          </a:solidFill>
          <a:ln w="25400" cap="flat" cmpd="sng" algn="ctr">
            <a:noFill/>
            <a:prstDash val="solid"/>
          </a:ln>
          <a:effectLst/>
        </p:spPr>
        <p:txBody>
          <a:bodyPr vert="vert27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2" name="Can 81">
            <a:extLst>
              <a:ext uri="{FF2B5EF4-FFF2-40B4-BE49-F238E27FC236}">
                <a16:creationId xmlns:a16="http://schemas.microsoft.com/office/drawing/2014/main" id="{4942E891-D02E-44DB-012B-3E0C3502E349}"/>
              </a:ext>
            </a:extLst>
          </p:cNvPr>
          <p:cNvSpPr/>
          <p:nvPr/>
        </p:nvSpPr>
        <p:spPr>
          <a:xfrm rot="5400000">
            <a:off x="8416845" y="3882697"/>
            <a:ext cx="288040" cy="2116382"/>
          </a:xfrm>
          <a:prstGeom prst="can">
            <a:avLst>
              <a:gd name="adj" fmla="val 37025"/>
            </a:avLst>
          </a:prstGeom>
          <a:solidFill>
            <a:srgbClr val="00BCEB"/>
          </a:solidFill>
          <a:ln w="25400" cap="flat" cmpd="sng" algn="ctr">
            <a:noFill/>
            <a:prstDash val="solid"/>
          </a:ln>
          <a:effectLst/>
        </p:spPr>
        <p:txBody>
          <a:bodyPr vert="vert27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effectLst/>
                <a:uLnTx/>
                <a:uFillTx/>
                <a:latin typeface="Arial" panose="020B0604020202020204" pitchFamily="34" charset="0"/>
                <a:cs typeface="Arial" panose="020B0604020202020204" pitchFamily="34" charset="0"/>
              </a:rPr>
              <a:t>IP Transport</a:t>
            </a:r>
          </a:p>
        </p:txBody>
      </p:sp>
      <p:sp>
        <p:nvSpPr>
          <p:cNvPr id="83" name="Can 82">
            <a:extLst>
              <a:ext uri="{FF2B5EF4-FFF2-40B4-BE49-F238E27FC236}">
                <a16:creationId xmlns:a16="http://schemas.microsoft.com/office/drawing/2014/main" id="{9C184D69-1EDA-0069-92D6-CDBD6779B4A5}"/>
              </a:ext>
            </a:extLst>
          </p:cNvPr>
          <p:cNvSpPr/>
          <p:nvPr/>
        </p:nvSpPr>
        <p:spPr>
          <a:xfrm rot="5400000">
            <a:off x="10021195" y="4336906"/>
            <a:ext cx="180000" cy="1207961"/>
          </a:xfrm>
          <a:prstGeom prst="can">
            <a:avLst>
              <a:gd name="adj" fmla="val 37025"/>
            </a:avLst>
          </a:prstGeom>
          <a:solidFill>
            <a:schemeClr val="accent4">
              <a:lumMod val="50000"/>
              <a:lumOff val="50000"/>
            </a:schemeClr>
          </a:solidFill>
          <a:ln w="25400" cap="flat" cmpd="sng" algn="ctr">
            <a:noFill/>
            <a:prstDash val="solid"/>
          </a:ln>
          <a:effectLst/>
        </p:spPr>
        <p:txBody>
          <a:bodyPr vert="vert270" lIns="0" tIns="0" rIns="0" bIns="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a:ln>
                  <a:noFill/>
                </a:ln>
                <a:effectLst/>
                <a:uLnTx/>
                <a:uFillTx/>
                <a:latin typeface="Arial" panose="020B0604020202020204" pitchFamily="34" charset="0"/>
                <a:cs typeface="Arial" panose="020B0604020202020204" pitchFamily="34" charset="0"/>
              </a:rPr>
              <a:t>App Data</a:t>
            </a:r>
          </a:p>
        </p:txBody>
      </p:sp>
      <p:sp>
        <p:nvSpPr>
          <p:cNvPr id="84" name="Rectangle 83">
            <a:extLst>
              <a:ext uri="{FF2B5EF4-FFF2-40B4-BE49-F238E27FC236}">
                <a16:creationId xmlns:a16="http://schemas.microsoft.com/office/drawing/2014/main" id="{90E3E43D-5B33-4CD2-E99B-5DB7CCE9D0AE}"/>
              </a:ext>
            </a:extLst>
          </p:cNvPr>
          <p:cNvSpPr/>
          <p:nvPr/>
        </p:nvSpPr>
        <p:spPr>
          <a:xfrm>
            <a:off x="4552398" y="1265564"/>
            <a:ext cx="1821202" cy="646331"/>
          </a:xfrm>
          <a:prstGeom prst="rect">
            <a:avLst/>
          </a:prstGeom>
          <a:solidFill>
            <a:srgbClr val="00BCEB"/>
          </a:solidFill>
          <a:ln>
            <a:solidFill>
              <a:srgbClr val="13264D"/>
            </a:solidFill>
          </a:ln>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err="1">
                <a:ln>
                  <a:noFill/>
                </a:ln>
                <a:effectLst/>
                <a:uLnTx/>
                <a:uFillTx/>
                <a:latin typeface="Arial" panose="020B0604020202020204" pitchFamily="34" charset="0"/>
                <a:ea typeface="ＭＳ Ｐゴシック" charset="0"/>
                <a:cs typeface="Arial" panose="020B0604020202020204" pitchFamily="34" charset="0"/>
              </a:rPr>
              <a:t>LoRaWAN</a:t>
            </a:r>
            <a:endParaRPr kumimoji="0" lang="en-US" sz="18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Gateways</a:t>
            </a:r>
            <a:endParaRPr kumimoji="0" lang="en-US" sz="1600" b="1" i="1"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5" name="Rectangle 84">
            <a:extLst>
              <a:ext uri="{FF2B5EF4-FFF2-40B4-BE49-F238E27FC236}">
                <a16:creationId xmlns:a16="http://schemas.microsoft.com/office/drawing/2014/main" id="{CF50776E-1573-A76C-777B-1A2138753FB4}"/>
              </a:ext>
            </a:extLst>
          </p:cNvPr>
          <p:cNvSpPr/>
          <p:nvPr/>
        </p:nvSpPr>
        <p:spPr>
          <a:xfrm>
            <a:off x="6659675" y="2435916"/>
            <a:ext cx="1599534" cy="646331"/>
          </a:xfrm>
          <a:prstGeom prst="rect">
            <a:avLst/>
          </a:prstGeom>
          <a:solidFill>
            <a:srgbClr val="00BCEB"/>
          </a:solidFill>
          <a:ln>
            <a:solidFill>
              <a:srgbClr val="13264D"/>
            </a:solidFill>
          </a:ln>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Network Server</a:t>
            </a:r>
          </a:p>
        </p:txBody>
      </p:sp>
      <p:sp>
        <p:nvSpPr>
          <p:cNvPr id="86" name="Rectangle 85">
            <a:extLst>
              <a:ext uri="{FF2B5EF4-FFF2-40B4-BE49-F238E27FC236}">
                <a16:creationId xmlns:a16="http://schemas.microsoft.com/office/drawing/2014/main" id="{D6297A27-5A76-5651-35B3-B0904D4A6F65}"/>
              </a:ext>
            </a:extLst>
          </p:cNvPr>
          <p:cNvSpPr/>
          <p:nvPr/>
        </p:nvSpPr>
        <p:spPr>
          <a:xfrm>
            <a:off x="9086321" y="1235543"/>
            <a:ext cx="1525956" cy="646331"/>
          </a:xfrm>
          <a:prstGeom prst="rect">
            <a:avLst/>
          </a:prstGeom>
          <a:solidFill>
            <a:srgbClr val="00BCEB"/>
          </a:solidFill>
          <a:ln>
            <a:solidFill>
              <a:srgbClr val="13264D"/>
            </a:solidFill>
          </a:ln>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Application Servers</a:t>
            </a:r>
          </a:p>
        </p:txBody>
      </p:sp>
      <p:grpSp>
        <p:nvGrpSpPr>
          <p:cNvPr id="87" name="Group 133">
            <a:extLst>
              <a:ext uri="{FF2B5EF4-FFF2-40B4-BE49-F238E27FC236}">
                <a16:creationId xmlns:a16="http://schemas.microsoft.com/office/drawing/2014/main" id="{8F14D9B5-4E4E-32D8-382A-944EAFA7241D}"/>
              </a:ext>
            </a:extLst>
          </p:cNvPr>
          <p:cNvGrpSpPr>
            <a:grpSpLocks noChangeAspect="1"/>
          </p:cNvGrpSpPr>
          <p:nvPr/>
        </p:nvGrpSpPr>
        <p:grpSpPr>
          <a:xfrm>
            <a:off x="7132058" y="3429146"/>
            <a:ext cx="731520" cy="731520"/>
            <a:chOff x="4906855" y="2362713"/>
            <a:chExt cx="792163" cy="792163"/>
          </a:xfrm>
        </p:grpSpPr>
        <p:sp>
          <p:nvSpPr>
            <p:cNvPr id="88" name="Oval 87">
              <a:extLst>
                <a:ext uri="{FF2B5EF4-FFF2-40B4-BE49-F238E27FC236}">
                  <a16:creationId xmlns:a16="http://schemas.microsoft.com/office/drawing/2014/main" id="{BEE06895-C595-82B3-6F0F-1ECF9181B802}"/>
                </a:ext>
              </a:extLst>
            </p:cNvPr>
            <p:cNvSpPr/>
            <p:nvPr/>
          </p:nvSpPr>
          <p:spPr bwMode="auto">
            <a:xfrm>
              <a:off x="4906855" y="2362713"/>
              <a:ext cx="792163" cy="792163"/>
            </a:xfrm>
            <a:prstGeom prst="ellipse">
              <a:avLst/>
            </a:prstGeom>
            <a:solidFill>
              <a:srgbClr val="00BCEB"/>
            </a:solidFill>
            <a:ln w="19050" cap="flat" cmpd="sng" algn="ctr">
              <a:solidFill>
                <a:srgbClr val="00BCEB"/>
              </a:solidFill>
              <a:prstDash val="solid"/>
            </a:ln>
            <a:effectLst/>
          </p:spPr>
          <p:txBody>
            <a:bodyPr lIns="0" tIns="0" rIns="0" bIns="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AU" sz="28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89" name="Freeform 88">
              <a:extLst>
                <a:ext uri="{FF2B5EF4-FFF2-40B4-BE49-F238E27FC236}">
                  <a16:creationId xmlns:a16="http://schemas.microsoft.com/office/drawing/2014/main" id="{69CFC536-607A-E6A7-56A1-4DB66CDFE241}"/>
                </a:ext>
              </a:extLst>
            </p:cNvPr>
            <p:cNvSpPr>
              <a:spLocks/>
            </p:cNvSpPr>
            <p:nvPr/>
          </p:nvSpPr>
          <p:spPr bwMode="auto">
            <a:xfrm>
              <a:off x="5004566" y="2531269"/>
              <a:ext cx="596740" cy="40082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0D274D"/>
            </a:solidFill>
            <a:ln w="19050" cap="flat" cmpd="sng" algn="ctr">
              <a:noFill/>
              <a:prstDash val="sysDot"/>
            </a:ln>
            <a:effectLst/>
          </p:spPr>
          <p:txBody>
            <a:bodyPr rot="0" spcFirstLastPara="0" vertOverflow="overflow" horzOverflow="overflow" vert="horz" wrap="square" lIns="68589" tIns="34295" rIns="68589" bIns="34295" numCol="1" spcCol="0" rtlCol="0" fromWordArt="0" anchor="ctr" anchorCtr="0" forceAA="0" compatLnSpc="1">
              <a:prstTxWarp prst="textNoShape">
                <a:avLst/>
              </a:prstTxWarp>
              <a:noAutofit/>
            </a:bodyPr>
            <a:lstStyle/>
            <a:p>
              <a:pPr marL="0" marR="0" lvl="0" indent="0" algn="ctr" defTabSz="91298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effectLst/>
                <a:uLnTx/>
                <a:uFillTx/>
                <a:latin typeface="Arial" panose="020B0604020202020204" pitchFamily="34" charset="0"/>
                <a:ea typeface="Arial"/>
                <a:cs typeface="Arial" panose="020B0604020202020204" pitchFamily="34" charset="0"/>
              </a:endParaRPr>
            </a:p>
          </p:txBody>
        </p:sp>
        <p:sp>
          <p:nvSpPr>
            <p:cNvPr id="90" name="Rounded Rectangle 46">
              <a:extLst>
                <a:ext uri="{FF2B5EF4-FFF2-40B4-BE49-F238E27FC236}">
                  <a16:creationId xmlns:a16="http://schemas.microsoft.com/office/drawing/2014/main" id="{178B4674-196A-3DD1-B9CF-40A3F0251AB6}"/>
                </a:ext>
              </a:extLst>
            </p:cNvPr>
            <p:cNvSpPr>
              <a:spLocks noChangeAspect="1"/>
            </p:cNvSpPr>
            <p:nvPr/>
          </p:nvSpPr>
          <p:spPr>
            <a:xfrm>
              <a:off x="5211496" y="2638425"/>
              <a:ext cx="164039" cy="246058"/>
            </a:xfrm>
            <a:custGeom>
              <a:avLst/>
              <a:gdLst/>
              <a:ahLst/>
              <a:cxnLst/>
              <a:rect l="l" t="t" r="r" b="b"/>
              <a:pathLst>
                <a:path w="914400" h="1371600">
                  <a:moveTo>
                    <a:pt x="48768" y="991049"/>
                  </a:moveTo>
                  <a:cubicBezTo>
                    <a:pt x="47085" y="991049"/>
                    <a:pt x="45720" y="992414"/>
                    <a:pt x="45720" y="994097"/>
                  </a:cubicBezTo>
                  <a:lnTo>
                    <a:pt x="45720" y="1006289"/>
                  </a:lnTo>
                  <a:cubicBezTo>
                    <a:pt x="45720" y="1007972"/>
                    <a:pt x="47085" y="1009337"/>
                    <a:pt x="48768" y="1009337"/>
                  </a:cubicBezTo>
                  <a:lnTo>
                    <a:pt x="865632" y="1009337"/>
                  </a:lnTo>
                  <a:cubicBezTo>
                    <a:pt x="867315" y="1009337"/>
                    <a:pt x="868680" y="1007972"/>
                    <a:pt x="868680" y="1006289"/>
                  </a:cubicBezTo>
                  <a:lnTo>
                    <a:pt x="868680" y="994097"/>
                  </a:lnTo>
                  <a:cubicBezTo>
                    <a:pt x="868680" y="992414"/>
                    <a:pt x="867315" y="991049"/>
                    <a:pt x="865632" y="991049"/>
                  </a:cubicBezTo>
                  <a:close/>
                  <a:moveTo>
                    <a:pt x="62130" y="809437"/>
                  </a:moveTo>
                  <a:cubicBezTo>
                    <a:pt x="53067" y="809437"/>
                    <a:pt x="45720" y="816784"/>
                    <a:pt x="45720" y="825847"/>
                  </a:cubicBezTo>
                  <a:lnTo>
                    <a:pt x="45720" y="957619"/>
                  </a:lnTo>
                  <a:cubicBezTo>
                    <a:pt x="45720" y="966682"/>
                    <a:pt x="53067" y="974029"/>
                    <a:pt x="62130" y="974029"/>
                  </a:cubicBezTo>
                  <a:lnTo>
                    <a:pt x="852270" y="974029"/>
                  </a:lnTo>
                  <a:cubicBezTo>
                    <a:pt x="861333" y="974029"/>
                    <a:pt x="868680" y="966682"/>
                    <a:pt x="868680" y="957619"/>
                  </a:cubicBezTo>
                  <a:lnTo>
                    <a:pt x="868680" y="825847"/>
                  </a:lnTo>
                  <a:cubicBezTo>
                    <a:pt x="868680" y="816784"/>
                    <a:pt x="861333" y="809437"/>
                    <a:pt x="852270" y="809437"/>
                  </a:cubicBezTo>
                  <a:close/>
                  <a:moveTo>
                    <a:pt x="62130" y="621303"/>
                  </a:moveTo>
                  <a:cubicBezTo>
                    <a:pt x="53067" y="621303"/>
                    <a:pt x="45720" y="628650"/>
                    <a:pt x="45720" y="637713"/>
                  </a:cubicBezTo>
                  <a:lnTo>
                    <a:pt x="45720" y="769485"/>
                  </a:lnTo>
                  <a:cubicBezTo>
                    <a:pt x="45720" y="778548"/>
                    <a:pt x="53067" y="785895"/>
                    <a:pt x="62130" y="785895"/>
                  </a:cubicBezTo>
                  <a:lnTo>
                    <a:pt x="852270" y="785895"/>
                  </a:lnTo>
                  <a:cubicBezTo>
                    <a:pt x="861333" y="785895"/>
                    <a:pt x="868680" y="778548"/>
                    <a:pt x="868680" y="769485"/>
                  </a:cubicBezTo>
                  <a:lnTo>
                    <a:pt x="868680" y="637713"/>
                  </a:lnTo>
                  <a:cubicBezTo>
                    <a:pt x="868680" y="628650"/>
                    <a:pt x="861333" y="621303"/>
                    <a:pt x="852270" y="621303"/>
                  </a:cubicBezTo>
                  <a:close/>
                  <a:moveTo>
                    <a:pt x="62130" y="433169"/>
                  </a:moveTo>
                  <a:cubicBezTo>
                    <a:pt x="53067" y="433169"/>
                    <a:pt x="45720" y="440516"/>
                    <a:pt x="45720" y="449579"/>
                  </a:cubicBezTo>
                  <a:lnTo>
                    <a:pt x="45720" y="581351"/>
                  </a:lnTo>
                  <a:cubicBezTo>
                    <a:pt x="45720" y="590414"/>
                    <a:pt x="53067" y="597761"/>
                    <a:pt x="62130" y="597761"/>
                  </a:cubicBezTo>
                  <a:lnTo>
                    <a:pt x="852270" y="597761"/>
                  </a:lnTo>
                  <a:cubicBezTo>
                    <a:pt x="861333" y="597761"/>
                    <a:pt x="868680" y="590414"/>
                    <a:pt x="868680" y="581351"/>
                  </a:cubicBezTo>
                  <a:lnTo>
                    <a:pt x="868680" y="449579"/>
                  </a:lnTo>
                  <a:cubicBezTo>
                    <a:pt x="868680" y="440516"/>
                    <a:pt x="861333" y="433169"/>
                    <a:pt x="852270" y="433169"/>
                  </a:cubicBezTo>
                  <a:close/>
                  <a:moveTo>
                    <a:pt x="62130" y="245035"/>
                  </a:moveTo>
                  <a:cubicBezTo>
                    <a:pt x="53067" y="245035"/>
                    <a:pt x="45720" y="252382"/>
                    <a:pt x="45720" y="261445"/>
                  </a:cubicBezTo>
                  <a:lnTo>
                    <a:pt x="45720" y="393217"/>
                  </a:lnTo>
                  <a:cubicBezTo>
                    <a:pt x="45720" y="402280"/>
                    <a:pt x="53067" y="409627"/>
                    <a:pt x="62130" y="409627"/>
                  </a:cubicBezTo>
                  <a:lnTo>
                    <a:pt x="852270" y="409627"/>
                  </a:lnTo>
                  <a:cubicBezTo>
                    <a:pt x="861333" y="409627"/>
                    <a:pt x="868680" y="402280"/>
                    <a:pt x="868680" y="393217"/>
                  </a:cubicBezTo>
                  <a:lnTo>
                    <a:pt x="868680" y="261445"/>
                  </a:lnTo>
                  <a:cubicBezTo>
                    <a:pt x="868680" y="252382"/>
                    <a:pt x="861333" y="245035"/>
                    <a:pt x="852270" y="245035"/>
                  </a:cubicBezTo>
                  <a:close/>
                  <a:moveTo>
                    <a:pt x="62130" y="56901"/>
                  </a:moveTo>
                  <a:cubicBezTo>
                    <a:pt x="53067" y="56901"/>
                    <a:pt x="45720" y="64248"/>
                    <a:pt x="45720" y="73311"/>
                  </a:cubicBezTo>
                  <a:lnTo>
                    <a:pt x="45720" y="205083"/>
                  </a:lnTo>
                  <a:cubicBezTo>
                    <a:pt x="45720" y="214146"/>
                    <a:pt x="53067" y="221493"/>
                    <a:pt x="62130" y="221493"/>
                  </a:cubicBezTo>
                  <a:lnTo>
                    <a:pt x="852270" y="221493"/>
                  </a:lnTo>
                  <a:cubicBezTo>
                    <a:pt x="861333" y="221493"/>
                    <a:pt x="868680" y="214146"/>
                    <a:pt x="868680" y="205083"/>
                  </a:cubicBezTo>
                  <a:lnTo>
                    <a:pt x="868680" y="73311"/>
                  </a:lnTo>
                  <a:cubicBezTo>
                    <a:pt x="868680" y="64248"/>
                    <a:pt x="861333" y="56901"/>
                    <a:pt x="852270" y="56901"/>
                  </a:cubicBezTo>
                  <a:close/>
                  <a:moveTo>
                    <a:pt x="38249" y="0"/>
                  </a:moveTo>
                  <a:lnTo>
                    <a:pt x="876151" y="0"/>
                  </a:lnTo>
                  <a:cubicBezTo>
                    <a:pt x="897275" y="0"/>
                    <a:pt x="914400" y="17125"/>
                    <a:pt x="914400" y="38249"/>
                  </a:cubicBezTo>
                  <a:lnTo>
                    <a:pt x="914400" y="1333351"/>
                  </a:lnTo>
                  <a:cubicBezTo>
                    <a:pt x="914400" y="1354475"/>
                    <a:pt x="897275" y="1371600"/>
                    <a:pt x="876151" y="1371600"/>
                  </a:cubicBezTo>
                  <a:lnTo>
                    <a:pt x="38249" y="1371600"/>
                  </a:lnTo>
                  <a:cubicBezTo>
                    <a:pt x="17125" y="1371600"/>
                    <a:pt x="0" y="1354475"/>
                    <a:pt x="0" y="1333351"/>
                  </a:cubicBezTo>
                  <a:lnTo>
                    <a:pt x="0" y="38249"/>
                  </a:lnTo>
                  <a:cubicBezTo>
                    <a:pt x="0" y="17125"/>
                    <a:pt x="17125" y="0"/>
                    <a:pt x="38249" y="0"/>
                  </a:cubicBezTo>
                  <a:close/>
                </a:path>
              </a:pathLst>
            </a:custGeom>
            <a:solidFill>
              <a:srgbClr val="B4E2F6"/>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cxnSp>
        <p:nvCxnSpPr>
          <p:cNvPr id="91" name="Straight Connector 90">
            <a:extLst>
              <a:ext uri="{FF2B5EF4-FFF2-40B4-BE49-F238E27FC236}">
                <a16:creationId xmlns:a16="http://schemas.microsoft.com/office/drawing/2014/main" id="{F9B19F33-38CD-A4D2-E034-CE23E4CC5552}"/>
              </a:ext>
            </a:extLst>
          </p:cNvPr>
          <p:cNvCxnSpPr/>
          <p:nvPr/>
        </p:nvCxnSpPr>
        <p:spPr>
          <a:xfrm flipH="1">
            <a:off x="7863579" y="2221514"/>
            <a:ext cx="1594687" cy="1573392"/>
          </a:xfrm>
          <a:prstGeom prst="line">
            <a:avLst/>
          </a:prstGeom>
          <a:noFill/>
          <a:ln w="19050" cap="flat" cmpd="sng" algn="ctr">
            <a:solidFill>
              <a:srgbClr val="00BCEB">
                <a:shade val="95000"/>
                <a:satMod val="105000"/>
              </a:srgbClr>
            </a:solidFill>
            <a:prstDash val="dash"/>
          </a:ln>
          <a:effectLst/>
        </p:spPr>
      </p:cxnSp>
      <p:cxnSp>
        <p:nvCxnSpPr>
          <p:cNvPr id="92" name="Straight Connector 91">
            <a:extLst>
              <a:ext uri="{FF2B5EF4-FFF2-40B4-BE49-F238E27FC236}">
                <a16:creationId xmlns:a16="http://schemas.microsoft.com/office/drawing/2014/main" id="{8C914909-2B4B-ADCA-E880-AB773AD7EBA2}"/>
              </a:ext>
            </a:extLst>
          </p:cNvPr>
          <p:cNvCxnSpPr/>
          <p:nvPr/>
        </p:nvCxnSpPr>
        <p:spPr>
          <a:xfrm flipH="1">
            <a:off x="7863579" y="3008210"/>
            <a:ext cx="1594687" cy="786696"/>
          </a:xfrm>
          <a:prstGeom prst="line">
            <a:avLst/>
          </a:prstGeom>
          <a:noFill/>
          <a:ln w="19050" cap="flat" cmpd="sng" algn="ctr">
            <a:solidFill>
              <a:srgbClr val="00BCEB">
                <a:shade val="95000"/>
                <a:satMod val="105000"/>
              </a:srgbClr>
            </a:solidFill>
            <a:prstDash val="dash"/>
          </a:ln>
          <a:effectLst/>
        </p:spPr>
      </p:cxnSp>
      <p:cxnSp>
        <p:nvCxnSpPr>
          <p:cNvPr id="93" name="Straight Connector 92">
            <a:extLst>
              <a:ext uri="{FF2B5EF4-FFF2-40B4-BE49-F238E27FC236}">
                <a16:creationId xmlns:a16="http://schemas.microsoft.com/office/drawing/2014/main" id="{BA566E34-C23A-919D-41D3-A370C181829C}"/>
              </a:ext>
            </a:extLst>
          </p:cNvPr>
          <p:cNvCxnSpPr/>
          <p:nvPr/>
        </p:nvCxnSpPr>
        <p:spPr>
          <a:xfrm flipH="1">
            <a:off x="7863579" y="3794906"/>
            <a:ext cx="1594687" cy="0"/>
          </a:xfrm>
          <a:prstGeom prst="line">
            <a:avLst/>
          </a:prstGeom>
          <a:noFill/>
          <a:ln w="19050" cap="flat" cmpd="sng" algn="ctr">
            <a:solidFill>
              <a:srgbClr val="00BCEB">
                <a:shade val="95000"/>
                <a:satMod val="105000"/>
              </a:srgbClr>
            </a:solidFill>
            <a:prstDash val="dash"/>
          </a:ln>
          <a:effectLst/>
        </p:spPr>
      </p:cxnSp>
      <p:cxnSp>
        <p:nvCxnSpPr>
          <p:cNvPr id="94" name="Straight Connector 93">
            <a:extLst>
              <a:ext uri="{FF2B5EF4-FFF2-40B4-BE49-F238E27FC236}">
                <a16:creationId xmlns:a16="http://schemas.microsoft.com/office/drawing/2014/main" id="{06F8C310-6717-44BD-F8E7-794C7114FB56}"/>
              </a:ext>
            </a:extLst>
          </p:cNvPr>
          <p:cNvCxnSpPr/>
          <p:nvPr/>
        </p:nvCxnSpPr>
        <p:spPr>
          <a:xfrm flipH="1" flipV="1">
            <a:off x="5637127" y="2221514"/>
            <a:ext cx="1494932" cy="1573392"/>
          </a:xfrm>
          <a:prstGeom prst="line">
            <a:avLst/>
          </a:prstGeom>
          <a:noFill/>
          <a:ln w="19050" cap="flat" cmpd="sng" algn="ctr">
            <a:solidFill>
              <a:srgbClr val="00BCEB">
                <a:shade val="95000"/>
                <a:satMod val="105000"/>
              </a:srgbClr>
            </a:solidFill>
            <a:prstDash val="dash"/>
          </a:ln>
          <a:effectLst/>
        </p:spPr>
      </p:cxnSp>
      <p:cxnSp>
        <p:nvCxnSpPr>
          <p:cNvPr id="95" name="Straight Connector 94">
            <a:extLst>
              <a:ext uri="{FF2B5EF4-FFF2-40B4-BE49-F238E27FC236}">
                <a16:creationId xmlns:a16="http://schemas.microsoft.com/office/drawing/2014/main" id="{88AED534-B0B4-A863-D751-D4BC9E9A7514}"/>
              </a:ext>
            </a:extLst>
          </p:cNvPr>
          <p:cNvCxnSpPr/>
          <p:nvPr/>
        </p:nvCxnSpPr>
        <p:spPr>
          <a:xfrm flipH="1" flipV="1">
            <a:off x="5637127" y="3008210"/>
            <a:ext cx="1494932" cy="786696"/>
          </a:xfrm>
          <a:prstGeom prst="line">
            <a:avLst/>
          </a:prstGeom>
          <a:noFill/>
          <a:ln w="19050" cap="flat" cmpd="sng" algn="ctr">
            <a:solidFill>
              <a:srgbClr val="00BCEB">
                <a:shade val="95000"/>
                <a:satMod val="105000"/>
              </a:srgbClr>
            </a:solidFill>
            <a:prstDash val="dash"/>
          </a:ln>
          <a:effectLst/>
        </p:spPr>
      </p:cxnSp>
      <p:cxnSp>
        <p:nvCxnSpPr>
          <p:cNvPr id="96" name="Straight Connector 95">
            <a:extLst>
              <a:ext uri="{FF2B5EF4-FFF2-40B4-BE49-F238E27FC236}">
                <a16:creationId xmlns:a16="http://schemas.microsoft.com/office/drawing/2014/main" id="{91AA64C1-1497-A041-48EF-7FD9A416D358}"/>
              </a:ext>
            </a:extLst>
          </p:cNvPr>
          <p:cNvCxnSpPr/>
          <p:nvPr/>
        </p:nvCxnSpPr>
        <p:spPr>
          <a:xfrm flipH="1">
            <a:off x="5637127" y="3794906"/>
            <a:ext cx="1494932" cy="0"/>
          </a:xfrm>
          <a:prstGeom prst="line">
            <a:avLst/>
          </a:prstGeom>
          <a:noFill/>
          <a:ln w="19050" cap="flat" cmpd="sng" algn="ctr">
            <a:solidFill>
              <a:srgbClr val="00BCEB">
                <a:shade val="95000"/>
                <a:satMod val="105000"/>
              </a:srgbClr>
            </a:solidFill>
            <a:prstDash val="dash"/>
          </a:ln>
          <a:effectLst/>
        </p:spPr>
      </p:cxnSp>
      <p:cxnSp>
        <p:nvCxnSpPr>
          <p:cNvPr id="97" name="Straight Connector 96">
            <a:extLst>
              <a:ext uri="{FF2B5EF4-FFF2-40B4-BE49-F238E27FC236}">
                <a16:creationId xmlns:a16="http://schemas.microsoft.com/office/drawing/2014/main" id="{B41B842F-DD0D-28AA-6781-173D08EA2AE2}"/>
              </a:ext>
            </a:extLst>
          </p:cNvPr>
          <p:cNvCxnSpPr/>
          <p:nvPr/>
        </p:nvCxnSpPr>
        <p:spPr>
          <a:xfrm flipH="1">
            <a:off x="3254732" y="2177598"/>
            <a:ext cx="1926159" cy="816464"/>
          </a:xfrm>
          <a:prstGeom prst="line">
            <a:avLst/>
          </a:prstGeom>
          <a:noFill/>
          <a:ln w="19050" cap="flat" cmpd="sng" algn="ctr">
            <a:solidFill>
              <a:srgbClr val="00BCEB">
                <a:shade val="95000"/>
                <a:satMod val="105000"/>
              </a:srgbClr>
            </a:solidFill>
            <a:prstDash val="dash"/>
          </a:ln>
          <a:effectLst/>
        </p:spPr>
      </p:cxnSp>
      <p:cxnSp>
        <p:nvCxnSpPr>
          <p:cNvPr id="98" name="Straight Connector 97">
            <a:extLst>
              <a:ext uri="{FF2B5EF4-FFF2-40B4-BE49-F238E27FC236}">
                <a16:creationId xmlns:a16="http://schemas.microsoft.com/office/drawing/2014/main" id="{D789C6E4-3169-22B9-8C07-688B6688B15A}"/>
              </a:ext>
            </a:extLst>
          </p:cNvPr>
          <p:cNvCxnSpPr/>
          <p:nvPr/>
        </p:nvCxnSpPr>
        <p:spPr>
          <a:xfrm flipH="1">
            <a:off x="3254732" y="2962349"/>
            <a:ext cx="1924297" cy="31713"/>
          </a:xfrm>
          <a:prstGeom prst="line">
            <a:avLst/>
          </a:prstGeom>
          <a:noFill/>
          <a:ln w="19050" cap="flat" cmpd="sng" algn="ctr">
            <a:solidFill>
              <a:srgbClr val="00BCEB">
                <a:shade val="95000"/>
                <a:satMod val="105000"/>
              </a:srgbClr>
            </a:solidFill>
            <a:prstDash val="dash"/>
          </a:ln>
          <a:effectLst/>
        </p:spPr>
      </p:cxnSp>
      <p:cxnSp>
        <p:nvCxnSpPr>
          <p:cNvPr id="99" name="Straight Connector 98">
            <a:extLst>
              <a:ext uri="{FF2B5EF4-FFF2-40B4-BE49-F238E27FC236}">
                <a16:creationId xmlns:a16="http://schemas.microsoft.com/office/drawing/2014/main" id="{5AA28C9F-9AFE-7E43-96B0-10680C5AB611}"/>
              </a:ext>
            </a:extLst>
          </p:cNvPr>
          <p:cNvCxnSpPr/>
          <p:nvPr/>
        </p:nvCxnSpPr>
        <p:spPr>
          <a:xfrm flipH="1" flipV="1">
            <a:off x="3254731" y="2994061"/>
            <a:ext cx="1924296" cy="741440"/>
          </a:xfrm>
          <a:prstGeom prst="line">
            <a:avLst/>
          </a:prstGeom>
          <a:noFill/>
          <a:ln w="19050" cap="flat" cmpd="sng" algn="ctr">
            <a:solidFill>
              <a:srgbClr val="00BCEB">
                <a:shade val="95000"/>
                <a:satMod val="105000"/>
              </a:srgbClr>
            </a:solidFill>
            <a:prstDash val="dash"/>
          </a:ln>
          <a:effectLst/>
        </p:spPr>
      </p:cxnSp>
      <p:sp>
        <p:nvSpPr>
          <p:cNvPr id="100" name="Rectangle 99">
            <a:extLst>
              <a:ext uri="{FF2B5EF4-FFF2-40B4-BE49-F238E27FC236}">
                <a16:creationId xmlns:a16="http://schemas.microsoft.com/office/drawing/2014/main" id="{AB580A8F-4922-81AA-9B77-58A4313119F7}"/>
              </a:ext>
            </a:extLst>
          </p:cNvPr>
          <p:cNvSpPr/>
          <p:nvPr/>
        </p:nvSpPr>
        <p:spPr>
          <a:xfrm>
            <a:off x="5738446" y="3900830"/>
            <a:ext cx="1407964" cy="707886"/>
          </a:xfrm>
          <a:prstGeom prst="rect">
            <a:avLst/>
          </a:prstGeom>
        </p:spPr>
        <p:txBody>
          <a:bodyPr wrap="square">
            <a:spAutoFit/>
          </a:bodyPr>
          <a:lstStyle/>
          <a:p>
            <a:pPr algn="ctr" defTabSz="457189">
              <a:defRPr/>
            </a:pPr>
            <a:r>
              <a:rPr lang="en-US" sz="2000" b="1">
                <a:latin typeface="Arial" panose="020B0604020202020204" pitchFamily="34" charset="0"/>
                <a:ea typeface="ＭＳ Ｐゴシック" charset="0"/>
                <a:cs typeface="Arial" panose="020B0604020202020204" pitchFamily="34" charset="0"/>
              </a:rPr>
              <a:t>IP Backhaul</a:t>
            </a:r>
          </a:p>
        </p:txBody>
      </p:sp>
      <p:sp>
        <p:nvSpPr>
          <p:cNvPr id="101" name="Rectangle 100">
            <a:extLst>
              <a:ext uri="{FF2B5EF4-FFF2-40B4-BE49-F238E27FC236}">
                <a16:creationId xmlns:a16="http://schemas.microsoft.com/office/drawing/2014/main" id="{4CE3B9AF-C409-C388-C3FE-E430CE5BF3FC}"/>
              </a:ext>
            </a:extLst>
          </p:cNvPr>
          <p:cNvSpPr/>
          <p:nvPr/>
        </p:nvSpPr>
        <p:spPr>
          <a:xfrm>
            <a:off x="8479943" y="2849224"/>
            <a:ext cx="829437" cy="338554"/>
          </a:xfrm>
          <a:prstGeom prst="rect">
            <a:avLst/>
          </a:prstGeom>
        </p:spPr>
        <p:txBody>
          <a:bodyPr wrap="square">
            <a:spAutoFit/>
          </a:bodyPr>
          <a:lstStyle/>
          <a:p>
            <a:pPr algn="ctr" defTabSz="457189">
              <a:defRPr/>
            </a:pPr>
            <a:r>
              <a:rPr lang="en-US" sz="1600" b="1">
                <a:latin typeface="Arial" panose="020B0604020202020204" pitchFamily="34" charset="0"/>
                <a:ea typeface="ＭＳ Ｐゴシック" charset="0"/>
                <a:cs typeface="Arial" panose="020B0604020202020204" pitchFamily="34" charset="0"/>
              </a:rPr>
              <a:t>API</a:t>
            </a:r>
          </a:p>
        </p:txBody>
      </p:sp>
      <p:sp>
        <p:nvSpPr>
          <p:cNvPr id="102" name="Rectangle 101">
            <a:extLst>
              <a:ext uri="{FF2B5EF4-FFF2-40B4-BE49-F238E27FC236}">
                <a16:creationId xmlns:a16="http://schemas.microsoft.com/office/drawing/2014/main" id="{A48146C9-06BC-1435-27ED-9545A3C89DF0}"/>
              </a:ext>
            </a:extLst>
          </p:cNvPr>
          <p:cNvSpPr/>
          <p:nvPr/>
        </p:nvSpPr>
        <p:spPr>
          <a:xfrm>
            <a:off x="1939608" y="3261640"/>
            <a:ext cx="1315124" cy="892552"/>
          </a:xfrm>
          <a:prstGeom prst="rect">
            <a:avLst/>
          </a:prstGeom>
        </p:spPr>
        <p:txBody>
          <a:bodyPr wrap="square">
            <a:spAutoFit/>
          </a:bodyPr>
          <a:lstStyle/>
          <a:p>
            <a:pPr algn="ctr" defTabSz="457189">
              <a:defRPr/>
            </a:pPr>
            <a:r>
              <a:rPr lang="en-US" sz="1800" err="1">
                <a:latin typeface="Arial" panose="020B0604020202020204" pitchFamily="34" charset="0"/>
                <a:ea typeface="ＭＳ Ｐゴシック" charset="0"/>
                <a:cs typeface="Arial" panose="020B0604020202020204" pitchFamily="34" charset="0"/>
              </a:rPr>
              <a:t>LoRaWAN</a:t>
            </a:r>
            <a:r>
              <a:rPr lang="en-US" sz="1800">
                <a:latin typeface="Arial" panose="020B0604020202020204" pitchFamily="34" charset="0"/>
                <a:ea typeface="ＭＳ Ｐゴシック" charset="0"/>
                <a:cs typeface="Arial" panose="020B0604020202020204" pitchFamily="34" charset="0"/>
              </a:rPr>
              <a:t> Devices</a:t>
            </a:r>
          </a:p>
          <a:p>
            <a:pPr algn="ct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103" name="Rounded Rectangle 102">
            <a:extLst>
              <a:ext uri="{FF2B5EF4-FFF2-40B4-BE49-F238E27FC236}">
                <a16:creationId xmlns:a16="http://schemas.microsoft.com/office/drawing/2014/main" id="{11B1D1FA-4604-40BE-5955-CCA85F0C168C}"/>
              </a:ext>
            </a:extLst>
          </p:cNvPr>
          <p:cNvSpPr/>
          <p:nvPr/>
        </p:nvSpPr>
        <p:spPr>
          <a:xfrm>
            <a:off x="2029644" y="1748631"/>
            <a:ext cx="1202510" cy="2490862"/>
          </a:xfrm>
          <a:prstGeom prst="roundRect">
            <a:avLst/>
          </a:prstGeom>
          <a:noFill/>
          <a:ln w="9525" cap="flat" cmpd="sng" algn="ctr">
            <a:solidFill>
              <a:srgbClr val="00BCEB"/>
            </a:solidFill>
            <a:prstDash val="sysDash"/>
          </a:ln>
          <a:effectLst>
            <a:outerShdw blurRad="40000" dist="23000" dir="5400000" rotWithShape="0">
              <a:srgbClr val="000000">
                <a:alpha val="35000"/>
              </a:srgbClr>
            </a:outerShdw>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104" name="Picture 103" descr="Warbler%20Photo/PNGs/high/KR26011.png">
            <a:extLst>
              <a:ext uri="{FF2B5EF4-FFF2-40B4-BE49-F238E27FC236}">
                <a16:creationId xmlns:a16="http://schemas.microsoft.com/office/drawing/2014/main" id="{EB8E63D7-DC14-D4E7-E4CA-A798E52F4CD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9029" y="2582681"/>
            <a:ext cx="607267" cy="759335"/>
          </a:xfrm>
          <a:prstGeom prst="rect">
            <a:avLst/>
          </a:prstGeom>
          <a:noFill/>
          <a:ln>
            <a:noFill/>
          </a:ln>
        </p:spPr>
      </p:pic>
      <p:pic>
        <p:nvPicPr>
          <p:cNvPr id="105" name="Picture 104" descr="Warbler%20Photo/PNGs/high/KR26011.png">
            <a:extLst>
              <a:ext uri="{FF2B5EF4-FFF2-40B4-BE49-F238E27FC236}">
                <a16:creationId xmlns:a16="http://schemas.microsoft.com/office/drawing/2014/main" id="{12E75354-C4AC-B9C8-C22E-52CEF500DFF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9028" y="3355834"/>
            <a:ext cx="607267" cy="759335"/>
          </a:xfrm>
          <a:prstGeom prst="rect">
            <a:avLst/>
          </a:prstGeom>
          <a:noFill/>
          <a:ln>
            <a:noFill/>
          </a:ln>
        </p:spPr>
      </p:pic>
      <p:grpSp>
        <p:nvGrpSpPr>
          <p:cNvPr id="106" name="Group 105">
            <a:extLst>
              <a:ext uri="{FF2B5EF4-FFF2-40B4-BE49-F238E27FC236}">
                <a16:creationId xmlns:a16="http://schemas.microsoft.com/office/drawing/2014/main" id="{645FB77D-73E5-55D8-D6E1-0AAAB91525DD}"/>
              </a:ext>
            </a:extLst>
          </p:cNvPr>
          <p:cNvGrpSpPr/>
          <p:nvPr/>
        </p:nvGrpSpPr>
        <p:grpSpPr>
          <a:xfrm>
            <a:off x="2138883" y="2767331"/>
            <a:ext cx="468323" cy="440557"/>
            <a:chOff x="1602679" y="4432915"/>
            <a:chExt cx="684000" cy="684000"/>
          </a:xfrm>
          <a:effectLst/>
        </p:grpSpPr>
        <p:sp>
          <p:nvSpPr>
            <p:cNvPr id="107" name="Oval 106">
              <a:extLst>
                <a:ext uri="{FF2B5EF4-FFF2-40B4-BE49-F238E27FC236}">
                  <a16:creationId xmlns:a16="http://schemas.microsoft.com/office/drawing/2014/main" id="{1F8D4562-222C-D625-63E0-624B080F5970}"/>
                </a:ext>
              </a:extLst>
            </p:cNvPr>
            <p:cNvSpPr/>
            <p:nvPr/>
          </p:nvSpPr>
          <p:spPr>
            <a:xfrm>
              <a:off x="1602679" y="4432915"/>
              <a:ext cx="684000" cy="684000"/>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108" name="Group 107">
              <a:extLst>
                <a:ext uri="{FF2B5EF4-FFF2-40B4-BE49-F238E27FC236}">
                  <a16:creationId xmlns:a16="http://schemas.microsoft.com/office/drawing/2014/main" id="{E7ABFAE9-2317-1CF7-EB8E-3EA0D1887A48}"/>
                </a:ext>
              </a:extLst>
            </p:cNvPr>
            <p:cNvGrpSpPr/>
            <p:nvPr/>
          </p:nvGrpSpPr>
          <p:grpSpPr>
            <a:xfrm>
              <a:off x="1611336" y="4488748"/>
              <a:ext cx="605177" cy="572334"/>
              <a:chOff x="3182929" y="498094"/>
              <a:chExt cx="2313240" cy="2024085"/>
            </a:xfrm>
          </p:grpSpPr>
          <p:pic>
            <p:nvPicPr>
              <p:cNvPr id="109" name="Picture 108" descr="http://cdn.1001freedownloads.com/vector/thumb/86667/hand_18.png">
                <a:extLst>
                  <a:ext uri="{FF2B5EF4-FFF2-40B4-BE49-F238E27FC236}">
                    <a16:creationId xmlns:a16="http://schemas.microsoft.com/office/drawing/2014/main" id="{2CC65BD4-39CA-31E3-703D-A1E1036B5B44}"/>
                  </a:ext>
                </a:extLst>
              </p:cNvPr>
              <p:cNvPicPr>
                <a:picLocks noChangeAspect="1" noChangeArrowheads="1"/>
              </p:cNvPicPr>
              <p:nvPr/>
            </p:nvPicPr>
            <p:blipFill>
              <a:blip r:embed="rId4" cstate="print">
                <a:duotone>
                  <a:srgbClr val="0D274D">
                    <a:shade val="45000"/>
                    <a:satMod val="135000"/>
                  </a:srgb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rot="15300000">
                <a:off x="3327506" y="353517"/>
                <a:ext cx="2024085" cy="231324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0" name="Straight Connector 109">
                <a:extLst>
                  <a:ext uri="{FF2B5EF4-FFF2-40B4-BE49-F238E27FC236}">
                    <a16:creationId xmlns:a16="http://schemas.microsoft.com/office/drawing/2014/main" id="{AD9316B5-66A7-8F4A-12E2-7BFC5C436E46}"/>
                  </a:ext>
                </a:extLst>
              </p:cNvPr>
              <p:cNvCxnSpPr/>
              <p:nvPr/>
            </p:nvCxnSpPr>
            <p:spPr>
              <a:xfrm>
                <a:off x="4714545" y="1329616"/>
                <a:ext cx="82177" cy="319597"/>
              </a:xfrm>
              <a:prstGeom prst="line">
                <a:avLst/>
              </a:prstGeom>
              <a:noFill/>
              <a:ln w="50800" cap="rnd" cmpd="sng" algn="ctr">
                <a:solidFill>
                  <a:srgbClr val="00BCEB">
                    <a:lumMod val="40000"/>
                    <a:lumOff val="60000"/>
                  </a:srgbClr>
                </a:solidFill>
                <a:prstDash val="solid"/>
                <a:bevel/>
              </a:ln>
              <a:effectLst/>
            </p:spPr>
          </p:cxnSp>
          <p:cxnSp>
            <p:nvCxnSpPr>
              <p:cNvPr id="111" name="Straight Connector 110">
                <a:extLst>
                  <a:ext uri="{FF2B5EF4-FFF2-40B4-BE49-F238E27FC236}">
                    <a16:creationId xmlns:a16="http://schemas.microsoft.com/office/drawing/2014/main" id="{931488C9-C04D-FC22-CEBE-53F1B2F55221}"/>
                  </a:ext>
                </a:extLst>
              </p:cNvPr>
              <p:cNvCxnSpPr/>
              <p:nvPr/>
            </p:nvCxnSpPr>
            <p:spPr>
              <a:xfrm>
                <a:off x="4866945" y="1587638"/>
                <a:ext cx="32715" cy="157342"/>
              </a:xfrm>
              <a:prstGeom prst="line">
                <a:avLst/>
              </a:prstGeom>
              <a:noFill/>
              <a:ln w="50800" cap="rnd" cmpd="sng" algn="ctr">
                <a:solidFill>
                  <a:srgbClr val="00BCEB">
                    <a:lumMod val="40000"/>
                    <a:lumOff val="60000"/>
                  </a:srgbClr>
                </a:solidFill>
                <a:prstDash val="solid"/>
                <a:bevel/>
              </a:ln>
              <a:effectLst/>
            </p:spPr>
          </p:cxnSp>
        </p:grpSp>
      </p:grpSp>
      <p:grpSp>
        <p:nvGrpSpPr>
          <p:cNvPr id="112" name="Group 111">
            <a:extLst>
              <a:ext uri="{FF2B5EF4-FFF2-40B4-BE49-F238E27FC236}">
                <a16:creationId xmlns:a16="http://schemas.microsoft.com/office/drawing/2014/main" id="{E4998A55-4754-DE8E-5821-122099DA754B}"/>
              </a:ext>
            </a:extLst>
          </p:cNvPr>
          <p:cNvGrpSpPr/>
          <p:nvPr/>
        </p:nvGrpSpPr>
        <p:grpSpPr>
          <a:xfrm>
            <a:off x="2701920" y="1833827"/>
            <a:ext cx="468323" cy="440557"/>
            <a:chOff x="7177001" y="442124"/>
            <a:chExt cx="936245" cy="936245"/>
          </a:xfrm>
          <a:effectLst/>
        </p:grpSpPr>
        <p:sp>
          <p:nvSpPr>
            <p:cNvPr id="113" name="Oval 112">
              <a:extLst>
                <a:ext uri="{FF2B5EF4-FFF2-40B4-BE49-F238E27FC236}">
                  <a16:creationId xmlns:a16="http://schemas.microsoft.com/office/drawing/2014/main" id="{509C2C4F-203A-C62D-A69D-336232E8118D}"/>
                </a:ext>
              </a:extLst>
            </p:cNvPr>
            <p:cNvSpPr/>
            <p:nvPr/>
          </p:nvSpPr>
          <p:spPr>
            <a:xfrm>
              <a:off x="7177001" y="442124"/>
              <a:ext cx="936245" cy="936245"/>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114" name="Picture 2" descr="http://upload.wikimedia.org/wikipedia/commons/thumb/f/f0/Car_with_Driver-Silhouette.svg/1221px-Car_with_Driver-Silhouette.svg.png">
              <a:extLst>
                <a:ext uri="{FF2B5EF4-FFF2-40B4-BE49-F238E27FC236}">
                  <a16:creationId xmlns:a16="http://schemas.microsoft.com/office/drawing/2014/main" id="{B8141978-21E2-6A15-34CD-6C89AEE81F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7467962" y="924745"/>
              <a:ext cx="374805" cy="314333"/>
            </a:xfrm>
            <a:prstGeom prst="rect">
              <a:avLst/>
            </a:prstGeom>
            <a:noFill/>
            <a:extLst>
              <a:ext uri="{909E8E84-426E-40dd-AFC4-6F175D3DCCD1}">
                <a14:hiddenFill xmlns:a14="http://schemas.microsoft.com/office/drawing/2010/main" xmlns="">
                  <a:solidFill>
                    <a:srgbClr val="FFFFFF"/>
                  </a:solidFill>
                </a14:hiddenFill>
              </a:ext>
            </a:extLst>
          </p:spPr>
        </p:pic>
        <p:sp>
          <p:nvSpPr>
            <p:cNvPr id="115" name="Oval 114">
              <a:extLst>
                <a:ext uri="{FF2B5EF4-FFF2-40B4-BE49-F238E27FC236}">
                  <a16:creationId xmlns:a16="http://schemas.microsoft.com/office/drawing/2014/main" id="{8ABCD1D6-02A9-69EC-4E48-81BCA3E009F0}"/>
                </a:ext>
              </a:extLst>
            </p:cNvPr>
            <p:cNvSpPr/>
            <p:nvPr/>
          </p:nvSpPr>
          <p:spPr>
            <a:xfrm>
              <a:off x="7512020" y="544971"/>
              <a:ext cx="274203" cy="286998"/>
            </a:xfrm>
            <a:prstGeom prst="ellipse">
              <a:avLst/>
            </a:prstGeom>
            <a:noFill/>
            <a:ln w="25400" cap="flat" cmpd="sng" algn="ctr">
              <a:solidFill>
                <a:srgbClr val="13264D"/>
              </a:solidFill>
              <a:prstDash val="solid"/>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AU" sz="1050" b="1" i="0" u="none" strike="noStrike" kern="0" cap="none" spc="0" normalizeH="0" baseline="0" noProof="0">
                  <a:ln>
                    <a:noFill/>
                  </a:ln>
                  <a:effectLst/>
                  <a:uLnTx/>
                  <a:uFillTx/>
                  <a:latin typeface="Arial" panose="020B0604020202020204" pitchFamily="34" charset="0"/>
                  <a:cs typeface="Arial" panose="020B0604020202020204" pitchFamily="34" charset="0"/>
                </a:rPr>
                <a:t>P</a:t>
              </a:r>
            </a:p>
          </p:txBody>
        </p:sp>
      </p:grpSp>
      <p:grpSp>
        <p:nvGrpSpPr>
          <p:cNvPr id="116" name="Group 115">
            <a:extLst>
              <a:ext uri="{FF2B5EF4-FFF2-40B4-BE49-F238E27FC236}">
                <a16:creationId xmlns:a16="http://schemas.microsoft.com/office/drawing/2014/main" id="{4252F251-B5A6-B0B6-4F14-D5BE652B04D7}"/>
              </a:ext>
            </a:extLst>
          </p:cNvPr>
          <p:cNvGrpSpPr/>
          <p:nvPr/>
        </p:nvGrpSpPr>
        <p:grpSpPr>
          <a:xfrm>
            <a:off x="2701920" y="2767331"/>
            <a:ext cx="468323" cy="440557"/>
            <a:chOff x="6947820" y="4151910"/>
            <a:chExt cx="684000" cy="684000"/>
          </a:xfrm>
          <a:effectLst/>
        </p:grpSpPr>
        <p:sp>
          <p:nvSpPr>
            <p:cNvPr id="117" name="Oval 116">
              <a:extLst>
                <a:ext uri="{FF2B5EF4-FFF2-40B4-BE49-F238E27FC236}">
                  <a16:creationId xmlns:a16="http://schemas.microsoft.com/office/drawing/2014/main" id="{B87DC207-AF29-1973-54D2-CBCE93C2F8F8}"/>
                </a:ext>
              </a:extLst>
            </p:cNvPr>
            <p:cNvSpPr/>
            <p:nvPr/>
          </p:nvSpPr>
          <p:spPr>
            <a:xfrm>
              <a:off x="6947820" y="4151910"/>
              <a:ext cx="684000" cy="684000"/>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118" name="Picture 12" descr="https://cdn2.iconfinder.com/data/icons/freecns-cumulus/32/519770-82_Thermometer_Half_Full-128.png">
              <a:extLst>
                <a:ext uri="{FF2B5EF4-FFF2-40B4-BE49-F238E27FC236}">
                  <a16:creationId xmlns:a16="http://schemas.microsoft.com/office/drawing/2014/main" id="{6571B722-98F1-4EAB-6B1F-BB3894469762}"/>
                </a:ext>
              </a:extLst>
            </p:cNvPr>
            <p:cNvPicPr>
              <a:picLocks noChangeAspect="1" noChangeArrowheads="1"/>
            </p:cNvPicPr>
            <p:nvPr/>
          </p:nvPicPr>
          <p:blipFill>
            <a:blip r:embed="rId8" cstate="print">
              <a:duotone>
                <a:srgbClr val="0D274D">
                  <a:shade val="45000"/>
                  <a:satMod val="135000"/>
                </a:srgb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68105" y="4272196"/>
              <a:ext cx="443430" cy="44343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9" name="Group 118">
            <a:extLst>
              <a:ext uri="{FF2B5EF4-FFF2-40B4-BE49-F238E27FC236}">
                <a16:creationId xmlns:a16="http://schemas.microsoft.com/office/drawing/2014/main" id="{69F79602-187F-9CDF-B1C8-A9E3AD5F22A2}"/>
              </a:ext>
            </a:extLst>
          </p:cNvPr>
          <p:cNvGrpSpPr/>
          <p:nvPr/>
        </p:nvGrpSpPr>
        <p:grpSpPr>
          <a:xfrm>
            <a:off x="2701920" y="2276613"/>
            <a:ext cx="468323" cy="440557"/>
            <a:chOff x="1558010" y="2797273"/>
            <a:chExt cx="468323" cy="447444"/>
          </a:xfrm>
        </p:grpSpPr>
        <p:grpSp>
          <p:nvGrpSpPr>
            <p:cNvPr id="120" name="Group 119">
              <a:extLst>
                <a:ext uri="{FF2B5EF4-FFF2-40B4-BE49-F238E27FC236}">
                  <a16:creationId xmlns:a16="http://schemas.microsoft.com/office/drawing/2014/main" id="{429A1CD1-5B27-4867-DE42-22C4078C6D5F}"/>
                </a:ext>
              </a:extLst>
            </p:cNvPr>
            <p:cNvGrpSpPr/>
            <p:nvPr/>
          </p:nvGrpSpPr>
          <p:grpSpPr>
            <a:xfrm>
              <a:off x="1558010" y="2797273"/>
              <a:ext cx="468323" cy="447444"/>
              <a:chOff x="222669" y="799897"/>
              <a:chExt cx="936245" cy="936245"/>
            </a:xfrm>
            <a:effectLst/>
          </p:grpSpPr>
          <p:sp>
            <p:nvSpPr>
              <p:cNvPr id="122" name="Oval 121">
                <a:extLst>
                  <a:ext uri="{FF2B5EF4-FFF2-40B4-BE49-F238E27FC236}">
                    <a16:creationId xmlns:a16="http://schemas.microsoft.com/office/drawing/2014/main" id="{540ACB94-CC5B-8AB2-03BF-DA36FF004F76}"/>
                  </a:ext>
                </a:extLst>
              </p:cNvPr>
              <p:cNvSpPr/>
              <p:nvPr/>
            </p:nvSpPr>
            <p:spPr>
              <a:xfrm>
                <a:off x="222669" y="799897"/>
                <a:ext cx="936245" cy="936245"/>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123" name="Picture 6">
                <a:extLst>
                  <a:ext uri="{FF2B5EF4-FFF2-40B4-BE49-F238E27FC236}">
                    <a16:creationId xmlns:a16="http://schemas.microsoft.com/office/drawing/2014/main" id="{DEE0DA91-D8B0-07F8-0196-FDCB077AB8A0}"/>
                  </a:ext>
                </a:extLst>
              </p:cNvPr>
              <p:cNvPicPr>
                <a:picLocks noChangeAspect="1" noChangeArrowheads="1"/>
              </p:cNvPicPr>
              <p:nvPr/>
            </p:nvPicPr>
            <p:blipFill rotWithShape="1">
              <a:blip r:embed="rId10" cstate="screen">
                <a:duotone>
                  <a:srgbClr val="0D274D">
                    <a:shade val="45000"/>
                    <a:satMod val="135000"/>
                  </a:srgbClr>
                  <a:prstClr val="white"/>
                </a:duotone>
                <a:extLst>
                  <a:ext uri="{BEBA8EAE-BF5A-486C-A8C5-ECC9F3942E4B}">
                    <a14:imgProps xmlns:a14="http://schemas.microsoft.com/office/drawing/2010/main">
                      <a14:imgLayer r:embed="rId11">
                        <a14:imgEffect>
                          <a14:backgroundRemoval t="0" b="94318" l="5128" r="92308">
                            <a14:foregroundMark x1="46154" y1="72727" x2="46154" y2="72727"/>
                            <a14:foregroundMark x1="61538" y1="67045" x2="61538" y2="67045"/>
                            <a14:foregroundMark x1="52564" y1="54545" x2="52564" y2="54545"/>
                          </a14:backgroundRemoval>
                        </a14:imgEffect>
                        <a14:imgEffect>
                          <a14:brightnessContrast bright="100000"/>
                        </a14:imgEffect>
                      </a14:imgLayer>
                    </a14:imgProps>
                  </a:ext>
                  <a:ext uri="{28A0092B-C50C-407E-A947-70E740481C1C}">
                    <a14:useLocalDpi xmlns:a14="http://schemas.microsoft.com/office/drawing/2010/main"/>
                  </a:ext>
                </a:extLst>
              </a:blip>
              <a:srcRect/>
              <a:stretch/>
            </p:blipFill>
            <p:spPr bwMode="auto">
              <a:xfrm>
                <a:off x="337332" y="913480"/>
                <a:ext cx="679739" cy="7649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21" name="Picture 6">
              <a:extLst>
                <a:ext uri="{FF2B5EF4-FFF2-40B4-BE49-F238E27FC236}">
                  <a16:creationId xmlns:a16="http://schemas.microsoft.com/office/drawing/2014/main" id="{1E81489A-60DA-3F9F-D8FF-2A1E85220F27}"/>
                </a:ext>
              </a:extLst>
            </p:cNvPr>
            <p:cNvPicPr>
              <a:picLocks noChangeAspect="1" noChangeArrowheads="1"/>
            </p:cNvPicPr>
            <p:nvPr/>
          </p:nvPicPr>
          <p:blipFill rotWithShape="1">
            <a:blip r:embed="rId12" cstate="print">
              <a:duotone>
                <a:srgbClr val="00BCEB">
                  <a:shade val="45000"/>
                  <a:satMod val="135000"/>
                </a:srgbClr>
                <a:prstClr val="white"/>
              </a:duotone>
              <a:extLst>
                <a:ext uri="{BEBA8EAE-BF5A-486C-A8C5-ECC9F3942E4B}">
                  <a14:imgProps xmlns:a14="http://schemas.microsoft.com/office/drawing/2010/main">
                    <a14:imgLayer r:embed="rId11">
                      <a14:imgEffect>
                        <a14:backgroundRemoval t="0" b="94318" l="5128" r="92308">
                          <a14:foregroundMark x1="46154" y1="72727" x2="46154" y2="72727"/>
                          <a14:foregroundMark x1="61538" y1="67045" x2="61538" y2="67045"/>
                          <a14:foregroundMark x1="52564" y1="54545" x2="52564" y2="54545"/>
                        </a14:backgroundRemoval>
                      </a14:imgEffect>
                      <a14:imgEffect>
                        <a14:brightnessContrast bright="-100000" contrast="-100000"/>
                      </a14:imgEffect>
                    </a14:imgLayer>
                  </a14:imgProps>
                </a:ext>
                <a:ext uri="{28A0092B-C50C-407E-A947-70E740481C1C}">
                  <a14:useLocalDpi xmlns:a14="http://schemas.microsoft.com/office/drawing/2010/main"/>
                </a:ext>
              </a:extLst>
            </a:blip>
            <a:srcRect/>
            <a:stretch/>
          </p:blipFill>
          <p:spPr bwMode="auto">
            <a:xfrm>
              <a:off x="1704930" y="3011929"/>
              <a:ext cx="174482" cy="1875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24" name="Group 123">
            <a:extLst>
              <a:ext uri="{FF2B5EF4-FFF2-40B4-BE49-F238E27FC236}">
                <a16:creationId xmlns:a16="http://schemas.microsoft.com/office/drawing/2014/main" id="{7CA994D3-4E53-2284-2EBB-31932DCD96B2}"/>
              </a:ext>
            </a:extLst>
          </p:cNvPr>
          <p:cNvGrpSpPr/>
          <p:nvPr/>
        </p:nvGrpSpPr>
        <p:grpSpPr>
          <a:xfrm>
            <a:off x="2138883" y="1810205"/>
            <a:ext cx="468323" cy="440557"/>
            <a:chOff x="6830203" y="3460645"/>
            <a:chExt cx="540000" cy="540000"/>
          </a:xfrm>
          <a:effectLst/>
        </p:grpSpPr>
        <p:sp>
          <p:nvSpPr>
            <p:cNvPr id="125" name="Oval 124">
              <a:extLst>
                <a:ext uri="{FF2B5EF4-FFF2-40B4-BE49-F238E27FC236}">
                  <a16:creationId xmlns:a16="http://schemas.microsoft.com/office/drawing/2014/main" id="{3166A5EC-A7B5-1F9D-E0AA-AA19BD8F8B71}"/>
                </a:ext>
              </a:extLst>
            </p:cNvPr>
            <p:cNvSpPr/>
            <p:nvPr/>
          </p:nvSpPr>
          <p:spPr>
            <a:xfrm>
              <a:off x="6830203" y="3460645"/>
              <a:ext cx="540000" cy="540000"/>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126" name="Picture 12" descr="http://www.clker.com/cliparts/d/q/F/8/E/X/corn-plant-silhouette-hi.png">
              <a:extLst>
                <a:ext uri="{FF2B5EF4-FFF2-40B4-BE49-F238E27FC236}">
                  <a16:creationId xmlns:a16="http://schemas.microsoft.com/office/drawing/2014/main" id="{CD8423C4-F96A-1693-A333-092C861E1FBD}"/>
                </a:ext>
              </a:extLst>
            </p:cNvPr>
            <p:cNvPicPr>
              <a:picLocks noChangeAspect="1" noChangeArrowheads="1"/>
            </p:cNvPicPr>
            <p:nvPr/>
          </p:nvPicPr>
          <p:blipFill>
            <a:blip r:embed="rId13" cstate="print">
              <a:duotone>
                <a:srgbClr val="0D274D">
                  <a:shade val="45000"/>
                  <a:satMod val="135000"/>
                </a:srgbClr>
                <a:prstClr val="white"/>
              </a:duotone>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985445" y="3548491"/>
              <a:ext cx="269117" cy="38677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27" name="Group 126">
            <a:extLst>
              <a:ext uri="{FF2B5EF4-FFF2-40B4-BE49-F238E27FC236}">
                <a16:creationId xmlns:a16="http://schemas.microsoft.com/office/drawing/2014/main" id="{B6DCBF5C-5806-74AC-38D5-8DA8C1DA1D97}"/>
              </a:ext>
            </a:extLst>
          </p:cNvPr>
          <p:cNvGrpSpPr/>
          <p:nvPr/>
        </p:nvGrpSpPr>
        <p:grpSpPr>
          <a:xfrm>
            <a:off x="2138883" y="2276613"/>
            <a:ext cx="468323" cy="440557"/>
            <a:chOff x="6947820" y="4151910"/>
            <a:chExt cx="684000" cy="684000"/>
          </a:xfrm>
          <a:effectLst/>
        </p:grpSpPr>
        <p:sp>
          <p:nvSpPr>
            <p:cNvPr id="128" name="Oval 127">
              <a:extLst>
                <a:ext uri="{FF2B5EF4-FFF2-40B4-BE49-F238E27FC236}">
                  <a16:creationId xmlns:a16="http://schemas.microsoft.com/office/drawing/2014/main" id="{247A1713-E19F-390F-1952-74F9DFF18B79}"/>
                </a:ext>
              </a:extLst>
            </p:cNvPr>
            <p:cNvSpPr/>
            <p:nvPr/>
          </p:nvSpPr>
          <p:spPr>
            <a:xfrm>
              <a:off x="6947820" y="4151910"/>
              <a:ext cx="684000" cy="684000"/>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129" name="Picture 12" descr="https://cdn2.iconfinder.com/data/icons/freecns-cumulus/32/519770-82_Thermometer_Half_Full-128.png">
              <a:extLst>
                <a:ext uri="{FF2B5EF4-FFF2-40B4-BE49-F238E27FC236}">
                  <a16:creationId xmlns:a16="http://schemas.microsoft.com/office/drawing/2014/main" id="{47F58C67-1E96-C3E5-862D-36401AF82905}"/>
                </a:ext>
              </a:extLst>
            </p:cNvPr>
            <p:cNvPicPr>
              <a:picLocks noChangeAspect="1" noChangeArrowheads="1"/>
            </p:cNvPicPr>
            <p:nvPr/>
          </p:nvPicPr>
          <p:blipFill>
            <a:blip r:embed="rId8" cstate="print">
              <a:duotone>
                <a:srgbClr val="0D274D">
                  <a:shade val="45000"/>
                  <a:satMod val="135000"/>
                </a:srgb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68105" y="4272196"/>
              <a:ext cx="443430" cy="44343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30" name="Group 129">
            <a:extLst>
              <a:ext uri="{FF2B5EF4-FFF2-40B4-BE49-F238E27FC236}">
                <a16:creationId xmlns:a16="http://schemas.microsoft.com/office/drawing/2014/main" id="{22679F30-6798-D60D-0EB6-36A4652F75CD}"/>
              </a:ext>
            </a:extLst>
          </p:cNvPr>
          <p:cNvGrpSpPr/>
          <p:nvPr/>
        </p:nvGrpSpPr>
        <p:grpSpPr>
          <a:xfrm>
            <a:off x="9420017" y="2628433"/>
            <a:ext cx="843065" cy="750471"/>
            <a:chOff x="2500657" y="1828800"/>
            <a:chExt cx="1768077" cy="1678297"/>
          </a:xfrm>
        </p:grpSpPr>
        <p:sp>
          <p:nvSpPr>
            <p:cNvPr id="131" name="Rounded Rectangle 130">
              <a:extLst>
                <a:ext uri="{FF2B5EF4-FFF2-40B4-BE49-F238E27FC236}">
                  <a16:creationId xmlns:a16="http://schemas.microsoft.com/office/drawing/2014/main" id="{7CF501EA-5ABA-F361-4962-85E1AD1639B7}"/>
                </a:ext>
              </a:extLst>
            </p:cNvPr>
            <p:cNvSpPr/>
            <p:nvPr/>
          </p:nvSpPr>
          <p:spPr>
            <a:xfrm>
              <a:off x="2500657" y="1828800"/>
              <a:ext cx="1747178" cy="1581104"/>
            </a:xfrm>
            <a:prstGeom prst="roundRect">
              <a:avLst>
                <a:gd name="adj" fmla="val 50000"/>
              </a:avLst>
            </a:prstGeom>
            <a:solidFill>
              <a:srgbClr val="FBAB2C">
                <a:lumMod val="40000"/>
                <a:lumOff val="60000"/>
              </a:srgbClr>
            </a:solidFill>
            <a:ln w="222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effectLst/>
                <a:uLnTx/>
                <a:uFillTx/>
                <a:latin typeface="Arial" panose="020B0604020202020204" pitchFamily="34" charset="0"/>
                <a:ea typeface="Arial" charset="0"/>
                <a:cs typeface="Arial" panose="020B0604020202020204" pitchFamily="34" charset="0"/>
              </a:endParaRPr>
            </a:p>
          </p:txBody>
        </p:sp>
        <p:sp>
          <p:nvSpPr>
            <p:cNvPr id="132" name="TextBox 131">
              <a:extLst>
                <a:ext uri="{FF2B5EF4-FFF2-40B4-BE49-F238E27FC236}">
                  <a16:creationId xmlns:a16="http://schemas.microsoft.com/office/drawing/2014/main" id="{7AEB50F0-87B6-FE06-2CD8-A630B8B3F01D}"/>
                </a:ext>
              </a:extLst>
            </p:cNvPr>
            <p:cNvSpPr txBox="1"/>
            <p:nvPr/>
          </p:nvSpPr>
          <p:spPr>
            <a:xfrm>
              <a:off x="2521556" y="2433368"/>
              <a:ext cx="1747178" cy="1073729"/>
            </a:xfrm>
            <a:prstGeom prst="rect">
              <a:avLst/>
            </a:prstGeom>
            <a:noFill/>
          </p:spPr>
          <p:txBody>
            <a:bodyPr wrap="square" rtlCol="0" anchor="ctr">
              <a:spAutoFit/>
            </a:bodyPr>
            <a:lstStyle/>
            <a:p>
              <a:pPr marL="0" marR="0" lvl="0" indent="0" algn="ctr" defTabSz="457189"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Report Events</a:t>
              </a:r>
            </a:p>
          </p:txBody>
        </p:sp>
        <p:sp>
          <p:nvSpPr>
            <p:cNvPr id="133" name="Freeform 132">
              <a:extLst>
                <a:ext uri="{FF2B5EF4-FFF2-40B4-BE49-F238E27FC236}">
                  <a16:creationId xmlns:a16="http://schemas.microsoft.com/office/drawing/2014/main" id="{A39972DA-92EA-6292-397C-130B3ECD45BA}"/>
                </a:ext>
              </a:extLst>
            </p:cNvPr>
            <p:cNvSpPr>
              <a:spLocks noChangeAspect="1" noChangeArrowheads="1"/>
            </p:cNvSpPr>
            <p:nvPr/>
          </p:nvSpPr>
          <p:spPr bwMode="auto">
            <a:xfrm rot="16200000">
              <a:off x="3084746" y="2076315"/>
              <a:ext cx="579000" cy="483341"/>
            </a:xfrm>
            <a:custGeom>
              <a:avLst/>
              <a:gdLst>
                <a:gd name="connsiteX0" fmla="*/ 3760514 w 10005653"/>
                <a:gd name="connsiteY0" fmla="*/ 914400 h 7559315"/>
                <a:gd name="connsiteX1" fmla="*/ 4276437 w 10005653"/>
                <a:gd name="connsiteY1" fmla="*/ 1133282 h 7559315"/>
                <a:gd name="connsiteX2" fmla="*/ 6770006 w 10005653"/>
                <a:gd name="connsiteY2" fmla="*/ 3627381 h 7559315"/>
                <a:gd name="connsiteX3" fmla="*/ 6770006 w 10005653"/>
                <a:gd name="connsiteY3" fmla="*/ 3931584 h 7559315"/>
                <a:gd name="connsiteX4" fmla="*/ 4276437 w 10005653"/>
                <a:gd name="connsiteY4" fmla="*/ 6425683 h 7559315"/>
                <a:gd name="connsiteX5" fmla="*/ 3236670 w 10005653"/>
                <a:gd name="connsiteY5" fmla="*/ 6425683 h 7559315"/>
                <a:gd name="connsiteX6" fmla="*/ 3236670 w 10005653"/>
                <a:gd name="connsiteY6" fmla="*/ 5385995 h 7559315"/>
                <a:gd name="connsiteX7" fmla="*/ 4112264 w 10005653"/>
                <a:gd name="connsiteY7" fmla="*/ 4510468 h 7559315"/>
                <a:gd name="connsiteX8" fmla="*/ 734821 w 10005653"/>
                <a:gd name="connsiteY8" fmla="*/ 4510468 h 7559315"/>
                <a:gd name="connsiteX9" fmla="*/ 0 w 10005653"/>
                <a:gd name="connsiteY9" fmla="*/ 3775702 h 7559315"/>
                <a:gd name="connsiteX10" fmla="*/ 734821 w 10005653"/>
                <a:gd name="connsiteY10" fmla="*/ 3040937 h 7559315"/>
                <a:gd name="connsiteX11" fmla="*/ 4112264 w 10005653"/>
                <a:gd name="connsiteY11" fmla="*/ 3040937 h 7559315"/>
                <a:gd name="connsiteX12" fmla="*/ 3236670 w 10005653"/>
                <a:gd name="connsiteY12" fmla="*/ 2172970 h 7559315"/>
                <a:gd name="connsiteX13" fmla="*/ 3236670 w 10005653"/>
                <a:gd name="connsiteY13" fmla="*/ 1133282 h 7559315"/>
                <a:gd name="connsiteX14" fmla="*/ 3760514 w 10005653"/>
                <a:gd name="connsiteY14" fmla="*/ 914400 h 7559315"/>
                <a:gd name="connsiteX15" fmla="*/ 6120822 w 10005653"/>
                <a:gd name="connsiteY15" fmla="*/ 0 h 7559315"/>
                <a:gd name="connsiteX16" fmla="*/ 6222334 w 10005653"/>
                <a:gd name="connsiteY16" fmla="*/ 0 h 7559315"/>
                <a:gd name="connsiteX17" fmla="*/ 6918163 w 10005653"/>
                <a:gd name="connsiteY17" fmla="*/ 304576 h 7559315"/>
                <a:gd name="connsiteX18" fmla="*/ 6918163 w 10005653"/>
                <a:gd name="connsiteY18" fmla="*/ 703477 h 7559315"/>
                <a:gd name="connsiteX19" fmla="*/ 7058912 w 10005653"/>
                <a:gd name="connsiteY19" fmla="*/ 859725 h 7559315"/>
                <a:gd name="connsiteX20" fmla="*/ 7387208 w 10005653"/>
                <a:gd name="connsiteY20" fmla="*/ 977091 h 7559315"/>
                <a:gd name="connsiteX21" fmla="*/ 7699665 w 10005653"/>
                <a:gd name="connsiteY21" fmla="*/ 1125419 h 7559315"/>
                <a:gd name="connsiteX22" fmla="*/ 7910969 w 10005653"/>
                <a:gd name="connsiteY22" fmla="*/ 1109938 h 7559315"/>
                <a:gd name="connsiteX23" fmla="*/ 8192108 w 10005653"/>
                <a:gd name="connsiteY23" fmla="*/ 828404 h 7559315"/>
                <a:gd name="connsiteX24" fmla="*/ 8895495 w 10005653"/>
                <a:gd name="connsiteY24" fmla="*/ 1102018 h 7559315"/>
                <a:gd name="connsiteX25" fmla="*/ 9176995 w 10005653"/>
                <a:gd name="connsiteY25" fmla="*/ 1813775 h 7559315"/>
                <a:gd name="connsiteX26" fmla="*/ 8887936 w 10005653"/>
                <a:gd name="connsiteY26" fmla="*/ 2095310 h 7559315"/>
                <a:gd name="connsiteX27" fmla="*/ 8872457 w 10005653"/>
                <a:gd name="connsiteY27" fmla="*/ 2298360 h 7559315"/>
                <a:gd name="connsiteX28" fmla="*/ 9020767 w 10005653"/>
                <a:gd name="connsiteY28" fmla="*/ 2610857 h 7559315"/>
                <a:gd name="connsiteX29" fmla="*/ 9145677 w 10005653"/>
                <a:gd name="connsiteY29" fmla="*/ 2947114 h 7559315"/>
                <a:gd name="connsiteX30" fmla="*/ 9302265 w 10005653"/>
                <a:gd name="connsiteY30" fmla="*/ 3079961 h 7559315"/>
                <a:gd name="connsiteX31" fmla="*/ 9700755 w 10005653"/>
                <a:gd name="connsiteY31" fmla="*/ 3079961 h 7559315"/>
                <a:gd name="connsiteX32" fmla="*/ 10005653 w 10005653"/>
                <a:gd name="connsiteY32" fmla="*/ 3775877 h 7559315"/>
                <a:gd name="connsiteX33" fmla="*/ 9700755 w 10005653"/>
                <a:gd name="connsiteY33" fmla="*/ 4471434 h 7559315"/>
                <a:gd name="connsiteX34" fmla="*/ 9302265 w 10005653"/>
                <a:gd name="connsiteY34" fmla="*/ 4471434 h 7559315"/>
                <a:gd name="connsiteX35" fmla="*/ 9145677 w 10005653"/>
                <a:gd name="connsiteY35" fmla="*/ 4612201 h 7559315"/>
                <a:gd name="connsiteX36" fmla="*/ 9028685 w 10005653"/>
                <a:gd name="connsiteY36" fmla="*/ 4932618 h 7559315"/>
                <a:gd name="connsiteX37" fmla="*/ 8872457 w 10005653"/>
                <a:gd name="connsiteY37" fmla="*/ 5253395 h 7559315"/>
                <a:gd name="connsiteX38" fmla="*/ 8887936 w 10005653"/>
                <a:gd name="connsiteY38" fmla="*/ 5464006 h 7559315"/>
                <a:gd name="connsiteX39" fmla="*/ 9176995 w 10005653"/>
                <a:gd name="connsiteY39" fmla="*/ 5745540 h 7559315"/>
                <a:gd name="connsiteX40" fmla="*/ 8895495 w 10005653"/>
                <a:gd name="connsiteY40" fmla="*/ 6449377 h 7559315"/>
                <a:gd name="connsiteX41" fmla="*/ 8192108 w 10005653"/>
                <a:gd name="connsiteY41" fmla="*/ 6730912 h 7559315"/>
                <a:gd name="connsiteX42" fmla="*/ 7910969 w 10005653"/>
                <a:gd name="connsiteY42" fmla="*/ 6449377 h 7559315"/>
                <a:gd name="connsiteX43" fmla="*/ 7699665 w 10005653"/>
                <a:gd name="connsiteY43" fmla="*/ 6433536 h 7559315"/>
                <a:gd name="connsiteX44" fmla="*/ 7379288 w 10005653"/>
                <a:gd name="connsiteY44" fmla="*/ 6582224 h 7559315"/>
                <a:gd name="connsiteX45" fmla="*/ 7058912 w 10005653"/>
                <a:gd name="connsiteY45" fmla="*/ 6699590 h 7559315"/>
                <a:gd name="connsiteX46" fmla="*/ 6918163 w 10005653"/>
                <a:gd name="connsiteY46" fmla="*/ 6855838 h 7559315"/>
                <a:gd name="connsiteX47" fmla="*/ 6918163 w 10005653"/>
                <a:gd name="connsiteY47" fmla="*/ 7254739 h 7559315"/>
                <a:gd name="connsiteX48" fmla="*/ 6222334 w 10005653"/>
                <a:gd name="connsiteY48" fmla="*/ 7559315 h 7559315"/>
                <a:gd name="connsiteX49" fmla="*/ 5526866 w 10005653"/>
                <a:gd name="connsiteY49" fmla="*/ 7254739 h 7559315"/>
                <a:gd name="connsiteX50" fmla="*/ 5526866 w 10005653"/>
                <a:gd name="connsiteY50" fmla="*/ 6855838 h 7559315"/>
                <a:gd name="connsiteX51" fmla="*/ 5393676 w 10005653"/>
                <a:gd name="connsiteY51" fmla="*/ 6699590 h 7559315"/>
                <a:gd name="connsiteX52" fmla="*/ 5065381 w 10005653"/>
                <a:gd name="connsiteY52" fmla="*/ 6582224 h 7559315"/>
                <a:gd name="connsiteX53" fmla="*/ 4745364 w 10005653"/>
                <a:gd name="connsiteY53" fmla="*/ 6433536 h 7559315"/>
                <a:gd name="connsiteX54" fmla="*/ 4683089 w 10005653"/>
                <a:gd name="connsiteY54" fmla="*/ 6410495 h 7559315"/>
                <a:gd name="connsiteX55" fmla="*/ 4698568 w 10005653"/>
                <a:gd name="connsiteY55" fmla="*/ 6379174 h 7559315"/>
                <a:gd name="connsiteX56" fmla="*/ 5386117 w 10005653"/>
                <a:gd name="connsiteY56" fmla="*/ 5698738 h 7559315"/>
                <a:gd name="connsiteX57" fmla="*/ 6222334 w 10005653"/>
                <a:gd name="connsiteY57" fmla="*/ 5870827 h 7559315"/>
                <a:gd name="connsiteX58" fmla="*/ 8317379 w 10005653"/>
                <a:gd name="connsiteY58" fmla="*/ 3775877 h 7559315"/>
                <a:gd name="connsiteX59" fmla="*/ 6222334 w 10005653"/>
                <a:gd name="connsiteY59" fmla="*/ 1688488 h 7559315"/>
                <a:gd name="connsiteX60" fmla="*/ 5393676 w 10005653"/>
                <a:gd name="connsiteY60" fmla="*/ 1860577 h 7559315"/>
                <a:gd name="connsiteX61" fmla="*/ 4667250 w 10005653"/>
                <a:gd name="connsiteY61" fmla="*/ 1148820 h 7559315"/>
                <a:gd name="connsiteX62" fmla="*/ 4745364 w 10005653"/>
                <a:gd name="connsiteY62" fmla="*/ 1125419 h 7559315"/>
                <a:gd name="connsiteX63" fmla="*/ 5057821 w 10005653"/>
                <a:gd name="connsiteY63" fmla="*/ 977091 h 7559315"/>
                <a:gd name="connsiteX64" fmla="*/ 5393676 w 10005653"/>
                <a:gd name="connsiteY64" fmla="*/ 859725 h 7559315"/>
                <a:gd name="connsiteX65" fmla="*/ 5526866 w 10005653"/>
                <a:gd name="connsiteY65" fmla="*/ 703477 h 7559315"/>
                <a:gd name="connsiteX66" fmla="*/ 5526866 w 10005653"/>
                <a:gd name="connsiteY66" fmla="*/ 304576 h 7559315"/>
                <a:gd name="connsiteX67" fmla="*/ 6120822 w 10005653"/>
                <a:gd name="connsiteY67" fmla="*/ 0 h 75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005653" h="7559315">
                  <a:moveTo>
                    <a:pt x="3760514" y="914400"/>
                  </a:moveTo>
                  <a:cubicBezTo>
                    <a:pt x="3948090" y="914400"/>
                    <a:pt x="4135665" y="992521"/>
                    <a:pt x="4276437" y="1133282"/>
                  </a:cubicBezTo>
                  <a:cubicBezTo>
                    <a:pt x="4276437" y="1133282"/>
                    <a:pt x="4276437" y="1133282"/>
                    <a:pt x="6770006" y="3627381"/>
                  </a:cubicBezTo>
                  <a:cubicBezTo>
                    <a:pt x="6856053" y="3713062"/>
                    <a:pt x="6856053" y="3845903"/>
                    <a:pt x="6770006" y="3931584"/>
                  </a:cubicBezTo>
                  <a:cubicBezTo>
                    <a:pt x="5925735" y="4775790"/>
                    <a:pt x="5198475" y="5503356"/>
                    <a:pt x="4276437" y="6425683"/>
                  </a:cubicBezTo>
                  <a:cubicBezTo>
                    <a:pt x="3986973" y="6714765"/>
                    <a:pt x="3526135" y="6714765"/>
                    <a:pt x="3236670" y="6425683"/>
                  </a:cubicBezTo>
                  <a:cubicBezTo>
                    <a:pt x="2955127" y="6136241"/>
                    <a:pt x="2955127" y="5675077"/>
                    <a:pt x="3236670" y="5385995"/>
                  </a:cubicBezTo>
                  <a:cubicBezTo>
                    <a:pt x="3236670" y="5385995"/>
                    <a:pt x="3236670" y="5385995"/>
                    <a:pt x="4112264" y="4510468"/>
                  </a:cubicBezTo>
                  <a:cubicBezTo>
                    <a:pt x="4112264" y="4510468"/>
                    <a:pt x="4112264" y="4510468"/>
                    <a:pt x="734821" y="4510468"/>
                  </a:cubicBezTo>
                  <a:cubicBezTo>
                    <a:pt x="328348" y="4510468"/>
                    <a:pt x="0" y="4181785"/>
                    <a:pt x="0" y="3775702"/>
                  </a:cubicBezTo>
                  <a:cubicBezTo>
                    <a:pt x="0" y="3369259"/>
                    <a:pt x="328348" y="3040937"/>
                    <a:pt x="734821" y="3040937"/>
                  </a:cubicBezTo>
                  <a:cubicBezTo>
                    <a:pt x="734821" y="3040937"/>
                    <a:pt x="734821" y="3040937"/>
                    <a:pt x="4112264" y="3040937"/>
                  </a:cubicBezTo>
                  <a:cubicBezTo>
                    <a:pt x="4112264" y="3040937"/>
                    <a:pt x="4112264" y="3040937"/>
                    <a:pt x="3236670" y="2172970"/>
                  </a:cubicBezTo>
                  <a:cubicBezTo>
                    <a:pt x="2955127" y="1883888"/>
                    <a:pt x="2955127" y="1422724"/>
                    <a:pt x="3236670" y="1133282"/>
                  </a:cubicBezTo>
                  <a:cubicBezTo>
                    <a:pt x="3385003" y="992521"/>
                    <a:pt x="3572938" y="914400"/>
                    <a:pt x="3760514" y="914400"/>
                  </a:cubicBezTo>
                  <a:close/>
                  <a:moveTo>
                    <a:pt x="6120822" y="0"/>
                  </a:moveTo>
                  <a:cubicBezTo>
                    <a:pt x="6152140" y="0"/>
                    <a:pt x="6191017" y="0"/>
                    <a:pt x="6222334" y="0"/>
                  </a:cubicBezTo>
                  <a:cubicBezTo>
                    <a:pt x="6785333" y="0"/>
                    <a:pt x="6918163" y="15481"/>
                    <a:pt x="6918163" y="304576"/>
                  </a:cubicBezTo>
                  <a:cubicBezTo>
                    <a:pt x="6918163" y="304576"/>
                    <a:pt x="6918163" y="304576"/>
                    <a:pt x="6918163" y="703477"/>
                  </a:cubicBezTo>
                  <a:cubicBezTo>
                    <a:pt x="6918163" y="781601"/>
                    <a:pt x="6980438" y="836324"/>
                    <a:pt x="7058912" y="859725"/>
                  </a:cubicBezTo>
                  <a:cubicBezTo>
                    <a:pt x="7168344" y="891047"/>
                    <a:pt x="7277776" y="929929"/>
                    <a:pt x="7387208" y="977091"/>
                  </a:cubicBezTo>
                  <a:cubicBezTo>
                    <a:pt x="7496639" y="1023894"/>
                    <a:pt x="7598152" y="1071056"/>
                    <a:pt x="7699665" y="1125419"/>
                  </a:cubicBezTo>
                  <a:cubicBezTo>
                    <a:pt x="7762300" y="1164661"/>
                    <a:pt x="7855893" y="1164661"/>
                    <a:pt x="7910969" y="1109938"/>
                  </a:cubicBezTo>
                  <a:cubicBezTo>
                    <a:pt x="8004562" y="1015973"/>
                    <a:pt x="8098515" y="922368"/>
                    <a:pt x="8192108" y="828404"/>
                  </a:cubicBezTo>
                  <a:cubicBezTo>
                    <a:pt x="8395493" y="625353"/>
                    <a:pt x="8497005" y="703477"/>
                    <a:pt x="8895495" y="1102018"/>
                  </a:cubicBezTo>
                  <a:cubicBezTo>
                    <a:pt x="9294346" y="1500919"/>
                    <a:pt x="9380379" y="1610364"/>
                    <a:pt x="9176995" y="1813775"/>
                  </a:cubicBezTo>
                  <a:cubicBezTo>
                    <a:pt x="9176995" y="1813775"/>
                    <a:pt x="9176995" y="1813775"/>
                    <a:pt x="8887936" y="2095310"/>
                  </a:cubicBezTo>
                  <a:cubicBezTo>
                    <a:pt x="8833220" y="2149673"/>
                    <a:pt x="8841139" y="2235717"/>
                    <a:pt x="8872457" y="2298360"/>
                  </a:cubicBezTo>
                  <a:cubicBezTo>
                    <a:pt x="8935093" y="2399886"/>
                    <a:pt x="8981529" y="2509331"/>
                    <a:pt x="9020767" y="2610857"/>
                  </a:cubicBezTo>
                  <a:cubicBezTo>
                    <a:pt x="9067563" y="2720662"/>
                    <a:pt x="9106800" y="2837669"/>
                    <a:pt x="9145677" y="2947114"/>
                  </a:cubicBezTo>
                  <a:cubicBezTo>
                    <a:pt x="9161516" y="3017678"/>
                    <a:pt x="9224151" y="3079961"/>
                    <a:pt x="9302265" y="3079961"/>
                  </a:cubicBezTo>
                  <a:cubicBezTo>
                    <a:pt x="9302265" y="3079961"/>
                    <a:pt x="9302265" y="3079961"/>
                    <a:pt x="9700755" y="3079961"/>
                  </a:cubicBezTo>
                  <a:cubicBezTo>
                    <a:pt x="9990174" y="3079961"/>
                    <a:pt x="10005653" y="3212808"/>
                    <a:pt x="10005653" y="3775877"/>
                  </a:cubicBezTo>
                  <a:cubicBezTo>
                    <a:pt x="10005653" y="4346507"/>
                    <a:pt x="9990174" y="4471434"/>
                    <a:pt x="9700755" y="4471434"/>
                  </a:cubicBezTo>
                  <a:cubicBezTo>
                    <a:pt x="9700755" y="4471434"/>
                    <a:pt x="9700755" y="4471434"/>
                    <a:pt x="9302265" y="4471434"/>
                  </a:cubicBezTo>
                  <a:cubicBezTo>
                    <a:pt x="9224151" y="4471434"/>
                    <a:pt x="9161516" y="4541638"/>
                    <a:pt x="9145677" y="4612201"/>
                  </a:cubicBezTo>
                  <a:cubicBezTo>
                    <a:pt x="9114359" y="4721647"/>
                    <a:pt x="9067563" y="4831093"/>
                    <a:pt x="9028685" y="4932618"/>
                  </a:cubicBezTo>
                  <a:cubicBezTo>
                    <a:pt x="8981529" y="5042064"/>
                    <a:pt x="8935093" y="5151509"/>
                    <a:pt x="8872457" y="5253395"/>
                  </a:cubicBezTo>
                  <a:cubicBezTo>
                    <a:pt x="8841139" y="5315678"/>
                    <a:pt x="8833220" y="5409643"/>
                    <a:pt x="8887936" y="5464006"/>
                  </a:cubicBezTo>
                  <a:cubicBezTo>
                    <a:pt x="8989449" y="5557971"/>
                    <a:pt x="9083401" y="5651936"/>
                    <a:pt x="9176995" y="5745540"/>
                  </a:cubicBezTo>
                  <a:cubicBezTo>
                    <a:pt x="9380379" y="5948951"/>
                    <a:pt x="9294346" y="6050476"/>
                    <a:pt x="8895495" y="6449377"/>
                  </a:cubicBezTo>
                  <a:cubicBezTo>
                    <a:pt x="8497005" y="6848278"/>
                    <a:pt x="8395493" y="6933963"/>
                    <a:pt x="8192108" y="6730912"/>
                  </a:cubicBezTo>
                  <a:cubicBezTo>
                    <a:pt x="8192108" y="6730912"/>
                    <a:pt x="8192108" y="6730912"/>
                    <a:pt x="7910969" y="6449377"/>
                  </a:cubicBezTo>
                  <a:cubicBezTo>
                    <a:pt x="7855893" y="6386734"/>
                    <a:pt x="7762300" y="6394654"/>
                    <a:pt x="7699665" y="6433536"/>
                  </a:cubicBezTo>
                  <a:cubicBezTo>
                    <a:pt x="7598152" y="6488259"/>
                    <a:pt x="7488720" y="6535422"/>
                    <a:pt x="7379288" y="6582224"/>
                  </a:cubicBezTo>
                  <a:cubicBezTo>
                    <a:pt x="7277776" y="6621106"/>
                    <a:pt x="7168344" y="6668269"/>
                    <a:pt x="7058912" y="6699590"/>
                  </a:cubicBezTo>
                  <a:cubicBezTo>
                    <a:pt x="6980438" y="6715071"/>
                    <a:pt x="6918163" y="6777714"/>
                    <a:pt x="6918163" y="6855838"/>
                  </a:cubicBezTo>
                  <a:cubicBezTo>
                    <a:pt x="6918163" y="6855838"/>
                    <a:pt x="6918163" y="6855838"/>
                    <a:pt x="6918163" y="7254739"/>
                  </a:cubicBezTo>
                  <a:cubicBezTo>
                    <a:pt x="6918163" y="7543834"/>
                    <a:pt x="6785333" y="7559315"/>
                    <a:pt x="6222334" y="7559315"/>
                  </a:cubicBezTo>
                  <a:cubicBezTo>
                    <a:pt x="5659696" y="7559315"/>
                    <a:pt x="5526866" y="7543834"/>
                    <a:pt x="5526866" y="7254739"/>
                  </a:cubicBezTo>
                  <a:cubicBezTo>
                    <a:pt x="5526866" y="7254739"/>
                    <a:pt x="5526866" y="7254739"/>
                    <a:pt x="5526866" y="6855838"/>
                  </a:cubicBezTo>
                  <a:cubicBezTo>
                    <a:pt x="5526866" y="6777714"/>
                    <a:pt x="5464231" y="6715071"/>
                    <a:pt x="5393676" y="6699590"/>
                  </a:cubicBezTo>
                  <a:cubicBezTo>
                    <a:pt x="5284244" y="6668269"/>
                    <a:pt x="5174812" y="6621106"/>
                    <a:pt x="5065381" y="6582224"/>
                  </a:cubicBezTo>
                  <a:cubicBezTo>
                    <a:pt x="4956309" y="6535422"/>
                    <a:pt x="4846877" y="6488259"/>
                    <a:pt x="4745364" y="6433536"/>
                  </a:cubicBezTo>
                  <a:cubicBezTo>
                    <a:pt x="4729526" y="6418056"/>
                    <a:pt x="4706127" y="6410495"/>
                    <a:pt x="4683089" y="6410495"/>
                  </a:cubicBezTo>
                  <a:cubicBezTo>
                    <a:pt x="4683089" y="6402215"/>
                    <a:pt x="4690649" y="6394654"/>
                    <a:pt x="4698568" y="6379174"/>
                  </a:cubicBezTo>
                  <a:cubicBezTo>
                    <a:pt x="4924991" y="6152002"/>
                    <a:pt x="5151414" y="5925550"/>
                    <a:pt x="5386117" y="5698738"/>
                  </a:cubicBezTo>
                  <a:cubicBezTo>
                    <a:pt x="5643858" y="5808184"/>
                    <a:pt x="5925357" y="5870827"/>
                    <a:pt x="6222334" y="5870827"/>
                  </a:cubicBezTo>
                  <a:cubicBezTo>
                    <a:pt x="7379288" y="5870827"/>
                    <a:pt x="8317379" y="4932618"/>
                    <a:pt x="8317379" y="3775877"/>
                  </a:cubicBezTo>
                  <a:cubicBezTo>
                    <a:pt x="8317379" y="2626698"/>
                    <a:pt x="7379288" y="1688488"/>
                    <a:pt x="6222334" y="1688488"/>
                  </a:cubicBezTo>
                  <a:cubicBezTo>
                    <a:pt x="5925357" y="1688488"/>
                    <a:pt x="5643858" y="1751132"/>
                    <a:pt x="5393676" y="1860577"/>
                  </a:cubicBezTo>
                  <a:cubicBezTo>
                    <a:pt x="5151414" y="1617925"/>
                    <a:pt x="4909512" y="1383552"/>
                    <a:pt x="4667250" y="1148820"/>
                  </a:cubicBezTo>
                  <a:cubicBezTo>
                    <a:pt x="4698568" y="1148820"/>
                    <a:pt x="4721966" y="1141260"/>
                    <a:pt x="4745364" y="1125419"/>
                  </a:cubicBezTo>
                  <a:cubicBezTo>
                    <a:pt x="4846877" y="1071056"/>
                    <a:pt x="4956309" y="1023894"/>
                    <a:pt x="5057821" y="977091"/>
                  </a:cubicBezTo>
                  <a:cubicBezTo>
                    <a:pt x="5166893" y="929929"/>
                    <a:pt x="5276685" y="891047"/>
                    <a:pt x="5393676" y="859725"/>
                  </a:cubicBezTo>
                  <a:cubicBezTo>
                    <a:pt x="5464231" y="836324"/>
                    <a:pt x="5526866" y="781601"/>
                    <a:pt x="5526866" y="703477"/>
                  </a:cubicBezTo>
                  <a:cubicBezTo>
                    <a:pt x="5526866" y="703477"/>
                    <a:pt x="5526866" y="703477"/>
                    <a:pt x="5526866" y="304576"/>
                  </a:cubicBezTo>
                  <a:cubicBezTo>
                    <a:pt x="5526866" y="31322"/>
                    <a:pt x="5643858" y="0"/>
                    <a:pt x="6120822" y="0"/>
                  </a:cubicBezTo>
                  <a:close/>
                </a:path>
              </a:pathLst>
            </a:custGeom>
            <a:solidFill>
              <a:srgbClr val="13264D"/>
            </a:solidFill>
            <a:ln>
              <a:noFill/>
            </a:ln>
            <a:effectLst/>
          </p:spPr>
          <p:txBody>
            <a:bodyPr wrap="square" anchor="ctr">
              <a:no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457189"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05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134" name="Group 133">
            <a:extLst>
              <a:ext uri="{FF2B5EF4-FFF2-40B4-BE49-F238E27FC236}">
                <a16:creationId xmlns:a16="http://schemas.microsoft.com/office/drawing/2014/main" id="{700F9B14-7E06-F10D-1B8E-C519EACCF22E}"/>
              </a:ext>
            </a:extLst>
          </p:cNvPr>
          <p:cNvGrpSpPr/>
          <p:nvPr/>
        </p:nvGrpSpPr>
        <p:grpSpPr>
          <a:xfrm>
            <a:off x="9393730" y="1868009"/>
            <a:ext cx="914218" cy="731809"/>
            <a:chOff x="508661" y="1863925"/>
            <a:chExt cx="1917299" cy="1636563"/>
          </a:xfrm>
        </p:grpSpPr>
        <p:sp>
          <p:nvSpPr>
            <p:cNvPr id="135" name="Rounded Rectangle 134">
              <a:extLst>
                <a:ext uri="{FF2B5EF4-FFF2-40B4-BE49-F238E27FC236}">
                  <a16:creationId xmlns:a16="http://schemas.microsoft.com/office/drawing/2014/main" id="{AB1C160D-79EB-F37B-F988-0F763BC1F171}"/>
                </a:ext>
              </a:extLst>
            </p:cNvPr>
            <p:cNvSpPr/>
            <p:nvPr/>
          </p:nvSpPr>
          <p:spPr>
            <a:xfrm>
              <a:off x="560038" y="1863925"/>
              <a:ext cx="1747178" cy="1581104"/>
            </a:xfrm>
            <a:prstGeom prst="roundRect">
              <a:avLst>
                <a:gd name="adj" fmla="val 50000"/>
              </a:avLst>
            </a:prstGeom>
            <a:solidFill>
              <a:srgbClr val="00BCEB">
                <a:lumMod val="20000"/>
                <a:lumOff val="80000"/>
              </a:srgbClr>
            </a:solidFill>
            <a:ln w="222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effectLst/>
                <a:uLnTx/>
                <a:uFillTx/>
                <a:latin typeface="Arial" panose="020B0604020202020204" pitchFamily="34" charset="0"/>
                <a:ea typeface="Arial" charset="0"/>
                <a:cs typeface="Arial" panose="020B0604020202020204" pitchFamily="34" charset="0"/>
              </a:endParaRPr>
            </a:p>
          </p:txBody>
        </p:sp>
        <p:sp>
          <p:nvSpPr>
            <p:cNvPr id="136" name="TextBox 135">
              <a:extLst>
                <a:ext uri="{FF2B5EF4-FFF2-40B4-BE49-F238E27FC236}">
                  <a16:creationId xmlns:a16="http://schemas.microsoft.com/office/drawing/2014/main" id="{FB1B226B-3F49-5E08-D741-F00EBD810C10}"/>
                </a:ext>
              </a:extLst>
            </p:cNvPr>
            <p:cNvSpPr txBox="1"/>
            <p:nvPr/>
          </p:nvSpPr>
          <p:spPr>
            <a:xfrm>
              <a:off x="508661" y="2426759"/>
              <a:ext cx="1917299" cy="1073729"/>
            </a:xfrm>
            <a:prstGeom prst="rect">
              <a:avLst/>
            </a:prstGeom>
            <a:noFill/>
          </p:spPr>
          <p:txBody>
            <a:bodyPr wrap="square" rtlCol="0" anchor="ctr">
              <a:spAutoFit/>
            </a:bodyPr>
            <a:lstStyle/>
            <a:p>
              <a:pPr marL="0" marR="0" lvl="0" indent="0" algn="ctr" defTabSz="457189"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Measure Data</a:t>
              </a:r>
            </a:p>
          </p:txBody>
        </p:sp>
        <p:sp>
          <p:nvSpPr>
            <p:cNvPr id="137" name="Oval 11">
              <a:extLst>
                <a:ext uri="{FF2B5EF4-FFF2-40B4-BE49-F238E27FC236}">
                  <a16:creationId xmlns:a16="http://schemas.microsoft.com/office/drawing/2014/main" id="{8A674736-729D-9675-DEED-33029AE43F8C}"/>
                </a:ext>
              </a:extLst>
            </p:cNvPr>
            <p:cNvSpPr/>
            <p:nvPr/>
          </p:nvSpPr>
          <p:spPr>
            <a:xfrm flipH="1">
              <a:off x="1114129" y="2064789"/>
              <a:ext cx="638997" cy="578312"/>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rgbClr val="13264D"/>
            </a:solidFill>
            <a:ln w="9525" cap="flat" cmpd="sng" algn="ctr">
              <a:noFill/>
              <a:prstDash val="solid"/>
            </a:ln>
            <a:effectLst/>
          </p:spPr>
          <p:txBody>
            <a:bodyPr lIns="91436" tIns="45718" rIns="91436" bIns="45718"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138" name="Group 137">
            <a:extLst>
              <a:ext uri="{FF2B5EF4-FFF2-40B4-BE49-F238E27FC236}">
                <a16:creationId xmlns:a16="http://schemas.microsoft.com/office/drawing/2014/main" id="{EE31DB75-DD09-2DC0-E911-030E6D42204F}"/>
              </a:ext>
            </a:extLst>
          </p:cNvPr>
          <p:cNvGrpSpPr/>
          <p:nvPr/>
        </p:nvGrpSpPr>
        <p:grpSpPr>
          <a:xfrm>
            <a:off x="9423300" y="3411265"/>
            <a:ext cx="833100" cy="707010"/>
            <a:chOff x="6373416" y="1713183"/>
            <a:chExt cx="1981384" cy="1981201"/>
          </a:xfrm>
        </p:grpSpPr>
        <p:sp>
          <p:nvSpPr>
            <p:cNvPr id="139" name="Rounded Rectangle 138">
              <a:extLst>
                <a:ext uri="{FF2B5EF4-FFF2-40B4-BE49-F238E27FC236}">
                  <a16:creationId xmlns:a16="http://schemas.microsoft.com/office/drawing/2014/main" id="{10104D21-0F7D-99B6-E4F4-9DADE85B56BC}"/>
                </a:ext>
              </a:extLst>
            </p:cNvPr>
            <p:cNvSpPr/>
            <p:nvPr/>
          </p:nvSpPr>
          <p:spPr>
            <a:xfrm>
              <a:off x="6373416" y="1713183"/>
              <a:ext cx="1981384" cy="1981201"/>
            </a:xfrm>
            <a:prstGeom prst="roundRect">
              <a:avLst>
                <a:gd name="adj" fmla="val 50000"/>
              </a:avLst>
            </a:prstGeom>
            <a:solidFill>
              <a:srgbClr val="74BF4B">
                <a:lumMod val="20000"/>
                <a:lumOff val="80000"/>
              </a:srgbClr>
            </a:solidFill>
            <a:ln w="222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effectLst/>
                <a:uLnTx/>
                <a:uFillTx/>
                <a:latin typeface="Arial" panose="020B0604020202020204" pitchFamily="34" charset="0"/>
                <a:ea typeface="Arial" charset="0"/>
                <a:cs typeface="Arial" panose="020B0604020202020204" pitchFamily="34" charset="0"/>
              </a:endParaRPr>
            </a:p>
          </p:txBody>
        </p:sp>
        <p:sp>
          <p:nvSpPr>
            <p:cNvPr id="140" name="TextBox 139">
              <a:extLst>
                <a:ext uri="{FF2B5EF4-FFF2-40B4-BE49-F238E27FC236}">
                  <a16:creationId xmlns:a16="http://schemas.microsoft.com/office/drawing/2014/main" id="{55691929-AD22-EF7B-11F8-33BBDDA0F4D7}"/>
                </a:ext>
              </a:extLst>
            </p:cNvPr>
            <p:cNvSpPr txBox="1"/>
            <p:nvPr/>
          </p:nvSpPr>
          <p:spPr>
            <a:xfrm>
              <a:off x="6505061" y="2808881"/>
              <a:ext cx="1718091" cy="802086"/>
            </a:xfrm>
            <a:prstGeom prst="rect">
              <a:avLst/>
            </a:prstGeom>
            <a:noFill/>
          </p:spPr>
          <p:txBody>
            <a:bodyPr wrap="square" rtlCol="0" anchor="ctr">
              <a:spAutoFit/>
            </a:bodyPr>
            <a:lstStyle/>
            <a:p>
              <a:pPr marL="0" marR="0" lvl="0" indent="0" algn="ctr" defTabSz="457189" eaLnBrk="1" fontAlgn="auto" latinLnBrk="0" hangingPunct="1">
                <a:lnSpc>
                  <a:spcPct val="90000"/>
                </a:lnSpc>
                <a:spcBef>
                  <a:spcPts val="600"/>
                </a:spcBef>
                <a:spcAft>
                  <a:spcPts val="0"/>
                </a:spcAft>
                <a:buClrTx/>
                <a:buSzTx/>
                <a:buFontTx/>
                <a:buNone/>
                <a:tabLst/>
                <a:defRPr/>
              </a:pPr>
              <a:r>
                <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Track</a:t>
              </a:r>
            </a:p>
          </p:txBody>
        </p:sp>
        <p:sp>
          <p:nvSpPr>
            <p:cNvPr id="141" name="Freeform 56">
              <a:extLst>
                <a:ext uri="{FF2B5EF4-FFF2-40B4-BE49-F238E27FC236}">
                  <a16:creationId xmlns:a16="http://schemas.microsoft.com/office/drawing/2014/main" id="{0354E3C7-3656-26C2-E2AA-E3327DFE60CD}"/>
                </a:ext>
              </a:extLst>
            </p:cNvPr>
            <p:cNvSpPr>
              <a:spLocks noEditPoints="1"/>
            </p:cNvSpPr>
            <p:nvPr/>
          </p:nvSpPr>
          <p:spPr bwMode="auto">
            <a:xfrm>
              <a:off x="6949062" y="2175835"/>
              <a:ext cx="830092" cy="515372"/>
            </a:xfrm>
            <a:custGeom>
              <a:avLst/>
              <a:gdLst/>
              <a:ahLst/>
              <a:cxnLst>
                <a:cxn ang="0">
                  <a:pos x="603" y="302"/>
                </a:cxn>
                <a:cxn ang="0">
                  <a:pos x="302" y="0"/>
                </a:cxn>
                <a:cxn ang="0">
                  <a:pos x="0" y="302"/>
                </a:cxn>
                <a:cxn ang="0">
                  <a:pos x="32" y="437"/>
                </a:cxn>
                <a:cxn ang="0">
                  <a:pos x="302" y="993"/>
                </a:cxn>
                <a:cxn ang="0">
                  <a:pos x="571" y="437"/>
                </a:cxn>
                <a:cxn ang="0">
                  <a:pos x="603" y="302"/>
                </a:cxn>
                <a:cxn ang="0">
                  <a:pos x="302" y="468"/>
                </a:cxn>
                <a:cxn ang="0">
                  <a:pos x="135" y="302"/>
                </a:cxn>
                <a:cxn ang="0">
                  <a:pos x="302" y="135"/>
                </a:cxn>
                <a:cxn ang="0">
                  <a:pos x="468" y="302"/>
                </a:cxn>
                <a:cxn ang="0">
                  <a:pos x="302" y="468"/>
                </a:cxn>
                <a:cxn ang="0">
                  <a:pos x="1416" y="9"/>
                </a:cxn>
                <a:cxn ang="0">
                  <a:pos x="1233" y="192"/>
                </a:cxn>
                <a:cxn ang="0">
                  <a:pos x="1253" y="274"/>
                </a:cxn>
                <a:cxn ang="0">
                  <a:pos x="1416" y="611"/>
                </a:cxn>
                <a:cxn ang="0">
                  <a:pos x="1580" y="274"/>
                </a:cxn>
                <a:cxn ang="0">
                  <a:pos x="1599" y="192"/>
                </a:cxn>
                <a:cxn ang="0">
                  <a:pos x="1416" y="9"/>
                </a:cxn>
                <a:cxn ang="0">
                  <a:pos x="1416" y="293"/>
                </a:cxn>
                <a:cxn ang="0">
                  <a:pos x="1315" y="192"/>
                </a:cxn>
                <a:cxn ang="0">
                  <a:pos x="1416" y="90"/>
                </a:cxn>
                <a:cxn ang="0">
                  <a:pos x="1518" y="192"/>
                </a:cxn>
                <a:cxn ang="0">
                  <a:pos x="1416" y="293"/>
                </a:cxn>
                <a:cxn ang="0">
                  <a:pos x="801" y="519"/>
                </a:cxn>
                <a:cxn ang="0">
                  <a:pos x="769" y="518"/>
                </a:cxn>
                <a:cxn ang="0">
                  <a:pos x="754" y="551"/>
                </a:cxn>
                <a:cxn ang="0">
                  <a:pos x="619" y="829"/>
                </a:cxn>
                <a:cxn ang="0">
                  <a:pos x="424" y="825"/>
                </a:cxn>
                <a:cxn ang="0">
                  <a:pos x="343" y="993"/>
                </a:cxn>
                <a:cxn ang="0">
                  <a:pos x="667" y="986"/>
                </a:cxn>
                <a:cxn ang="0">
                  <a:pos x="724" y="984"/>
                </a:cxn>
                <a:cxn ang="0">
                  <a:pos x="739" y="936"/>
                </a:cxn>
                <a:cxn ang="0">
                  <a:pos x="838" y="619"/>
                </a:cxn>
                <a:cxn ang="0">
                  <a:pos x="1380" y="610"/>
                </a:cxn>
                <a:cxn ang="0">
                  <a:pos x="1341" y="528"/>
                </a:cxn>
                <a:cxn ang="0">
                  <a:pos x="801" y="519"/>
                </a:cxn>
              </a:cxnLst>
              <a:rect l="0" t="0" r="r" b="b"/>
              <a:pathLst>
                <a:path w="1599" h="993">
                  <a:moveTo>
                    <a:pt x="603" y="302"/>
                  </a:moveTo>
                  <a:cubicBezTo>
                    <a:pt x="603" y="135"/>
                    <a:pt x="468" y="0"/>
                    <a:pt x="302" y="0"/>
                  </a:cubicBezTo>
                  <a:cubicBezTo>
                    <a:pt x="135" y="0"/>
                    <a:pt x="0" y="135"/>
                    <a:pt x="0" y="302"/>
                  </a:cubicBezTo>
                  <a:cubicBezTo>
                    <a:pt x="0" y="350"/>
                    <a:pt x="12" y="396"/>
                    <a:pt x="32" y="437"/>
                  </a:cubicBezTo>
                  <a:cubicBezTo>
                    <a:pt x="302" y="993"/>
                    <a:pt x="302" y="993"/>
                    <a:pt x="302" y="993"/>
                  </a:cubicBezTo>
                  <a:cubicBezTo>
                    <a:pt x="571" y="437"/>
                    <a:pt x="571" y="437"/>
                    <a:pt x="571" y="437"/>
                  </a:cubicBezTo>
                  <a:cubicBezTo>
                    <a:pt x="592" y="396"/>
                    <a:pt x="603" y="350"/>
                    <a:pt x="603" y="302"/>
                  </a:cubicBezTo>
                  <a:close/>
                  <a:moveTo>
                    <a:pt x="302" y="468"/>
                  </a:moveTo>
                  <a:cubicBezTo>
                    <a:pt x="210" y="468"/>
                    <a:pt x="135" y="394"/>
                    <a:pt x="135" y="302"/>
                  </a:cubicBezTo>
                  <a:cubicBezTo>
                    <a:pt x="135" y="210"/>
                    <a:pt x="210" y="135"/>
                    <a:pt x="302" y="135"/>
                  </a:cubicBezTo>
                  <a:cubicBezTo>
                    <a:pt x="394" y="135"/>
                    <a:pt x="468" y="210"/>
                    <a:pt x="468" y="302"/>
                  </a:cubicBezTo>
                  <a:cubicBezTo>
                    <a:pt x="468" y="394"/>
                    <a:pt x="394" y="468"/>
                    <a:pt x="302" y="468"/>
                  </a:cubicBezTo>
                  <a:close/>
                  <a:moveTo>
                    <a:pt x="1416" y="9"/>
                  </a:moveTo>
                  <a:cubicBezTo>
                    <a:pt x="1315" y="9"/>
                    <a:pt x="1233" y="91"/>
                    <a:pt x="1233" y="192"/>
                  </a:cubicBezTo>
                  <a:cubicBezTo>
                    <a:pt x="1233" y="221"/>
                    <a:pt x="1240" y="249"/>
                    <a:pt x="1253" y="274"/>
                  </a:cubicBezTo>
                  <a:cubicBezTo>
                    <a:pt x="1416" y="611"/>
                    <a:pt x="1416" y="611"/>
                    <a:pt x="1416" y="611"/>
                  </a:cubicBezTo>
                  <a:cubicBezTo>
                    <a:pt x="1580" y="274"/>
                    <a:pt x="1580" y="274"/>
                    <a:pt x="1580" y="274"/>
                  </a:cubicBezTo>
                  <a:cubicBezTo>
                    <a:pt x="1592" y="249"/>
                    <a:pt x="1599" y="221"/>
                    <a:pt x="1599" y="192"/>
                  </a:cubicBezTo>
                  <a:cubicBezTo>
                    <a:pt x="1599" y="91"/>
                    <a:pt x="1517" y="9"/>
                    <a:pt x="1416" y="9"/>
                  </a:cubicBezTo>
                  <a:close/>
                  <a:moveTo>
                    <a:pt x="1416" y="293"/>
                  </a:moveTo>
                  <a:cubicBezTo>
                    <a:pt x="1360" y="293"/>
                    <a:pt x="1315" y="248"/>
                    <a:pt x="1315" y="192"/>
                  </a:cubicBezTo>
                  <a:cubicBezTo>
                    <a:pt x="1315" y="136"/>
                    <a:pt x="1360" y="90"/>
                    <a:pt x="1416" y="90"/>
                  </a:cubicBezTo>
                  <a:cubicBezTo>
                    <a:pt x="1472" y="90"/>
                    <a:pt x="1518" y="136"/>
                    <a:pt x="1518" y="192"/>
                  </a:cubicBezTo>
                  <a:cubicBezTo>
                    <a:pt x="1518" y="248"/>
                    <a:pt x="1472" y="293"/>
                    <a:pt x="1416" y="293"/>
                  </a:cubicBezTo>
                  <a:close/>
                  <a:moveTo>
                    <a:pt x="801" y="519"/>
                  </a:moveTo>
                  <a:cubicBezTo>
                    <a:pt x="769" y="518"/>
                    <a:pt x="769" y="518"/>
                    <a:pt x="769" y="518"/>
                  </a:cubicBezTo>
                  <a:cubicBezTo>
                    <a:pt x="754" y="551"/>
                    <a:pt x="754" y="551"/>
                    <a:pt x="754" y="551"/>
                  </a:cubicBezTo>
                  <a:cubicBezTo>
                    <a:pt x="619" y="829"/>
                    <a:pt x="619" y="829"/>
                    <a:pt x="619" y="829"/>
                  </a:cubicBezTo>
                  <a:cubicBezTo>
                    <a:pt x="424" y="825"/>
                    <a:pt x="424" y="825"/>
                    <a:pt x="424" y="825"/>
                  </a:cubicBezTo>
                  <a:cubicBezTo>
                    <a:pt x="343" y="993"/>
                    <a:pt x="343" y="993"/>
                    <a:pt x="343" y="993"/>
                  </a:cubicBezTo>
                  <a:cubicBezTo>
                    <a:pt x="667" y="986"/>
                    <a:pt x="667" y="986"/>
                    <a:pt x="667" y="986"/>
                  </a:cubicBezTo>
                  <a:cubicBezTo>
                    <a:pt x="724" y="984"/>
                    <a:pt x="724" y="984"/>
                    <a:pt x="724" y="984"/>
                  </a:cubicBezTo>
                  <a:cubicBezTo>
                    <a:pt x="739" y="936"/>
                    <a:pt x="739" y="936"/>
                    <a:pt x="739" y="936"/>
                  </a:cubicBezTo>
                  <a:cubicBezTo>
                    <a:pt x="838" y="619"/>
                    <a:pt x="838" y="619"/>
                    <a:pt x="838" y="619"/>
                  </a:cubicBezTo>
                  <a:cubicBezTo>
                    <a:pt x="1380" y="610"/>
                    <a:pt x="1380" y="610"/>
                    <a:pt x="1380" y="610"/>
                  </a:cubicBezTo>
                  <a:cubicBezTo>
                    <a:pt x="1341" y="528"/>
                    <a:pt x="1341" y="528"/>
                    <a:pt x="1341" y="528"/>
                  </a:cubicBezTo>
                  <a:lnTo>
                    <a:pt x="801" y="519"/>
                  </a:lnTo>
                  <a:close/>
                </a:path>
              </a:pathLst>
            </a:custGeom>
            <a:solidFill>
              <a:srgbClr val="13264D"/>
            </a:solidFill>
            <a:ln w="25400" cap="flat" cmpd="sng" algn="ctr">
              <a:noFill/>
              <a:prstDash val="solid"/>
            </a:ln>
            <a:effectLst/>
          </p:spPr>
          <p:txBody>
            <a:bodyPr lIns="91331" tIns="45665" rIns="91331" bIns="45665"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pic>
        <p:nvPicPr>
          <p:cNvPr id="142" name="Picture 141" descr="Warbler%20Photo/PNGs/high/KR26011.png">
            <a:extLst>
              <a:ext uri="{FF2B5EF4-FFF2-40B4-BE49-F238E27FC236}">
                <a16:creationId xmlns:a16="http://schemas.microsoft.com/office/drawing/2014/main" id="{1E26F944-9718-C776-D40E-FF38B768664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0891" y="1797930"/>
            <a:ext cx="607267" cy="759335"/>
          </a:xfrm>
          <a:prstGeom prst="rect">
            <a:avLst/>
          </a:prstGeom>
          <a:noFill/>
          <a:ln>
            <a:noFill/>
          </a:ln>
        </p:spPr>
      </p:pic>
      <p:sp>
        <p:nvSpPr>
          <p:cNvPr id="145" name="Rectangle 144">
            <a:extLst>
              <a:ext uri="{FF2B5EF4-FFF2-40B4-BE49-F238E27FC236}">
                <a16:creationId xmlns:a16="http://schemas.microsoft.com/office/drawing/2014/main" id="{449F3B54-B0EC-35C8-1610-02CA996C50F8}"/>
              </a:ext>
            </a:extLst>
          </p:cNvPr>
          <p:cNvSpPr/>
          <p:nvPr/>
        </p:nvSpPr>
        <p:spPr>
          <a:xfrm>
            <a:off x="1849735" y="1341204"/>
            <a:ext cx="1704370" cy="369332"/>
          </a:xfrm>
          <a:prstGeom prst="rect">
            <a:avLst/>
          </a:prstGeom>
          <a:solidFill>
            <a:srgbClr val="00BCEB"/>
          </a:solidFill>
          <a:ln>
            <a:solidFill>
              <a:srgbClr val="13264D"/>
            </a:solidFill>
          </a:ln>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Sensors</a:t>
            </a:r>
          </a:p>
        </p:txBody>
      </p:sp>
      <p:sp>
        <p:nvSpPr>
          <p:cNvPr id="150" name="Arrow: Left-Right 13">
            <a:extLst>
              <a:ext uri="{FF2B5EF4-FFF2-40B4-BE49-F238E27FC236}">
                <a16:creationId xmlns:a16="http://schemas.microsoft.com/office/drawing/2014/main" id="{85FC7601-3567-9686-B5F6-C5F9F6778755}"/>
              </a:ext>
            </a:extLst>
          </p:cNvPr>
          <p:cNvSpPr/>
          <p:nvPr/>
        </p:nvSpPr>
        <p:spPr>
          <a:xfrm>
            <a:off x="1445464" y="5240815"/>
            <a:ext cx="5636249" cy="392387"/>
          </a:xfrm>
          <a:prstGeom prst="leftRightArrow">
            <a:avLst/>
          </a:prstGeom>
          <a:solidFill>
            <a:srgbClr val="FBAB18"/>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rPr>
              <a:t>MAC Layer encryption</a:t>
            </a:r>
          </a:p>
        </p:txBody>
      </p:sp>
      <p:sp>
        <p:nvSpPr>
          <p:cNvPr id="151" name="Arrow: Left-Right 14">
            <a:extLst>
              <a:ext uri="{FF2B5EF4-FFF2-40B4-BE49-F238E27FC236}">
                <a16:creationId xmlns:a16="http://schemas.microsoft.com/office/drawing/2014/main" id="{3ABB589B-E90C-6F79-8D2D-D08D9234C866}"/>
              </a:ext>
            </a:extLst>
          </p:cNvPr>
          <p:cNvSpPr/>
          <p:nvPr/>
        </p:nvSpPr>
        <p:spPr>
          <a:xfrm>
            <a:off x="1445464" y="5611823"/>
            <a:ext cx="9180166" cy="380182"/>
          </a:xfrm>
          <a:prstGeom prst="leftRightArrow">
            <a:avLst/>
          </a:prstGeom>
          <a:solidFill>
            <a:srgbClr val="1E447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App Layer Encryption</a:t>
            </a:r>
          </a:p>
        </p:txBody>
      </p:sp>
      <p:sp>
        <p:nvSpPr>
          <p:cNvPr id="4" name="Slide Number Placeholder 3">
            <a:extLst>
              <a:ext uri="{FF2B5EF4-FFF2-40B4-BE49-F238E27FC236}">
                <a16:creationId xmlns:a16="http://schemas.microsoft.com/office/drawing/2014/main" id="{81EE156B-7FF4-D316-03CB-91712FEDDAA8}"/>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22</a:t>
            </a:fld>
            <a:endParaRPr lang="en-US"/>
          </a:p>
        </p:txBody>
      </p:sp>
    </p:spTree>
    <p:extLst>
      <p:ext uri="{BB962C8B-B14F-4D97-AF65-F5344CB8AC3E}">
        <p14:creationId xmlns:p14="http://schemas.microsoft.com/office/powerpoint/2010/main" val="173613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634CEFE2-5BBE-AAB6-74D8-68155A26D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5503" y="872322"/>
            <a:ext cx="458900" cy="458900"/>
          </a:xfrm>
          <a:prstGeom prst="rect">
            <a:avLst/>
          </a:prstGeom>
        </p:spPr>
      </p:pic>
      <p:sp>
        <p:nvSpPr>
          <p:cNvPr id="114" name="TextBox 113">
            <a:extLst>
              <a:ext uri="{FF2B5EF4-FFF2-40B4-BE49-F238E27FC236}">
                <a16:creationId xmlns:a16="http://schemas.microsoft.com/office/drawing/2014/main" id="{4052E341-9C2D-F2EF-A719-5BAF5356E3FD}"/>
              </a:ext>
            </a:extLst>
          </p:cNvPr>
          <p:cNvSpPr txBox="1"/>
          <p:nvPr/>
        </p:nvSpPr>
        <p:spPr>
          <a:xfrm>
            <a:off x="669098" y="1229351"/>
            <a:ext cx="1895071" cy="276999"/>
          </a:xfrm>
          <a:prstGeom prst="rect">
            <a:avLst/>
          </a:prstGeom>
          <a:noFill/>
        </p:spPr>
        <p:txBody>
          <a:bodyPr wrap="none" rtlCol="0">
            <a:spAutoFit/>
          </a:bodyPr>
          <a:lstStyle/>
          <a:p>
            <a:pPr algn="ctr" defTabSz="457178">
              <a:defRPr/>
            </a:pPr>
            <a:r>
              <a:rPr lang="en-US" sz="1200" b="1">
                <a:solidFill>
                  <a:srgbClr val="00BCEB"/>
                </a:solidFill>
                <a:effectLst>
                  <a:glow>
                    <a:srgbClr val="000000"/>
                  </a:glow>
                </a:effectLst>
                <a:latin typeface="Arial" panose="020B0604020202020204" pitchFamily="34" charset="0"/>
                <a:ea typeface="ＭＳ Ｐゴシック" charset="0"/>
                <a:cs typeface="Arial" panose="020B0604020202020204" pitchFamily="34" charset="0"/>
              </a:rPr>
              <a:t>Fixed &amp; Mobile Devices</a:t>
            </a:r>
          </a:p>
        </p:txBody>
      </p:sp>
      <p:sp>
        <p:nvSpPr>
          <p:cNvPr id="115" name="TextBox 114">
            <a:extLst>
              <a:ext uri="{FF2B5EF4-FFF2-40B4-BE49-F238E27FC236}">
                <a16:creationId xmlns:a16="http://schemas.microsoft.com/office/drawing/2014/main" id="{0A0D71CA-B70D-347C-4B1F-5B9288D672B9}"/>
              </a:ext>
            </a:extLst>
          </p:cNvPr>
          <p:cNvSpPr txBox="1"/>
          <p:nvPr/>
        </p:nvSpPr>
        <p:spPr>
          <a:xfrm>
            <a:off x="4659023" y="1292128"/>
            <a:ext cx="697628" cy="276999"/>
          </a:xfrm>
          <a:prstGeom prst="rect">
            <a:avLst/>
          </a:prstGeom>
          <a:noFill/>
        </p:spPr>
        <p:txBody>
          <a:bodyPr wrap="none" rtlCol="0">
            <a:spAutoFit/>
          </a:bodyPr>
          <a:lstStyle/>
          <a:p>
            <a:pPr algn="ctr" defTabSz="457178">
              <a:defRPr/>
            </a:pPr>
            <a:r>
              <a:rPr lang="en-US" sz="1200" b="1">
                <a:solidFill>
                  <a:srgbClr val="74BF4B"/>
                </a:solidFill>
                <a:effectLst>
                  <a:glow>
                    <a:srgbClr val="000000"/>
                  </a:glow>
                </a:effectLst>
                <a:latin typeface="Arial" panose="020B0604020202020204" pitchFamily="34" charset="0"/>
                <a:ea typeface="ＭＳ Ｐゴシック" charset="0"/>
                <a:cs typeface="Arial" panose="020B0604020202020204" pitchFamily="34" charset="0"/>
              </a:rPr>
              <a:t>Radios</a:t>
            </a:r>
          </a:p>
        </p:txBody>
      </p:sp>
      <p:sp>
        <p:nvSpPr>
          <p:cNvPr id="116" name="TextBox 115">
            <a:extLst>
              <a:ext uri="{FF2B5EF4-FFF2-40B4-BE49-F238E27FC236}">
                <a16:creationId xmlns:a16="http://schemas.microsoft.com/office/drawing/2014/main" id="{E055C54A-FCBD-E4E0-1F72-947708889C43}"/>
              </a:ext>
            </a:extLst>
          </p:cNvPr>
          <p:cNvSpPr txBox="1"/>
          <p:nvPr/>
        </p:nvSpPr>
        <p:spPr>
          <a:xfrm>
            <a:off x="8183779" y="1342051"/>
            <a:ext cx="1569660" cy="276999"/>
          </a:xfrm>
          <a:prstGeom prst="rect">
            <a:avLst/>
          </a:prstGeom>
          <a:noFill/>
        </p:spPr>
        <p:txBody>
          <a:bodyPr wrap="none" rtlCol="0">
            <a:spAutoFit/>
          </a:bodyPr>
          <a:lstStyle/>
          <a:p>
            <a:pPr algn="ctr" defTabSz="457178">
              <a:defRPr/>
            </a:pPr>
            <a:r>
              <a:rPr lang="en-GB" sz="1200" b="1">
                <a:solidFill>
                  <a:srgbClr val="FBAB2C"/>
                </a:solidFill>
                <a:effectLst>
                  <a:glow>
                    <a:srgbClr val="000000"/>
                  </a:glow>
                </a:effectLst>
                <a:latin typeface="Arial" panose="020B0604020202020204" pitchFamily="34" charset="0"/>
                <a:ea typeface="ＭＳ Ｐゴシック" charset="0"/>
                <a:cs typeface="Arial" panose="020B0604020202020204" pitchFamily="34" charset="0"/>
              </a:rPr>
              <a:t>Network Controller</a:t>
            </a:r>
          </a:p>
        </p:txBody>
      </p:sp>
      <p:sp>
        <p:nvSpPr>
          <p:cNvPr id="117" name="Rectangle: Rounded Corners 28">
            <a:extLst>
              <a:ext uri="{FF2B5EF4-FFF2-40B4-BE49-F238E27FC236}">
                <a16:creationId xmlns:a16="http://schemas.microsoft.com/office/drawing/2014/main" id="{526216E4-7053-1240-DA58-C0558DFDC5E7}"/>
              </a:ext>
            </a:extLst>
          </p:cNvPr>
          <p:cNvSpPr/>
          <p:nvPr/>
        </p:nvSpPr>
        <p:spPr>
          <a:xfrm>
            <a:off x="523396" y="1570670"/>
            <a:ext cx="2156805" cy="700743"/>
          </a:xfrm>
          <a:prstGeom prst="roundRect">
            <a:avLst/>
          </a:prstGeom>
          <a:noFill/>
          <a:ln w="9525" cap="flat" cmpd="sng" algn="ctr">
            <a:solidFill>
              <a:srgbClr val="00B0F0"/>
            </a:solidFill>
            <a:prstDash val="solid"/>
          </a:ln>
          <a:effectLst/>
        </p:spPr>
        <p:txBody>
          <a:bodyPr rtlCol="0" anchor="ctr"/>
          <a:lstStyle/>
          <a:p>
            <a:pPr algn="ctr" defTabSz="457178" fontAlgn="auto">
              <a:spcBef>
                <a:spcPts val="0"/>
              </a:spcBef>
              <a:spcAft>
                <a:spcPts val="0"/>
              </a:spcAft>
              <a:defRPr/>
            </a:pPr>
            <a:endParaRPr lang="en-GB" sz="1800" kern="0">
              <a:solidFill>
                <a:srgbClr val="0D274D"/>
              </a:solidFill>
              <a:latin typeface="Arial" panose="020B0604020202020204" pitchFamily="34" charset="0"/>
              <a:ea typeface="ＭＳ Ｐゴシック" charset="0"/>
              <a:cs typeface="Arial" panose="020B0604020202020204" pitchFamily="34" charset="0"/>
            </a:endParaRPr>
          </a:p>
        </p:txBody>
      </p:sp>
      <p:sp>
        <p:nvSpPr>
          <p:cNvPr id="118" name="Rectangle: Rounded Corners 30">
            <a:extLst>
              <a:ext uri="{FF2B5EF4-FFF2-40B4-BE49-F238E27FC236}">
                <a16:creationId xmlns:a16="http://schemas.microsoft.com/office/drawing/2014/main" id="{3AC379F0-0826-6D6F-3D5C-CDDD843B306B}"/>
              </a:ext>
            </a:extLst>
          </p:cNvPr>
          <p:cNvSpPr/>
          <p:nvPr/>
        </p:nvSpPr>
        <p:spPr>
          <a:xfrm>
            <a:off x="3929434" y="1570670"/>
            <a:ext cx="2156805" cy="700743"/>
          </a:xfrm>
          <a:prstGeom prst="roundRect">
            <a:avLst/>
          </a:prstGeom>
          <a:noFill/>
          <a:ln w="9525" cap="flat" cmpd="sng" algn="ctr">
            <a:solidFill>
              <a:srgbClr val="74BF4B"/>
            </a:solidFill>
            <a:prstDash val="solid"/>
          </a:ln>
          <a:effectLst/>
        </p:spPr>
        <p:txBody>
          <a:bodyPr rtlCol="0" anchor="ctr"/>
          <a:lstStyle/>
          <a:p>
            <a:pPr algn="ctr" defTabSz="457178" fontAlgn="auto">
              <a:spcBef>
                <a:spcPts val="0"/>
              </a:spcBef>
              <a:spcAft>
                <a:spcPts val="0"/>
              </a:spcAft>
              <a:defRPr/>
            </a:pPr>
            <a:endParaRPr lang="en-GB" sz="1800" kern="0">
              <a:solidFill>
                <a:srgbClr val="0D274D"/>
              </a:solidFill>
              <a:latin typeface="Arial" panose="020B0604020202020204" pitchFamily="34" charset="0"/>
              <a:ea typeface="ＭＳ Ｐゴシック" charset="0"/>
              <a:cs typeface="Arial" panose="020B0604020202020204" pitchFamily="34" charset="0"/>
            </a:endParaRPr>
          </a:p>
        </p:txBody>
      </p:sp>
      <p:sp>
        <p:nvSpPr>
          <p:cNvPr id="119" name="Rectangle: Rounded Corners 32">
            <a:extLst>
              <a:ext uri="{FF2B5EF4-FFF2-40B4-BE49-F238E27FC236}">
                <a16:creationId xmlns:a16="http://schemas.microsoft.com/office/drawing/2014/main" id="{27E99881-3186-BB12-AA3D-04CF60638C48}"/>
              </a:ext>
            </a:extLst>
          </p:cNvPr>
          <p:cNvSpPr/>
          <p:nvPr/>
        </p:nvSpPr>
        <p:spPr>
          <a:xfrm>
            <a:off x="7580361" y="1543216"/>
            <a:ext cx="2498397" cy="700743"/>
          </a:xfrm>
          <a:prstGeom prst="roundRect">
            <a:avLst/>
          </a:prstGeom>
          <a:noFill/>
          <a:ln w="9525" cap="flat" cmpd="sng" algn="ctr">
            <a:solidFill>
              <a:srgbClr val="FBAB2C"/>
            </a:solidFill>
            <a:prstDash val="solid"/>
          </a:ln>
          <a:effectLst/>
        </p:spPr>
        <p:txBody>
          <a:bodyPr rtlCol="0" anchor="ctr"/>
          <a:lstStyle/>
          <a:p>
            <a:pPr algn="ctr" defTabSz="457178" fontAlgn="auto">
              <a:spcBef>
                <a:spcPts val="0"/>
              </a:spcBef>
              <a:spcAft>
                <a:spcPts val="0"/>
              </a:spcAft>
              <a:defRPr/>
            </a:pPr>
            <a:endParaRPr lang="en-GB" sz="1800" kern="0">
              <a:solidFill>
                <a:srgbClr val="0D274D"/>
              </a:solidFill>
              <a:latin typeface="Arial" panose="020B0604020202020204" pitchFamily="34" charset="0"/>
              <a:ea typeface="ＭＳ Ｐゴシック" charset="0"/>
              <a:cs typeface="Arial" panose="020B0604020202020204" pitchFamily="34" charset="0"/>
            </a:endParaRPr>
          </a:p>
        </p:txBody>
      </p:sp>
      <p:pic>
        <p:nvPicPr>
          <p:cNvPr id="120" name="Graphic 119" descr="Wireless router">
            <a:extLst>
              <a:ext uri="{FF2B5EF4-FFF2-40B4-BE49-F238E27FC236}">
                <a16:creationId xmlns:a16="http://schemas.microsoft.com/office/drawing/2014/main" id="{CB599597-2B12-A581-F622-5746804DC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8981" y="1730612"/>
            <a:ext cx="380860" cy="380859"/>
          </a:xfrm>
          <a:prstGeom prst="rect">
            <a:avLst/>
          </a:prstGeom>
        </p:spPr>
      </p:pic>
      <p:grpSp>
        <p:nvGrpSpPr>
          <p:cNvPr id="121" name="Group 120">
            <a:extLst>
              <a:ext uri="{FF2B5EF4-FFF2-40B4-BE49-F238E27FC236}">
                <a16:creationId xmlns:a16="http://schemas.microsoft.com/office/drawing/2014/main" id="{BA6985D2-EB6B-E119-9BE8-E41F21B1C6CC}"/>
              </a:ext>
            </a:extLst>
          </p:cNvPr>
          <p:cNvGrpSpPr/>
          <p:nvPr/>
        </p:nvGrpSpPr>
        <p:grpSpPr>
          <a:xfrm>
            <a:off x="5474467" y="1695877"/>
            <a:ext cx="450330" cy="450329"/>
            <a:chOff x="4659932" y="2241537"/>
            <a:chExt cx="477641" cy="477641"/>
          </a:xfrm>
          <a:solidFill>
            <a:srgbClr val="74BF4B"/>
          </a:solidFill>
        </p:grpSpPr>
        <p:pic>
          <p:nvPicPr>
            <p:cNvPr id="122" name="Graphic 121" descr="Table">
              <a:extLst>
                <a:ext uri="{FF2B5EF4-FFF2-40B4-BE49-F238E27FC236}">
                  <a16:creationId xmlns:a16="http://schemas.microsoft.com/office/drawing/2014/main" id="{98AB356A-073E-4EA0-FC56-E7F3BE2589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9932" y="2241537"/>
              <a:ext cx="477641" cy="477641"/>
            </a:xfrm>
            <a:prstGeom prst="rect">
              <a:avLst/>
            </a:prstGeom>
          </p:spPr>
        </p:pic>
        <p:cxnSp>
          <p:nvCxnSpPr>
            <p:cNvPr id="123" name="Straight Connector 122">
              <a:extLst>
                <a:ext uri="{FF2B5EF4-FFF2-40B4-BE49-F238E27FC236}">
                  <a16:creationId xmlns:a16="http://schemas.microsoft.com/office/drawing/2014/main" id="{0F21F0B6-B582-BE1C-B9C5-5DF23DDEBEF6}"/>
                </a:ext>
              </a:extLst>
            </p:cNvPr>
            <p:cNvCxnSpPr/>
            <p:nvPr/>
          </p:nvCxnSpPr>
          <p:spPr>
            <a:xfrm flipV="1">
              <a:off x="4898753" y="2596630"/>
              <a:ext cx="0" cy="122548"/>
            </a:xfrm>
            <a:prstGeom prst="line">
              <a:avLst/>
            </a:prstGeom>
            <a:grpFill/>
            <a:ln w="28575" cap="flat" cmpd="sng" algn="ctr">
              <a:solidFill>
                <a:srgbClr val="74BF4B"/>
              </a:solidFill>
              <a:prstDash val="solid"/>
            </a:ln>
            <a:effectLst/>
          </p:spPr>
        </p:cxnSp>
      </p:grpSp>
      <p:grpSp>
        <p:nvGrpSpPr>
          <p:cNvPr id="124" name="Group 123">
            <a:extLst>
              <a:ext uri="{FF2B5EF4-FFF2-40B4-BE49-F238E27FC236}">
                <a16:creationId xmlns:a16="http://schemas.microsoft.com/office/drawing/2014/main" id="{7823FF8C-E5B9-0B4A-0186-159AB144A28A}"/>
              </a:ext>
            </a:extLst>
          </p:cNvPr>
          <p:cNvGrpSpPr/>
          <p:nvPr/>
        </p:nvGrpSpPr>
        <p:grpSpPr>
          <a:xfrm>
            <a:off x="8249484" y="1649087"/>
            <a:ext cx="1192553" cy="543089"/>
            <a:chOff x="5965479" y="3035595"/>
            <a:chExt cx="1192553" cy="543089"/>
          </a:xfrm>
        </p:grpSpPr>
        <p:pic>
          <p:nvPicPr>
            <p:cNvPr id="125" name="Graphic 124" descr="Server">
              <a:extLst>
                <a:ext uri="{FF2B5EF4-FFF2-40B4-BE49-F238E27FC236}">
                  <a16:creationId xmlns:a16="http://schemas.microsoft.com/office/drawing/2014/main" id="{640EAFEB-7F4A-8314-A087-39E9E0B394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65479" y="3077535"/>
              <a:ext cx="459209" cy="459208"/>
            </a:xfrm>
            <a:prstGeom prst="rect">
              <a:avLst/>
            </a:prstGeom>
          </p:spPr>
        </p:pic>
        <p:pic>
          <p:nvPicPr>
            <p:cNvPr id="126" name="Graphic 125" descr="Syncing cloud">
              <a:extLst>
                <a:ext uri="{FF2B5EF4-FFF2-40B4-BE49-F238E27FC236}">
                  <a16:creationId xmlns:a16="http://schemas.microsoft.com/office/drawing/2014/main" id="{6B0F54C8-6441-2AB1-A7FA-27E6192B86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14941" y="3035595"/>
              <a:ext cx="543091" cy="543089"/>
            </a:xfrm>
            <a:prstGeom prst="rect">
              <a:avLst/>
            </a:prstGeom>
          </p:spPr>
        </p:pic>
      </p:grpSp>
      <p:sp>
        <p:nvSpPr>
          <p:cNvPr id="127" name="TextBox 126">
            <a:extLst>
              <a:ext uri="{FF2B5EF4-FFF2-40B4-BE49-F238E27FC236}">
                <a16:creationId xmlns:a16="http://schemas.microsoft.com/office/drawing/2014/main" id="{1E546C24-F541-77F0-E715-031D8277B9FB}"/>
              </a:ext>
            </a:extLst>
          </p:cNvPr>
          <p:cNvSpPr txBox="1"/>
          <p:nvPr/>
        </p:nvSpPr>
        <p:spPr>
          <a:xfrm>
            <a:off x="2940801" y="947096"/>
            <a:ext cx="764953" cy="400110"/>
          </a:xfrm>
          <a:prstGeom prst="rect">
            <a:avLst/>
          </a:prstGeom>
          <a:noFill/>
        </p:spPr>
        <p:txBody>
          <a:bodyPr wrap="none" rtlCol="0">
            <a:spAutoFit/>
          </a:bodyPr>
          <a:lstStyle/>
          <a:p>
            <a:pPr defTabSz="457178">
              <a:defRPr/>
            </a:pPr>
            <a:r>
              <a:rPr lang="en-US" sz="1000">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Regulated</a:t>
            </a:r>
          </a:p>
          <a:p>
            <a:pPr defTabSz="457178">
              <a:defRPr/>
            </a:pPr>
            <a:r>
              <a:rPr lang="en-US" sz="1000">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Spectrum</a:t>
            </a:r>
          </a:p>
        </p:txBody>
      </p:sp>
      <p:pic>
        <p:nvPicPr>
          <p:cNvPr id="128" name="Graphic 127" descr="Binary">
            <a:extLst>
              <a:ext uri="{FF2B5EF4-FFF2-40B4-BE49-F238E27FC236}">
                <a16:creationId xmlns:a16="http://schemas.microsoft.com/office/drawing/2014/main" id="{208AE148-35A5-70B3-01C4-9BD9D9F5FA3D}"/>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87556" y="1354098"/>
            <a:ext cx="356084" cy="356082"/>
          </a:xfrm>
          <a:prstGeom prst="rect">
            <a:avLst/>
          </a:prstGeom>
        </p:spPr>
      </p:pic>
      <p:sp>
        <p:nvSpPr>
          <p:cNvPr id="129" name="TextBox 128">
            <a:extLst>
              <a:ext uri="{FF2B5EF4-FFF2-40B4-BE49-F238E27FC236}">
                <a16:creationId xmlns:a16="http://schemas.microsoft.com/office/drawing/2014/main" id="{A685A31E-12BC-EC7D-37D7-EA38D04D3576}"/>
              </a:ext>
            </a:extLst>
          </p:cNvPr>
          <p:cNvSpPr txBox="1"/>
          <p:nvPr/>
        </p:nvSpPr>
        <p:spPr>
          <a:xfrm>
            <a:off x="6376869" y="989847"/>
            <a:ext cx="731290" cy="400110"/>
          </a:xfrm>
          <a:prstGeom prst="rect">
            <a:avLst/>
          </a:prstGeom>
          <a:noFill/>
        </p:spPr>
        <p:txBody>
          <a:bodyPr wrap="none" rtlCol="0">
            <a:spAutoFit/>
          </a:bodyPr>
          <a:lstStyle/>
          <a:p>
            <a:pPr algn="ctr" defTabSz="457178">
              <a:defRPr/>
            </a:pPr>
            <a:r>
              <a:rPr lang="en-US" sz="1000">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IP</a:t>
            </a:r>
          </a:p>
          <a:p>
            <a:pPr algn="ctr" defTabSz="457178">
              <a:defRPr/>
            </a:pPr>
            <a:r>
              <a:rPr lang="en-US" sz="1000">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Transport</a:t>
            </a:r>
          </a:p>
        </p:txBody>
      </p:sp>
      <p:grpSp>
        <p:nvGrpSpPr>
          <p:cNvPr id="130" name="Group 129">
            <a:extLst>
              <a:ext uri="{FF2B5EF4-FFF2-40B4-BE49-F238E27FC236}">
                <a16:creationId xmlns:a16="http://schemas.microsoft.com/office/drawing/2014/main" id="{36DF018A-69FA-7FA1-44B7-AD6EABEC5277}"/>
              </a:ext>
            </a:extLst>
          </p:cNvPr>
          <p:cNvGrpSpPr/>
          <p:nvPr/>
        </p:nvGrpSpPr>
        <p:grpSpPr>
          <a:xfrm>
            <a:off x="10078758" y="1693865"/>
            <a:ext cx="1131755" cy="435267"/>
            <a:chOff x="10324433" y="2648521"/>
            <a:chExt cx="1165149" cy="580356"/>
          </a:xfrm>
        </p:grpSpPr>
        <p:sp>
          <p:nvSpPr>
            <p:cNvPr id="131" name="Arrow: Left-Right 68">
              <a:extLst>
                <a:ext uri="{FF2B5EF4-FFF2-40B4-BE49-F238E27FC236}">
                  <a16:creationId xmlns:a16="http://schemas.microsoft.com/office/drawing/2014/main" id="{E7F2DC1C-1F68-ABB5-B788-70D358368680}"/>
                </a:ext>
              </a:extLst>
            </p:cNvPr>
            <p:cNvSpPr/>
            <p:nvPr/>
          </p:nvSpPr>
          <p:spPr>
            <a:xfrm>
              <a:off x="10324433" y="2648521"/>
              <a:ext cx="1165149" cy="580356"/>
            </a:xfrm>
            <a:prstGeom prst="leftRightArrow">
              <a:avLst/>
            </a:prstGeom>
            <a:solidFill>
              <a:srgbClr val="00BCEB"/>
            </a:solidFill>
            <a:ln w="9525" cap="flat" cmpd="sng" algn="ctr">
              <a:solidFill>
                <a:srgbClr val="00B0F0"/>
              </a:solidFill>
              <a:prstDash val="solid"/>
            </a:ln>
            <a:effectLst/>
          </p:spPr>
          <p:txBody>
            <a:bodyPr rtlCol="0" anchor="ctr"/>
            <a:lstStyle/>
            <a:p>
              <a:pPr algn="ctr" defTabSz="457178" fontAlgn="auto">
                <a:spcBef>
                  <a:spcPts val="0"/>
                </a:spcBef>
                <a:spcAft>
                  <a:spcPts val="0"/>
                </a:spcAft>
                <a:defRPr/>
              </a:pPr>
              <a:endParaRPr lang="en-GB" sz="1800" kern="0">
                <a:solidFill>
                  <a:srgbClr val="0D274D"/>
                </a:solidFill>
                <a:latin typeface="Arial" panose="020B0604020202020204" pitchFamily="34" charset="0"/>
                <a:ea typeface="ＭＳ Ｐゴシック" charset="0"/>
                <a:cs typeface="Arial" panose="020B0604020202020204" pitchFamily="34" charset="0"/>
              </a:endParaRPr>
            </a:p>
          </p:txBody>
        </p:sp>
        <p:sp>
          <p:nvSpPr>
            <p:cNvPr id="132" name="TextBox 131">
              <a:extLst>
                <a:ext uri="{FF2B5EF4-FFF2-40B4-BE49-F238E27FC236}">
                  <a16:creationId xmlns:a16="http://schemas.microsoft.com/office/drawing/2014/main" id="{16528718-6EC3-B8A5-1E23-9F18C78BF78A}"/>
                </a:ext>
              </a:extLst>
            </p:cNvPr>
            <p:cNvSpPr txBox="1"/>
            <p:nvPr/>
          </p:nvSpPr>
          <p:spPr>
            <a:xfrm>
              <a:off x="10359636" y="2774552"/>
              <a:ext cx="1094745" cy="328295"/>
            </a:xfrm>
            <a:prstGeom prst="rect">
              <a:avLst/>
            </a:prstGeom>
            <a:noFill/>
          </p:spPr>
          <p:txBody>
            <a:bodyPr wrap="none" rtlCol="0">
              <a:spAutoFit/>
            </a:bodyPr>
            <a:lstStyle/>
            <a:p>
              <a:pPr algn="ctr" defTabSz="457178" fontAlgn="auto">
                <a:spcBef>
                  <a:spcPts val="0"/>
                </a:spcBef>
                <a:spcAft>
                  <a:spcPts val="0"/>
                </a:spcAft>
                <a:defRPr/>
              </a:pPr>
              <a:r>
                <a:rPr lang="en-US" sz="1000" b="1" kern="0">
                  <a:solidFill>
                    <a:srgbClr val="FFFFFF"/>
                  </a:solidFill>
                  <a:effectLst>
                    <a:glow>
                      <a:srgbClr val="000000"/>
                    </a:glow>
                  </a:effectLst>
                  <a:latin typeface="Arial" panose="020B0604020202020204" pitchFamily="34" charset="0"/>
                  <a:ea typeface="ＭＳ Ｐゴシック" charset="0"/>
                  <a:cs typeface="Arial" panose="020B0604020202020204" pitchFamily="34" charset="0"/>
                </a:rPr>
                <a:t>IP Packets</a:t>
              </a:r>
            </a:p>
          </p:txBody>
        </p:sp>
      </p:grpSp>
      <p:pic>
        <p:nvPicPr>
          <p:cNvPr id="133" name="Picture 132">
            <a:extLst>
              <a:ext uri="{FF2B5EF4-FFF2-40B4-BE49-F238E27FC236}">
                <a16:creationId xmlns:a16="http://schemas.microsoft.com/office/drawing/2014/main" id="{C89BF2AE-3589-5ADE-90D2-1842E2B782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72037" y="816049"/>
            <a:ext cx="471600" cy="471600"/>
          </a:xfrm>
          <a:prstGeom prst="rect">
            <a:avLst/>
          </a:prstGeom>
        </p:spPr>
      </p:pic>
      <p:pic>
        <p:nvPicPr>
          <p:cNvPr id="134" name="Picture 133">
            <a:extLst>
              <a:ext uri="{FF2B5EF4-FFF2-40B4-BE49-F238E27FC236}">
                <a16:creationId xmlns:a16="http://schemas.microsoft.com/office/drawing/2014/main" id="{8258F2B6-7751-5449-978F-2467949A78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80832" y="765971"/>
            <a:ext cx="471600" cy="471600"/>
          </a:xfrm>
          <a:prstGeom prst="rect">
            <a:avLst/>
          </a:prstGeom>
        </p:spPr>
      </p:pic>
      <p:pic>
        <p:nvPicPr>
          <p:cNvPr id="135" name="Graphic 134">
            <a:extLst>
              <a:ext uri="{FF2B5EF4-FFF2-40B4-BE49-F238E27FC236}">
                <a16:creationId xmlns:a16="http://schemas.microsoft.com/office/drawing/2014/main" id="{8C60D2DD-F446-8B50-5C1D-8461F8C7C50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7394" y="1755608"/>
            <a:ext cx="186826" cy="330866"/>
          </a:xfrm>
          <a:prstGeom prst="rect">
            <a:avLst/>
          </a:prstGeom>
        </p:spPr>
      </p:pic>
      <p:pic>
        <p:nvPicPr>
          <p:cNvPr id="136" name="Graphic 135">
            <a:extLst>
              <a:ext uri="{FF2B5EF4-FFF2-40B4-BE49-F238E27FC236}">
                <a16:creationId xmlns:a16="http://schemas.microsoft.com/office/drawing/2014/main" id="{EEAF313E-75D2-DEBD-B49D-6EB1A27DF86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2964" y="1762291"/>
            <a:ext cx="351640" cy="317500"/>
          </a:xfrm>
          <a:prstGeom prst="rect">
            <a:avLst/>
          </a:prstGeom>
        </p:spPr>
      </p:pic>
      <p:pic>
        <p:nvPicPr>
          <p:cNvPr id="137" name="Graphic 136">
            <a:extLst>
              <a:ext uri="{FF2B5EF4-FFF2-40B4-BE49-F238E27FC236}">
                <a16:creationId xmlns:a16="http://schemas.microsoft.com/office/drawing/2014/main" id="{B674A777-B025-32F3-431A-578684F9766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93347" y="1781652"/>
            <a:ext cx="436890" cy="278778"/>
          </a:xfrm>
          <a:prstGeom prst="rect">
            <a:avLst/>
          </a:prstGeom>
        </p:spPr>
      </p:pic>
      <p:pic>
        <p:nvPicPr>
          <p:cNvPr id="138" name="Graphic 137">
            <a:extLst>
              <a:ext uri="{FF2B5EF4-FFF2-40B4-BE49-F238E27FC236}">
                <a16:creationId xmlns:a16="http://schemas.microsoft.com/office/drawing/2014/main" id="{9592DED6-6F3F-84DC-D4FC-BF4E960A6BE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27658" y="1752996"/>
            <a:ext cx="387796" cy="336090"/>
          </a:xfrm>
          <a:prstGeom prst="rect">
            <a:avLst/>
          </a:prstGeom>
        </p:spPr>
      </p:pic>
      <p:sp>
        <p:nvSpPr>
          <p:cNvPr id="139" name="Graphic 16">
            <a:extLst>
              <a:ext uri="{FF2B5EF4-FFF2-40B4-BE49-F238E27FC236}">
                <a16:creationId xmlns:a16="http://schemas.microsoft.com/office/drawing/2014/main" id="{093520ED-312D-2D1D-5A4E-CC2932112FCB}"/>
              </a:ext>
            </a:extLst>
          </p:cNvPr>
          <p:cNvSpPr/>
          <p:nvPr/>
        </p:nvSpPr>
        <p:spPr>
          <a:xfrm>
            <a:off x="3146199" y="1347503"/>
            <a:ext cx="352555" cy="273798"/>
          </a:xfrm>
          <a:custGeom>
            <a:avLst/>
            <a:gdLst>
              <a:gd name="connsiteX0" fmla="*/ 349025 w 428520"/>
              <a:gd name="connsiteY0" fmla="*/ 331890 h 332793"/>
              <a:gd name="connsiteX1" fmla="*/ 344605 w 428520"/>
              <a:gd name="connsiteY1" fmla="*/ 326979 h 332793"/>
              <a:gd name="connsiteX2" fmla="*/ 343981 w 428520"/>
              <a:gd name="connsiteY2" fmla="*/ 166650 h 332793"/>
              <a:gd name="connsiteX3" fmla="*/ 344569 w 428520"/>
              <a:gd name="connsiteY3" fmla="*/ 5983 h 332793"/>
              <a:gd name="connsiteX4" fmla="*/ 351070 w 428520"/>
              <a:gd name="connsiteY4" fmla="*/ 34 h 332793"/>
              <a:gd name="connsiteX5" fmla="*/ 355015 w 428520"/>
              <a:gd name="connsiteY5" fmla="*/ 400 h 332793"/>
              <a:gd name="connsiteX6" fmla="*/ 358364 w 428520"/>
              <a:gd name="connsiteY6" fmla="*/ 4362 h 332793"/>
              <a:gd name="connsiteX7" fmla="*/ 360659 w 428520"/>
              <a:gd name="connsiteY7" fmla="*/ 7771 h 332793"/>
              <a:gd name="connsiteX8" fmla="*/ 360622 w 428520"/>
              <a:gd name="connsiteY8" fmla="*/ 166175 h 332793"/>
              <a:gd name="connsiteX9" fmla="*/ 360561 w 428520"/>
              <a:gd name="connsiteY9" fmla="*/ 325069 h 332793"/>
              <a:gd name="connsiteX10" fmla="*/ 358827 w 428520"/>
              <a:gd name="connsiteY10" fmla="*/ 327548 h 332793"/>
              <a:gd name="connsiteX11" fmla="*/ 355909 w 428520"/>
              <a:gd name="connsiteY11" fmla="*/ 331024 h 332793"/>
              <a:gd name="connsiteX12" fmla="*/ 349025 w 428520"/>
              <a:gd name="connsiteY12" fmla="*/ 331890 h 332793"/>
              <a:gd name="connsiteX13" fmla="*/ 74966 w 428520"/>
              <a:gd name="connsiteY13" fmla="*/ 301802 h 332793"/>
              <a:gd name="connsiteX14" fmla="*/ 70002 w 428520"/>
              <a:gd name="connsiteY14" fmla="*/ 296627 h 332793"/>
              <a:gd name="connsiteX15" fmla="*/ 68134 w 428520"/>
              <a:gd name="connsiteY15" fmla="*/ 293632 h 332793"/>
              <a:gd name="connsiteX16" fmla="*/ 68027 w 428520"/>
              <a:gd name="connsiteY16" fmla="*/ 167820 h 332793"/>
              <a:gd name="connsiteX17" fmla="*/ 67899 w 428520"/>
              <a:gd name="connsiteY17" fmla="*/ 40859 h 332793"/>
              <a:gd name="connsiteX18" fmla="*/ 69654 w 428520"/>
              <a:gd name="connsiteY18" fmla="*/ 36230 h 332793"/>
              <a:gd name="connsiteX19" fmla="*/ 76718 w 428520"/>
              <a:gd name="connsiteY19" fmla="*/ 30962 h 332793"/>
              <a:gd name="connsiteX20" fmla="*/ 82874 w 428520"/>
              <a:gd name="connsiteY20" fmla="*/ 32966 h 332793"/>
              <a:gd name="connsiteX21" fmla="*/ 84345 w 428520"/>
              <a:gd name="connsiteY21" fmla="*/ 37595 h 332793"/>
              <a:gd name="connsiteX22" fmla="*/ 84870 w 428520"/>
              <a:gd name="connsiteY22" fmla="*/ 58713 h 332793"/>
              <a:gd name="connsiteX23" fmla="*/ 84692 w 428520"/>
              <a:gd name="connsiteY23" fmla="*/ 78638 h 332793"/>
              <a:gd name="connsiteX24" fmla="*/ 84747 w 428520"/>
              <a:gd name="connsiteY24" fmla="*/ 171218 h 332793"/>
              <a:gd name="connsiteX25" fmla="*/ 84889 w 428520"/>
              <a:gd name="connsiteY25" fmla="*/ 274868 h 332793"/>
              <a:gd name="connsiteX26" fmla="*/ 84995 w 428520"/>
              <a:gd name="connsiteY26" fmla="*/ 291371 h 332793"/>
              <a:gd name="connsiteX27" fmla="*/ 83533 w 428520"/>
              <a:gd name="connsiteY27" fmla="*/ 297476 h 332793"/>
              <a:gd name="connsiteX28" fmla="*/ 81196 w 428520"/>
              <a:gd name="connsiteY28" fmla="*/ 301027 h 332793"/>
              <a:gd name="connsiteX29" fmla="*/ 74966 w 428520"/>
              <a:gd name="connsiteY29" fmla="*/ 301802 h 332793"/>
              <a:gd name="connsiteX30" fmla="*/ 384286 w 428520"/>
              <a:gd name="connsiteY30" fmla="*/ 301142 h 332793"/>
              <a:gd name="connsiteX31" fmla="*/ 380970 w 428520"/>
              <a:gd name="connsiteY31" fmla="*/ 298520 h 332793"/>
              <a:gd name="connsiteX32" fmla="*/ 377822 w 428520"/>
              <a:gd name="connsiteY32" fmla="*/ 294656 h 332793"/>
              <a:gd name="connsiteX33" fmla="*/ 378186 w 428520"/>
              <a:gd name="connsiteY33" fmla="*/ 258163 h 332793"/>
              <a:gd name="connsiteX34" fmla="*/ 378393 w 428520"/>
              <a:gd name="connsiteY34" fmla="*/ 247295 h 332793"/>
              <a:gd name="connsiteX35" fmla="*/ 377537 w 428520"/>
              <a:gd name="connsiteY35" fmla="*/ 158338 h 332793"/>
              <a:gd name="connsiteX36" fmla="*/ 377426 w 428520"/>
              <a:gd name="connsiteY36" fmla="*/ 72198 h 332793"/>
              <a:gd name="connsiteX37" fmla="*/ 378286 w 428520"/>
              <a:gd name="connsiteY37" fmla="*/ 67971 h 332793"/>
              <a:gd name="connsiteX38" fmla="*/ 378062 w 428520"/>
              <a:gd name="connsiteY38" fmla="*/ 55257 h 332793"/>
              <a:gd name="connsiteX39" fmla="*/ 377391 w 428520"/>
              <a:gd name="connsiteY39" fmla="*/ 45792 h 332793"/>
              <a:gd name="connsiteX40" fmla="*/ 378137 w 428520"/>
              <a:gd name="connsiteY40" fmla="*/ 37374 h 332793"/>
              <a:gd name="connsiteX41" fmla="*/ 386010 w 428520"/>
              <a:gd name="connsiteY41" fmla="*/ 31343 h 332793"/>
              <a:gd name="connsiteX42" fmla="*/ 392003 w 428520"/>
              <a:gd name="connsiteY42" fmla="*/ 33853 h 332793"/>
              <a:gd name="connsiteX43" fmla="*/ 394144 w 428520"/>
              <a:gd name="connsiteY43" fmla="*/ 50286 h 332793"/>
              <a:gd name="connsiteX44" fmla="*/ 394119 w 428520"/>
              <a:gd name="connsiteY44" fmla="*/ 70386 h 332793"/>
              <a:gd name="connsiteX45" fmla="*/ 394712 w 428520"/>
              <a:gd name="connsiteY45" fmla="*/ 156727 h 332793"/>
              <a:gd name="connsiteX46" fmla="*/ 394095 w 428520"/>
              <a:gd name="connsiteY46" fmla="*/ 240653 h 332793"/>
              <a:gd name="connsiteX47" fmla="*/ 394317 w 428520"/>
              <a:gd name="connsiteY47" fmla="*/ 262792 h 332793"/>
              <a:gd name="connsiteX48" fmla="*/ 394334 w 428520"/>
              <a:gd name="connsiteY48" fmla="*/ 294672 h 332793"/>
              <a:gd name="connsiteX49" fmla="*/ 391618 w 428520"/>
              <a:gd name="connsiteY49" fmla="*/ 298239 h 332793"/>
              <a:gd name="connsiteX50" fmla="*/ 384286 w 428520"/>
              <a:gd name="connsiteY50" fmla="*/ 301142 h 332793"/>
              <a:gd name="connsiteX51" fmla="*/ 176803 w 428520"/>
              <a:gd name="connsiteY51" fmla="*/ 283832 h 332793"/>
              <a:gd name="connsiteX52" fmla="*/ 172572 w 428520"/>
              <a:gd name="connsiteY52" fmla="*/ 277484 h 332793"/>
              <a:gd name="connsiteX53" fmla="*/ 172562 w 428520"/>
              <a:gd name="connsiteY53" fmla="*/ 53874 h 332793"/>
              <a:gd name="connsiteX54" fmla="*/ 178541 w 428520"/>
              <a:gd name="connsiteY54" fmla="*/ 48625 h 332793"/>
              <a:gd name="connsiteX55" fmla="*/ 185034 w 428520"/>
              <a:gd name="connsiteY55" fmla="*/ 50118 h 332793"/>
              <a:gd name="connsiteX56" fmla="*/ 187396 w 428520"/>
              <a:gd name="connsiteY56" fmla="*/ 60042 h 332793"/>
              <a:gd name="connsiteX57" fmla="*/ 188036 w 428520"/>
              <a:gd name="connsiteY57" fmla="*/ 69179 h 332793"/>
              <a:gd name="connsiteX58" fmla="*/ 188609 w 428520"/>
              <a:gd name="connsiteY58" fmla="*/ 96953 h 332793"/>
              <a:gd name="connsiteX59" fmla="*/ 188655 w 428520"/>
              <a:gd name="connsiteY59" fmla="*/ 129847 h 332793"/>
              <a:gd name="connsiteX60" fmla="*/ 188236 w 428520"/>
              <a:gd name="connsiteY60" fmla="*/ 163949 h 332793"/>
              <a:gd name="connsiteX61" fmla="*/ 188250 w 428520"/>
              <a:gd name="connsiteY61" fmla="*/ 171509 h 332793"/>
              <a:gd name="connsiteX62" fmla="*/ 188774 w 428520"/>
              <a:gd name="connsiteY62" fmla="*/ 209860 h 332793"/>
              <a:gd name="connsiteX63" fmla="*/ 188796 w 428520"/>
              <a:gd name="connsiteY63" fmla="*/ 243672 h 332793"/>
              <a:gd name="connsiteX64" fmla="*/ 187868 w 428520"/>
              <a:gd name="connsiteY64" fmla="*/ 246457 h 332793"/>
              <a:gd name="connsiteX65" fmla="*/ 187171 w 428520"/>
              <a:gd name="connsiteY65" fmla="*/ 252696 h 332793"/>
              <a:gd name="connsiteX66" fmla="*/ 188068 w 428520"/>
              <a:gd name="connsiteY66" fmla="*/ 258968 h 332793"/>
              <a:gd name="connsiteX67" fmla="*/ 189137 w 428520"/>
              <a:gd name="connsiteY67" fmla="*/ 273778 h 332793"/>
              <a:gd name="connsiteX68" fmla="*/ 188096 w 428520"/>
              <a:gd name="connsiteY68" fmla="*/ 277512 h 332793"/>
              <a:gd name="connsiteX69" fmla="*/ 187050 w 428520"/>
              <a:gd name="connsiteY69" fmla="*/ 280081 h 332793"/>
              <a:gd name="connsiteX70" fmla="*/ 183802 w 428520"/>
              <a:gd name="connsiteY70" fmla="*/ 283537 h 332793"/>
              <a:gd name="connsiteX71" fmla="*/ 176803 w 428520"/>
              <a:gd name="connsiteY71" fmla="*/ 283832 h 332793"/>
              <a:gd name="connsiteX72" fmla="*/ 38686 w 428520"/>
              <a:gd name="connsiteY72" fmla="*/ 272459 h 332793"/>
              <a:gd name="connsiteX73" fmla="*/ 34864 w 428520"/>
              <a:gd name="connsiteY73" fmla="*/ 269339 h 332793"/>
              <a:gd name="connsiteX74" fmla="*/ 34176 w 428520"/>
              <a:gd name="connsiteY74" fmla="*/ 166992 h 332793"/>
              <a:gd name="connsiteX75" fmla="*/ 34554 w 428520"/>
              <a:gd name="connsiteY75" fmla="*/ 64212 h 332793"/>
              <a:gd name="connsiteX76" fmla="*/ 40899 w 428520"/>
              <a:gd name="connsiteY76" fmla="*/ 58032 h 332793"/>
              <a:gd name="connsiteX77" fmla="*/ 47693 w 428520"/>
              <a:gd name="connsiteY77" fmla="*/ 60382 h 332793"/>
              <a:gd name="connsiteX78" fmla="*/ 50900 w 428520"/>
              <a:gd name="connsiteY78" fmla="*/ 63986 h 332793"/>
              <a:gd name="connsiteX79" fmla="*/ 51302 w 428520"/>
              <a:gd name="connsiteY79" fmla="*/ 166953 h 332793"/>
              <a:gd name="connsiteX80" fmla="*/ 50394 w 428520"/>
              <a:gd name="connsiteY80" fmla="*/ 269644 h 332793"/>
              <a:gd name="connsiteX81" fmla="*/ 42745 w 428520"/>
              <a:gd name="connsiteY81" fmla="*/ 274465 h 332793"/>
              <a:gd name="connsiteX82" fmla="*/ 38686 w 428520"/>
              <a:gd name="connsiteY82" fmla="*/ 272459 h 332793"/>
              <a:gd name="connsiteX83" fmla="*/ 212610 w 428520"/>
              <a:gd name="connsiteY83" fmla="*/ 262463 h 332793"/>
              <a:gd name="connsiteX84" fmla="*/ 207396 w 428520"/>
              <a:gd name="connsiteY84" fmla="*/ 257000 h 332793"/>
              <a:gd name="connsiteX85" fmla="*/ 206612 w 428520"/>
              <a:gd name="connsiteY85" fmla="*/ 250314 h 332793"/>
              <a:gd name="connsiteX86" fmla="*/ 206049 w 428520"/>
              <a:gd name="connsiteY86" fmla="*/ 241056 h 332793"/>
              <a:gd name="connsiteX87" fmla="*/ 205920 w 428520"/>
              <a:gd name="connsiteY87" fmla="*/ 193760 h 332793"/>
              <a:gd name="connsiteX88" fmla="*/ 205888 w 428520"/>
              <a:gd name="connsiteY88" fmla="*/ 111041 h 332793"/>
              <a:gd name="connsiteX89" fmla="*/ 206149 w 428520"/>
              <a:gd name="connsiteY89" fmla="*/ 76480 h 332793"/>
              <a:gd name="connsiteX90" fmla="*/ 214361 w 428520"/>
              <a:gd name="connsiteY90" fmla="*/ 69581 h 332793"/>
              <a:gd name="connsiteX91" fmla="*/ 222276 w 428520"/>
              <a:gd name="connsiteY91" fmla="*/ 75487 h 332793"/>
              <a:gd name="connsiteX92" fmla="*/ 222993 w 428520"/>
              <a:gd name="connsiteY92" fmla="*/ 166633 h 332793"/>
              <a:gd name="connsiteX93" fmla="*/ 223010 w 428520"/>
              <a:gd name="connsiteY93" fmla="*/ 256307 h 332793"/>
              <a:gd name="connsiteX94" fmla="*/ 222075 w 428520"/>
              <a:gd name="connsiteY94" fmla="*/ 257637 h 332793"/>
              <a:gd name="connsiteX95" fmla="*/ 214924 w 428520"/>
              <a:gd name="connsiteY95" fmla="*/ 263019 h 332793"/>
              <a:gd name="connsiteX96" fmla="*/ 212610 w 428520"/>
              <a:gd name="connsiteY96" fmla="*/ 262463 h 332793"/>
              <a:gd name="connsiteX97" fmla="*/ 109220 w 428520"/>
              <a:gd name="connsiteY97" fmla="*/ 257919 h 332793"/>
              <a:gd name="connsiteX98" fmla="*/ 103555 w 428520"/>
              <a:gd name="connsiteY98" fmla="*/ 244276 h 332793"/>
              <a:gd name="connsiteX99" fmla="*/ 103734 w 428520"/>
              <a:gd name="connsiteY99" fmla="*/ 168803 h 332793"/>
              <a:gd name="connsiteX100" fmla="*/ 104392 w 428520"/>
              <a:gd name="connsiteY100" fmla="*/ 157331 h 332793"/>
              <a:gd name="connsiteX101" fmla="*/ 103985 w 428520"/>
              <a:gd name="connsiteY101" fmla="*/ 145769 h 332793"/>
              <a:gd name="connsiteX102" fmla="*/ 103301 w 428520"/>
              <a:gd name="connsiteY102" fmla="*/ 112561 h 332793"/>
              <a:gd name="connsiteX103" fmla="*/ 103651 w 428520"/>
              <a:gd name="connsiteY103" fmla="*/ 80361 h 332793"/>
              <a:gd name="connsiteX104" fmla="*/ 106632 w 428520"/>
              <a:gd name="connsiteY104" fmla="*/ 75776 h 332793"/>
              <a:gd name="connsiteX105" fmla="*/ 113993 w 428520"/>
              <a:gd name="connsiteY105" fmla="*/ 74980 h 332793"/>
              <a:gd name="connsiteX106" fmla="*/ 119753 w 428520"/>
              <a:gd name="connsiteY106" fmla="*/ 80996 h 332793"/>
              <a:gd name="connsiteX107" fmla="*/ 120382 w 428520"/>
              <a:gd name="connsiteY107" fmla="*/ 157130 h 332793"/>
              <a:gd name="connsiteX108" fmla="*/ 119886 w 428520"/>
              <a:gd name="connsiteY108" fmla="*/ 233811 h 332793"/>
              <a:gd name="connsiteX109" fmla="*/ 120111 w 428520"/>
              <a:gd name="connsiteY109" fmla="*/ 241056 h 332793"/>
              <a:gd name="connsiteX110" fmla="*/ 120552 w 428520"/>
              <a:gd name="connsiteY110" fmla="*/ 248203 h 332793"/>
              <a:gd name="connsiteX111" fmla="*/ 118384 w 428520"/>
              <a:gd name="connsiteY111" fmla="*/ 253637 h 332793"/>
              <a:gd name="connsiteX112" fmla="*/ 109220 w 428520"/>
              <a:gd name="connsiteY112" fmla="*/ 257919 h 332793"/>
              <a:gd name="connsiteX113" fmla="*/ 312583 w 428520"/>
              <a:gd name="connsiteY113" fmla="*/ 252220 h 332793"/>
              <a:gd name="connsiteX114" fmla="*/ 308541 w 428520"/>
              <a:gd name="connsiteY114" fmla="*/ 243572 h 332793"/>
              <a:gd name="connsiteX115" fmla="*/ 308535 w 428520"/>
              <a:gd name="connsiteY115" fmla="*/ 158740 h 332793"/>
              <a:gd name="connsiteX116" fmla="*/ 308751 w 428520"/>
              <a:gd name="connsiteY116" fmla="*/ 84776 h 332793"/>
              <a:gd name="connsiteX117" fmla="*/ 310523 w 428520"/>
              <a:gd name="connsiteY117" fmla="*/ 82212 h 332793"/>
              <a:gd name="connsiteX118" fmla="*/ 313492 w 428520"/>
              <a:gd name="connsiteY118" fmla="*/ 79436 h 332793"/>
              <a:gd name="connsiteX119" fmla="*/ 319687 w 428520"/>
              <a:gd name="connsiteY119" fmla="*/ 78410 h 332793"/>
              <a:gd name="connsiteX120" fmla="*/ 324966 w 428520"/>
              <a:gd name="connsiteY120" fmla="*/ 83144 h 332793"/>
              <a:gd name="connsiteX121" fmla="*/ 325529 w 428520"/>
              <a:gd name="connsiteY121" fmla="*/ 166543 h 332793"/>
              <a:gd name="connsiteX122" fmla="*/ 323447 w 428520"/>
              <a:gd name="connsiteY122" fmla="*/ 252085 h 332793"/>
              <a:gd name="connsiteX123" fmla="*/ 316463 w 428520"/>
              <a:gd name="connsiteY123" fmla="*/ 254339 h 332793"/>
              <a:gd name="connsiteX124" fmla="*/ 312583 w 428520"/>
              <a:gd name="connsiteY124" fmla="*/ 252220 h 332793"/>
              <a:gd name="connsiteX125" fmla="*/ 416616 w 428520"/>
              <a:gd name="connsiteY125" fmla="*/ 251922 h 332793"/>
              <a:gd name="connsiteX126" fmla="*/ 414363 w 428520"/>
              <a:gd name="connsiteY126" fmla="*/ 250185 h 332793"/>
              <a:gd name="connsiteX127" fmla="*/ 411960 w 428520"/>
              <a:gd name="connsiteY127" fmla="*/ 241747 h 332793"/>
              <a:gd name="connsiteX128" fmla="*/ 412006 w 428520"/>
              <a:gd name="connsiteY128" fmla="*/ 164811 h 332793"/>
              <a:gd name="connsiteX129" fmla="*/ 413853 w 428520"/>
              <a:gd name="connsiteY129" fmla="*/ 83440 h 332793"/>
              <a:gd name="connsiteX130" fmla="*/ 418958 w 428520"/>
              <a:gd name="connsiteY130" fmla="*/ 80114 h 332793"/>
              <a:gd name="connsiteX131" fmla="*/ 428183 w 428520"/>
              <a:gd name="connsiteY131" fmla="*/ 85512 h 332793"/>
              <a:gd name="connsiteX132" fmla="*/ 428569 w 428520"/>
              <a:gd name="connsiteY132" fmla="*/ 165985 h 332793"/>
              <a:gd name="connsiteX133" fmla="*/ 428000 w 428520"/>
              <a:gd name="connsiteY133" fmla="*/ 247018 h 332793"/>
              <a:gd name="connsiteX134" fmla="*/ 421193 w 428520"/>
              <a:gd name="connsiteY134" fmla="*/ 252615 h 332793"/>
              <a:gd name="connsiteX135" fmla="*/ 416616 w 428520"/>
              <a:gd name="connsiteY135" fmla="*/ 251922 h 332793"/>
              <a:gd name="connsiteX136" fmla="*/ 5236 w 428520"/>
              <a:gd name="connsiteY136" fmla="*/ 245464 h 332793"/>
              <a:gd name="connsiteX137" fmla="*/ 770 w 428520"/>
              <a:gd name="connsiteY137" fmla="*/ 239709 h 332793"/>
              <a:gd name="connsiteX138" fmla="*/ 135 w 428520"/>
              <a:gd name="connsiteY138" fmla="*/ 203823 h 332793"/>
              <a:gd name="connsiteX139" fmla="*/ 704 w 428520"/>
              <a:gd name="connsiteY139" fmla="*/ 165353 h 332793"/>
              <a:gd name="connsiteX140" fmla="*/ 633 w 428520"/>
              <a:gd name="connsiteY140" fmla="*/ 157302 h 332793"/>
              <a:gd name="connsiteX141" fmla="*/ 228 w 428520"/>
              <a:gd name="connsiteY141" fmla="*/ 122787 h 332793"/>
              <a:gd name="connsiteX142" fmla="*/ 3330 w 428520"/>
              <a:gd name="connsiteY142" fmla="*/ 86786 h 332793"/>
              <a:gd name="connsiteX143" fmla="*/ 9941 w 428520"/>
              <a:gd name="connsiteY143" fmla="*/ 84853 h 332793"/>
              <a:gd name="connsiteX144" fmla="*/ 15071 w 428520"/>
              <a:gd name="connsiteY144" fmla="*/ 89221 h 332793"/>
              <a:gd name="connsiteX145" fmla="*/ 16582 w 428520"/>
              <a:gd name="connsiteY145" fmla="*/ 91415 h 332793"/>
              <a:gd name="connsiteX146" fmla="*/ 16582 w 428520"/>
              <a:gd name="connsiteY146" fmla="*/ 115417 h 332793"/>
              <a:gd name="connsiteX147" fmla="*/ 16228 w 428520"/>
              <a:gd name="connsiteY147" fmla="*/ 145256 h 332793"/>
              <a:gd name="connsiteX148" fmla="*/ 16322 w 428520"/>
              <a:gd name="connsiteY148" fmla="*/ 155319 h 332793"/>
              <a:gd name="connsiteX149" fmla="*/ 16821 w 428520"/>
              <a:gd name="connsiteY149" fmla="*/ 198853 h 332793"/>
              <a:gd name="connsiteX150" fmla="*/ 16873 w 428520"/>
              <a:gd name="connsiteY150" fmla="*/ 238160 h 332793"/>
              <a:gd name="connsiteX151" fmla="*/ 15578 w 428520"/>
              <a:gd name="connsiteY151" fmla="*/ 240791 h 332793"/>
              <a:gd name="connsiteX152" fmla="*/ 8801 w 428520"/>
              <a:gd name="connsiteY152" fmla="*/ 245747 h 332793"/>
              <a:gd name="connsiteX153" fmla="*/ 5236 w 428520"/>
              <a:gd name="connsiteY153" fmla="*/ 245464 h 332793"/>
              <a:gd name="connsiteX154" fmla="*/ 142778 w 428520"/>
              <a:gd name="connsiteY154" fmla="*/ 237955 h 332793"/>
              <a:gd name="connsiteX155" fmla="*/ 140576 w 428520"/>
              <a:gd name="connsiteY155" fmla="*/ 235865 h 332793"/>
              <a:gd name="connsiteX156" fmla="*/ 138401 w 428520"/>
              <a:gd name="connsiteY156" fmla="*/ 233431 h 332793"/>
              <a:gd name="connsiteX157" fmla="*/ 137075 w 428520"/>
              <a:gd name="connsiteY157" fmla="*/ 231422 h 332793"/>
              <a:gd name="connsiteX158" fmla="*/ 136713 w 428520"/>
              <a:gd name="connsiteY158" fmla="*/ 166513 h 332793"/>
              <a:gd name="connsiteX159" fmla="*/ 139234 w 428520"/>
              <a:gd name="connsiteY159" fmla="*/ 97903 h 332793"/>
              <a:gd name="connsiteX160" fmla="*/ 142125 w 428520"/>
              <a:gd name="connsiteY160" fmla="*/ 95263 h 332793"/>
              <a:gd name="connsiteX161" fmla="*/ 151796 w 428520"/>
              <a:gd name="connsiteY161" fmla="*/ 96425 h 332793"/>
              <a:gd name="connsiteX162" fmla="*/ 153925 w 428520"/>
              <a:gd name="connsiteY162" fmla="*/ 165382 h 332793"/>
              <a:gd name="connsiteX163" fmla="*/ 151643 w 428520"/>
              <a:gd name="connsiteY163" fmla="*/ 235485 h 332793"/>
              <a:gd name="connsiteX164" fmla="*/ 142778 w 428520"/>
              <a:gd name="connsiteY164" fmla="*/ 237955 h 332793"/>
              <a:gd name="connsiteX165" fmla="*/ 280223 w 428520"/>
              <a:gd name="connsiteY165" fmla="*/ 234870 h 332793"/>
              <a:gd name="connsiteX166" fmla="*/ 275256 w 428520"/>
              <a:gd name="connsiteY166" fmla="*/ 229987 h 332793"/>
              <a:gd name="connsiteX167" fmla="*/ 275263 w 428520"/>
              <a:gd name="connsiteY167" fmla="*/ 102545 h 332793"/>
              <a:gd name="connsiteX168" fmla="*/ 283635 w 428520"/>
              <a:gd name="connsiteY168" fmla="*/ 96148 h 332793"/>
              <a:gd name="connsiteX169" fmla="*/ 288723 w 428520"/>
              <a:gd name="connsiteY169" fmla="*/ 99571 h 332793"/>
              <a:gd name="connsiteX170" fmla="*/ 292108 w 428520"/>
              <a:gd name="connsiteY170" fmla="*/ 102995 h 332793"/>
              <a:gd name="connsiteX171" fmla="*/ 292149 w 428520"/>
              <a:gd name="connsiteY171" fmla="*/ 112351 h 332793"/>
              <a:gd name="connsiteX172" fmla="*/ 291465 w 428520"/>
              <a:gd name="connsiteY172" fmla="*/ 145256 h 332793"/>
              <a:gd name="connsiteX173" fmla="*/ 291537 w 428520"/>
              <a:gd name="connsiteY173" fmla="*/ 169407 h 332793"/>
              <a:gd name="connsiteX174" fmla="*/ 292024 w 428520"/>
              <a:gd name="connsiteY174" fmla="*/ 201956 h 332793"/>
              <a:gd name="connsiteX175" fmla="*/ 291907 w 428520"/>
              <a:gd name="connsiteY175" fmla="*/ 230278 h 332793"/>
              <a:gd name="connsiteX176" fmla="*/ 290006 w 428520"/>
              <a:gd name="connsiteY176" fmla="*/ 231999 h 332793"/>
              <a:gd name="connsiteX177" fmla="*/ 283676 w 428520"/>
              <a:gd name="connsiteY177" fmla="*/ 236226 h 332793"/>
              <a:gd name="connsiteX178" fmla="*/ 280223 w 428520"/>
              <a:gd name="connsiteY178" fmla="*/ 234870 h 332793"/>
              <a:gd name="connsiteX179" fmla="*/ 245216 w 428520"/>
              <a:gd name="connsiteY179" fmla="*/ 207843 h 332793"/>
              <a:gd name="connsiteX180" fmla="*/ 243245 w 428520"/>
              <a:gd name="connsiteY180" fmla="*/ 206512 h 332793"/>
              <a:gd name="connsiteX181" fmla="*/ 240385 w 428520"/>
              <a:gd name="connsiteY181" fmla="*/ 200412 h 332793"/>
              <a:gd name="connsiteX182" fmla="*/ 240272 w 428520"/>
              <a:gd name="connsiteY182" fmla="*/ 132777 h 332793"/>
              <a:gd name="connsiteX183" fmla="*/ 249981 w 428520"/>
              <a:gd name="connsiteY183" fmla="*/ 124142 h 332793"/>
              <a:gd name="connsiteX184" fmla="*/ 256117 w 428520"/>
              <a:gd name="connsiteY184" fmla="*/ 129166 h 332793"/>
              <a:gd name="connsiteX185" fmla="*/ 256874 w 428520"/>
              <a:gd name="connsiteY185" fmla="*/ 164778 h 332793"/>
              <a:gd name="connsiteX186" fmla="*/ 256387 w 428520"/>
              <a:gd name="connsiteY186" fmla="*/ 201609 h 332793"/>
              <a:gd name="connsiteX187" fmla="*/ 253340 w 428520"/>
              <a:gd name="connsiteY187" fmla="*/ 207456 h 332793"/>
              <a:gd name="connsiteX188" fmla="*/ 245216 w 428520"/>
              <a:gd name="connsiteY188" fmla="*/ 207843 h 33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28520" h="332793">
                <a:moveTo>
                  <a:pt x="349025" y="331890"/>
                </a:moveTo>
                <a:cubicBezTo>
                  <a:pt x="346897" y="330876"/>
                  <a:pt x="345658" y="329500"/>
                  <a:pt x="344605" y="326979"/>
                </a:cubicBezTo>
                <a:cubicBezTo>
                  <a:pt x="344057" y="325667"/>
                  <a:pt x="343989" y="308210"/>
                  <a:pt x="343981" y="166650"/>
                </a:cubicBezTo>
                <a:cubicBezTo>
                  <a:pt x="343972" y="27216"/>
                  <a:pt x="344044" y="7573"/>
                  <a:pt x="344569" y="5983"/>
                </a:cubicBezTo>
                <a:cubicBezTo>
                  <a:pt x="346243" y="911"/>
                  <a:pt x="346910" y="300"/>
                  <a:pt x="351070" y="34"/>
                </a:cubicBezTo>
                <a:cubicBezTo>
                  <a:pt x="353058" y="-94"/>
                  <a:pt x="354290" y="20"/>
                  <a:pt x="355015" y="400"/>
                </a:cubicBezTo>
                <a:cubicBezTo>
                  <a:pt x="355594" y="704"/>
                  <a:pt x="357102" y="2487"/>
                  <a:pt x="358364" y="4362"/>
                </a:cubicBezTo>
                <a:lnTo>
                  <a:pt x="360659" y="7771"/>
                </a:lnTo>
                <a:lnTo>
                  <a:pt x="360622" y="166175"/>
                </a:lnTo>
                <a:cubicBezTo>
                  <a:pt x="360602" y="253298"/>
                  <a:pt x="360575" y="324800"/>
                  <a:pt x="360561" y="325069"/>
                </a:cubicBezTo>
                <a:cubicBezTo>
                  <a:pt x="360548" y="325339"/>
                  <a:pt x="359768" y="326454"/>
                  <a:pt x="358827" y="327548"/>
                </a:cubicBezTo>
                <a:cubicBezTo>
                  <a:pt x="357886" y="328642"/>
                  <a:pt x="356573" y="330206"/>
                  <a:pt x="355909" y="331024"/>
                </a:cubicBezTo>
                <a:cubicBezTo>
                  <a:pt x="354282" y="333025"/>
                  <a:pt x="352008" y="333312"/>
                  <a:pt x="349025" y="331890"/>
                </a:cubicBezTo>
                <a:close/>
                <a:moveTo>
                  <a:pt x="74966" y="301802"/>
                </a:moveTo>
                <a:cubicBezTo>
                  <a:pt x="73189" y="301503"/>
                  <a:pt x="72774" y="301071"/>
                  <a:pt x="70002" y="296627"/>
                </a:cubicBezTo>
                <a:lnTo>
                  <a:pt x="68134" y="293632"/>
                </a:lnTo>
                <a:lnTo>
                  <a:pt x="68027" y="167820"/>
                </a:lnTo>
                <a:cubicBezTo>
                  <a:pt x="67968" y="98624"/>
                  <a:pt x="67910" y="41491"/>
                  <a:pt x="67899" y="40859"/>
                </a:cubicBezTo>
                <a:cubicBezTo>
                  <a:pt x="67888" y="40227"/>
                  <a:pt x="68677" y="38144"/>
                  <a:pt x="69654" y="36230"/>
                </a:cubicBezTo>
                <a:cubicBezTo>
                  <a:pt x="71933" y="31763"/>
                  <a:pt x="73049" y="30931"/>
                  <a:pt x="76718" y="30962"/>
                </a:cubicBezTo>
                <a:cubicBezTo>
                  <a:pt x="79955" y="30990"/>
                  <a:pt x="81872" y="31614"/>
                  <a:pt x="82874" y="32966"/>
                </a:cubicBezTo>
                <a:cubicBezTo>
                  <a:pt x="83289" y="33526"/>
                  <a:pt x="83952" y="35609"/>
                  <a:pt x="84345" y="37595"/>
                </a:cubicBezTo>
                <a:cubicBezTo>
                  <a:pt x="84986" y="40822"/>
                  <a:pt x="85041" y="43057"/>
                  <a:pt x="84870" y="58713"/>
                </a:cubicBezTo>
                <a:cubicBezTo>
                  <a:pt x="84765" y="68344"/>
                  <a:pt x="84685" y="77310"/>
                  <a:pt x="84692" y="78638"/>
                </a:cubicBezTo>
                <a:cubicBezTo>
                  <a:pt x="84699" y="79966"/>
                  <a:pt x="84724" y="121628"/>
                  <a:pt x="84747" y="171218"/>
                </a:cubicBezTo>
                <a:cubicBezTo>
                  <a:pt x="84771" y="220809"/>
                  <a:pt x="84835" y="267451"/>
                  <a:pt x="84889" y="274868"/>
                </a:cubicBezTo>
                <a:cubicBezTo>
                  <a:pt x="84943" y="282284"/>
                  <a:pt x="84991" y="289711"/>
                  <a:pt x="84995" y="291371"/>
                </a:cubicBezTo>
                <a:cubicBezTo>
                  <a:pt x="85003" y="294024"/>
                  <a:pt x="84825" y="294766"/>
                  <a:pt x="83533" y="297476"/>
                </a:cubicBezTo>
                <a:cubicBezTo>
                  <a:pt x="82725" y="299174"/>
                  <a:pt x="81673" y="300772"/>
                  <a:pt x="81196" y="301027"/>
                </a:cubicBezTo>
                <a:cubicBezTo>
                  <a:pt x="79908" y="301717"/>
                  <a:pt x="76776" y="302106"/>
                  <a:pt x="74966" y="301802"/>
                </a:cubicBezTo>
                <a:close/>
                <a:moveTo>
                  <a:pt x="384286" y="301142"/>
                </a:moveTo>
                <a:cubicBezTo>
                  <a:pt x="383954" y="301015"/>
                  <a:pt x="382462" y="299836"/>
                  <a:pt x="380970" y="298520"/>
                </a:cubicBezTo>
                <a:cubicBezTo>
                  <a:pt x="379085" y="296857"/>
                  <a:pt x="378125" y="295679"/>
                  <a:pt x="377822" y="294656"/>
                </a:cubicBezTo>
                <a:cubicBezTo>
                  <a:pt x="377160" y="292425"/>
                  <a:pt x="377486" y="259767"/>
                  <a:pt x="378186" y="258163"/>
                </a:cubicBezTo>
                <a:cubicBezTo>
                  <a:pt x="379125" y="256008"/>
                  <a:pt x="379231" y="250460"/>
                  <a:pt x="378393" y="247295"/>
                </a:cubicBezTo>
                <a:cubicBezTo>
                  <a:pt x="377680" y="244601"/>
                  <a:pt x="377642" y="240716"/>
                  <a:pt x="377537" y="158338"/>
                </a:cubicBezTo>
                <a:lnTo>
                  <a:pt x="377426" y="72198"/>
                </a:lnTo>
                <a:lnTo>
                  <a:pt x="378286" y="67971"/>
                </a:lnTo>
                <a:cubicBezTo>
                  <a:pt x="379221" y="63375"/>
                  <a:pt x="379170" y="60508"/>
                  <a:pt x="378062" y="55257"/>
                </a:cubicBezTo>
                <a:cubicBezTo>
                  <a:pt x="377692" y="53505"/>
                  <a:pt x="377433" y="49855"/>
                  <a:pt x="377391" y="45792"/>
                </a:cubicBezTo>
                <a:cubicBezTo>
                  <a:pt x="377329" y="39924"/>
                  <a:pt x="377413" y="38977"/>
                  <a:pt x="378137" y="37374"/>
                </a:cubicBezTo>
                <a:cubicBezTo>
                  <a:pt x="379728" y="33848"/>
                  <a:pt x="382995" y="31346"/>
                  <a:pt x="386010" y="31343"/>
                </a:cubicBezTo>
                <a:cubicBezTo>
                  <a:pt x="388452" y="31341"/>
                  <a:pt x="390240" y="32090"/>
                  <a:pt x="392003" y="33853"/>
                </a:cubicBezTo>
                <a:cubicBezTo>
                  <a:pt x="394770" y="36620"/>
                  <a:pt x="395432" y="41706"/>
                  <a:pt x="394144" y="50286"/>
                </a:cubicBezTo>
                <a:cubicBezTo>
                  <a:pt x="393395" y="55275"/>
                  <a:pt x="393386" y="62301"/>
                  <a:pt x="394119" y="70386"/>
                </a:cubicBezTo>
                <a:cubicBezTo>
                  <a:pt x="394581" y="75482"/>
                  <a:pt x="394690" y="91307"/>
                  <a:pt x="394712" y="156727"/>
                </a:cubicBezTo>
                <a:cubicBezTo>
                  <a:pt x="394736" y="228366"/>
                  <a:pt x="394671" y="237234"/>
                  <a:pt x="394095" y="240653"/>
                </a:cubicBezTo>
                <a:cubicBezTo>
                  <a:pt x="393413" y="244704"/>
                  <a:pt x="393520" y="255452"/>
                  <a:pt x="394317" y="262792"/>
                </a:cubicBezTo>
                <a:cubicBezTo>
                  <a:pt x="394836" y="267577"/>
                  <a:pt x="394849" y="292817"/>
                  <a:pt x="394334" y="294672"/>
                </a:cubicBezTo>
                <a:cubicBezTo>
                  <a:pt x="394054" y="295680"/>
                  <a:pt x="393176" y="296833"/>
                  <a:pt x="391618" y="298239"/>
                </a:cubicBezTo>
                <a:cubicBezTo>
                  <a:pt x="388489" y="301065"/>
                  <a:pt x="386332" y="301919"/>
                  <a:pt x="384286" y="301142"/>
                </a:cubicBezTo>
                <a:close/>
                <a:moveTo>
                  <a:pt x="176803" y="283832"/>
                </a:moveTo>
                <a:cubicBezTo>
                  <a:pt x="174345" y="283208"/>
                  <a:pt x="173298" y="281637"/>
                  <a:pt x="172572" y="277484"/>
                </a:cubicBezTo>
                <a:cubicBezTo>
                  <a:pt x="171879" y="273519"/>
                  <a:pt x="171869" y="56447"/>
                  <a:pt x="172562" y="53874"/>
                </a:cubicBezTo>
                <a:cubicBezTo>
                  <a:pt x="173452" y="50569"/>
                  <a:pt x="174737" y="49441"/>
                  <a:pt x="178541" y="48625"/>
                </a:cubicBezTo>
                <a:cubicBezTo>
                  <a:pt x="180992" y="48099"/>
                  <a:pt x="183253" y="48619"/>
                  <a:pt x="185034" y="50118"/>
                </a:cubicBezTo>
                <a:cubicBezTo>
                  <a:pt x="187312" y="52035"/>
                  <a:pt x="187505" y="52846"/>
                  <a:pt x="187396" y="60042"/>
                </a:cubicBezTo>
                <a:cubicBezTo>
                  <a:pt x="187316" y="65364"/>
                  <a:pt x="187433" y="67044"/>
                  <a:pt x="188036" y="69179"/>
                </a:cubicBezTo>
                <a:cubicBezTo>
                  <a:pt x="188751" y="71713"/>
                  <a:pt x="188865" y="77237"/>
                  <a:pt x="188609" y="96953"/>
                </a:cubicBezTo>
                <a:cubicBezTo>
                  <a:pt x="188596" y="97949"/>
                  <a:pt x="188616" y="112751"/>
                  <a:pt x="188655" y="129847"/>
                </a:cubicBezTo>
                <a:cubicBezTo>
                  <a:pt x="188704" y="152536"/>
                  <a:pt x="188592" y="161744"/>
                  <a:pt x="188236" y="163949"/>
                </a:cubicBezTo>
                <a:cubicBezTo>
                  <a:pt x="187852" y="166329"/>
                  <a:pt x="187855" y="167931"/>
                  <a:pt x="188250" y="171509"/>
                </a:cubicBezTo>
                <a:cubicBezTo>
                  <a:pt x="188609" y="174754"/>
                  <a:pt x="188758" y="185697"/>
                  <a:pt x="188774" y="209860"/>
                </a:cubicBezTo>
                <a:lnTo>
                  <a:pt x="188796" y="243672"/>
                </a:lnTo>
                <a:lnTo>
                  <a:pt x="187868" y="246457"/>
                </a:lnTo>
                <a:cubicBezTo>
                  <a:pt x="187079" y="248823"/>
                  <a:pt x="186975" y="249760"/>
                  <a:pt x="187171" y="252696"/>
                </a:cubicBezTo>
                <a:cubicBezTo>
                  <a:pt x="187298" y="254596"/>
                  <a:pt x="187702" y="257418"/>
                  <a:pt x="188068" y="258968"/>
                </a:cubicBezTo>
                <a:cubicBezTo>
                  <a:pt x="188633" y="261363"/>
                  <a:pt x="189121" y="268126"/>
                  <a:pt x="189137" y="273778"/>
                </a:cubicBezTo>
                <a:cubicBezTo>
                  <a:pt x="189139" y="274618"/>
                  <a:pt x="188671" y="276297"/>
                  <a:pt x="188096" y="277512"/>
                </a:cubicBezTo>
                <a:cubicBezTo>
                  <a:pt x="187521" y="278726"/>
                  <a:pt x="187050" y="279882"/>
                  <a:pt x="187050" y="280081"/>
                </a:cubicBezTo>
                <a:cubicBezTo>
                  <a:pt x="187050" y="280722"/>
                  <a:pt x="184975" y="282930"/>
                  <a:pt x="183802" y="283537"/>
                </a:cubicBezTo>
                <a:cubicBezTo>
                  <a:pt x="182705" y="284104"/>
                  <a:pt x="178561" y="284279"/>
                  <a:pt x="176803" y="283832"/>
                </a:cubicBezTo>
                <a:close/>
                <a:moveTo>
                  <a:pt x="38686" y="272459"/>
                </a:moveTo>
                <a:cubicBezTo>
                  <a:pt x="36798" y="271294"/>
                  <a:pt x="35195" y="269986"/>
                  <a:pt x="34864" y="269339"/>
                </a:cubicBezTo>
                <a:cubicBezTo>
                  <a:pt x="34377" y="268389"/>
                  <a:pt x="34276" y="253406"/>
                  <a:pt x="34176" y="166992"/>
                </a:cubicBezTo>
                <a:cubicBezTo>
                  <a:pt x="34085" y="87713"/>
                  <a:pt x="34167" y="65422"/>
                  <a:pt x="34554" y="64212"/>
                </a:cubicBezTo>
                <a:cubicBezTo>
                  <a:pt x="35115" y="62462"/>
                  <a:pt x="38684" y="58986"/>
                  <a:pt x="40899" y="58032"/>
                </a:cubicBezTo>
                <a:cubicBezTo>
                  <a:pt x="43074" y="57096"/>
                  <a:pt x="44644" y="57638"/>
                  <a:pt x="47693" y="60382"/>
                </a:cubicBezTo>
                <a:cubicBezTo>
                  <a:pt x="49179" y="61719"/>
                  <a:pt x="50622" y="63341"/>
                  <a:pt x="50900" y="63986"/>
                </a:cubicBezTo>
                <a:cubicBezTo>
                  <a:pt x="51302" y="64920"/>
                  <a:pt x="51384" y="85975"/>
                  <a:pt x="51302" y="166953"/>
                </a:cubicBezTo>
                <a:cubicBezTo>
                  <a:pt x="51200" y="268105"/>
                  <a:pt x="51194" y="268751"/>
                  <a:pt x="50394" y="269644"/>
                </a:cubicBezTo>
                <a:cubicBezTo>
                  <a:pt x="49194" y="270983"/>
                  <a:pt x="43672" y="274463"/>
                  <a:pt x="42745" y="274465"/>
                </a:cubicBezTo>
                <a:cubicBezTo>
                  <a:pt x="42301" y="274465"/>
                  <a:pt x="40475" y="273563"/>
                  <a:pt x="38686" y="272459"/>
                </a:cubicBezTo>
                <a:close/>
                <a:moveTo>
                  <a:pt x="212610" y="262463"/>
                </a:moveTo>
                <a:cubicBezTo>
                  <a:pt x="211365" y="261676"/>
                  <a:pt x="208333" y="258501"/>
                  <a:pt x="207396" y="257000"/>
                </a:cubicBezTo>
                <a:cubicBezTo>
                  <a:pt x="207056" y="256457"/>
                  <a:pt x="206773" y="254044"/>
                  <a:pt x="206612" y="250314"/>
                </a:cubicBezTo>
                <a:cubicBezTo>
                  <a:pt x="206473" y="247104"/>
                  <a:pt x="206220" y="242938"/>
                  <a:pt x="206049" y="241056"/>
                </a:cubicBezTo>
                <a:cubicBezTo>
                  <a:pt x="205878" y="239174"/>
                  <a:pt x="205820" y="217891"/>
                  <a:pt x="205920" y="193760"/>
                </a:cubicBezTo>
                <a:cubicBezTo>
                  <a:pt x="206135" y="141750"/>
                  <a:pt x="206138" y="151609"/>
                  <a:pt x="205888" y="111041"/>
                </a:cubicBezTo>
                <a:cubicBezTo>
                  <a:pt x="205737" y="86464"/>
                  <a:pt x="205804" y="77481"/>
                  <a:pt x="206149" y="76480"/>
                </a:cubicBezTo>
                <a:cubicBezTo>
                  <a:pt x="207318" y="73086"/>
                  <a:pt x="211489" y="69581"/>
                  <a:pt x="214361" y="69581"/>
                </a:cubicBezTo>
                <a:cubicBezTo>
                  <a:pt x="217174" y="69581"/>
                  <a:pt x="220735" y="72237"/>
                  <a:pt x="222276" y="75487"/>
                </a:cubicBezTo>
                <a:cubicBezTo>
                  <a:pt x="222934" y="76871"/>
                  <a:pt x="222976" y="82356"/>
                  <a:pt x="222993" y="166633"/>
                </a:cubicBezTo>
                <a:lnTo>
                  <a:pt x="223010" y="256307"/>
                </a:lnTo>
                <a:lnTo>
                  <a:pt x="222075" y="257637"/>
                </a:lnTo>
                <a:cubicBezTo>
                  <a:pt x="220871" y="259353"/>
                  <a:pt x="216354" y="262752"/>
                  <a:pt x="214924" y="263019"/>
                </a:cubicBezTo>
                <a:cubicBezTo>
                  <a:pt x="214228" y="263149"/>
                  <a:pt x="213370" y="262943"/>
                  <a:pt x="212610" y="262463"/>
                </a:cubicBezTo>
                <a:close/>
                <a:moveTo>
                  <a:pt x="109220" y="257919"/>
                </a:moveTo>
                <a:cubicBezTo>
                  <a:pt x="104668" y="256849"/>
                  <a:pt x="103889" y="254973"/>
                  <a:pt x="103555" y="244276"/>
                </a:cubicBezTo>
                <a:cubicBezTo>
                  <a:pt x="103175" y="232099"/>
                  <a:pt x="103319" y="171735"/>
                  <a:pt x="103734" y="168803"/>
                </a:cubicBezTo>
                <a:cubicBezTo>
                  <a:pt x="103955" y="167253"/>
                  <a:pt x="104250" y="162091"/>
                  <a:pt x="104392" y="157331"/>
                </a:cubicBezTo>
                <a:cubicBezTo>
                  <a:pt x="104607" y="150075"/>
                  <a:pt x="104541" y="148208"/>
                  <a:pt x="103985" y="145769"/>
                </a:cubicBezTo>
                <a:cubicBezTo>
                  <a:pt x="103401" y="143212"/>
                  <a:pt x="103319" y="139218"/>
                  <a:pt x="103301" y="112561"/>
                </a:cubicBezTo>
                <a:cubicBezTo>
                  <a:pt x="103289" y="95606"/>
                  <a:pt x="103443" y="81424"/>
                  <a:pt x="103651" y="80361"/>
                </a:cubicBezTo>
                <a:cubicBezTo>
                  <a:pt x="104119" y="77968"/>
                  <a:pt x="104993" y="76624"/>
                  <a:pt x="106632" y="75776"/>
                </a:cubicBezTo>
                <a:cubicBezTo>
                  <a:pt x="108075" y="75030"/>
                  <a:pt x="112351" y="74568"/>
                  <a:pt x="113993" y="74980"/>
                </a:cubicBezTo>
                <a:cubicBezTo>
                  <a:pt x="115800" y="75433"/>
                  <a:pt x="118910" y="78682"/>
                  <a:pt x="119753" y="80996"/>
                </a:cubicBezTo>
                <a:cubicBezTo>
                  <a:pt x="120481" y="82996"/>
                  <a:pt x="120503" y="85572"/>
                  <a:pt x="120382" y="157130"/>
                </a:cubicBezTo>
                <a:cubicBezTo>
                  <a:pt x="120311" y="199490"/>
                  <a:pt x="120098" y="232314"/>
                  <a:pt x="119886" y="233811"/>
                </a:cubicBezTo>
                <a:cubicBezTo>
                  <a:pt x="119617" y="235702"/>
                  <a:pt x="119680" y="237711"/>
                  <a:pt x="120111" y="241056"/>
                </a:cubicBezTo>
                <a:cubicBezTo>
                  <a:pt x="120440" y="243602"/>
                  <a:pt x="120638" y="246818"/>
                  <a:pt x="120552" y="248203"/>
                </a:cubicBezTo>
                <a:cubicBezTo>
                  <a:pt x="120412" y="250444"/>
                  <a:pt x="120174" y="251040"/>
                  <a:pt x="118384" y="253637"/>
                </a:cubicBezTo>
                <a:cubicBezTo>
                  <a:pt x="115497" y="257823"/>
                  <a:pt x="113260" y="258868"/>
                  <a:pt x="109220" y="257919"/>
                </a:cubicBezTo>
                <a:close/>
                <a:moveTo>
                  <a:pt x="312583" y="252220"/>
                </a:moveTo>
                <a:cubicBezTo>
                  <a:pt x="308712" y="249447"/>
                  <a:pt x="308388" y="248755"/>
                  <a:pt x="308541" y="243572"/>
                </a:cubicBezTo>
                <a:cubicBezTo>
                  <a:pt x="308724" y="237336"/>
                  <a:pt x="308724" y="236462"/>
                  <a:pt x="308535" y="158740"/>
                </a:cubicBezTo>
                <a:cubicBezTo>
                  <a:pt x="308422" y="112475"/>
                  <a:pt x="308500" y="85740"/>
                  <a:pt x="308751" y="84776"/>
                </a:cubicBezTo>
                <a:cubicBezTo>
                  <a:pt x="309000" y="83812"/>
                  <a:pt x="309642" y="82883"/>
                  <a:pt x="310523" y="82212"/>
                </a:cubicBezTo>
                <a:cubicBezTo>
                  <a:pt x="311282" y="81633"/>
                  <a:pt x="312618" y="80383"/>
                  <a:pt x="313492" y="79436"/>
                </a:cubicBezTo>
                <a:cubicBezTo>
                  <a:pt x="315678" y="77063"/>
                  <a:pt x="316632" y="76905"/>
                  <a:pt x="319687" y="78410"/>
                </a:cubicBezTo>
                <a:cubicBezTo>
                  <a:pt x="322533" y="79811"/>
                  <a:pt x="324183" y="81290"/>
                  <a:pt x="324966" y="83144"/>
                </a:cubicBezTo>
                <a:cubicBezTo>
                  <a:pt x="325416" y="84209"/>
                  <a:pt x="325513" y="98545"/>
                  <a:pt x="325529" y="166543"/>
                </a:cubicBezTo>
                <a:cubicBezTo>
                  <a:pt x="325550" y="255457"/>
                  <a:pt x="325671" y="250518"/>
                  <a:pt x="323447" y="252085"/>
                </a:cubicBezTo>
                <a:cubicBezTo>
                  <a:pt x="322331" y="252871"/>
                  <a:pt x="317783" y="254339"/>
                  <a:pt x="316463" y="254339"/>
                </a:cubicBezTo>
                <a:cubicBezTo>
                  <a:pt x="315957" y="254339"/>
                  <a:pt x="314211" y="253386"/>
                  <a:pt x="312583" y="252220"/>
                </a:cubicBezTo>
                <a:close/>
                <a:moveTo>
                  <a:pt x="416616" y="251922"/>
                </a:moveTo>
                <a:cubicBezTo>
                  <a:pt x="415691" y="251449"/>
                  <a:pt x="414677" y="250667"/>
                  <a:pt x="414363" y="250185"/>
                </a:cubicBezTo>
                <a:cubicBezTo>
                  <a:pt x="413326" y="248587"/>
                  <a:pt x="411985" y="243879"/>
                  <a:pt x="411960" y="241747"/>
                </a:cubicBezTo>
                <a:cubicBezTo>
                  <a:pt x="411946" y="240592"/>
                  <a:pt x="411967" y="205971"/>
                  <a:pt x="412006" y="164811"/>
                </a:cubicBezTo>
                <a:cubicBezTo>
                  <a:pt x="412082" y="85748"/>
                  <a:pt x="412072" y="86158"/>
                  <a:pt x="413853" y="83440"/>
                </a:cubicBezTo>
                <a:cubicBezTo>
                  <a:pt x="414862" y="81900"/>
                  <a:pt x="417101" y="80441"/>
                  <a:pt x="418958" y="80114"/>
                </a:cubicBezTo>
                <a:cubicBezTo>
                  <a:pt x="423514" y="79312"/>
                  <a:pt x="427238" y="81492"/>
                  <a:pt x="428183" y="85512"/>
                </a:cubicBezTo>
                <a:cubicBezTo>
                  <a:pt x="428401" y="86446"/>
                  <a:pt x="428560" y="119355"/>
                  <a:pt x="428569" y="165985"/>
                </a:cubicBezTo>
                <a:cubicBezTo>
                  <a:pt x="428583" y="233763"/>
                  <a:pt x="428503" y="245181"/>
                  <a:pt x="428000" y="247018"/>
                </a:cubicBezTo>
                <a:cubicBezTo>
                  <a:pt x="426853" y="251213"/>
                  <a:pt x="425441" y="252374"/>
                  <a:pt x="421193" y="252615"/>
                </a:cubicBezTo>
                <a:cubicBezTo>
                  <a:pt x="418816" y="252750"/>
                  <a:pt x="417998" y="252627"/>
                  <a:pt x="416616" y="251922"/>
                </a:cubicBezTo>
                <a:close/>
                <a:moveTo>
                  <a:pt x="5236" y="245464"/>
                </a:moveTo>
                <a:cubicBezTo>
                  <a:pt x="3482" y="244927"/>
                  <a:pt x="1735" y="242677"/>
                  <a:pt x="770" y="239709"/>
                </a:cubicBezTo>
                <a:cubicBezTo>
                  <a:pt x="-15" y="237294"/>
                  <a:pt x="-31" y="236392"/>
                  <a:pt x="135" y="203823"/>
                </a:cubicBezTo>
                <a:cubicBezTo>
                  <a:pt x="228" y="185447"/>
                  <a:pt x="484" y="168136"/>
                  <a:pt x="704" y="165353"/>
                </a:cubicBezTo>
                <a:cubicBezTo>
                  <a:pt x="992" y="161693"/>
                  <a:pt x="973" y="159464"/>
                  <a:pt x="633" y="157302"/>
                </a:cubicBezTo>
                <a:cubicBezTo>
                  <a:pt x="299" y="155182"/>
                  <a:pt x="182" y="145140"/>
                  <a:pt x="228" y="122787"/>
                </a:cubicBezTo>
                <a:cubicBezTo>
                  <a:pt x="300" y="87389"/>
                  <a:pt x="73" y="90031"/>
                  <a:pt x="3330" y="86786"/>
                </a:cubicBezTo>
                <a:cubicBezTo>
                  <a:pt x="5284" y="84839"/>
                  <a:pt x="7467" y="84201"/>
                  <a:pt x="9941" y="84853"/>
                </a:cubicBezTo>
                <a:cubicBezTo>
                  <a:pt x="12053" y="85409"/>
                  <a:pt x="13002" y="86217"/>
                  <a:pt x="15071" y="89221"/>
                </a:cubicBezTo>
                <a:lnTo>
                  <a:pt x="16582" y="91415"/>
                </a:lnTo>
                <a:lnTo>
                  <a:pt x="16582" y="115417"/>
                </a:lnTo>
                <a:cubicBezTo>
                  <a:pt x="16582" y="128618"/>
                  <a:pt x="16423" y="142045"/>
                  <a:pt x="16228" y="145256"/>
                </a:cubicBezTo>
                <a:cubicBezTo>
                  <a:pt x="15991" y="149164"/>
                  <a:pt x="16022" y="152488"/>
                  <a:pt x="16322" y="155319"/>
                </a:cubicBezTo>
                <a:cubicBezTo>
                  <a:pt x="16614" y="158078"/>
                  <a:pt x="16787" y="173195"/>
                  <a:pt x="16821" y="198853"/>
                </a:cubicBezTo>
                <a:lnTo>
                  <a:pt x="16873" y="238160"/>
                </a:lnTo>
                <a:lnTo>
                  <a:pt x="15578" y="240791"/>
                </a:lnTo>
                <a:cubicBezTo>
                  <a:pt x="13890" y="244220"/>
                  <a:pt x="12010" y="245594"/>
                  <a:pt x="8801" y="245747"/>
                </a:cubicBezTo>
                <a:cubicBezTo>
                  <a:pt x="7546" y="245807"/>
                  <a:pt x="5942" y="245679"/>
                  <a:pt x="5236" y="245464"/>
                </a:cubicBezTo>
                <a:close/>
                <a:moveTo>
                  <a:pt x="142778" y="237955"/>
                </a:moveTo>
                <a:cubicBezTo>
                  <a:pt x="142240" y="237579"/>
                  <a:pt x="141249" y="236638"/>
                  <a:pt x="140576" y="235865"/>
                </a:cubicBezTo>
                <a:cubicBezTo>
                  <a:pt x="139902" y="235092"/>
                  <a:pt x="138924" y="233997"/>
                  <a:pt x="138401" y="233431"/>
                </a:cubicBezTo>
                <a:cubicBezTo>
                  <a:pt x="137878" y="232865"/>
                  <a:pt x="137281" y="231961"/>
                  <a:pt x="137075" y="231422"/>
                </a:cubicBezTo>
                <a:cubicBezTo>
                  <a:pt x="136848" y="230829"/>
                  <a:pt x="136704" y="205201"/>
                  <a:pt x="136713" y="166513"/>
                </a:cubicBezTo>
                <a:cubicBezTo>
                  <a:pt x="136728" y="96167"/>
                  <a:pt x="136526" y="101674"/>
                  <a:pt x="139234" y="97903"/>
                </a:cubicBezTo>
                <a:cubicBezTo>
                  <a:pt x="139961" y="96891"/>
                  <a:pt x="141261" y="95703"/>
                  <a:pt x="142125" y="95263"/>
                </a:cubicBezTo>
                <a:cubicBezTo>
                  <a:pt x="144867" y="93864"/>
                  <a:pt x="149831" y="94460"/>
                  <a:pt x="151796" y="96425"/>
                </a:cubicBezTo>
                <a:cubicBezTo>
                  <a:pt x="153892" y="98521"/>
                  <a:pt x="153815" y="96024"/>
                  <a:pt x="153925" y="165382"/>
                </a:cubicBezTo>
                <a:cubicBezTo>
                  <a:pt x="154038" y="236243"/>
                  <a:pt x="154162" y="232446"/>
                  <a:pt x="151643" y="235485"/>
                </a:cubicBezTo>
                <a:cubicBezTo>
                  <a:pt x="149332" y="238274"/>
                  <a:pt x="144969" y="239490"/>
                  <a:pt x="142778" y="237955"/>
                </a:cubicBezTo>
                <a:close/>
                <a:moveTo>
                  <a:pt x="280223" y="234870"/>
                </a:moveTo>
                <a:cubicBezTo>
                  <a:pt x="276939" y="233282"/>
                  <a:pt x="275834" y="232196"/>
                  <a:pt x="275256" y="229987"/>
                </a:cubicBezTo>
                <a:cubicBezTo>
                  <a:pt x="274623" y="227571"/>
                  <a:pt x="274631" y="104657"/>
                  <a:pt x="275263" y="102545"/>
                </a:cubicBezTo>
                <a:cubicBezTo>
                  <a:pt x="276276" y="99164"/>
                  <a:pt x="280223" y="96148"/>
                  <a:pt x="283635" y="96148"/>
                </a:cubicBezTo>
                <a:cubicBezTo>
                  <a:pt x="285238" y="96148"/>
                  <a:pt x="285536" y="96348"/>
                  <a:pt x="288723" y="99571"/>
                </a:cubicBezTo>
                <a:lnTo>
                  <a:pt x="292108" y="102995"/>
                </a:lnTo>
                <a:lnTo>
                  <a:pt x="292149" y="112351"/>
                </a:lnTo>
                <a:cubicBezTo>
                  <a:pt x="292243" y="133768"/>
                  <a:pt x="292051" y="142997"/>
                  <a:pt x="291465" y="145256"/>
                </a:cubicBezTo>
                <a:cubicBezTo>
                  <a:pt x="290671" y="148321"/>
                  <a:pt x="290716" y="163662"/>
                  <a:pt x="291537" y="169407"/>
                </a:cubicBezTo>
                <a:cubicBezTo>
                  <a:pt x="292038" y="172913"/>
                  <a:pt x="292121" y="178464"/>
                  <a:pt x="292024" y="201956"/>
                </a:cubicBezTo>
                <a:lnTo>
                  <a:pt x="291907" y="230278"/>
                </a:lnTo>
                <a:lnTo>
                  <a:pt x="290006" y="231999"/>
                </a:lnTo>
                <a:cubicBezTo>
                  <a:pt x="287621" y="234158"/>
                  <a:pt x="284524" y="236226"/>
                  <a:pt x="283676" y="236226"/>
                </a:cubicBezTo>
                <a:cubicBezTo>
                  <a:pt x="283320" y="236226"/>
                  <a:pt x="281766" y="235616"/>
                  <a:pt x="280223" y="234870"/>
                </a:cubicBezTo>
                <a:close/>
                <a:moveTo>
                  <a:pt x="245216" y="207843"/>
                </a:moveTo>
                <a:cubicBezTo>
                  <a:pt x="244552" y="207483"/>
                  <a:pt x="243665" y="206884"/>
                  <a:pt x="243245" y="206512"/>
                </a:cubicBezTo>
                <a:cubicBezTo>
                  <a:pt x="242367" y="205733"/>
                  <a:pt x="240831" y="202459"/>
                  <a:pt x="240385" y="200412"/>
                </a:cubicBezTo>
                <a:cubicBezTo>
                  <a:pt x="239956" y="198448"/>
                  <a:pt x="239852" y="135474"/>
                  <a:pt x="240272" y="132777"/>
                </a:cubicBezTo>
                <a:cubicBezTo>
                  <a:pt x="241169" y="127033"/>
                  <a:pt x="245296" y="123363"/>
                  <a:pt x="249981" y="124142"/>
                </a:cubicBezTo>
                <a:cubicBezTo>
                  <a:pt x="253184" y="124673"/>
                  <a:pt x="255009" y="126168"/>
                  <a:pt x="256117" y="129166"/>
                </a:cubicBezTo>
                <a:cubicBezTo>
                  <a:pt x="256713" y="130779"/>
                  <a:pt x="256792" y="134476"/>
                  <a:pt x="256874" y="164778"/>
                </a:cubicBezTo>
                <a:cubicBezTo>
                  <a:pt x="256951" y="192821"/>
                  <a:pt x="256867" y="199105"/>
                  <a:pt x="256387" y="201609"/>
                </a:cubicBezTo>
                <a:cubicBezTo>
                  <a:pt x="255709" y="205143"/>
                  <a:pt x="255021" y="206464"/>
                  <a:pt x="253340" y="207456"/>
                </a:cubicBezTo>
                <a:cubicBezTo>
                  <a:pt x="251602" y="208482"/>
                  <a:pt x="246814" y="208711"/>
                  <a:pt x="245216" y="207843"/>
                </a:cubicBezTo>
                <a:close/>
              </a:path>
            </a:pathLst>
          </a:custGeom>
          <a:solidFill>
            <a:srgbClr val="00BCEB"/>
          </a:solidFill>
          <a:ln w="394" cap="flat">
            <a:noFill/>
            <a:prstDash val="solid"/>
            <a:miter/>
          </a:ln>
        </p:spPr>
        <p:txBody>
          <a:bodyPr rtlCol="0" anchor="ct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pic>
        <p:nvPicPr>
          <p:cNvPr id="140" name="Graphic 139">
            <a:extLst>
              <a:ext uri="{FF2B5EF4-FFF2-40B4-BE49-F238E27FC236}">
                <a16:creationId xmlns:a16="http://schemas.microsoft.com/office/drawing/2014/main" id="{BB0F24CF-22E4-FD5E-FBAB-4CA61A96204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01176" y="1683027"/>
            <a:ext cx="387568" cy="476028"/>
          </a:xfrm>
          <a:prstGeom prst="rect">
            <a:avLst/>
          </a:prstGeom>
        </p:spPr>
      </p:pic>
      <p:grpSp>
        <p:nvGrpSpPr>
          <p:cNvPr id="141" name="Group 140">
            <a:extLst>
              <a:ext uri="{FF2B5EF4-FFF2-40B4-BE49-F238E27FC236}">
                <a16:creationId xmlns:a16="http://schemas.microsoft.com/office/drawing/2014/main" id="{CD896BA8-C33C-A6A5-1B53-A1EC214FC1B0}"/>
              </a:ext>
            </a:extLst>
          </p:cNvPr>
          <p:cNvGrpSpPr>
            <a:grpSpLocks noChangeAspect="1"/>
          </p:cNvGrpSpPr>
          <p:nvPr/>
        </p:nvGrpSpPr>
        <p:grpSpPr>
          <a:xfrm>
            <a:off x="3213821" y="1813041"/>
            <a:ext cx="217312" cy="216000"/>
            <a:chOff x="1579728" y="2192901"/>
            <a:chExt cx="496986" cy="493986"/>
          </a:xfrm>
        </p:grpSpPr>
        <p:sp>
          <p:nvSpPr>
            <p:cNvPr id="142" name="Freeform 664">
              <a:extLst>
                <a:ext uri="{FF2B5EF4-FFF2-40B4-BE49-F238E27FC236}">
                  <a16:creationId xmlns:a16="http://schemas.microsoft.com/office/drawing/2014/main" id="{15D7CD04-AF4F-4E0F-7F4E-2627FFB207BD}"/>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143" name="Freeform 665">
              <a:extLst>
                <a:ext uri="{FF2B5EF4-FFF2-40B4-BE49-F238E27FC236}">
                  <a16:creationId xmlns:a16="http://schemas.microsoft.com/office/drawing/2014/main" id="{C3881DCA-500B-9901-590B-C68747EA29D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144" name="Rectangle 143">
              <a:extLst>
                <a:ext uri="{FF2B5EF4-FFF2-40B4-BE49-F238E27FC236}">
                  <a16:creationId xmlns:a16="http://schemas.microsoft.com/office/drawing/2014/main" id="{E2DFD940-FD49-3922-627C-084A1DE27DAF}"/>
                </a:ext>
              </a:extLst>
            </p:cNvPr>
            <p:cNvSpPr/>
            <p:nvPr/>
          </p:nvSpPr>
          <p:spPr>
            <a:xfrm>
              <a:off x="1759636" y="2367857"/>
              <a:ext cx="137160" cy="137160"/>
            </a:xfrm>
            <a:prstGeom prst="rect">
              <a:avLst/>
            </a:prstGeom>
            <a:solidFill>
              <a:srgbClr val="B4E2F6">
                <a:lumMod val="75000"/>
              </a:srgbClr>
            </a:solidFill>
            <a:ln w="3175" cap="flat" cmpd="sng" algn="ctr">
              <a:solidFill>
                <a:srgbClr val="B4E2F6">
                  <a:lumMod val="75000"/>
                </a:srgbClr>
              </a:solidFill>
              <a:prstDash val="solid"/>
            </a:ln>
            <a:effectLst/>
          </p:spPr>
          <p:txBody>
            <a:bodyPr rtlCol="0" anchor="ctr"/>
            <a:lstStyle/>
            <a:p>
              <a:pPr algn="ctr" defTabSz="457189" fontAlgn="auto">
                <a:spcBef>
                  <a:spcPts val="0"/>
                </a:spcBef>
                <a:spcAft>
                  <a:spcPts val="0"/>
                </a:spcAft>
                <a:defRPr/>
              </a:pPr>
              <a:endParaRPr lang="en-US" sz="1800" kern="0">
                <a:solidFill>
                  <a:srgbClr val="0D274D"/>
                </a:solidFill>
                <a:latin typeface="Arial" panose="020B0604020202020204" pitchFamily="34" charset="0"/>
                <a:ea typeface="ＭＳ Ｐゴシック" charset="0"/>
                <a:cs typeface="Arial" panose="020B0604020202020204" pitchFamily="34" charset="0"/>
              </a:endParaRPr>
            </a:p>
          </p:txBody>
        </p:sp>
      </p:grpSp>
      <p:grpSp>
        <p:nvGrpSpPr>
          <p:cNvPr id="145" name="Group 144">
            <a:extLst>
              <a:ext uri="{FF2B5EF4-FFF2-40B4-BE49-F238E27FC236}">
                <a16:creationId xmlns:a16="http://schemas.microsoft.com/office/drawing/2014/main" id="{3FD495D2-7698-63C0-43C0-D9A7A847DD80}"/>
              </a:ext>
            </a:extLst>
          </p:cNvPr>
          <p:cNvGrpSpPr>
            <a:grpSpLocks noChangeAspect="1"/>
          </p:cNvGrpSpPr>
          <p:nvPr/>
        </p:nvGrpSpPr>
        <p:grpSpPr>
          <a:xfrm>
            <a:off x="6656942" y="1813041"/>
            <a:ext cx="217312" cy="216000"/>
            <a:chOff x="1579728" y="2192901"/>
            <a:chExt cx="496986" cy="493986"/>
          </a:xfrm>
        </p:grpSpPr>
        <p:sp>
          <p:nvSpPr>
            <p:cNvPr id="146" name="Freeform 664">
              <a:extLst>
                <a:ext uri="{FF2B5EF4-FFF2-40B4-BE49-F238E27FC236}">
                  <a16:creationId xmlns:a16="http://schemas.microsoft.com/office/drawing/2014/main" id="{B2ABF36F-E9E9-8955-2920-18A10F087F72}"/>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147" name="Freeform 665">
              <a:extLst>
                <a:ext uri="{FF2B5EF4-FFF2-40B4-BE49-F238E27FC236}">
                  <a16:creationId xmlns:a16="http://schemas.microsoft.com/office/drawing/2014/main" id="{4AC4892C-8D0B-7882-9239-DA69BA967664}"/>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148" name="Rectangle 147">
              <a:extLst>
                <a:ext uri="{FF2B5EF4-FFF2-40B4-BE49-F238E27FC236}">
                  <a16:creationId xmlns:a16="http://schemas.microsoft.com/office/drawing/2014/main" id="{CFDD4566-A413-BA10-97BD-4193033B518C}"/>
                </a:ext>
              </a:extLst>
            </p:cNvPr>
            <p:cNvSpPr/>
            <p:nvPr/>
          </p:nvSpPr>
          <p:spPr>
            <a:xfrm>
              <a:off x="1759636" y="2367857"/>
              <a:ext cx="137160" cy="137160"/>
            </a:xfrm>
            <a:prstGeom prst="rect">
              <a:avLst/>
            </a:prstGeom>
            <a:solidFill>
              <a:srgbClr val="B4E2F6">
                <a:lumMod val="75000"/>
              </a:srgbClr>
            </a:solidFill>
            <a:ln w="3175" cap="flat" cmpd="sng" algn="ctr">
              <a:solidFill>
                <a:srgbClr val="B4E2F6">
                  <a:lumMod val="75000"/>
                </a:srgbClr>
              </a:solidFill>
              <a:prstDash val="solid"/>
            </a:ln>
            <a:effectLst/>
          </p:spPr>
          <p:txBody>
            <a:bodyPr rtlCol="0" anchor="ctr"/>
            <a:lstStyle/>
            <a:p>
              <a:pPr algn="ctr" defTabSz="457189" fontAlgn="auto">
                <a:spcBef>
                  <a:spcPts val="0"/>
                </a:spcBef>
                <a:spcAft>
                  <a:spcPts val="0"/>
                </a:spcAft>
                <a:defRPr/>
              </a:pPr>
              <a:endParaRPr lang="en-US" sz="1800" kern="0">
                <a:solidFill>
                  <a:srgbClr val="0D274D"/>
                </a:solidFill>
                <a:latin typeface="Arial" panose="020B0604020202020204" pitchFamily="34" charset="0"/>
                <a:ea typeface="ＭＳ Ｐゴシック" charset="0"/>
                <a:cs typeface="Arial" panose="020B0604020202020204" pitchFamily="34" charset="0"/>
              </a:endParaRPr>
            </a:p>
          </p:txBody>
        </p:sp>
      </p:grpSp>
      <p:sp>
        <p:nvSpPr>
          <p:cNvPr id="149" name="TextBox 148">
            <a:extLst>
              <a:ext uri="{FF2B5EF4-FFF2-40B4-BE49-F238E27FC236}">
                <a16:creationId xmlns:a16="http://schemas.microsoft.com/office/drawing/2014/main" id="{5B368790-5BF2-C338-6335-631474FDD3B1}"/>
              </a:ext>
            </a:extLst>
          </p:cNvPr>
          <p:cNvSpPr txBox="1"/>
          <p:nvPr/>
        </p:nvSpPr>
        <p:spPr>
          <a:xfrm>
            <a:off x="11142650" y="1240180"/>
            <a:ext cx="569388" cy="276999"/>
          </a:xfrm>
          <a:prstGeom prst="rect">
            <a:avLst/>
          </a:prstGeom>
          <a:noFill/>
        </p:spPr>
        <p:txBody>
          <a:bodyPr wrap="none" rtlCol="0">
            <a:spAutoFit/>
          </a:bodyPr>
          <a:lstStyle/>
          <a:p>
            <a:pPr algn="ctr" defTabSz="457178">
              <a:defRPr/>
            </a:pPr>
            <a:r>
              <a:rPr lang="en-GB" sz="1200" b="1">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Apps</a:t>
            </a:r>
          </a:p>
        </p:txBody>
      </p:sp>
      <p:grpSp>
        <p:nvGrpSpPr>
          <p:cNvPr id="150" name="Group 149">
            <a:extLst>
              <a:ext uri="{FF2B5EF4-FFF2-40B4-BE49-F238E27FC236}">
                <a16:creationId xmlns:a16="http://schemas.microsoft.com/office/drawing/2014/main" id="{9115BD32-55A0-596A-B0AF-BCC5F6FEA0CD}"/>
              </a:ext>
            </a:extLst>
          </p:cNvPr>
          <p:cNvGrpSpPr/>
          <p:nvPr/>
        </p:nvGrpSpPr>
        <p:grpSpPr>
          <a:xfrm>
            <a:off x="79731" y="4053743"/>
            <a:ext cx="12032538" cy="1569659"/>
            <a:chOff x="0" y="4587283"/>
            <a:chExt cx="12192000" cy="1866632"/>
          </a:xfrm>
          <a:solidFill>
            <a:srgbClr val="9E9EA2">
              <a:lumMod val="60000"/>
              <a:lumOff val="40000"/>
            </a:srgbClr>
          </a:solidFill>
        </p:grpSpPr>
        <p:sp>
          <p:nvSpPr>
            <p:cNvPr id="151" name="Rectangle 150">
              <a:extLst>
                <a:ext uri="{FF2B5EF4-FFF2-40B4-BE49-F238E27FC236}">
                  <a16:creationId xmlns:a16="http://schemas.microsoft.com/office/drawing/2014/main" id="{684303FC-5709-A281-4697-8B9464FE5D94}"/>
                </a:ext>
              </a:extLst>
            </p:cNvPr>
            <p:cNvSpPr/>
            <p:nvPr/>
          </p:nvSpPr>
          <p:spPr>
            <a:xfrm>
              <a:off x="0" y="4616581"/>
              <a:ext cx="12192000" cy="1837333"/>
            </a:xfrm>
            <a:prstGeom prst="rect">
              <a:avLst/>
            </a:prstGeom>
            <a:grp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D274D"/>
                </a:solidFill>
                <a:effectLst/>
                <a:uLnTx/>
                <a:uFillTx/>
                <a:latin typeface="Arial" panose="020B0604020202020204" pitchFamily="34" charset="0"/>
                <a:ea typeface="ＭＳ Ｐゴシック" charset="0"/>
                <a:cs typeface="Arial" panose="020B0604020202020204" pitchFamily="34" charset="0"/>
              </a:endParaRPr>
            </a:p>
          </p:txBody>
        </p:sp>
        <p:grpSp>
          <p:nvGrpSpPr>
            <p:cNvPr id="152" name="Group 151">
              <a:extLst>
                <a:ext uri="{FF2B5EF4-FFF2-40B4-BE49-F238E27FC236}">
                  <a16:creationId xmlns:a16="http://schemas.microsoft.com/office/drawing/2014/main" id="{E3C01C95-A2DE-8BA0-5178-BBD4F87E088A}"/>
                </a:ext>
              </a:extLst>
            </p:cNvPr>
            <p:cNvGrpSpPr/>
            <p:nvPr/>
          </p:nvGrpSpPr>
          <p:grpSpPr>
            <a:xfrm>
              <a:off x="47747" y="4587283"/>
              <a:ext cx="12138558" cy="1866632"/>
              <a:chOff x="47747" y="4587283"/>
              <a:chExt cx="12138558" cy="1866632"/>
            </a:xfrm>
            <a:grpFill/>
          </p:grpSpPr>
          <p:sp>
            <p:nvSpPr>
              <p:cNvPr id="153" name="TextBox 152">
                <a:extLst>
                  <a:ext uri="{FF2B5EF4-FFF2-40B4-BE49-F238E27FC236}">
                    <a16:creationId xmlns:a16="http://schemas.microsoft.com/office/drawing/2014/main" id="{D971324C-8BBD-ADEC-2416-93EE265634ED}"/>
                  </a:ext>
                </a:extLst>
              </p:cNvPr>
              <p:cNvSpPr txBox="1"/>
              <p:nvPr/>
            </p:nvSpPr>
            <p:spPr>
              <a:xfrm>
                <a:off x="623546" y="4919702"/>
                <a:ext cx="1959063" cy="1281022"/>
              </a:xfrm>
              <a:prstGeom prst="rect">
                <a:avLst/>
              </a:prstGeom>
              <a:grpFill/>
            </p:spPr>
            <p:txBody>
              <a:bodyPr wrap="square" rtlCol="0">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User Equipment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(UE)</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Device with a 5G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Radio Interface</a:t>
                </a:r>
              </a:p>
            </p:txBody>
          </p:sp>
          <p:sp>
            <p:nvSpPr>
              <p:cNvPr id="154" name="TextBox 153">
                <a:extLst>
                  <a:ext uri="{FF2B5EF4-FFF2-40B4-BE49-F238E27FC236}">
                    <a16:creationId xmlns:a16="http://schemas.microsoft.com/office/drawing/2014/main" id="{DF936B21-E94D-4156-BA2D-18D7F3C3FB6B}"/>
                  </a:ext>
                </a:extLst>
              </p:cNvPr>
              <p:cNvSpPr txBox="1"/>
              <p:nvPr/>
            </p:nvSpPr>
            <p:spPr>
              <a:xfrm>
                <a:off x="3887619" y="4705963"/>
                <a:ext cx="2215907" cy="1573826"/>
              </a:xfrm>
              <a:prstGeom prst="rect">
                <a:avLst/>
              </a:prstGeom>
              <a:noFill/>
            </p:spPr>
            <p:txBody>
              <a:bodyPr wrap="square" rtlCol="0">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Radio Access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Network (RAN)</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Radio Antennas and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Control Functions</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5G = OFDMA</a:t>
                </a:r>
              </a:p>
            </p:txBody>
          </p:sp>
          <p:sp>
            <p:nvSpPr>
              <p:cNvPr id="155" name="TextBox 154">
                <a:extLst>
                  <a:ext uri="{FF2B5EF4-FFF2-40B4-BE49-F238E27FC236}">
                    <a16:creationId xmlns:a16="http://schemas.microsoft.com/office/drawing/2014/main" id="{435EB02E-B5D1-BE80-67E8-CA948B7A3CF2}"/>
                  </a:ext>
                </a:extLst>
              </p:cNvPr>
              <p:cNvSpPr txBox="1"/>
              <p:nvPr/>
            </p:nvSpPr>
            <p:spPr>
              <a:xfrm>
                <a:off x="7751573" y="4745341"/>
                <a:ext cx="2652913" cy="1281022"/>
              </a:xfrm>
              <a:prstGeom prst="rect">
                <a:avLst/>
              </a:prstGeom>
              <a:noFill/>
            </p:spPr>
            <p:txBody>
              <a:bodyPr wrap="square" rtlCol="0">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Mobile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Packet Core</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ea typeface="ＭＳ Ｐゴシック" charset="0"/>
                    <a:cs typeface="Arial" panose="020B0604020202020204" pitchFamily="34" charset="0"/>
                  </a:rPr>
                  <a:t>User session Policy and Control Millions of UEs</a:t>
                </a:r>
              </a:p>
            </p:txBody>
          </p:sp>
          <p:sp>
            <p:nvSpPr>
              <p:cNvPr id="156" name="TextBox 155">
                <a:extLst>
                  <a:ext uri="{FF2B5EF4-FFF2-40B4-BE49-F238E27FC236}">
                    <a16:creationId xmlns:a16="http://schemas.microsoft.com/office/drawing/2014/main" id="{5E13F464-6573-8DF5-C03F-9FF4BE94BE8F}"/>
                  </a:ext>
                </a:extLst>
              </p:cNvPr>
              <p:cNvSpPr txBox="1"/>
              <p:nvPr/>
            </p:nvSpPr>
            <p:spPr>
              <a:xfrm>
                <a:off x="2261384" y="4587283"/>
                <a:ext cx="1804863" cy="1866632"/>
              </a:xfrm>
              <a:prstGeom prst="rect">
                <a:avLst/>
              </a:prstGeom>
              <a:noFill/>
            </p:spPr>
            <p:txBody>
              <a:bodyPr wrap="none" rtlCol="0" anchor="ctr">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Licensed</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Spectrum</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Shared or Private</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20-50 GHz</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1 – 7 GHz</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Sub 1 GHz</a:t>
                </a:r>
              </a:p>
            </p:txBody>
          </p:sp>
          <p:grpSp>
            <p:nvGrpSpPr>
              <p:cNvPr id="161" name="Group 160">
                <a:extLst>
                  <a:ext uri="{FF2B5EF4-FFF2-40B4-BE49-F238E27FC236}">
                    <a16:creationId xmlns:a16="http://schemas.microsoft.com/office/drawing/2014/main" id="{26FDFD39-F6DE-554B-9B1C-38F40BB0881B}"/>
                  </a:ext>
                </a:extLst>
              </p:cNvPr>
              <p:cNvGrpSpPr/>
              <p:nvPr/>
            </p:nvGrpSpPr>
            <p:grpSpPr>
              <a:xfrm>
                <a:off x="10485457" y="4874080"/>
                <a:ext cx="1700848" cy="891323"/>
                <a:chOff x="7864093" y="2914514"/>
                <a:chExt cx="1275636" cy="668492"/>
              </a:xfrm>
              <a:grpFill/>
            </p:grpSpPr>
            <p:sp>
              <p:nvSpPr>
                <p:cNvPr id="163" name="Freeform 751">
                  <a:extLst>
                    <a:ext uri="{FF2B5EF4-FFF2-40B4-BE49-F238E27FC236}">
                      <a16:creationId xmlns:a16="http://schemas.microsoft.com/office/drawing/2014/main" id="{BA707D69-2F9B-05E7-6E1E-D209E70A4B25}"/>
                    </a:ext>
                  </a:extLst>
                </p:cNvPr>
                <p:cNvSpPr>
                  <a:spLocks/>
                </p:cNvSpPr>
                <p:nvPr/>
              </p:nvSpPr>
              <p:spPr bwMode="auto">
                <a:xfrm>
                  <a:off x="7864093" y="3292575"/>
                  <a:ext cx="1275636" cy="290431"/>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4" name="Freeform 753">
                  <a:extLst>
                    <a:ext uri="{FF2B5EF4-FFF2-40B4-BE49-F238E27FC236}">
                      <a16:creationId xmlns:a16="http://schemas.microsoft.com/office/drawing/2014/main" id="{9A14D6AC-84BA-516D-82BD-9A6852C202DF}"/>
                    </a:ext>
                  </a:extLst>
                </p:cNvPr>
                <p:cNvSpPr>
                  <a:spLocks/>
                </p:cNvSpPr>
                <p:nvPr/>
              </p:nvSpPr>
              <p:spPr bwMode="auto">
                <a:xfrm>
                  <a:off x="8503092" y="2914514"/>
                  <a:ext cx="430733" cy="290431"/>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457189"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5" name="Freeform 752">
                  <a:extLst>
                    <a:ext uri="{FF2B5EF4-FFF2-40B4-BE49-F238E27FC236}">
                      <a16:creationId xmlns:a16="http://schemas.microsoft.com/office/drawing/2014/main" id="{5EE6A0FD-F6EB-63A9-877E-50C779474459}"/>
                    </a:ext>
                  </a:extLst>
                </p:cNvPr>
                <p:cNvSpPr>
                  <a:spLocks/>
                </p:cNvSpPr>
                <p:nvPr/>
              </p:nvSpPr>
              <p:spPr bwMode="auto">
                <a:xfrm>
                  <a:off x="8145726" y="3102294"/>
                  <a:ext cx="906434" cy="290431"/>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ctr" anchorCtr="0" compatLnSpc="1">
                  <a:prstTxWarp prst="textNoShape">
                    <a:avLst/>
                  </a:prstTxWarp>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58" name="TextBox 157">
                <a:extLst>
                  <a:ext uri="{FF2B5EF4-FFF2-40B4-BE49-F238E27FC236}">
                    <a16:creationId xmlns:a16="http://schemas.microsoft.com/office/drawing/2014/main" id="{6D259F5B-341D-A303-87BE-122FC25722F3}"/>
                  </a:ext>
                </a:extLst>
              </p:cNvPr>
              <p:cNvSpPr txBox="1"/>
              <p:nvPr/>
            </p:nvSpPr>
            <p:spPr>
              <a:xfrm>
                <a:off x="6000388" y="4609510"/>
                <a:ext cx="1886075" cy="1573826"/>
              </a:xfrm>
              <a:prstGeom prst="rect">
                <a:avLst/>
              </a:prstGeom>
              <a:noFill/>
            </p:spPr>
            <p:txBody>
              <a:bodyPr wrap="none" rtlCol="0" anchor="ctr">
                <a:sp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Service Provider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or Enterprise</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Optical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Segment Routing</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MPLS L2/L3 VPN</a:t>
                </a:r>
              </a:p>
            </p:txBody>
          </p:sp>
          <p:pic>
            <p:nvPicPr>
              <p:cNvPr id="159" name="Picture 18" descr="Directory Listing /ftp/Inbox/Marcoms/Logos/3GPP_logo">
                <a:extLst>
                  <a:ext uri="{FF2B5EF4-FFF2-40B4-BE49-F238E27FC236}">
                    <a16:creationId xmlns:a16="http://schemas.microsoft.com/office/drawing/2014/main" id="{9B483F17-4373-8005-C875-D2F71BD0DF46}"/>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2266" y="5280339"/>
                <a:ext cx="693403" cy="406703"/>
              </a:xfrm>
              <a:prstGeom prst="rect">
                <a:avLst/>
              </a:prstGeom>
              <a:grpFill/>
            </p:spPr>
          </p:pic>
          <p:pic>
            <p:nvPicPr>
              <p:cNvPr id="160" name="Picture 159">
                <a:extLst>
                  <a:ext uri="{FF2B5EF4-FFF2-40B4-BE49-F238E27FC236}">
                    <a16:creationId xmlns:a16="http://schemas.microsoft.com/office/drawing/2014/main" id="{49BD0458-B5EA-AA3C-A6DD-E01F4CD166B6}"/>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74943"/>
              <a:stretch/>
            </p:blipFill>
            <p:spPr>
              <a:xfrm>
                <a:off x="47747" y="4666318"/>
                <a:ext cx="741120" cy="576293"/>
              </a:xfrm>
              <a:prstGeom prst="rect">
                <a:avLst/>
              </a:prstGeom>
              <a:grpFill/>
            </p:spPr>
          </p:pic>
        </p:grpSp>
      </p:grpSp>
      <p:sp>
        <p:nvSpPr>
          <p:cNvPr id="166" name="Rectangle 165">
            <a:extLst>
              <a:ext uri="{FF2B5EF4-FFF2-40B4-BE49-F238E27FC236}">
                <a16:creationId xmlns:a16="http://schemas.microsoft.com/office/drawing/2014/main" id="{16DEE1AF-33D0-39D1-6690-58F773261119}"/>
              </a:ext>
            </a:extLst>
          </p:cNvPr>
          <p:cNvSpPr/>
          <p:nvPr/>
        </p:nvSpPr>
        <p:spPr>
          <a:xfrm>
            <a:off x="79730" y="2314815"/>
            <a:ext cx="12026919" cy="1309828"/>
          </a:xfrm>
          <a:prstGeom prst="rect">
            <a:avLst/>
          </a:prstGeom>
          <a:solidFill>
            <a:srgbClr val="00BCEB">
              <a:lumMod val="60000"/>
              <a:lumOff val="40000"/>
            </a:srgbClr>
          </a:solidFill>
          <a:ln w="25400"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67" name="TextBox 166">
            <a:extLst>
              <a:ext uri="{FF2B5EF4-FFF2-40B4-BE49-F238E27FC236}">
                <a16:creationId xmlns:a16="http://schemas.microsoft.com/office/drawing/2014/main" id="{97AF8BBC-B704-4821-AAB8-5F8ED976EE6B}"/>
              </a:ext>
            </a:extLst>
          </p:cNvPr>
          <p:cNvSpPr txBox="1"/>
          <p:nvPr/>
        </p:nvSpPr>
        <p:spPr>
          <a:xfrm>
            <a:off x="752528" y="2303352"/>
            <a:ext cx="1996060" cy="1077218"/>
          </a:xfrm>
          <a:prstGeom prst="rect">
            <a:avLst/>
          </a:prstGeom>
          <a:noFill/>
        </p:spPr>
        <p:txBody>
          <a:bodyPr wrap="none" rtlCol="0">
            <a:spAutoFit/>
          </a:bodyPr>
          <a:lstStyle/>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User </a:t>
            </a:r>
          </a:p>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Equipment</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Device with a Wi-Fi </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Radio Interface</a:t>
            </a:r>
          </a:p>
        </p:txBody>
      </p:sp>
      <p:sp>
        <p:nvSpPr>
          <p:cNvPr id="168" name="TextBox 167">
            <a:extLst>
              <a:ext uri="{FF2B5EF4-FFF2-40B4-BE49-F238E27FC236}">
                <a16:creationId xmlns:a16="http://schemas.microsoft.com/office/drawing/2014/main" id="{FE524A76-DB2A-9CD5-5452-1D3516132C6F}"/>
              </a:ext>
            </a:extLst>
          </p:cNvPr>
          <p:cNvSpPr txBox="1"/>
          <p:nvPr/>
        </p:nvSpPr>
        <p:spPr>
          <a:xfrm>
            <a:off x="3929434" y="2287364"/>
            <a:ext cx="2156805" cy="1323439"/>
          </a:xfrm>
          <a:prstGeom prst="rect">
            <a:avLst/>
          </a:prstGeom>
          <a:noFill/>
        </p:spPr>
        <p:txBody>
          <a:bodyPr wrap="square" rtlCol="0">
            <a:spAutoFit/>
          </a:bodyPr>
          <a:lstStyle/>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Access Points </a:t>
            </a:r>
          </a:p>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(AP)</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Radio Antennas and </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Control Functions</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Wi-Fi6 = OFDMA</a:t>
            </a:r>
          </a:p>
        </p:txBody>
      </p:sp>
      <p:sp>
        <p:nvSpPr>
          <p:cNvPr id="170" name="TextBox 169">
            <a:extLst>
              <a:ext uri="{FF2B5EF4-FFF2-40B4-BE49-F238E27FC236}">
                <a16:creationId xmlns:a16="http://schemas.microsoft.com/office/drawing/2014/main" id="{76CDB78D-96D9-CF11-AA07-91289434B2BA}"/>
              </a:ext>
            </a:extLst>
          </p:cNvPr>
          <p:cNvSpPr txBox="1"/>
          <p:nvPr/>
        </p:nvSpPr>
        <p:spPr>
          <a:xfrm>
            <a:off x="2670123" y="2274541"/>
            <a:ext cx="1277914" cy="1323439"/>
          </a:xfrm>
          <a:prstGeom prst="rect">
            <a:avLst/>
          </a:prstGeom>
          <a:noFill/>
        </p:spPr>
        <p:txBody>
          <a:bodyPr wrap="none" rtlCol="0">
            <a:spAutoFit/>
          </a:bodyPr>
          <a:lstStyle/>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Unlicensed</a:t>
            </a:r>
          </a:p>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Spectrum</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2.4 GHz</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5 GHz</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6 GHz</a:t>
            </a:r>
          </a:p>
        </p:txBody>
      </p:sp>
      <p:grpSp>
        <p:nvGrpSpPr>
          <p:cNvPr id="171" name="Group 170">
            <a:extLst>
              <a:ext uri="{FF2B5EF4-FFF2-40B4-BE49-F238E27FC236}">
                <a16:creationId xmlns:a16="http://schemas.microsoft.com/office/drawing/2014/main" id="{9B120211-CF9C-DB23-DFDE-D17D565E2260}"/>
              </a:ext>
            </a:extLst>
          </p:cNvPr>
          <p:cNvGrpSpPr/>
          <p:nvPr/>
        </p:nvGrpSpPr>
        <p:grpSpPr>
          <a:xfrm>
            <a:off x="10704796" y="2506886"/>
            <a:ext cx="1366450" cy="668492"/>
            <a:chOff x="7864093" y="3836529"/>
            <a:chExt cx="1366450" cy="668492"/>
          </a:xfrm>
          <a:solidFill>
            <a:srgbClr val="9E9EA2"/>
          </a:solidFill>
        </p:grpSpPr>
        <p:grpSp>
          <p:nvGrpSpPr>
            <p:cNvPr id="172" name="Group 171">
              <a:extLst>
                <a:ext uri="{FF2B5EF4-FFF2-40B4-BE49-F238E27FC236}">
                  <a16:creationId xmlns:a16="http://schemas.microsoft.com/office/drawing/2014/main" id="{48F32312-CC32-DD99-8F5C-3C8EEB291FA2}"/>
                </a:ext>
              </a:extLst>
            </p:cNvPr>
            <p:cNvGrpSpPr>
              <a:grpSpLocks noChangeAspect="1"/>
            </p:cNvGrpSpPr>
            <p:nvPr/>
          </p:nvGrpSpPr>
          <p:grpSpPr>
            <a:xfrm>
              <a:off x="7864093" y="3836529"/>
              <a:ext cx="1275636" cy="668492"/>
              <a:chOff x="836085" y="1496592"/>
              <a:chExt cx="538984" cy="266991"/>
            </a:xfrm>
            <a:grpFill/>
            <a:effectLst/>
          </p:grpSpPr>
          <p:sp>
            <p:nvSpPr>
              <p:cNvPr id="174" name="Freeform 751">
                <a:extLst>
                  <a:ext uri="{FF2B5EF4-FFF2-40B4-BE49-F238E27FC236}">
                    <a16:creationId xmlns:a16="http://schemas.microsoft.com/office/drawing/2014/main" id="{F673FCF4-0E62-4854-0E39-6F58E8056AF1}"/>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175" name="Freeform 753">
                <a:extLst>
                  <a:ext uri="{FF2B5EF4-FFF2-40B4-BE49-F238E27FC236}">
                    <a16:creationId xmlns:a16="http://schemas.microsoft.com/office/drawing/2014/main" id="{5EC65436-65E7-40EB-1A79-2F5FAA58D107}"/>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176" name="Freeform 752">
                <a:extLst>
                  <a:ext uri="{FF2B5EF4-FFF2-40B4-BE49-F238E27FC236}">
                    <a16:creationId xmlns:a16="http://schemas.microsoft.com/office/drawing/2014/main" id="{E3158C0D-760A-C800-D59B-8A38EF226651}"/>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ctr" anchorCtr="0" compatLnSpc="1">
                <a:prstTxWarp prst="textNoShape">
                  <a:avLst/>
                </a:prstTxWarp>
              </a:bodyPr>
              <a:lstStyle/>
              <a:p>
                <a:pPr algn="ctr" defTabSz="457189" fontAlgn="auto">
                  <a:spcBef>
                    <a:spcPts val="0"/>
                  </a:spcBef>
                  <a:spcAft>
                    <a:spcPts val="0"/>
                  </a:spcAft>
                  <a:defRPr/>
                </a:pPr>
                <a:endParaRPr lang="en-US" sz="1600" b="1" kern="0">
                  <a:effectLst>
                    <a:glow>
                      <a:srgbClr val="000000"/>
                    </a:glow>
                  </a:effectLst>
                  <a:latin typeface="Arial" panose="020B0604020202020204" pitchFamily="34" charset="0"/>
                  <a:ea typeface="ＭＳ Ｐゴシック" charset="0"/>
                  <a:cs typeface="Arial" panose="020B0604020202020204" pitchFamily="34" charset="0"/>
                </a:endParaRPr>
              </a:p>
            </p:txBody>
          </p:sp>
        </p:grpSp>
        <p:sp>
          <p:nvSpPr>
            <p:cNvPr id="173" name="TextBox 172">
              <a:extLst>
                <a:ext uri="{FF2B5EF4-FFF2-40B4-BE49-F238E27FC236}">
                  <a16:creationId xmlns:a16="http://schemas.microsoft.com/office/drawing/2014/main" id="{99B6F156-8998-3466-B83E-22893C2B251D}"/>
                </a:ext>
              </a:extLst>
            </p:cNvPr>
            <p:cNvSpPr txBox="1"/>
            <p:nvPr/>
          </p:nvSpPr>
          <p:spPr>
            <a:xfrm>
              <a:off x="8031176" y="4071327"/>
              <a:ext cx="1199367" cy="338554"/>
            </a:xfrm>
            <a:prstGeom prst="rect">
              <a:avLst/>
            </a:prstGeom>
            <a:noFill/>
          </p:spPr>
          <p:txBody>
            <a:bodyPr wrap="none" rtlCol="0">
              <a:spAutoFit/>
            </a:bodyPr>
            <a:lstStyle/>
            <a:p>
              <a:pPr algn="ctr" defTabSz="457189" fontAlgn="auto">
                <a:spcBef>
                  <a:spcPts val="0"/>
                </a:spcBef>
                <a:spcAft>
                  <a:spcPts val="0"/>
                </a:spcAft>
                <a:defRPr/>
              </a:pPr>
              <a:r>
                <a:rPr lang="en-US" sz="1600" b="1" kern="0">
                  <a:effectLst>
                    <a:glow>
                      <a:srgbClr val="000000"/>
                    </a:glow>
                  </a:effectLst>
                  <a:latin typeface="Arial" panose="020B0604020202020204" pitchFamily="34" charset="0"/>
                  <a:ea typeface="ＭＳ Ｐゴシック" charset="0"/>
                  <a:cs typeface="Arial" panose="020B0604020202020204" pitchFamily="34" charset="0"/>
                </a:rPr>
                <a:t>Enterprise</a:t>
              </a:r>
            </a:p>
          </p:txBody>
        </p:sp>
      </p:grpSp>
      <p:sp>
        <p:nvSpPr>
          <p:cNvPr id="177" name="TextBox 176">
            <a:extLst>
              <a:ext uri="{FF2B5EF4-FFF2-40B4-BE49-F238E27FC236}">
                <a16:creationId xmlns:a16="http://schemas.microsoft.com/office/drawing/2014/main" id="{47BDA8AC-D18B-65DD-7353-81CCA218D816}"/>
              </a:ext>
            </a:extLst>
          </p:cNvPr>
          <p:cNvSpPr txBox="1"/>
          <p:nvPr/>
        </p:nvSpPr>
        <p:spPr>
          <a:xfrm>
            <a:off x="5924797" y="2293785"/>
            <a:ext cx="1979113" cy="830997"/>
          </a:xfrm>
          <a:prstGeom prst="rect">
            <a:avLst/>
          </a:prstGeom>
          <a:noFill/>
        </p:spPr>
        <p:txBody>
          <a:bodyPr wrap="square" rtlCol="0" anchor="ctr">
            <a:spAutoFit/>
          </a:bodyPr>
          <a:lstStyle/>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Enterprise</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Software Defined Networking (SDN)</a:t>
            </a:r>
          </a:p>
        </p:txBody>
      </p:sp>
      <p:pic>
        <p:nvPicPr>
          <p:cNvPr id="178" name="Picture 12" descr="Wi-Fi Alliance - Wikipedia">
            <a:extLst>
              <a:ext uri="{FF2B5EF4-FFF2-40B4-BE49-F238E27FC236}">
                <a16:creationId xmlns:a16="http://schemas.microsoft.com/office/drawing/2014/main" id="{98AAB9DB-3838-E7F5-79A6-BB973A837B68}"/>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37820" y="2412300"/>
            <a:ext cx="436940" cy="365055"/>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4">
            <a:extLst>
              <a:ext uri="{FF2B5EF4-FFF2-40B4-BE49-F238E27FC236}">
                <a16:creationId xmlns:a16="http://schemas.microsoft.com/office/drawing/2014/main" id="{265A3E4D-E5DB-9B15-C58D-D364A80B75F6}"/>
              </a:ext>
            </a:extLst>
          </p:cNvPr>
          <p:cNvPicPr>
            <a:picLocks noChangeAspect="1" noChangeArrowheads="1"/>
          </p:cNvPicPr>
          <p:nvPr/>
        </p:nvPicPr>
        <p:blipFill>
          <a:blip r:embed="rId29"/>
          <a:srcRect/>
          <a:stretch/>
        </p:blipFill>
        <p:spPr bwMode="auto">
          <a:xfrm>
            <a:off x="252650" y="3004290"/>
            <a:ext cx="407279" cy="217479"/>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0" descr="IEEE logo and symbol, meaning, history, PNG">
            <a:extLst>
              <a:ext uri="{FF2B5EF4-FFF2-40B4-BE49-F238E27FC236}">
                <a16:creationId xmlns:a16="http://schemas.microsoft.com/office/drawing/2014/main" id="{5BDECE98-1A82-F876-B896-5B781604B98D}"/>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5277" t="20247" r="5486" b="34321"/>
          <a:stretch/>
        </p:blipFill>
        <p:spPr bwMode="auto">
          <a:xfrm>
            <a:off x="237820" y="2841132"/>
            <a:ext cx="436940" cy="125131"/>
          </a:xfrm>
          <a:prstGeom prst="rect">
            <a:avLst/>
          </a:prstGeom>
          <a:noFill/>
          <a:extLst>
            <a:ext uri="{909E8E84-426E-40DD-AFC4-6F175D3DCCD1}">
              <a14:hiddenFill xmlns:a14="http://schemas.microsoft.com/office/drawing/2010/main">
                <a:solidFill>
                  <a:srgbClr val="FFFFFF"/>
                </a:solidFill>
              </a14:hiddenFill>
            </a:ext>
          </a:extLst>
        </p:spPr>
      </p:pic>
      <p:grpSp>
        <p:nvGrpSpPr>
          <p:cNvPr id="181" name="Group 180">
            <a:extLst>
              <a:ext uri="{FF2B5EF4-FFF2-40B4-BE49-F238E27FC236}">
                <a16:creationId xmlns:a16="http://schemas.microsoft.com/office/drawing/2014/main" id="{C5FA295D-FE30-05BE-A016-4E60EDD5D615}"/>
              </a:ext>
            </a:extLst>
          </p:cNvPr>
          <p:cNvGrpSpPr/>
          <p:nvPr/>
        </p:nvGrpSpPr>
        <p:grpSpPr>
          <a:xfrm>
            <a:off x="11197600" y="769865"/>
            <a:ext cx="459486" cy="459486"/>
            <a:chOff x="9908771" y="523702"/>
            <a:chExt cx="612648" cy="612648"/>
          </a:xfrm>
        </p:grpSpPr>
        <p:sp>
          <p:nvSpPr>
            <p:cNvPr id="182" name="Oval 181">
              <a:extLst>
                <a:ext uri="{FF2B5EF4-FFF2-40B4-BE49-F238E27FC236}">
                  <a16:creationId xmlns:a16="http://schemas.microsoft.com/office/drawing/2014/main" id="{EF0840DE-7856-A34E-D555-F401070F8583}"/>
                </a:ext>
              </a:extLst>
            </p:cNvPr>
            <p:cNvSpPr/>
            <p:nvPr/>
          </p:nvSpPr>
          <p:spPr>
            <a:xfrm>
              <a:off x="9908771" y="523702"/>
              <a:ext cx="612648" cy="612648"/>
            </a:xfrm>
            <a:prstGeom prst="ellipse">
              <a:avLst/>
            </a:prstGeom>
            <a:solidFill>
              <a:srgbClr val="1E4471"/>
            </a:solidFill>
            <a:ln w="25400" cap="flat" cmpd="sng" algn="ctr">
              <a:noFill/>
              <a:prstDash val="solid"/>
            </a:ln>
            <a:effectLst/>
          </p:spPr>
          <p:txBody>
            <a:bodyPr rtlCol="0" anchor="ctr"/>
            <a:lstStyle/>
            <a:p>
              <a:pPr algn="ctr" defTabSz="685800" fontAlgn="auto">
                <a:spcBef>
                  <a:spcPts val="0"/>
                </a:spcBef>
                <a:spcAft>
                  <a:spcPts val="0"/>
                </a:spcAft>
                <a:defRPr/>
              </a:pPr>
              <a:endParaRPr lang="en-US" sz="1350" kern="0">
                <a:solidFill>
                  <a:srgbClr val="005073"/>
                </a:solidFill>
                <a:latin typeface="Arial" panose="020B0604020202020204" pitchFamily="34" charset="0"/>
                <a:ea typeface="ＭＳ Ｐゴシック" charset="0"/>
                <a:cs typeface="Arial" panose="020B0604020202020204" pitchFamily="34" charset="0"/>
              </a:endParaRPr>
            </a:p>
          </p:txBody>
        </p:sp>
        <p:grpSp>
          <p:nvGrpSpPr>
            <p:cNvPr id="183" name="Group 182">
              <a:extLst>
                <a:ext uri="{FF2B5EF4-FFF2-40B4-BE49-F238E27FC236}">
                  <a16:creationId xmlns:a16="http://schemas.microsoft.com/office/drawing/2014/main" id="{BD11DBCA-A2D7-9AC5-CF08-829A2D6FB006}"/>
                </a:ext>
              </a:extLst>
            </p:cNvPr>
            <p:cNvGrpSpPr>
              <a:grpSpLocks noChangeAspect="1"/>
            </p:cNvGrpSpPr>
            <p:nvPr/>
          </p:nvGrpSpPr>
          <p:grpSpPr>
            <a:xfrm>
              <a:off x="9999654" y="592287"/>
              <a:ext cx="430882" cy="475478"/>
              <a:chOff x="7865271" y="2178718"/>
              <a:chExt cx="744940" cy="870769"/>
            </a:xfrm>
          </p:grpSpPr>
          <p:sp>
            <p:nvSpPr>
              <p:cNvPr id="184" name="Rectangle: Rounded Corners 248">
                <a:extLst>
                  <a:ext uri="{FF2B5EF4-FFF2-40B4-BE49-F238E27FC236}">
                    <a16:creationId xmlns:a16="http://schemas.microsoft.com/office/drawing/2014/main" id="{8D7D0B48-F420-6E58-4F95-E898D73D5CE5}"/>
                  </a:ext>
                </a:extLst>
              </p:cNvPr>
              <p:cNvSpPr/>
              <p:nvPr/>
            </p:nvSpPr>
            <p:spPr>
              <a:xfrm>
                <a:off x="7953099" y="2178718"/>
                <a:ext cx="539299" cy="539299"/>
              </a:xfrm>
              <a:prstGeom prst="roundRect">
                <a:avLst/>
              </a:prstGeom>
              <a:solidFill>
                <a:srgbClr val="FBAB2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85" name="Rectangle: Rounded Corners 249">
                <a:extLst>
                  <a:ext uri="{FF2B5EF4-FFF2-40B4-BE49-F238E27FC236}">
                    <a16:creationId xmlns:a16="http://schemas.microsoft.com/office/drawing/2014/main" id="{CFC7D640-299A-226E-2873-D4D1CDDD2C60}"/>
                  </a:ext>
                </a:extLst>
              </p:cNvPr>
              <p:cNvSpPr/>
              <p:nvPr/>
            </p:nvSpPr>
            <p:spPr>
              <a:xfrm>
                <a:off x="8070912" y="2380168"/>
                <a:ext cx="539299" cy="539299"/>
              </a:xfrm>
              <a:prstGeom prst="roundRect">
                <a:avLst/>
              </a:prstGeom>
              <a:solidFill>
                <a:srgbClr val="00BCE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86" name="Rectangle: Rounded Corners 250">
                <a:extLst>
                  <a:ext uri="{FF2B5EF4-FFF2-40B4-BE49-F238E27FC236}">
                    <a16:creationId xmlns:a16="http://schemas.microsoft.com/office/drawing/2014/main" id="{18A32A72-A9D6-95E1-6884-6BEF39BAB1D6}"/>
                  </a:ext>
                </a:extLst>
              </p:cNvPr>
              <p:cNvSpPr/>
              <p:nvPr/>
            </p:nvSpPr>
            <p:spPr>
              <a:xfrm>
                <a:off x="7865271" y="2510188"/>
                <a:ext cx="539299" cy="539299"/>
              </a:xfrm>
              <a:prstGeom prst="roundRect">
                <a:avLst/>
              </a:prstGeom>
              <a:solidFill>
                <a:srgbClr val="74BF4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87" name="Freeform: Shape 258">
                <a:extLst>
                  <a:ext uri="{FF2B5EF4-FFF2-40B4-BE49-F238E27FC236}">
                    <a16:creationId xmlns:a16="http://schemas.microsoft.com/office/drawing/2014/main" id="{88591FB7-F580-1A3C-F13A-A2DB42FB83A6}"/>
                  </a:ext>
                </a:extLst>
              </p:cNvPr>
              <p:cNvSpPr/>
              <p:nvPr/>
            </p:nvSpPr>
            <p:spPr>
              <a:xfrm>
                <a:off x="8070912" y="2380168"/>
                <a:ext cx="421486" cy="337434"/>
              </a:xfrm>
              <a:custGeom>
                <a:avLst/>
                <a:gdLst>
                  <a:gd name="connsiteX0" fmla="*/ 89885 w 421486"/>
                  <a:gd name="connsiteY0" fmla="*/ 0 h 337434"/>
                  <a:gd name="connsiteX1" fmla="*/ 421486 w 421486"/>
                  <a:gd name="connsiteY1" fmla="*/ 0 h 337434"/>
                  <a:gd name="connsiteX2" fmla="*/ 421486 w 421486"/>
                  <a:gd name="connsiteY2" fmla="*/ 247964 h 337434"/>
                  <a:gd name="connsiteX3" fmla="*/ 366588 w 421486"/>
                  <a:gd name="connsiteY3" fmla="*/ 330785 h 337434"/>
                  <a:gd name="connsiteX4" fmla="*/ 333658 w 421486"/>
                  <a:gd name="connsiteY4" fmla="*/ 337434 h 337434"/>
                  <a:gd name="connsiteX5" fmla="*/ 333658 w 421486"/>
                  <a:gd name="connsiteY5" fmla="*/ 219905 h 337434"/>
                  <a:gd name="connsiteX6" fmla="*/ 243773 w 421486"/>
                  <a:gd name="connsiteY6" fmla="*/ 130020 h 337434"/>
                  <a:gd name="connsiteX7" fmla="*/ 0 w 421486"/>
                  <a:gd name="connsiteY7" fmla="*/ 130020 h 337434"/>
                  <a:gd name="connsiteX8" fmla="*/ 0 w 421486"/>
                  <a:gd name="connsiteY8" fmla="*/ 89885 h 337434"/>
                  <a:gd name="connsiteX9" fmla="*/ 89885 w 421486"/>
                  <a:gd name="connsiteY9" fmla="*/ 0 h 3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86" h="337434">
                    <a:moveTo>
                      <a:pt x="89885" y="0"/>
                    </a:moveTo>
                    <a:lnTo>
                      <a:pt x="421486" y="0"/>
                    </a:lnTo>
                    <a:lnTo>
                      <a:pt x="421486" y="247964"/>
                    </a:lnTo>
                    <a:cubicBezTo>
                      <a:pt x="421486" y="285196"/>
                      <a:pt x="398849" y="317140"/>
                      <a:pt x="366588" y="330785"/>
                    </a:cubicBezTo>
                    <a:lnTo>
                      <a:pt x="333658" y="337434"/>
                    </a:lnTo>
                    <a:lnTo>
                      <a:pt x="333658" y="219905"/>
                    </a:lnTo>
                    <a:cubicBezTo>
                      <a:pt x="333658" y="170263"/>
                      <a:pt x="293415" y="130020"/>
                      <a:pt x="243773" y="130020"/>
                    </a:cubicBezTo>
                    <a:lnTo>
                      <a:pt x="0" y="130020"/>
                    </a:lnTo>
                    <a:lnTo>
                      <a:pt x="0" y="89885"/>
                    </a:lnTo>
                    <a:cubicBezTo>
                      <a:pt x="0" y="40243"/>
                      <a:pt x="40243" y="0"/>
                      <a:pt x="89885" y="0"/>
                    </a:cubicBezTo>
                    <a:close/>
                  </a:path>
                </a:pathLst>
              </a:custGeom>
              <a:solidFill>
                <a:srgbClr val="00BCE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88" name="Freeform: Shape 259">
                <a:extLst>
                  <a:ext uri="{FF2B5EF4-FFF2-40B4-BE49-F238E27FC236}">
                    <a16:creationId xmlns:a16="http://schemas.microsoft.com/office/drawing/2014/main" id="{50093FBB-E423-D2A5-FA3E-DF5995D2521C}"/>
                  </a:ext>
                </a:extLst>
              </p:cNvPr>
              <p:cNvSpPr/>
              <p:nvPr/>
            </p:nvSpPr>
            <p:spPr>
              <a:xfrm>
                <a:off x="7953099" y="2510188"/>
                <a:ext cx="117813" cy="207829"/>
              </a:xfrm>
              <a:custGeom>
                <a:avLst/>
                <a:gdLst>
                  <a:gd name="connsiteX0" fmla="*/ 2057 w 117813"/>
                  <a:gd name="connsiteY0" fmla="*/ 0 h 207829"/>
                  <a:gd name="connsiteX1" fmla="*/ 117813 w 117813"/>
                  <a:gd name="connsiteY1" fmla="*/ 0 h 207829"/>
                  <a:gd name="connsiteX2" fmla="*/ 117813 w 117813"/>
                  <a:gd name="connsiteY2" fmla="*/ 207829 h 207829"/>
                  <a:gd name="connsiteX3" fmla="*/ 89885 w 117813"/>
                  <a:gd name="connsiteY3" fmla="*/ 207829 h 207829"/>
                  <a:gd name="connsiteX4" fmla="*/ 0 w 117813"/>
                  <a:gd name="connsiteY4" fmla="*/ 117944 h 207829"/>
                  <a:gd name="connsiteX5" fmla="*/ 0 w 117813"/>
                  <a:gd name="connsiteY5" fmla="*/ 415 h 207829"/>
                  <a:gd name="connsiteX6" fmla="*/ 2057 w 117813"/>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13" h="207829">
                    <a:moveTo>
                      <a:pt x="2057" y="0"/>
                    </a:moveTo>
                    <a:lnTo>
                      <a:pt x="117813" y="0"/>
                    </a:lnTo>
                    <a:lnTo>
                      <a:pt x="117813" y="207829"/>
                    </a:lnTo>
                    <a:lnTo>
                      <a:pt x="89885" y="207829"/>
                    </a:lnTo>
                    <a:cubicBezTo>
                      <a:pt x="40243" y="207829"/>
                      <a:pt x="0" y="167586"/>
                      <a:pt x="0" y="117944"/>
                    </a:cubicBezTo>
                    <a:lnTo>
                      <a:pt x="0" y="415"/>
                    </a:lnTo>
                    <a:lnTo>
                      <a:pt x="2057"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89" name="Freeform: Shape 260">
                <a:extLst>
                  <a:ext uri="{FF2B5EF4-FFF2-40B4-BE49-F238E27FC236}">
                    <a16:creationId xmlns:a16="http://schemas.microsoft.com/office/drawing/2014/main" id="{7B41ED94-6BF8-4A05-B3B1-FA0C0BEBA658}"/>
                  </a:ext>
                </a:extLst>
              </p:cNvPr>
              <p:cNvSpPr/>
              <p:nvPr/>
            </p:nvSpPr>
            <p:spPr>
              <a:xfrm>
                <a:off x="8070912" y="2717602"/>
                <a:ext cx="333658" cy="201865"/>
              </a:xfrm>
              <a:custGeom>
                <a:avLst/>
                <a:gdLst>
                  <a:gd name="connsiteX0" fmla="*/ 333658 w 333658"/>
                  <a:gd name="connsiteY0" fmla="*/ 0 h 201865"/>
                  <a:gd name="connsiteX1" fmla="*/ 333658 w 333658"/>
                  <a:gd name="connsiteY1" fmla="*/ 201865 h 201865"/>
                  <a:gd name="connsiteX2" fmla="*/ 89885 w 333658"/>
                  <a:gd name="connsiteY2" fmla="*/ 201865 h 201865"/>
                  <a:gd name="connsiteX3" fmla="*/ 0 w 333658"/>
                  <a:gd name="connsiteY3" fmla="*/ 111980 h 201865"/>
                  <a:gd name="connsiteX4" fmla="*/ 0 w 333658"/>
                  <a:gd name="connsiteY4" fmla="*/ 415 h 201865"/>
                  <a:gd name="connsiteX5" fmla="*/ 331601 w 333658"/>
                  <a:gd name="connsiteY5" fmla="*/ 415 h 201865"/>
                  <a:gd name="connsiteX6" fmla="*/ 333658 w 333658"/>
                  <a:gd name="connsiteY6" fmla="*/ 0 h 20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1865">
                    <a:moveTo>
                      <a:pt x="333658" y="0"/>
                    </a:moveTo>
                    <a:lnTo>
                      <a:pt x="333658" y="201865"/>
                    </a:lnTo>
                    <a:lnTo>
                      <a:pt x="89885" y="201865"/>
                    </a:lnTo>
                    <a:cubicBezTo>
                      <a:pt x="40243" y="201865"/>
                      <a:pt x="0" y="161622"/>
                      <a:pt x="0" y="111980"/>
                    </a:cubicBezTo>
                    <a:lnTo>
                      <a:pt x="0" y="415"/>
                    </a:lnTo>
                    <a:lnTo>
                      <a:pt x="331601" y="415"/>
                    </a:lnTo>
                    <a:lnTo>
                      <a:pt x="333658"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90" name="Freeform: Shape 261">
                <a:extLst>
                  <a:ext uri="{FF2B5EF4-FFF2-40B4-BE49-F238E27FC236}">
                    <a16:creationId xmlns:a16="http://schemas.microsoft.com/office/drawing/2014/main" id="{5063C45F-E0F2-B1A3-94CA-2CF0431E3A76}"/>
                  </a:ext>
                </a:extLst>
              </p:cNvPr>
              <p:cNvSpPr/>
              <p:nvPr/>
            </p:nvSpPr>
            <p:spPr>
              <a:xfrm>
                <a:off x="8070912" y="2510188"/>
                <a:ext cx="333658" cy="207829"/>
              </a:xfrm>
              <a:custGeom>
                <a:avLst/>
                <a:gdLst>
                  <a:gd name="connsiteX0" fmla="*/ 0 w 333658"/>
                  <a:gd name="connsiteY0" fmla="*/ 0 h 207829"/>
                  <a:gd name="connsiteX1" fmla="*/ 243773 w 333658"/>
                  <a:gd name="connsiteY1" fmla="*/ 0 h 207829"/>
                  <a:gd name="connsiteX2" fmla="*/ 333658 w 333658"/>
                  <a:gd name="connsiteY2" fmla="*/ 89885 h 207829"/>
                  <a:gd name="connsiteX3" fmla="*/ 333658 w 333658"/>
                  <a:gd name="connsiteY3" fmla="*/ 207414 h 207829"/>
                  <a:gd name="connsiteX4" fmla="*/ 331601 w 333658"/>
                  <a:gd name="connsiteY4" fmla="*/ 207829 h 207829"/>
                  <a:gd name="connsiteX5" fmla="*/ 0 w 333658"/>
                  <a:gd name="connsiteY5" fmla="*/ 207829 h 207829"/>
                  <a:gd name="connsiteX6" fmla="*/ 0 w 333658"/>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7829">
                    <a:moveTo>
                      <a:pt x="0" y="0"/>
                    </a:moveTo>
                    <a:lnTo>
                      <a:pt x="243773" y="0"/>
                    </a:lnTo>
                    <a:cubicBezTo>
                      <a:pt x="293415" y="0"/>
                      <a:pt x="333658" y="40243"/>
                      <a:pt x="333658" y="89885"/>
                    </a:cubicBezTo>
                    <a:lnTo>
                      <a:pt x="333658" y="207414"/>
                    </a:lnTo>
                    <a:lnTo>
                      <a:pt x="331601" y="207829"/>
                    </a:lnTo>
                    <a:lnTo>
                      <a:pt x="0" y="207829"/>
                    </a:lnTo>
                    <a:lnTo>
                      <a:pt x="0" y="0"/>
                    </a:lnTo>
                    <a:close/>
                  </a:path>
                </a:pathLst>
              </a:custGeom>
              <a:solidFill>
                <a:srgbClr val="74BF4B">
                  <a:lumMod val="5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grpSp>
      </p:grpSp>
      <p:sp>
        <p:nvSpPr>
          <p:cNvPr id="191" name="Freeform: Shape 300">
            <a:extLst>
              <a:ext uri="{FF2B5EF4-FFF2-40B4-BE49-F238E27FC236}">
                <a16:creationId xmlns:a16="http://schemas.microsoft.com/office/drawing/2014/main" id="{D718C10D-1FC0-0DDC-6723-49D3293899E4}"/>
              </a:ext>
            </a:extLst>
          </p:cNvPr>
          <p:cNvSpPr/>
          <p:nvPr/>
        </p:nvSpPr>
        <p:spPr>
          <a:xfrm>
            <a:off x="11193580" y="1570670"/>
            <a:ext cx="998420" cy="700743"/>
          </a:xfrm>
          <a:custGeom>
            <a:avLst/>
            <a:gdLst>
              <a:gd name="connsiteX0" fmla="*/ 155724 w 612648"/>
              <a:gd name="connsiteY0" fmla="*/ 0 h 934324"/>
              <a:gd name="connsiteX1" fmla="*/ 612648 w 612648"/>
              <a:gd name="connsiteY1" fmla="*/ 0 h 934324"/>
              <a:gd name="connsiteX2" fmla="*/ 612648 w 612648"/>
              <a:gd name="connsiteY2" fmla="*/ 934324 h 934324"/>
              <a:gd name="connsiteX3" fmla="*/ 155724 w 612648"/>
              <a:gd name="connsiteY3" fmla="*/ 934324 h 934324"/>
              <a:gd name="connsiteX4" fmla="*/ 0 w 612648"/>
              <a:gd name="connsiteY4" fmla="*/ 778600 h 934324"/>
              <a:gd name="connsiteX5" fmla="*/ 0 w 612648"/>
              <a:gd name="connsiteY5" fmla="*/ 155724 h 934324"/>
              <a:gd name="connsiteX6" fmla="*/ 155724 w 612648"/>
              <a:gd name="connsiteY6" fmla="*/ 0 h 93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648" h="934324">
                <a:moveTo>
                  <a:pt x="155724" y="0"/>
                </a:moveTo>
                <a:lnTo>
                  <a:pt x="612648" y="0"/>
                </a:lnTo>
                <a:lnTo>
                  <a:pt x="612648" y="934324"/>
                </a:lnTo>
                <a:lnTo>
                  <a:pt x="155724" y="934324"/>
                </a:lnTo>
                <a:cubicBezTo>
                  <a:pt x="69720" y="934324"/>
                  <a:pt x="0" y="864604"/>
                  <a:pt x="0" y="778600"/>
                </a:cubicBezTo>
                <a:lnTo>
                  <a:pt x="0" y="155724"/>
                </a:lnTo>
                <a:cubicBezTo>
                  <a:pt x="0" y="69720"/>
                  <a:pt x="69720" y="0"/>
                  <a:pt x="155724" y="0"/>
                </a:cubicBezTo>
                <a:close/>
              </a:path>
            </a:pathLst>
          </a:custGeom>
          <a:noFill/>
          <a:ln w="9525" cap="flat" cmpd="sng" algn="ctr">
            <a:solidFill>
              <a:srgbClr val="101820"/>
            </a:solidFill>
            <a:prstDash val="solid"/>
          </a:ln>
          <a:effectLst/>
        </p:spPr>
        <p:txBody>
          <a:bodyPr wrap="square" rtlCol="0" anchor="ctr">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D274D"/>
              </a:solidFill>
              <a:effectLst/>
              <a:uLnTx/>
              <a:uFillTx/>
              <a:latin typeface="Arial" panose="020B0604020202020204" pitchFamily="34" charset="0"/>
              <a:ea typeface="ＭＳ Ｐゴシック" charset="0"/>
              <a:cs typeface="Arial" panose="020B0604020202020204" pitchFamily="34" charset="0"/>
            </a:endParaRPr>
          </a:p>
        </p:txBody>
      </p:sp>
      <p:sp>
        <p:nvSpPr>
          <p:cNvPr id="193" name="Arrow: Left-Right 302">
            <a:extLst>
              <a:ext uri="{FF2B5EF4-FFF2-40B4-BE49-F238E27FC236}">
                <a16:creationId xmlns:a16="http://schemas.microsoft.com/office/drawing/2014/main" id="{B4F66F9B-B012-9D68-217D-63E230E2F561}"/>
              </a:ext>
            </a:extLst>
          </p:cNvPr>
          <p:cNvSpPr/>
          <p:nvPr/>
        </p:nvSpPr>
        <p:spPr>
          <a:xfrm>
            <a:off x="3233766" y="3606475"/>
            <a:ext cx="8601935" cy="228234"/>
          </a:xfrm>
          <a:prstGeom prst="leftRightArrow">
            <a:avLst>
              <a:gd name="adj1" fmla="val 100000"/>
              <a:gd name="adj2" fmla="val 50000"/>
            </a:avLst>
          </a:prstGeom>
          <a:solidFill>
            <a:srgbClr val="00B050"/>
          </a:solidFill>
          <a:ln w="25400" cap="flat" cmpd="sng" algn="ctr">
            <a:noFill/>
            <a:prstDash val="solid"/>
          </a:ln>
          <a:effectLst/>
        </p:spPr>
        <p:txBody>
          <a:bodyPr rtlCol="0" anchor="ct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10s of Feet to 100s of Miles</a:t>
            </a:r>
          </a:p>
        </p:txBody>
      </p:sp>
      <p:sp>
        <p:nvSpPr>
          <p:cNvPr id="194" name="Arrow: Left-Right 303">
            <a:extLst>
              <a:ext uri="{FF2B5EF4-FFF2-40B4-BE49-F238E27FC236}">
                <a16:creationId xmlns:a16="http://schemas.microsoft.com/office/drawing/2014/main" id="{D54678FB-C24C-5BDC-E061-7C8F16986353}"/>
              </a:ext>
            </a:extLst>
          </p:cNvPr>
          <p:cNvSpPr/>
          <p:nvPr/>
        </p:nvSpPr>
        <p:spPr>
          <a:xfrm>
            <a:off x="3213820" y="5617422"/>
            <a:ext cx="8766611" cy="217851"/>
          </a:xfrm>
          <a:prstGeom prst="leftRightArrow">
            <a:avLst>
              <a:gd name="adj1" fmla="val 100000"/>
              <a:gd name="adj2" fmla="val 50000"/>
            </a:avLst>
          </a:prstGeom>
          <a:solidFill>
            <a:srgbClr val="76D6FF"/>
          </a:solidFill>
          <a:ln w="25400" cap="flat" cmpd="sng" algn="ctr">
            <a:noFill/>
            <a:prstDash val="solid"/>
          </a:ln>
          <a:effectLst/>
        </p:spPr>
        <p:txBody>
          <a:bodyPr rtlCol="0" anchor="ct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10s of Feet to 10,000s of Miles</a:t>
            </a:r>
          </a:p>
        </p:txBody>
      </p:sp>
      <p:sp>
        <p:nvSpPr>
          <p:cNvPr id="195" name="Arrow: Left-Right 304">
            <a:extLst>
              <a:ext uri="{FF2B5EF4-FFF2-40B4-BE49-F238E27FC236}">
                <a16:creationId xmlns:a16="http://schemas.microsoft.com/office/drawing/2014/main" id="{E474EB1B-2AE3-169D-B5C7-5B9CA6CB6BED}"/>
              </a:ext>
            </a:extLst>
          </p:cNvPr>
          <p:cNvSpPr/>
          <p:nvPr/>
        </p:nvSpPr>
        <p:spPr>
          <a:xfrm>
            <a:off x="523396" y="3606475"/>
            <a:ext cx="2710370" cy="228234"/>
          </a:xfrm>
          <a:prstGeom prst="leftRightArrow">
            <a:avLst>
              <a:gd name="adj1" fmla="val 100000"/>
              <a:gd name="adj2" fmla="val 50000"/>
            </a:avLst>
          </a:prstGeom>
          <a:solidFill>
            <a:srgbClr val="00B050"/>
          </a:solidFill>
          <a:ln w="25400" cap="flat" cmpd="sng" algn="ctr">
            <a:noFill/>
            <a:prstDash val="solid"/>
          </a:ln>
          <a:effectLst/>
        </p:spPr>
        <p:txBody>
          <a:bodyPr rtlCol="0" anchor="ct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10s to 50 Thousand</a:t>
            </a:r>
          </a:p>
        </p:txBody>
      </p:sp>
      <p:sp>
        <p:nvSpPr>
          <p:cNvPr id="196" name="Arrow: Left-Right 305">
            <a:extLst>
              <a:ext uri="{FF2B5EF4-FFF2-40B4-BE49-F238E27FC236}">
                <a16:creationId xmlns:a16="http://schemas.microsoft.com/office/drawing/2014/main" id="{A11595A6-4DC3-671D-C3C6-C62CDBF8734D}"/>
              </a:ext>
            </a:extLst>
          </p:cNvPr>
          <p:cNvSpPr/>
          <p:nvPr/>
        </p:nvSpPr>
        <p:spPr>
          <a:xfrm>
            <a:off x="79730" y="5637192"/>
            <a:ext cx="3116541" cy="217850"/>
          </a:xfrm>
          <a:prstGeom prst="leftRightArrow">
            <a:avLst>
              <a:gd name="adj1" fmla="val 100000"/>
              <a:gd name="adj2" fmla="val 50000"/>
            </a:avLst>
          </a:prstGeom>
          <a:solidFill>
            <a:srgbClr val="76D6FF"/>
          </a:solidFill>
          <a:ln w="25400" cap="flat" cmpd="sng" algn="ctr">
            <a:noFill/>
            <a:prstDash val="solid"/>
          </a:ln>
          <a:effectLst/>
        </p:spPr>
        <p:txBody>
          <a:bodyPr rtlCol="0" anchor="ct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10s to &gt; 1 Trillion</a:t>
            </a:r>
          </a:p>
        </p:txBody>
      </p:sp>
      <p:sp>
        <p:nvSpPr>
          <p:cNvPr id="197" name="Arrow: Left-Right 306">
            <a:extLst>
              <a:ext uri="{FF2B5EF4-FFF2-40B4-BE49-F238E27FC236}">
                <a16:creationId xmlns:a16="http://schemas.microsoft.com/office/drawing/2014/main" id="{5FEC4DCB-820A-D3F0-A4E1-0BCD0B93C50D}"/>
              </a:ext>
            </a:extLst>
          </p:cNvPr>
          <p:cNvSpPr/>
          <p:nvPr/>
        </p:nvSpPr>
        <p:spPr>
          <a:xfrm>
            <a:off x="3202166" y="5859516"/>
            <a:ext cx="8778265" cy="217851"/>
          </a:xfrm>
          <a:prstGeom prst="leftRightArrow">
            <a:avLst>
              <a:gd name="adj1" fmla="val 100000"/>
              <a:gd name="adj2" fmla="val 50000"/>
            </a:avLst>
          </a:prstGeom>
          <a:solidFill>
            <a:srgbClr val="76D6FF"/>
          </a:solidFill>
          <a:ln w="25400" cap="flat" cmpd="sng" algn="ctr">
            <a:noFill/>
            <a:prstDash val="solid"/>
          </a:ln>
          <a:effectLst/>
        </p:spPr>
        <p:txBody>
          <a:bodyPr rtlCol="0" anchor="ct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Open Architecture with Cloud Native Decentralized and Distributed Network Functions</a:t>
            </a:r>
          </a:p>
        </p:txBody>
      </p:sp>
      <p:sp>
        <p:nvSpPr>
          <p:cNvPr id="199" name="Arrow: Left-Right 308">
            <a:extLst>
              <a:ext uri="{FF2B5EF4-FFF2-40B4-BE49-F238E27FC236}">
                <a16:creationId xmlns:a16="http://schemas.microsoft.com/office/drawing/2014/main" id="{314D77C4-6475-084A-1834-619E90509DFF}"/>
              </a:ext>
            </a:extLst>
          </p:cNvPr>
          <p:cNvSpPr/>
          <p:nvPr/>
        </p:nvSpPr>
        <p:spPr>
          <a:xfrm>
            <a:off x="4002096" y="6112790"/>
            <a:ext cx="7746429" cy="217851"/>
          </a:xfrm>
          <a:prstGeom prst="leftRightArrow">
            <a:avLst>
              <a:gd name="adj1" fmla="val 100000"/>
              <a:gd name="adj2" fmla="val 50000"/>
            </a:avLst>
          </a:prstGeom>
          <a:solidFill>
            <a:srgbClr val="76D6FF"/>
          </a:solidFill>
          <a:ln w="25400" cap="flat" cmpd="sng" algn="ctr">
            <a:noFill/>
            <a:prstDash val="solid"/>
          </a:ln>
          <a:effectLst/>
        </p:spPr>
        <p:txBody>
          <a:bodyPr rtlCol="0" anchor="ct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Mobile Edge Compute (MEC) and Distributed Application Architectures</a:t>
            </a:r>
          </a:p>
        </p:txBody>
      </p:sp>
      <p:grpSp>
        <p:nvGrpSpPr>
          <p:cNvPr id="200" name="Group 199">
            <a:extLst>
              <a:ext uri="{FF2B5EF4-FFF2-40B4-BE49-F238E27FC236}">
                <a16:creationId xmlns:a16="http://schemas.microsoft.com/office/drawing/2014/main" id="{34F18070-3745-CFAE-C6BD-D5BC66FA74D1}"/>
              </a:ext>
            </a:extLst>
          </p:cNvPr>
          <p:cNvGrpSpPr/>
          <p:nvPr/>
        </p:nvGrpSpPr>
        <p:grpSpPr>
          <a:xfrm>
            <a:off x="4127657" y="6085047"/>
            <a:ext cx="287995" cy="284926"/>
            <a:chOff x="9908771" y="523702"/>
            <a:chExt cx="612648" cy="612648"/>
          </a:xfrm>
        </p:grpSpPr>
        <p:sp>
          <p:nvSpPr>
            <p:cNvPr id="211" name="Oval 210">
              <a:extLst>
                <a:ext uri="{FF2B5EF4-FFF2-40B4-BE49-F238E27FC236}">
                  <a16:creationId xmlns:a16="http://schemas.microsoft.com/office/drawing/2014/main" id="{966BFFD3-3652-6664-A2B0-6555C1C0BB4C}"/>
                </a:ext>
              </a:extLst>
            </p:cNvPr>
            <p:cNvSpPr/>
            <p:nvPr/>
          </p:nvSpPr>
          <p:spPr>
            <a:xfrm>
              <a:off x="9908771" y="523702"/>
              <a:ext cx="612648" cy="612648"/>
            </a:xfrm>
            <a:prstGeom prst="ellipse">
              <a:avLst/>
            </a:prstGeom>
            <a:solidFill>
              <a:srgbClr val="1E4471"/>
            </a:solidFill>
            <a:ln w="25400" cap="flat" cmpd="sng" algn="ctr">
              <a:noFill/>
              <a:prstDash val="solid"/>
            </a:ln>
            <a:effectLst/>
          </p:spPr>
          <p:txBody>
            <a:bodyPr rtlCol="0" anchor="ctr"/>
            <a:lstStyle/>
            <a:p>
              <a:pPr algn="ctr" defTabSz="685800"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nvGrpSpPr>
            <p:cNvPr id="212" name="Group 211">
              <a:extLst>
                <a:ext uri="{FF2B5EF4-FFF2-40B4-BE49-F238E27FC236}">
                  <a16:creationId xmlns:a16="http://schemas.microsoft.com/office/drawing/2014/main" id="{E504E6C9-E468-889E-C76D-577228E85F56}"/>
                </a:ext>
              </a:extLst>
            </p:cNvPr>
            <p:cNvGrpSpPr>
              <a:grpSpLocks noChangeAspect="1"/>
            </p:cNvGrpSpPr>
            <p:nvPr/>
          </p:nvGrpSpPr>
          <p:grpSpPr>
            <a:xfrm>
              <a:off x="9999654" y="592287"/>
              <a:ext cx="430882" cy="475478"/>
              <a:chOff x="7865271" y="2178718"/>
              <a:chExt cx="744940" cy="870769"/>
            </a:xfrm>
          </p:grpSpPr>
          <p:sp>
            <p:nvSpPr>
              <p:cNvPr id="213" name="Rectangle: Rounded Corners 248">
                <a:extLst>
                  <a:ext uri="{FF2B5EF4-FFF2-40B4-BE49-F238E27FC236}">
                    <a16:creationId xmlns:a16="http://schemas.microsoft.com/office/drawing/2014/main" id="{D9BFF8BC-E074-EDF5-2DE5-910EA519C16F}"/>
                  </a:ext>
                </a:extLst>
              </p:cNvPr>
              <p:cNvSpPr/>
              <p:nvPr/>
            </p:nvSpPr>
            <p:spPr>
              <a:xfrm>
                <a:off x="7953099" y="2178718"/>
                <a:ext cx="539299" cy="539299"/>
              </a:xfrm>
              <a:prstGeom prst="roundRect">
                <a:avLst/>
              </a:prstGeom>
              <a:solidFill>
                <a:srgbClr val="FBAB2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4" name="Rectangle: Rounded Corners 249">
                <a:extLst>
                  <a:ext uri="{FF2B5EF4-FFF2-40B4-BE49-F238E27FC236}">
                    <a16:creationId xmlns:a16="http://schemas.microsoft.com/office/drawing/2014/main" id="{CA0762CB-D97C-66D5-6872-C37965313B83}"/>
                  </a:ext>
                </a:extLst>
              </p:cNvPr>
              <p:cNvSpPr/>
              <p:nvPr/>
            </p:nvSpPr>
            <p:spPr>
              <a:xfrm>
                <a:off x="8070912" y="2380168"/>
                <a:ext cx="539299" cy="539299"/>
              </a:xfrm>
              <a:prstGeom prst="roundRect">
                <a:avLst/>
              </a:prstGeom>
              <a:solidFill>
                <a:srgbClr val="00BCE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5" name="Rectangle: Rounded Corners 250">
                <a:extLst>
                  <a:ext uri="{FF2B5EF4-FFF2-40B4-BE49-F238E27FC236}">
                    <a16:creationId xmlns:a16="http://schemas.microsoft.com/office/drawing/2014/main" id="{BA3E68E2-75D4-4D1D-0B10-903F1C8CC224}"/>
                  </a:ext>
                </a:extLst>
              </p:cNvPr>
              <p:cNvSpPr/>
              <p:nvPr/>
            </p:nvSpPr>
            <p:spPr>
              <a:xfrm>
                <a:off x="7865271" y="2510188"/>
                <a:ext cx="539299" cy="539299"/>
              </a:xfrm>
              <a:prstGeom prst="roundRect">
                <a:avLst/>
              </a:prstGeom>
              <a:solidFill>
                <a:srgbClr val="74BF4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6" name="Freeform: Shape 258">
                <a:extLst>
                  <a:ext uri="{FF2B5EF4-FFF2-40B4-BE49-F238E27FC236}">
                    <a16:creationId xmlns:a16="http://schemas.microsoft.com/office/drawing/2014/main" id="{63DAFB09-C09D-4AD7-FE63-53CD7CFD3BE7}"/>
                  </a:ext>
                </a:extLst>
              </p:cNvPr>
              <p:cNvSpPr/>
              <p:nvPr/>
            </p:nvSpPr>
            <p:spPr>
              <a:xfrm>
                <a:off x="8070912" y="2380168"/>
                <a:ext cx="421486" cy="337434"/>
              </a:xfrm>
              <a:custGeom>
                <a:avLst/>
                <a:gdLst>
                  <a:gd name="connsiteX0" fmla="*/ 89885 w 421486"/>
                  <a:gd name="connsiteY0" fmla="*/ 0 h 337434"/>
                  <a:gd name="connsiteX1" fmla="*/ 421486 w 421486"/>
                  <a:gd name="connsiteY1" fmla="*/ 0 h 337434"/>
                  <a:gd name="connsiteX2" fmla="*/ 421486 w 421486"/>
                  <a:gd name="connsiteY2" fmla="*/ 247964 h 337434"/>
                  <a:gd name="connsiteX3" fmla="*/ 366588 w 421486"/>
                  <a:gd name="connsiteY3" fmla="*/ 330785 h 337434"/>
                  <a:gd name="connsiteX4" fmla="*/ 333658 w 421486"/>
                  <a:gd name="connsiteY4" fmla="*/ 337434 h 337434"/>
                  <a:gd name="connsiteX5" fmla="*/ 333658 w 421486"/>
                  <a:gd name="connsiteY5" fmla="*/ 219905 h 337434"/>
                  <a:gd name="connsiteX6" fmla="*/ 243773 w 421486"/>
                  <a:gd name="connsiteY6" fmla="*/ 130020 h 337434"/>
                  <a:gd name="connsiteX7" fmla="*/ 0 w 421486"/>
                  <a:gd name="connsiteY7" fmla="*/ 130020 h 337434"/>
                  <a:gd name="connsiteX8" fmla="*/ 0 w 421486"/>
                  <a:gd name="connsiteY8" fmla="*/ 89885 h 337434"/>
                  <a:gd name="connsiteX9" fmla="*/ 89885 w 421486"/>
                  <a:gd name="connsiteY9" fmla="*/ 0 h 3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86" h="337434">
                    <a:moveTo>
                      <a:pt x="89885" y="0"/>
                    </a:moveTo>
                    <a:lnTo>
                      <a:pt x="421486" y="0"/>
                    </a:lnTo>
                    <a:lnTo>
                      <a:pt x="421486" y="247964"/>
                    </a:lnTo>
                    <a:cubicBezTo>
                      <a:pt x="421486" y="285196"/>
                      <a:pt x="398849" y="317140"/>
                      <a:pt x="366588" y="330785"/>
                    </a:cubicBezTo>
                    <a:lnTo>
                      <a:pt x="333658" y="337434"/>
                    </a:lnTo>
                    <a:lnTo>
                      <a:pt x="333658" y="219905"/>
                    </a:lnTo>
                    <a:cubicBezTo>
                      <a:pt x="333658" y="170263"/>
                      <a:pt x="293415" y="130020"/>
                      <a:pt x="243773" y="130020"/>
                    </a:cubicBezTo>
                    <a:lnTo>
                      <a:pt x="0" y="130020"/>
                    </a:lnTo>
                    <a:lnTo>
                      <a:pt x="0" y="89885"/>
                    </a:lnTo>
                    <a:cubicBezTo>
                      <a:pt x="0" y="40243"/>
                      <a:pt x="40243" y="0"/>
                      <a:pt x="89885" y="0"/>
                    </a:cubicBezTo>
                    <a:close/>
                  </a:path>
                </a:pathLst>
              </a:custGeom>
              <a:solidFill>
                <a:srgbClr val="00BCE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7" name="Freeform: Shape 259">
                <a:extLst>
                  <a:ext uri="{FF2B5EF4-FFF2-40B4-BE49-F238E27FC236}">
                    <a16:creationId xmlns:a16="http://schemas.microsoft.com/office/drawing/2014/main" id="{B456D25F-2AFC-D932-376F-2157623C492D}"/>
                  </a:ext>
                </a:extLst>
              </p:cNvPr>
              <p:cNvSpPr/>
              <p:nvPr/>
            </p:nvSpPr>
            <p:spPr>
              <a:xfrm>
                <a:off x="7953099" y="2510188"/>
                <a:ext cx="117813" cy="207829"/>
              </a:xfrm>
              <a:custGeom>
                <a:avLst/>
                <a:gdLst>
                  <a:gd name="connsiteX0" fmla="*/ 2057 w 117813"/>
                  <a:gd name="connsiteY0" fmla="*/ 0 h 207829"/>
                  <a:gd name="connsiteX1" fmla="*/ 117813 w 117813"/>
                  <a:gd name="connsiteY1" fmla="*/ 0 h 207829"/>
                  <a:gd name="connsiteX2" fmla="*/ 117813 w 117813"/>
                  <a:gd name="connsiteY2" fmla="*/ 207829 h 207829"/>
                  <a:gd name="connsiteX3" fmla="*/ 89885 w 117813"/>
                  <a:gd name="connsiteY3" fmla="*/ 207829 h 207829"/>
                  <a:gd name="connsiteX4" fmla="*/ 0 w 117813"/>
                  <a:gd name="connsiteY4" fmla="*/ 117944 h 207829"/>
                  <a:gd name="connsiteX5" fmla="*/ 0 w 117813"/>
                  <a:gd name="connsiteY5" fmla="*/ 415 h 207829"/>
                  <a:gd name="connsiteX6" fmla="*/ 2057 w 117813"/>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13" h="207829">
                    <a:moveTo>
                      <a:pt x="2057" y="0"/>
                    </a:moveTo>
                    <a:lnTo>
                      <a:pt x="117813" y="0"/>
                    </a:lnTo>
                    <a:lnTo>
                      <a:pt x="117813" y="207829"/>
                    </a:lnTo>
                    <a:lnTo>
                      <a:pt x="89885" y="207829"/>
                    </a:lnTo>
                    <a:cubicBezTo>
                      <a:pt x="40243" y="207829"/>
                      <a:pt x="0" y="167586"/>
                      <a:pt x="0" y="117944"/>
                    </a:cubicBezTo>
                    <a:lnTo>
                      <a:pt x="0" y="415"/>
                    </a:lnTo>
                    <a:lnTo>
                      <a:pt x="2057"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8" name="Freeform: Shape 260">
                <a:extLst>
                  <a:ext uri="{FF2B5EF4-FFF2-40B4-BE49-F238E27FC236}">
                    <a16:creationId xmlns:a16="http://schemas.microsoft.com/office/drawing/2014/main" id="{A7AC5141-D226-B5A8-7783-1AFA9D444C7B}"/>
                  </a:ext>
                </a:extLst>
              </p:cNvPr>
              <p:cNvSpPr/>
              <p:nvPr/>
            </p:nvSpPr>
            <p:spPr>
              <a:xfrm>
                <a:off x="8070912" y="2717602"/>
                <a:ext cx="333658" cy="201865"/>
              </a:xfrm>
              <a:custGeom>
                <a:avLst/>
                <a:gdLst>
                  <a:gd name="connsiteX0" fmla="*/ 333658 w 333658"/>
                  <a:gd name="connsiteY0" fmla="*/ 0 h 201865"/>
                  <a:gd name="connsiteX1" fmla="*/ 333658 w 333658"/>
                  <a:gd name="connsiteY1" fmla="*/ 201865 h 201865"/>
                  <a:gd name="connsiteX2" fmla="*/ 89885 w 333658"/>
                  <a:gd name="connsiteY2" fmla="*/ 201865 h 201865"/>
                  <a:gd name="connsiteX3" fmla="*/ 0 w 333658"/>
                  <a:gd name="connsiteY3" fmla="*/ 111980 h 201865"/>
                  <a:gd name="connsiteX4" fmla="*/ 0 w 333658"/>
                  <a:gd name="connsiteY4" fmla="*/ 415 h 201865"/>
                  <a:gd name="connsiteX5" fmla="*/ 331601 w 333658"/>
                  <a:gd name="connsiteY5" fmla="*/ 415 h 201865"/>
                  <a:gd name="connsiteX6" fmla="*/ 333658 w 333658"/>
                  <a:gd name="connsiteY6" fmla="*/ 0 h 20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1865">
                    <a:moveTo>
                      <a:pt x="333658" y="0"/>
                    </a:moveTo>
                    <a:lnTo>
                      <a:pt x="333658" y="201865"/>
                    </a:lnTo>
                    <a:lnTo>
                      <a:pt x="89885" y="201865"/>
                    </a:lnTo>
                    <a:cubicBezTo>
                      <a:pt x="40243" y="201865"/>
                      <a:pt x="0" y="161622"/>
                      <a:pt x="0" y="111980"/>
                    </a:cubicBezTo>
                    <a:lnTo>
                      <a:pt x="0" y="415"/>
                    </a:lnTo>
                    <a:lnTo>
                      <a:pt x="331601" y="415"/>
                    </a:lnTo>
                    <a:lnTo>
                      <a:pt x="333658"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9" name="Freeform: Shape 261">
                <a:extLst>
                  <a:ext uri="{FF2B5EF4-FFF2-40B4-BE49-F238E27FC236}">
                    <a16:creationId xmlns:a16="http://schemas.microsoft.com/office/drawing/2014/main" id="{71CED2C6-2472-7F25-C397-E48730F655C1}"/>
                  </a:ext>
                </a:extLst>
              </p:cNvPr>
              <p:cNvSpPr/>
              <p:nvPr/>
            </p:nvSpPr>
            <p:spPr>
              <a:xfrm>
                <a:off x="8070912" y="2510188"/>
                <a:ext cx="333658" cy="207829"/>
              </a:xfrm>
              <a:custGeom>
                <a:avLst/>
                <a:gdLst>
                  <a:gd name="connsiteX0" fmla="*/ 0 w 333658"/>
                  <a:gd name="connsiteY0" fmla="*/ 0 h 207829"/>
                  <a:gd name="connsiteX1" fmla="*/ 243773 w 333658"/>
                  <a:gd name="connsiteY1" fmla="*/ 0 h 207829"/>
                  <a:gd name="connsiteX2" fmla="*/ 333658 w 333658"/>
                  <a:gd name="connsiteY2" fmla="*/ 89885 h 207829"/>
                  <a:gd name="connsiteX3" fmla="*/ 333658 w 333658"/>
                  <a:gd name="connsiteY3" fmla="*/ 207414 h 207829"/>
                  <a:gd name="connsiteX4" fmla="*/ 331601 w 333658"/>
                  <a:gd name="connsiteY4" fmla="*/ 207829 h 207829"/>
                  <a:gd name="connsiteX5" fmla="*/ 0 w 333658"/>
                  <a:gd name="connsiteY5" fmla="*/ 207829 h 207829"/>
                  <a:gd name="connsiteX6" fmla="*/ 0 w 333658"/>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7829">
                    <a:moveTo>
                      <a:pt x="0" y="0"/>
                    </a:moveTo>
                    <a:lnTo>
                      <a:pt x="243773" y="0"/>
                    </a:lnTo>
                    <a:cubicBezTo>
                      <a:pt x="293415" y="0"/>
                      <a:pt x="333658" y="40243"/>
                      <a:pt x="333658" y="89885"/>
                    </a:cubicBezTo>
                    <a:lnTo>
                      <a:pt x="333658" y="207414"/>
                    </a:lnTo>
                    <a:lnTo>
                      <a:pt x="331601" y="207829"/>
                    </a:lnTo>
                    <a:lnTo>
                      <a:pt x="0" y="207829"/>
                    </a:lnTo>
                    <a:lnTo>
                      <a:pt x="0" y="0"/>
                    </a:lnTo>
                    <a:close/>
                  </a:path>
                </a:pathLst>
              </a:custGeom>
              <a:solidFill>
                <a:srgbClr val="74BF4B">
                  <a:lumMod val="5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grpSp>
        <p:nvGrpSpPr>
          <p:cNvPr id="201" name="Group 200">
            <a:extLst>
              <a:ext uri="{FF2B5EF4-FFF2-40B4-BE49-F238E27FC236}">
                <a16:creationId xmlns:a16="http://schemas.microsoft.com/office/drawing/2014/main" id="{B2325735-4872-36A3-437B-D21D4264B95B}"/>
              </a:ext>
            </a:extLst>
          </p:cNvPr>
          <p:cNvGrpSpPr/>
          <p:nvPr/>
        </p:nvGrpSpPr>
        <p:grpSpPr>
          <a:xfrm>
            <a:off x="11357267" y="6101610"/>
            <a:ext cx="287995" cy="284926"/>
            <a:chOff x="9908771" y="523702"/>
            <a:chExt cx="612648" cy="612648"/>
          </a:xfrm>
        </p:grpSpPr>
        <p:sp>
          <p:nvSpPr>
            <p:cNvPr id="202" name="Oval 201">
              <a:extLst>
                <a:ext uri="{FF2B5EF4-FFF2-40B4-BE49-F238E27FC236}">
                  <a16:creationId xmlns:a16="http://schemas.microsoft.com/office/drawing/2014/main" id="{D84C4C9A-84E8-96C6-EBAC-F237FED6AB0E}"/>
                </a:ext>
              </a:extLst>
            </p:cNvPr>
            <p:cNvSpPr/>
            <p:nvPr/>
          </p:nvSpPr>
          <p:spPr>
            <a:xfrm>
              <a:off x="9908771" y="523702"/>
              <a:ext cx="612648" cy="612648"/>
            </a:xfrm>
            <a:prstGeom prst="ellipse">
              <a:avLst/>
            </a:prstGeom>
            <a:solidFill>
              <a:srgbClr val="1E4471"/>
            </a:solidFill>
            <a:ln w="25400" cap="flat" cmpd="sng" algn="ctr">
              <a:noFill/>
              <a:prstDash val="solid"/>
            </a:ln>
            <a:effectLst/>
          </p:spPr>
          <p:txBody>
            <a:bodyPr rtlCol="0" anchor="ctr"/>
            <a:lstStyle/>
            <a:p>
              <a:pPr algn="ctr" defTabSz="685800"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nvGrpSpPr>
            <p:cNvPr id="203" name="Group 202">
              <a:extLst>
                <a:ext uri="{FF2B5EF4-FFF2-40B4-BE49-F238E27FC236}">
                  <a16:creationId xmlns:a16="http://schemas.microsoft.com/office/drawing/2014/main" id="{2E751F2A-61AB-9A7E-9B28-A0B14F9CF8BB}"/>
                </a:ext>
              </a:extLst>
            </p:cNvPr>
            <p:cNvGrpSpPr>
              <a:grpSpLocks noChangeAspect="1"/>
            </p:cNvGrpSpPr>
            <p:nvPr/>
          </p:nvGrpSpPr>
          <p:grpSpPr>
            <a:xfrm>
              <a:off x="9999654" y="592287"/>
              <a:ext cx="430882" cy="475478"/>
              <a:chOff x="7865271" y="2178718"/>
              <a:chExt cx="744940" cy="870769"/>
            </a:xfrm>
          </p:grpSpPr>
          <p:sp>
            <p:nvSpPr>
              <p:cNvPr id="204" name="Rectangle: Rounded Corners 248">
                <a:extLst>
                  <a:ext uri="{FF2B5EF4-FFF2-40B4-BE49-F238E27FC236}">
                    <a16:creationId xmlns:a16="http://schemas.microsoft.com/office/drawing/2014/main" id="{93B8F124-C49A-27CF-B791-2A943B5DC28E}"/>
                  </a:ext>
                </a:extLst>
              </p:cNvPr>
              <p:cNvSpPr/>
              <p:nvPr/>
            </p:nvSpPr>
            <p:spPr>
              <a:xfrm>
                <a:off x="7953099" y="2178718"/>
                <a:ext cx="539299" cy="539299"/>
              </a:xfrm>
              <a:prstGeom prst="roundRect">
                <a:avLst/>
              </a:prstGeom>
              <a:solidFill>
                <a:srgbClr val="FBAB2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05" name="Rectangle: Rounded Corners 249">
                <a:extLst>
                  <a:ext uri="{FF2B5EF4-FFF2-40B4-BE49-F238E27FC236}">
                    <a16:creationId xmlns:a16="http://schemas.microsoft.com/office/drawing/2014/main" id="{C272A5AB-8A36-5254-24A1-5C518F885544}"/>
                  </a:ext>
                </a:extLst>
              </p:cNvPr>
              <p:cNvSpPr/>
              <p:nvPr/>
            </p:nvSpPr>
            <p:spPr>
              <a:xfrm>
                <a:off x="8070912" y="2380168"/>
                <a:ext cx="539299" cy="539299"/>
              </a:xfrm>
              <a:prstGeom prst="roundRect">
                <a:avLst/>
              </a:prstGeom>
              <a:solidFill>
                <a:srgbClr val="00BCE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06" name="Rectangle: Rounded Corners 250">
                <a:extLst>
                  <a:ext uri="{FF2B5EF4-FFF2-40B4-BE49-F238E27FC236}">
                    <a16:creationId xmlns:a16="http://schemas.microsoft.com/office/drawing/2014/main" id="{52238696-092C-128B-B3C0-6FACC8E3FC7F}"/>
                  </a:ext>
                </a:extLst>
              </p:cNvPr>
              <p:cNvSpPr/>
              <p:nvPr/>
            </p:nvSpPr>
            <p:spPr>
              <a:xfrm>
                <a:off x="7865271" y="2510188"/>
                <a:ext cx="539299" cy="539299"/>
              </a:xfrm>
              <a:prstGeom prst="roundRect">
                <a:avLst/>
              </a:prstGeom>
              <a:solidFill>
                <a:srgbClr val="74BF4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07" name="Freeform: Shape 258">
                <a:extLst>
                  <a:ext uri="{FF2B5EF4-FFF2-40B4-BE49-F238E27FC236}">
                    <a16:creationId xmlns:a16="http://schemas.microsoft.com/office/drawing/2014/main" id="{FBCDB9A6-1C96-1F18-BE03-BEE0D296CA40}"/>
                  </a:ext>
                </a:extLst>
              </p:cNvPr>
              <p:cNvSpPr/>
              <p:nvPr/>
            </p:nvSpPr>
            <p:spPr>
              <a:xfrm>
                <a:off x="8070912" y="2380168"/>
                <a:ext cx="421486" cy="337434"/>
              </a:xfrm>
              <a:custGeom>
                <a:avLst/>
                <a:gdLst>
                  <a:gd name="connsiteX0" fmla="*/ 89885 w 421486"/>
                  <a:gd name="connsiteY0" fmla="*/ 0 h 337434"/>
                  <a:gd name="connsiteX1" fmla="*/ 421486 w 421486"/>
                  <a:gd name="connsiteY1" fmla="*/ 0 h 337434"/>
                  <a:gd name="connsiteX2" fmla="*/ 421486 w 421486"/>
                  <a:gd name="connsiteY2" fmla="*/ 247964 h 337434"/>
                  <a:gd name="connsiteX3" fmla="*/ 366588 w 421486"/>
                  <a:gd name="connsiteY3" fmla="*/ 330785 h 337434"/>
                  <a:gd name="connsiteX4" fmla="*/ 333658 w 421486"/>
                  <a:gd name="connsiteY4" fmla="*/ 337434 h 337434"/>
                  <a:gd name="connsiteX5" fmla="*/ 333658 w 421486"/>
                  <a:gd name="connsiteY5" fmla="*/ 219905 h 337434"/>
                  <a:gd name="connsiteX6" fmla="*/ 243773 w 421486"/>
                  <a:gd name="connsiteY6" fmla="*/ 130020 h 337434"/>
                  <a:gd name="connsiteX7" fmla="*/ 0 w 421486"/>
                  <a:gd name="connsiteY7" fmla="*/ 130020 h 337434"/>
                  <a:gd name="connsiteX8" fmla="*/ 0 w 421486"/>
                  <a:gd name="connsiteY8" fmla="*/ 89885 h 337434"/>
                  <a:gd name="connsiteX9" fmla="*/ 89885 w 421486"/>
                  <a:gd name="connsiteY9" fmla="*/ 0 h 3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86" h="337434">
                    <a:moveTo>
                      <a:pt x="89885" y="0"/>
                    </a:moveTo>
                    <a:lnTo>
                      <a:pt x="421486" y="0"/>
                    </a:lnTo>
                    <a:lnTo>
                      <a:pt x="421486" y="247964"/>
                    </a:lnTo>
                    <a:cubicBezTo>
                      <a:pt x="421486" y="285196"/>
                      <a:pt x="398849" y="317140"/>
                      <a:pt x="366588" y="330785"/>
                    </a:cubicBezTo>
                    <a:lnTo>
                      <a:pt x="333658" y="337434"/>
                    </a:lnTo>
                    <a:lnTo>
                      <a:pt x="333658" y="219905"/>
                    </a:lnTo>
                    <a:cubicBezTo>
                      <a:pt x="333658" y="170263"/>
                      <a:pt x="293415" y="130020"/>
                      <a:pt x="243773" y="130020"/>
                    </a:cubicBezTo>
                    <a:lnTo>
                      <a:pt x="0" y="130020"/>
                    </a:lnTo>
                    <a:lnTo>
                      <a:pt x="0" y="89885"/>
                    </a:lnTo>
                    <a:cubicBezTo>
                      <a:pt x="0" y="40243"/>
                      <a:pt x="40243" y="0"/>
                      <a:pt x="89885" y="0"/>
                    </a:cubicBezTo>
                    <a:close/>
                  </a:path>
                </a:pathLst>
              </a:custGeom>
              <a:solidFill>
                <a:srgbClr val="00BCE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08" name="Freeform: Shape 259">
                <a:extLst>
                  <a:ext uri="{FF2B5EF4-FFF2-40B4-BE49-F238E27FC236}">
                    <a16:creationId xmlns:a16="http://schemas.microsoft.com/office/drawing/2014/main" id="{9E28196B-BE32-21EF-873C-5D231D438FD2}"/>
                  </a:ext>
                </a:extLst>
              </p:cNvPr>
              <p:cNvSpPr/>
              <p:nvPr/>
            </p:nvSpPr>
            <p:spPr>
              <a:xfrm>
                <a:off x="7953099" y="2510188"/>
                <a:ext cx="117813" cy="207829"/>
              </a:xfrm>
              <a:custGeom>
                <a:avLst/>
                <a:gdLst>
                  <a:gd name="connsiteX0" fmla="*/ 2057 w 117813"/>
                  <a:gd name="connsiteY0" fmla="*/ 0 h 207829"/>
                  <a:gd name="connsiteX1" fmla="*/ 117813 w 117813"/>
                  <a:gd name="connsiteY1" fmla="*/ 0 h 207829"/>
                  <a:gd name="connsiteX2" fmla="*/ 117813 w 117813"/>
                  <a:gd name="connsiteY2" fmla="*/ 207829 h 207829"/>
                  <a:gd name="connsiteX3" fmla="*/ 89885 w 117813"/>
                  <a:gd name="connsiteY3" fmla="*/ 207829 h 207829"/>
                  <a:gd name="connsiteX4" fmla="*/ 0 w 117813"/>
                  <a:gd name="connsiteY4" fmla="*/ 117944 h 207829"/>
                  <a:gd name="connsiteX5" fmla="*/ 0 w 117813"/>
                  <a:gd name="connsiteY5" fmla="*/ 415 h 207829"/>
                  <a:gd name="connsiteX6" fmla="*/ 2057 w 117813"/>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13" h="207829">
                    <a:moveTo>
                      <a:pt x="2057" y="0"/>
                    </a:moveTo>
                    <a:lnTo>
                      <a:pt x="117813" y="0"/>
                    </a:lnTo>
                    <a:lnTo>
                      <a:pt x="117813" y="207829"/>
                    </a:lnTo>
                    <a:lnTo>
                      <a:pt x="89885" y="207829"/>
                    </a:lnTo>
                    <a:cubicBezTo>
                      <a:pt x="40243" y="207829"/>
                      <a:pt x="0" y="167586"/>
                      <a:pt x="0" y="117944"/>
                    </a:cubicBezTo>
                    <a:lnTo>
                      <a:pt x="0" y="415"/>
                    </a:lnTo>
                    <a:lnTo>
                      <a:pt x="2057"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09" name="Freeform: Shape 260">
                <a:extLst>
                  <a:ext uri="{FF2B5EF4-FFF2-40B4-BE49-F238E27FC236}">
                    <a16:creationId xmlns:a16="http://schemas.microsoft.com/office/drawing/2014/main" id="{A2BAE798-5D40-0C66-8E9C-1E7C1FE665B6}"/>
                  </a:ext>
                </a:extLst>
              </p:cNvPr>
              <p:cNvSpPr/>
              <p:nvPr/>
            </p:nvSpPr>
            <p:spPr>
              <a:xfrm>
                <a:off x="8070912" y="2717602"/>
                <a:ext cx="333658" cy="201865"/>
              </a:xfrm>
              <a:custGeom>
                <a:avLst/>
                <a:gdLst>
                  <a:gd name="connsiteX0" fmla="*/ 333658 w 333658"/>
                  <a:gd name="connsiteY0" fmla="*/ 0 h 201865"/>
                  <a:gd name="connsiteX1" fmla="*/ 333658 w 333658"/>
                  <a:gd name="connsiteY1" fmla="*/ 201865 h 201865"/>
                  <a:gd name="connsiteX2" fmla="*/ 89885 w 333658"/>
                  <a:gd name="connsiteY2" fmla="*/ 201865 h 201865"/>
                  <a:gd name="connsiteX3" fmla="*/ 0 w 333658"/>
                  <a:gd name="connsiteY3" fmla="*/ 111980 h 201865"/>
                  <a:gd name="connsiteX4" fmla="*/ 0 w 333658"/>
                  <a:gd name="connsiteY4" fmla="*/ 415 h 201865"/>
                  <a:gd name="connsiteX5" fmla="*/ 331601 w 333658"/>
                  <a:gd name="connsiteY5" fmla="*/ 415 h 201865"/>
                  <a:gd name="connsiteX6" fmla="*/ 333658 w 333658"/>
                  <a:gd name="connsiteY6" fmla="*/ 0 h 20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1865">
                    <a:moveTo>
                      <a:pt x="333658" y="0"/>
                    </a:moveTo>
                    <a:lnTo>
                      <a:pt x="333658" y="201865"/>
                    </a:lnTo>
                    <a:lnTo>
                      <a:pt x="89885" y="201865"/>
                    </a:lnTo>
                    <a:cubicBezTo>
                      <a:pt x="40243" y="201865"/>
                      <a:pt x="0" y="161622"/>
                      <a:pt x="0" y="111980"/>
                    </a:cubicBezTo>
                    <a:lnTo>
                      <a:pt x="0" y="415"/>
                    </a:lnTo>
                    <a:lnTo>
                      <a:pt x="331601" y="415"/>
                    </a:lnTo>
                    <a:lnTo>
                      <a:pt x="333658"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10" name="Freeform: Shape 261">
                <a:extLst>
                  <a:ext uri="{FF2B5EF4-FFF2-40B4-BE49-F238E27FC236}">
                    <a16:creationId xmlns:a16="http://schemas.microsoft.com/office/drawing/2014/main" id="{0697AA5C-DB01-E255-047E-FE071E1810B5}"/>
                  </a:ext>
                </a:extLst>
              </p:cNvPr>
              <p:cNvSpPr/>
              <p:nvPr/>
            </p:nvSpPr>
            <p:spPr>
              <a:xfrm>
                <a:off x="8070912" y="2510188"/>
                <a:ext cx="333658" cy="207829"/>
              </a:xfrm>
              <a:custGeom>
                <a:avLst/>
                <a:gdLst>
                  <a:gd name="connsiteX0" fmla="*/ 0 w 333658"/>
                  <a:gd name="connsiteY0" fmla="*/ 0 h 207829"/>
                  <a:gd name="connsiteX1" fmla="*/ 243773 w 333658"/>
                  <a:gd name="connsiteY1" fmla="*/ 0 h 207829"/>
                  <a:gd name="connsiteX2" fmla="*/ 333658 w 333658"/>
                  <a:gd name="connsiteY2" fmla="*/ 89885 h 207829"/>
                  <a:gd name="connsiteX3" fmla="*/ 333658 w 333658"/>
                  <a:gd name="connsiteY3" fmla="*/ 207414 h 207829"/>
                  <a:gd name="connsiteX4" fmla="*/ 331601 w 333658"/>
                  <a:gd name="connsiteY4" fmla="*/ 207829 h 207829"/>
                  <a:gd name="connsiteX5" fmla="*/ 0 w 333658"/>
                  <a:gd name="connsiteY5" fmla="*/ 207829 h 207829"/>
                  <a:gd name="connsiteX6" fmla="*/ 0 w 333658"/>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7829">
                    <a:moveTo>
                      <a:pt x="0" y="0"/>
                    </a:moveTo>
                    <a:lnTo>
                      <a:pt x="243773" y="0"/>
                    </a:lnTo>
                    <a:cubicBezTo>
                      <a:pt x="293415" y="0"/>
                      <a:pt x="333658" y="40243"/>
                      <a:pt x="333658" y="89885"/>
                    </a:cubicBezTo>
                    <a:lnTo>
                      <a:pt x="333658" y="207414"/>
                    </a:lnTo>
                    <a:lnTo>
                      <a:pt x="331601" y="207829"/>
                    </a:lnTo>
                    <a:lnTo>
                      <a:pt x="0" y="207829"/>
                    </a:lnTo>
                    <a:lnTo>
                      <a:pt x="0" y="0"/>
                    </a:lnTo>
                    <a:close/>
                  </a:path>
                </a:pathLst>
              </a:custGeom>
              <a:solidFill>
                <a:srgbClr val="74BF4B">
                  <a:lumMod val="5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sp>
        <p:nvSpPr>
          <p:cNvPr id="169" name="TextBox 168">
            <a:extLst>
              <a:ext uri="{FF2B5EF4-FFF2-40B4-BE49-F238E27FC236}">
                <a16:creationId xmlns:a16="http://schemas.microsoft.com/office/drawing/2014/main" id="{66537EA0-0841-67E6-BEDA-5797DD6B3D34}"/>
              </a:ext>
            </a:extLst>
          </p:cNvPr>
          <p:cNvSpPr txBox="1"/>
          <p:nvPr/>
        </p:nvSpPr>
        <p:spPr>
          <a:xfrm>
            <a:off x="7536658" y="2341899"/>
            <a:ext cx="2989756" cy="1323439"/>
          </a:xfrm>
          <a:prstGeom prst="rect">
            <a:avLst/>
          </a:prstGeom>
          <a:noFill/>
        </p:spPr>
        <p:txBody>
          <a:bodyPr wrap="square" rtlCol="0">
            <a:spAutoFit/>
          </a:bodyPr>
          <a:lstStyle/>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Wireless LAN </a:t>
            </a:r>
          </a:p>
          <a:p>
            <a:pPr algn="ctr" defTabSz="457178">
              <a:defRPr/>
            </a:pPr>
            <a:r>
              <a:rPr lang="en-US" sz="1600" b="1">
                <a:effectLst>
                  <a:glow>
                    <a:srgbClr val="000000"/>
                  </a:glow>
                </a:effectLst>
                <a:latin typeface="Arial" panose="020B0604020202020204" pitchFamily="34" charset="0"/>
                <a:ea typeface="ＭＳ Ｐゴシック" charset="0"/>
                <a:cs typeface="Arial" panose="020B0604020202020204" pitchFamily="34" charset="0"/>
              </a:rPr>
              <a:t>Controller</a:t>
            </a:r>
          </a:p>
          <a:p>
            <a:pPr algn="ctr" defTabSz="457178">
              <a:defRPr/>
            </a:pPr>
            <a:r>
              <a:rPr lang="en-US" sz="1600">
                <a:effectLst>
                  <a:glow>
                    <a:srgbClr val="000000"/>
                  </a:glow>
                </a:effectLst>
                <a:latin typeface="Arial" panose="020B0604020202020204" pitchFamily="34" charset="0"/>
                <a:ea typeface="ＭＳ Ｐゴシック" charset="0"/>
                <a:cs typeface="Arial" panose="020B0604020202020204" pitchFamily="34" charset="0"/>
              </a:rPr>
              <a:t>User session Policy and Control for Thousands of Devices</a:t>
            </a:r>
          </a:p>
        </p:txBody>
      </p:sp>
      <p:grpSp>
        <p:nvGrpSpPr>
          <p:cNvPr id="220" name="Group 219">
            <a:extLst>
              <a:ext uri="{FF2B5EF4-FFF2-40B4-BE49-F238E27FC236}">
                <a16:creationId xmlns:a16="http://schemas.microsoft.com/office/drawing/2014/main" id="{141D890E-D3A2-7E68-056F-65C01B0C6B0D}"/>
              </a:ext>
            </a:extLst>
          </p:cNvPr>
          <p:cNvGrpSpPr/>
          <p:nvPr/>
        </p:nvGrpSpPr>
        <p:grpSpPr>
          <a:xfrm>
            <a:off x="10707260" y="4678083"/>
            <a:ext cx="1366450" cy="668492"/>
            <a:chOff x="7864093" y="3836529"/>
            <a:chExt cx="1366450" cy="668492"/>
          </a:xfrm>
          <a:solidFill>
            <a:srgbClr val="9E9EA2"/>
          </a:solidFill>
        </p:grpSpPr>
        <p:grpSp>
          <p:nvGrpSpPr>
            <p:cNvPr id="221" name="Group 220">
              <a:extLst>
                <a:ext uri="{FF2B5EF4-FFF2-40B4-BE49-F238E27FC236}">
                  <a16:creationId xmlns:a16="http://schemas.microsoft.com/office/drawing/2014/main" id="{160183A9-3ADA-741E-9F3A-744C345B7432}"/>
                </a:ext>
              </a:extLst>
            </p:cNvPr>
            <p:cNvGrpSpPr>
              <a:grpSpLocks noChangeAspect="1"/>
            </p:cNvGrpSpPr>
            <p:nvPr/>
          </p:nvGrpSpPr>
          <p:grpSpPr>
            <a:xfrm>
              <a:off x="7864093" y="3836529"/>
              <a:ext cx="1275636" cy="668492"/>
              <a:chOff x="836085" y="1496592"/>
              <a:chExt cx="538984" cy="266991"/>
            </a:xfrm>
            <a:grpFill/>
            <a:effectLst/>
          </p:grpSpPr>
          <p:sp>
            <p:nvSpPr>
              <p:cNvPr id="223" name="Freeform 751">
                <a:extLst>
                  <a:ext uri="{FF2B5EF4-FFF2-40B4-BE49-F238E27FC236}">
                    <a16:creationId xmlns:a16="http://schemas.microsoft.com/office/drawing/2014/main" id="{79CFEF12-1787-DEDC-C06F-4BBF78E0C0C8}"/>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grpFill/>
              <a:ln>
                <a:no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24" name="Freeform 753">
                <a:extLst>
                  <a:ext uri="{FF2B5EF4-FFF2-40B4-BE49-F238E27FC236}">
                    <a16:creationId xmlns:a16="http://schemas.microsoft.com/office/drawing/2014/main" id="{7EA57D4D-E311-6559-B0D4-B02440C05C16}"/>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grpFill/>
              <a:ln>
                <a:no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225" name="Freeform 752">
                <a:extLst>
                  <a:ext uri="{FF2B5EF4-FFF2-40B4-BE49-F238E27FC236}">
                    <a16:creationId xmlns:a16="http://schemas.microsoft.com/office/drawing/2014/main" id="{042EE381-7B8C-3FD3-BB8D-221CA06DB115}"/>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grpFill/>
              <a:ln>
                <a:noFill/>
              </a:ln>
            </p:spPr>
            <p:txBody>
              <a:bodyPr vert="horz" wrap="square" lIns="91440" tIns="45720" rIns="91440" bIns="45720" numCol="1" anchor="ctr" anchorCtr="0" compatLnSpc="1">
                <a:prstTxWarp prst="textNoShape">
                  <a:avLst/>
                </a:prstTxWarp>
              </a:bodyPr>
              <a:lstStyle/>
              <a:p>
                <a:pPr algn="ctr" defTabSz="457189" fontAlgn="auto">
                  <a:spcBef>
                    <a:spcPts val="0"/>
                  </a:spcBef>
                  <a:spcAft>
                    <a:spcPts val="0"/>
                  </a:spcAft>
                  <a:defRPr/>
                </a:pPr>
                <a:endParaRPr lang="en-US" sz="1600" b="1" kern="0">
                  <a:effectLst>
                    <a:glow>
                      <a:srgbClr val="000000"/>
                    </a:glow>
                  </a:effectLst>
                  <a:latin typeface="Arial" panose="020B0604020202020204" pitchFamily="34" charset="0"/>
                  <a:ea typeface="ＭＳ Ｐゴシック" charset="0"/>
                  <a:cs typeface="Arial" panose="020B0604020202020204" pitchFamily="34" charset="0"/>
                </a:endParaRPr>
              </a:p>
            </p:txBody>
          </p:sp>
        </p:grpSp>
        <p:sp>
          <p:nvSpPr>
            <p:cNvPr id="222" name="TextBox 221">
              <a:extLst>
                <a:ext uri="{FF2B5EF4-FFF2-40B4-BE49-F238E27FC236}">
                  <a16:creationId xmlns:a16="http://schemas.microsoft.com/office/drawing/2014/main" id="{1BBDFD83-44C7-7716-DF92-6D3372339484}"/>
                </a:ext>
              </a:extLst>
            </p:cNvPr>
            <p:cNvSpPr txBox="1"/>
            <p:nvPr/>
          </p:nvSpPr>
          <p:spPr>
            <a:xfrm>
              <a:off x="8031176" y="4071327"/>
              <a:ext cx="1199367" cy="338554"/>
            </a:xfrm>
            <a:prstGeom prst="rect">
              <a:avLst/>
            </a:prstGeom>
            <a:noFill/>
          </p:spPr>
          <p:txBody>
            <a:bodyPr wrap="none" rtlCol="0">
              <a:spAutoFit/>
            </a:bodyPr>
            <a:lstStyle/>
            <a:p>
              <a:pPr algn="ctr" defTabSz="457189" fontAlgn="auto">
                <a:spcBef>
                  <a:spcPts val="0"/>
                </a:spcBef>
                <a:spcAft>
                  <a:spcPts val="0"/>
                </a:spcAft>
                <a:defRPr/>
              </a:pPr>
              <a:r>
                <a:rPr lang="en-US" sz="1600" b="1" kern="0">
                  <a:effectLst>
                    <a:glow>
                      <a:srgbClr val="000000"/>
                    </a:glow>
                  </a:effectLst>
                  <a:latin typeface="Arial" panose="020B0604020202020204" pitchFamily="34" charset="0"/>
                  <a:ea typeface="ＭＳ Ｐゴシック" charset="0"/>
                  <a:cs typeface="Arial" panose="020B0604020202020204" pitchFamily="34" charset="0"/>
                </a:rPr>
                <a:t>Enterprise</a:t>
              </a:r>
            </a:p>
          </p:txBody>
        </p:sp>
      </p:grpSp>
      <p:sp>
        <p:nvSpPr>
          <p:cNvPr id="227" name="Title 1">
            <a:extLst>
              <a:ext uri="{FF2B5EF4-FFF2-40B4-BE49-F238E27FC236}">
                <a16:creationId xmlns:a16="http://schemas.microsoft.com/office/drawing/2014/main" id="{A18D0223-2474-5F53-90CF-D51309B70D2A}"/>
              </a:ext>
            </a:extLst>
          </p:cNvPr>
          <p:cNvSpPr>
            <a:spLocks noGrp="1"/>
          </p:cNvSpPr>
          <p:nvPr>
            <p:ph type="title"/>
          </p:nvPr>
        </p:nvSpPr>
        <p:spPr>
          <a:xfrm>
            <a:off x="1707502" y="0"/>
            <a:ext cx="8795874" cy="795130"/>
          </a:xfrm>
        </p:spPr>
        <p:txBody>
          <a:bodyPr/>
          <a:lstStyle/>
          <a:p>
            <a:r>
              <a:rPr lang="en-US"/>
              <a:t>Wi-Fi and 5G Comparable Architectures</a:t>
            </a:r>
          </a:p>
        </p:txBody>
      </p:sp>
      <p:sp>
        <p:nvSpPr>
          <p:cNvPr id="3" name="Slide Number Placeholder 2">
            <a:extLst>
              <a:ext uri="{FF2B5EF4-FFF2-40B4-BE49-F238E27FC236}">
                <a16:creationId xmlns:a16="http://schemas.microsoft.com/office/drawing/2014/main" id="{A2E0C4DC-C4BC-E95A-7A8E-02A4A6082D14}"/>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23</a:t>
            </a:fld>
            <a:endParaRPr lang="en-US"/>
          </a:p>
        </p:txBody>
      </p:sp>
    </p:spTree>
    <p:extLst>
      <p:ext uri="{BB962C8B-B14F-4D97-AF65-F5344CB8AC3E}">
        <p14:creationId xmlns:p14="http://schemas.microsoft.com/office/powerpoint/2010/main" val="141053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B015-CB04-A975-7DD7-62C2D8DA200D}"/>
              </a:ext>
            </a:extLst>
          </p:cNvPr>
          <p:cNvSpPr>
            <a:spLocks noGrp="1"/>
          </p:cNvSpPr>
          <p:nvPr>
            <p:ph type="title"/>
          </p:nvPr>
        </p:nvSpPr>
        <p:spPr>
          <a:xfrm>
            <a:off x="1707502" y="0"/>
            <a:ext cx="8795874" cy="795130"/>
          </a:xfrm>
        </p:spPr>
        <p:txBody>
          <a:bodyPr/>
          <a:lstStyle/>
          <a:p>
            <a:r>
              <a:rPr lang="en-US"/>
              <a:t>Increasing Demand on All Wireless Networks</a:t>
            </a:r>
          </a:p>
        </p:txBody>
      </p:sp>
      <p:sp>
        <p:nvSpPr>
          <p:cNvPr id="41" name="Rectangle: Rounded Corners 46">
            <a:extLst>
              <a:ext uri="{FF2B5EF4-FFF2-40B4-BE49-F238E27FC236}">
                <a16:creationId xmlns:a16="http://schemas.microsoft.com/office/drawing/2014/main" id="{47138276-B31E-0132-09ED-DB936ADADCE0}"/>
              </a:ext>
            </a:extLst>
          </p:cNvPr>
          <p:cNvSpPr/>
          <p:nvPr/>
        </p:nvSpPr>
        <p:spPr>
          <a:xfrm rot="10800000">
            <a:off x="696360" y="6047523"/>
            <a:ext cx="10213484" cy="288000"/>
          </a:xfrm>
          <a:prstGeom prst="roundRect">
            <a:avLst>
              <a:gd name="adj" fmla="val 50000"/>
            </a:avLst>
          </a:prstGeom>
          <a:gradFill>
            <a:gsLst>
              <a:gs pos="53000">
                <a:srgbClr val="0D274D"/>
              </a:gs>
              <a:gs pos="80000">
                <a:srgbClr val="00BCEB">
                  <a:tint val="44500"/>
                  <a:satMod val="160000"/>
                </a:srgbClr>
              </a:gs>
              <a:gs pos="100000">
                <a:srgbClr val="00BCEB">
                  <a:tint val="23500"/>
                  <a:satMod val="160000"/>
                </a:srgbClr>
              </a:gs>
            </a:gsLst>
            <a:lin ang="0" scaled="1"/>
          </a:gradFill>
          <a:ln w="25400" cap="flat" cmpd="sng" algn="ctr">
            <a:solidFill>
              <a:srgbClr val="FFFFFF">
                <a:lumMod val="65000"/>
              </a:srgbClr>
            </a:solidFill>
            <a:prstDash val="solid"/>
          </a:ln>
          <a:effectLst/>
        </p:spPr>
        <p:txBody>
          <a:bodyPr rtlCol="0" anchor="ctr"/>
          <a:lstStyle/>
          <a:p>
            <a:pPr algn="ctr" defTabSz="685800" fontAlgn="auto">
              <a:spcBef>
                <a:spcPts val="0"/>
              </a:spcBef>
              <a:spcAft>
                <a:spcPts val="0"/>
              </a:spcAft>
              <a:defRPr/>
            </a:pPr>
            <a:endParaRPr lang="en-US" sz="16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42" name="Rectangle: Rounded Corners 41">
            <a:extLst>
              <a:ext uri="{FF2B5EF4-FFF2-40B4-BE49-F238E27FC236}">
                <a16:creationId xmlns:a16="http://schemas.microsoft.com/office/drawing/2014/main" id="{09BEACAA-B791-B3F0-C2BC-34E966E66B69}"/>
              </a:ext>
            </a:extLst>
          </p:cNvPr>
          <p:cNvSpPr/>
          <p:nvPr/>
        </p:nvSpPr>
        <p:spPr>
          <a:xfrm>
            <a:off x="5318448" y="5765723"/>
            <a:ext cx="5591395" cy="288000"/>
          </a:xfrm>
          <a:prstGeom prst="roundRect">
            <a:avLst>
              <a:gd name="adj" fmla="val 50000"/>
            </a:avLst>
          </a:prstGeom>
          <a:gradFill flip="none" rotWithShape="1">
            <a:gsLst>
              <a:gs pos="42000">
                <a:srgbClr val="00BCEB"/>
              </a:gs>
              <a:gs pos="85000">
                <a:srgbClr val="00BCEB">
                  <a:tint val="44500"/>
                  <a:satMod val="160000"/>
                </a:srgbClr>
              </a:gs>
              <a:gs pos="100000">
                <a:srgbClr val="00BCEB">
                  <a:tint val="23500"/>
                  <a:satMod val="160000"/>
                </a:srgbClr>
              </a:gs>
            </a:gsLst>
            <a:lin ang="0" scaled="1"/>
            <a:tileRect/>
          </a:gradFill>
          <a:ln w="25400" cap="flat" cmpd="sng" algn="ctr">
            <a:noFill/>
            <a:prstDash val="solid"/>
          </a:ln>
          <a:effectLst/>
        </p:spPr>
        <p:txBody>
          <a:bodyPr rtlCol="0" anchor="ctr"/>
          <a:lstStyle/>
          <a:p>
            <a:pPr algn="ctr" defTabSz="685800" fontAlgn="auto">
              <a:spcBef>
                <a:spcPts val="0"/>
              </a:spcBef>
              <a:spcAft>
                <a:spcPts val="0"/>
              </a:spcAft>
              <a:defRPr/>
            </a:pPr>
            <a:endParaRPr lang="en-US" sz="1600" kern="0" baseline="30000">
              <a:solidFill>
                <a:srgbClr val="282828"/>
              </a:solidFill>
              <a:latin typeface="Arial" panose="020B0604020202020204" pitchFamily="34" charset="0"/>
              <a:ea typeface="ＭＳ Ｐゴシック" charset="0"/>
              <a:cs typeface="Arial" panose="020B0604020202020204" pitchFamily="34" charset="0"/>
            </a:endParaRPr>
          </a:p>
        </p:txBody>
      </p:sp>
      <p:sp>
        <p:nvSpPr>
          <p:cNvPr id="43" name="Rectangle: Rounded Corners 46">
            <a:extLst>
              <a:ext uri="{FF2B5EF4-FFF2-40B4-BE49-F238E27FC236}">
                <a16:creationId xmlns:a16="http://schemas.microsoft.com/office/drawing/2014/main" id="{64919A1C-577D-D84C-7940-90127465A875}"/>
              </a:ext>
            </a:extLst>
          </p:cNvPr>
          <p:cNvSpPr/>
          <p:nvPr/>
        </p:nvSpPr>
        <p:spPr>
          <a:xfrm>
            <a:off x="7075883" y="6104277"/>
            <a:ext cx="3326365" cy="203899"/>
          </a:xfrm>
          <a:prstGeom prst="roundRect">
            <a:avLst>
              <a:gd name="adj" fmla="val 50000"/>
            </a:avLst>
          </a:prstGeom>
          <a:solidFill>
            <a:srgbClr val="13264D"/>
          </a:solidFill>
          <a:ln w="25400" cap="flat" cmpd="sng" algn="ctr">
            <a:noFill/>
            <a:prstDash val="solid"/>
          </a:ln>
          <a:effectLst/>
        </p:spPr>
        <p:txBody>
          <a:bodyPr rtlCol="0" anchor="ctr"/>
          <a:lstStyle/>
          <a:p>
            <a:pPr algn="ctr" defTabSz="685800" fontAlgn="auto">
              <a:spcBef>
                <a:spcPts val="0"/>
              </a:spcBef>
              <a:spcAft>
                <a:spcPts val="0"/>
              </a:spcAft>
              <a:defRPr/>
            </a:pPr>
            <a:r>
              <a:rPr lang="en-US" sz="1600" kern="0">
                <a:solidFill>
                  <a:srgbClr val="FFFFFF"/>
                </a:solidFill>
                <a:latin typeface="Arial" panose="020B0604020202020204" pitchFamily="34" charset="0"/>
                <a:ea typeface="ＭＳ Ｐゴシック" charset="0"/>
                <a:cs typeface="Arial" panose="020B0604020202020204" pitchFamily="34" charset="0"/>
              </a:rPr>
              <a:t>Enterprise managed</a:t>
            </a:r>
          </a:p>
        </p:txBody>
      </p:sp>
      <p:sp>
        <p:nvSpPr>
          <p:cNvPr id="44" name="TextBox 43">
            <a:extLst>
              <a:ext uri="{FF2B5EF4-FFF2-40B4-BE49-F238E27FC236}">
                <a16:creationId xmlns:a16="http://schemas.microsoft.com/office/drawing/2014/main" id="{88F58256-A62D-97EC-9790-3860EA0FFBF7}"/>
              </a:ext>
            </a:extLst>
          </p:cNvPr>
          <p:cNvSpPr txBox="1"/>
          <p:nvPr/>
        </p:nvSpPr>
        <p:spPr>
          <a:xfrm>
            <a:off x="2257025" y="5008707"/>
            <a:ext cx="926857" cy="338554"/>
          </a:xfrm>
          <a:prstGeom prst="rect">
            <a:avLst/>
          </a:prstGeom>
          <a:noFill/>
        </p:spPr>
        <p:txBody>
          <a:bodyPr wrap="none" rtlCol="0">
            <a:spAutoFit/>
          </a:bodyPr>
          <a:lstStyle/>
          <a:p>
            <a:pPr defTabSz="457189">
              <a:defRPr/>
            </a:pPr>
            <a:r>
              <a:rPr lang="en-US" sz="1600">
                <a:solidFill>
                  <a:srgbClr val="00BCEB"/>
                </a:solidFill>
                <a:latin typeface="Arial" panose="020B0604020202020204" pitchFamily="34" charset="0"/>
                <a:ea typeface="ＭＳ Ｐゴシック" charset="0"/>
                <a:cs typeface="Arial" panose="020B0604020202020204" pitchFamily="34" charset="0"/>
              </a:rPr>
              <a:t>Outdoor</a:t>
            </a:r>
          </a:p>
        </p:txBody>
      </p:sp>
      <p:sp>
        <p:nvSpPr>
          <p:cNvPr id="45" name="TextBox 44">
            <a:extLst>
              <a:ext uri="{FF2B5EF4-FFF2-40B4-BE49-F238E27FC236}">
                <a16:creationId xmlns:a16="http://schemas.microsoft.com/office/drawing/2014/main" id="{4A60E3BE-422B-B27A-4244-D22B23C5AFB3}"/>
              </a:ext>
            </a:extLst>
          </p:cNvPr>
          <p:cNvSpPr txBox="1"/>
          <p:nvPr/>
        </p:nvSpPr>
        <p:spPr>
          <a:xfrm>
            <a:off x="8338631" y="4968886"/>
            <a:ext cx="766557" cy="338554"/>
          </a:xfrm>
          <a:prstGeom prst="rect">
            <a:avLst/>
          </a:prstGeom>
          <a:noFill/>
        </p:spPr>
        <p:txBody>
          <a:bodyPr wrap="none" rtlCol="0">
            <a:spAutoFit/>
          </a:bodyPr>
          <a:lstStyle/>
          <a:p>
            <a:pPr defTabSz="457189">
              <a:defRPr/>
            </a:pPr>
            <a:r>
              <a:rPr lang="en-US" sz="1600">
                <a:solidFill>
                  <a:srgbClr val="00BCEB"/>
                </a:solidFill>
                <a:latin typeface="Arial" panose="020B0604020202020204" pitchFamily="34" charset="0"/>
                <a:ea typeface="ＭＳ Ｐゴシック" charset="0"/>
                <a:cs typeface="Arial" panose="020B0604020202020204" pitchFamily="34" charset="0"/>
              </a:rPr>
              <a:t>Indoor</a:t>
            </a:r>
          </a:p>
        </p:txBody>
      </p:sp>
      <p:sp>
        <p:nvSpPr>
          <p:cNvPr id="46" name="TextBox 45">
            <a:extLst>
              <a:ext uri="{FF2B5EF4-FFF2-40B4-BE49-F238E27FC236}">
                <a16:creationId xmlns:a16="http://schemas.microsoft.com/office/drawing/2014/main" id="{993AD74C-986D-42E2-03B0-4A5A92B2AAFA}"/>
              </a:ext>
            </a:extLst>
          </p:cNvPr>
          <p:cNvSpPr txBox="1"/>
          <p:nvPr/>
        </p:nvSpPr>
        <p:spPr>
          <a:xfrm>
            <a:off x="1486782" y="5361187"/>
            <a:ext cx="2501006" cy="338554"/>
          </a:xfrm>
          <a:prstGeom prst="rect">
            <a:avLst/>
          </a:prstGeom>
          <a:noFill/>
        </p:spPr>
        <p:txBody>
          <a:bodyPr wrap="none" rtlCol="0">
            <a:spAutoFit/>
          </a:bodyPr>
          <a:lstStyle/>
          <a:p>
            <a:pPr defTabSz="457189">
              <a:defRPr/>
            </a:pPr>
            <a:r>
              <a:rPr lang="en-US" sz="1600" b="1">
                <a:solidFill>
                  <a:srgbClr val="0D274D"/>
                </a:solidFill>
                <a:latin typeface="Arial" panose="020B0604020202020204" pitchFamily="34" charset="0"/>
                <a:ea typeface="ＭＳ Ｐゴシック" charset="0"/>
                <a:cs typeface="Arial" panose="020B0604020202020204" pitchFamily="34" charset="0"/>
              </a:rPr>
              <a:t>Optimized for Coverage</a:t>
            </a:r>
          </a:p>
        </p:txBody>
      </p:sp>
      <p:grpSp>
        <p:nvGrpSpPr>
          <p:cNvPr id="47" name="Group 46">
            <a:extLst>
              <a:ext uri="{FF2B5EF4-FFF2-40B4-BE49-F238E27FC236}">
                <a16:creationId xmlns:a16="http://schemas.microsoft.com/office/drawing/2014/main" id="{C5A3E441-73AF-F79C-BDEA-2BC133170A52}"/>
              </a:ext>
            </a:extLst>
          </p:cNvPr>
          <p:cNvGrpSpPr/>
          <p:nvPr/>
        </p:nvGrpSpPr>
        <p:grpSpPr>
          <a:xfrm>
            <a:off x="3183883" y="5031578"/>
            <a:ext cx="5083040" cy="338554"/>
            <a:chOff x="3018093" y="4026913"/>
            <a:chExt cx="3676227" cy="338554"/>
          </a:xfrm>
        </p:grpSpPr>
        <p:sp>
          <p:nvSpPr>
            <p:cNvPr id="48" name="TextBox 47">
              <a:extLst>
                <a:ext uri="{FF2B5EF4-FFF2-40B4-BE49-F238E27FC236}">
                  <a16:creationId xmlns:a16="http://schemas.microsoft.com/office/drawing/2014/main" id="{9ADE95F0-9465-808E-E9AA-8337E58ADBF8}"/>
                </a:ext>
              </a:extLst>
            </p:cNvPr>
            <p:cNvSpPr txBox="1"/>
            <p:nvPr/>
          </p:nvSpPr>
          <p:spPr>
            <a:xfrm>
              <a:off x="3985668" y="4026913"/>
              <a:ext cx="1744388" cy="338554"/>
            </a:xfrm>
            <a:prstGeom prst="rect">
              <a:avLst/>
            </a:prstGeom>
            <a:noFill/>
          </p:spPr>
          <p:txBody>
            <a:bodyPr wrap="none" rtlCol="0">
              <a:spAutoFit/>
            </a:bodyPr>
            <a:lstStyle/>
            <a:p>
              <a:pPr algn="ctr" defTabSz="457189" fontAlgn="auto">
                <a:spcBef>
                  <a:spcPts val="0"/>
                </a:spcBef>
                <a:spcAft>
                  <a:spcPts val="0"/>
                </a:spcAft>
                <a:defRPr/>
              </a:pPr>
              <a:r>
                <a:rPr lang="en-US" sz="1600" kern="0">
                  <a:solidFill>
                    <a:srgbClr val="00BCEB">
                      <a:lumMod val="75000"/>
                    </a:srgbClr>
                  </a:solidFill>
                  <a:latin typeface="Arial" panose="020B0604020202020204" pitchFamily="34" charset="0"/>
                  <a:ea typeface="ＭＳ Ｐゴシック" charset="0"/>
                  <a:cs typeface="Arial" panose="020B0604020202020204" pitchFamily="34" charset="0"/>
                </a:rPr>
                <a:t>Outdoor + Indoor</a:t>
              </a:r>
            </a:p>
          </p:txBody>
        </p:sp>
        <p:cxnSp>
          <p:nvCxnSpPr>
            <p:cNvPr id="49" name="Straight Connector 48">
              <a:extLst>
                <a:ext uri="{FF2B5EF4-FFF2-40B4-BE49-F238E27FC236}">
                  <a16:creationId xmlns:a16="http://schemas.microsoft.com/office/drawing/2014/main" id="{7BB30321-0FC8-AF80-FC6D-D27CA9628FFB}"/>
                </a:ext>
              </a:extLst>
            </p:cNvPr>
            <p:cNvCxnSpPr>
              <a:cxnSpLocks/>
            </p:cNvCxnSpPr>
            <p:nvPr/>
          </p:nvCxnSpPr>
          <p:spPr>
            <a:xfrm>
              <a:off x="5610510" y="4183044"/>
              <a:ext cx="1080000" cy="0"/>
            </a:xfrm>
            <a:prstGeom prst="line">
              <a:avLst/>
            </a:prstGeom>
            <a:noFill/>
            <a:ln w="19050" cap="rnd" cmpd="sng" algn="ctr">
              <a:gradFill>
                <a:gsLst>
                  <a:gs pos="0">
                    <a:srgbClr val="00BCEB">
                      <a:lumMod val="75000"/>
                    </a:srgbClr>
                  </a:gs>
                  <a:gs pos="100000">
                    <a:srgbClr val="0D274D">
                      <a:lumMod val="75000"/>
                      <a:lumOff val="25000"/>
                    </a:srgbClr>
                  </a:gs>
                </a:gsLst>
                <a:lin ang="0" scaled="0"/>
              </a:gradFill>
              <a:prstDash val="solid"/>
              <a:headEnd type="none"/>
              <a:tailEnd type="none"/>
            </a:ln>
            <a:effectLst/>
          </p:spPr>
        </p:cxnSp>
        <p:cxnSp>
          <p:nvCxnSpPr>
            <p:cNvPr id="50" name="Straight Connector 49">
              <a:extLst>
                <a:ext uri="{FF2B5EF4-FFF2-40B4-BE49-F238E27FC236}">
                  <a16:creationId xmlns:a16="http://schemas.microsoft.com/office/drawing/2014/main" id="{0E7AF924-C53E-BDC3-5454-1CEBA9735304}"/>
                </a:ext>
              </a:extLst>
            </p:cNvPr>
            <p:cNvCxnSpPr>
              <a:cxnSpLocks/>
            </p:cNvCxnSpPr>
            <p:nvPr/>
          </p:nvCxnSpPr>
          <p:spPr>
            <a:xfrm>
              <a:off x="3021903" y="4183044"/>
              <a:ext cx="1080000" cy="0"/>
            </a:xfrm>
            <a:prstGeom prst="line">
              <a:avLst/>
            </a:prstGeom>
            <a:noFill/>
            <a:ln w="19050" cap="rnd" cmpd="sng" algn="ctr">
              <a:gradFill>
                <a:gsLst>
                  <a:gs pos="0">
                    <a:srgbClr val="00BCEB"/>
                  </a:gs>
                  <a:gs pos="100000">
                    <a:srgbClr val="00BCEB">
                      <a:lumMod val="75000"/>
                    </a:srgbClr>
                  </a:gs>
                </a:gsLst>
                <a:lin ang="0" scaled="0"/>
              </a:gradFill>
              <a:prstDash val="solid"/>
              <a:headEnd type="none"/>
              <a:tailEnd type="none"/>
            </a:ln>
            <a:effectLst/>
          </p:spPr>
        </p:cxnSp>
        <p:cxnSp>
          <p:nvCxnSpPr>
            <p:cNvPr id="51" name="Straight Connector 50">
              <a:extLst>
                <a:ext uri="{FF2B5EF4-FFF2-40B4-BE49-F238E27FC236}">
                  <a16:creationId xmlns:a16="http://schemas.microsoft.com/office/drawing/2014/main" id="{C44B4F3D-35AD-35D0-A034-BE4FBD74EFB7}"/>
                </a:ext>
              </a:extLst>
            </p:cNvPr>
            <p:cNvCxnSpPr>
              <a:cxnSpLocks/>
            </p:cNvCxnSpPr>
            <p:nvPr/>
          </p:nvCxnSpPr>
          <p:spPr>
            <a:xfrm>
              <a:off x="6694320" y="4117060"/>
              <a:ext cx="0" cy="131967"/>
            </a:xfrm>
            <a:prstGeom prst="line">
              <a:avLst/>
            </a:prstGeom>
            <a:noFill/>
            <a:ln w="19050" cap="rnd" cmpd="sng" algn="ctr">
              <a:solidFill>
                <a:srgbClr val="13264D">
                  <a:lumMod val="75000"/>
                  <a:lumOff val="25000"/>
                </a:srgbClr>
              </a:solidFill>
              <a:prstDash val="solid"/>
              <a:headEnd type="none"/>
              <a:tailEnd type="none"/>
            </a:ln>
            <a:effectLst/>
          </p:spPr>
        </p:cxnSp>
        <p:cxnSp>
          <p:nvCxnSpPr>
            <p:cNvPr id="52" name="Straight Connector 51">
              <a:extLst>
                <a:ext uri="{FF2B5EF4-FFF2-40B4-BE49-F238E27FC236}">
                  <a16:creationId xmlns:a16="http://schemas.microsoft.com/office/drawing/2014/main" id="{3968EF86-C997-27E3-BDE8-31D9499D2AF5}"/>
                </a:ext>
              </a:extLst>
            </p:cNvPr>
            <p:cNvCxnSpPr>
              <a:cxnSpLocks/>
            </p:cNvCxnSpPr>
            <p:nvPr/>
          </p:nvCxnSpPr>
          <p:spPr>
            <a:xfrm>
              <a:off x="3018093" y="4117060"/>
              <a:ext cx="0" cy="131967"/>
            </a:xfrm>
            <a:prstGeom prst="line">
              <a:avLst/>
            </a:prstGeom>
            <a:noFill/>
            <a:ln w="19050" cap="rnd" cmpd="sng" algn="ctr">
              <a:solidFill>
                <a:srgbClr val="00BCEB"/>
              </a:solidFill>
              <a:prstDash val="solid"/>
              <a:headEnd type="none"/>
              <a:tailEnd type="none"/>
            </a:ln>
            <a:effectLst/>
          </p:spPr>
        </p:cxnSp>
      </p:grpSp>
      <p:sp>
        <p:nvSpPr>
          <p:cNvPr id="53" name="Rectangle: Rounded Corners 41">
            <a:extLst>
              <a:ext uri="{FF2B5EF4-FFF2-40B4-BE49-F238E27FC236}">
                <a16:creationId xmlns:a16="http://schemas.microsoft.com/office/drawing/2014/main" id="{3E58F083-D78E-40C8-71ED-6E93F98E6D33}"/>
              </a:ext>
            </a:extLst>
          </p:cNvPr>
          <p:cNvSpPr/>
          <p:nvPr/>
        </p:nvSpPr>
        <p:spPr>
          <a:xfrm>
            <a:off x="696360" y="5765723"/>
            <a:ext cx="4843485" cy="288000"/>
          </a:xfrm>
          <a:prstGeom prst="roundRect">
            <a:avLst>
              <a:gd name="adj" fmla="val 50000"/>
            </a:avLst>
          </a:prstGeom>
          <a:solidFill>
            <a:srgbClr val="00BCEB"/>
          </a:solidFill>
          <a:ln w="25400" cap="flat" cmpd="sng" algn="ctr">
            <a:noFill/>
            <a:prstDash val="solid"/>
          </a:ln>
          <a:effectLst/>
        </p:spPr>
        <p:txBody>
          <a:bodyPr rtlCol="0" anchor="ctr"/>
          <a:lstStyle/>
          <a:p>
            <a:pPr algn="ctr" defTabSz="685800" fontAlgn="auto">
              <a:spcBef>
                <a:spcPts val="0"/>
              </a:spcBef>
              <a:spcAft>
                <a:spcPts val="0"/>
              </a:spcAft>
              <a:defRPr/>
            </a:pPr>
            <a:r>
              <a:rPr lang="en-US" sz="1600" kern="0">
                <a:solidFill>
                  <a:srgbClr val="282828"/>
                </a:solidFill>
                <a:latin typeface="Arial" panose="020B0604020202020204" pitchFamily="34" charset="0"/>
                <a:ea typeface="ＭＳ Ｐゴシック" charset="0"/>
                <a:cs typeface="Arial" panose="020B0604020202020204" pitchFamily="34" charset="0"/>
              </a:rPr>
              <a:t>Carrier managed</a:t>
            </a:r>
            <a:endParaRPr lang="en-US" sz="1600" kern="0" baseline="3000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54" name="Group 53">
            <a:extLst>
              <a:ext uri="{FF2B5EF4-FFF2-40B4-BE49-F238E27FC236}">
                <a16:creationId xmlns:a16="http://schemas.microsoft.com/office/drawing/2014/main" id="{CF85D9D9-450F-835D-DB10-2156EDE98198}"/>
              </a:ext>
            </a:extLst>
          </p:cNvPr>
          <p:cNvGrpSpPr/>
          <p:nvPr/>
        </p:nvGrpSpPr>
        <p:grpSpPr>
          <a:xfrm>
            <a:off x="890439" y="2877038"/>
            <a:ext cx="9821103" cy="1977922"/>
            <a:chOff x="2044244" y="2206305"/>
            <a:chExt cx="8641081" cy="2637229"/>
          </a:xfrm>
        </p:grpSpPr>
        <p:grpSp>
          <p:nvGrpSpPr>
            <p:cNvPr id="55" name="Group 54">
              <a:extLst>
                <a:ext uri="{FF2B5EF4-FFF2-40B4-BE49-F238E27FC236}">
                  <a16:creationId xmlns:a16="http://schemas.microsoft.com/office/drawing/2014/main" id="{357C57E1-ADB1-6880-2380-B977C8F9E659}"/>
                </a:ext>
              </a:extLst>
            </p:cNvPr>
            <p:cNvGrpSpPr/>
            <p:nvPr/>
          </p:nvGrpSpPr>
          <p:grpSpPr>
            <a:xfrm>
              <a:off x="2044244" y="2995967"/>
              <a:ext cx="8641081" cy="1496879"/>
              <a:chOff x="3768562" y="1196734"/>
              <a:chExt cx="4932435" cy="918109"/>
            </a:xfrm>
          </p:grpSpPr>
          <p:sp>
            <p:nvSpPr>
              <p:cNvPr id="64" name="Rectangle: Rounded Corners 10">
                <a:extLst>
                  <a:ext uri="{FF2B5EF4-FFF2-40B4-BE49-F238E27FC236}">
                    <a16:creationId xmlns:a16="http://schemas.microsoft.com/office/drawing/2014/main" id="{AB9263F8-C3F9-B126-5E66-E471D78263B1}"/>
                  </a:ext>
                </a:extLst>
              </p:cNvPr>
              <p:cNvSpPr/>
              <p:nvPr/>
            </p:nvSpPr>
            <p:spPr>
              <a:xfrm>
                <a:off x="6554044" y="1200443"/>
                <a:ext cx="2146953" cy="914400"/>
              </a:xfrm>
              <a:prstGeom prst="roundRect">
                <a:avLst>
                  <a:gd name="adj" fmla="val 50000"/>
                </a:avLst>
              </a:prstGeom>
              <a:solidFill>
                <a:srgbClr val="00BCEB"/>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65" name="Rectangle: Rounded Corners 26">
                <a:extLst>
                  <a:ext uri="{FF2B5EF4-FFF2-40B4-BE49-F238E27FC236}">
                    <a16:creationId xmlns:a16="http://schemas.microsoft.com/office/drawing/2014/main" id="{02EE8473-8B5D-7B39-8B43-8415B7AD4138}"/>
                  </a:ext>
                </a:extLst>
              </p:cNvPr>
              <p:cNvSpPr/>
              <p:nvPr/>
            </p:nvSpPr>
            <p:spPr>
              <a:xfrm>
                <a:off x="5896867" y="1196734"/>
                <a:ext cx="1907872" cy="914400"/>
              </a:xfrm>
              <a:prstGeom prst="roundRect">
                <a:avLst>
                  <a:gd name="adj" fmla="val 50000"/>
                </a:avLst>
              </a:prstGeom>
              <a:solidFill>
                <a:srgbClr val="006E96"/>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66" name="Rectangle: Rounded Corners 27">
                <a:extLst>
                  <a:ext uri="{FF2B5EF4-FFF2-40B4-BE49-F238E27FC236}">
                    <a16:creationId xmlns:a16="http://schemas.microsoft.com/office/drawing/2014/main" id="{5D606AFE-787C-1652-9590-2B7325363F8B}"/>
                  </a:ext>
                </a:extLst>
              </p:cNvPr>
              <p:cNvSpPr/>
              <p:nvPr/>
            </p:nvSpPr>
            <p:spPr>
              <a:xfrm>
                <a:off x="4835141" y="1200443"/>
                <a:ext cx="2225721" cy="914400"/>
              </a:xfrm>
              <a:prstGeom prst="roundRect">
                <a:avLst>
                  <a:gd name="adj" fmla="val 50000"/>
                </a:avLst>
              </a:prstGeom>
              <a:solidFill>
                <a:srgbClr val="008CB8"/>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67" name="Rectangle: Rounded Corners 28">
                <a:extLst>
                  <a:ext uri="{FF2B5EF4-FFF2-40B4-BE49-F238E27FC236}">
                    <a16:creationId xmlns:a16="http://schemas.microsoft.com/office/drawing/2014/main" id="{A8308B29-1007-A18A-9A5E-AC221EE82232}"/>
                  </a:ext>
                </a:extLst>
              </p:cNvPr>
              <p:cNvSpPr/>
              <p:nvPr/>
            </p:nvSpPr>
            <p:spPr>
              <a:xfrm>
                <a:off x="4007209" y="1200443"/>
                <a:ext cx="2063195" cy="914400"/>
              </a:xfrm>
              <a:prstGeom prst="roundRect">
                <a:avLst>
                  <a:gd name="adj" fmla="val 50000"/>
                </a:avLst>
              </a:prstGeom>
              <a:solidFill>
                <a:srgbClr val="00AADB"/>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68" name="Rectangle: Rounded Corners 29">
                <a:extLst>
                  <a:ext uri="{FF2B5EF4-FFF2-40B4-BE49-F238E27FC236}">
                    <a16:creationId xmlns:a16="http://schemas.microsoft.com/office/drawing/2014/main" id="{1C53560C-3B4C-C821-E75C-207B6DB5442F}"/>
                  </a:ext>
                </a:extLst>
              </p:cNvPr>
              <p:cNvSpPr/>
              <p:nvPr/>
            </p:nvSpPr>
            <p:spPr>
              <a:xfrm>
                <a:off x="3768562" y="1200443"/>
                <a:ext cx="1384428" cy="914400"/>
              </a:xfrm>
              <a:prstGeom prst="roundRect">
                <a:avLst>
                  <a:gd name="adj" fmla="val 50000"/>
                </a:avLst>
              </a:prstGeom>
              <a:solidFill>
                <a:srgbClr val="00BCEB"/>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grpSp>
        <p:sp>
          <p:nvSpPr>
            <p:cNvPr id="56" name="TextBox 55">
              <a:extLst>
                <a:ext uri="{FF2B5EF4-FFF2-40B4-BE49-F238E27FC236}">
                  <a16:creationId xmlns:a16="http://schemas.microsoft.com/office/drawing/2014/main" id="{6991CC1A-3068-2DE4-EA4A-0487B250F32B}"/>
                </a:ext>
              </a:extLst>
            </p:cNvPr>
            <p:cNvSpPr txBox="1"/>
            <p:nvPr/>
          </p:nvSpPr>
          <p:spPr>
            <a:xfrm>
              <a:off x="4447441" y="2206305"/>
              <a:ext cx="3705704" cy="379656"/>
            </a:xfrm>
            <a:prstGeom prst="rect">
              <a:avLst/>
            </a:prstGeom>
            <a:noFill/>
          </p:spPr>
          <p:txBody>
            <a:bodyPr wrap="none" rtlCol="0">
              <a:noAutofit/>
            </a:bodyPr>
            <a:lstStyle/>
            <a:p>
              <a:pPr algn="ctr" defTabSz="457189" fontAlgn="auto">
                <a:spcBef>
                  <a:spcPts val="0"/>
                </a:spcBef>
                <a:spcAft>
                  <a:spcPts val="0"/>
                </a:spcAft>
                <a:defRPr/>
              </a:pPr>
              <a:r>
                <a:rPr lang="en-US" sz="2000" b="1" kern="0">
                  <a:solidFill>
                    <a:srgbClr val="0D274D"/>
                  </a:solidFill>
                  <a:latin typeface="Arial" panose="020B0604020202020204" pitchFamily="34" charset="0"/>
                  <a:ea typeface="ＭＳ Ｐゴシック" charset="0"/>
                  <a:cs typeface="Arial" panose="020B0604020202020204" pitchFamily="34" charset="0"/>
                </a:rPr>
                <a:t>New Wireless Technologies</a:t>
              </a:r>
            </a:p>
          </p:txBody>
        </p:sp>
        <p:grpSp>
          <p:nvGrpSpPr>
            <p:cNvPr id="57" name="Group 56">
              <a:extLst>
                <a:ext uri="{FF2B5EF4-FFF2-40B4-BE49-F238E27FC236}">
                  <a16:creationId xmlns:a16="http://schemas.microsoft.com/office/drawing/2014/main" id="{60B6A77E-FFA0-6A27-4221-9903425FF5ED}"/>
                </a:ext>
              </a:extLst>
            </p:cNvPr>
            <p:cNvGrpSpPr/>
            <p:nvPr/>
          </p:nvGrpSpPr>
          <p:grpSpPr>
            <a:xfrm>
              <a:off x="3050469" y="2997621"/>
              <a:ext cx="6486286" cy="1496719"/>
              <a:chOff x="2454886" y="2738267"/>
              <a:chExt cx="4864714" cy="1122539"/>
            </a:xfrm>
          </p:grpSpPr>
          <p:sp>
            <p:nvSpPr>
              <p:cNvPr id="59" name="Rectangle: Rounded Corners 45">
                <a:extLst>
                  <a:ext uri="{FF2B5EF4-FFF2-40B4-BE49-F238E27FC236}">
                    <a16:creationId xmlns:a16="http://schemas.microsoft.com/office/drawing/2014/main" id="{B67E25E1-143B-8DBB-8C2B-72E96DEEB7E9}"/>
                  </a:ext>
                </a:extLst>
              </p:cNvPr>
              <p:cNvSpPr/>
              <p:nvPr/>
            </p:nvSpPr>
            <p:spPr>
              <a:xfrm>
                <a:off x="2454886" y="2738267"/>
                <a:ext cx="4864714" cy="1118124"/>
              </a:xfrm>
              <a:prstGeom prst="roundRect">
                <a:avLst>
                  <a:gd name="adj" fmla="val 10774"/>
                </a:avLst>
              </a:prstGeom>
              <a:solidFill>
                <a:srgbClr val="FFFFFF">
                  <a:alpha val="50196"/>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60" name="Rectangle 59">
                <a:extLst>
                  <a:ext uri="{FF2B5EF4-FFF2-40B4-BE49-F238E27FC236}">
                    <a16:creationId xmlns:a16="http://schemas.microsoft.com/office/drawing/2014/main" id="{AB8623BC-F884-B99E-8E3C-A869EB0238D9}"/>
                  </a:ext>
                </a:extLst>
              </p:cNvPr>
              <p:cNvSpPr/>
              <p:nvPr/>
            </p:nvSpPr>
            <p:spPr>
              <a:xfrm>
                <a:off x="2609729" y="2743240"/>
                <a:ext cx="4612349" cy="338554"/>
              </a:xfrm>
              <a:prstGeom prst="rect">
                <a:avLst/>
              </a:prstGeom>
            </p:spPr>
            <p:txBody>
              <a:bodyPr wrap="square">
                <a:spAutoFit/>
              </a:bodyP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Both technologies built on the same MAC/PHY layer &amp; can deliver</a:t>
                </a:r>
                <a:r>
                  <a:rPr lang="en-US" sz="1600" kern="0">
                    <a:latin typeface="Arial" panose="020B0604020202020204" pitchFamily="34" charset="0"/>
                    <a:ea typeface="ＭＳ Ｐゴシック" charset="0"/>
                    <a:cs typeface="Arial" panose="020B0604020202020204" pitchFamily="34" charset="0"/>
                  </a:rPr>
                  <a:t>:</a:t>
                </a:r>
              </a:p>
            </p:txBody>
          </p:sp>
          <p:grpSp>
            <p:nvGrpSpPr>
              <p:cNvPr id="61" name="Group 60">
                <a:extLst>
                  <a:ext uri="{FF2B5EF4-FFF2-40B4-BE49-F238E27FC236}">
                    <a16:creationId xmlns:a16="http://schemas.microsoft.com/office/drawing/2014/main" id="{77A85B00-7183-2713-77A5-329A76640795}"/>
                  </a:ext>
                </a:extLst>
              </p:cNvPr>
              <p:cNvGrpSpPr/>
              <p:nvPr/>
            </p:nvGrpSpPr>
            <p:grpSpPr>
              <a:xfrm>
                <a:off x="2648213" y="3029809"/>
                <a:ext cx="4554639" cy="830997"/>
                <a:chOff x="2548199" y="1575907"/>
                <a:chExt cx="4568939" cy="921422"/>
              </a:xfrm>
            </p:grpSpPr>
            <p:sp>
              <p:nvSpPr>
                <p:cNvPr id="62" name="Rectangle 61">
                  <a:extLst>
                    <a:ext uri="{FF2B5EF4-FFF2-40B4-BE49-F238E27FC236}">
                      <a16:creationId xmlns:a16="http://schemas.microsoft.com/office/drawing/2014/main" id="{DF0B56D3-35BB-F8B9-AE1B-740B8193C3ED}"/>
                    </a:ext>
                  </a:extLst>
                </p:cNvPr>
                <p:cNvSpPr/>
                <p:nvPr/>
              </p:nvSpPr>
              <p:spPr>
                <a:xfrm>
                  <a:off x="2548199" y="1575907"/>
                  <a:ext cx="2404822" cy="921422"/>
                </a:xfrm>
                <a:prstGeom prst="rect">
                  <a:avLst/>
                </a:prstGeom>
              </p:spPr>
              <p:txBody>
                <a:bodyPr wrap="square">
                  <a:spAutoFit/>
                </a:bodyPr>
                <a:lstStyle/>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Highest reliability </a:t>
                  </a:r>
                </a:p>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Highest availability</a:t>
                  </a:r>
                </a:p>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Quality of Experience protection</a:t>
                  </a:r>
                </a:p>
              </p:txBody>
            </p:sp>
            <p:sp>
              <p:nvSpPr>
                <p:cNvPr id="63" name="Rectangle 62">
                  <a:extLst>
                    <a:ext uri="{FF2B5EF4-FFF2-40B4-BE49-F238E27FC236}">
                      <a16:creationId xmlns:a16="http://schemas.microsoft.com/office/drawing/2014/main" id="{649BE2FA-CBF8-C719-C120-D92F14F1B7CD}"/>
                    </a:ext>
                  </a:extLst>
                </p:cNvPr>
                <p:cNvSpPr/>
                <p:nvPr/>
              </p:nvSpPr>
              <p:spPr>
                <a:xfrm>
                  <a:off x="5023429" y="1655503"/>
                  <a:ext cx="2093709" cy="648407"/>
                </a:xfrm>
                <a:prstGeom prst="rect">
                  <a:avLst/>
                </a:prstGeom>
              </p:spPr>
              <p:txBody>
                <a:bodyPr wrap="square">
                  <a:spAutoFit/>
                </a:bodyPr>
                <a:lstStyle/>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Low latency</a:t>
                  </a:r>
                </a:p>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Apps and multi-path optimized</a:t>
                  </a:r>
                </a:p>
              </p:txBody>
            </p:sp>
          </p:grpSp>
        </p:grpSp>
        <p:sp>
          <p:nvSpPr>
            <p:cNvPr id="58" name="TextBox 57">
              <a:extLst>
                <a:ext uri="{FF2B5EF4-FFF2-40B4-BE49-F238E27FC236}">
                  <a16:creationId xmlns:a16="http://schemas.microsoft.com/office/drawing/2014/main" id="{07284452-B6A8-DB8C-A666-FD2449C6AA89}"/>
                </a:ext>
              </a:extLst>
            </p:cNvPr>
            <p:cNvSpPr txBox="1"/>
            <p:nvPr/>
          </p:nvSpPr>
          <p:spPr>
            <a:xfrm>
              <a:off x="4461613" y="4463878"/>
              <a:ext cx="3705704" cy="379656"/>
            </a:xfrm>
            <a:prstGeom prst="rect">
              <a:avLst/>
            </a:prstGeom>
            <a:noFill/>
          </p:spPr>
          <p:txBody>
            <a:bodyPr wrap="none" rtlCol="0">
              <a:noAutofit/>
            </a:bodyPr>
            <a:lstStyle/>
            <a:p>
              <a:pPr algn="ctr" defTabSz="457189"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Orthogonal Frequency-Division Multiple Access  (OFDMA)</a:t>
              </a:r>
            </a:p>
          </p:txBody>
        </p:sp>
      </p:grpSp>
      <p:pic>
        <p:nvPicPr>
          <p:cNvPr id="69" name="Graphic 128">
            <a:extLst>
              <a:ext uri="{FF2B5EF4-FFF2-40B4-BE49-F238E27FC236}">
                <a16:creationId xmlns:a16="http://schemas.microsoft.com/office/drawing/2014/main" id="{AED534C2-9977-FB1C-8105-1EAEB7E15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4885" y="3559585"/>
            <a:ext cx="762000" cy="762000"/>
          </a:xfrm>
          <a:prstGeom prst="rect">
            <a:avLst/>
          </a:prstGeom>
        </p:spPr>
      </p:pic>
      <p:grpSp>
        <p:nvGrpSpPr>
          <p:cNvPr id="70" name="Group 69">
            <a:extLst>
              <a:ext uri="{FF2B5EF4-FFF2-40B4-BE49-F238E27FC236}">
                <a16:creationId xmlns:a16="http://schemas.microsoft.com/office/drawing/2014/main" id="{D59E3BD0-E9D8-C36E-ED52-91F74662958B}"/>
              </a:ext>
            </a:extLst>
          </p:cNvPr>
          <p:cNvGrpSpPr/>
          <p:nvPr/>
        </p:nvGrpSpPr>
        <p:grpSpPr>
          <a:xfrm>
            <a:off x="9667814" y="3511654"/>
            <a:ext cx="762000" cy="994597"/>
            <a:chOff x="6734382" y="2300581"/>
            <a:chExt cx="762000" cy="994597"/>
          </a:xfrm>
        </p:grpSpPr>
        <p:pic>
          <p:nvPicPr>
            <p:cNvPr id="71" name="Graphic 202">
              <a:extLst>
                <a:ext uri="{FF2B5EF4-FFF2-40B4-BE49-F238E27FC236}">
                  <a16:creationId xmlns:a16="http://schemas.microsoft.com/office/drawing/2014/main" id="{B45BF8A3-241A-E3F9-F8AE-292F683C4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4382" y="2300581"/>
              <a:ext cx="762000" cy="762000"/>
            </a:xfrm>
            <a:prstGeom prst="rect">
              <a:avLst/>
            </a:prstGeom>
          </p:spPr>
        </p:pic>
        <p:sp>
          <p:nvSpPr>
            <p:cNvPr id="72" name="TextBox 71">
              <a:extLst>
                <a:ext uri="{FF2B5EF4-FFF2-40B4-BE49-F238E27FC236}">
                  <a16:creationId xmlns:a16="http://schemas.microsoft.com/office/drawing/2014/main" id="{32369764-D361-23EB-B7DC-763232B48F9C}"/>
                </a:ext>
              </a:extLst>
            </p:cNvPr>
            <p:cNvSpPr txBox="1"/>
            <p:nvPr/>
          </p:nvSpPr>
          <p:spPr>
            <a:xfrm>
              <a:off x="6753744" y="2925846"/>
              <a:ext cx="723275" cy="369332"/>
            </a:xfrm>
            <a:prstGeom prst="rect">
              <a:avLst/>
            </a:prstGeom>
            <a:noFill/>
          </p:spPr>
          <p:txBody>
            <a:bodyPr wrap="none" rtlCol="0">
              <a:spAutoFit/>
            </a:bodyPr>
            <a:lstStyle/>
            <a:p>
              <a:pPr algn="ctr" defTabSz="457200">
                <a:defRPr/>
              </a:pPr>
              <a:r>
                <a:rPr lang="en-US" sz="1800">
                  <a:latin typeface="Arial" panose="020B0604020202020204" pitchFamily="34" charset="0"/>
                  <a:ea typeface="ＭＳ Ｐゴシック" charset="0"/>
                  <a:cs typeface="Arial" panose="020B0604020202020204" pitchFamily="34" charset="0"/>
                </a:rPr>
                <a:t>Wi-Fi</a:t>
              </a:r>
            </a:p>
          </p:txBody>
        </p:sp>
      </p:grpSp>
      <p:sp>
        <p:nvSpPr>
          <p:cNvPr id="73" name="TextBox 72">
            <a:extLst>
              <a:ext uri="{FF2B5EF4-FFF2-40B4-BE49-F238E27FC236}">
                <a16:creationId xmlns:a16="http://schemas.microsoft.com/office/drawing/2014/main" id="{71B1A375-9649-14EE-1B55-7EB12622A364}"/>
              </a:ext>
            </a:extLst>
          </p:cNvPr>
          <p:cNvSpPr txBox="1"/>
          <p:nvPr/>
        </p:nvSpPr>
        <p:spPr>
          <a:xfrm>
            <a:off x="7027571" y="5320653"/>
            <a:ext cx="3642344" cy="338554"/>
          </a:xfrm>
          <a:prstGeom prst="rect">
            <a:avLst/>
          </a:prstGeom>
          <a:noFill/>
        </p:spPr>
        <p:txBody>
          <a:bodyPr wrap="none" rtlCol="0">
            <a:spAutoFit/>
          </a:bodyPr>
          <a:lstStyle/>
          <a:p>
            <a:pPr algn="r" defTabSz="457189">
              <a:defRPr/>
            </a:pPr>
            <a:r>
              <a:rPr lang="en-US" sz="1600" b="1">
                <a:solidFill>
                  <a:srgbClr val="0D274D"/>
                </a:solidFill>
                <a:latin typeface="Arial" panose="020B0604020202020204" pitchFamily="34" charset="0"/>
                <a:ea typeface="ＭＳ Ｐゴシック" charset="0"/>
                <a:cs typeface="Arial" panose="020B0604020202020204" pitchFamily="34" charset="0"/>
              </a:rPr>
              <a:t>Optimized for Capacity and Density</a:t>
            </a:r>
          </a:p>
        </p:txBody>
      </p:sp>
      <p:sp>
        <p:nvSpPr>
          <p:cNvPr id="74" name="Text Placeholder 1">
            <a:extLst>
              <a:ext uri="{FF2B5EF4-FFF2-40B4-BE49-F238E27FC236}">
                <a16:creationId xmlns:a16="http://schemas.microsoft.com/office/drawing/2014/main" id="{224E01D0-D816-D7DF-F0BC-54F830EC3E2A}"/>
              </a:ext>
            </a:extLst>
          </p:cNvPr>
          <p:cNvSpPr txBox="1">
            <a:spLocks/>
          </p:cNvSpPr>
          <p:nvPr/>
        </p:nvSpPr>
        <p:spPr>
          <a:xfrm>
            <a:off x="268555" y="1181597"/>
            <a:ext cx="5345235" cy="1743872"/>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144" lvl="2" indent="0" defTabSz="513160">
              <a:spcBef>
                <a:spcPts val="0"/>
              </a:spcBef>
              <a:spcAft>
                <a:spcPts val="225"/>
              </a:spcAft>
              <a:buClr>
                <a:srgbClr val="005073"/>
              </a:buClr>
              <a:buSzPct val="90000"/>
              <a:buFont typeface="Arial" charset="0"/>
              <a:buNone/>
              <a:defRPr/>
            </a:pPr>
            <a:r>
              <a:rPr lang="en-GB" sz="1600" b="1">
                <a:solidFill>
                  <a:srgbClr val="0D274D"/>
                </a:solidFill>
                <a:latin typeface="Arial" panose="020B0604020202020204" pitchFamily="34" charset="0"/>
                <a:cs typeface="Arial" panose="020B0604020202020204" pitchFamily="34" charset="0"/>
              </a:rPr>
              <a:t>Requirements:</a:t>
            </a:r>
          </a:p>
          <a:p>
            <a:pPr marL="178589" lvl="2" indent="-171446" defTabSz="513160">
              <a:spcBef>
                <a:spcPts val="0"/>
              </a:spcBef>
              <a:spcAft>
                <a:spcPts val="225"/>
              </a:spcAft>
              <a:buClr>
                <a:srgbClr val="005073"/>
              </a:buClr>
              <a:buSzPct val="90000"/>
              <a:defRPr/>
            </a:pPr>
            <a:r>
              <a:rPr lang="en-GB" sz="1600">
                <a:solidFill>
                  <a:srgbClr val="0D274D"/>
                </a:solidFill>
                <a:latin typeface="Arial" panose="020B0604020202020204" pitchFamily="34" charset="0"/>
                <a:cs typeface="Arial" panose="020B0604020202020204" pitchFamily="34" charset="0"/>
              </a:rPr>
              <a:t>Coverage: Indoor/Outdoor spaces </a:t>
            </a:r>
          </a:p>
          <a:p>
            <a:pPr marL="178589" lvl="2" indent="-171446" defTabSz="513160">
              <a:spcBef>
                <a:spcPts val="0"/>
              </a:spcBef>
              <a:spcAft>
                <a:spcPts val="225"/>
              </a:spcAft>
              <a:buClr>
                <a:srgbClr val="005073"/>
              </a:buClr>
              <a:buSzPct val="90000"/>
              <a:defRPr/>
            </a:pPr>
            <a:r>
              <a:rPr lang="en-GB" sz="1600">
                <a:solidFill>
                  <a:srgbClr val="0D274D"/>
                </a:solidFill>
                <a:latin typeface="Arial" panose="020B0604020202020204" pitchFamily="34" charset="0"/>
                <a:cs typeface="Arial" panose="020B0604020202020204" pitchFamily="34" charset="0"/>
              </a:rPr>
              <a:t>Throughput: More bandwidth per device</a:t>
            </a:r>
          </a:p>
          <a:p>
            <a:pPr marL="178589" lvl="2" indent="-171446" defTabSz="513160">
              <a:spcBef>
                <a:spcPts val="0"/>
              </a:spcBef>
              <a:spcAft>
                <a:spcPts val="225"/>
              </a:spcAft>
              <a:buClr>
                <a:srgbClr val="005073"/>
              </a:buClr>
              <a:buSzPct val="90000"/>
              <a:defRPr/>
            </a:pPr>
            <a:r>
              <a:rPr lang="en-GB" sz="1600">
                <a:solidFill>
                  <a:srgbClr val="0D274D"/>
                </a:solidFill>
                <a:latin typeface="Arial" panose="020B0604020202020204" pitchFamily="34" charset="0"/>
                <a:cs typeface="Arial" panose="020B0604020202020204" pitchFamily="34" charset="0"/>
              </a:rPr>
              <a:t>Determinism: Guarantees for QoS, Latency, Reliability</a:t>
            </a:r>
          </a:p>
          <a:p>
            <a:pPr marL="178589" lvl="2" indent="-171446" defTabSz="513160">
              <a:spcBef>
                <a:spcPts val="0"/>
              </a:spcBef>
              <a:spcAft>
                <a:spcPts val="225"/>
              </a:spcAft>
              <a:buClr>
                <a:srgbClr val="005073"/>
              </a:buClr>
              <a:buSzPct val="90000"/>
              <a:defRPr/>
            </a:pPr>
            <a:r>
              <a:rPr lang="en-GB" sz="1600">
                <a:solidFill>
                  <a:srgbClr val="0D274D"/>
                </a:solidFill>
                <a:latin typeface="Arial" panose="020B0604020202020204" pitchFamily="34" charset="0"/>
                <a:cs typeface="Arial" panose="020B0604020202020204" pitchFamily="34" charset="0"/>
              </a:rPr>
              <a:t>Security: comprehensive, multi-layer, end to end</a:t>
            </a:r>
          </a:p>
        </p:txBody>
      </p:sp>
      <p:sp>
        <p:nvSpPr>
          <p:cNvPr id="75" name="Text Placeholder 1">
            <a:extLst>
              <a:ext uri="{FF2B5EF4-FFF2-40B4-BE49-F238E27FC236}">
                <a16:creationId xmlns:a16="http://schemas.microsoft.com/office/drawing/2014/main" id="{93E2532C-CD74-EAB1-4364-11A882D3BD29}"/>
              </a:ext>
            </a:extLst>
          </p:cNvPr>
          <p:cNvSpPr txBox="1">
            <a:spLocks/>
          </p:cNvSpPr>
          <p:nvPr/>
        </p:nvSpPr>
        <p:spPr>
          <a:xfrm>
            <a:off x="6258198" y="1074928"/>
            <a:ext cx="5479711" cy="1709533"/>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144" lvl="2" indent="0" defTabSz="513160">
              <a:spcBef>
                <a:spcPts val="0"/>
              </a:spcBef>
              <a:spcAft>
                <a:spcPts val="225"/>
              </a:spcAft>
              <a:buClr>
                <a:srgbClr val="005073"/>
              </a:buClr>
              <a:buSzPct val="90000"/>
              <a:buFont typeface="Arial"/>
              <a:buNone/>
              <a:defRPr/>
            </a:pPr>
            <a:r>
              <a:rPr b="1">
                <a:solidFill>
                  <a:srgbClr val="0D274D"/>
                </a:solidFill>
                <a:latin typeface="Arial" panose="020B0604020202020204" pitchFamily="34" charset="0"/>
                <a:cs typeface="Arial" panose="020B0604020202020204" pitchFamily="34" charset="0"/>
              </a:rPr>
              <a:t>Challenges:  </a:t>
            </a:r>
          </a:p>
          <a:p>
            <a:pPr marL="292887" lvl="2" indent="-285743" defTabSz="513160">
              <a:spcBef>
                <a:spcPts val="0"/>
              </a:spcBef>
              <a:spcAft>
                <a:spcPts val="225"/>
              </a:spcAft>
              <a:buClr>
                <a:srgbClr val="005073"/>
              </a:buClr>
              <a:buSzPct val="90000"/>
              <a:defRPr/>
            </a:pPr>
            <a:r>
              <a:rPr>
                <a:solidFill>
                  <a:srgbClr val="0D274D"/>
                </a:solidFill>
                <a:latin typeface="Arial" panose="020B0604020202020204" pitchFamily="34" charset="0"/>
                <a:cs typeface="Arial" panose="020B0604020202020204" pitchFamily="34" charset="0"/>
              </a:rPr>
              <a:t>Availability of usable spectrum </a:t>
            </a:r>
          </a:p>
          <a:p>
            <a:pPr marL="292887" lvl="2" indent="-285743" defTabSz="513160">
              <a:spcBef>
                <a:spcPts val="0"/>
              </a:spcBef>
              <a:spcAft>
                <a:spcPts val="225"/>
              </a:spcAft>
              <a:buClr>
                <a:srgbClr val="005073"/>
              </a:buClr>
              <a:buSzPct val="90000"/>
              <a:defRPr/>
            </a:pPr>
            <a:r>
              <a:rPr>
                <a:solidFill>
                  <a:srgbClr val="0D274D"/>
                </a:solidFill>
                <a:latin typeface="Arial" panose="020B0604020202020204" pitchFamily="34" charset="0"/>
                <a:cs typeface="Arial" panose="020B0604020202020204" pitchFamily="34" charset="0"/>
              </a:rPr>
              <a:t>Seamless operation across multiple spectrum sources</a:t>
            </a:r>
          </a:p>
          <a:p>
            <a:pPr marL="292887" lvl="2" indent="-285743" defTabSz="513160">
              <a:spcBef>
                <a:spcPts val="0"/>
              </a:spcBef>
              <a:spcAft>
                <a:spcPts val="225"/>
              </a:spcAft>
              <a:buClr>
                <a:srgbClr val="005073"/>
              </a:buClr>
              <a:buSzPct val="90000"/>
              <a:defRPr/>
            </a:pPr>
            <a:r>
              <a:rPr>
                <a:solidFill>
                  <a:srgbClr val="0D274D"/>
                </a:solidFill>
                <a:latin typeface="Arial" panose="020B0604020202020204" pitchFamily="34" charset="0"/>
                <a:cs typeface="Arial" panose="020B0604020202020204" pitchFamily="34" charset="0"/>
              </a:rPr>
              <a:t>Convergence across wireline and wireless networks</a:t>
            </a:r>
          </a:p>
          <a:p>
            <a:pPr marL="292887" lvl="2" indent="-285743" defTabSz="513160">
              <a:spcBef>
                <a:spcPts val="0"/>
              </a:spcBef>
              <a:spcAft>
                <a:spcPts val="225"/>
              </a:spcAft>
              <a:buClr>
                <a:srgbClr val="005073"/>
              </a:buClr>
              <a:buSzPct val="90000"/>
              <a:defRPr/>
            </a:pPr>
            <a:r>
              <a:rPr>
                <a:solidFill>
                  <a:srgbClr val="0D274D"/>
                </a:solidFill>
                <a:latin typeface="Arial" panose="020B0604020202020204" pitchFamily="34" charset="0"/>
                <a:cs typeface="Arial" panose="020B0604020202020204" pitchFamily="34" charset="0"/>
              </a:rPr>
              <a:t>Unified service experience across:  </a:t>
            </a:r>
            <a:r>
              <a:rPr lang="en-US">
                <a:solidFill>
                  <a:srgbClr val="0D274D"/>
                </a:solidFill>
                <a:latin typeface="Arial" panose="020B0604020202020204" pitchFamily="34" charset="0"/>
                <a:cs typeface="Arial" panose="020B0604020202020204" pitchFamily="34" charset="0"/>
              </a:rPr>
              <a:t>Enterprise</a:t>
            </a:r>
            <a:r>
              <a:rPr>
                <a:solidFill>
                  <a:srgbClr val="0D274D"/>
                </a:solidFill>
                <a:latin typeface="Arial" panose="020B0604020202020204" pitchFamily="34" charset="0"/>
                <a:cs typeface="Arial" panose="020B0604020202020204" pitchFamily="34" charset="0"/>
              </a:rPr>
              <a:t> / </a:t>
            </a:r>
            <a:r>
              <a:rPr lang="en-US">
                <a:solidFill>
                  <a:srgbClr val="0D274D"/>
                </a:solidFill>
                <a:latin typeface="Arial" panose="020B0604020202020204" pitchFamily="34" charset="0"/>
                <a:cs typeface="Arial" panose="020B0604020202020204" pitchFamily="34" charset="0"/>
              </a:rPr>
              <a:t>Service Provider</a:t>
            </a:r>
            <a:r>
              <a:rPr>
                <a:solidFill>
                  <a:srgbClr val="0D274D"/>
                </a:solidFill>
                <a:latin typeface="Arial" panose="020B0604020202020204" pitchFamily="34" charset="0"/>
                <a:cs typeface="Arial" panose="020B0604020202020204" pitchFamily="34" charset="0"/>
              </a:rPr>
              <a:t> / Cloud</a:t>
            </a:r>
          </a:p>
          <a:p>
            <a:pPr marL="228594" lvl="2" indent="0" defTabSz="513160">
              <a:spcBef>
                <a:spcPts val="0"/>
              </a:spcBef>
              <a:spcAft>
                <a:spcPts val="225"/>
              </a:spcAft>
              <a:buClr>
                <a:srgbClr val="005073"/>
              </a:buClr>
              <a:buSzPct val="90000"/>
              <a:buFont typeface="Arial"/>
              <a:buNone/>
              <a:defRPr/>
            </a:pPr>
            <a:endParaRPr b="1">
              <a:solidFill>
                <a:srgbClr val="0D274D"/>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A5DEB10-4E17-4386-B91D-4E6F4E400A0D}"/>
              </a:ext>
            </a:extLst>
          </p:cNvPr>
          <p:cNvSpPr txBox="1"/>
          <p:nvPr/>
        </p:nvSpPr>
        <p:spPr>
          <a:xfrm>
            <a:off x="1141315" y="4171982"/>
            <a:ext cx="813043" cy="369332"/>
          </a:xfrm>
          <a:prstGeom prst="rect">
            <a:avLst/>
          </a:prstGeom>
          <a:noFill/>
        </p:spPr>
        <p:txBody>
          <a:bodyPr wrap="none" rtlCol="0">
            <a:spAutoFit/>
          </a:bodyPr>
          <a:lstStyle/>
          <a:p>
            <a:pPr algn="ctr" defTabSz="457200">
              <a:defRPr/>
            </a:pPr>
            <a:r>
              <a:rPr lang="en-US" sz="1800">
                <a:latin typeface="Arial" panose="020B0604020202020204" pitchFamily="34" charset="0"/>
                <a:ea typeface="ＭＳ Ｐゴシック" charset="0"/>
                <a:cs typeface="Arial" panose="020B0604020202020204" pitchFamily="34" charset="0"/>
              </a:rPr>
              <a:t>Public</a:t>
            </a:r>
          </a:p>
        </p:txBody>
      </p:sp>
      <p:sp>
        <p:nvSpPr>
          <p:cNvPr id="4" name="Slide Number Placeholder 3">
            <a:extLst>
              <a:ext uri="{FF2B5EF4-FFF2-40B4-BE49-F238E27FC236}">
                <a16:creationId xmlns:a16="http://schemas.microsoft.com/office/drawing/2014/main" id="{A692F51B-5F92-455B-2D66-3FF8CC7A3CEC}"/>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24</a:t>
            </a:fld>
            <a:endParaRPr lang="en-US"/>
          </a:p>
        </p:txBody>
      </p:sp>
    </p:spTree>
    <p:extLst>
      <p:ext uri="{BB962C8B-B14F-4D97-AF65-F5344CB8AC3E}">
        <p14:creationId xmlns:p14="http://schemas.microsoft.com/office/powerpoint/2010/main" val="1282857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84DFD-8C65-2364-9952-E8C84B0DD7A5}"/>
              </a:ext>
            </a:extLst>
          </p:cNvPr>
          <p:cNvSpPr>
            <a:spLocks noGrp="1"/>
          </p:cNvSpPr>
          <p:nvPr>
            <p:ph type="title"/>
          </p:nvPr>
        </p:nvSpPr>
        <p:spPr/>
        <p:txBody>
          <a:bodyPr/>
          <a:lstStyle/>
          <a:p>
            <a:r>
              <a:rPr lang="en-US"/>
              <a:t>Private Wireless for </a:t>
            </a:r>
            <a:r>
              <a:rPr lang="en-US" i="1" u="sng"/>
              <a:t>Enterprise</a:t>
            </a:r>
          </a:p>
        </p:txBody>
      </p:sp>
      <p:sp>
        <p:nvSpPr>
          <p:cNvPr id="4" name="TextBox 3">
            <a:extLst>
              <a:ext uri="{FF2B5EF4-FFF2-40B4-BE49-F238E27FC236}">
                <a16:creationId xmlns:a16="http://schemas.microsoft.com/office/drawing/2014/main" id="{32D3C703-262B-0255-2F99-AE1038526212}"/>
              </a:ext>
            </a:extLst>
          </p:cNvPr>
          <p:cNvSpPr txBox="1"/>
          <p:nvPr/>
        </p:nvSpPr>
        <p:spPr>
          <a:xfrm>
            <a:off x="2257025" y="5008707"/>
            <a:ext cx="926857" cy="338554"/>
          </a:xfrm>
          <a:prstGeom prst="rect">
            <a:avLst/>
          </a:prstGeom>
          <a:noFill/>
        </p:spPr>
        <p:txBody>
          <a:bodyPr wrap="none" rtlCol="0">
            <a:spAutoFit/>
          </a:bodyPr>
          <a:lstStyle/>
          <a:p>
            <a:pPr defTabSz="457189">
              <a:defRPr/>
            </a:pPr>
            <a:r>
              <a:rPr lang="en-US" sz="1600">
                <a:solidFill>
                  <a:srgbClr val="00BCEB"/>
                </a:solidFill>
                <a:latin typeface="Arial" panose="020B0604020202020204" pitchFamily="34" charset="0"/>
                <a:ea typeface="ＭＳ Ｐゴシック" charset="0"/>
                <a:cs typeface="Arial" panose="020B0604020202020204" pitchFamily="34" charset="0"/>
              </a:rPr>
              <a:t>Outdoor</a:t>
            </a:r>
          </a:p>
        </p:txBody>
      </p:sp>
      <p:sp>
        <p:nvSpPr>
          <p:cNvPr id="5" name="TextBox 4">
            <a:extLst>
              <a:ext uri="{FF2B5EF4-FFF2-40B4-BE49-F238E27FC236}">
                <a16:creationId xmlns:a16="http://schemas.microsoft.com/office/drawing/2014/main" id="{26C4B749-AFA4-24BC-9DFD-E7760BF16CF3}"/>
              </a:ext>
            </a:extLst>
          </p:cNvPr>
          <p:cNvSpPr txBox="1"/>
          <p:nvPr/>
        </p:nvSpPr>
        <p:spPr>
          <a:xfrm>
            <a:off x="8338631" y="4968886"/>
            <a:ext cx="766557" cy="338554"/>
          </a:xfrm>
          <a:prstGeom prst="rect">
            <a:avLst/>
          </a:prstGeom>
          <a:noFill/>
        </p:spPr>
        <p:txBody>
          <a:bodyPr wrap="none" rtlCol="0">
            <a:spAutoFit/>
          </a:bodyPr>
          <a:lstStyle/>
          <a:p>
            <a:pPr defTabSz="457189">
              <a:defRPr/>
            </a:pPr>
            <a:r>
              <a:rPr lang="en-US" sz="1600">
                <a:solidFill>
                  <a:srgbClr val="00BCEB"/>
                </a:solidFill>
                <a:latin typeface="Arial" panose="020B0604020202020204" pitchFamily="34" charset="0"/>
                <a:ea typeface="ＭＳ Ｐゴシック" charset="0"/>
                <a:cs typeface="Arial" panose="020B0604020202020204" pitchFamily="34" charset="0"/>
              </a:rPr>
              <a:t>Indoor</a:t>
            </a:r>
          </a:p>
        </p:txBody>
      </p:sp>
      <p:sp>
        <p:nvSpPr>
          <p:cNvPr id="6" name="TextBox 5">
            <a:extLst>
              <a:ext uri="{FF2B5EF4-FFF2-40B4-BE49-F238E27FC236}">
                <a16:creationId xmlns:a16="http://schemas.microsoft.com/office/drawing/2014/main" id="{14A6CFDF-26B9-DD78-1DBA-EABF0EBB024A}"/>
              </a:ext>
            </a:extLst>
          </p:cNvPr>
          <p:cNvSpPr txBox="1"/>
          <p:nvPr/>
        </p:nvSpPr>
        <p:spPr>
          <a:xfrm>
            <a:off x="1468455" y="5408840"/>
            <a:ext cx="2501006" cy="338554"/>
          </a:xfrm>
          <a:prstGeom prst="rect">
            <a:avLst/>
          </a:prstGeom>
          <a:noFill/>
        </p:spPr>
        <p:txBody>
          <a:bodyPr wrap="none" rtlCol="0">
            <a:spAutoFit/>
          </a:bodyPr>
          <a:lstStyle/>
          <a:p>
            <a:pPr defTabSz="457189">
              <a:defRPr/>
            </a:pPr>
            <a:r>
              <a:rPr lang="en-US" sz="1600" b="1">
                <a:solidFill>
                  <a:srgbClr val="0D274D"/>
                </a:solidFill>
                <a:latin typeface="Arial" panose="020B0604020202020204" pitchFamily="34" charset="0"/>
                <a:ea typeface="ＭＳ Ｐゴシック" charset="0"/>
                <a:cs typeface="Arial" panose="020B0604020202020204" pitchFamily="34" charset="0"/>
              </a:rPr>
              <a:t>Optimized for Coverage</a:t>
            </a:r>
          </a:p>
        </p:txBody>
      </p:sp>
      <p:grpSp>
        <p:nvGrpSpPr>
          <p:cNvPr id="7" name="Group 6">
            <a:extLst>
              <a:ext uri="{FF2B5EF4-FFF2-40B4-BE49-F238E27FC236}">
                <a16:creationId xmlns:a16="http://schemas.microsoft.com/office/drawing/2014/main" id="{24A705E8-4DE7-C35C-ED06-82F1DDE66578}"/>
              </a:ext>
            </a:extLst>
          </p:cNvPr>
          <p:cNvGrpSpPr/>
          <p:nvPr/>
        </p:nvGrpSpPr>
        <p:grpSpPr>
          <a:xfrm>
            <a:off x="3183883" y="5031578"/>
            <a:ext cx="5083040" cy="338554"/>
            <a:chOff x="3018093" y="4026913"/>
            <a:chExt cx="3676227" cy="338554"/>
          </a:xfrm>
        </p:grpSpPr>
        <p:sp>
          <p:nvSpPr>
            <p:cNvPr id="8" name="TextBox 7">
              <a:extLst>
                <a:ext uri="{FF2B5EF4-FFF2-40B4-BE49-F238E27FC236}">
                  <a16:creationId xmlns:a16="http://schemas.microsoft.com/office/drawing/2014/main" id="{F0AC923F-D3E2-CCAC-5C4A-7DDACEC16240}"/>
                </a:ext>
              </a:extLst>
            </p:cNvPr>
            <p:cNvSpPr txBox="1"/>
            <p:nvPr/>
          </p:nvSpPr>
          <p:spPr>
            <a:xfrm>
              <a:off x="3985668" y="4026913"/>
              <a:ext cx="1744388" cy="338554"/>
            </a:xfrm>
            <a:prstGeom prst="rect">
              <a:avLst/>
            </a:prstGeom>
            <a:noFill/>
          </p:spPr>
          <p:txBody>
            <a:bodyPr wrap="none" rtlCol="0">
              <a:spAutoFit/>
            </a:bodyPr>
            <a:lstStyle/>
            <a:p>
              <a:pPr algn="ctr" defTabSz="457189" fontAlgn="auto">
                <a:spcBef>
                  <a:spcPts val="0"/>
                </a:spcBef>
                <a:spcAft>
                  <a:spcPts val="0"/>
                </a:spcAft>
                <a:defRPr/>
              </a:pPr>
              <a:r>
                <a:rPr lang="en-US" sz="1600" kern="0">
                  <a:solidFill>
                    <a:srgbClr val="00BCEB">
                      <a:lumMod val="75000"/>
                    </a:srgbClr>
                  </a:solidFill>
                  <a:latin typeface="Arial" panose="020B0604020202020204" pitchFamily="34" charset="0"/>
                  <a:ea typeface="ＭＳ Ｐゴシック" charset="0"/>
                  <a:cs typeface="Arial" panose="020B0604020202020204" pitchFamily="34" charset="0"/>
                </a:rPr>
                <a:t>Outdoor + Indoor</a:t>
              </a:r>
            </a:p>
          </p:txBody>
        </p:sp>
        <p:cxnSp>
          <p:nvCxnSpPr>
            <p:cNvPr id="9" name="Straight Connector 8">
              <a:extLst>
                <a:ext uri="{FF2B5EF4-FFF2-40B4-BE49-F238E27FC236}">
                  <a16:creationId xmlns:a16="http://schemas.microsoft.com/office/drawing/2014/main" id="{748B990E-E613-33E3-E1A1-190055693DC9}"/>
                </a:ext>
              </a:extLst>
            </p:cNvPr>
            <p:cNvCxnSpPr>
              <a:cxnSpLocks/>
            </p:cNvCxnSpPr>
            <p:nvPr/>
          </p:nvCxnSpPr>
          <p:spPr>
            <a:xfrm>
              <a:off x="5610510" y="4183044"/>
              <a:ext cx="1080000" cy="0"/>
            </a:xfrm>
            <a:prstGeom prst="line">
              <a:avLst/>
            </a:prstGeom>
            <a:noFill/>
            <a:ln w="19050" cap="rnd" cmpd="sng" algn="ctr">
              <a:gradFill>
                <a:gsLst>
                  <a:gs pos="0">
                    <a:srgbClr val="00BCEB">
                      <a:lumMod val="75000"/>
                    </a:srgbClr>
                  </a:gs>
                  <a:gs pos="100000">
                    <a:srgbClr val="0D274D">
                      <a:lumMod val="75000"/>
                      <a:lumOff val="25000"/>
                    </a:srgbClr>
                  </a:gs>
                </a:gsLst>
                <a:lin ang="0" scaled="0"/>
              </a:gradFill>
              <a:prstDash val="solid"/>
              <a:headEnd type="none"/>
              <a:tailEnd type="none"/>
            </a:ln>
            <a:effectLst/>
          </p:spPr>
        </p:cxnSp>
        <p:cxnSp>
          <p:nvCxnSpPr>
            <p:cNvPr id="10" name="Straight Connector 9">
              <a:extLst>
                <a:ext uri="{FF2B5EF4-FFF2-40B4-BE49-F238E27FC236}">
                  <a16:creationId xmlns:a16="http://schemas.microsoft.com/office/drawing/2014/main" id="{A25313A7-5F66-6393-8732-661EE01EBA8C}"/>
                </a:ext>
              </a:extLst>
            </p:cNvPr>
            <p:cNvCxnSpPr>
              <a:cxnSpLocks/>
            </p:cNvCxnSpPr>
            <p:nvPr/>
          </p:nvCxnSpPr>
          <p:spPr>
            <a:xfrm>
              <a:off x="3021903" y="4183044"/>
              <a:ext cx="1080000" cy="0"/>
            </a:xfrm>
            <a:prstGeom prst="line">
              <a:avLst/>
            </a:prstGeom>
            <a:noFill/>
            <a:ln w="19050" cap="rnd" cmpd="sng" algn="ctr">
              <a:gradFill>
                <a:gsLst>
                  <a:gs pos="0">
                    <a:srgbClr val="00BCEB"/>
                  </a:gs>
                  <a:gs pos="100000">
                    <a:srgbClr val="00BCEB">
                      <a:lumMod val="75000"/>
                    </a:srgbClr>
                  </a:gs>
                </a:gsLst>
                <a:lin ang="0" scaled="0"/>
              </a:gradFill>
              <a:prstDash val="solid"/>
              <a:headEnd type="none"/>
              <a:tailEnd type="none"/>
            </a:ln>
            <a:effectLst/>
          </p:spPr>
        </p:cxnSp>
        <p:cxnSp>
          <p:nvCxnSpPr>
            <p:cNvPr id="11" name="Straight Connector 10">
              <a:extLst>
                <a:ext uri="{FF2B5EF4-FFF2-40B4-BE49-F238E27FC236}">
                  <a16:creationId xmlns:a16="http://schemas.microsoft.com/office/drawing/2014/main" id="{081A428F-4A5A-006D-1F56-AD5D629D2970}"/>
                </a:ext>
              </a:extLst>
            </p:cNvPr>
            <p:cNvCxnSpPr>
              <a:cxnSpLocks/>
            </p:cNvCxnSpPr>
            <p:nvPr/>
          </p:nvCxnSpPr>
          <p:spPr>
            <a:xfrm>
              <a:off x="6694320" y="4117060"/>
              <a:ext cx="0" cy="131967"/>
            </a:xfrm>
            <a:prstGeom prst="line">
              <a:avLst/>
            </a:prstGeom>
            <a:noFill/>
            <a:ln w="19050" cap="rnd" cmpd="sng" algn="ctr">
              <a:solidFill>
                <a:srgbClr val="13264D">
                  <a:lumMod val="75000"/>
                  <a:lumOff val="25000"/>
                </a:srgbClr>
              </a:solidFill>
              <a:prstDash val="solid"/>
              <a:headEnd type="none"/>
              <a:tailEnd type="none"/>
            </a:ln>
            <a:effectLst/>
          </p:spPr>
        </p:cxnSp>
        <p:cxnSp>
          <p:nvCxnSpPr>
            <p:cNvPr id="12" name="Straight Connector 11">
              <a:extLst>
                <a:ext uri="{FF2B5EF4-FFF2-40B4-BE49-F238E27FC236}">
                  <a16:creationId xmlns:a16="http://schemas.microsoft.com/office/drawing/2014/main" id="{E9C8396A-6FB0-F965-CF5B-50A7A573EA7A}"/>
                </a:ext>
              </a:extLst>
            </p:cNvPr>
            <p:cNvCxnSpPr>
              <a:cxnSpLocks/>
            </p:cNvCxnSpPr>
            <p:nvPr/>
          </p:nvCxnSpPr>
          <p:spPr>
            <a:xfrm>
              <a:off x="3018093" y="4117060"/>
              <a:ext cx="0" cy="131967"/>
            </a:xfrm>
            <a:prstGeom prst="line">
              <a:avLst/>
            </a:prstGeom>
            <a:noFill/>
            <a:ln w="19050" cap="rnd" cmpd="sng" algn="ctr">
              <a:solidFill>
                <a:srgbClr val="00BCEB"/>
              </a:solidFill>
              <a:prstDash val="solid"/>
              <a:headEnd type="none"/>
              <a:tailEnd type="none"/>
            </a:ln>
            <a:effectLst/>
          </p:spPr>
        </p:cxnSp>
      </p:grpSp>
      <p:grpSp>
        <p:nvGrpSpPr>
          <p:cNvPr id="13" name="Group 12">
            <a:extLst>
              <a:ext uri="{FF2B5EF4-FFF2-40B4-BE49-F238E27FC236}">
                <a16:creationId xmlns:a16="http://schemas.microsoft.com/office/drawing/2014/main" id="{2C42EB2C-E3B3-7682-FFFD-606C181155AE}"/>
              </a:ext>
            </a:extLst>
          </p:cNvPr>
          <p:cNvGrpSpPr/>
          <p:nvPr/>
        </p:nvGrpSpPr>
        <p:grpSpPr>
          <a:xfrm>
            <a:off x="890439" y="2877038"/>
            <a:ext cx="9821103" cy="1977922"/>
            <a:chOff x="2044244" y="2206305"/>
            <a:chExt cx="8641081" cy="2637229"/>
          </a:xfrm>
        </p:grpSpPr>
        <p:grpSp>
          <p:nvGrpSpPr>
            <p:cNvPr id="14" name="Group 13">
              <a:extLst>
                <a:ext uri="{FF2B5EF4-FFF2-40B4-BE49-F238E27FC236}">
                  <a16:creationId xmlns:a16="http://schemas.microsoft.com/office/drawing/2014/main" id="{845F23C1-17BA-597F-8858-55880479B026}"/>
                </a:ext>
              </a:extLst>
            </p:cNvPr>
            <p:cNvGrpSpPr/>
            <p:nvPr/>
          </p:nvGrpSpPr>
          <p:grpSpPr>
            <a:xfrm>
              <a:off x="2044244" y="2995967"/>
              <a:ext cx="8641081" cy="1496879"/>
              <a:chOff x="3768562" y="1196734"/>
              <a:chExt cx="4932435" cy="918109"/>
            </a:xfrm>
          </p:grpSpPr>
          <p:sp>
            <p:nvSpPr>
              <p:cNvPr id="23" name="Rectangle: Rounded Corners 10">
                <a:extLst>
                  <a:ext uri="{FF2B5EF4-FFF2-40B4-BE49-F238E27FC236}">
                    <a16:creationId xmlns:a16="http://schemas.microsoft.com/office/drawing/2014/main" id="{6EDB7598-E1BF-7130-122B-5E003E3B27E0}"/>
                  </a:ext>
                </a:extLst>
              </p:cNvPr>
              <p:cNvSpPr/>
              <p:nvPr/>
            </p:nvSpPr>
            <p:spPr>
              <a:xfrm>
                <a:off x="6554044" y="1200443"/>
                <a:ext cx="2146953" cy="914400"/>
              </a:xfrm>
              <a:prstGeom prst="roundRect">
                <a:avLst>
                  <a:gd name="adj" fmla="val 50000"/>
                </a:avLst>
              </a:prstGeom>
              <a:solidFill>
                <a:srgbClr val="00BCEB"/>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24" name="Rectangle: Rounded Corners 26">
                <a:extLst>
                  <a:ext uri="{FF2B5EF4-FFF2-40B4-BE49-F238E27FC236}">
                    <a16:creationId xmlns:a16="http://schemas.microsoft.com/office/drawing/2014/main" id="{84E7CFCE-D1D9-73E1-7932-7ACE204C4B85}"/>
                  </a:ext>
                </a:extLst>
              </p:cNvPr>
              <p:cNvSpPr/>
              <p:nvPr/>
            </p:nvSpPr>
            <p:spPr>
              <a:xfrm>
                <a:off x="5896867" y="1196734"/>
                <a:ext cx="1907872" cy="914400"/>
              </a:xfrm>
              <a:prstGeom prst="roundRect">
                <a:avLst>
                  <a:gd name="adj" fmla="val 50000"/>
                </a:avLst>
              </a:prstGeom>
              <a:solidFill>
                <a:srgbClr val="006E96"/>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25" name="Rectangle: Rounded Corners 27">
                <a:extLst>
                  <a:ext uri="{FF2B5EF4-FFF2-40B4-BE49-F238E27FC236}">
                    <a16:creationId xmlns:a16="http://schemas.microsoft.com/office/drawing/2014/main" id="{0CA7333A-7859-47FB-96BF-A1AB473B0E3E}"/>
                  </a:ext>
                </a:extLst>
              </p:cNvPr>
              <p:cNvSpPr/>
              <p:nvPr/>
            </p:nvSpPr>
            <p:spPr>
              <a:xfrm>
                <a:off x="4835141" y="1200443"/>
                <a:ext cx="2225721" cy="914400"/>
              </a:xfrm>
              <a:prstGeom prst="roundRect">
                <a:avLst>
                  <a:gd name="adj" fmla="val 50000"/>
                </a:avLst>
              </a:prstGeom>
              <a:solidFill>
                <a:srgbClr val="008CB8"/>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26" name="Rectangle: Rounded Corners 28">
                <a:extLst>
                  <a:ext uri="{FF2B5EF4-FFF2-40B4-BE49-F238E27FC236}">
                    <a16:creationId xmlns:a16="http://schemas.microsoft.com/office/drawing/2014/main" id="{68AA4566-0F51-22FB-D3C3-DD47819A7BA9}"/>
                  </a:ext>
                </a:extLst>
              </p:cNvPr>
              <p:cNvSpPr/>
              <p:nvPr/>
            </p:nvSpPr>
            <p:spPr>
              <a:xfrm>
                <a:off x="4007209" y="1200443"/>
                <a:ext cx="2063195" cy="914400"/>
              </a:xfrm>
              <a:prstGeom prst="roundRect">
                <a:avLst>
                  <a:gd name="adj" fmla="val 50000"/>
                </a:avLst>
              </a:prstGeom>
              <a:solidFill>
                <a:srgbClr val="00AADB"/>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sp>
            <p:nvSpPr>
              <p:cNvPr id="27" name="Rectangle: Rounded Corners 29">
                <a:extLst>
                  <a:ext uri="{FF2B5EF4-FFF2-40B4-BE49-F238E27FC236}">
                    <a16:creationId xmlns:a16="http://schemas.microsoft.com/office/drawing/2014/main" id="{0EC6CA93-43F2-0A49-0F13-77C2C74E759F}"/>
                  </a:ext>
                </a:extLst>
              </p:cNvPr>
              <p:cNvSpPr/>
              <p:nvPr/>
            </p:nvSpPr>
            <p:spPr>
              <a:xfrm>
                <a:off x="3768562" y="1200443"/>
                <a:ext cx="1384428" cy="914400"/>
              </a:xfrm>
              <a:prstGeom prst="roundRect">
                <a:avLst>
                  <a:gd name="adj" fmla="val 50000"/>
                </a:avLst>
              </a:prstGeom>
              <a:solidFill>
                <a:srgbClr val="00BCEB"/>
              </a:solidFill>
              <a:ln w="25400" cap="flat" cmpd="sng" algn="ctr">
                <a:noFill/>
                <a:prstDash val="solid"/>
              </a:ln>
              <a:effectLst/>
            </p:spPr>
            <p:txBody>
              <a:bodyPr rtlCol="0" anchor="ctr"/>
              <a:lstStyle/>
              <a:p>
                <a:pPr algn="ctr" defTabSz="685800" fontAlgn="auto">
                  <a:spcBef>
                    <a:spcPts val="0"/>
                  </a:spcBef>
                  <a:spcAft>
                    <a:spcPts val="0"/>
                  </a:spcAft>
                  <a:defRPr/>
                </a:pPr>
                <a:endParaRPr lang="en-US" sz="1400" kern="0">
                  <a:solidFill>
                    <a:srgbClr val="282828"/>
                  </a:solidFill>
                  <a:latin typeface="CiscoSansTT ExtraLight"/>
                  <a:ea typeface="ＭＳ Ｐゴシック" charset="0"/>
                </a:endParaRPr>
              </a:p>
            </p:txBody>
          </p:sp>
        </p:grpSp>
        <p:sp>
          <p:nvSpPr>
            <p:cNvPr id="15" name="TextBox 14">
              <a:extLst>
                <a:ext uri="{FF2B5EF4-FFF2-40B4-BE49-F238E27FC236}">
                  <a16:creationId xmlns:a16="http://schemas.microsoft.com/office/drawing/2014/main" id="{29C77DFA-A5DC-589A-0E78-123FA5005EF8}"/>
                </a:ext>
              </a:extLst>
            </p:cNvPr>
            <p:cNvSpPr txBox="1"/>
            <p:nvPr/>
          </p:nvSpPr>
          <p:spPr>
            <a:xfrm>
              <a:off x="4447441" y="2206305"/>
              <a:ext cx="3705704" cy="379656"/>
            </a:xfrm>
            <a:prstGeom prst="rect">
              <a:avLst/>
            </a:prstGeom>
            <a:noFill/>
          </p:spPr>
          <p:txBody>
            <a:bodyPr wrap="none" rtlCol="0">
              <a:noAutofit/>
            </a:bodyPr>
            <a:lstStyle/>
            <a:p>
              <a:pPr algn="ctr" defTabSz="457189" fontAlgn="auto">
                <a:spcBef>
                  <a:spcPts val="0"/>
                </a:spcBef>
                <a:spcAft>
                  <a:spcPts val="0"/>
                </a:spcAft>
                <a:defRPr/>
              </a:pPr>
              <a:r>
                <a:rPr lang="en-US" sz="2000" b="1" kern="0">
                  <a:solidFill>
                    <a:srgbClr val="0D274D"/>
                  </a:solidFill>
                  <a:latin typeface="Arial" panose="020B0604020202020204" pitchFamily="34" charset="0"/>
                  <a:ea typeface="ＭＳ Ｐゴシック" charset="0"/>
                  <a:cs typeface="Arial" panose="020B0604020202020204" pitchFamily="34" charset="0"/>
                </a:rPr>
                <a:t>New Wireless Technologies</a:t>
              </a:r>
            </a:p>
          </p:txBody>
        </p:sp>
        <p:grpSp>
          <p:nvGrpSpPr>
            <p:cNvPr id="16" name="Group 15">
              <a:extLst>
                <a:ext uri="{FF2B5EF4-FFF2-40B4-BE49-F238E27FC236}">
                  <a16:creationId xmlns:a16="http://schemas.microsoft.com/office/drawing/2014/main" id="{E38366CF-5D27-D21F-15E9-557EEC518774}"/>
                </a:ext>
              </a:extLst>
            </p:cNvPr>
            <p:cNvGrpSpPr/>
            <p:nvPr/>
          </p:nvGrpSpPr>
          <p:grpSpPr>
            <a:xfrm>
              <a:off x="3050469" y="2997621"/>
              <a:ext cx="6486286" cy="1496719"/>
              <a:chOff x="2454886" y="2738267"/>
              <a:chExt cx="4864714" cy="1122539"/>
            </a:xfrm>
          </p:grpSpPr>
          <p:sp>
            <p:nvSpPr>
              <p:cNvPr id="18" name="Rectangle: Rounded Corners 45">
                <a:extLst>
                  <a:ext uri="{FF2B5EF4-FFF2-40B4-BE49-F238E27FC236}">
                    <a16:creationId xmlns:a16="http://schemas.microsoft.com/office/drawing/2014/main" id="{976072F3-B85B-F68B-86BB-C457F197B387}"/>
                  </a:ext>
                </a:extLst>
              </p:cNvPr>
              <p:cNvSpPr/>
              <p:nvPr/>
            </p:nvSpPr>
            <p:spPr>
              <a:xfrm>
                <a:off x="2454886" y="2738267"/>
                <a:ext cx="4864714" cy="1118124"/>
              </a:xfrm>
              <a:prstGeom prst="roundRect">
                <a:avLst>
                  <a:gd name="adj" fmla="val 10774"/>
                </a:avLst>
              </a:prstGeom>
              <a:solidFill>
                <a:srgbClr val="FFFFFF">
                  <a:alpha val="50196"/>
                </a:srgbClr>
              </a:solidFill>
              <a:ln w="25400" cap="flat" cmpd="sng" algn="ctr">
                <a:noFill/>
                <a:prstDash val="solid"/>
              </a:ln>
              <a:effectLst/>
            </p:spPr>
            <p:txBody>
              <a:bodyPr rtlCol="0" anchor="ctr"/>
              <a:lstStyle/>
              <a:p>
                <a:pPr algn="ctr" defTabSz="685800" fontAlgn="auto">
                  <a:spcBef>
                    <a:spcPts val="0"/>
                  </a:spcBef>
                  <a:spcAft>
                    <a:spcPts val="0"/>
                  </a:spcAft>
                  <a:defRPr/>
                </a:pPr>
                <a:endParaRPr 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19" name="Rectangle 18">
                <a:extLst>
                  <a:ext uri="{FF2B5EF4-FFF2-40B4-BE49-F238E27FC236}">
                    <a16:creationId xmlns:a16="http://schemas.microsoft.com/office/drawing/2014/main" id="{C3948CEC-DD33-0AC0-228A-2E50913C44DF}"/>
                  </a:ext>
                </a:extLst>
              </p:cNvPr>
              <p:cNvSpPr/>
              <p:nvPr/>
            </p:nvSpPr>
            <p:spPr>
              <a:xfrm>
                <a:off x="2609729" y="2743240"/>
                <a:ext cx="4612349" cy="338554"/>
              </a:xfrm>
              <a:prstGeom prst="rect">
                <a:avLst/>
              </a:prstGeom>
            </p:spPr>
            <p:txBody>
              <a:bodyPr wrap="square">
                <a:spAutoFit/>
              </a:bodyPr>
              <a:lstStyle/>
              <a:p>
                <a:pPr algn="ctr" defTabSz="685800" fontAlgn="auto">
                  <a:spcBef>
                    <a:spcPts val="0"/>
                  </a:spcBef>
                  <a:spcAft>
                    <a:spcPts val="0"/>
                  </a:spcAft>
                  <a:defRPr/>
                </a:pPr>
                <a:r>
                  <a:rPr lang="en-US" sz="1600" b="1" kern="0">
                    <a:latin typeface="Arial" panose="020B0604020202020204" pitchFamily="34" charset="0"/>
                    <a:ea typeface="ＭＳ Ｐゴシック" charset="0"/>
                    <a:cs typeface="Arial" panose="020B0604020202020204" pitchFamily="34" charset="0"/>
                  </a:rPr>
                  <a:t>Both technologies built on the same MAC/PHY layer &amp; can deliver</a:t>
                </a:r>
                <a:r>
                  <a:rPr lang="en-US" sz="1600" kern="0">
                    <a:latin typeface="Arial" panose="020B0604020202020204" pitchFamily="34" charset="0"/>
                    <a:ea typeface="ＭＳ Ｐゴシック" charset="0"/>
                    <a:cs typeface="Arial" panose="020B0604020202020204" pitchFamily="34" charset="0"/>
                  </a:rPr>
                  <a:t>:</a:t>
                </a:r>
              </a:p>
            </p:txBody>
          </p:sp>
          <p:grpSp>
            <p:nvGrpSpPr>
              <p:cNvPr id="20" name="Group 19">
                <a:extLst>
                  <a:ext uri="{FF2B5EF4-FFF2-40B4-BE49-F238E27FC236}">
                    <a16:creationId xmlns:a16="http://schemas.microsoft.com/office/drawing/2014/main" id="{1158CAE5-E9F9-37AD-1E9F-114A2864CA4D}"/>
                  </a:ext>
                </a:extLst>
              </p:cNvPr>
              <p:cNvGrpSpPr/>
              <p:nvPr/>
            </p:nvGrpSpPr>
            <p:grpSpPr>
              <a:xfrm>
                <a:off x="2648213" y="3029809"/>
                <a:ext cx="4554639" cy="830997"/>
                <a:chOff x="2548199" y="1575907"/>
                <a:chExt cx="4568939" cy="921422"/>
              </a:xfrm>
            </p:grpSpPr>
            <p:sp>
              <p:nvSpPr>
                <p:cNvPr id="21" name="Rectangle 20">
                  <a:extLst>
                    <a:ext uri="{FF2B5EF4-FFF2-40B4-BE49-F238E27FC236}">
                      <a16:creationId xmlns:a16="http://schemas.microsoft.com/office/drawing/2014/main" id="{08BD91CA-76E4-9006-43A8-776FC63511CB}"/>
                    </a:ext>
                  </a:extLst>
                </p:cNvPr>
                <p:cNvSpPr/>
                <p:nvPr/>
              </p:nvSpPr>
              <p:spPr>
                <a:xfrm>
                  <a:off x="2548199" y="1575907"/>
                  <a:ext cx="2404822" cy="921422"/>
                </a:xfrm>
                <a:prstGeom prst="rect">
                  <a:avLst/>
                </a:prstGeom>
              </p:spPr>
              <p:txBody>
                <a:bodyPr wrap="square">
                  <a:spAutoFit/>
                </a:bodyPr>
                <a:lstStyle/>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Highest reliability </a:t>
                  </a:r>
                </a:p>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Highest availability</a:t>
                  </a:r>
                </a:p>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Quality of Experience protection</a:t>
                  </a:r>
                </a:p>
              </p:txBody>
            </p:sp>
            <p:sp>
              <p:nvSpPr>
                <p:cNvPr id="22" name="Rectangle 21">
                  <a:extLst>
                    <a:ext uri="{FF2B5EF4-FFF2-40B4-BE49-F238E27FC236}">
                      <a16:creationId xmlns:a16="http://schemas.microsoft.com/office/drawing/2014/main" id="{DF80B57E-B3B8-D78C-6FF6-0248DF91474D}"/>
                    </a:ext>
                  </a:extLst>
                </p:cNvPr>
                <p:cNvSpPr/>
                <p:nvPr/>
              </p:nvSpPr>
              <p:spPr>
                <a:xfrm>
                  <a:off x="5023429" y="1655503"/>
                  <a:ext cx="2093709" cy="648407"/>
                </a:xfrm>
                <a:prstGeom prst="rect">
                  <a:avLst/>
                </a:prstGeom>
              </p:spPr>
              <p:txBody>
                <a:bodyPr wrap="square">
                  <a:spAutoFit/>
                </a:bodyPr>
                <a:lstStyle/>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Low latency</a:t>
                  </a:r>
                </a:p>
                <a:p>
                  <a:pPr marL="119060" indent="-119060" defTabSz="685800" fontAlgn="auto">
                    <a:spcBef>
                      <a:spcPts val="0"/>
                    </a:spcBef>
                    <a:spcAft>
                      <a:spcPts val="0"/>
                    </a:spcAft>
                    <a:buSzPct val="60000"/>
                    <a:buFont typeface="Arial" panose="020B0604020202020204" pitchFamily="34" charset="0"/>
                    <a:buChar char="•"/>
                    <a:defRPr/>
                  </a:pPr>
                  <a:r>
                    <a:rPr lang="en-US" sz="1600" kern="0">
                      <a:latin typeface="Arial" panose="020B0604020202020204" pitchFamily="34" charset="0"/>
                      <a:ea typeface="ＭＳ Ｐゴシック" charset="0"/>
                      <a:cs typeface="Arial" panose="020B0604020202020204" pitchFamily="34" charset="0"/>
                    </a:rPr>
                    <a:t>Apps and multi-path optimized</a:t>
                  </a:r>
                </a:p>
              </p:txBody>
            </p:sp>
          </p:grpSp>
        </p:grpSp>
        <p:sp>
          <p:nvSpPr>
            <p:cNvPr id="17" name="TextBox 16">
              <a:extLst>
                <a:ext uri="{FF2B5EF4-FFF2-40B4-BE49-F238E27FC236}">
                  <a16:creationId xmlns:a16="http://schemas.microsoft.com/office/drawing/2014/main" id="{19C15AB2-306A-F751-258D-8481B24956CD}"/>
                </a:ext>
              </a:extLst>
            </p:cNvPr>
            <p:cNvSpPr txBox="1"/>
            <p:nvPr/>
          </p:nvSpPr>
          <p:spPr>
            <a:xfrm>
              <a:off x="4461613" y="4463878"/>
              <a:ext cx="3705704" cy="379656"/>
            </a:xfrm>
            <a:prstGeom prst="rect">
              <a:avLst/>
            </a:prstGeom>
            <a:noFill/>
          </p:spPr>
          <p:txBody>
            <a:bodyPr wrap="none" rtlCol="0">
              <a:noAutofit/>
            </a:bodyPr>
            <a:lstStyle/>
            <a:p>
              <a:pPr algn="ctr" defTabSz="457189"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Orthogonal Frequency-Division Multiple Access  (OFDMA)</a:t>
              </a:r>
            </a:p>
          </p:txBody>
        </p:sp>
      </p:grpSp>
      <p:grpSp>
        <p:nvGrpSpPr>
          <p:cNvPr id="29" name="Group 28">
            <a:extLst>
              <a:ext uri="{FF2B5EF4-FFF2-40B4-BE49-F238E27FC236}">
                <a16:creationId xmlns:a16="http://schemas.microsoft.com/office/drawing/2014/main" id="{58F8C60B-5F18-6BAF-5262-20818686D448}"/>
              </a:ext>
            </a:extLst>
          </p:cNvPr>
          <p:cNvGrpSpPr/>
          <p:nvPr/>
        </p:nvGrpSpPr>
        <p:grpSpPr>
          <a:xfrm>
            <a:off x="9667814" y="3511654"/>
            <a:ext cx="762000" cy="994597"/>
            <a:chOff x="6734382" y="2300581"/>
            <a:chExt cx="762000" cy="994597"/>
          </a:xfrm>
        </p:grpSpPr>
        <p:pic>
          <p:nvPicPr>
            <p:cNvPr id="30" name="Graphic 202">
              <a:extLst>
                <a:ext uri="{FF2B5EF4-FFF2-40B4-BE49-F238E27FC236}">
                  <a16:creationId xmlns:a16="http://schemas.microsoft.com/office/drawing/2014/main" id="{EF640F02-1955-F22F-A308-F7EEEEC7A8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4382" y="2300581"/>
              <a:ext cx="762000" cy="762000"/>
            </a:xfrm>
            <a:prstGeom prst="rect">
              <a:avLst/>
            </a:prstGeom>
          </p:spPr>
        </p:pic>
        <p:sp>
          <p:nvSpPr>
            <p:cNvPr id="31" name="TextBox 30">
              <a:extLst>
                <a:ext uri="{FF2B5EF4-FFF2-40B4-BE49-F238E27FC236}">
                  <a16:creationId xmlns:a16="http://schemas.microsoft.com/office/drawing/2014/main" id="{1427FF5E-F639-B741-1047-5AF74673CE30}"/>
                </a:ext>
              </a:extLst>
            </p:cNvPr>
            <p:cNvSpPr txBox="1"/>
            <p:nvPr/>
          </p:nvSpPr>
          <p:spPr>
            <a:xfrm>
              <a:off x="6753744" y="2925846"/>
              <a:ext cx="723275" cy="369332"/>
            </a:xfrm>
            <a:prstGeom prst="rect">
              <a:avLst/>
            </a:prstGeom>
            <a:noFill/>
          </p:spPr>
          <p:txBody>
            <a:bodyPr wrap="none" rtlCol="0">
              <a:spAutoFit/>
            </a:bodyPr>
            <a:lstStyle/>
            <a:p>
              <a:pPr algn="ctr" defTabSz="457200">
                <a:defRPr/>
              </a:pPr>
              <a:r>
                <a:rPr lang="en-US" sz="1800">
                  <a:latin typeface="Arial" panose="020B0604020202020204" pitchFamily="34" charset="0"/>
                  <a:ea typeface="ＭＳ Ｐゴシック" charset="0"/>
                  <a:cs typeface="Arial" panose="020B0604020202020204" pitchFamily="34" charset="0"/>
                </a:rPr>
                <a:t>Wi-Fi</a:t>
              </a:r>
            </a:p>
          </p:txBody>
        </p:sp>
      </p:grpSp>
      <p:sp>
        <p:nvSpPr>
          <p:cNvPr id="32" name="TextBox 31">
            <a:extLst>
              <a:ext uri="{FF2B5EF4-FFF2-40B4-BE49-F238E27FC236}">
                <a16:creationId xmlns:a16="http://schemas.microsoft.com/office/drawing/2014/main" id="{C2206A6B-261B-0CD3-05EB-79FEE7540673}"/>
              </a:ext>
            </a:extLst>
          </p:cNvPr>
          <p:cNvSpPr txBox="1"/>
          <p:nvPr/>
        </p:nvSpPr>
        <p:spPr>
          <a:xfrm>
            <a:off x="6959257" y="5366549"/>
            <a:ext cx="3642344" cy="338554"/>
          </a:xfrm>
          <a:prstGeom prst="rect">
            <a:avLst/>
          </a:prstGeom>
          <a:noFill/>
        </p:spPr>
        <p:txBody>
          <a:bodyPr wrap="none" rtlCol="0">
            <a:spAutoFit/>
          </a:bodyPr>
          <a:lstStyle/>
          <a:p>
            <a:pPr algn="r" defTabSz="457189">
              <a:defRPr/>
            </a:pPr>
            <a:r>
              <a:rPr lang="en-US" sz="1600" b="1">
                <a:solidFill>
                  <a:srgbClr val="0D274D"/>
                </a:solidFill>
                <a:latin typeface="Arial" panose="020B0604020202020204" pitchFamily="34" charset="0"/>
                <a:ea typeface="ＭＳ Ｐゴシック" charset="0"/>
                <a:cs typeface="Arial" panose="020B0604020202020204" pitchFamily="34" charset="0"/>
              </a:rPr>
              <a:t>Optimized for Capacity and Density</a:t>
            </a:r>
          </a:p>
        </p:txBody>
      </p:sp>
      <p:grpSp>
        <p:nvGrpSpPr>
          <p:cNvPr id="38" name="Group 37">
            <a:extLst>
              <a:ext uri="{FF2B5EF4-FFF2-40B4-BE49-F238E27FC236}">
                <a16:creationId xmlns:a16="http://schemas.microsoft.com/office/drawing/2014/main" id="{D74C1783-F071-AC23-E7B0-3088746F39ED}"/>
              </a:ext>
            </a:extLst>
          </p:cNvPr>
          <p:cNvGrpSpPr/>
          <p:nvPr/>
        </p:nvGrpSpPr>
        <p:grpSpPr>
          <a:xfrm>
            <a:off x="1096430" y="3517860"/>
            <a:ext cx="902811" cy="1023454"/>
            <a:chOff x="1804978" y="2271724"/>
            <a:chExt cx="902811" cy="1023454"/>
          </a:xfrm>
        </p:grpSpPr>
        <p:pic>
          <p:nvPicPr>
            <p:cNvPr id="39" name="Graphic 122">
              <a:extLst>
                <a:ext uri="{FF2B5EF4-FFF2-40B4-BE49-F238E27FC236}">
                  <a16:creationId xmlns:a16="http://schemas.microsoft.com/office/drawing/2014/main" id="{9E0D89E9-1685-571E-0004-F9A5C80EE9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75383" y="2271724"/>
              <a:ext cx="762000" cy="762000"/>
            </a:xfrm>
            <a:prstGeom prst="rect">
              <a:avLst/>
            </a:prstGeom>
          </p:spPr>
        </p:pic>
        <p:sp>
          <p:nvSpPr>
            <p:cNvPr id="40" name="TextBox 39">
              <a:extLst>
                <a:ext uri="{FF2B5EF4-FFF2-40B4-BE49-F238E27FC236}">
                  <a16:creationId xmlns:a16="http://schemas.microsoft.com/office/drawing/2014/main" id="{CA511441-0D89-2EFD-657F-1F95FCDBCA2F}"/>
                </a:ext>
              </a:extLst>
            </p:cNvPr>
            <p:cNvSpPr txBox="1"/>
            <p:nvPr/>
          </p:nvSpPr>
          <p:spPr>
            <a:xfrm>
              <a:off x="1804978" y="2925846"/>
              <a:ext cx="902811" cy="369332"/>
            </a:xfrm>
            <a:prstGeom prst="rect">
              <a:avLst/>
            </a:prstGeom>
            <a:noFill/>
          </p:spPr>
          <p:txBody>
            <a:bodyPr wrap="none" rtlCol="0">
              <a:spAutoFit/>
            </a:bodyPr>
            <a:lstStyle/>
            <a:p>
              <a:pPr algn="ctr" defTabSz="457200">
                <a:defRPr/>
              </a:pPr>
              <a:r>
                <a:rPr lang="en-US" sz="1800">
                  <a:latin typeface="Arial" panose="020B0604020202020204" pitchFamily="34" charset="0"/>
                  <a:ea typeface="ＭＳ Ｐゴシック" charset="0"/>
                  <a:cs typeface="Arial" panose="020B0604020202020204" pitchFamily="34" charset="0"/>
                </a:rPr>
                <a:t>Private</a:t>
              </a:r>
            </a:p>
          </p:txBody>
        </p:sp>
      </p:grpSp>
      <p:sp>
        <p:nvSpPr>
          <p:cNvPr id="48" name="Rectangle: Rounded Corners 46">
            <a:extLst>
              <a:ext uri="{FF2B5EF4-FFF2-40B4-BE49-F238E27FC236}">
                <a16:creationId xmlns:a16="http://schemas.microsoft.com/office/drawing/2014/main" id="{A659B450-1428-D9C6-C636-C808D6B1F928}"/>
              </a:ext>
            </a:extLst>
          </p:cNvPr>
          <p:cNvSpPr/>
          <p:nvPr/>
        </p:nvSpPr>
        <p:spPr>
          <a:xfrm rot="10800000">
            <a:off x="890439" y="5836561"/>
            <a:ext cx="9821103" cy="474223"/>
          </a:xfrm>
          <a:prstGeom prst="roundRect">
            <a:avLst>
              <a:gd name="adj" fmla="val 50000"/>
            </a:avLst>
          </a:prstGeom>
          <a:gradFill>
            <a:gsLst>
              <a:gs pos="53000">
                <a:srgbClr val="0D274D"/>
              </a:gs>
              <a:gs pos="80000">
                <a:srgbClr val="00BCEB">
                  <a:tint val="44500"/>
                  <a:satMod val="160000"/>
                </a:srgbClr>
              </a:gs>
              <a:gs pos="100000">
                <a:srgbClr val="00BCEB">
                  <a:tint val="23500"/>
                  <a:satMod val="160000"/>
                </a:srgbClr>
              </a:gs>
            </a:gsLst>
            <a:lin ang="0" scaled="1"/>
          </a:gradFill>
          <a:ln w="25400" cap="flat" cmpd="sng" algn="ctr">
            <a:solidFill>
              <a:srgbClr val="FFFFFF">
                <a:lumMod val="65000"/>
              </a:srgbClr>
            </a:solidFill>
            <a:prstDash val="solid"/>
          </a:ln>
          <a:effectLst/>
        </p:spPr>
        <p:txBody>
          <a:bodyPr rtlCol="0" anchor="ctr"/>
          <a:lstStyle/>
          <a:p>
            <a:pPr algn="ctr" defTabSz="685800" fontAlgn="auto">
              <a:spcBef>
                <a:spcPts val="0"/>
              </a:spcBef>
              <a:spcAft>
                <a:spcPts val="0"/>
              </a:spcAft>
              <a:defRPr/>
            </a:pPr>
            <a:endParaRPr lang="en-US" sz="2000" b="1" kern="0">
              <a:solidFill>
                <a:srgbClr val="FFFFFF"/>
              </a:solidFill>
              <a:latin typeface="Arial" panose="020B0604020202020204" pitchFamily="34" charset="0"/>
              <a:ea typeface="ＭＳ Ｐゴシック" charset="0"/>
              <a:cs typeface="Arial" panose="020B0604020202020204" pitchFamily="34" charset="0"/>
            </a:endParaRPr>
          </a:p>
        </p:txBody>
      </p:sp>
      <p:sp>
        <p:nvSpPr>
          <p:cNvPr id="49" name="TextBox 48">
            <a:extLst>
              <a:ext uri="{FF2B5EF4-FFF2-40B4-BE49-F238E27FC236}">
                <a16:creationId xmlns:a16="http://schemas.microsoft.com/office/drawing/2014/main" id="{D012B5C9-BA9C-CD3E-5A75-FED2087522DF}"/>
              </a:ext>
            </a:extLst>
          </p:cNvPr>
          <p:cNvSpPr txBox="1"/>
          <p:nvPr/>
        </p:nvSpPr>
        <p:spPr>
          <a:xfrm>
            <a:off x="4976531" y="5900783"/>
            <a:ext cx="1452642" cy="400110"/>
          </a:xfrm>
          <a:prstGeom prst="rect">
            <a:avLst/>
          </a:prstGeom>
          <a:noFill/>
        </p:spPr>
        <p:txBody>
          <a:bodyPr wrap="none" rtlCol="0">
            <a:spAutoFit/>
          </a:bodyPr>
          <a:lstStyle/>
          <a:p>
            <a:pPr defTabSz="457200">
              <a:defRPr/>
            </a:pPr>
            <a:r>
              <a:rPr lang="en-US" sz="2000" b="1">
                <a:solidFill>
                  <a:srgbClr val="FFFFFF"/>
                </a:solidFill>
                <a:latin typeface="Arial" panose="020B0604020202020204" pitchFamily="34" charset="0"/>
                <a:ea typeface="ＭＳ Ｐゴシック" charset="0"/>
                <a:cs typeface="Arial" panose="020B0604020202020204" pitchFamily="34" charset="0"/>
              </a:rPr>
              <a:t>Enterprise</a:t>
            </a:r>
          </a:p>
        </p:txBody>
      </p:sp>
      <p:sp>
        <p:nvSpPr>
          <p:cNvPr id="53" name="Text Placeholder 1">
            <a:extLst>
              <a:ext uri="{FF2B5EF4-FFF2-40B4-BE49-F238E27FC236}">
                <a16:creationId xmlns:a16="http://schemas.microsoft.com/office/drawing/2014/main" id="{027C8A6C-5B5B-9EBA-F6DB-6E7659E93389}"/>
              </a:ext>
            </a:extLst>
          </p:cNvPr>
          <p:cNvSpPr txBox="1">
            <a:spLocks/>
          </p:cNvSpPr>
          <p:nvPr/>
        </p:nvSpPr>
        <p:spPr>
          <a:xfrm>
            <a:off x="425195" y="901149"/>
            <a:ext cx="2529002" cy="1408453"/>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144" lvl="2" indent="0" defTabSz="513160">
              <a:spcBef>
                <a:spcPts val="0"/>
              </a:spcBef>
              <a:spcAft>
                <a:spcPts val="225"/>
              </a:spcAft>
              <a:buClr>
                <a:srgbClr val="005073"/>
              </a:buClr>
              <a:buSzPct val="90000"/>
              <a:buFont typeface="Arial" charset="0"/>
              <a:buNone/>
              <a:defRPr/>
            </a:pPr>
            <a:r>
              <a:rPr lang="en-GB" sz="1600" b="1">
                <a:latin typeface="Arial" panose="020B0604020202020204" pitchFamily="34" charset="0"/>
                <a:cs typeface="Arial" panose="020B0604020202020204" pitchFamily="34" charset="0"/>
              </a:rPr>
              <a:t>Requirements:</a:t>
            </a:r>
          </a:p>
          <a:p>
            <a:pPr marL="178589" lvl="2" indent="-171446" defTabSz="513160">
              <a:spcBef>
                <a:spcPts val="0"/>
              </a:spcBef>
              <a:spcAft>
                <a:spcPts val="225"/>
              </a:spcAft>
              <a:buClr>
                <a:srgbClr val="005073"/>
              </a:buClr>
              <a:buSzPct val="90000"/>
              <a:defRPr/>
            </a:pPr>
            <a:r>
              <a:rPr lang="en-GB" sz="1600">
                <a:latin typeface="Arial" panose="020B0604020202020204" pitchFamily="34" charset="0"/>
                <a:cs typeface="Arial" panose="020B0604020202020204" pitchFamily="34" charset="0"/>
              </a:rPr>
              <a:t>Coverage</a:t>
            </a:r>
          </a:p>
          <a:p>
            <a:pPr marL="178589" lvl="2" indent="-171446" defTabSz="513160">
              <a:spcBef>
                <a:spcPts val="0"/>
              </a:spcBef>
              <a:spcAft>
                <a:spcPts val="225"/>
              </a:spcAft>
              <a:buClr>
                <a:srgbClr val="005073"/>
              </a:buClr>
              <a:buSzPct val="90000"/>
              <a:defRPr/>
            </a:pPr>
            <a:r>
              <a:rPr lang="en-GB" sz="1600">
                <a:latin typeface="Arial" panose="020B0604020202020204" pitchFamily="34" charset="0"/>
                <a:cs typeface="Arial" panose="020B0604020202020204" pitchFamily="34" charset="0"/>
              </a:rPr>
              <a:t>Throughput</a:t>
            </a:r>
          </a:p>
          <a:p>
            <a:pPr marL="178589" lvl="2" indent="-171446" defTabSz="513160">
              <a:spcBef>
                <a:spcPts val="0"/>
              </a:spcBef>
              <a:spcAft>
                <a:spcPts val="225"/>
              </a:spcAft>
              <a:buClr>
                <a:srgbClr val="005073"/>
              </a:buClr>
              <a:buSzPct val="90000"/>
              <a:defRPr/>
            </a:pPr>
            <a:r>
              <a:rPr lang="en-GB" sz="1600">
                <a:latin typeface="Arial" panose="020B0604020202020204" pitchFamily="34" charset="0"/>
                <a:cs typeface="Arial" panose="020B0604020202020204" pitchFamily="34" charset="0"/>
              </a:rPr>
              <a:t>Determinism </a:t>
            </a:r>
          </a:p>
          <a:p>
            <a:pPr marL="178589" lvl="2" indent="-171446" defTabSz="513160">
              <a:spcBef>
                <a:spcPts val="0"/>
              </a:spcBef>
              <a:spcAft>
                <a:spcPts val="225"/>
              </a:spcAft>
              <a:buClr>
                <a:srgbClr val="005073"/>
              </a:buClr>
              <a:buSzPct val="90000"/>
              <a:defRPr/>
            </a:pPr>
            <a:r>
              <a:rPr lang="en-GB" sz="1600">
                <a:latin typeface="Arial" panose="020B0604020202020204" pitchFamily="34" charset="0"/>
                <a:cs typeface="Arial" panose="020B0604020202020204" pitchFamily="34" charset="0"/>
              </a:rPr>
              <a:t>Security</a:t>
            </a:r>
          </a:p>
        </p:txBody>
      </p:sp>
      <p:sp>
        <p:nvSpPr>
          <p:cNvPr id="54" name="Text Placeholder 1">
            <a:extLst>
              <a:ext uri="{FF2B5EF4-FFF2-40B4-BE49-F238E27FC236}">
                <a16:creationId xmlns:a16="http://schemas.microsoft.com/office/drawing/2014/main" id="{469CF8DE-BCB4-E448-5B80-39D4929C3B99}"/>
              </a:ext>
            </a:extLst>
          </p:cNvPr>
          <p:cNvSpPr txBox="1">
            <a:spLocks/>
          </p:cNvSpPr>
          <p:nvPr/>
        </p:nvSpPr>
        <p:spPr>
          <a:xfrm>
            <a:off x="2246227" y="1035561"/>
            <a:ext cx="3446468" cy="1692390"/>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144" lvl="2" indent="0" defTabSz="513160">
              <a:spcBef>
                <a:spcPts val="0"/>
              </a:spcBef>
              <a:spcAft>
                <a:spcPts val="225"/>
              </a:spcAft>
              <a:buClr>
                <a:srgbClr val="005073"/>
              </a:buClr>
              <a:buSzPct val="90000"/>
              <a:buFont typeface="Arial"/>
              <a:buNone/>
              <a:defRPr/>
            </a:pPr>
            <a:r>
              <a:rPr b="1">
                <a:latin typeface="Arial" panose="020B0604020202020204" pitchFamily="34" charset="0"/>
                <a:cs typeface="Arial" panose="020B0604020202020204" pitchFamily="34" charset="0"/>
              </a:rPr>
              <a:t>Challenges:  </a:t>
            </a:r>
          </a:p>
          <a:p>
            <a:pPr marL="292887" lvl="2" indent="-285743" defTabSz="513160">
              <a:spcBef>
                <a:spcPts val="0"/>
              </a:spcBef>
              <a:spcAft>
                <a:spcPts val="225"/>
              </a:spcAft>
              <a:buClr>
                <a:srgbClr val="005073"/>
              </a:buClr>
              <a:buSzPct val="90000"/>
              <a:defRPr/>
            </a:pPr>
            <a:r>
              <a:rPr>
                <a:latin typeface="Arial" panose="020B0604020202020204" pitchFamily="34" charset="0"/>
                <a:cs typeface="Arial" panose="020B0604020202020204" pitchFamily="34" charset="0"/>
              </a:rPr>
              <a:t>Availability of usable spectrum </a:t>
            </a:r>
          </a:p>
          <a:p>
            <a:pPr marL="292887" lvl="2" indent="-285743" defTabSz="513160">
              <a:spcBef>
                <a:spcPts val="0"/>
              </a:spcBef>
              <a:spcAft>
                <a:spcPts val="225"/>
              </a:spcAft>
              <a:buClr>
                <a:srgbClr val="005073"/>
              </a:buClr>
              <a:buSzPct val="90000"/>
              <a:defRPr/>
            </a:pPr>
            <a:r>
              <a:rPr>
                <a:latin typeface="Arial" panose="020B0604020202020204" pitchFamily="34" charset="0"/>
                <a:cs typeface="Arial" panose="020B0604020202020204" pitchFamily="34" charset="0"/>
              </a:rPr>
              <a:t>Seamless operation across multiple spectrum sources</a:t>
            </a:r>
          </a:p>
          <a:p>
            <a:pPr marL="228594" lvl="2" indent="0" defTabSz="513160">
              <a:spcBef>
                <a:spcPts val="0"/>
              </a:spcBef>
              <a:spcAft>
                <a:spcPts val="225"/>
              </a:spcAft>
              <a:buClr>
                <a:srgbClr val="005073"/>
              </a:buClr>
              <a:buSzPct val="90000"/>
              <a:buFont typeface="Arial"/>
              <a:buNone/>
              <a:defRPr/>
            </a:pPr>
            <a:endParaRPr b="1">
              <a:latin typeface="Arial" panose="020B0604020202020204" pitchFamily="34" charset="0"/>
              <a:cs typeface="Arial" panose="020B0604020202020204" pitchFamily="34" charset="0"/>
            </a:endParaRPr>
          </a:p>
        </p:txBody>
      </p:sp>
      <p:sp>
        <p:nvSpPr>
          <p:cNvPr id="55" name="Text Placeholder 1">
            <a:extLst>
              <a:ext uri="{FF2B5EF4-FFF2-40B4-BE49-F238E27FC236}">
                <a16:creationId xmlns:a16="http://schemas.microsoft.com/office/drawing/2014/main" id="{23A48F96-19BB-C1D8-2F7B-4397FD034C4E}"/>
              </a:ext>
            </a:extLst>
          </p:cNvPr>
          <p:cNvSpPr txBox="1">
            <a:spLocks/>
          </p:cNvSpPr>
          <p:nvPr/>
        </p:nvSpPr>
        <p:spPr>
          <a:xfrm>
            <a:off x="5575364" y="1276244"/>
            <a:ext cx="6410130" cy="1671896"/>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144" lvl="2" indent="0" defTabSz="513160">
              <a:spcBef>
                <a:spcPts val="0"/>
              </a:spcBef>
              <a:spcAft>
                <a:spcPts val="225"/>
              </a:spcAft>
              <a:buClr>
                <a:srgbClr val="005073"/>
              </a:buClr>
              <a:buSzPct val="90000"/>
              <a:buFont typeface="Arial"/>
              <a:buNone/>
              <a:defRPr/>
            </a:pPr>
            <a:r>
              <a:rPr sz="1800" b="1">
                <a:latin typeface="Arial" panose="020B0604020202020204" pitchFamily="34" charset="0"/>
                <a:cs typeface="Arial" panose="020B0604020202020204" pitchFamily="34" charset="0"/>
              </a:rPr>
              <a:t>Advantages:  </a:t>
            </a:r>
          </a:p>
          <a:p>
            <a:pPr marL="292887" lvl="2" indent="-285743" defTabSz="513160">
              <a:spcBef>
                <a:spcPts val="0"/>
              </a:spcBef>
              <a:spcAft>
                <a:spcPts val="225"/>
              </a:spcAft>
              <a:buClr>
                <a:srgbClr val="005073"/>
              </a:buClr>
              <a:buSzPct val="90000"/>
              <a:defRPr/>
            </a:pPr>
            <a:r>
              <a:rPr sz="1800">
                <a:latin typeface="Arial" panose="020B0604020202020204" pitchFamily="34" charset="0"/>
                <a:cs typeface="Arial" panose="020B0604020202020204" pitchFamily="34" charset="0"/>
              </a:rPr>
              <a:t>Unified service experience across enterprise</a:t>
            </a:r>
          </a:p>
          <a:p>
            <a:pPr marL="292887" lvl="2" indent="-285743" defTabSz="513160">
              <a:spcBef>
                <a:spcPts val="0"/>
              </a:spcBef>
              <a:spcAft>
                <a:spcPts val="225"/>
              </a:spcAft>
              <a:buClr>
                <a:srgbClr val="005073"/>
              </a:buClr>
              <a:buSzPct val="90000"/>
              <a:defRPr/>
            </a:pPr>
            <a:r>
              <a:rPr sz="1800">
                <a:latin typeface="Arial" panose="020B0604020202020204" pitchFamily="34" charset="0"/>
                <a:cs typeface="Arial" panose="020B0604020202020204" pitchFamily="34" charset="0"/>
              </a:rPr>
              <a:t>Closed loop solution for data sovereignty </a:t>
            </a:r>
          </a:p>
          <a:p>
            <a:pPr marL="292887" lvl="2" indent="-285743" defTabSz="513160">
              <a:spcBef>
                <a:spcPts val="0"/>
              </a:spcBef>
              <a:spcAft>
                <a:spcPts val="225"/>
              </a:spcAft>
              <a:buClr>
                <a:srgbClr val="005073"/>
              </a:buClr>
              <a:buSzPct val="90000"/>
              <a:defRPr/>
            </a:pPr>
            <a:r>
              <a:rPr sz="1800">
                <a:latin typeface="Arial" panose="020B0604020202020204" pitchFamily="34" charset="0"/>
                <a:cs typeface="Arial" panose="020B0604020202020204" pitchFamily="34" charset="0"/>
              </a:rPr>
              <a:t>Consume 5G on your own terms.. not metered!</a:t>
            </a:r>
          </a:p>
          <a:p>
            <a:pPr marL="292887" lvl="2" indent="-285743" defTabSz="513160">
              <a:spcBef>
                <a:spcPts val="0"/>
              </a:spcBef>
              <a:spcAft>
                <a:spcPts val="225"/>
              </a:spcAft>
              <a:buClr>
                <a:srgbClr val="005073"/>
              </a:buClr>
              <a:buSzPct val="90000"/>
              <a:defRPr/>
            </a:pPr>
            <a:r>
              <a:rPr sz="1800">
                <a:latin typeface="Arial" panose="020B0604020202020204" pitchFamily="34" charset="0"/>
                <a:cs typeface="Arial" panose="020B0604020202020204" pitchFamily="34" charset="0"/>
              </a:rPr>
              <a:t>Availability to new spectrum: CBRS (5G), 6GHz (Wi-Fi 6E)</a:t>
            </a:r>
          </a:p>
        </p:txBody>
      </p:sp>
      <p:sp>
        <p:nvSpPr>
          <p:cNvPr id="28" name="Slide Number Placeholder 27">
            <a:extLst>
              <a:ext uri="{FF2B5EF4-FFF2-40B4-BE49-F238E27FC236}">
                <a16:creationId xmlns:a16="http://schemas.microsoft.com/office/drawing/2014/main" id="{C2566CB7-795E-8D8F-ADCC-A82C2706F523}"/>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25</a:t>
            </a:fld>
            <a:endParaRPr lang="en-US"/>
          </a:p>
        </p:txBody>
      </p:sp>
    </p:spTree>
    <p:extLst>
      <p:ext uri="{BB962C8B-B14F-4D97-AF65-F5344CB8AC3E}">
        <p14:creationId xmlns:p14="http://schemas.microsoft.com/office/powerpoint/2010/main" val="1359453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C031-0069-4D8C-6296-8A9AD7B3D3EB}"/>
              </a:ext>
            </a:extLst>
          </p:cNvPr>
          <p:cNvSpPr>
            <a:spLocks noGrp="1"/>
          </p:cNvSpPr>
          <p:nvPr>
            <p:ph type="title"/>
          </p:nvPr>
        </p:nvSpPr>
        <p:spPr/>
        <p:txBody>
          <a:bodyPr/>
          <a:lstStyle/>
          <a:p>
            <a:r>
              <a:rPr lang="en-US"/>
              <a:t>P5G and Wi-Fi 6/6E are Complimentary</a:t>
            </a:r>
          </a:p>
        </p:txBody>
      </p:sp>
      <p:sp>
        <p:nvSpPr>
          <p:cNvPr id="4" name="Rounded Rectangle 64">
            <a:extLst>
              <a:ext uri="{FF2B5EF4-FFF2-40B4-BE49-F238E27FC236}">
                <a16:creationId xmlns:a16="http://schemas.microsoft.com/office/drawing/2014/main" id="{036D788B-6F20-1280-6B87-A9A0D2B98D1C}"/>
              </a:ext>
            </a:extLst>
          </p:cNvPr>
          <p:cNvSpPr/>
          <p:nvPr/>
        </p:nvSpPr>
        <p:spPr>
          <a:xfrm>
            <a:off x="380999" y="5933626"/>
            <a:ext cx="11287125" cy="367255"/>
          </a:xfrm>
          <a:prstGeom prst="roundRect">
            <a:avLst>
              <a:gd name="adj" fmla="val 50000"/>
            </a:avLst>
          </a:prstGeom>
          <a:solidFill>
            <a:srgbClr val="9E9EA2">
              <a:alpha val="58039"/>
            </a:srgbClr>
          </a:solidFill>
          <a:ln w="25400" cap="flat" cmpd="sng" algn="ctr">
            <a:no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effectLst>
                  <a:glow>
                    <a:srgbClr val="000000"/>
                  </a:glow>
                </a:effectLst>
                <a:uLnTx/>
                <a:uFillTx/>
                <a:latin typeface="Arial" panose="020B0604020202020204" pitchFamily="34" charset="0"/>
                <a:cs typeface="Arial" panose="020B0604020202020204" pitchFamily="34" charset="0"/>
              </a:rPr>
              <a:t>Application and Business Model Needs Drive Choice</a:t>
            </a:r>
          </a:p>
        </p:txBody>
      </p:sp>
      <p:sp>
        <p:nvSpPr>
          <p:cNvPr id="5" name="Rectangle: Rounded Corners 54">
            <a:extLst>
              <a:ext uri="{FF2B5EF4-FFF2-40B4-BE49-F238E27FC236}">
                <a16:creationId xmlns:a16="http://schemas.microsoft.com/office/drawing/2014/main" id="{C17C7341-D632-D5A9-2153-616AC305B54A}"/>
              </a:ext>
            </a:extLst>
          </p:cNvPr>
          <p:cNvSpPr/>
          <p:nvPr/>
        </p:nvSpPr>
        <p:spPr>
          <a:xfrm>
            <a:off x="8377092" y="1577934"/>
            <a:ext cx="3614883" cy="4306561"/>
          </a:xfrm>
          <a:prstGeom prst="roundRect">
            <a:avLst>
              <a:gd name="adj" fmla="val 3859"/>
            </a:avLst>
          </a:prstGeom>
          <a:noFill/>
          <a:ln w="9525" cap="flat" cmpd="sng" algn="ctr">
            <a:solidFill>
              <a:srgbClr val="74BF4B"/>
            </a:solid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IN" sz="18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15A36A-1732-9B46-E2CA-E22895D28715}"/>
              </a:ext>
            </a:extLst>
          </p:cNvPr>
          <p:cNvSpPr txBox="1"/>
          <p:nvPr/>
        </p:nvSpPr>
        <p:spPr>
          <a:xfrm>
            <a:off x="8870470" y="1557587"/>
            <a:ext cx="3050830" cy="1035568"/>
          </a:xfrm>
          <a:prstGeom prst="rect">
            <a:avLst/>
          </a:prstGeom>
          <a:noFill/>
        </p:spPr>
        <p:txBody>
          <a:bodyPr wrap="square" rIns="0" rtlCol="0">
            <a:noAutofit/>
          </a:bodyPr>
          <a:lstStyle/>
          <a:p>
            <a:pPr defTabSz="457189">
              <a:defRPr/>
            </a:pPr>
            <a:r>
              <a:rPr lang="en-DE" sz="1600" b="1" u="sng">
                <a:effectLst>
                  <a:glow>
                    <a:srgbClr val="000000"/>
                  </a:glow>
                </a:effectLst>
                <a:latin typeface="Arial" panose="020B0604020202020204" pitchFamily="34" charset="0"/>
                <a:cs typeface="Arial" panose="020B0604020202020204" pitchFamily="34" charset="0"/>
              </a:rPr>
              <a:t>Device ecosystem</a:t>
            </a:r>
          </a:p>
          <a:p>
            <a:pPr defTabSz="457189">
              <a:defRPr/>
            </a:pPr>
            <a:r>
              <a:rPr lang="en-DE" sz="1600">
                <a:effectLst>
                  <a:glow>
                    <a:srgbClr val="000000"/>
                  </a:glow>
                </a:effectLst>
                <a:latin typeface="Arial" panose="020B0604020202020204" pitchFamily="34" charset="0"/>
                <a:cs typeface="Arial" panose="020B0604020202020204" pitchFamily="34" charset="0"/>
              </a:rPr>
              <a:t>5G</a:t>
            </a:r>
            <a:r>
              <a:rPr lang="en-CA" sz="1600">
                <a:effectLst>
                  <a:glow>
                    <a:srgbClr val="000000"/>
                  </a:glow>
                </a:effectLst>
                <a:latin typeface="Arial" panose="020B0604020202020204" pitchFamily="34" charset="0"/>
                <a:cs typeface="Arial" panose="020B0604020202020204" pitchFamily="34" charset="0"/>
              </a:rPr>
              <a:t> IoT</a:t>
            </a:r>
            <a:r>
              <a:rPr lang="en-DE" sz="1600">
                <a:effectLst>
                  <a:glow>
                    <a:srgbClr val="000000"/>
                  </a:glow>
                </a:effectLst>
                <a:latin typeface="Arial" panose="020B0604020202020204" pitchFamily="34" charset="0"/>
                <a:cs typeface="Arial" panose="020B0604020202020204" pitchFamily="34" charset="0"/>
              </a:rPr>
              <a:t> device</a:t>
            </a:r>
            <a:r>
              <a:rPr lang="en-US" sz="1600">
                <a:effectLst>
                  <a:glow>
                    <a:srgbClr val="000000"/>
                  </a:glow>
                </a:effectLst>
                <a:latin typeface="Arial" panose="020B0604020202020204" pitchFamily="34" charset="0"/>
                <a:cs typeface="Arial" panose="020B0604020202020204" pitchFamily="34" charset="0"/>
              </a:rPr>
              <a:t> availability expected to be</a:t>
            </a:r>
            <a:r>
              <a:rPr lang="en-DE" sz="1600">
                <a:effectLst>
                  <a:glow>
                    <a:srgbClr val="000000"/>
                  </a:glow>
                </a:effectLst>
                <a:latin typeface="Arial" panose="020B0604020202020204" pitchFamily="34" charset="0"/>
                <a:cs typeface="Arial" panose="020B0604020202020204" pitchFamily="34" charset="0"/>
              </a:rPr>
              <a:t> limited until 2025</a:t>
            </a:r>
          </a:p>
        </p:txBody>
      </p:sp>
      <p:sp>
        <p:nvSpPr>
          <p:cNvPr id="7" name="Rectangle: Rounded Corners 21">
            <a:extLst>
              <a:ext uri="{FF2B5EF4-FFF2-40B4-BE49-F238E27FC236}">
                <a16:creationId xmlns:a16="http://schemas.microsoft.com/office/drawing/2014/main" id="{189B39F2-24E1-8580-9C62-871D4EE15240}"/>
              </a:ext>
            </a:extLst>
          </p:cNvPr>
          <p:cNvSpPr/>
          <p:nvPr/>
        </p:nvSpPr>
        <p:spPr>
          <a:xfrm>
            <a:off x="8791223" y="867136"/>
            <a:ext cx="2585994" cy="548559"/>
          </a:xfrm>
          <a:prstGeom prst="roundRect">
            <a:avLst>
              <a:gd name="adj" fmla="val 50000"/>
            </a:avLst>
          </a:prstGeom>
          <a:solidFill>
            <a:srgbClr val="74BF4B"/>
          </a:solidFill>
          <a:ln w="9525" cap="flat" cmpd="sng" algn="ctr">
            <a:solidFill>
              <a:srgbClr val="74BF4B"/>
            </a:solidFill>
            <a:prstDash val="solid"/>
          </a:ln>
          <a:effectLst/>
        </p:spPr>
        <p:txBody>
          <a:bodyPr lIns="90000"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IN" sz="1600" b="1" u="none" strike="noStrike" kern="0" cap="none" spc="0" normalizeH="0" baseline="0" noProof="0">
                <a:ln>
                  <a:noFill/>
                </a:ln>
                <a:effectLst>
                  <a:glow>
                    <a:srgbClr val="000000"/>
                  </a:glow>
                </a:effectLst>
                <a:uLnTx/>
                <a:uFillTx/>
                <a:latin typeface="Arial" panose="020B0604020202020204" pitchFamily="34" charset="0"/>
                <a:cs typeface="Arial" panose="020B0604020202020204" pitchFamily="34" charset="0"/>
              </a:rPr>
              <a:t>Additional Considerations</a:t>
            </a:r>
          </a:p>
        </p:txBody>
      </p:sp>
      <p:sp>
        <p:nvSpPr>
          <p:cNvPr id="8" name="Round Same Side Corner Rectangle 2">
            <a:extLst>
              <a:ext uri="{FF2B5EF4-FFF2-40B4-BE49-F238E27FC236}">
                <a16:creationId xmlns:a16="http://schemas.microsoft.com/office/drawing/2014/main" id="{9E124137-05D1-F5A5-4B10-055FE00BAE34}"/>
              </a:ext>
            </a:extLst>
          </p:cNvPr>
          <p:cNvSpPr>
            <a:spLocks/>
          </p:cNvSpPr>
          <p:nvPr/>
        </p:nvSpPr>
        <p:spPr>
          <a:xfrm>
            <a:off x="5762076" y="1537115"/>
            <a:ext cx="2511430" cy="3922021"/>
          </a:xfrm>
          <a:prstGeom prst="roundRect">
            <a:avLst>
              <a:gd name="adj" fmla="val 6644"/>
            </a:avLst>
          </a:prstGeom>
          <a:solidFill>
            <a:srgbClr val="1C55A7">
              <a:alpha val="21176"/>
            </a:srgbClr>
          </a:solidFill>
          <a:ln w="25400" cap="flat" cmpd="sng" algn="ctr">
            <a:no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9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9" name="Round Same Side Corner Rectangle 2">
            <a:extLst>
              <a:ext uri="{FF2B5EF4-FFF2-40B4-BE49-F238E27FC236}">
                <a16:creationId xmlns:a16="http://schemas.microsoft.com/office/drawing/2014/main" id="{9DC27530-C8F8-2F7E-9BF4-CBBD2D5727EC}"/>
              </a:ext>
            </a:extLst>
          </p:cNvPr>
          <p:cNvSpPr>
            <a:spLocks/>
          </p:cNvSpPr>
          <p:nvPr/>
        </p:nvSpPr>
        <p:spPr>
          <a:xfrm>
            <a:off x="321346" y="1495274"/>
            <a:ext cx="2728287" cy="3969928"/>
          </a:xfrm>
          <a:prstGeom prst="roundRect">
            <a:avLst>
              <a:gd name="adj" fmla="val 6644"/>
            </a:avLst>
          </a:prstGeom>
          <a:solidFill>
            <a:srgbClr val="1C55A7">
              <a:alpha val="21176"/>
            </a:srgbClr>
          </a:solidFill>
          <a:ln w="25400" cap="flat" cmpd="sng" algn="ctr">
            <a:no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9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8B34A75-07A6-9BBF-E7F1-7C9786213F5D}"/>
              </a:ext>
            </a:extLst>
          </p:cNvPr>
          <p:cNvSpPr txBox="1"/>
          <p:nvPr/>
        </p:nvSpPr>
        <p:spPr>
          <a:xfrm>
            <a:off x="5762077" y="1599248"/>
            <a:ext cx="2511430" cy="1077218"/>
          </a:xfrm>
          <a:prstGeom prst="rect">
            <a:avLst/>
          </a:prstGeom>
          <a:noFill/>
        </p:spPr>
        <p:txBody>
          <a:bodyPr wrap="square" lIns="72000" rIns="36000" rtlCol="0">
            <a:spAutoFit/>
          </a:bodyPr>
          <a:lstStyle/>
          <a:p>
            <a:pPr algn="ctr" defTabSz="457166">
              <a:defRPr/>
            </a:pPr>
            <a:r>
              <a:rPr lang="en-US" sz="1600">
                <a:effectLst>
                  <a:glow>
                    <a:srgbClr val="000000"/>
                  </a:glow>
                </a:effectLst>
                <a:latin typeface="Arial" panose="020B0604020202020204" pitchFamily="34" charset="0"/>
                <a:cs typeface="Arial" panose="020B0604020202020204" pitchFamily="34" charset="0"/>
              </a:rPr>
              <a:t>Applications focused on capacity, client density, mobility, “guest” access, BYOD</a:t>
            </a:r>
          </a:p>
        </p:txBody>
      </p:sp>
      <p:sp>
        <p:nvSpPr>
          <p:cNvPr id="11" name="Round Same Side Corner Rectangle 2">
            <a:extLst>
              <a:ext uri="{FF2B5EF4-FFF2-40B4-BE49-F238E27FC236}">
                <a16:creationId xmlns:a16="http://schemas.microsoft.com/office/drawing/2014/main" id="{D0FC518A-A9D1-2A6E-4D02-9B9ACF52F5E9}"/>
              </a:ext>
            </a:extLst>
          </p:cNvPr>
          <p:cNvSpPr>
            <a:spLocks/>
          </p:cNvSpPr>
          <p:nvPr/>
        </p:nvSpPr>
        <p:spPr>
          <a:xfrm>
            <a:off x="3103633" y="1506443"/>
            <a:ext cx="2614580" cy="3977406"/>
          </a:xfrm>
          <a:prstGeom prst="roundRect">
            <a:avLst>
              <a:gd name="adj" fmla="val 6644"/>
            </a:avLst>
          </a:prstGeom>
          <a:solidFill>
            <a:srgbClr val="1C55A7">
              <a:alpha val="21176"/>
            </a:srgbClr>
          </a:solidFill>
          <a:ln w="25400" cap="flat" cmpd="sng" algn="ctr">
            <a:no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9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E22BBD-840B-73FC-AB27-F7615E7A1080}"/>
              </a:ext>
            </a:extLst>
          </p:cNvPr>
          <p:cNvSpPr txBox="1"/>
          <p:nvPr/>
        </p:nvSpPr>
        <p:spPr>
          <a:xfrm>
            <a:off x="364401" y="1564834"/>
            <a:ext cx="2668557" cy="1077218"/>
          </a:xfrm>
          <a:prstGeom prst="rect">
            <a:avLst/>
          </a:prstGeom>
          <a:noFill/>
        </p:spPr>
        <p:txBody>
          <a:bodyPr wrap="square" lIns="72000" rIns="36000" rtlCol="0">
            <a:spAutoFit/>
          </a:bodyPr>
          <a:lstStyle/>
          <a:p>
            <a:pPr algn="ctr" defTabSz="457178">
              <a:defRPr/>
            </a:pPr>
            <a:r>
              <a:rPr lang="en-US" sz="1600">
                <a:effectLst>
                  <a:glow>
                    <a:srgbClr val="000000"/>
                  </a:glow>
                </a:effectLst>
                <a:latin typeface="Arial" panose="020B0604020202020204" pitchFamily="34" charset="0"/>
                <a:cs typeface="Arial" panose="020B0604020202020204" pitchFamily="34" charset="0"/>
              </a:rPr>
              <a:t>Mission-critical applications requiring ultra-low latency​, or broad geographic coverage​</a:t>
            </a:r>
          </a:p>
        </p:txBody>
      </p:sp>
      <p:sp>
        <p:nvSpPr>
          <p:cNvPr id="13" name="Rectangle: Rounded Corners 10">
            <a:extLst>
              <a:ext uri="{FF2B5EF4-FFF2-40B4-BE49-F238E27FC236}">
                <a16:creationId xmlns:a16="http://schemas.microsoft.com/office/drawing/2014/main" id="{9E9D90BA-D95B-7B14-1485-0D73BCE29624}"/>
              </a:ext>
            </a:extLst>
          </p:cNvPr>
          <p:cNvSpPr/>
          <p:nvPr/>
        </p:nvSpPr>
        <p:spPr>
          <a:xfrm>
            <a:off x="3309322" y="981926"/>
            <a:ext cx="4964184" cy="501220"/>
          </a:xfrm>
          <a:prstGeom prst="roundRect">
            <a:avLst>
              <a:gd name="adj" fmla="val 50000"/>
            </a:avLst>
          </a:prstGeom>
          <a:solidFill>
            <a:srgbClr val="00BCEB"/>
          </a:solidFill>
          <a:ln w="25400" cap="flat" cmpd="sng" algn="ctr">
            <a:no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3546CA-F161-6236-EB12-495B23B54F51}"/>
              </a:ext>
            </a:extLst>
          </p:cNvPr>
          <p:cNvSpPr/>
          <p:nvPr/>
        </p:nvSpPr>
        <p:spPr>
          <a:xfrm>
            <a:off x="5762076" y="986315"/>
            <a:ext cx="2511430" cy="492443"/>
          </a:xfrm>
          <a:prstGeom prst="rect">
            <a:avLst/>
          </a:prstGeom>
        </p:spPr>
        <p:txBody>
          <a:bodyPr wrap="square" lIns="0" tIns="0" rIns="0" bIns="0" anchor="ctr">
            <a:spAutoFit/>
          </a:bodyPr>
          <a:lstStyle/>
          <a:p>
            <a:pPr algn="ctr" defTabSz="685766">
              <a:defRPr/>
            </a:pPr>
            <a:r>
              <a:rPr lang="en-US" sz="1600" b="1" err="1">
                <a:effectLst>
                  <a:glow>
                    <a:srgbClr val="000000"/>
                  </a:glow>
                </a:effectLst>
                <a:latin typeface="Arial" panose="020B0604020202020204" pitchFamily="34" charset="0"/>
                <a:cs typeface="Arial" panose="020B0604020202020204" pitchFamily="34" charset="0"/>
              </a:rPr>
              <a:t>WiFi</a:t>
            </a:r>
            <a:r>
              <a:rPr lang="en-US" sz="1600" b="1">
                <a:effectLst>
                  <a:glow>
                    <a:srgbClr val="000000"/>
                  </a:glow>
                </a:effectLst>
                <a:latin typeface="Arial" panose="020B0604020202020204" pitchFamily="34" charset="0"/>
                <a:cs typeface="Arial" panose="020B0604020202020204" pitchFamily="34" charset="0"/>
              </a:rPr>
              <a:t> 6/6E</a:t>
            </a:r>
          </a:p>
          <a:p>
            <a:pPr algn="ctr" defTabSz="685766">
              <a:defRPr/>
            </a:pPr>
            <a:r>
              <a:rPr lang="en-US" sz="1600" b="1">
                <a:effectLst>
                  <a:glow>
                    <a:srgbClr val="000000"/>
                  </a:glow>
                </a:effectLst>
                <a:latin typeface="Arial" panose="020B0604020202020204" pitchFamily="34" charset="0"/>
                <a:cs typeface="Arial" panose="020B0604020202020204" pitchFamily="34" charset="0"/>
              </a:rPr>
              <a:t>(802.11ax)</a:t>
            </a:r>
          </a:p>
        </p:txBody>
      </p:sp>
      <p:sp>
        <p:nvSpPr>
          <p:cNvPr id="15" name="Rectangle: Rounded Corners 29">
            <a:extLst>
              <a:ext uri="{FF2B5EF4-FFF2-40B4-BE49-F238E27FC236}">
                <a16:creationId xmlns:a16="http://schemas.microsoft.com/office/drawing/2014/main" id="{EF5217F7-4712-1CCA-4832-7985A8AF9C5F}"/>
              </a:ext>
            </a:extLst>
          </p:cNvPr>
          <p:cNvSpPr>
            <a:spLocks/>
          </p:cNvSpPr>
          <p:nvPr/>
        </p:nvSpPr>
        <p:spPr>
          <a:xfrm>
            <a:off x="270699" y="981747"/>
            <a:ext cx="2821567" cy="501579"/>
          </a:xfrm>
          <a:prstGeom prst="roundRect">
            <a:avLst>
              <a:gd name="adj" fmla="val 50000"/>
            </a:avLst>
          </a:prstGeom>
          <a:solidFill>
            <a:srgbClr val="00BCEB"/>
          </a:solidFill>
          <a:ln w="25400" cap="flat" cmpd="sng" algn="ctr">
            <a:no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5108C93-00D7-4E18-DF3C-0CE4EA341559}"/>
              </a:ext>
            </a:extLst>
          </p:cNvPr>
          <p:cNvSpPr/>
          <p:nvPr/>
        </p:nvSpPr>
        <p:spPr>
          <a:xfrm>
            <a:off x="631092" y="978265"/>
            <a:ext cx="1882946" cy="492443"/>
          </a:xfrm>
          <a:prstGeom prst="rect">
            <a:avLst/>
          </a:prstGeom>
        </p:spPr>
        <p:txBody>
          <a:bodyPr wrap="square" lIns="0" tIns="0" rIns="0" bIns="0" anchor="ctr">
            <a:spAutoFit/>
          </a:bodyPr>
          <a:lstStyle/>
          <a:p>
            <a:pPr algn="ctr" defTabSz="685766">
              <a:defRPr/>
            </a:pPr>
            <a:r>
              <a:rPr lang="en-US" sz="1600" b="1">
                <a:effectLst>
                  <a:glow>
                    <a:srgbClr val="000000"/>
                  </a:glow>
                </a:effectLst>
                <a:latin typeface="Arial" panose="020B0604020202020204" pitchFamily="34" charset="0"/>
                <a:cs typeface="Arial" panose="020B0604020202020204" pitchFamily="34" charset="0"/>
              </a:rPr>
              <a:t>Private</a:t>
            </a:r>
          </a:p>
          <a:p>
            <a:pPr algn="ctr" defTabSz="685766">
              <a:defRPr/>
            </a:pPr>
            <a:r>
              <a:rPr lang="en-US" sz="1600" b="1">
                <a:latin typeface="Arial" panose="020B0604020202020204" pitchFamily="34" charset="0"/>
                <a:cs typeface="Arial" panose="020B0604020202020204" pitchFamily="34" charset="0"/>
              </a:rPr>
              <a:t> </a:t>
            </a:r>
            <a:r>
              <a:rPr lang="en-US" sz="1600" b="1">
                <a:effectLst>
                  <a:glow>
                    <a:srgbClr val="000000"/>
                  </a:glow>
                </a:effectLst>
                <a:latin typeface="Arial" panose="020B0604020202020204" pitchFamily="34" charset="0"/>
                <a:cs typeface="Arial" panose="020B0604020202020204" pitchFamily="34" charset="0"/>
              </a:rPr>
              <a:t>5G</a:t>
            </a:r>
          </a:p>
        </p:txBody>
      </p:sp>
      <p:sp>
        <p:nvSpPr>
          <p:cNvPr id="17" name="Rounded Rectangle 16">
            <a:extLst>
              <a:ext uri="{FF2B5EF4-FFF2-40B4-BE49-F238E27FC236}">
                <a16:creationId xmlns:a16="http://schemas.microsoft.com/office/drawing/2014/main" id="{0C3DBC86-208E-2F7A-8A64-FAB8D3381027}"/>
              </a:ext>
            </a:extLst>
          </p:cNvPr>
          <p:cNvSpPr/>
          <p:nvPr/>
        </p:nvSpPr>
        <p:spPr>
          <a:xfrm>
            <a:off x="321347" y="5519171"/>
            <a:ext cx="7985066" cy="300192"/>
          </a:xfrm>
          <a:prstGeom prst="roundRect">
            <a:avLst>
              <a:gd name="adj" fmla="val 50000"/>
            </a:avLst>
          </a:prstGeom>
          <a:solidFill>
            <a:srgbClr val="005E75">
              <a:alpha val="43137"/>
            </a:srgbClr>
          </a:solidFill>
          <a:ln w="25400" cap="flat" cmpd="sng" algn="ctr">
            <a:noFill/>
            <a:prstDash val="solid"/>
          </a:ln>
          <a:effectLst/>
        </p:spPr>
        <p:txBody>
          <a:bodyPr rtlCol="0" anchor="ctr">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4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675A4B0-E579-B516-B61B-BCC27A8A8679}"/>
              </a:ext>
            </a:extLst>
          </p:cNvPr>
          <p:cNvGrpSpPr/>
          <p:nvPr/>
        </p:nvGrpSpPr>
        <p:grpSpPr>
          <a:xfrm>
            <a:off x="923359" y="5521506"/>
            <a:ext cx="6578635" cy="251826"/>
            <a:chOff x="-410601" y="4120395"/>
            <a:chExt cx="6578635" cy="251826"/>
          </a:xfrm>
        </p:grpSpPr>
        <p:sp>
          <p:nvSpPr>
            <p:cNvPr id="19" name="TextBox 18">
              <a:extLst>
                <a:ext uri="{FF2B5EF4-FFF2-40B4-BE49-F238E27FC236}">
                  <a16:creationId xmlns:a16="http://schemas.microsoft.com/office/drawing/2014/main" id="{9884C4AA-08EA-A18C-BF34-D128307D1EC4}"/>
                </a:ext>
              </a:extLst>
            </p:cNvPr>
            <p:cNvSpPr txBox="1"/>
            <p:nvPr/>
          </p:nvSpPr>
          <p:spPr>
            <a:xfrm>
              <a:off x="-410601" y="4151144"/>
              <a:ext cx="822960" cy="215444"/>
            </a:xfrm>
            <a:prstGeom prst="rect">
              <a:avLst/>
            </a:prstGeom>
            <a:noFill/>
          </p:spPr>
          <p:txBody>
            <a:bodyPr wrap="none" lIns="0" tIns="0" rIns="0" bIns="0" rtlCol="0" anchor="ctr">
              <a:no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effectLst>
                    <a:glow>
                      <a:srgbClr val="000000"/>
                    </a:glow>
                  </a:effectLst>
                  <a:uLnTx/>
                  <a:uFillTx/>
                  <a:latin typeface="Arial" panose="020B0604020202020204" pitchFamily="34" charset="0"/>
                  <a:cs typeface="Arial" panose="020B0604020202020204" pitchFamily="34" charset="0"/>
                </a:rPr>
                <a:t>Performance</a:t>
              </a:r>
            </a:p>
          </p:txBody>
        </p:sp>
        <p:sp>
          <p:nvSpPr>
            <p:cNvPr id="20" name="TextBox 19">
              <a:extLst>
                <a:ext uri="{FF2B5EF4-FFF2-40B4-BE49-F238E27FC236}">
                  <a16:creationId xmlns:a16="http://schemas.microsoft.com/office/drawing/2014/main" id="{B69AABE6-3119-FD8A-CEA4-C6131BEFDAAA}"/>
                </a:ext>
              </a:extLst>
            </p:cNvPr>
            <p:cNvSpPr txBox="1"/>
            <p:nvPr/>
          </p:nvSpPr>
          <p:spPr>
            <a:xfrm>
              <a:off x="1507957" y="4151144"/>
              <a:ext cx="822960" cy="215444"/>
            </a:xfrm>
            <a:prstGeom prst="rect">
              <a:avLst/>
            </a:prstGeom>
            <a:noFill/>
          </p:spPr>
          <p:txBody>
            <a:bodyPr wrap="none" lIns="0" tIns="0" rIns="0" bIns="0" rtlCol="0" anchor="ctr">
              <a:no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effectLst>
                    <a:glow>
                      <a:srgbClr val="000000"/>
                    </a:glow>
                  </a:effectLst>
                  <a:uLnTx/>
                  <a:uFillTx/>
                  <a:latin typeface="Arial" panose="020B0604020202020204" pitchFamily="34" charset="0"/>
                  <a:cs typeface="Arial" panose="020B0604020202020204" pitchFamily="34" charset="0"/>
                </a:rPr>
                <a:t>IOT Scale </a:t>
              </a:r>
            </a:p>
          </p:txBody>
        </p:sp>
        <p:sp>
          <p:nvSpPr>
            <p:cNvPr id="21" name="TextBox 20">
              <a:extLst>
                <a:ext uri="{FF2B5EF4-FFF2-40B4-BE49-F238E27FC236}">
                  <a16:creationId xmlns:a16="http://schemas.microsoft.com/office/drawing/2014/main" id="{8AFD51F7-C97C-BC4A-15C8-77F585CA7104}"/>
                </a:ext>
              </a:extLst>
            </p:cNvPr>
            <p:cNvSpPr txBox="1"/>
            <p:nvPr/>
          </p:nvSpPr>
          <p:spPr>
            <a:xfrm>
              <a:off x="3426515" y="4151144"/>
              <a:ext cx="822960" cy="215444"/>
            </a:xfrm>
            <a:prstGeom prst="rect">
              <a:avLst/>
            </a:prstGeom>
            <a:noFill/>
          </p:spPr>
          <p:txBody>
            <a:bodyPr wrap="none" lIns="0" tIns="0" rIns="0" bIns="0" rtlCol="0" anchor="ctr">
              <a:no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effectLst>
                    <a:glow>
                      <a:srgbClr val="000000"/>
                    </a:glow>
                  </a:effectLst>
                  <a:uLnTx/>
                  <a:uFillTx/>
                  <a:latin typeface="Arial" panose="020B0604020202020204" pitchFamily="34" charset="0"/>
                  <a:cs typeface="Arial" panose="020B0604020202020204" pitchFamily="34" charset="0"/>
                </a:rPr>
                <a:t>Capacity</a:t>
              </a:r>
            </a:p>
          </p:txBody>
        </p:sp>
        <p:sp>
          <p:nvSpPr>
            <p:cNvPr id="22" name="TextBox 21">
              <a:extLst>
                <a:ext uri="{FF2B5EF4-FFF2-40B4-BE49-F238E27FC236}">
                  <a16:creationId xmlns:a16="http://schemas.microsoft.com/office/drawing/2014/main" id="{46D9E0D5-5C2D-0A03-4C0F-B72395D64E80}"/>
                </a:ext>
              </a:extLst>
            </p:cNvPr>
            <p:cNvSpPr txBox="1"/>
            <p:nvPr/>
          </p:nvSpPr>
          <p:spPr>
            <a:xfrm>
              <a:off x="5345074" y="4151144"/>
              <a:ext cx="822960" cy="215444"/>
            </a:xfrm>
            <a:prstGeom prst="rect">
              <a:avLst/>
            </a:prstGeom>
            <a:noFill/>
          </p:spPr>
          <p:txBody>
            <a:bodyPr wrap="none" lIns="0" tIns="0" rIns="0" bIns="0" rtlCol="0" anchor="ctr">
              <a:noAutofit/>
            </a:bodyPr>
            <a:lstStyle/>
            <a:p>
              <a:pPr marL="0" marR="0" lvl="0" indent="0" algn="ctr" defTabSz="685766"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a:ln>
                    <a:noFill/>
                  </a:ln>
                  <a:effectLst>
                    <a:glow>
                      <a:srgbClr val="000000"/>
                    </a:glow>
                  </a:effectLst>
                  <a:uLnTx/>
                  <a:uFillTx/>
                  <a:latin typeface="Arial" panose="020B0604020202020204" pitchFamily="34" charset="0"/>
                  <a:cs typeface="Arial" panose="020B0604020202020204" pitchFamily="34" charset="0"/>
                </a:rPr>
                <a:t>Security</a:t>
              </a:r>
            </a:p>
          </p:txBody>
        </p:sp>
        <p:cxnSp>
          <p:nvCxnSpPr>
            <p:cNvPr id="23" name="Straight Connector 22">
              <a:extLst>
                <a:ext uri="{FF2B5EF4-FFF2-40B4-BE49-F238E27FC236}">
                  <a16:creationId xmlns:a16="http://schemas.microsoft.com/office/drawing/2014/main" id="{6703C64E-5944-D1BC-94C7-787D68AD805A}"/>
                </a:ext>
              </a:extLst>
            </p:cNvPr>
            <p:cNvCxnSpPr>
              <a:cxnSpLocks/>
            </p:cNvCxnSpPr>
            <p:nvPr/>
          </p:nvCxnSpPr>
          <p:spPr>
            <a:xfrm>
              <a:off x="1039515" y="4120395"/>
              <a:ext cx="0" cy="243451"/>
            </a:xfrm>
            <a:prstGeom prst="line">
              <a:avLst/>
            </a:prstGeom>
            <a:noFill/>
            <a:ln w="9525" cap="flat" cmpd="sng" algn="ctr">
              <a:solidFill>
                <a:srgbClr val="FFFFFF"/>
              </a:solidFill>
              <a:prstDash val="solid"/>
            </a:ln>
            <a:effectLst/>
          </p:spPr>
        </p:cxnSp>
        <p:cxnSp>
          <p:nvCxnSpPr>
            <p:cNvPr id="24" name="Straight Connector 23">
              <a:extLst>
                <a:ext uri="{FF2B5EF4-FFF2-40B4-BE49-F238E27FC236}">
                  <a16:creationId xmlns:a16="http://schemas.microsoft.com/office/drawing/2014/main" id="{37FFB7F9-7765-6E98-7651-B8863CDBE1A5}"/>
                </a:ext>
              </a:extLst>
            </p:cNvPr>
            <p:cNvCxnSpPr>
              <a:cxnSpLocks/>
            </p:cNvCxnSpPr>
            <p:nvPr/>
          </p:nvCxnSpPr>
          <p:spPr>
            <a:xfrm>
              <a:off x="3074838" y="4128770"/>
              <a:ext cx="0" cy="243451"/>
            </a:xfrm>
            <a:prstGeom prst="line">
              <a:avLst/>
            </a:prstGeom>
            <a:noFill/>
            <a:ln w="9525" cap="flat" cmpd="sng" algn="ctr">
              <a:solidFill>
                <a:srgbClr val="FFFFFF"/>
              </a:solidFill>
              <a:prstDash val="solid"/>
            </a:ln>
            <a:effectLst/>
          </p:spPr>
        </p:cxnSp>
        <p:cxnSp>
          <p:nvCxnSpPr>
            <p:cNvPr id="25" name="Straight Connector 24">
              <a:extLst>
                <a:ext uri="{FF2B5EF4-FFF2-40B4-BE49-F238E27FC236}">
                  <a16:creationId xmlns:a16="http://schemas.microsoft.com/office/drawing/2014/main" id="{8D250FD4-DCFE-D310-C7E4-39F79FE69C08}"/>
                </a:ext>
              </a:extLst>
            </p:cNvPr>
            <p:cNvCxnSpPr>
              <a:cxnSpLocks/>
            </p:cNvCxnSpPr>
            <p:nvPr/>
          </p:nvCxnSpPr>
          <p:spPr>
            <a:xfrm>
              <a:off x="4807720" y="4128770"/>
              <a:ext cx="0" cy="243451"/>
            </a:xfrm>
            <a:prstGeom prst="line">
              <a:avLst/>
            </a:prstGeom>
            <a:noFill/>
            <a:ln w="9525" cap="flat" cmpd="sng" algn="ctr">
              <a:solidFill>
                <a:srgbClr val="FFFFFF"/>
              </a:solidFill>
              <a:prstDash val="solid"/>
            </a:ln>
            <a:effectLst/>
          </p:spPr>
        </p:cxnSp>
      </p:grpSp>
      <p:sp>
        <p:nvSpPr>
          <p:cNvPr id="26" name="Rectangle: Rounded Corners 27">
            <a:extLst>
              <a:ext uri="{FF2B5EF4-FFF2-40B4-BE49-F238E27FC236}">
                <a16:creationId xmlns:a16="http://schemas.microsoft.com/office/drawing/2014/main" id="{19B14953-0722-4432-9EB3-C28D65097843}"/>
              </a:ext>
            </a:extLst>
          </p:cNvPr>
          <p:cNvSpPr/>
          <p:nvPr/>
        </p:nvSpPr>
        <p:spPr>
          <a:xfrm>
            <a:off x="2734467" y="972015"/>
            <a:ext cx="3263239" cy="502088"/>
          </a:xfrm>
          <a:prstGeom prst="roundRect">
            <a:avLst>
              <a:gd name="adj" fmla="val 50000"/>
            </a:avLst>
          </a:prstGeom>
          <a:solidFill>
            <a:srgbClr val="008CB8"/>
          </a:solidFill>
          <a:ln w="25400" cap="flat" cmpd="sng" algn="ctr">
            <a:noFill/>
            <a:prstDash val="solid"/>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6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5EE9342-97DE-1DE7-CA65-F36B7236C129}"/>
              </a:ext>
            </a:extLst>
          </p:cNvPr>
          <p:cNvSpPr/>
          <p:nvPr/>
        </p:nvSpPr>
        <p:spPr>
          <a:xfrm>
            <a:off x="3518094" y="1077057"/>
            <a:ext cx="1774921" cy="292388"/>
          </a:xfrm>
          <a:prstGeom prst="rect">
            <a:avLst/>
          </a:prstGeom>
        </p:spPr>
        <p:txBody>
          <a:bodyPr wrap="square" lIns="0" tIns="0" rIns="0" anchor="ctr">
            <a:spAutoFit/>
          </a:bodyPr>
          <a:lstStyle/>
          <a:p>
            <a:pPr algn="ctr" defTabSz="685766">
              <a:defRPr/>
            </a:pPr>
            <a:r>
              <a:rPr lang="en-US" sz="1600" b="1">
                <a:effectLst>
                  <a:glow>
                    <a:srgbClr val="000000"/>
                  </a:glow>
                </a:effectLst>
                <a:latin typeface="Arial" panose="020B0604020202020204" pitchFamily="34" charset="0"/>
                <a:cs typeface="Arial" panose="020B0604020202020204" pitchFamily="34" charset="0"/>
              </a:rPr>
              <a:t>Judgement</a:t>
            </a:r>
          </a:p>
        </p:txBody>
      </p:sp>
      <p:sp>
        <p:nvSpPr>
          <p:cNvPr id="28" name="TextBox 27">
            <a:extLst>
              <a:ext uri="{FF2B5EF4-FFF2-40B4-BE49-F238E27FC236}">
                <a16:creationId xmlns:a16="http://schemas.microsoft.com/office/drawing/2014/main" id="{37AE9C83-6155-6E70-29B0-577BB5263229}"/>
              </a:ext>
            </a:extLst>
          </p:cNvPr>
          <p:cNvSpPr txBox="1"/>
          <p:nvPr/>
        </p:nvSpPr>
        <p:spPr>
          <a:xfrm>
            <a:off x="8870470" y="2649025"/>
            <a:ext cx="3050830" cy="1035568"/>
          </a:xfrm>
          <a:prstGeom prst="rect">
            <a:avLst/>
          </a:prstGeom>
          <a:noFill/>
        </p:spPr>
        <p:txBody>
          <a:bodyPr wrap="square" rIns="0" rtlCol="0">
            <a:noAutofit/>
          </a:bodyPr>
          <a:lstStyle/>
          <a:p>
            <a:pPr defTabSz="457189">
              <a:defRPr/>
            </a:pPr>
            <a:r>
              <a:rPr lang="en-DE" sz="1600" b="1" u="sng">
                <a:effectLst>
                  <a:glow>
                    <a:srgbClr val="000000"/>
                  </a:glow>
                </a:effectLst>
                <a:latin typeface="Arial" panose="020B0604020202020204" pitchFamily="34" charset="0"/>
                <a:cs typeface="Arial" panose="020B0604020202020204" pitchFamily="34" charset="0"/>
              </a:rPr>
              <a:t>Spectrum</a:t>
            </a:r>
          </a:p>
          <a:p>
            <a:pPr defTabSz="457189">
              <a:defRPr/>
            </a:pPr>
            <a:r>
              <a:rPr lang="en-DE" sz="1600">
                <a:effectLst>
                  <a:glow>
                    <a:srgbClr val="000000"/>
                  </a:glow>
                </a:effectLst>
                <a:latin typeface="Arial" panose="020B0604020202020204" pitchFamily="34" charset="0"/>
                <a:cs typeface="Arial" panose="020B0604020202020204" pitchFamily="34" charset="0"/>
              </a:rPr>
              <a:t>Added complexity and cost to acquire licensed spectrum for 5G</a:t>
            </a:r>
          </a:p>
        </p:txBody>
      </p:sp>
      <p:sp>
        <p:nvSpPr>
          <p:cNvPr id="29" name="TextBox 28">
            <a:extLst>
              <a:ext uri="{FF2B5EF4-FFF2-40B4-BE49-F238E27FC236}">
                <a16:creationId xmlns:a16="http://schemas.microsoft.com/office/drawing/2014/main" id="{447DA2D6-8E95-D0DB-17A1-4549721390F7}"/>
              </a:ext>
            </a:extLst>
          </p:cNvPr>
          <p:cNvSpPr txBox="1"/>
          <p:nvPr/>
        </p:nvSpPr>
        <p:spPr>
          <a:xfrm>
            <a:off x="8870470" y="3726516"/>
            <a:ext cx="3121505" cy="1035568"/>
          </a:xfrm>
          <a:prstGeom prst="rect">
            <a:avLst/>
          </a:prstGeom>
          <a:noFill/>
        </p:spPr>
        <p:txBody>
          <a:bodyPr wrap="square" rIns="0" rtlCol="0">
            <a:noAutofit/>
          </a:bodyPr>
          <a:lstStyle/>
          <a:p>
            <a:pPr defTabSz="457189">
              <a:defRPr/>
            </a:pPr>
            <a:r>
              <a:rPr lang="en-DE" sz="1600" b="1" u="sng">
                <a:effectLst>
                  <a:glow>
                    <a:srgbClr val="000000"/>
                  </a:glow>
                </a:effectLst>
                <a:latin typeface="Arial" panose="020B0604020202020204" pitchFamily="34" charset="0"/>
                <a:cs typeface="Arial" panose="020B0604020202020204" pitchFamily="34" charset="0"/>
              </a:rPr>
              <a:t>Operations</a:t>
            </a:r>
          </a:p>
          <a:p>
            <a:pPr defTabSz="457189">
              <a:defRPr/>
            </a:pPr>
            <a:r>
              <a:rPr lang="en-US" sz="1600">
                <a:effectLst>
                  <a:glow>
                    <a:srgbClr val="000000"/>
                  </a:glow>
                </a:effectLst>
                <a:latin typeface="Arial" panose="020B0604020202020204" pitchFamily="34" charset="0"/>
                <a:cs typeface="Arial" panose="020B0604020202020204" pitchFamily="34" charset="0"/>
              </a:rPr>
              <a:t>5G in more complex than Wi-Fi currently </a:t>
            </a:r>
            <a:r>
              <a:rPr lang="en-US" sz="1600">
                <a:effectLst>
                  <a:glow>
                    <a:srgbClr val="000000"/>
                  </a:glow>
                </a:effectLst>
                <a:latin typeface="Arial" panose="020B0604020202020204" pitchFamily="34" charset="0"/>
                <a:cs typeface="Arial" panose="020B0604020202020204" pitchFamily="34" charset="0"/>
                <a:sym typeface="Wingdings" pitchFamily="2" charset="2"/>
              </a:rPr>
              <a:t></a:t>
            </a:r>
            <a:r>
              <a:rPr lang="en-US" sz="1600">
                <a:effectLst>
                  <a:glow>
                    <a:srgbClr val="000000"/>
                  </a:glow>
                </a:effectLst>
                <a:latin typeface="Arial" panose="020B0604020202020204" pitchFamily="34" charset="0"/>
                <a:cs typeface="Arial" panose="020B0604020202020204" pitchFamily="34" charset="0"/>
              </a:rPr>
              <a:t> </a:t>
            </a:r>
            <a:r>
              <a:rPr lang="en-US" sz="1600" err="1">
                <a:effectLst>
                  <a:glow>
                    <a:srgbClr val="000000"/>
                  </a:glow>
                </a:effectLst>
                <a:latin typeface="Arial" panose="020B0604020202020204" pitchFamily="34" charset="0"/>
                <a:cs typeface="Arial" panose="020B0604020202020204" pitchFamily="34" charset="0"/>
              </a:rPr>
              <a:t>aaS</a:t>
            </a:r>
            <a:r>
              <a:rPr lang="en-US" sz="1600">
                <a:effectLst>
                  <a:glow>
                    <a:srgbClr val="000000"/>
                  </a:glow>
                </a:effectLst>
                <a:latin typeface="Arial" panose="020B0604020202020204" pitchFamily="34" charset="0"/>
                <a:cs typeface="Arial" panose="020B0604020202020204" pitchFamily="34" charset="0"/>
              </a:rPr>
              <a:t> Adoption</a:t>
            </a:r>
            <a:endParaRPr lang="en-DE" sz="1600">
              <a:effectLst>
                <a:glow>
                  <a:srgbClr val="000000"/>
                </a:glo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9F045E0-91E1-B17D-B846-06187E9EEE08}"/>
              </a:ext>
            </a:extLst>
          </p:cNvPr>
          <p:cNvSpPr txBox="1"/>
          <p:nvPr/>
        </p:nvSpPr>
        <p:spPr>
          <a:xfrm>
            <a:off x="8870470" y="4657687"/>
            <a:ext cx="3050830" cy="1035568"/>
          </a:xfrm>
          <a:prstGeom prst="rect">
            <a:avLst/>
          </a:prstGeom>
          <a:noFill/>
        </p:spPr>
        <p:txBody>
          <a:bodyPr wrap="square" rIns="0" rtlCol="0">
            <a:noAutofit/>
          </a:bodyPr>
          <a:lstStyle/>
          <a:p>
            <a:pPr defTabSz="457189">
              <a:defRPr/>
            </a:pPr>
            <a:r>
              <a:rPr lang="en-DE" sz="1600" b="1" u="sng">
                <a:effectLst>
                  <a:glow>
                    <a:srgbClr val="000000"/>
                  </a:glow>
                </a:effectLst>
                <a:latin typeface="Arial" panose="020B0604020202020204" pitchFamily="34" charset="0"/>
                <a:cs typeface="Arial" panose="020B0604020202020204" pitchFamily="34" charset="0"/>
              </a:rPr>
              <a:t>Cost</a:t>
            </a:r>
          </a:p>
          <a:p>
            <a:pPr defTabSz="457189">
              <a:defRPr/>
            </a:pPr>
            <a:r>
              <a:rPr lang="en-DE" sz="1600">
                <a:effectLst>
                  <a:glow>
                    <a:srgbClr val="000000"/>
                  </a:glow>
                </a:effectLst>
                <a:latin typeface="Arial" panose="020B0604020202020204" pitchFamily="34" charset="0"/>
                <a:cs typeface="Arial" panose="020B0604020202020204" pitchFamily="34" charset="0"/>
              </a:rPr>
              <a:t>Unlikely that 5G devices and infrastructure will be cheaper than Wi-Fi</a:t>
            </a:r>
            <a:r>
              <a:rPr lang="en-US" sz="1600">
                <a:effectLst>
                  <a:glow>
                    <a:srgbClr val="000000"/>
                  </a:glow>
                </a:effectLst>
                <a:latin typeface="Arial" panose="020B0604020202020204" pitchFamily="34" charset="0"/>
                <a:cs typeface="Arial" panose="020B0604020202020204" pitchFamily="34" charset="0"/>
              </a:rPr>
              <a:t> in foreseeable future</a:t>
            </a:r>
            <a:endParaRPr lang="en-DE" sz="1600">
              <a:effectLst>
                <a:glow>
                  <a:srgbClr val="000000"/>
                </a:glow>
              </a:effectLst>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2982D0F1-4ED7-EB2B-C44B-8F2E9AF2DB78}"/>
              </a:ext>
            </a:extLst>
          </p:cNvPr>
          <p:cNvPicPr>
            <a:picLocks noChangeAspect="1"/>
          </p:cNvPicPr>
          <p:nvPr/>
        </p:nvPicPr>
        <p:blipFill>
          <a:blip r:embed="rId3"/>
          <a:stretch>
            <a:fillRect/>
          </a:stretch>
        </p:blipFill>
        <p:spPr>
          <a:xfrm>
            <a:off x="8420955" y="1757945"/>
            <a:ext cx="468000" cy="468000"/>
          </a:xfrm>
          <a:prstGeom prst="rect">
            <a:avLst/>
          </a:prstGeom>
        </p:spPr>
      </p:pic>
      <p:pic>
        <p:nvPicPr>
          <p:cNvPr id="32" name="Picture 31">
            <a:extLst>
              <a:ext uri="{FF2B5EF4-FFF2-40B4-BE49-F238E27FC236}">
                <a16:creationId xmlns:a16="http://schemas.microsoft.com/office/drawing/2014/main" id="{135AB070-72C7-5707-1B56-83658CB18C93}"/>
              </a:ext>
            </a:extLst>
          </p:cNvPr>
          <p:cNvPicPr>
            <a:picLocks noChangeAspect="1"/>
          </p:cNvPicPr>
          <p:nvPr/>
        </p:nvPicPr>
        <p:blipFill>
          <a:blip r:embed="rId4"/>
          <a:stretch>
            <a:fillRect/>
          </a:stretch>
        </p:blipFill>
        <p:spPr>
          <a:xfrm>
            <a:off x="8420955" y="2804904"/>
            <a:ext cx="468000" cy="468000"/>
          </a:xfrm>
          <a:prstGeom prst="rect">
            <a:avLst/>
          </a:prstGeom>
        </p:spPr>
      </p:pic>
      <p:pic>
        <p:nvPicPr>
          <p:cNvPr id="33" name="Picture 32">
            <a:extLst>
              <a:ext uri="{FF2B5EF4-FFF2-40B4-BE49-F238E27FC236}">
                <a16:creationId xmlns:a16="http://schemas.microsoft.com/office/drawing/2014/main" id="{DB309F3B-257E-D098-C26A-9561B951E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0955" y="3851863"/>
            <a:ext cx="468000" cy="468000"/>
          </a:xfrm>
          <a:prstGeom prst="rect">
            <a:avLst/>
          </a:prstGeom>
        </p:spPr>
      </p:pic>
      <p:pic>
        <p:nvPicPr>
          <p:cNvPr id="34" name="Picture 33">
            <a:extLst>
              <a:ext uri="{FF2B5EF4-FFF2-40B4-BE49-F238E27FC236}">
                <a16:creationId xmlns:a16="http://schemas.microsoft.com/office/drawing/2014/main" id="{CBB9261F-1D9F-A0BA-BFBA-0F086FE94D5A}"/>
              </a:ext>
            </a:extLst>
          </p:cNvPr>
          <p:cNvPicPr>
            <a:picLocks noChangeAspect="1"/>
          </p:cNvPicPr>
          <p:nvPr/>
        </p:nvPicPr>
        <p:blipFill>
          <a:blip r:embed="rId6"/>
          <a:stretch>
            <a:fillRect/>
          </a:stretch>
        </p:blipFill>
        <p:spPr>
          <a:xfrm>
            <a:off x="8420955" y="4898822"/>
            <a:ext cx="468000" cy="468000"/>
          </a:xfrm>
          <a:prstGeom prst="rect">
            <a:avLst/>
          </a:prstGeom>
        </p:spPr>
      </p:pic>
      <p:sp>
        <p:nvSpPr>
          <p:cNvPr id="35" name="TextBox 34">
            <a:extLst>
              <a:ext uri="{FF2B5EF4-FFF2-40B4-BE49-F238E27FC236}">
                <a16:creationId xmlns:a16="http://schemas.microsoft.com/office/drawing/2014/main" id="{213B750C-4794-DBE9-4F67-471E8A4D4F6A}"/>
              </a:ext>
            </a:extLst>
          </p:cNvPr>
          <p:cNvSpPr txBox="1"/>
          <p:nvPr/>
        </p:nvSpPr>
        <p:spPr>
          <a:xfrm>
            <a:off x="7109235" y="3229710"/>
            <a:ext cx="936000" cy="492443"/>
          </a:xfrm>
          <a:prstGeom prst="rect">
            <a:avLst/>
          </a:prstGeom>
          <a:noFill/>
        </p:spPr>
        <p:txBody>
          <a:bodyPr wrap="square" lIns="0" tIns="0" rIns="0" bIns="0" rtlCol="0">
            <a:spAutoFit/>
          </a:bodyPr>
          <a:lstStyle/>
          <a:p>
            <a:pPr algn="ctr" defTabSz="457166">
              <a:defRPr/>
            </a:pPr>
            <a:r>
              <a:rPr lang="en-US" sz="1600" b="1">
                <a:effectLst>
                  <a:glow>
                    <a:srgbClr val="000000"/>
                  </a:glow>
                </a:effectLst>
                <a:latin typeface="Arial" panose="020B0604020202020204" pitchFamily="34" charset="0"/>
                <a:cs typeface="Arial" panose="020B0604020202020204" pitchFamily="34" charset="0"/>
              </a:rPr>
              <a:t>Digital</a:t>
            </a:r>
            <a:br>
              <a:rPr lang="en-US" sz="1600" b="1">
                <a:latin typeface="Arial" panose="020B0604020202020204" pitchFamily="34" charset="0"/>
                <a:cs typeface="Arial" panose="020B0604020202020204" pitchFamily="34" charset="0"/>
              </a:rPr>
            </a:br>
            <a:r>
              <a:rPr lang="en-US" sz="1600" b="1">
                <a:effectLst>
                  <a:glow>
                    <a:srgbClr val="000000"/>
                  </a:glow>
                </a:effectLst>
                <a:latin typeface="Arial" panose="020B0604020202020204" pitchFamily="34" charset="0"/>
                <a:cs typeface="Arial" panose="020B0604020202020204" pitchFamily="34" charset="0"/>
              </a:rPr>
              <a:t>Campus </a:t>
            </a:r>
          </a:p>
        </p:txBody>
      </p:sp>
      <p:sp>
        <p:nvSpPr>
          <p:cNvPr id="36" name="TextBox 35">
            <a:extLst>
              <a:ext uri="{FF2B5EF4-FFF2-40B4-BE49-F238E27FC236}">
                <a16:creationId xmlns:a16="http://schemas.microsoft.com/office/drawing/2014/main" id="{2BF47553-8203-4808-F15F-6C5FEA98800F}"/>
              </a:ext>
            </a:extLst>
          </p:cNvPr>
          <p:cNvSpPr txBox="1"/>
          <p:nvPr/>
        </p:nvSpPr>
        <p:spPr>
          <a:xfrm>
            <a:off x="5889290" y="3235539"/>
            <a:ext cx="936000" cy="492443"/>
          </a:xfrm>
          <a:prstGeom prst="rect">
            <a:avLst/>
          </a:prstGeom>
          <a:noFill/>
        </p:spPr>
        <p:txBody>
          <a:bodyPr wrap="square" lIns="0" tIns="0" rIns="0" bIns="0" rtlCol="0">
            <a:spAutoFit/>
          </a:bodyPr>
          <a:lstStyle/>
          <a:p>
            <a:pPr algn="ctr" defTabSz="457166">
              <a:defRPr/>
            </a:pPr>
            <a:r>
              <a:rPr lang="en-US" sz="1600" b="1">
                <a:effectLst>
                  <a:glow>
                    <a:srgbClr val="000000"/>
                  </a:glow>
                </a:effectLst>
                <a:latin typeface="Arial" panose="020B0604020202020204" pitchFamily="34" charset="0"/>
                <a:cs typeface="Arial" panose="020B0604020202020204" pitchFamily="34" charset="0"/>
              </a:rPr>
              <a:t>Digital</a:t>
            </a:r>
            <a:br>
              <a:rPr lang="en-US" sz="1600" b="1">
                <a:latin typeface="Arial" panose="020B0604020202020204" pitchFamily="34" charset="0"/>
                <a:cs typeface="Arial" panose="020B0604020202020204" pitchFamily="34" charset="0"/>
              </a:rPr>
            </a:br>
            <a:r>
              <a:rPr lang="en-US" sz="1600" b="1">
                <a:effectLst>
                  <a:glow>
                    <a:srgbClr val="000000"/>
                  </a:glow>
                </a:effectLst>
                <a:latin typeface="Arial" panose="020B0604020202020204" pitchFamily="34" charset="0"/>
                <a:cs typeface="Arial" panose="020B0604020202020204" pitchFamily="34" charset="0"/>
              </a:rPr>
              <a:t>Health </a:t>
            </a:r>
          </a:p>
        </p:txBody>
      </p:sp>
      <p:sp>
        <p:nvSpPr>
          <p:cNvPr id="37" name="TextBox 36">
            <a:extLst>
              <a:ext uri="{FF2B5EF4-FFF2-40B4-BE49-F238E27FC236}">
                <a16:creationId xmlns:a16="http://schemas.microsoft.com/office/drawing/2014/main" id="{9636A7C2-5A05-447B-4DE6-8860FF99B518}"/>
              </a:ext>
            </a:extLst>
          </p:cNvPr>
          <p:cNvSpPr txBox="1"/>
          <p:nvPr/>
        </p:nvSpPr>
        <p:spPr>
          <a:xfrm>
            <a:off x="1726846" y="3159183"/>
            <a:ext cx="1232926" cy="492443"/>
          </a:xfrm>
          <a:prstGeom prst="rect">
            <a:avLst/>
          </a:prstGeom>
          <a:noFill/>
        </p:spPr>
        <p:txBody>
          <a:bodyPr wrap="square" lIns="0" tIns="0" rIns="0" bIns="0" rtlCol="0">
            <a:spAutoFit/>
          </a:bodyPr>
          <a:lstStyle/>
          <a:p>
            <a:pPr algn="ctr" defTabSz="457166">
              <a:defRPr/>
            </a:pPr>
            <a:r>
              <a:rPr lang="en-US" sz="1600" b="1">
                <a:effectLst>
                  <a:glow>
                    <a:srgbClr val="000000"/>
                  </a:glow>
                </a:effectLst>
                <a:latin typeface="Arial" panose="020B0604020202020204" pitchFamily="34" charset="0"/>
                <a:cs typeface="Arial" panose="020B0604020202020204" pitchFamily="34" charset="0"/>
              </a:rPr>
              <a:t>Process </a:t>
            </a:r>
            <a:br>
              <a:rPr lang="en-US" sz="1600" b="1">
                <a:latin typeface="Arial" panose="020B0604020202020204" pitchFamily="34" charset="0"/>
                <a:cs typeface="Arial" panose="020B0604020202020204" pitchFamily="34" charset="0"/>
              </a:rPr>
            </a:br>
            <a:r>
              <a:rPr lang="en-US" sz="1600" b="1">
                <a:effectLst>
                  <a:glow>
                    <a:srgbClr val="000000"/>
                  </a:glow>
                </a:effectLst>
                <a:latin typeface="Arial" panose="020B0604020202020204" pitchFamily="34" charset="0"/>
                <a:cs typeface="Arial" panose="020B0604020202020204" pitchFamily="34" charset="0"/>
              </a:rPr>
              <a:t>Automation</a:t>
            </a:r>
          </a:p>
        </p:txBody>
      </p:sp>
      <p:sp>
        <p:nvSpPr>
          <p:cNvPr id="38" name="TextBox 37">
            <a:extLst>
              <a:ext uri="{FF2B5EF4-FFF2-40B4-BE49-F238E27FC236}">
                <a16:creationId xmlns:a16="http://schemas.microsoft.com/office/drawing/2014/main" id="{C41E792E-B71A-1F86-E299-E7E5F2C5E49A}"/>
              </a:ext>
            </a:extLst>
          </p:cNvPr>
          <p:cNvSpPr txBox="1"/>
          <p:nvPr/>
        </p:nvSpPr>
        <p:spPr>
          <a:xfrm>
            <a:off x="436137" y="3223343"/>
            <a:ext cx="1128196" cy="492443"/>
          </a:xfrm>
          <a:prstGeom prst="rect">
            <a:avLst/>
          </a:prstGeom>
          <a:noFill/>
        </p:spPr>
        <p:txBody>
          <a:bodyPr wrap="square" lIns="0" tIns="0" rIns="0" bIns="0" rtlCol="0">
            <a:spAutoFit/>
          </a:bodyPr>
          <a:lstStyle/>
          <a:p>
            <a:pPr algn="ctr" defTabSz="457166">
              <a:defRPr/>
            </a:pPr>
            <a:r>
              <a:rPr lang="en-US" sz="1600" b="1">
                <a:effectLst>
                  <a:glow>
                    <a:srgbClr val="000000"/>
                  </a:glow>
                </a:effectLst>
                <a:latin typeface="Arial" panose="020B0604020202020204" pitchFamily="34" charset="0"/>
                <a:cs typeface="Arial" panose="020B0604020202020204" pitchFamily="34" charset="0"/>
              </a:rPr>
              <a:t>Wide Area Coverage</a:t>
            </a:r>
          </a:p>
        </p:txBody>
      </p:sp>
      <p:sp>
        <p:nvSpPr>
          <p:cNvPr id="39" name="TextBox 38">
            <a:extLst>
              <a:ext uri="{FF2B5EF4-FFF2-40B4-BE49-F238E27FC236}">
                <a16:creationId xmlns:a16="http://schemas.microsoft.com/office/drawing/2014/main" id="{A41230B9-DA02-3C7D-6D61-C3F024168183}"/>
              </a:ext>
            </a:extLst>
          </p:cNvPr>
          <p:cNvSpPr txBox="1"/>
          <p:nvPr/>
        </p:nvSpPr>
        <p:spPr>
          <a:xfrm>
            <a:off x="3149269" y="2813229"/>
            <a:ext cx="1303222" cy="738664"/>
          </a:xfrm>
          <a:prstGeom prst="rect">
            <a:avLst/>
          </a:prstGeom>
          <a:noFill/>
        </p:spPr>
        <p:txBody>
          <a:bodyPr wrap="square" lIns="0" tIns="0" rIns="0" bIns="0" rtlCol="0">
            <a:spAutoFit/>
          </a:bodyPr>
          <a:lstStyle/>
          <a:p>
            <a:pPr algn="ctr" defTabSz="457166">
              <a:defRPr/>
            </a:pPr>
            <a:r>
              <a:rPr lang="en-US" sz="1600" b="1">
                <a:effectLst>
                  <a:glow>
                    <a:srgbClr val="000000"/>
                  </a:glow>
                </a:effectLst>
                <a:latin typeface="Arial" panose="020B0604020202020204" pitchFamily="34" charset="0"/>
                <a:cs typeface="Arial" panose="020B0604020202020204" pitchFamily="34" charset="0"/>
              </a:rPr>
              <a:t>Automated </a:t>
            </a:r>
            <a:br>
              <a:rPr lang="en-US" sz="1600" b="1">
                <a:latin typeface="Arial" panose="020B0604020202020204" pitchFamily="34" charset="0"/>
                <a:cs typeface="Arial" panose="020B0604020202020204" pitchFamily="34" charset="0"/>
              </a:rPr>
            </a:br>
            <a:r>
              <a:rPr lang="en-US" sz="1600" b="1">
                <a:effectLst>
                  <a:glow>
                    <a:srgbClr val="000000"/>
                  </a:glow>
                </a:effectLst>
                <a:latin typeface="Arial" panose="020B0604020202020204" pitchFamily="34" charset="0"/>
                <a:cs typeface="Arial" panose="020B0604020202020204" pitchFamily="34" charset="0"/>
              </a:rPr>
              <a:t>Guided Vehicle</a:t>
            </a:r>
          </a:p>
        </p:txBody>
      </p:sp>
      <p:pic>
        <p:nvPicPr>
          <p:cNvPr id="40" name="Picture 39">
            <a:extLst>
              <a:ext uri="{FF2B5EF4-FFF2-40B4-BE49-F238E27FC236}">
                <a16:creationId xmlns:a16="http://schemas.microsoft.com/office/drawing/2014/main" id="{F0F9FD83-50CE-BC13-8EAB-691026961198}"/>
              </a:ext>
            </a:extLst>
          </p:cNvPr>
          <p:cNvPicPr>
            <a:picLocks noChangeAspect="1"/>
          </p:cNvPicPr>
          <p:nvPr/>
        </p:nvPicPr>
        <p:blipFill>
          <a:blip r:embed="rId7"/>
          <a:stretch>
            <a:fillRect/>
          </a:stretch>
        </p:blipFill>
        <p:spPr>
          <a:xfrm>
            <a:off x="7342090" y="2719088"/>
            <a:ext cx="468000" cy="468000"/>
          </a:xfrm>
          <a:prstGeom prst="rect">
            <a:avLst/>
          </a:prstGeom>
        </p:spPr>
      </p:pic>
      <p:pic>
        <p:nvPicPr>
          <p:cNvPr id="41" name="Picture 40">
            <a:extLst>
              <a:ext uri="{FF2B5EF4-FFF2-40B4-BE49-F238E27FC236}">
                <a16:creationId xmlns:a16="http://schemas.microsoft.com/office/drawing/2014/main" id="{602A1DEE-873E-2A34-F75C-BEE6B782D881}"/>
              </a:ext>
            </a:extLst>
          </p:cNvPr>
          <p:cNvPicPr>
            <a:picLocks noChangeAspect="1"/>
          </p:cNvPicPr>
          <p:nvPr/>
        </p:nvPicPr>
        <p:blipFill>
          <a:blip r:embed="rId8"/>
          <a:stretch>
            <a:fillRect/>
          </a:stretch>
        </p:blipFill>
        <p:spPr>
          <a:xfrm>
            <a:off x="6123290" y="2730192"/>
            <a:ext cx="468000" cy="468000"/>
          </a:xfrm>
          <a:prstGeom prst="rect">
            <a:avLst/>
          </a:prstGeom>
        </p:spPr>
      </p:pic>
      <p:pic>
        <p:nvPicPr>
          <p:cNvPr id="42" name="Picture 41">
            <a:extLst>
              <a:ext uri="{FF2B5EF4-FFF2-40B4-BE49-F238E27FC236}">
                <a16:creationId xmlns:a16="http://schemas.microsoft.com/office/drawing/2014/main" id="{C79540EA-F61D-C731-7939-3186B08588ED}"/>
              </a:ext>
            </a:extLst>
          </p:cNvPr>
          <p:cNvPicPr>
            <a:picLocks noChangeAspect="1"/>
          </p:cNvPicPr>
          <p:nvPr/>
        </p:nvPicPr>
        <p:blipFill>
          <a:blip r:embed="rId9"/>
          <a:stretch>
            <a:fillRect/>
          </a:stretch>
        </p:blipFill>
        <p:spPr>
          <a:xfrm>
            <a:off x="2016609" y="2691183"/>
            <a:ext cx="468000" cy="468000"/>
          </a:xfrm>
          <a:prstGeom prst="rect">
            <a:avLst/>
          </a:prstGeom>
        </p:spPr>
      </p:pic>
      <p:pic>
        <p:nvPicPr>
          <p:cNvPr id="43" name="Picture 42">
            <a:extLst>
              <a:ext uri="{FF2B5EF4-FFF2-40B4-BE49-F238E27FC236}">
                <a16:creationId xmlns:a16="http://schemas.microsoft.com/office/drawing/2014/main" id="{789BD376-55FA-6C48-08CD-3D743FAD6AD8}"/>
              </a:ext>
            </a:extLst>
          </p:cNvPr>
          <p:cNvPicPr>
            <a:picLocks noChangeAspect="1"/>
          </p:cNvPicPr>
          <p:nvPr/>
        </p:nvPicPr>
        <p:blipFill>
          <a:blip r:embed="rId10"/>
          <a:stretch>
            <a:fillRect/>
          </a:stretch>
        </p:blipFill>
        <p:spPr>
          <a:xfrm>
            <a:off x="734437" y="2691183"/>
            <a:ext cx="468000" cy="468000"/>
          </a:xfrm>
          <a:prstGeom prst="rect">
            <a:avLst/>
          </a:prstGeom>
        </p:spPr>
      </p:pic>
      <p:pic>
        <p:nvPicPr>
          <p:cNvPr id="44" name="Picture 43">
            <a:extLst>
              <a:ext uri="{FF2B5EF4-FFF2-40B4-BE49-F238E27FC236}">
                <a16:creationId xmlns:a16="http://schemas.microsoft.com/office/drawing/2014/main" id="{DEED4FAA-50BA-986E-27BF-AEF7DB17883B}"/>
              </a:ext>
            </a:extLst>
          </p:cNvPr>
          <p:cNvPicPr>
            <a:picLocks noChangeAspect="1"/>
          </p:cNvPicPr>
          <p:nvPr/>
        </p:nvPicPr>
        <p:blipFill>
          <a:blip r:embed="rId11"/>
          <a:stretch>
            <a:fillRect/>
          </a:stretch>
        </p:blipFill>
        <p:spPr>
          <a:xfrm>
            <a:off x="3502735" y="2004813"/>
            <a:ext cx="650889" cy="650889"/>
          </a:xfrm>
          <a:prstGeom prst="rect">
            <a:avLst/>
          </a:prstGeom>
        </p:spPr>
      </p:pic>
      <p:pic>
        <p:nvPicPr>
          <p:cNvPr id="45" name="Picture 44">
            <a:extLst>
              <a:ext uri="{FF2B5EF4-FFF2-40B4-BE49-F238E27FC236}">
                <a16:creationId xmlns:a16="http://schemas.microsoft.com/office/drawing/2014/main" id="{C2041826-975F-804A-C16B-0C2D55FCA04B}"/>
              </a:ext>
            </a:extLst>
          </p:cNvPr>
          <p:cNvPicPr>
            <a:picLocks noChangeAspect="1"/>
          </p:cNvPicPr>
          <p:nvPr/>
        </p:nvPicPr>
        <p:blipFill>
          <a:blip r:embed="rId12"/>
          <a:stretch>
            <a:fillRect/>
          </a:stretch>
        </p:blipFill>
        <p:spPr>
          <a:xfrm>
            <a:off x="4693581" y="2004813"/>
            <a:ext cx="650889" cy="650889"/>
          </a:xfrm>
          <a:prstGeom prst="rect">
            <a:avLst/>
          </a:prstGeom>
        </p:spPr>
      </p:pic>
      <p:sp>
        <p:nvSpPr>
          <p:cNvPr id="46" name="TextBox 45">
            <a:extLst>
              <a:ext uri="{FF2B5EF4-FFF2-40B4-BE49-F238E27FC236}">
                <a16:creationId xmlns:a16="http://schemas.microsoft.com/office/drawing/2014/main" id="{88CE73C0-CCA7-8BBD-E04A-86FAC9FF1C66}"/>
              </a:ext>
            </a:extLst>
          </p:cNvPr>
          <p:cNvSpPr txBox="1"/>
          <p:nvPr/>
        </p:nvSpPr>
        <p:spPr>
          <a:xfrm>
            <a:off x="4353616" y="2824026"/>
            <a:ext cx="1393701" cy="738664"/>
          </a:xfrm>
          <a:prstGeom prst="rect">
            <a:avLst/>
          </a:prstGeom>
          <a:noFill/>
        </p:spPr>
        <p:txBody>
          <a:bodyPr wrap="square" lIns="0" tIns="0" rIns="0" bIns="0" rtlCol="0">
            <a:spAutoFit/>
          </a:bodyPr>
          <a:lstStyle/>
          <a:p>
            <a:pPr algn="ctr" defTabSz="457166">
              <a:defRPr/>
            </a:pPr>
            <a:r>
              <a:rPr lang="en-US" sz="1600" b="1">
                <a:effectLst>
                  <a:glow>
                    <a:srgbClr val="000000"/>
                  </a:glow>
                </a:effectLst>
                <a:latin typeface="Arial" panose="020B0604020202020204" pitchFamily="34" charset="0"/>
                <a:cs typeface="Arial" panose="020B0604020202020204" pitchFamily="34" charset="0"/>
              </a:rPr>
              <a:t>Enhanced Mobile Broadband</a:t>
            </a:r>
          </a:p>
        </p:txBody>
      </p:sp>
      <p:sp>
        <p:nvSpPr>
          <p:cNvPr id="47" name="TextBox 46">
            <a:extLst>
              <a:ext uri="{FF2B5EF4-FFF2-40B4-BE49-F238E27FC236}">
                <a16:creationId xmlns:a16="http://schemas.microsoft.com/office/drawing/2014/main" id="{1C3B398A-F123-CFD7-D9CE-C0EE6DA62A83}"/>
              </a:ext>
            </a:extLst>
          </p:cNvPr>
          <p:cNvSpPr txBox="1"/>
          <p:nvPr/>
        </p:nvSpPr>
        <p:spPr>
          <a:xfrm>
            <a:off x="7128399" y="4077837"/>
            <a:ext cx="1145108" cy="1031051"/>
          </a:xfrm>
          <a:prstGeom prst="rect">
            <a:avLst/>
          </a:prstGeom>
          <a:noFill/>
        </p:spPr>
        <p:txBody>
          <a:bodyPr wrap="square" lIns="0" tIns="0" rIns="0" rtlCol="0">
            <a:spAutoFit/>
          </a:bodyPr>
          <a:lstStyle/>
          <a:p>
            <a:pPr algn="ctr" defTabSz="457166">
              <a:defRPr/>
            </a:pPr>
            <a:r>
              <a:rPr lang="en-US" sz="1600">
                <a:effectLst>
                  <a:glow>
                    <a:srgbClr val="000000"/>
                  </a:glow>
                </a:effectLst>
                <a:latin typeface="Arial" panose="020B0604020202020204" pitchFamily="34" charset="0"/>
                <a:cs typeface="Arial" panose="020B0604020202020204" pitchFamily="34" charset="0"/>
              </a:rPr>
              <a:t>AR/VR/MR- based Education</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E-learning </a:t>
            </a:r>
          </a:p>
        </p:txBody>
      </p:sp>
      <p:sp>
        <p:nvSpPr>
          <p:cNvPr id="48" name="TextBox 47">
            <a:extLst>
              <a:ext uri="{FF2B5EF4-FFF2-40B4-BE49-F238E27FC236}">
                <a16:creationId xmlns:a16="http://schemas.microsoft.com/office/drawing/2014/main" id="{3B60D0E2-F718-73DD-0E66-76EBB3C7182E}"/>
              </a:ext>
            </a:extLst>
          </p:cNvPr>
          <p:cNvSpPr txBox="1"/>
          <p:nvPr/>
        </p:nvSpPr>
        <p:spPr>
          <a:xfrm>
            <a:off x="5753163" y="4007686"/>
            <a:ext cx="1405495" cy="1031051"/>
          </a:xfrm>
          <a:prstGeom prst="rect">
            <a:avLst/>
          </a:prstGeom>
          <a:noFill/>
        </p:spPr>
        <p:txBody>
          <a:bodyPr wrap="square" lIns="0" tIns="0" rIns="0" rtlCol="0">
            <a:spAutoFit/>
          </a:bodyPr>
          <a:lstStyle/>
          <a:p>
            <a:pPr algn="ctr" defTabSz="685766">
              <a:defRPr/>
            </a:pPr>
            <a:r>
              <a:rPr lang="en-US" sz="1600">
                <a:effectLst>
                  <a:glow>
                    <a:srgbClr val="000000"/>
                  </a:glow>
                </a:effectLst>
                <a:latin typeface="Arial" panose="020B0604020202020204" pitchFamily="34" charset="0"/>
                <a:cs typeface="Arial" panose="020B0604020202020204" pitchFamily="34" charset="0"/>
              </a:rPr>
              <a:t>Advanced care</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Telemedicine </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and mobile health</a:t>
            </a:r>
          </a:p>
        </p:txBody>
      </p:sp>
      <p:sp>
        <p:nvSpPr>
          <p:cNvPr id="49" name="TextBox 48">
            <a:extLst>
              <a:ext uri="{FF2B5EF4-FFF2-40B4-BE49-F238E27FC236}">
                <a16:creationId xmlns:a16="http://schemas.microsoft.com/office/drawing/2014/main" id="{94A29FD1-1F1B-977E-04FC-D0FDD465AA7B}"/>
              </a:ext>
            </a:extLst>
          </p:cNvPr>
          <p:cNvSpPr txBox="1"/>
          <p:nvPr/>
        </p:nvSpPr>
        <p:spPr>
          <a:xfrm>
            <a:off x="1719288" y="4088354"/>
            <a:ext cx="1289071" cy="1277273"/>
          </a:xfrm>
          <a:prstGeom prst="rect">
            <a:avLst/>
          </a:prstGeom>
          <a:noFill/>
        </p:spPr>
        <p:txBody>
          <a:bodyPr wrap="square" lIns="0" tIns="0" rIns="0" rtlCol="0">
            <a:spAutoFit/>
          </a:bodyPr>
          <a:lstStyle/>
          <a:p>
            <a:pPr algn="ctr" defTabSz="685766">
              <a:defRPr/>
            </a:pPr>
            <a:r>
              <a:rPr lang="en-US" sz="1600">
                <a:effectLst>
                  <a:glow>
                    <a:srgbClr val="000000"/>
                  </a:glow>
                </a:effectLst>
                <a:latin typeface="Arial" panose="020B0604020202020204" pitchFamily="34" charset="0"/>
                <a:cs typeface="Arial" panose="020B0604020202020204" pitchFamily="34" charset="0"/>
              </a:rPr>
              <a:t>HA &amp; SLA</a:t>
            </a:r>
          </a:p>
          <a:p>
            <a:pPr algn="ctr" defTabSz="685766">
              <a:defRPr/>
            </a:pPr>
            <a:r>
              <a:rPr lang="en-US" sz="1600">
                <a:effectLst>
                  <a:glow>
                    <a:srgbClr val="000000"/>
                  </a:glow>
                </a:effectLst>
                <a:latin typeface="Arial" panose="020B0604020202020204" pitchFamily="34" charset="0"/>
                <a:cs typeface="Arial" panose="020B0604020202020204" pitchFamily="34" charset="0"/>
              </a:rPr>
              <a:t>Five-9’s to</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Six-9’s </a:t>
            </a:r>
          </a:p>
          <a:p>
            <a:pPr algn="ctr" defTabSz="685766">
              <a:defRPr/>
            </a:pPr>
            <a:r>
              <a:rPr lang="en-US" sz="1600">
                <a:effectLst>
                  <a:glow>
                    <a:srgbClr val="000000"/>
                  </a:glow>
                </a:effectLst>
                <a:latin typeface="Arial" panose="020B0604020202020204" pitchFamily="34" charset="0"/>
                <a:cs typeface="Arial" panose="020B0604020202020204" pitchFamily="34" charset="0"/>
              </a:rPr>
              <a:t>E2E latency ≤10ms</a:t>
            </a:r>
          </a:p>
        </p:txBody>
      </p:sp>
      <p:sp>
        <p:nvSpPr>
          <p:cNvPr id="50" name="TextBox 49">
            <a:extLst>
              <a:ext uri="{FF2B5EF4-FFF2-40B4-BE49-F238E27FC236}">
                <a16:creationId xmlns:a16="http://schemas.microsoft.com/office/drawing/2014/main" id="{EFC345E9-DFDC-CB2C-0D71-A0682E6827E1}"/>
              </a:ext>
            </a:extLst>
          </p:cNvPr>
          <p:cNvSpPr txBox="1"/>
          <p:nvPr/>
        </p:nvSpPr>
        <p:spPr>
          <a:xfrm>
            <a:off x="391266" y="4043825"/>
            <a:ext cx="1290216" cy="1277273"/>
          </a:xfrm>
          <a:prstGeom prst="rect">
            <a:avLst/>
          </a:prstGeom>
          <a:noFill/>
        </p:spPr>
        <p:txBody>
          <a:bodyPr wrap="square" lIns="0" tIns="0" rIns="0" rtlCol="0">
            <a:spAutoFit/>
          </a:bodyPr>
          <a:lstStyle/>
          <a:p>
            <a:pPr algn="ctr" defTabSz="685766">
              <a:defRPr/>
            </a:pPr>
            <a:r>
              <a:rPr lang="en-US" sz="1600">
                <a:effectLst>
                  <a:glow>
                    <a:srgbClr val="000000"/>
                  </a:glow>
                </a:effectLst>
                <a:latin typeface="Arial" panose="020B0604020202020204" pitchFamily="34" charset="0"/>
                <a:cs typeface="Arial" panose="020B0604020202020204" pitchFamily="34" charset="0"/>
              </a:rPr>
              <a:t>Large indoor and outdoor coverage </a:t>
            </a:r>
          </a:p>
          <a:p>
            <a:pPr algn="ctr" defTabSz="685766">
              <a:defRPr/>
            </a:pPr>
            <a:r>
              <a:rPr lang="en-US" sz="1600">
                <a:effectLst>
                  <a:glow>
                    <a:srgbClr val="000000"/>
                  </a:glow>
                </a:effectLst>
                <a:latin typeface="Arial" panose="020B0604020202020204" pitchFamily="34" charset="0"/>
                <a:cs typeface="Arial" panose="020B0604020202020204" pitchFamily="34" charset="0"/>
              </a:rPr>
              <a:t>(10K+ sq ft</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per cell)</a:t>
            </a:r>
          </a:p>
        </p:txBody>
      </p:sp>
      <p:sp>
        <p:nvSpPr>
          <p:cNvPr id="51" name="TextBox 50">
            <a:extLst>
              <a:ext uri="{FF2B5EF4-FFF2-40B4-BE49-F238E27FC236}">
                <a16:creationId xmlns:a16="http://schemas.microsoft.com/office/drawing/2014/main" id="{CE64AB41-0693-B723-AECC-5BB9C8751EAA}"/>
              </a:ext>
            </a:extLst>
          </p:cNvPr>
          <p:cNvSpPr txBox="1"/>
          <p:nvPr/>
        </p:nvSpPr>
        <p:spPr>
          <a:xfrm>
            <a:off x="3155585" y="3891497"/>
            <a:ext cx="1393693" cy="1277273"/>
          </a:xfrm>
          <a:prstGeom prst="rect">
            <a:avLst/>
          </a:prstGeom>
          <a:noFill/>
        </p:spPr>
        <p:txBody>
          <a:bodyPr wrap="square" lIns="0" tIns="0" rIns="0" rtlCol="0">
            <a:spAutoFit/>
          </a:bodyPr>
          <a:lstStyle/>
          <a:p>
            <a:pPr algn="ctr" defTabSz="685766">
              <a:defRPr/>
            </a:pPr>
            <a:r>
              <a:rPr lang="en-US" sz="1600">
                <a:effectLst>
                  <a:glow>
                    <a:srgbClr val="000000"/>
                  </a:glow>
                </a:effectLst>
                <a:latin typeface="Arial" panose="020B0604020202020204" pitchFamily="34" charset="0"/>
                <a:cs typeface="Arial" panose="020B0604020202020204" pitchFamily="34" charset="0"/>
              </a:rPr>
              <a:t>Eliminate Interference</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Roaming delays of </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 50ms w/ 5G</a:t>
            </a:r>
          </a:p>
        </p:txBody>
      </p:sp>
      <p:sp>
        <p:nvSpPr>
          <p:cNvPr id="52" name="TextBox 51">
            <a:extLst>
              <a:ext uri="{FF2B5EF4-FFF2-40B4-BE49-F238E27FC236}">
                <a16:creationId xmlns:a16="http://schemas.microsoft.com/office/drawing/2014/main" id="{E6D88A18-4176-B444-BB8B-5388AC15CD8D}"/>
              </a:ext>
            </a:extLst>
          </p:cNvPr>
          <p:cNvSpPr txBox="1"/>
          <p:nvPr/>
        </p:nvSpPr>
        <p:spPr>
          <a:xfrm>
            <a:off x="4510418" y="3965580"/>
            <a:ext cx="1244433" cy="1031051"/>
          </a:xfrm>
          <a:prstGeom prst="rect">
            <a:avLst/>
          </a:prstGeom>
          <a:noFill/>
        </p:spPr>
        <p:txBody>
          <a:bodyPr wrap="square" lIns="0" tIns="0" rIns="0" rtlCol="0">
            <a:spAutoFit/>
          </a:bodyPr>
          <a:lstStyle/>
          <a:p>
            <a:pPr algn="ctr" defTabSz="685766">
              <a:defRPr/>
            </a:pPr>
            <a:r>
              <a:rPr lang="en-US" sz="1600">
                <a:effectLst>
                  <a:glow>
                    <a:srgbClr val="000000"/>
                  </a:glow>
                </a:effectLst>
                <a:latin typeface="Arial" panose="020B0604020202020204" pitchFamily="34" charset="0"/>
                <a:cs typeface="Arial" panose="020B0604020202020204" pitchFamily="34" charset="0"/>
              </a:rPr>
              <a:t>2Gbps+ download </a:t>
            </a:r>
            <a:br>
              <a:rPr lang="en-US" sz="1600">
                <a:latin typeface="Arial" panose="020B0604020202020204" pitchFamily="34" charset="0"/>
                <a:cs typeface="Arial" panose="020B0604020202020204" pitchFamily="34" charset="0"/>
              </a:rPr>
            </a:br>
            <a:r>
              <a:rPr lang="en-US" sz="1600">
                <a:effectLst>
                  <a:glow>
                    <a:srgbClr val="000000"/>
                  </a:glow>
                </a:effectLst>
                <a:latin typeface="Arial" panose="020B0604020202020204" pitchFamily="34" charset="0"/>
                <a:cs typeface="Arial" panose="020B0604020202020204" pitchFamily="34" charset="0"/>
              </a:rPr>
              <a:t>immersive experience</a:t>
            </a:r>
          </a:p>
        </p:txBody>
      </p:sp>
      <p:sp>
        <p:nvSpPr>
          <p:cNvPr id="53" name="Slide Number Placeholder 52">
            <a:extLst>
              <a:ext uri="{FF2B5EF4-FFF2-40B4-BE49-F238E27FC236}">
                <a16:creationId xmlns:a16="http://schemas.microsoft.com/office/drawing/2014/main" id="{078D5051-657A-CCF1-1FAD-7C2A2D5D7801}"/>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26</a:t>
            </a:fld>
            <a:endParaRPr lang="en-US"/>
          </a:p>
        </p:txBody>
      </p:sp>
    </p:spTree>
    <p:extLst>
      <p:ext uri="{BB962C8B-B14F-4D97-AF65-F5344CB8AC3E}">
        <p14:creationId xmlns:p14="http://schemas.microsoft.com/office/powerpoint/2010/main" val="3643728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33E9-C000-9452-D7D0-F5B4AA96888C}"/>
              </a:ext>
            </a:extLst>
          </p:cNvPr>
          <p:cNvSpPr>
            <a:spLocks noGrp="1"/>
          </p:cNvSpPr>
          <p:nvPr>
            <p:ph type="title"/>
          </p:nvPr>
        </p:nvSpPr>
        <p:spPr/>
        <p:txBody>
          <a:bodyPr/>
          <a:lstStyle/>
          <a:p>
            <a:r>
              <a:rPr lang="en-US"/>
              <a:t>Wireless Technology Choices Converged</a:t>
            </a:r>
          </a:p>
        </p:txBody>
      </p:sp>
      <p:sp>
        <p:nvSpPr>
          <p:cNvPr id="244" name="Oval 243">
            <a:extLst>
              <a:ext uri="{FF2B5EF4-FFF2-40B4-BE49-F238E27FC236}">
                <a16:creationId xmlns:a16="http://schemas.microsoft.com/office/drawing/2014/main" id="{902B49A4-498A-CCBE-B1B8-76F3AD4C1E77}"/>
              </a:ext>
            </a:extLst>
          </p:cNvPr>
          <p:cNvSpPr/>
          <p:nvPr/>
        </p:nvSpPr>
        <p:spPr>
          <a:xfrm>
            <a:off x="2513573" y="2957818"/>
            <a:ext cx="2093457" cy="1939573"/>
          </a:xfrm>
          <a:prstGeom prst="ellipse">
            <a:avLst/>
          </a:prstGeom>
          <a:solidFill>
            <a:srgbClr val="E3241B">
              <a:lumMod val="60000"/>
              <a:lumOff val="40000"/>
            </a:srgbClr>
          </a:solidFill>
          <a:ln w="9525" cap="flat" cmpd="sng" algn="ctr">
            <a:solidFill>
              <a:srgbClr val="13264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245" name="Parallelogram 49">
            <a:extLst>
              <a:ext uri="{FF2B5EF4-FFF2-40B4-BE49-F238E27FC236}">
                <a16:creationId xmlns:a16="http://schemas.microsoft.com/office/drawing/2014/main" id="{790C7E30-DBAA-4FBE-E5C3-587FDD0EE5EB}"/>
              </a:ext>
            </a:extLst>
          </p:cNvPr>
          <p:cNvSpPr/>
          <p:nvPr/>
        </p:nvSpPr>
        <p:spPr>
          <a:xfrm rot="16200000" flipV="1">
            <a:off x="5760640" y="593458"/>
            <a:ext cx="2047721" cy="6544255"/>
          </a:xfrm>
          <a:custGeom>
            <a:avLst/>
            <a:gdLst>
              <a:gd name="connsiteX0" fmla="*/ 0 w 2047721"/>
              <a:gd name="connsiteY0" fmla="*/ 6504926 h 6504926"/>
              <a:gd name="connsiteX1" fmla="*/ 511930 w 2047721"/>
              <a:gd name="connsiteY1" fmla="*/ 0 h 6504926"/>
              <a:gd name="connsiteX2" fmla="*/ 2047721 w 2047721"/>
              <a:gd name="connsiteY2" fmla="*/ 0 h 6504926"/>
              <a:gd name="connsiteX3" fmla="*/ 1535791 w 2047721"/>
              <a:gd name="connsiteY3" fmla="*/ 6504926 h 6504926"/>
              <a:gd name="connsiteX4" fmla="*/ 0 w 2047721"/>
              <a:gd name="connsiteY4" fmla="*/ 6504926 h 6504926"/>
              <a:gd name="connsiteX0" fmla="*/ 0 w 2047721"/>
              <a:gd name="connsiteY0" fmla="*/ 6504926 h 6544255"/>
              <a:gd name="connsiteX1" fmla="*/ 511930 w 2047721"/>
              <a:gd name="connsiteY1" fmla="*/ 0 h 6544255"/>
              <a:gd name="connsiteX2" fmla="*/ 2047721 w 2047721"/>
              <a:gd name="connsiteY2" fmla="*/ 0 h 6544255"/>
              <a:gd name="connsiteX3" fmla="*/ 1929081 w 2047721"/>
              <a:gd name="connsiteY3" fmla="*/ 6544255 h 6544255"/>
              <a:gd name="connsiteX4" fmla="*/ 0 w 2047721"/>
              <a:gd name="connsiteY4" fmla="*/ 6504926 h 6544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721" h="6544255">
                <a:moveTo>
                  <a:pt x="0" y="6504926"/>
                </a:moveTo>
                <a:lnTo>
                  <a:pt x="511930" y="0"/>
                </a:lnTo>
                <a:lnTo>
                  <a:pt x="2047721" y="0"/>
                </a:lnTo>
                <a:lnTo>
                  <a:pt x="1929081" y="6544255"/>
                </a:lnTo>
                <a:lnTo>
                  <a:pt x="0" y="6504926"/>
                </a:lnTo>
                <a:close/>
              </a:path>
            </a:pathLst>
          </a:custGeom>
          <a:gradFill flip="none" rotWithShape="1">
            <a:gsLst>
              <a:gs pos="0">
                <a:srgbClr val="B4E2F6">
                  <a:tint val="50000"/>
                  <a:satMod val="300000"/>
                </a:srgbClr>
              </a:gs>
              <a:gs pos="35000">
                <a:srgbClr val="B4E2F6">
                  <a:tint val="37000"/>
                  <a:satMod val="300000"/>
                </a:srgbClr>
              </a:gs>
              <a:gs pos="100000">
                <a:srgbClr val="B4E2F6">
                  <a:tint val="15000"/>
                  <a:satMod val="350000"/>
                </a:srgbClr>
              </a:gs>
            </a:gsLst>
            <a:lin ang="5400000" scaled="1"/>
            <a:tileRect/>
          </a:gradFill>
          <a:ln w="9525" cap="flat" cmpd="sng" algn="ctr">
            <a:solidFill>
              <a:srgbClr val="B4E2F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246" name="Freeform: Shape 44">
            <a:extLst>
              <a:ext uri="{FF2B5EF4-FFF2-40B4-BE49-F238E27FC236}">
                <a16:creationId xmlns:a16="http://schemas.microsoft.com/office/drawing/2014/main" id="{0554394B-088F-9313-9EA8-09D89683B295}"/>
              </a:ext>
            </a:extLst>
          </p:cNvPr>
          <p:cNvSpPr/>
          <p:nvPr/>
        </p:nvSpPr>
        <p:spPr>
          <a:xfrm>
            <a:off x="3521084" y="2919638"/>
            <a:ext cx="2210433" cy="760563"/>
          </a:xfrm>
          <a:custGeom>
            <a:avLst/>
            <a:gdLst>
              <a:gd name="connsiteX0" fmla="*/ 8257880 w 8257880"/>
              <a:gd name="connsiteY0" fmla="*/ 0 h 593888"/>
              <a:gd name="connsiteX1" fmla="*/ 9427 w 8257880"/>
              <a:gd name="connsiteY1" fmla="*/ 188536 h 593888"/>
              <a:gd name="connsiteX2" fmla="*/ 0 w 8257880"/>
              <a:gd name="connsiteY2" fmla="*/ 593888 h 593888"/>
              <a:gd name="connsiteX3" fmla="*/ 8257880 w 8257880"/>
              <a:gd name="connsiteY3" fmla="*/ 0 h 593888"/>
              <a:gd name="connsiteX0" fmla="*/ 8286160 w 8286160"/>
              <a:gd name="connsiteY0" fmla="*/ 0 h 527692"/>
              <a:gd name="connsiteX1" fmla="*/ 9427 w 8286160"/>
              <a:gd name="connsiteY1" fmla="*/ 122340 h 527692"/>
              <a:gd name="connsiteX2" fmla="*/ 0 w 8286160"/>
              <a:gd name="connsiteY2" fmla="*/ 527692 h 527692"/>
              <a:gd name="connsiteX3" fmla="*/ 8286160 w 8286160"/>
              <a:gd name="connsiteY3" fmla="*/ 0 h 527692"/>
              <a:gd name="connsiteX0" fmla="*/ 8286160 w 8286160"/>
              <a:gd name="connsiteY0" fmla="*/ 0 h 527692"/>
              <a:gd name="connsiteX1" fmla="*/ 9427 w 8286160"/>
              <a:gd name="connsiteY1" fmla="*/ 151761 h 527692"/>
              <a:gd name="connsiteX2" fmla="*/ 0 w 8286160"/>
              <a:gd name="connsiteY2" fmla="*/ 527692 h 527692"/>
              <a:gd name="connsiteX3" fmla="*/ 8286160 w 8286160"/>
              <a:gd name="connsiteY3" fmla="*/ 0 h 527692"/>
              <a:gd name="connsiteX0" fmla="*/ 8295587 w 8295587"/>
              <a:gd name="connsiteY0" fmla="*/ 0 h 527692"/>
              <a:gd name="connsiteX1" fmla="*/ 0 w 8295587"/>
              <a:gd name="connsiteY1" fmla="*/ 144407 h 527692"/>
              <a:gd name="connsiteX2" fmla="*/ 9427 w 8295587"/>
              <a:gd name="connsiteY2" fmla="*/ 527692 h 527692"/>
              <a:gd name="connsiteX3" fmla="*/ 8295587 w 8295587"/>
              <a:gd name="connsiteY3" fmla="*/ 0 h 527692"/>
              <a:gd name="connsiteX0" fmla="*/ 8286160 w 8286160"/>
              <a:gd name="connsiteY0" fmla="*/ 0 h 520337"/>
              <a:gd name="connsiteX1" fmla="*/ 0 w 8286160"/>
              <a:gd name="connsiteY1" fmla="*/ 137052 h 520337"/>
              <a:gd name="connsiteX2" fmla="*/ 9427 w 8286160"/>
              <a:gd name="connsiteY2" fmla="*/ 520337 h 520337"/>
              <a:gd name="connsiteX3" fmla="*/ 8286160 w 8286160"/>
              <a:gd name="connsiteY3" fmla="*/ 0 h 520337"/>
              <a:gd name="connsiteX0" fmla="*/ 8297217 w 8297217"/>
              <a:gd name="connsiteY0" fmla="*/ 0 h 520337"/>
              <a:gd name="connsiteX1" fmla="*/ 0 w 8297217"/>
              <a:gd name="connsiteY1" fmla="*/ 84432 h 520337"/>
              <a:gd name="connsiteX2" fmla="*/ 20484 w 8297217"/>
              <a:gd name="connsiteY2" fmla="*/ 520337 h 520337"/>
              <a:gd name="connsiteX3" fmla="*/ 8297217 w 8297217"/>
              <a:gd name="connsiteY3" fmla="*/ 0 h 520337"/>
              <a:gd name="connsiteX0" fmla="*/ 2806261 w 2806261"/>
              <a:gd name="connsiteY0" fmla="*/ 0 h 459560"/>
              <a:gd name="connsiteX1" fmla="*/ 0 w 2806261"/>
              <a:gd name="connsiteY1" fmla="*/ 23655 h 459560"/>
              <a:gd name="connsiteX2" fmla="*/ 20484 w 2806261"/>
              <a:gd name="connsiteY2" fmla="*/ 459560 h 459560"/>
              <a:gd name="connsiteX3" fmla="*/ 2806261 w 2806261"/>
              <a:gd name="connsiteY3" fmla="*/ 0 h 459560"/>
            </a:gdLst>
            <a:ahLst/>
            <a:cxnLst>
              <a:cxn ang="0">
                <a:pos x="connsiteX0" y="connsiteY0"/>
              </a:cxn>
              <a:cxn ang="0">
                <a:pos x="connsiteX1" y="connsiteY1"/>
              </a:cxn>
              <a:cxn ang="0">
                <a:pos x="connsiteX2" y="connsiteY2"/>
              </a:cxn>
              <a:cxn ang="0">
                <a:pos x="connsiteX3" y="connsiteY3"/>
              </a:cxn>
            </a:cxnLst>
            <a:rect l="l" t="t" r="r" b="b"/>
            <a:pathLst>
              <a:path w="2806261" h="459560">
                <a:moveTo>
                  <a:pt x="2806261" y="0"/>
                </a:moveTo>
                <a:lnTo>
                  <a:pt x="0" y="23655"/>
                </a:lnTo>
                <a:lnTo>
                  <a:pt x="20484" y="459560"/>
                </a:lnTo>
                <a:lnTo>
                  <a:pt x="2806261" y="0"/>
                </a:lnTo>
                <a:close/>
              </a:path>
            </a:pathLst>
          </a:custGeom>
          <a:solidFill>
            <a:srgbClr val="74BF4B"/>
          </a:solidFill>
          <a:ln w="12700" cap="flat" cmpd="sng" algn="ctr">
            <a:solidFill>
              <a:srgbClr val="74BF4B">
                <a:lumMod val="7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247" name="Freeform: Shape 52">
            <a:extLst>
              <a:ext uri="{FF2B5EF4-FFF2-40B4-BE49-F238E27FC236}">
                <a16:creationId xmlns:a16="http://schemas.microsoft.com/office/drawing/2014/main" id="{18F9A218-EEA5-2ADE-E66B-3711CE483E45}"/>
              </a:ext>
            </a:extLst>
          </p:cNvPr>
          <p:cNvSpPr/>
          <p:nvPr/>
        </p:nvSpPr>
        <p:spPr>
          <a:xfrm>
            <a:off x="3410143" y="4179007"/>
            <a:ext cx="6653658" cy="727997"/>
          </a:xfrm>
          <a:custGeom>
            <a:avLst/>
            <a:gdLst>
              <a:gd name="connsiteX0" fmla="*/ 0 w 8245365"/>
              <a:gd name="connsiteY0" fmla="*/ 677917 h 677917"/>
              <a:gd name="connsiteX1" fmla="*/ 8245365 w 8245365"/>
              <a:gd name="connsiteY1" fmla="*/ 0 h 677917"/>
              <a:gd name="connsiteX2" fmla="*/ 8245365 w 8245365"/>
              <a:gd name="connsiteY2" fmla="*/ 457200 h 677917"/>
              <a:gd name="connsiteX3" fmla="*/ 0 w 8245365"/>
              <a:gd name="connsiteY3" fmla="*/ 677917 h 677917"/>
              <a:gd name="connsiteX0" fmla="*/ 0 w 8245365"/>
              <a:gd name="connsiteY0" fmla="*/ 677917 h 677917"/>
              <a:gd name="connsiteX1" fmla="*/ 8245365 w 8245365"/>
              <a:gd name="connsiteY1" fmla="*/ 0 h 677917"/>
              <a:gd name="connsiteX2" fmla="*/ 8237483 w 8245365"/>
              <a:gd name="connsiteY2" fmla="*/ 559676 h 677917"/>
              <a:gd name="connsiteX3" fmla="*/ 0 w 8245365"/>
              <a:gd name="connsiteY3" fmla="*/ 677917 h 677917"/>
              <a:gd name="connsiteX0" fmla="*/ 0 w 8245365"/>
              <a:gd name="connsiteY0" fmla="*/ 677917 h 677917"/>
              <a:gd name="connsiteX1" fmla="*/ 8245365 w 8245365"/>
              <a:gd name="connsiteY1" fmla="*/ 0 h 677917"/>
              <a:gd name="connsiteX2" fmla="*/ 8237483 w 8245365"/>
              <a:gd name="connsiteY2" fmla="*/ 646386 h 677917"/>
              <a:gd name="connsiteX3" fmla="*/ 0 w 8245365"/>
              <a:gd name="connsiteY3" fmla="*/ 677917 h 677917"/>
              <a:gd name="connsiteX0" fmla="*/ 0 w 8245365"/>
              <a:gd name="connsiteY0" fmla="*/ 677917 h 677917"/>
              <a:gd name="connsiteX1" fmla="*/ 8245365 w 8245365"/>
              <a:gd name="connsiteY1" fmla="*/ 0 h 677917"/>
              <a:gd name="connsiteX2" fmla="*/ 8237483 w 8245365"/>
              <a:gd name="connsiteY2" fmla="*/ 599090 h 677917"/>
              <a:gd name="connsiteX3" fmla="*/ 0 w 8245365"/>
              <a:gd name="connsiteY3" fmla="*/ 677917 h 677917"/>
              <a:gd name="connsiteX0" fmla="*/ 0 w 8245365"/>
              <a:gd name="connsiteY0" fmla="*/ 677917 h 677917"/>
              <a:gd name="connsiteX1" fmla="*/ 8245365 w 8245365"/>
              <a:gd name="connsiteY1" fmla="*/ 0 h 677917"/>
              <a:gd name="connsiteX2" fmla="*/ 8237483 w 8245365"/>
              <a:gd name="connsiteY2" fmla="*/ 638503 h 677917"/>
              <a:gd name="connsiteX3" fmla="*/ 0 w 8245365"/>
              <a:gd name="connsiteY3" fmla="*/ 677917 h 677917"/>
              <a:gd name="connsiteX0" fmla="*/ 0 w 8245365"/>
              <a:gd name="connsiteY0" fmla="*/ 677917 h 685800"/>
              <a:gd name="connsiteX1" fmla="*/ 8245365 w 8245365"/>
              <a:gd name="connsiteY1" fmla="*/ 0 h 685800"/>
              <a:gd name="connsiteX2" fmla="*/ 8237483 w 8245365"/>
              <a:gd name="connsiteY2" fmla="*/ 685800 h 685800"/>
              <a:gd name="connsiteX3" fmla="*/ 0 w 8245365"/>
              <a:gd name="connsiteY3" fmla="*/ 677917 h 685800"/>
              <a:gd name="connsiteX0" fmla="*/ 0 w 8245365"/>
              <a:gd name="connsiteY0" fmla="*/ 677917 h 677917"/>
              <a:gd name="connsiteX1" fmla="*/ 8245365 w 8245365"/>
              <a:gd name="connsiteY1" fmla="*/ 0 h 677917"/>
              <a:gd name="connsiteX2" fmla="*/ 8237483 w 8245365"/>
              <a:gd name="connsiteY2" fmla="*/ 677917 h 677917"/>
              <a:gd name="connsiteX3" fmla="*/ 0 w 8245365"/>
              <a:gd name="connsiteY3" fmla="*/ 677917 h 677917"/>
            </a:gdLst>
            <a:ahLst/>
            <a:cxnLst>
              <a:cxn ang="0">
                <a:pos x="connsiteX0" y="connsiteY0"/>
              </a:cxn>
              <a:cxn ang="0">
                <a:pos x="connsiteX1" y="connsiteY1"/>
              </a:cxn>
              <a:cxn ang="0">
                <a:pos x="connsiteX2" y="connsiteY2"/>
              </a:cxn>
              <a:cxn ang="0">
                <a:pos x="connsiteX3" y="connsiteY3"/>
              </a:cxn>
            </a:cxnLst>
            <a:rect l="l" t="t" r="r" b="b"/>
            <a:pathLst>
              <a:path w="8245365" h="677917">
                <a:moveTo>
                  <a:pt x="0" y="677917"/>
                </a:moveTo>
                <a:lnTo>
                  <a:pt x="8245365" y="0"/>
                </a:lnTo>
                <a:cubicBezTo>
                  <a:pt x="8242738" y="215462"/>
                  <a:pt x="8240110" y="462455"/>
                  <a:pt x="8237483" y="677917"/>
                </a:cubicBezTo>
                <a:lnTo>
                  <a:pt x="0" y="677917"/>
                </a:lnTo>
                <a:close/>
              </a:path>
            </a:pathLst>
          </a:custGeom>
          <a:solidFill>
            <a:srgbClr val="00BCEB"/>
          </a:solidFill>
          <a:ln w="12700" cap="flat" cmpd="sng" algn="ctr">
            <a:solidFill>
              <a:srgbClr val="13264D"/>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248" name="Partial Circle 45">
            <a:extLst>
              <a:ext uri="{FF2B5EF4-FFF2-40B4-BE49-F238E27FC236}">
                <a16:creationId xmlns:a16="http://schemas.microsoft.com/office/drawing/2014/main" id="{D62EFD78-5A1F-8B6F-DA29-9BC306D4D399}"/>
              </a:ext>
            </a:extLst>
          </p:cNvPr>
          <p:cNvSpPr>
            <a:spLocks noChangeAspect="1"/>
          </p:cNvSpPr>
          <p:nvPr/>
        </p:nvSpPr>
        <p:spPr>
          <a:xfrm rot="17710199">
            <a:off x="1729337" y="2536196"/>
            <a:ext cx="3317127" cy="3453578"/>
          </a:xfrm>
          <a:prstGeom prst="pie">
            <a:avLst>
              <a:gd name="adj1" fmla="val 11422572"/>
              <a:gd name="adj2" fmla="val 14608992"/>
            </a:avLst>
          </a:prstGeom>
          <a:solidFill>
            <a:srgbClr val="D8D9DC">
              <a:lumMod val="90000"/>
            </a:srgbClr>
          </a:solidFill>
          <a:ln w="12700" cap="flat" cmpd="sng" algn="ctr">
            <a:solidFill>
              <a:srgbClr val="000000"/>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49" name="Partial Circle 46">
            <a:extLst>
              <a:ext uri="{FF2B5EF4-FFF2-40B4-BE49-F238E27FC236}">
                <a16:creationId xmlns:a16="http://schemas.microsoft.com/office/drawing/2014/main" id="{22134E16-51DD-197F-5528-3BB357CEE67E}"/>
              </a:ext>
            </a:extLst>
          </p:cNvPr>
          <p:cNvSpPr>
            <a:spLocks noChangeAspect="1"/>
          </p:cNvSpPr>
          <p:nvPr/>
        </p:nvSpPr>
        <p:spPr>
          <a:xfrm>
            <a:off x="1818322" y="2275762"/>
            <a:ext cx="3453478" cy="3317222"/>
          </a:xfrm>
          <a:prstGeom prst="pie">
            <a:avLst>
              <a:gd name="adj1" fmla="val 10725692"/>
              <a:gd name="adj2" fmla="val 14000448"/>
            </a:avLst>
          </a:prstGeom>
          <a:solidFill>
            <a:sysClr val="window" lastClr="FFFFFF">
              <a:lumMod val="85000"/>
            </a:sysClr>
          </a:solidFill>
          <a:ln w="12700" cap="flat" cmpd="sng" algn="ctr">
            <a:solidFill>
              <a:srgbClr val="000000"/>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pic>
        <p:nvPicPr>
          <p:cNvPr id="250" name="Picture 249">
            <a:extLst>
              <a:ext uri="{FF2B5EF4-FFF2-40B4-BE49-F238E27FC236}">
                <a16:creationId xmlns:a16="http://schemas.microsoft.com/office/drawing/2014/main" id="{A163A947-CA64-F662-4D19-05CCEEE0C8F8}"/>
              </a:ext>
            </a:extLst>
          </p:cNvPr>
          <p:cNvPicPr>
            <a:picLocks noChangeAspect="1"/>
          </p:cNvPicPr>
          <p:nvPr/>
        </p:nvPicPr>
        <p:blipFill>
          <a:blip r:embed="rId3" cstate="screen">
            <a:duotone>
              <a:prstClr val="black"/>
              <a:srgbClr val="4EA6DC">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936811" y="4301784"/>
            <a:ext cx="620089" cy="595607"/>
          </a:xfrm>
          <a:prstGeom prst="rect">
            <a:avLst/>
          </a:prstGeom>
        </p:spPr>
      </p:pic>
      <p:pic>
        <p:nvPicPr>
          <p:cNvPr id="251" name="Picture 250">
            <a:extLst>
              <a:ext uri="{FF2B5EF4-FFF2-40B4-BE49-F238E27FC236}">
                <a16:creationId xmlns:a16="http://schemas.microsoft.com/office/drawing/2014/main" id="{0094B391-1B4A-0221-5FC8-6733D91A0AFE}"/>
              </a:ext>
            </a:extLst>
          </p:cNvPr>
          <p:cNvPicPr>
            <a:picLocks noChangeAspect="1"/>
          </p:cNvPicPr>
          <p:nvPr/>
        </p:nvPicPr>
        <p:blipFill>
          <a:blip r:embed="rId5" cstate="screen">
            <a:duotone>
              <a:prstClr val="black"/>
              <a:srgbClr val="33CC33">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964009" y="3161771"/>
            <a:ext cx="537203" cy="515993"/>
          </a:xfrm>
          <a:prstGeom prst="rect">
            <a:avLst/>
          </a:prstGeom>
        </p:spPr>
      </p:pic>
      <p:sp>
        <p:nvSpPr>
          <p:cNvPr id="252" name="TextBox 251">
            <a:extLst>
              <a:ext uri="{FF2B5EF4-FFF2-40B4-BE49-F238E27FC236}">
                <a16:creationId xmlns:a16="http://schemas.microsoft.com/office/drawing/2014/main" id="{CE98C26C-5E50-7140-7AC2-E3547F376408}"/>
              </a:ext>
            </a:extLst>
          </p:cNvPr>
          <p:cNvSpPr txBox="1"/>
          <p:nvPr/>
        </p:nvSpPr>
        <p:spPr>
          <a:xfrm>
            <a:off x="7788636" y="4411229"/>
            <a:ext cx="2156360" cy="461665"/>
          </a:xfrm>
          <a:prstGeom prst="rect">
            <a:avLst/>
          </a:prstGeom>
          <a:noFill/>
        </p:spPr>
        <p:txBody>
          <a:bodyPr wrap="none" rtlCol="0">
            <a:spAutoFit/>
          </a:bodyPr>
          <a:lstStyle/>
          <a:p>
            <a:pPr fontAlgn="auto">
              <a:spcBef>
                <a:spcPts val="0"/>
              </a:spcBef>
              <a:spcAft>
                <a:spcPts val="0"/>
              </a:spcAft>
              <a:defRPr/>
            </a:pPr>
            <a:r>
              <a:rPr lang="en-US" sz="2400">
                <a:solidFill>
                  <a:srgbClr val="000B1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Public Cellular</a:t>
            </a:r>
          </a:p>
        </p:txBody>
      </p:sp>
      <p:sp>
        <p:nvSpPr>
          <p:cNvPr id="253" name="Rectangle 252">
            <a:extLst>
              <a:ext uri="{FF2B5EF4-FFF2-40B4-BE49-F238E27FC236}">
                <a16:creationId xmlns:a16="http://schemas.microsoft.com/office/drawing/2014/main" id="{C0DC885F-E7B3-F3EB-271E-EC43C99CE602}"/>
              </a:ext>
            </a:extLst>
          </p:cNvPr>
          <p:cNvSpPr/>
          <p:nvPr/>
        </p:nvSpPr>
        <p:spPr>
          <a:xfrm rot="14056294">
            <a:off x="1664839" y="4058946"/>
            <a:ext cx="1624182" cy="1179767"/>
          </a:xfrm>
          <a:prstGeom prst="rect">
            <a:avLst/>
          </a:prstGeom>
          <a:noFill/>
        </p:spPr>
        <p:txBody>
          <a:bodyPr wrap="none" lIns="91440" tIns="45720" rIns="91440" bIns="45720">
            <a:prstTxWarp prst="textArchUp">
              <a:avLst>
                <a:gd name="adj" fmla="val 8177310"/>
              </a:avLst>
            </a:prstTxWarp>
            <a:spAutoFit/>
          </a:bodyPr>
          <a:lstStyle/>
          <a:p>
            <a:pPr algn="ctr" fontAlgn="auto">
              <a:spcBef>
                <a:spcPts val="0"/>
              </a:spcBef>
              <a:spcAft>
                <a:spcPts val="0"/>
              </a:spcAft>
              <a:defRPr/>
            </a:pPr>
            <a:r>
              <a:rPr lang="en-US" sz="2000" b="1">
                <a:ln w="10160">
                  <a:solidFill>
                    <a:srgbClr val="0099FF"/>
                  </a:solidFill>
                  <a:prstDash val="solid"/>
                </a:ln>
                <a:solidFill>
                  <a:srgbClr val="000B1F"/>
                </a:solidFill>
                <a:effectLst>
                  <a:outerShdw blurRad="38100" dist="22860" dir="5400000" algn="tl" rotWithShape="0">
                    <a:srgbClr val="000000">
                      <a:alpha val="30000"/>
                    </a:srgbClr>
                  </a:outerShdw>
                </a:effectLst>
                <a:latin typeface="Arial" panose="020B0604020202020204" pitchFamily="34" charset="0"/>
                <a:ea typeface="ＭＳ Ｐゴシック" charset="0"/>
                <a:cs typeface="Arial" panose="020B0604020202020204" pitchFamily="34" charset="0"/>
              </a:rPr>
              <a:t>Cloud</a:t>
            </a:r>
          </a:p>
        </p:txBody>
      </p:sp>
      <p:sp>
        <p:nvSpPr>
          <p:cNvPr id="254" name="Rectangle 253">
            <a:extLst>
              <a:ext uri="{FF2B5EF4-FFF2-40B4-BE49-F238E27FC236}">
                <a16:creationId xmlns:a16="http://schemas.microsoft.com/office/drawing/2014/main" id="{5419119E-78F8-9A89-658A-EB2087E317A5}"/>
              </a:ext>
            </a:extLst>
          </p:cNvPr>
          <p:cNvSpPr/>
          <p:nvPr/>
        </p:nvSpPr>
        <p:spPr>
          <a:xfrm rot="16200000">
            <a:off x="1412968" y="3381149"/>
            <a:ext cx="1624182" cy="1179767"/>
          </a:xfrm>
          <a:prstGeom prst="rect">
            <a:avLst/>
          </a:prstGeom>
          <a:noFill/>
        </p:spPr>
        <p:txBody>
          <a:bodyPr wrap="none" lIns="91440" tIns="45720" rIns="91440" bIns="45720">
            <a:prstTxWarp prst="textArchUp">
              <a:avLst>
                <a:gd name="adj" fmla="val 8177310"/>
              </a:avLst>
            </a:prstTxWarp>
            <a:spAutoFit/>
          </a:bodyPr>
          <a:lstStyle/>
          <a:p>
            <a:pPr algn="ctr" fontAlgn="auto">
              <a:spcBef>
                <a:spcPts val="0"/>
              </a:spcBef>
              <a:spcAft>
                <a:spcPts val="0"/>
              </a:spcAft>
              <a:defRPr/>
            </a:pPr>
            <a:r>
              <a:rPr lang="en-US" sz="2000" b="1">
                <a:ln w="10160">
                  <a:solidFill>
                    <a:srgbClr val="0099FF"/>
                  </a:solidFill>
                  <a:prstDash val="solid"/>
                </a:ln>
                <a:solidFill>
                  <a:srgbClr val="000B1F"/>
                </a:solidFill>
                <a:effectLst>
                  <a:outerShdw blurRad="38100" dist="22860" dir="5400000" algn="tl" rotWithShape="0">
                    <a:srgbClr val="000000">
                      <a:alpha val="30000"/>
                    </a:srgbClr>
                  </a:outerShdw>
                </a:effectLst>
                <a:latin typeface="Arial" panose="020B0604020202020204" pitchFamily="34" charset="0"/>
                <a:ea typeface="ＭＳ Ｐゴシック" charset="0"/>
                <a:cs typeface="Arial" panose="020B0604020202020204" pitchFamily="34" charset="0"/>
              </a:rPr>
              <a:t>Hybrid</a:t>
            </a:r>
          </a:p>
        </p:txBody>
      </p:sp>
      <p:sp>
        <p:nvSpPr>
          <p:cNvPr id="255" name="Rectangle 254">
            <a:extLst>
              <a:ext uri="{FF2B5EF4-FFF2-40B4-BE49-F238E27FC236}">
                <a16:creationId xmlns:a16="http://schemas.microsoft.com/office/drawing/2014/main" id="{00BE20E7-4362-07B4-8323-B6FE31BC2468}"/>
              </a:ext>
            </a:extLst>
          </p:cNvPr>
          <p:cNvSpPr/>
          <p:nvPr/>
        </p:nvSpPr>
        <p:spPr>
          <a:xfrm rot="18204419">
            <a:off x="1646420" y="2629544"/>
            <a:ext cx="1624182" cy="1179767"/>
          </a:xfrm>
          <a:prstGeom prst="rect">
            <a:avLst/>
          </a:prstGeom>
          <a:noFill/>
        </p:spPr>
        <p:txBody>
          <a:bodyPr wrap="none" lIns="91440" tIns="45720" rIns="91440" bIns="45720">
            <a:prstTxWarp prst="textArchUp">
              <a:avLst>
                <a:gd name="adj" fmla="val 8177310"/>
              </a:avLst>
            </a:prstTxWarp>
            <a:spAutoFit/>
          </a:bodyPr>
          <a:lstStyle/>
          <a:p>
            <a:pPr algn="ctr" fontAlgn="auto">
              <a:spcBef>
                <a:spcPts val="0"/>
              </a:spcBef>
              <a:spcAft>
                <a:spcPts val="0"/>
              </a:spcAft>
              <a:defRPr/>
            </a:pPr>
            <a:r>
              <a:rPr lang="en-US" sz="2000" b="1">
                <a:ln w="10160">
                  <a:solidFill>
                    <a:srgbClr val="0099FF"/>
                  </a:solidFill>
                  <a:prstDash val="solid"/>
                </a:ln>
                <a:solidFill>
                  <a:srgbClr val="000B1F"/>
                </a:solidFill>
                <a:effectLst>
                  <a:outerShdw blurRad="38100" dist="22860" dir="5400000" algn="tl" rotWithShape="0">
                    <a:srgbClr val="000000">
                      <a:alpha val="30000"/>
                    </a:srgbClr>
                  </a:outerShdw>
                </a:effectLst>
                <a:latin typeface="Arial" panose="020B0604020202020204" pitchFamily="34" charset="0"/>
                <a:ea typeface="ＭＳ Ｐゴシック" charset="0"/>
                <a:cs typeface="Arial" panose="020B0604020202020204" pitchFamily="34" charset="0"/>
              </a:rPr>
              <a:t>Premise</a:t>
            </a:r>
          </a:p>
        </p:txBody>
      </p:sp>
      <p:sp>
        <p:nvSpPr>
          <p:cNvPr id="256" name="Block Arc 255">
            <a:extLst>
              <a:ext uri="{FF2B5EF4-FFF2-40B4-BE49-F238E27FC236}">
                <a16:creationId xmlns:a16="http://schemas.microsoft.com/office/drawing/2014/main" id="{FD811FF5-0EBC-0165-A748-4F60A07A76A3}"/>
              </a:ext>
            </a:extLst>
          </p:cNvPr>
          <p:cNvSpPr/>
          <p:nvPr/>
        </p:nvSpPr>
        <p:spPr>
          <a:xfrm rot="5400000">
            <a:off x="5127229" y="3257759"/>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57" name="Block Arc 256">
            <a:extLst>
              <a:ext uri="{FF2B5EF4-FFF2-40B4-BE49-F238E27FC236}">
                <a16:creationId xmlns:a16="http://schemas.microsoft.com/office/drawing/2014/main" id="{831C05E6-1990-9B8B-39B7-F5D0CC5A3936}"/>
              </a:ext>
            </a:extLst>
          </p:cNvPr>
          <p:cNvSpPr/>
          <p:nvPr/>
        </p:nvSpPr>
        <p:spPr>
          <a:xfrm rot="5400000">
            <a:off x="3610220" y="3303806"/>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58" name="Block Arc 257">
            <a:extLst>
              <a:ext uri="{FF2B5EF4-FFF2-40B4-BE49-F238E27FC236}">
                <a16:creationId xmlns:a16="http://schemas.microsoft.com/office/drawing/2014/main" id="{9816F1BE-6C79-8A3D-6390-E25809C8EF31}"/>
              </a:ext>
            </a:extLst>
          </p:cNvPr>
          <p:cNvSpPr/>
          <p:nvPr/>
        </p:nvSpPr>
        <p:spPr>
          <a:xfrm rot="5400000">
            <a:off x="6538499" y="3257759"/>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59" name="Block Arc 258">
            <a:extLst>
              <a:ext uri="{FF2B5EF4-FFF2-40B4-BE49-F238E27FC236}">
                <a16:creationId xmlns:a16="http://schemas.microsoft.com/office/drawing/2014/main" id="{DBFC9374-B434-ED58-D7B8-001BF8A20967}"/>
              </a:ext>
            </a:extLst>
          </p:cNvPr>
          <p:cNvSpPr/>
          <p:nvPr/>
        </p:nvSpPr>
        <p:spPr>
          <a:xfrm rot="5400000">
            <a:off x="8181244" y="3257758"/>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60" name="TextBox 259">
            <a:extLst>
              <a:ext uri="{FF2B5EF4-FFF2-40B4-BE49-F238E27FC236}">
                <a16:creationId xmlns:a16="http://schemas.microsoft.com/office/drawing/2014/main" id="{D02E1BBE-AC2A-B899-4E68-379A2B19BDD7}"/>
              </a:ext>
            </a:extLst>
          </p:cNvPr>
          <p:cNvSpPr txBox="1"/>
          <p:nvPr/>
        </p:nvSpPr>
        <p:spPr>
          <a:xfrm>
            <a:off x="2039120" y="4828221"/>
            <a:ext cx="800219" cy="338554"/>
          </a:xfrm>
          <a:prstGeom prst="rect">
            <a:avLst/>
          </a:prstGeom>
          <a:noFill/>
        </p:spPr>
        <p:txBody>
          <a:bodyPr wrap="non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Public</a:t>
            </a:r>
          </a:p>
        </p:txBody>
      </p:sp>
      <p:sp>
        <p:nvSpPr>
          <p:cNvPr id="261" name="TextBox 260">
            <a:extLst>
              <a:ext uri="{FF2B5EF4-FFF2-40B4-BE49-F238E27FC236}">
                <a16:creationId xmlns:a16="http://schemas.microsoft.com/office/drawing/2014/main" id="{89A5FDD9-492A-A4BE-1FE1-ACDD349AECB9}"/>
              </a:ext>
            </a:extLst>
          </p:cNvPr>
          <p:cNvSpPr txBox="1"/>
          <p:nvPr/>
        </p:nvSpPr>
        <p:spPr>
          <a:xfrm>
            <a:off x="1980138" y="3683421"/>
            <a:ext cx="869149" cy="338554"/>
          </a:xfrm>
          <a:prstGeom prst="rect">
            <a:avLst/>
          </a:prstGeom>
          <a:noFill/>
        </p:spPr>
        <p:txBody>
          <a:bodyPr wrap="non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Private</a:t>
            </a:r>
          </a:p>
        </p:txBody>
      </p:sp>
      <p:sp>
        <p:nvSpPr>
          <p:cNvPr id="262" name="TextBox 261">
            <a:extLst>
              <a:ext uri="{FF2B5EF4-FFF2-40B4-BE49-F238E27FC236}">
                <a16:creationId xmlns:a16="http://schemas.microsoft.com/office/drawing/2014/main" id="{3E793ECA-E880-9512-798B-8556ABC472A0}"/>
              </a:ext>
            </a:extLst>
          </p:cNvPr>
          <p:cNvSpPr txBox="1"/>
          <p:nvPr/>
        </p:nvSpPr>
        <p:spPr>
          <a:xfrm>
            <a:off x="2246501" y="2274635"/>
            <a:ext cx="1551846" cy="584775"/>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Data Center</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Infrastructure</a:t>
            </a:r>
          </a:p>
        </p:txBody>
      </p:sp>
      <p:sp>
        <p:nvSpPr>
          <p:cNvPr id="263" name="TextBox 262">
            <a:extLst>
              <a:ext uri="{FF2B5EF4-FFF2-40B4-BE49-F238E27FC236}">
                <a16:creationId xmlns:a16="http://schemas.microsoft.com/office/drawing/2014/main" id="{06AAF575-CB5A-074C-38DC-5210C7520429}"/>
              </a:ext>
            </a:extLst>
          </p:cNvPr>
          <p:cNvSpPr txBox="1"/>
          <p:nvPr/>
        </p:nvSpPr>
        <p:spPr>
          <a:xfrm>
            <a:off x="3255556" y="1462187"/>
            <a:ext cx="1765224" cy="830997"/>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In Building</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Underground</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In Venue/Room</a:t>
            </a:r>
          </a:p>
        </p:txBody>
      </p:sp>
      <p:sp>
        <p:nvSpPr>
          <p:cNvPr id="264" name="TextBox 263">
            <a:extLst>
              <a:ext uri="{FF2B5EF4-FFF2-40B4-BE49-F238E27FC236}">
                <a16:creationId xmlns:a16="http://schemas.microsoft.com/office/drawing/2014/main" id="{E2F31E00-4899-8268-8A92-D2CB51F677E0}"/>
              </a:ext>
            </a:extLst>
          </p:cNvPr>
          <p:cNvSpPr txBox="1"/>
          <p:nvPr/>
        </p:nvSpPr>
        <p:spPr>
          <a:xfrm>
            <a:off x="5002587" y="1277733"/>
            <a:ext cx="1765224" cy="1077218"/>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Campus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Depots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Transportation Hubs</a:t>
            </a:r>
          </a:p>
        </p:txBody>
      </p:sp>
      <p:sp>
        <p:nvSpPr>
          <p:cNvPr id="265" name="TextBox 264">
            <a:extLst>
              <a:ext uri="{FF2B5EF4-FFF2-40B4-BE49-F238E27FC236}">
                <a16:creationId xmlns:a16="http://schemas.microsoft.com/office/drawing/2014/main" id="{CF263686-B65A-29BE-E0E7-ED7120BCCDFD}"/>
              </a:ext>
            </a:extLst>
          </p:cNvPr>
          <p:cNvSpPr txBox="1"/>
          <p:nvPr/>
        </p:nvSpPr>
        <p:spPr>
          <a:xfrm>
            <a:off x="6411312" y="1387922"/>
            <a:ext cx="1765224" cy="1323439"/>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Metro Areas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Bases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Digital Divide</a:t>
            </a:r>
          </a:p>
          <a:p>
            <a:pPr algn="ctr" fontAlgn="auto">
              <a:spcBef>
                <a:spcPts val="0"/>
              </a:spcBef>
              <a:spcAft>
                <a:spcPts val="0"/>
              </a:spcAft>
              <a:defRPr/>
            </a:pPr>
            <a:endParaRPr lang="en-US" sz="1600" b="1">
              <a:solidFill>
                <a:srgbClr val="000B1F"/>
              </a:solidFill>
              <a:latin typeface="Arial" panose="020B0604020202020204" pitchFamily="34" charset="0"/>
              <a:ea typeface="ＭＳ Ｐゴシック" charset="0"/>
              <a:cs typeface="Arial" panose="020B0604020202020204" pitchFamily="34" charset="0"/>
            </a:endParaRPr>
          </a:p>
          <a:p>
            <a:pPr algn="ctr" fontAlgn="auto">
              <a:spcBef>
                <a:spcPts val="0"/>
              </a:spcBef>
              <a:spcAft>
                <a:spcPts val="0"/>
              </a:spcAft>
              <a:defRPr/>
            </a:pPr>
            <a:endParaRPr lang="en-US" sz="1600" b="1">
              <a:solidFill>
                <a:srgbClr val="000B1F"/>
              </a:solidFill>
              <a:latin typeface="Arial" panose="020B0604020202020204" pitchFamily="34" charset="0"/>
              <a:ea typeface="ＭＳ Ｐゴシック" charset="0"/>
              <a:cs typeface="Arial" panose="020B0604020202020204" pitchFamily="34" charset="0"/>
            </a:endParaRPr>
          </a:p>
        </p:txBody>
      </p:sp>
      <p:sp>
        <p:nvSpPr>
          <p:cNvPr id="266" name="TextBox 265">
            <a:extLst>
              <a:ext uri="{FF2B5EF4-FFF2-40B4-BE49-F238E27FC236}">
                <a16:creationId xmlns:a16="http://schemas.microsoft.com/office/drawing/2014/main" id="{CBCF6BA2-7912-2D09-01E9-A484462F5530}"/>
              </a:ext>
            </a:extLst>
          </p:cNvPr>
          <p:cNvSpPr txBox="1"/>
          <p:nvPr/>
        </p:nvSpPr>
        <p:spPr>
          <a:xfrm>
            <a:off x="8048615" y="1405085"/>
            <a:ext cx="1765224" cy="830997"/>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Rural Locations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Training Ranges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Infrastructure</a:t>
            </a:r>
          </a:p>
        </p:txBody>
      </p:sp>
      <p:pic>
        <p:nvPicPr>
          <p:cNvPr id="267" name="Picture 266" descr="A close up of a logo&#10;&#10;Description automatically generated">
            <a:extLst>
              <a:ext uri="{FF2B5EF4-FFF2-40B4-BE49-F238E27FC236}">
                <a16:creationId xmlns:a16="http://schemas.microsoft.com/office/drawing/2014/main" id="{181977BD-011E-9073-8C76-78D1C65B9CC3}"/>
              </a:ext>
            </a:extLst>
          </p:cNvPr>
          <p:cNvPicPr>
            <a:picLocks noChangeAspect="1"/>
          </p:cNvPicPr>
          <p:nvPr/>
        </p:nvPicPr>
        <p:blipFill>
          <a:blip r:embed="rId7" cstate="screen">
            <a:duotone>
              <a:prstClr val="black"/>
              <a:srgbClr val="00BCEB">
                <a:tint val="45000"/>
                <a:satMod val="400000"/>
              </a:srgbClr>
            </a:duotone>
            <a:extLst>
              <a:ext uri="{28A0092B-C50C-407E-A947-70E740481C1C}">
                <a14:useLocalDpi xmlns:a14="http://schemas.microsoft.com/office/drawing/2010/main"/>
              </a:ext>
            </a:extLst>
          </a:blip>
          <a:stretch>
            <a:fillRect/>
          </a:stretch>
        </p:blipFill>
        <p:spPr>
          <a:xfrm>
            <a:off x="5123856" y="2539242"/>
            <a:ext cx="332264" cy="330761"/>
          </a:xfrm>
          <a:prstGeom prst="rect">
            <a:avLst/>
          </a:prstGeom>
        </p:spPr>
      </p:pic>
      <p:pic>
        <p:nvPicPr>
          <p:cNvPr id="268" name="Picture 267" descr="A close up of a logo&#10;&#10;Description automatically generated">
            <a:extLst>
              <a:ext uri="{FF2B5EF4-FFF2-40B4-BE49-F238E27FC236}">
                <a16:creationId xmlns:a16="http://schemas.microsoft.com/office/drawing/2014/main" id="{5D3CC2F2-CE33-5742-AFEE-71C774CBD500}"/>
              </a:ext>
            </a:extLst>
          </p:cNvPr>
          <p:cNvPicPr>
            <a:picLocks noChangeAspect="1"/>
          </p:cNvPicPr>
          <p:nvPr/>
        </p:nvPicPr>
        <p:blipFill>
          <a:blip r:embed="rId8" cstate="screen">
            <a:duotone>
              <a:prstClr val="black"/>
              <a:srgbClr val="00BCEB">
                <a:tint val="45000"/>
                <a:satMod val="400000"/>
              </a:srgbClr>
            </a:duotone>
            <a:extLst>
              <a:ext uri="{28A0092B-C50C-407E-A947-70E740481C1C}">
                <a14:useLocalDpi xmlns:a14="http://schemas.microsoft.com/office/drawing/2010/main"/>
              </a:ext>
            </a:extLst>
          </a:blip>
          <a:stretch>
            <a:fillRect/>
          </a:stretch>
        </p:blipFill>
        <p:spPr>
          <a:xfrm>
            <a:off x="9028405" y="2454996"/>
            <a:ext cx="347901" cy="334165"/>
          </a:xfrm>
          <a:prstGeom prst="rect">
            <a:avLst/>
          </a:prstGeom>
        </p:spPr>
      </p:pic>
      <p:pic>
        <p:nvPicPr>
          <p:cNvPr id="269" name="Picture 2">
            <a:extLst>
              <a:ext uri="{FF2B5EF4-FFF2-40B4-BE49-F238E27FC236}">
                <a16:creationId xmlns:a16="http://schemas.microsoft.com/office/drawing/2014/main" id="{92460443-C4F6-86BE-35EC-5C957950A0A7}"/>
              </a:ext>
            </a:extLst>
          </p:cNvPr>
          <p:cNvPicPr>
            <a:picLocks noChangeAspect="1" noChangeArrowheads="1"/>
          </p:cNvPicPr>
          <p:nvPr/>
        </p:nvPicPr>
        <p:blipFill>
          <a:blip r:embed="rId9" cstate="screen">
            <a:duotone>
              <a:prstClr val="black"/>
              <a:srgbClr val="00BCEB">
                <a:tint val="45000"/>
                <a:satMod val="400000"/>
              </a:srgbClr>
            </a:duotone>
            <a:extLst>
              <a:ext uri="{28A0092B-C50C-407E-A947-70E740481C1C}">
                <a14:useLocalDpi xmlns:a14="http://schemas.microsoft.com/office/drawing/2010/main"/>
              </a:ext>
            </a:extLst>
          </a:blip>
          <a:srcRect/>
          <a:stretch>
            <a:fillRect/>
          </a:stretch>
        </p:blipFill>
        <p:spPr bwMode="auto">
          <a:xfrm>
            <a:off x="8556302" y="2473649"/>
            <a:ext cx="347902" cy="334166"/>
          </a:xfrm>
          <a:prstGeom prst="rect">
            <a:avLst/>
          </a:prstGeom>
          <a:noFill/>
          <a:extLst>
            <a:ext uri="{909E8E84-426E-40DD-AFC4-6F175D3DCCD1}">
              <a14:hiddenFill xmlns:a14="http://schemas.microsoft.com/office/drawing/2010/main">
                <a:solidFill>
                  <a:srgbClr val="FFFFFF"/>
                </a:solidFill>
              </a14:hiddenFill>
            </a:ext>
          </a:extLst>
        </p:spPr>
      </p:pic>
      <p:sp>
        <p:nvSpPr>
          <p:cNvPr id="270" name="TextBox 269">
            <a:extLst>
              <a:ext uri="{FF2B5EF4-FFF2-40B4-BE49-F238E27FC236}">
                <a16:creationId xmlns:a16="http://schemas.microsoft.com/office/drawing/2014/main" id="{37B00AC4-276B-2E80-37DC-472422B73993}"/>
              </a:ext>
            </a:extLst>
          </p:cNvPr>
          <p:cNvSpPr txBox="1"/>
          <p:nvPr/>
        </p:nvSpPr>
        <p:spPr>
          <a:xfrm>
            <a:off x="3820287" y="2996666"/>
            <a:ext cx="902811" cy="461665"/>
          </a:xfrm>
          <a:prstGeom prst="rect">
            <a:avLst/>
          </a:prstGeom>
          <a:noFill/>
        </p:spPr>
        <p:txBody>
          <a:bodyPr wrap="none" rtlCol="0">
            <a:spAutoFit/>
          </a:bodyPr>
          <a:lstStyle/>
          <a:p>
            <a:pPr fontAlgn="auto">
              <a:spcBef>
                <a:spcPts val="0"/>
              </a:spcBef>
              <a:spcAft>
                <a:spcPts val="0"/>
              </a:spcAft>
              <a:defRPr/>
            </a:pPr>
            <a:r>
              <a:rPr lang="en-US" sz="2400">
                <a:solidFill>
                  <a:srgbClr val="000B1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Wi-Fi</a:t>
            </a:r>
          </a:p>
        </p:txBody>
      </p:sp>
      <p:sp>
        <p:nvSpPr>
          <p:cNvPr id="271" name="Oval 270">
            <a:extLst>
              <a:ext uri="{FF2B5EF4-FFF2-40B4-BE49-F238E27FC236}">
                <a16:creationId xmlns:a16="http://schemas.microsoft.com/office/drawing/2014/main" id="{356F001F-A9FB-BC4D-7537-80EB833A1DB3}"/>
              </a:ext>
            </a:extLst>
          </p:cNvPr>
          <p:cNvSpPr/>
          <p:nvPr/>
        </p:nvSpPr>
        <p:spPr>
          <a:xfrm>
            <a:off x="2858342" y="3274743"/>
            <a:ext cx="1373679" cy="1319481"/>
          </a:xfrm>
          <a:prstGeom prst="ellipse">
            <a:avLst/>
          </a:prstGeom>
          <a:solidFill>
            <a:sysClr val="window" lastClr="FFFFFF"/>
          </a:solidFill>
          <a:ln w="10795" cap="flat" cmpd="sng" algn="ctr">
            <a:solidFill>
              <a:srgbClr val="000000"/>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72" name="Block Arc 271">
            <a:extLst>
              <a:ext uri="{FF2B5EF4-FFF2-40B4-BE49-F238E27FC236}">
                <a16:creationId xmlns:a16="http://schemas.microsoft.com/office/drawing/2014/main" id="{F707D31A-B180-95E5-1CA7-DAF0075A083D}"/>
              </a:ext>
            </a:extLst>
          </p:cNvPr>
          <p:cNvSpPr/>
          <p:nvPr/>
        </p:nvSpPr>
        <p:spPr>
          <a:xfrm rot="5400000">
            <a:off x="5127229" y="3257760"/>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73" name="Block Arc 272">
            <a:extLst>
              <a:ext uri="{FF2B5EF4-FFF2-40B4-BE49-F238E27FC236}">
                <a16:creationId xmlns:a16="http://schemas.microsoft.com/office/drawing/2014/main" id="{20D7B657-44F3-D007-5A75-B57834DC6F0D}"/>
              </a:ext>
            </a:extLst>
          </p:cNvPr>
          <p:cNvSpPr/>
          <p:nvPr/>
        </p:nvSpPr>
        <p:spPr>
          <a:xfrm rot="5400000">
            <a:off x="3610220" y="3303807"/>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74" name="Block Arc 273">
            <a:extLst>
              <a:ext uri="{FF2B5EF4-FFF2-40B4-BE49-F238E27FC236}">
                <a16:creationId xmlns:a16="http://schemas.microsoft.com/office/drawing/2014/main" id="{1C8E8E12-4909-36E4-26CB-549DD6EE3CE9}"/>
              </a:ext>
            </a:extLst>
          </p:cNvPr>
          <p:cNvSpPr/>
          <p:nvPr/>
        </p:nvSpPr>
        <p:spPr>
          <a:xfrm rot="5400000">
            <a:off x="6538499" y="3257760"/>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75" name="Block Arc 274">
            <a:extLst>
              <a:ext uri="{FF2B5EF4-FFF2-40B4-BE49-F238E27FC236}">
                <a16:creationId xmlns:a16="http://schemas.microsoft.com/office/drawing/2014/main" id="{E6EBB2FF-90E9-35D2-2562-16B4DF858361}"/>
              </a:ext>
            </a:extLst>
          </p:cNvPr>
          <p:cNvSpPr/>
          <p:nvPr/>
        </p:nvSpPr>
        <p:spPr>
          <a:xfrm rot="5400000">
            <a:off x="8181244" y="3257759"/>
            <a:ext cx="2382389" cy="1348646"/>
          </a:xfrm>
          <a:prstGeom prst="blockArc">
            <a:avLst>
              <a:gd name="adj1" fmla="val 11330849"/>
              <a:gd name="adj2" fmla="val 20835060"/>
              <a:gd name="adj3" fmla="val 0"/>
            </a:avLst>
          </a:prstGeom>
          <a:solidFill>
            <a:srgbClr val="000000">
              <a:lumMod val="50000"/>
              <a:lumOff val="50000"/>
            </a:srgbClr>
          </a:solidFill>
          <a:ln w="10795" cap="flat" cmpd="sng" algn="ctr">
            <a:solidFill>
              <a:srgbClr val="000000">
                <a:lumMod val="50000"/>
                <a:lumOff val="50000"/>
              </a:srgbClr>
            </a:solidFill>
            <a:prstDash val="solid"/>
          </a:ln>
          <a:effectLst/>
        </p:spPr>
        <p:txBody>
          <a:bodyPr rtlCol="0" anchor="ctr"/>
          <a:lstStyle/>
          <a:p>
            <a:pPr algn="ctr" fontAlgn="auto">
              <a:spcBef>
                <a:spcPts val="0"/>
              </a:spcBef>
              <a:spcAft>
                <a:spcPts val="0"/>
              </a:spcAft>
              <a:defRPr/>
            </a:pPr>
            <a:endParaRPr lang="en-US" sz="2400" kern="0">
              <a:solidFill>
                <a:srgbClr val="000B1F"/>
              </a:solidFill>
              <a:latin typeface="Arial" panose="020B0604020202020204" pitchFamily="34" charset="0"/>
              <a:ea typeface="ＭＳ Ｐゴシック" charset="0"/>
              <a:cs typeface="Arial" panose="020B0604020202020204" pitchFamily="34" charset="0"/>
            </a:endParaRPr>
          </a:p>
        </p:txBody>
      </p:sp>
      <p:sp>
        <p:nvSpPr>
          <p:cNvPr id="276" name="TextBox 275">
            <a:extLst>
              <a:ext uri="{FF2B5EF4-FFF2-40B4-BE49-F238E27FC236}">
                <a16:creationId xmlns:a16="http://schemas.microsoft.com/office/drawing/2014/main" id="{AB96B530-CC55-A5CF-43C3-561806D2F5C6}"/>
              </a:ext>
            </a:extLst>
          </p:cNvPr>
          <p:cNvSpPr txBox="1"/>
          <p:nvPr/>
        </p:nvSpPr>
        <p:spPr>
          <a:xfrm>
            <a:off x="2783951" y="3994449"/>
            <a:ext cx="1551846" cy="584775"/>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Radio Access</a:t>
            </a:r>
          </a:p>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Network</a:t>
            </a:r>
          </a:p>
        </p:txBody>
      </p:sp>
      <p:sp>
        <p:nvSpPr>
          <p:cNvPr id="277" name="TextBox 276">
            <a:extLst>
              <a:ext uri="{FF2B5EF4-FFF2-40B4-BE49-F238E27FC236}">
                <a16:creationId xmlns:a16="http://schemas.microsoft.com/office/drawing/2014/main" id="{4002BB3E-B817-167D-2D04-DBB20F76A62F}"/>
              </a:ext>
            </a:extLst>
          </p:cNvPr>
          <p:cNvSpPr txBox="1"/>
          <p:nvPr/>
        </p:nvSpPr>
        <p:spPr>
          <a:xfrm rot="3265898">
            <a:off x="2014718" y="2886097"/>
            <a:ext cx="1265326" cy="584775"/>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Core Services</a:t>
            </a:r>
          </a:p>
        </p:txBody>
      </p:sp>
      <p:sp>
        <p:nvSpPr>
          <p:cNvPr id="279" name="TextBox 278">
            <a:extLst>
              <a:ext uri="{FF2B5EF4-FFF2-40B4-BE49-F238E27FC236}">
                <a16:creationId xmlns:a16="http://schemas.microsoft.com/office/drawing/2014/main" id="{56E69FBA-D93F-AC16-91E8-EE6D9E80FE14}"/>
              </a:ext>
            </a:extLst>
          </p:cNvPr>
          <p:cNvSpPr txBox="1"/>
          <p:nvPr/>
        </p:nvSpPr>
        <p:spPr>
          <a:xfrm>
            <a:off x="2782016" y="2901529"/>
            <a:ext cx="994183" cy="338554"/>
          </a:xfrm>
          <a:prstGeom prst="rect">
            <a:avLst/>
          </a:prstGeom>
          <a:noFill/>
        </p:spPr>
        <p:txBody>
          <a:bodyPr wrap="non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Security</a:t>
            </a:r>
          </a:p>
        </p:txBody>
      </p:sp>
      <p:sp>
        <p:nvSpPr>
          <p:cNvPr id="280" name="TextBox 279">
            <a:extLst>
              <a:ext uri="{FF2B5EF4-FFF2-40B4-BE49-F238E27FC236}">
                <a16:creationId xmlns:a16="http://schemas.microsoft.com/office/drawing/2014/main" id="{8A6C6AB7-B019-9767-E361-44CD665B6F3D}"/>
              </a:ext>
            </a:extLst>
          </p:cNvPr>
          <p:cNvSpPr txBox="1"/>
          <p:nvPr/>
        </p:nvSpPr>
        <p:spPr>
          <a:xfrm>
            <a:off x="2983571" y="5073373"/>
            <a:ext cx="2740237" cy="338554"/>
          </a:xfrm>
          <a:prstGeom prst="rect">
            <a:avLst/>
          </a:prstGeom>
          <a:noFill/>
        </p:spPr>
        <p:txBody>
          <a:bodyPr wrap="non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Distance &amp; Coverage Area</a:t>
            </a:r>
          </a:p>
        </p:txBody>
      </p:sp>
      <p:cxnSp>
        <p:nvCxnSpPr>
          <p:cNvPr id="281" name="Straight Arrow Connector 280">
            <a:extLst>
              <a:ext uri="{FF2B5EF4-FFF2-40B4-BE49-F238E27FC236}">
                <a16:creationId xmlns:a16="http://schemas.microsoft.com/office/drawing/2014/main" id="{DC78B719-BEF3-B5F6-6300-6DC9A4E3B576}"/>
              </a:ext>
            </a:extLst>
          </p:cNvPr>
          <p:cNvCxnSpPr>
            <a:cxnSpLocks/>
            <a:stCxn id="280" idx="3"/>
          </p:cNvCxnSpPr>
          <p:nvPr/>
        </p:nvCxnSpPr>
        <p:spPr>
          <a:xfrm flipV="1">
            <a:off x="5723808" y="5209340"/>
            <a:ext cx="4143019" cy="333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2" name="TextBox 281">
            <a:extLst>
              <a:ext uri="{FF2B5EF4-FFF2-40B4-BE49-F238E27FC236}">
                <a16:creationId xmlns:a16="http://schemas.microsoft.com/office/drawing/2014/main" id="{4C677A20-26B9-334A-B7D5-0DB0F94D76D7}"/>
              </a:ext>
            </a:extLst>
          </p:cNvPr>
          <p:cNvSpPr txBox="1"/>
          <p:nvPr/>
        </p:nvSpPr>
        <p:spPr>
          <a:xfrm rot="5400000">
            <a:off x="9296285" y="3703986"/>
            <a:ext cx="2065279" cy="369332"/>
          </a:xfrm>
          <a:prstGeom prst="rect">
            <a:avLst/>
          </a:prstGeom>
          <a:noFill/>
        </p:spPr>
        <p:txBody>
          <a:bodyPr wrap="square" rtlCol="0">
            <a:spAutoFit/>
          </a:bodyPr>
          <a:lstStyle/>
          <a:p>
            <a:pPr algn="ctr" fontAlgn="auto">
              <a:spcBef>
                <a:spcPts val="0"/>
              </a:spcBef>
              <a:spcAft>
                <a:spcPts val="0"/>
              </a:spcAft>
              <a:defRPr/>
            </a:pPr>
            <a:r>
              <a:rPr lang="en-US" sz="1800" b="1">
                <a:solidFill>
                  <a:srgbClr val="000B1F"/>
                </a:solidFill>
                <a:latin typeface="Arial" panose="020B0604020202020204" pitchFamily="34" charset="0"/>
                <a:ea typeface="ＭＳ Ｐゴシック" charset="0"/>
                <a:cs typeface="Arial" panose="020B0604020202020204" pitchFamily="34" charset="0"/>
              </a:rPr>
              <a:t>Connectivity Fit</a:t>
            </a:r>
          </a:p>
        </p:txBody>
      </p:sp>
      <p:pic>
        <p:nvPicPr>
          <p:cNvPr id="284" name="Picture 2" descr="Cisco UCS C240 M3 24 Bay SFF 2U Rackmount Server | MET Servers">
            <a:extLst>
              <a:ext uri="{FF2B5EF4-FFF2-40B4-BE49-F238E27FC236}">
                <a16:creationId xmlns:a16="http://schemas.microsoft.com/office/drawing/2014/main" id="{225B38C7-FF6E-AE17-E4B6-928C4BFA0F9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822" b="31833"/>
          <a:stretch/>
        </p:blipFill>
        <p:spPr bwMode="auto">
          <a:xfrm>
            <a:off x="3129145" y="3765916"/>
            <a:ext cx="816469" cy="248015"/>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284" descr="A picture containing drawing&#10;&#10;Description automatically generated">
            <a:extLst>
              <a:ext uri="{FF2B5EF4-FFF2-40B4-BE49-F238E27FC236}">
                <a16:creationId xmlns:a16="http://schemas.microsoft.com/office/drawing/2014/main" id="{F2039569-E88C-1EAA-7F5F-6AB3541F45EF}"/>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42720" y="3374072"/>
            <a:ext cx="683378" cy="368811"/>
          </a:xfrm>
          <a:prstGeom prst="rect">
            <a:avLst/>
          </a:prstGeom>
        </p:spPr>
      </p:pic>
      <p:pic>
        <p:nvPicPr>
          <p:cNvPr id="286" name="Picture 4" descr="Cisco NCS 540X-16Z4G8Q2C-D Router - Cisco">
            <a:extLst>
              <a:ext uri="{FF2B5EF4-FFF2-40B4-BE49-F238E27FC236}">
                <a16:creationId xmlns:a16="http://schemas.microsoft.com/office/drawing/2014/main" id="{AE19C299-F187-3CFF-0840-8BCC10AEBB6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254" y="3967968"/>
            <a:ext cx="736355" cy="177575"/>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6" descr="Cisco UCS C220 M3 4 Bay LFF 1U Rackmount Server | MET Servers">
            <a:extLst>
              <a:ext uri="{FF2B5EF4-FFF2-40B4-BE49-F238E27FC236}">
                <a16:creationId xmlns:a16="http://schemas.microsoft.com/office/drawing/2014/main" id="{F9951517-A7C8-4E65-B513-E5D7F3D29F49}"/>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42196" b="36245"/>
          <a:stretch/>
        </p:blipFill>
        <p:spPr bwMode="auto">
          <a:xfrm>
            <a:off x="2044671" y="3562444"/>
            <a:ext cx="785257" cy="147174"/>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8">
            <a:extLst>
              <a:ext uri="{FF2B5EF4-FFF2-40B4-BE49-F238E27FC236}">
                <a16:creationId xmlns:a16="http://schemas.microsoft.com/office/drawing/2014/main" id="{B9598547-8413-C145-705D-9A20E8C4B597}"/>
              </a:ext>
            </a:extLst>
          </p:cNvPr>
          <p:cNvPicPr>
            <a:picLocks noChangeAspect="1" noChangeArrowheads="1"/>
          </p:cNvPicPr>
          <p:nvPr/>
        </p:nvPicPr>
        <p:blipFill>
          <a:blip r:embed="rId14">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flipH="1">
            <a:off x="8124158" y="2421413"/>
            <a:ext cx="447806" cy="447806"/>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10">
            <a:extLst>
              <a:ext uri="{FF2B5EF4-FFF2-40B4-BE49-F238E27FC236}">
                <a16:creationId xmlns:a16="http://schemas.microsoft.com/office/drawing/2014/main" id="{1223DDF6-0400-511F-C810-8F27AB67230A}"/>
              </a:ext>
            </a:extLst>
          </p:cNvPr>
          <p:cNvPicPr>
            <a:picLocks noChangeAspect="1" noChangeArrowheads="1"/>
          </p:cNvPicPr>
          <p:nvPr/>
        </p:nvPicPr>
        <p:blipFill>
          <a:blip r:embed="rId15">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7487186" y="2456971"/>
            <a:ext cx="384759" cy="384759"/>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12">
            <a:extLst>
              <a:ext uri="{FF2B5EF4-FFF2-40B4-BE49-F238E27FC236}">
                <a16:creationId xmlns:a16="http://schemas.microsoft.com/office/drawing/2014/main" id="{650213D2-7FC3-551A-2A15-00EF99C0CA46}"/>
              </a:ext>
            </a:extLst>
          </p:cNvPr>
          <p:cNvPicPr>
            <a:picLocks noChangeAspect="1" noChangeArrowheads="1"/>
          </p:cNvPicPr>
          <p:nvPr/>
        </p:nvPicPr>
        <p:blipFill>
          <a:blip r:embed="rId16">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5508169" y="2487326"/>
            <a:ext cx="402481" cy="402481"/>
          </a:xfrm>
          <a:prstGeom prst="rect">
            <a:avLst/>
          </a:prstGeom>
          <a:noFill/>
          <a:extLst>
            <a:ext uri="{909E8E84-426E-40DD-AFC4-6F175D3DCCD1}">
              <a14:hiddenFill xmlns:a14="http://schemas.microsoft.com/office/drawing/2010/main">
                <a:solidFill>
                  <a:srgbClr val="FFFFFF"/>
                </a:solidFill>
              </a14:hiddenFill>
            </a:ext>
          </a:extLst>
        </p:spPr>
      </p:pic>
      <p:pic>
        <p:nvPicPr>
          <p:cNvPr id="291" name="Picture 14">
            <a:extLst>
              <a:ext uri="{FF2B5EF4-FFF2-40B4-BE49-F238E27FC236}">
                <a16:creationId xmlns:a16="http://schemas.microsoft.com/office/drawing/2014/main" id="{11F7608C-6480-10F2-7936-D57386ADA2BA}"/>
              </a:ext>
            </a:extLst>
          </p:cNvPr>
          <p:cNvPicPr>
            <a:picLocks noChangeAspect="1" noChangeArrowheads="1"/>
          </p:cNvPicPr>
          <p:nvPr/>
        </p:nvPicPr>
        <p:blipFill>
          <a:blip r:embed="rId17">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5958047" y="2410482"/>
            <a:ext cx="444978" cy="444978"/>
          </a:xfrm>
          <a:prstGeom prst="rect">
            <a:avLst/>
          </a:prstGeom>
          <a:noFill/>
          <a:extLst>
            <a:ext uri="{909E8E84-426E-40DD-AFC4-6F175D3DCCD1}">
              <a14:hiddenFill xmlns:a14="http://schemas.microsoft.com/office/drawing/2010/main">
                <a:solidFill>
                  <a:srgbClr val="FFFFFF"/>
                </a:solidFill>
              </a14:hiddenFill>
            </a:ext>
          </a:extLst>
        </p:spPr>
      </p:pic>
      <p:pic>
        <p:nvPicPr>
          <p:cNvPr id="292" name="Picture 16">
            <a:extLst>
              <a:ext uri="{FF2B5EF4-FFF2-40B4-BE49-F238E27FC236}">
                <a16:creationId xmlns:a16="http://schemas.microsoft.com/office/drawing/2014/main" id="{0BBE5442-8C3D-A789-9D2A-4F4C8280B79D}"/>
              </a:ext>
            </a:extLst>
          </p:cNvPr>
          <p:cNvPicPr>
            <a:picLocks noChangeAspect="1" noChangeArrowheads="1"/>
          </p:cNvPicPr>
          <p:nvPr/>
        </p:nvPicPr>
        <p:blipFill>
          <a:blip r:embed="rId18">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7050842" y="2491065"/>
            <a:ext cx="358140" cy="358140"/>
          </a:xfrm>
          <a:prstGeom prst="rect">
            <a:avLst/>
          </a:prstGeom>
          <a:noFill/>
          <a:extLst>
            <a:ext uri="{909E8E84-426E-40DD-AFC4-6F175D3DCCD1}">
              <a14:hiddenFill xmlns:a14="http://schemas.microsoft.com/office/drawing/2010/main">
                <a:solidFill>
                  <a:srgbClr val="FFFFFF"/>
                </a:solidFill>
              </a14:hiddenFill>
            </a:ext>
          </a:extLst>
        </p:spPr>
      </p:pic>
      <p:pic>
        <p:nvPicPr>
          <p:cNvPr id="293" name="Picture 18">
            <a:extLst>
              <a:ext uri="{FF2B5EF4-FFF2-40B4-BE49-F238E27FC236}">
                <a16:creationId xmlns:a16="http://schemas.microsoft.com/office/drawing/2014/main" id="{A8487E0B-F449-CC66-8BDA-D752D4C4706C}"/>
              </a:ext>
            </a:extLst>
          </p:cNvPr>
          <p:cNvPicPr>
            <a:picLocks noChangeAspect="1" noChangeArrowheads="1"/>
          </p:cNvPicPr>
          <p:nvPr/>
        </p:nvPicPr>
        <p:blipFill>
          <a:blip r:embed="rId19">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6686130" y="2567134"/>
            <a:ext cx="265828" cy="265828"/>
          </a:xfrm>
          <a:prstGeom prst="rect">
            <a:avLst/>
          </a:prstGeom>
          <a:noFill/>
          <a:extLst>
            <a:ext uri="{909E8E84-426E-40DD-AFC4-6F175D3DCCD1}">
              <a14:hiddenFill xmlns:a14="http://schemas.microsoft.com/office/drawing/2010/main">
                <a:solidFill>
                  <a:srgbClr val="FFFFFF"/>
                </a:solidFill>
              </a14:hiddenFill>
            </a:ext>
          </a:extLst>
        </p:spPr>
      </p:pic>
      <p:pic>
        <p:nvPicPr>
          <p:cNvPr id="294" name="Picture 20">
            <a:extLst>
              <a:ext uri="{FF2B5EF4-FFF2-40B4-BE49-F238E27FC236}">
                <a16:creationId xmlns:a16="http://schemas.microsoft.com/office/drawing/2014/main" id="{206B2539-B270-F565-4A96-48B1F1925AD1}"/>
              </a:ext>
            </a:extLst>
          </p:cNvPr>
          <p:cNvPicPr>
            <a:picLocks noChangeAspect="1" noChangeArrowheads="1"/>
          </p:cNvPicPr>
          <p:nvPr/>
        </p:nvPicPr>
        <p:blipFill>
          <a:blip r:embed="rId20">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4510366" y="2568368"/>
            <a:ext cx="382408" cy="382408"/>
          </a:xfrm>
          <a:prstGeom prst="rect">
            <a:avLst/>
          </a:prstGeom>
          <a:noFill/>
          <a:extLst>
            <a:ext uri="{909E8E84-426E-40DD-AFC4-6F175D3DCCD1}">
              <a14:hiddenFill xmlns:a14="http://schemas.microsoft.com/office/drawing/2010/main">
                <a:solidFill>
                  <a:srgbClr val="FFFFFF"/>
                </a:solidFill>
              </a14:hiddenFill>
            </a:ext>
          </a:extLst>
        </p:spPr>
      </p:pic>
      <p:pic>
        <p:nvPicPr>
          <p:cNvPr id="295" name="Picture 22">
            <a:extLst>
              <a:ext uri="{FF2B5EF4-FFF2-40B4-BE49-F238E27FC236}">
                <a16:creationId xmlns:a16="http://schemas.microsoft.com/office/drawing/2014/main" id="{CADA8028-9EB5-D952-B673-2C18A826CC40}"/>
              </a:ext>
            </a:extLst>
          </p:cNvPr>
          <p:cNvPicPr>
            <a:picLocks noChangeAspect="1" noChangeArrowheads="1"/>
          </p:cNvPicPr>
          <p:nvPr/>
        </p:nvPicPr>
        <p:blipFill>
          <a:blip r:embed="rId21">
            <a:duotone>
              <a:prstClr val="black"/>
              <a:srgbClr val="00BCEB">
                <a:tint val="45000"/>
                <a:satMod val="400000"/>
              </a:srgbClr>
            </a:duotone>
            <a:extLst>
              <a:ext uri="{28A0092B-C50C-407E-A947-70E740481C1C}">
                <a14:useLocalDpi xmlns:a14="http://schemas.microsoft.com/office/drawing/2010/main" val="0"/>
              </a:ext>
            </a:extLst>
          </a:blip>
          <a:srcRect/>
          <a:stretch>
            <a:fillRect/>
          </a:stretch>
        </p:blipFill>
        <p:spPr bwMode="auto">
          <a:xfrm>
            <a:off x="3824371" y="2635880"/>
            <a:ext cx="245356" cy="245356"/>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24">
            <a:extLst>
              <a:ext uri="{FF2B5EF4-FFF2-40B4-BE49-F238E27FC236}">
                <a16:creationId xmlns:a16="http://schemas.microsoft.com/office/drawing/2014/main" id="{EE492147-C857-6682-3004-FC1F720650CE}"/>
              </a:ext>
            </a:extLst>
          </p:cNvPr>
          <p:cNvPicPr>
            <a:picLocks noChangeAspect="1" noChangeArrowheads="1"/>
          </p:cNvPicPr>
          <p:nvPr/>
        </p:nvPicPr>
        <p:blipFill rotWithShape="1">
          <a:blip r:embed="rId22">
            <a:duotone>
              <a:prstClr val="black"/>
              <a:srgbClr val="00BCEB">
                <a:tint val="45000"/>
                <a:satMod val="400000"/>
              </a:srgbClr>
            </a:duotone>
            <a:extLst>
              <a:ext uri="{28A0092B-C50C-407E-A947-70E740481C1C}">
                <a14:useLocalDpi xmlns:a14="http://schemas.microsoft.com/office/drawing/2010/main" val="0"/>
              </a:ext>
            </a:extLst>
          </a:blip>
          <a:srcRect l="22187" r="21526"/>
          <a:stretch/>
        </p:blipFill>
        <p:spPr bwMode="auto">
          <a:xfrm>
            <a:off x="4216995" y="2580510"/>
            <a:ext cx="180210" cy="320167"/>
          </a:xfrm>
          <a:prstGeom prst="rect">
            <a:avLst/>
          </a:prstGeom>
          <a:noFill/>
          <a:extLst>
            <a:ext uri="{909E8E84-426E-40DD-AFC4-6F175D3DCCD1}">
              <a14:hiddenFill xmlns:a14="http://schemas.microsoft.com/office/drawing/2010/main">
                <a:solidFill>
                  <a:srgbClr val="FFFFFF"/>
                </a:solidFill>
              </a14:hiddenFill>
            </a:ext>
          </a:extLst>
        </p:spPr>
      </p:pic>
      <p:sp>
        <p:nvSpPr>
          <p:cNvPr id="297" name="Freeform: Shape 44">
            <a:extLst>
              <a:ext uri="{FF2B5EF4-FFF2-40B4-BE49-F238E27FC236}">
                <a16:creationId xmlns:a16="http://schemas.microsoft.com/office/drawing/2014/main" id="{A6623318-A644-9B3C-AB16-A869F05B7282}"/>
              </a:ext>
            </a:extLst>
          </p:cNvPr>
          <p:cNvSpPr/>
          <p:nvPr/>
        </p:nvSpPr>
        <p:spPr>
          <a:xfrm>
            <a:off x="7871945" y="2844868"/>
            <a:ext cx="2210433" cy="760563"/>
          </a:xfrm>
          <a:custGeom>
            <a:avLst/>
            <a:gdLst>
              <a:gd name="connsiteX0" fmla="*/ 8257880 w 8257880"/>
              <a:gd name="connsiteY0" fmla="*/ 0 h 593888"/>
              <a:gd name="connsiteX1" fmla="*/ 9427 w 8257880"/>
              <a:gd name="connsiteY1" fmla="*/ 188536 h 593888"/>
              <a:gd name="connsiteX2" fmla="*/ 0 w 8257880"/>
              <a:gd name="connsiteY2" fmla="*/ 593888 h 593888"/>
              <a:gd name="connsiteX3" fmla="*/ 8257880 w 8257880"/>
              <a:gd name="connsiteY3" fmla="*/ 0 h 593888"/>
              <a:gd name="connsiteX0" fmla="*/ 8286160 w 8286160"/>
              <a:gd name="connsiteY0" fmla="*/ 0 h 527692"/>
              <a:gd name="connsiteX1" fmla="*/ 9427 w 8286160"/>
              <a:gd name="connsiteY1" fmla="*/ 122340 h 527692"/>
              <a:gd name="connsiteX2" fmla="*/ 0 w 8286160"/>
              <a:gd name="connsiteY2" fmla="*/ 527692 h 527692"/>
              <a:gd name="connsiteX3" fmla="*/ 8286160 w 8286160"/>
              <a:gd name="connsiteY3" fmla="*/ 0 h 527692"/>
              <a:gd name="connsiteX0" fmla="*/ 8286160 w 8286160"/>
              <a:gd name="connsiteY0" fmla="*/ 0 h 527692"/>
              <a:gd name="connsiteX1" fmla="*/ 9427 w 8286160"/>
              <a:gd name="connsiteY1" fmla="*/ 151761 h 527692"/>
              <a:gd name="connsiteX2" fmla="*/ 0 w 8286160"/>
              <a:gd name="connsiteY2" fmla="*/ 527692 h 527692"/>
              <a:gd name="connsiteX3" fmla="*/ 8286160 w 8286160"/>
              <a:gd name="connsiteY3" fmla="*/ 0 h 527692"/>
              <a:gd name="connsiteX0" fmla="*/ 8295587 w 8295587"/>
              <a:gd name="connsiteY0" fmla="*/ 0 h 527692"/>
              <a:gd name="connsiteX1" fmla="*/ 0 w 8295587"/>
              <a:gd name="connsiteY1" fmla="*/ 144407 h 527692"/>
              <a:gd name="connsiteX2" fmla="*/ 9427 w 8295587"/>
              <a:gd name="connsiteY2" fmla="*/ 527692 h 527692"/>
              <a:gd name="connsiteX3" fmla="*/ 8295587 w 8295587"/>
              <a:gd name="connsiteY3" fmla="*/ 0 h 527692"/>
              <a:gd name="connsiteX0" fmla="*/ 8286160 w 8286160"/>
              <a:gd name="connsiteY0" fmla="*/ 0 h 520337"/>
              <a:gd name="connsiteX1" fmla="*/ 0 w 8286160"/>
              <a:gd name="connsiteY1" fmla="*/ 137052 h 520337"/>
              <a:gd name="connsiteX2" fmla="*/ 9427 w 8286160"/>
              <a:gd name="connsiteY2" fmla="*/ 520337 h 520337"/>
              <a:gd name="connsiteX3" fmla="*/ 8286160 w 8286160"/>
              <a:gd name="connsiteY3" fmla="*/ 0 h 520337"/>
              <a:gd name="connsiteX0" fmla="*/ 8297217 w 8297217"/>
              <a:gd name="connsiteY0" fmla="*/ 0 h 520337"/>
              <a:gd name="connsiteX1" fmla="*/ 0 w 8297217"/>
              <a:gd name="connsiteY1" fmla="*/ 84432 h 520337"/>
              <a:gd name="connsiteX2" fmla="*/ 20484 w 8297217"/>
              <a:gd name="connsiteY2" fmla="*/ 520337 h 520337"/>
              <a:gd name="connsiteX3" fmla="*/ 8297217 w 8297217"/>
              <a:gd name="connsiteY3" fmla="*/ 0 h 520337"/>
              <a:gd name="connsiteX0" fmla="*/ 2806261 w 2806261"/>
              <a:gd name="connsiteY0" fmla="*/ 0 h 459560"/>
              <a:gd name="connsiteX1" fmla="*/ 0 w 2806261"/>
              <a:gd name="connsiteY1" fmla="*/ 23655 h 459560"/>
              <a:gd name="connsiteX2" fmla="*/ 20484 w 2806261"/>
              <a:gd name="connsiteY2" fmla="*/ 459560 h 459560"/>
              <a:gd name="connsiteX3" fmla="*/ 2806261 w 2806261"/>
              <a:gd name="connsiteY3" fmla="*/ 0 h 459560"/>
            </a:gdLst>
            <a:ahLst/>
            <a:cxnLst>
              <a:cxn ang="0">
                <a:pos x="connsiteX0" y="connsiteY0"/>
              </a:cxn>
              <a:cxn ang="0">
                <a:pos x="connsiteX1" y="connsiteY1"/>
              </a:cxn>
              <a:cxn ang="0">
                <a:pos x="connsiteX2" y="connsiteY2"/>
              </a:cxn>
              <a:cxn ang="0">
                <a:pos x="connsiteX3" y="connsiteY3"/>
              </a:cxn>
            </a:cxnLst>
            <a:rect l="l" t="t" r="r" b="b"/>
            <a:pathLst>
              <a:path w="2806261" h="459560">
                <a:moveTo>
                  <a:pt x="2806261" y="0"/>
                </a:moveTo>
                <a:lnTo>
                  <a:pt x="0" y="23655"/>
                </a:lnTo>
                <a:lnTo>
                  <a:pt x="20484" y="459560"/>
                </a:lnTo>
                <a:lnTo>
                  <a:pt x="2806261" y="0"/>
                </a:lnTo>
                <a:close/>
              </a:path>
            </a:pathLst>
          </a:custGeom>
          <a:solidFill>
            <a:srgbClr val="74BF4B"/>
          </a:solidFill>
          <a:ln w="12700" cap="flat" cmpd="sng" algn="ctr">
            <a:solidFill>
              <a:srgbClr val="74BF4B">
                <a:lumMod val="7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298" name="TextBox 297">
            <a:extLst>
              <a:ext uri="{FF2B5EF4-FFF2-40B4-BE49-F238E27FC236}">
                <a16:creationId xmlns:a16="http://schemas.microsoft.com/office/drawing/2014/main" id="{07D000A6-5368-6310-7CC5-6F4EFE3ECEE2}"/>
              </a:ext>
            </a:extLst>
          </p:cNvPr>
          <p:cNvSpPr txBox="1"/>
          <p:nvPr/>
        </p:nvSpPr>
        <p:spPr>
          <a:xfrm>
            <a:off x="7647011" y="3560310"/>
            <a:ext cx="2409634" cy="461665"/>
          </a:xfrm>
          <a:prstGeom prst="rect">
            <a:avLst/>
          </a:prstGeom>
          <a:noFill/>
        </p:spPr>
        <p:txBody>
          <a:bodyPr wrap="none" rtlCol="0">
            <a:spAutoFit/>
          </a:bodyPr>
          <a:lstStyle/>
          <a:p>
            <a:pPr fontAlgn="auto">
              <a:spcBef>
                <a:spcPts val="0"/>
              </a:spcBef>
              <a:spcAft>
                <a:spcPts val="0"/>
              </a:spcAft>
              <a:defRPr/>
            </a:pPr>
            <a:r>
              <a:rPr lang="en-US" sz="2400">
                <a:solidFill>
                  <a:srgbClr val="000B1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Private Wireless</a:t>
            </a:r>
          </a:p>
        </p:txBody>
      </p:sp>
      <p:sp>
        <p:nvSpPr>
          <p:cNvPr id="299" name="Freeform: Shape 85">
            <a:extLst>
              <a:ext uri="{FF2B5EF4-FFF2-40B4-BE49-F238E27FC236}">
                <a16:creationId xmlns:a16="http://schemas.microsoft.com/office/drawing/2014/main" id="{9F440AFC-9817-1305-065F-BE184200CA3C}"/>
              </a:ext>
            </a:extLst>
          </p:cNvPr>
          <p:cNvSpPr/>
          <p:nvPr/>
        </p:nvSpPr>
        <p:spPr>
          <a:xfrm>
            <a:off x="3545795" y="4088034"/>
            <a:ext cx="6510867" cy="800100"/>
          </a:xfrm>
          <a:custGeom>
            <a:avLst/>
            <a:gdLst>
              <a:gd name="connsiteX0" fmla="*/ 0 w 6515100"/>
              <a:gd name="connsiteY0" fmla="*/ 800100 h 944880"/>
              <a:gd name="connsiteX1" fmla="*/ 6515100 w 6515100"/>
              <a:gd name="connsiteY1" fmla="*/ 0 h 944880"/>
              <a:gd name="connsiteX2" fmla="*/ 6515100 w 6515100"/>
              <a:gd name="connsiteY2" fmla="*/ 220980 h 944880"/>
              <a:gd name="connsiteX3" fmla="*/ 7620 w 6515100"/>
              <a:gd name="connsiteY3" fmla="*/ 944880 h 944880"/>
              <a:gd name="connsiteX4" fmla="*/ 0 w 6515100"/>
              <a:gd name="connsiteY4" fmla="*/ 800100 h 944880"/>
              <a:gd name="connsiteX0" fmla="*/ 0 w 6515100"/>
              <a:gd name="connsiteY0" fmla="*/ 655320 h 944880"/>
              <a:gd name="connsiteX1" fmla="*/ 6515100 w 6515100"/>
              <a:gd name="connsiteY1" fmla="*/ 0 h 944880"/>
              <a:gd name="connsiteX2" fmla="*/ 6515100 w 6515100"/>
              <a:gd name="connsiteY2" fmla="*/ 220980 h 944880"/>
              <a:gd name="connsiteX3" fmla="*/ 7620 w 6515100"/>
              <a:gd name="connsiteY3" fmla="*/ 944880 h 944880"/>
              <a:gd name="connsiteX4" fmla="*/ 0 w 6515100"/>
              <a:gd name="connsiteY4" fmla="*/ 655320 h 944880"/>
              <a:gd name="connsiteX0" fmla="*/ 0 w 6515100"/>
              <a:gd name="connsiteY0" fmla="*/ 510540 h 800100"/>
              <a:gd name="connsiteX1" fmla="*/ 6507480 w 6515100"/>
              <a:gd name="connsiteY1" fmla="*/ 0 h 800100"/>
              <a:gd name="connsiteX2" fmla="*/ 6515100 w 6515100"/>
              <a:gd name="connsiteY2" fmla="*/ 76200 h 800100"/>
              <a:gd name="connsiteX3" fmla="*/ 7620 w 6515100"/>
              <a:gd name="connsiteY3" fmla="*/ 800100 h 800100"/>
              <a:gd name="connsiteX4" fmla="*/ 0 w 6515100"/>
              <a:gd name="connsiteY4" fmla="*/ 510540 h 800100"/>
              <a:gd name="connsiteX0" fmla="*/ 0 w 6510867"/>
              <a:gd name="connsiteY0" fmla="*/ 510540 h 800100"/>
              <a:gd name="connsiteX1" fmla="*/ 6507480 w 6510867"/>
              <a:gd name="connsiteY1" fmla="*/ 0 h 800100"/>
              <a:gd name="connsiteX2" fmla="*/ 6510867 w 6510867"/>
              <a:gd name="connsiteY2" fmla="*/ 93133 h 800100"/>
              <a:gd name="connsiteX3" fmla="*/ 7620 w 6510867"/>
              <a:gd name="connsiteY3" fmla="*/ 800100 h 800100"/>
              <a:gd name="connsiteX4" fmla="*/ 0 w 6510867"/>
              <a:gd name="connsiteY4" fmla="*/ 51054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0867" h="800100">
                <a:moveTo>
                  <a:pt x="0" y="510540"/>
                </a:moveTo>
                <a:lnTo>
                  <a:pt x="6507480" y="0"/>
                </a:lnTo>
                <a:lnTo>
                  <a:pt x="6510867" y="93133"/>
                </a:lnTo>
                <a:lnTo>
                  <a:pt x="7620" y="800100"/>
                </a:lnTo>
                <a:lnTo>
                  <a:pt x="0" y="510540"/>
                </a:lnTo>
                <a:close/>
              </a:path>
            </a:pathLst>
          </a:custGeom>
          <a:solidFill>
            <a:srgbClr val="FBAB2C"/>
          </a:solidFill>
          <a:ln>
            <a:solidFill>
              <a:srgbClr val="13264D"/>
            </a:solid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300" name="Freeform: Shape 44">
            <a:extLst>
              <a:ext uri="{FF2B5EF4-FFF2-40B4-BE49-F238E27FC236}">
                <a16:creationId xmlns:a16="http://schemas.microsoft.com/office/drawing/2014/main" id="{9475F1DF-217B-90C0-E226-D79CE9C96C51}"/>
              </a:ext>
            </a:extLst>
          </p:cNvPr>
          <p:cNvSpPr/>
          <p:nvPr/>
        </p:nvSpPr>
        <p:spPr>
          <a:xfrm>
            <a:off x="5691220" y="2886048"/>
            <a:ext cx="2210433" cy="760563"/>
          </a:xfrm>
          <a:custGeom>
            <a:avLst/>
            <a:gdLst>
              <a:gd name="connsiteX0" fmla="*/ 8257880 w 8257880"/>
              <a:gd name="connsiteY0" fmla="*/ 0 h 593888"/>
              <a:gd name="connsiteX1" fmla="*/ 9427 w 8257880"/>
              <a:gd name="connsiteY1" fmla="*/ 188536 h 593888"/>
              <a:gd name="connsiteX2" fmla="*/ 0 w 8257880"/>
              <a:gd name="connsiteY2" fmla="*/ 593888 h 593888"/>
              <a:gd name="connsiteX3" fmla="*/ 8257880 w 8257880"/>
              <a:gd name="connsiteY3" fmla="*/ 0 h 593888"/>
              <a:gd name="connsiteX0" fmla="*/ 8286160 w 8286160"/>
              <a:gd name="connsiteY0" fmla="*/ 0 h 527692"/>
              <a:gd name="connsiteX1" fmla="*/ 9427 w 8286160"/>
              <a:gd name="connsiteY1" fmla="*/ 122340 h 527692"/>
              <a:gd name="connsiteX2" fmla="*/ 0 w 8286160"/>
              <a:gd name="connsiteY2" fmla="*/ 527692 h 527692"/>
              <a:gd name="connsiteX3" fmla="*/ 8286160 w 8286160"/>
              <a:gd name="connsiteY3" fmla="*/ 0 h 527692"/>
              <a:gd name="connsiteX0" fmla="*/ 8286160 w 8286160"/>
              <a:gd name="connsiteY0" fmla="*/ 0 h 527692"/>
              <a:gd name="connsiteX1" fmla="*/ 9427 w 8286160"/>
              <a:gd name="connsiteY1" fmla="*/ 151761 h 527692"/>
              <a:gd name="connsiteX2" fmla="*/ 0 w 8286160"/>
              <a:gd name="connsiteY2" fmla="*/ 527692 h 527692"/>
              <a:gd name="connsiteX3" fmla="*/ 8286160 w 8286160"/>
              <a:gd name="connsiteY3" fmla="*/ 0 h 527692"/>
              <a:gd name="connsiteX0" fmla="*/ 8295587 w 8295587"/>
              <a:gd name="connsiteY0" fmla="*/ 0 h 527692"/>
              <a:gd name="connsiteX1" fmla="*/ 0 w 8295587"/>
              <a:gd name="connsiteY1" fmla="*/ 144407 h 527692"/>
              <a:gd name="connsiteX2" fmla="*/ 9427 w 8295587"/>
              <a:gd name="connsiteY2" fmla="*/ 527692 h 527692"/>
              <a:gd name="connsiteX3" fmla="*/ 8295587 w 8295587"/>
              <a:gd name="connsiteY3" fmla="*/ 0 h 527692"/>
              <a:gd name="connsiteX0" fmla="*/ 8286160 w 8286160"/>
              <a:gd name="connsiteY0" fmla="*/ 0 h 520337"/>
              <a:gd name="connsiteX1" fmla="*/ 0 w 8286160"/>
              <a:gd name="connsiteY1" fmla="*/ 137052 h 520337"/>
              <a:gd name="connsiteX2" fmla="*/ 9427 w 8286160"/>
              <a:gd name="connsiteY2" fmla="*/ 520337 h 520337"/>
              <a:gd name="connsiteX3" fmla="*/ 8286160 w 8286160"/>
              <a:gd name="connsiteY3" fmla="*/ 0 h 520337"/>
              <a:gd name="connsiteX0" fmla="*/ 8297217 w 8297217"/>
              <a:gd name="connsiteY0" fmla="*/ 0 h 520337"/>
              <a:gd name="connsiteX1" fmla="*/ 0 w 8297217"/>
              <a:gd name="connsiteY1" fmla="*/ 84432 h 520337"/>
              <a:gd name="connsiteX2" fmla="*/ 20484 w 8297217"/>
              <a:gd name="connsiteY2" fmla="*/ 520337 h 520337"/>
              <a:gd name="connsiteX3" fmla="*/ 8297217 w 8297217"/>
              <a:gd name="connsiteY3" fmla="*/ 0 h 520337"/>
              <a:gd name="connsiteX0" fmla="*/ 2806261 w 2806261"/>
              <a:gd name="connsiteY0" fmla="*/ 0 h 459560"/>
              <a:gd name="connsiteX1" fmla="*/ 0 w 2806261"/>
              <a:gd name="connsiteY1" fmla="*/ 23655 h 459560"/>
              <a:gd name="connsiteX2" fmla="*/ 20484 w 2806261"/>
              <a:gd name="connsiteY2" fmla="*/ 459560 h 459560"/>
              <a:gd name="connsiteX3" fmla="*/ 2806261 w 2806261"/>
              <a:gd name="connsiteY3" fmla="*/ 0 h 459560"/>
            </a:gdLst>
            <a:ahLst/>
            <a:cxnLst>
              <a:cxn ang="0">
                <a:pos x="connsiteX0" y="connsiteY0"/>
              </a:cxn>
              <a:cxn ang="0">
                <a:pos x="connsiteX1" y="connsiteY1"/>
              </a:cxn>
              <a:cxn ang="0">
                <a:pos x="connsiteX2" y="connsiteY2"/>
              </a:cxn>
              <a:cxn ang="0">
                <a:pos x="connsiteX3" y="connsiteY3"/>
              </a:cxn>
            </a:cxnLst>
            <a:rect l="l" t="t" r="r" b="b"/>
            <a:pathLst>
              <a:path w="2806261" h="459560">
                <a:moveTo>
                  <a:pt x="2806261" y="0"/>
                </a:moveTo>
                <a:lnTo>
                  <a:pt x="0" y="23655"/>
                </a:lnTo>
                <a:lnTo>
                  <a:pt x="20484" y="459560"/>
                </a:lnTo>
                <a:lnTo>
                  <a:pt x="2806261" y="0"/>
                </a:lnTo>
                <a:close/>
              </a:path>
            </a:pathLst>
          </a:custGeom>
          <a:solidFill>
            <a:srgbClr val="74BF4B"/>
          </a:solidFill>
          <a:ln w="12700" cap="flat" cmpd="sng" algn="ctr">
            <a:solidFill>
              <a:srgbClr val="74BF4B">
                <a:lumMod val="7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B1F"/>
              </a:solidFill>
              <a:effectLst/>
              <a:uLnTx/>
              <a:uFillTx/>
              <a:latin typeface="Arial" panose="020B0604020202020204" pitchFamily="34" charset="0"/>
              <a:ea typeface="+mn-ea"/>
              <a:cs typeface="Arial" panose="020B0604020202020204" pitchFamily="34" charset="0"/>
            </a:endParaRPr>
          </a:p>
        </p:txBody>
      </p:sp>
      <p:sp>
        <p:nvSpPr>
          <p:cNvPr id="301" name="TextBox 300">
            <a:extLst>
              <a:ext uri="{FF2B5EF4-FFF2-40B4-BE49-F238E27FC236}">
                <a16:creationId xmlns:a16="http://schemas.microsoft.com/office/drawing/2014/main" id="{60AEF141-B558-8EEF-8C1A-FEE2EC28D8FA}"/>
              </a:ext>
            </a:extLst>
          </p:cNvPr>
          <p:cNvSpPr txBox="1"/>
          <p:nvPr/>
        </p:nvSpPr>
        <p:spPr>
          <a:xfrm rot="21350517">
            <a:off x="3588686" y="4463447"/>
            <a:ext cx="922047" cy="461665"/>
          </a:xfrm>
          <a:prstGeom prst="rect">
            <a:avLst/>
          </a:prstGeom>
          <a:noFill/>
        </p:spPr>
        <p:txBody>
          <a:bodyPr wrap="none" rtlCol="0">
            <a:spAutoFit/>
          </a:bodyPr>
          <a:lstStyle/>
          <a:p>
            <a:pPr fontAlgn="auto">
              <a:spcBef>
                <a:spcPts val="0"/>
              </a:spcBef>
              <a:spcAft>
                <a:spcPts val="0"/>
              </a:spcAft>
              <a:defRPr/>
            </a:pPr>
            <a:r>
              <a:rPr lang="en-US" sz="2400">
                <a:solidFill>
                  <a:srgbClr val="000B1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LoRa</a:t>
            </a:r>
          </a:p>
        </p:txBody>
      </p:sp>
      <p:sp>
        <p:nvSpPr>
          <p:cNvPr id="302" name="TextBox 301">
            <a:extLst>
              <a:ext uri="{FF2B5EF4-FFF2-40B4-BE49-F238E27FC236}">
                <a16:creationId xmlns:a16="http://schemas.microsoft.com/office/drawing/2014/main" id="{51974D2B-265C-CE94-8D2B-F733EDF2B8EF}"/>
              </a:ext>
            </a:extLst>
          </p:cNvPr>
          <p:cNvSpPr txBox="1"/>
          <p:nvPr/>
        </p:nvSpPr>
        <p:spPr>
          <a:xfrm>
            <a:off x="5773288" y="2990644"/>
            <a:ext cx="902811" cy="461665"/>
          </a:xfrm>
          <a:prstGeom prst="rect">
            <a:avLst/>
          </a:prstGeom>
          <a:noFill/>
        </p:spPr>
        <p:txBody>
          <a:bodyPr wrap="none" rtlCol="0">
            <a:spAutoFit/>
          </a:bodyPr>
          <a:lstStyle/>
          <a:p>
            <a:pPr fontAlgn="auto">
              <a:spcBef>
                <a:spcPts val="0"/>
              </a:spcBef>
              <a:spcAft>
                <a:spcPts val="0"/>
              </a:spcAft>
              <a:defRPr/>
            </a:pPr>
            <a:r>
              <a:rPr lang="en-US" sz="2400">
                <a:solidFill>
                  <a:srgbClr val="000B1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Wi-Fi</a:t>
            </a:r>
          </a:p>
        </p:txBody>
      </p:sp>
      <p:sp>
        <p:nvSpPr>
          <p:cNvPr id="303" name="TextBox 302">
            <a:extLst>
              <a:ext uri="{FF2B5EF4-FFF2-40B4-BE49-F238E27FC236}">
                <a16:creationId xmlns:a16="http://schemas.microsoft.com/office/drawing/2014/main" id="{2FC34024-B27D-6D81-7B27-EDBD7AF69289}"/>
              </a:ext>
            </a:extLst>
          </p:cNvPr>
          <p:cNvSpPr txBox="1"/>
          <p:nvPr/>
        </p:nvSpPr>
        <p:spPr>
          <a:xfrm>
            <a:off x="7899985" y="2971423"/>
            <a:ext cx="902811" cy="461665"/>
          </a:xfrm>
          <a:prstGeom prst="rect">
            <a:avLst/>
          </a:prstGeom>
          <a:noFill/>
        </p:spPr>
        <p:txBody>
          <a:bodyPr wrap="none" rtlCol="0">
            <a:spAutoFit/>
          </a:bodyPr>
          <a:lstStyle/>
          <a:p>
            <a:pPr fontAlgn="auto">
              <a:spcBef>
                <a:spcPts val="0"/>
              </a:spcBef>
              <a:spcAft>
                <a:spcPts val="0"/>
              </a:spcAft>
              <a:defRPr/>
            </a:pPr>
            <a:r>
              <a:rPr lang="en-US" sz="2400">
                <a:solidFill>
                  <a:srgbClr val="000B1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Wi-Fi</a:t>
            </a:r>
          </a:p>
        </p:txBody>
      </p:sp>
      <p:sp>
        <p:nvSpPr>
          <p:cNvPr id="278" name="TextBox 277">
            <a:extLst>
              <a:ext uri="{FF2B5EF4-FFF2-40B4-BE49-F238E27FC236}">
                <a16:creationId xmlns:a16="http://schemas.microsoft.com/office/drawing/2014/main" id="{C20A9ED4-B460-75B6-DE99-98F9AD93E78E}"/>
              </a:ext>
            </a:extLst>
          </p:cNvPr>
          <p:cNvSpPr txBox="1"/>
          <p:nvPr/>
        </p:nvSpPr>
        <p:spPr>
          <a:xfrm>
            <a:off x="2390489" y="4475622"/>
            <a:ext cx="1272709" cy="584775"/>
          </a:xfrm>
          <a:prstGeom prst="rect">
            <a:avLst/>
          </a:prstGeom>
          <a:noFill/>
        </p:spPr>
        <p:txBody>
          <a:bodyPr wrap="square" rtlCol="0">
            <a:spAutoFit/>
          </a:bodyPr>
          <a:lstStyle/>
          <a:p>
            <a:pPr algn="ctr" fontAlgn="auto">
              <a:spcBef>
                <a:spcPts val="0"/>
              </a:spcBef>
              <a:spcAft>
                <a:spcPts val="0"/>
              </a:spcAft>
              <a:defRPr/>
            </a:pPr>
            <a:r>
              <a:rPr lang="en-US" sz="1600" b="1">
                <a:solidFill>
                  <a:srgbClr val="000B1F"/>
                </a:solidFill>
                <a:latin typeface="Arial" panose="020B0604020202020204" pitchFamily="34" charset="0"/>
                <a:ea typeface="ＭＳ Ｐゴシック" charset="0"/>
                <a:cs typeface="Arial" panose="020B0604020202020204" pitchFamily="34" charset="0"/>
              </a:rPr>
              <a:t>Manage-</a:t>
            </a:r>
          </a:p>
          <a:p>
            <a:pPr algn="ctr" fontAlgn="auto">
              <a:spcBef>
                <a:spcPts val="0"/>
              </a:spcBef>
              <a:spcAft>
                <a:spcPts val="0"/>
              </a:spcAft>
              <a:defRPr/>
            </a:pPr>
            <a:r>
              <a:rPr lang="en-US" sz="1600" b="1" err="1">
                <a:solidFill>
                  <a:srgbClr val="000B1F"/>
                </a:solidFill>
                <a:latin typeface="Arial" panose="020B0604020202020204" pitchFamily="34" charset="0"/>
                <a:ea typeface="ＭＳ Ｐゴシック" charset="0"/>
                <a:cs typeface="Arial" panose="020B0604020202020204" pitchFamily="34" charset="0"/>
              </a:rPr>
              <a:t>ment</a:t>
            </a:r>
            <a:endParaRPr lang="en-US" sz="1600" b="1">
              <a:solidFill>
                <a:srgbClr val="000B1F"/>
              </a:solidFill>
              <a:latin typeface="Arial" panose="020B0604020202020204" pitchFamily="34" charset="0"/>
              <a:ea typeface="ＭＳ Ｐゴシック" charset="0"/>
              <a:cs typeface="Arial" panose="020B0604020202020204" pitchFamily="34" charset="0"/>
            </a:endParaRPr>
          </a:p>
        </p:txBody>
      </p:sp>
      <p:sp>
        <p:nvSpPr>
          <p:cNvPr id="4" name="Slide Number Placeholder 3">
            <a:extLst>
              <a:ext uri="{FF2B5EF4-FFF2-40B4-BE49-F238E27FC236}">
                <a16:creationId xmlns:a16="http://schemas.microsoft.com/office/drawing/2014/main" id="{8E0E2C2B-1DE5-BE87-4777-13B929E82E96}"/>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27</a:t>
            </a:fld>
            <a:endParaRPr lang="en-US"/>
          </a:p>
        </p:txBody>
      </p:sp>
    </p:spTree>
    <p:extLst>
      <p:ext uri="{BB962C8B-B14F-4D97-AF65-F5344CB8AC3E}">
        <p14:creationId xmlns:p14="http://schemas.microsoft.com/office/powerpoint/2010/main" val="2075458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6BD2-261C-B11E-2D0D-A1CBAD24A13E}"/>
              </a:ext>
            </a:extLst>
          </p:cNvPr>
          <p:cNvSpPr>
            <a:spLocks noGrp="1"/>
          </p:cNvSpPr>
          <p:nvPr>
            <p:ph type="title"/>
          </p:nvPr>
        </p:nvSpPr>
        <p:spPr>
          <a:xfrm>
            <a:off x="1222311" y="0"/>
            <a:ext cx="10758193" cy="795130"/>
          </a:xfrm>
        </p:spPr>
        <p:txBody>
          <a:bodyPr/>
          <a:lstStyle/>
          <a:p>
            <a:r>
              <a:rPr lang="en-US"/>
              <a:t>Industry-Related Applications </a:t>
            </a:r>
            <a:r>
              <a:rPr lang="en-US" i="1"/>
              <a:t>Performance</a:t>
            </a:r>
            <a:r>
              <a:rPr lang="en-US"/>
              <a:t> Requirements</a:t>
            </a:r>
          </a:p>
        </p:txBody>
      </p:sp>
      <p:sp>
        <p:nvSpPr>
          <p:cNvPr id="31" name="Rectangle 30">
            <a:extLst>
              <a:ext uri="{FF2B5EF4-FFF2-40B4-BE49-F238E27FC236}">
                <a16:creationId xmlns:a16="http://schemas.microsoft.com/office/drawing/2014/main" id="{FFDABF3F-49EB-64B6-FD9F-9D6FEBCF556E}"/>
              </a:ext>
            </a:extLst>
          </p:cNvPr>
          <p:cNvSpPr/>
          <p:nvPr/>
        </p:nvSpPr>
        <p:spPr>
          <a:xfrm>
            <a:off x="2108242" y="2497339"/>
            <a:ext cx="1781407" cy="1208042"/>
          </a:xfrm>
          <a:prstGeom prst="rect">
            <a:avLst/>
          </a:prstGeom>
          <a:solidFill>
            <a:srgbClr val="FFFFFF">
              <a:alpha val="73000"/>
            </a:srgbClr>
          </a:solidFill>
          <a:ln w="6350" cap="flat" cmpd="sng" algn="ctr">
            <a:solidFill>
              <a:srgbClr val="FFFFFF">
                <a:lumMod val="85000"/>
              </a:srgbClr>
            </a:solidFill>
            <a:prstDash val="solid"/>
          </a:ln>
          <a:effectLst/>
        </p:spPr>
        <p:txBody>
          <a:bodyPr lIns="137160" rIns="13716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Autonomous Mining Vehicle</a:t>
            </a:r>
          </a:p>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a:solidFill>
                  <a:srgbClr val="005073"/>
                </a:solidFill>
                <a:latin typeface="Arial" panose="020B0604020202020204" pitchFamily="34" charset="0"/>
                <a:cs typeface="Arial" panose="020B0604020202020204" pitchFamily="34" charset="0"/>
              </a:rPr>
              <a:t>Train Control  &amp; Automated Trains </a:t>
            </a:r>
            <a:endPar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F3866B0-D166-C76B-63D0-0BDEB397E3A7}"/>
              </a:ext>
            </a:extLst>
          </p:cNvPr>
          <p:cNvSpPr/>
          <p:nvPr/>
        </p:nvSpPr>
        <p:spPr>
          <a:xfrm>
            <a:off x="2175145" y="4207034"/>
            <a:ext cx="1781408" cy="797844"/>
          </a:xfrm>
          <a:prstGeom prst="rect">
            <a:avLst/>
          </a:prstGeom>
          <a:solidFill>
            <a:srgbClr val="FFFFFF">
              <a:alpha val="73000"/>
            </a:srgbClr>
          </a:solidFill>
          <a:ln w="6350" cap="flat" cmpd="sng" algn="ctr">
            <a:solidFill>
              <a:srgbClr val="FFFFFF">
                <a:lumMod val="8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Autonomous Robots Signaling</a:t>
            </a:r>
          </a:p>
        </p:txBody>
      </p:sp>
      <p:sp>
        <p:nvSpPr>
          <p:cNvPr id="35" name="Rectangle 34">
            <a:extLst>
              <a:ext uri="{FF2B5EF4-FFF2-40B4-BE49-F238E27FC236}">
                <a16:creationId xmlns:a16="http://schemas.microsoft.com/office/drawing/2014/main" id="{70138239-0A7A-843E-4A60-07C7CD2FE600}"/>
              </a:ext>
            </a:extLst>
          </p:cNvPr>
          <p:cNvSpPr/>
          <p:nvPr/>
        </p:nvSpPr>
        <p:spPr>
          <a:xfrm>
            <a:off x="4048553" y="2720916"/>
            <a:ext cx="3475275" cy="625253"/>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Video Streaming for Security and Situational Awareness</a:t>
            </a:r>
          </a:p>
        </p:txBody>
      </p:sp>
      <p:sp>
        <p:nvSpPr>
          <p:cNvPr id="36" name="Rectangle 35">
            <a:extLst>
              <a:ext uri="{FF2B5EF4-FFF2-40B4-BE49-F238E27FC236}">
                <a16:creationId xmlns:a16="http://schemas.microsoft.com/office/drawing/2014/main" id="{A14A5A3E-6306-2483-B5AA-DB2EFA7D1DAE}"/>
              </a:ext>
            </a:extLst>
          </p:cNvPr>
          <p:cNvSpPr/>
          <p:nvPr/>
        </p:nvSpPr>
        <p:spPr>
          <a:xfrm>
            <a:off x="3956553" y="3387517"/>
            <a:ext cx="4010538" cy="494216"/>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Remote Crane Operations for Ports / Terminals</a:t>
            </a:r>
          </a:p>
        </p:txBody>
      </p:sp>
      <p:sp>
        <p:nvSpPr>
          <p:cNvPr id="37" name="Rectangle 36">
            <a:extLst>
              <a:ext uri="{FF2B5EF4-FFF2-40B4-BE49-F238E27FC236}">
                <a16:creationId xmlns:a16="http://schemas.microsoft.com/office/drawing/2014/main" id="{ED67B4D9-BA8B-E8A7-2DA8-65E18443D8F7}"/>
              </a:ext>
            </a:extLst>
          </p:cNvPr>
          <p:cNvSpPr/>
          <p:nvPr/>
        </p:nvSpPr>
        <p:spPr>
          <a:xfrm>
            <a:off x="4983600" y="3924953"/>
            <a:ext cx="2680752" cy="741210"/>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Video for </a:t>
            </a:r>
            <a:r>
              <a:rPr lang="en-US" sz="1600" kern="0">
                <a:solidFill>
                  <a:srgbClr val="005073"/>
                </a:solidFill>
                <a:latin typeface="Arial" panose="020B0604020202020204" pitchFamily="34" charset="0"/>
                <a:cs typeface="Arial" panose="020B0604020202020204" pitchFamily="34" charset="0"/>
              </a:rPr>
              <a:t>R</a:t>
            </a: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emote Operations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(Trucks, Cranes, etc.)</a:t>
            </a:r>
          </a:p>
        </p:txBody>
      </p:sp>
      <p:cxnSp>
        <p:nvCxnSpPr>
          <p:cNvPr id="38" name="Straight Arrow Connector 37">
            <a:extLst>
              <a:ext uri="{FF2B5EF4-FFF2-40B4-BE49-F238E27FC236}">
                <a16:creationId xmlns:a16="http://schemas.microsoft.com/office/drawing/2014/main" id="{628E632E-8BDA-5F9B-0F92-E03D8E3E50EA}"/>
              </a:ext>
            </a:extLst>
          </p:cNvPr>
          <p:cNvCxnSpPr>
            <a:cxnSpLocks/>
          </p:cNvCxnSpPr>
          <p:nvPr/>
        </p:nvCxnSpPr>
        <p:spPr>
          <a:xfrm>
            <a:off x="1865703" y="5271846"/>
            <a:ext cx="7649980" cy="0"/>
          </a:xfrm>
          <a:prstGeom prst="straightConnector1">
            <a:avLst/>
          </a:prstGeom>
          <a:noFill/>
          <a:ln w="76200" cap="flat" cmpd="sng" algn="ctr">
            <a:solidFill>
              <a:srgbClr val="1E4471"/>
            </a:solidFill>
            <a:prstDash val="solid"/>
            <a:tailEnd type="triangle"/>
          </a:ln>
          <a:effectLst/>
        </p:spPr>
      </p:cxnSp>
      <p:cxnSp>
        <p:nvCxnSpPr>
          <p:cNvPr id="39" name="Straight Arrow Connector 38">
            <a:extLst>
              <a:ext uri="{FF2B5EF4-FFF2-40B4-BE49-F238E27FC236}">
                <a16:creationId xmlns:a16="http://schemas.microsoft.com/office/drawing/2014/main" id="{4968B9E8-1248-0DE4-1288-BDF3612A900C}"/>
              </a:ext>
            </a:extLst>
          </p:cNvPr>
          <p:cNvCxnSpPr>
            <a:cxnSpLocks/>
          </p:cNvCxnSpPr>
          <p:nvPr/>
        </p:nvCxnSpPr>
        <p:spPr>
          <a:xfrm flipV="1">
            <a:off x="1865704" y="1790512"/>
            <a:ext cx="0" cy="3511469"/>
          </a:xfrm>
          <a:prstGeom prst="straightConnector1">
            <a:avLst/>
          </a:prstGeom>
          <a:noFill/>
          <a:ln w="76200" cap="flat" cmpd="sng" algn="ctr">
            <a:solidFill>
              <a:srgbClr val="1E4471"/>
            </a:solidFill>
            <a:prstDash val="solid"/>
            <a:tailEnd type="triangle"/>
          </a:ln>
          <a:effectLst/>
        </p:spPr>
      </p:cxnSp>
      <p:sp>
        <p:nvSpPr>
          <p:cNvPr id="40" name="TextBox 39">
            <a:extLst>
              <a:ext uri="{FF2B5EF4-FFF2-40B4-BE49-F238E27FC236}">
                <a16:creationId xmlns:a16="http://schemas.microsoft.com/office/drawing/2014/main" id="{62F54C00-DB48-7583-6F02-A0126E35182B}"/>
              </a:ext>
            </a:extLst>
          </p:cNvPr>
          <p:cNvSpPr txBox="1"/>
          <p:nvPr/>
        </p:nvSpPr>
        <p:spPr>
          <a:xfrm>
            <a:off x="8354255" y="4764519"/>
            <a:ext cx="1662600" cy="400110"/>
          </a:xfrm>
          <a:prstGeom prst="rect">
            <a:avLst/>
          </a:prstGeom>
          <a:noFill/>
        </p:spPr>
        <p:txBody>
          <a:bodyPr wrap="square" rtlCol="0">
            <a:spAutoFit/>
          </a:bodyPr>
          <a:lstStyle/>
          <a:p>
            <a:pPr defTabSz="457200">
              <a:defRPr/>
            </a:pPr>
            <a:r>
              <a:rPr lang="en-US" sz="2000" b="1">
                <a:solidFill>
                  <a:srgbClr val="0D274D"/>
                </a:solidFill>
                <a:latin typeface="Arial" panose="020B0604020202020204" pitchFamily="34" charset="0"/>
                <a:ea typeface="ＭＳ Ｐゴシック" charset="0"/>
                <a:cs typeface="Arial" panose="020B0604020202020204" pitchFamily="34" charset="0"/>
              </a:rPr>
              <a:t>Throughput</a:t>
            </a:r>
          </a:p>
        </p:txBody>
      </p:sp>
      <p:sp>
        <p:nvSpPr>
          <p:cNvPr id="41" name="TextBox 40">
            <a:extLst>
              <a:ext uri="{FF2B5EF4-FFF2-40B4-BE49-F238E27FC236}">
                <a16:creationId xmlns:a16="http://schemas.microsoft.com/office/drawing/2014/main" id="{CE9CCDCE-A03C-2A0E-A25A-255F0F0224DD}"/>
              </a:ext>
            </a:extLst>
          </p:cNvPr>
          <p:cNvSpPr txBox="1"/>
          <p:nvPr/>
        </p:nvSpPr>
        <p:spPr>
          <a:xfrm>
            <a:off x="561979" y="1642792"/>
            <a:ext cx="1203328" cy="400110"/>
          </a:xfrm>
          <a:prstGeom prst="rect">
            <a:avLst/>
          </a:prstGeom>
          <a:noFill/>
        </p:spPr>
        <p:txBody>
          <a:bodyPr wrap="square" rtlCol="0">
            <a:spAutoFit/>
          </a:bodyPr>
          <a:lstStyle/>
          <a:p>
            <a:pPr algn="r" defTabSz="457200">
              <a:defRPr/>
            </a:pPr>
            <a:r>
              <a:rPr lang="en-US" sz="2000" b="1">
                <a:solidFill>
                  <a:srgbClr val="0D274D"/>
                </a:solidFill>
                <a:latin typeface="Arial" panose="020B0604020202020204" pitchFamily="34" charset="0"/>
                <a:ea typeface="ＭＳ Ｐゴシック" charset="0"/>
                <a:cs typeface="Arial" panose="020B0604020202020204" pitchFamily="34" charset="0"/>
              </a:rPr>
              <a:t>Latency</a:t>
            </a:r>
            <a:endParaRPr lang="en-US" sz="1800" b="1">
              <a:solidFill>
                <a:srgbClr val="0D274D"/>
              </a:solidFill>
              <a:latin typeface="Arial" panose="020B0604020202020204" pitchFamily="34" charset="0"/>
              <a:ea typeface="ＭＳ Ｐゴシック" charset="0"/>
              <a:cs typeface="Arial" panose="020B0604020202020204" pitchFamily="34" charset="0"/>
            </a:endParaRPr>
          </a:p>
        </p:txBody>
      </p:sp>
      <p:cxnSp>
        <p:nvCxnSpPr>
          <p:cNvPr id="42" name="Straight Connector 41">
            <a:extLst>
              <a:ext uri="{FF2B5EF4-FFF2-40B4-BE49-F238E27FC236}">
                <a16:creationId xmlns:a16="http://schemas.microsoft.com/office/drawing/2014/main" id="{07006FC4-4CC7-917D-3227-3E3460CDC163}"/>
              </a:ext>
            </a:extLst>
          </p:cNvPr>
          <p:cNvCxnSpPr>
            <a:cxnSpLocks/>
          </p:cNvCxnSpPr>
          <p:nvPr/>
        </p:nvCxnSpPr>
        <p:spPr>
          <a:xfrm>
            <a:off x="2685314" y="5250938"/>
            <a:ext cx="0" cy="137996"/>
          </a:xfrm>
          <a:prstGeom prst="line">
            <a:avLst/>
          </a:prstGeom>
          <a:noFill/>
          <a:ln w="28575" cap="flat" cmpd="sng" algn="ctr">
            <a:solidFill>
              <a:srgbClr val="1E4471"/>
            </a:solidFill>
            <a:prstDash val="solid"/>
          </a:ln>
          <a:effectLst/>
        </p:spPr>
      </p:cxnSp>
      <p:sp>
        <p:nvSpPr>
          <p:cNvPr id="43" name="TextBox 42">
            <a:extLst>
              <a:ext uri="{FF2B5EF4-FFF2-40B4-BE49-F238E27FC236}">
                <a16:creationId xmlns:a16="http://schemas.microsoft.com/office/drawing/2014/main" id="{1247A986-34F2-3C13-6B3E-105D1F594626}"/>
              </a:ext>
            </a:extLst>
          </p:cNvPr>
          <p:cNvSpPr txBox="1"/>
          <p:nvPr/>
        </p:nvSpPr>
        <p:spPr>
          <a:xfrm>
            <a:off x="2242053"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 Mbps</a:t>
            </a:r>
          </a:p>
        </p:txBody>
      </p:sp>
      <p:cxnSp>
        <p:nvCxnSpPr>
          <p:cNvPr id="44" name="Straight Connector 43">
            <a:extLst>
              <a:ext uri="{FF2B5EF4-FFF2-40B4-BE49-F238E27FC236}">
                <a16:creationId xmlns:a16="http://schemas.microsoft.com/office/drawing/2014/main" id="{5EB16793-6E6B-15BF-C8F5-460B7DD771C5}"/>
              </a:ext>
            </a:extLst>
          </p:cNvPr>
          <p:cNvCxnSpPr>
            <a:cxnSpLocks/>
          </p:cNvCxnSpPr>
          <p:nvPr/>
        </p:nvCxnSpPr>
        <p:spPr>
          <a:xfrm>
            <a:off x="4399814" y="5250938"/>
            <a:ext cx="0" cy="137996"/>
          </a:xfrm>
          <a:prstGeom prst="line">
            <a:avLst/>
          </a:prstGeom>
          <a:noFill/>
          <a:ln w="28575" cap="flat" cmpd="sng" algn="ctr">
            <a:solidFill>
              <a:srgbClr val="1E4471"/>
            </a:solidFill>
            <a:prstDash val="solid"/>
          </a:ln>
          <a:effectLst/>
        </p:spPr>
      </p:cxnSp>
      <p:sp>
        <p:nvSpPr>
          <p:cNvPr id="45" name="TextBox 44">
            <a:extLst>
              <a:ext uri="{FF2B5EF4-FFF2-40B4-BE49-F238E27FC236}">
                <a16:creationId xmlns:a16="http://schemas.microsoft.com/office/drawing/2014/main" id="{22DCC377-25D1-1F0C-D5DE-21981B3ADAF3}"/>
              </a:ext>
            </a:extLst>
          </p:cNvPr>
          <p:cNvSpPr txBox="1"/>
          <p:nvPr/>
        </p:nvSpPr>
        <p:spPr>
          <a:xfrm>
            <a:off x="3956553"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100 Mbps</a:t>
            </a:r>
          </a:p>
        </p:txBody>
      </p:sp>
      <p:cxnSp>
        <p:nvCxnSpPr>
          <p:cNvPr id="46" name="Straight Connector 45">
            <a:extLst>
              <a:ext uri="{FF2B5EF4-FFF2-40B4-BE49-F238E27FC236}">
                <a16:creationId xmlns:a16="http://schemas.microsoft.com/office/drawing/2014/main" id="{3DE1CC3B-2356-7747-1157-FFAB8D47BBB2}"/>
              </a:ext>
            </a:extLst>
          </p:cNvPr>
          <p:cNvCxnSpPr>
            <a:cxnSpLocks/>
          </p:cNvCxnSpPr>
          <p:nvPr/>
        </p:nvCxnSpPr>
        <p:spPr>
          <a:xfrm>
            <a:off x="6097586" y="5250938"/>
            <a:ext cx="0" cy="137996"/>
          </a:xfrm>
          <a:prstGeom prst="line">
            <a:avLst/>
          </a:prstGeom>
          <a:noFill/>
          <a:ln w="28575" cap="flat" cmpd="sng" algn="ctr">
            <a:solidFill>
              <a:srgbClr val="1E4471"/>
            </a:solidFill>
            <a:prstDash val="solid"/>
          </a:ln>
          <a:effectLst/>
        </p:spPr>
      </p:cxnSp>
      <p:sp>
        <p:nvSpPr>
          <p:cNvPr id="47" name="TextBox 46">
            <a:extLst>
              <a:ext uri="{FF2B5EF4-FFF2-40B4-BE49-F238E27FC236}">
                <a16:creationId xmlns:a16="http://schemas.microsoft.com/office/drawing/2014/main" id="{2403C138-224D-0871-D4BE-1E4ED5C69EB3}"/>
              </a:ext>
            </a:extLst>
          </p:cNvPr>
          <p:cNvSpPr txBox="1"/>
          <p:nvPr/>
        </p:nvSpPr>
        <p:spPr>
          <a:xfrm>
            <a:off x="5654326"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1000 Mbps</a:t>
            </a:r>
          </a:p>
        </p:txBody>
      </p:sp>
      <p:cxnSp>
        <p:nvCxnSpPr>
          <p:cNvPr id="48" name="Straight Connector 47">
            <a:extLst>
              <a:ext uri="{FF2B5EF4-FFF2-40B4-BE49-F238E27FC236}">
                <a16:creationId xmlns:a16="http://schemas.microsoft.com/office/drawing/2014/main" id="{C3B66E13-82D7-793F-C2CF-8C391762D67E}"/>
              </a:ext>
            </a:extLst>
          </p:cNvPr>
          <p:cNvCxnSpPr>
            <a:cxnSpLocks/>
          </p:cNvCxnSpPr>
          <p:nvPr/>
        </p:nvCxnSpPr>
        <p:spPr>
          <a:xfrm flipH="1">
            <a:off x="1749553" y="4859103"/>
            <a:ext cx="95534" cy="0"/>
          </a:xfrm>
          <a:prstGeom prst="line">
            <a:avLst/>
          </a:prstGeom>
          <a:noFill/>
          <a:ln w="28575" cap="flat" cmpd="sng" algn="ctr">
            <a:solidFill>
              <a:srgbClr val="1E4471"/>
            </a:solidFill>
            <a:prstDash val="solid"/>
          </a:ln>
          <a:effectLst/>
        </p:spPr>
      </p:cxnSp>
      <p:sp>
        <p:nvSpPr>
          <p:cNvPr id="49" name="TextBox 48">
            <a:extLst>
              <a:ext uri="{FF2B5EF4-FFF2-40B4-BE49-F238E27FC236}">
                <a16:creationId xmlns:a16="http://schemas.microsoft.com/office/drawing/2014/main" id="{7BEEF3ED-6F4F-875C-C5F9-CB07ACC25B34}"/>
              </a:ext>
            </a:extLst>
          </p:cNvPr>
          <p:cNvSpPr txBox="1"/>
          <p:nvPr/>
        </p:nvSpPr>
        <p:spPr>
          <a:xfrm>
            <a:off x="1087482" y="4743686"/>
            <a:ext cx="662072" cy="338554"/>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 </a:t>
            </a:r>
            <a:r>
              <a:rPr lang="en-US" sz="1600" err="1">
                <a:solidFill>
                  <a:srgbClr val="282828"/>
                </a:solidFill>
                <a:latin typeface="Arial" panose="020B0604020202020204" pitchFamily="34" charset="0"/>
                <a:ea typeface="ＭＳ Ｐゴシック" charset="0"/>
                <a:cs typeface="Arial" panose="020B0604020202020204" pitchFamily="34" charset="0"/>
              </a:rPr>
              <a:t>ms</a:t>
            </a: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cxnSp>
        <p:nvCxnSpPr>
          <p:cNvPr id="50" name="Straight Connector 49">
            <a:extLst>
              <a:ext uri="{FF2B5EF4-FFF2-40B4-BE49-F238E27FC236}">
                <a16:creationId xmlns:a16="http://schemas.microsoft.com/office/drawing/2014/main" id="{E7139921-8C7E-4862-D9FD-965F7EBDE8CD}"/>
              </a:ext>
            </a:extLst>
          </p:cNvPr>
          <p:cNvCxnSpPr>
            <a:cxnSpLocks/>
          </p:cNvCxnSpPr>
          <p:nvPr/>
        </p:nvCxnSpPr>
        <p:spPr>
          <a:xfrm flipH="1">
            <a:off x="1749553" y="3655565"/>
            <a:ext cx="95534" cy="0"/>
          </a:xfrm>
          <a:prstGeom prst="line">
            <a:avLst/>
          </a:prstGeom>
          <a:noFill/>
          <a:ln w="28575" cap="flat" cmpd="sng" algn="ctr">
            <a:solidFill>
              <a:srgbClr val="1E4471"/>
            </a:solidFill>
            <a:prstDash val="solid"/>
          </a:ln>
          <a:effectLst/>
        </p:spPr>
      </p:cxnSp>
      <p:sp>
        <p:nvSpPr>
          <p:cNvPr id="51" name="TextBox 50">
            <a:extLst>
              <a:ext uri="{FF2B5EF4-FFF2-40B4-BE49-F238E27FC236}">
                <a16:creationId xmlns:a16="http://schemas.microsoft.com/office/drawing/2014/main" id="{3A990F4A-024D-FE62-2014-6EB592F11CAE}"/>
              </a:ext>
            </a:extLst>
          </p:cNvPr>
          <p:cNvSpPr txBox="1"/>
          <p:nvPr/>
        </p:nvSpPr>
        <p:spPr>
          <a:xfrm>
            <a:off x="929944" y="3540148"/>
            <a:ext cx="819610" cy="338554"/>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 </a:t>
            </a:r>
            <a:r>
              <a:rPr lang="en-US" sz="1600" err="1">
                <a:solidFill>
                  <a:srgbClr val="282828"/>
                </a:solidFill>
                <a:latin typeface="Arial" panose="020B0604020202020204" pitchFamily="34" charset="0"/>
                <a:ea typeface="ＭＳ Ｐゴシック" charset="0"/>
                <a:cs typeface="Arial" panose="020B0604020202020204" pitchFamily="34" charset="0"/>
              </a:rPr>
              <a:t>ms</a:t>
            </a: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cxnSp>
        <p:nvCxnSpPr>
          <p:cNvPr id="52" name="Straight Connector 51">
            <a:extLst>
              <a:ext uri="{FF2B5EF4-FFF2-40B4-BE49-F238E27FC236}">
                <a16:creationId xmlns:a16="http://schemas.microsoft.com/office/drawing/2014/main" id="{B60CD9D7-74A0-DD85-8D0B-728B3792F708}"/>
              </a:ext>
            </a:extLst>
          </p:cNvPr>
          <p:cNvCxnSpPr>
            <a:cxnSpLocks/>
          </p:cNvCxnSpPr>
          <p:nvPr/>
        </p:nvCxnSpPr>
        <p:spPr>
          <a:xfrm flipH="1">
            <a:off x="1749553" y="2524031"/>
            <a:ext cx="95534" cy="0"/>
          </a:xfrm>
          <a:prstGeom prst="line">
            <a:avLst/>
          </a:prstGeom>
          <a:noFill/>
          <a:ln w="28575" cap="flat" cmpd="sng" algn="ctr">
            <a:solidFill>
              <a:srgbClr val="1E4471"/>
            </a:solidFill>
            <a:prstDash val="solid"/>
          </a:ln>
          <a:effectLst/>
        </p:spPr>
      </p:cxnSp>
      <p:sp>
        <p:nvSpPr>
          <p:cNvPr id="53" name="TextBox 52">
            <a:extLst>
              <a:ext uri="{FF2B5EF4-FFF2-40B4-BE49-F238E27FC236}">
                <a16:creationId xmlns:a16="http://schemas.microsoft.com/office/drawing/2014/main" id="{123F11F3-5F5E-AF7E-0A39-216E13333E8A}"/>
              </a:ext>
            </a:extLst>
          </p:cNvPr>
          <p:cNvSpPr txBox="1"/>
          <p:nvPr/>
        </p:nvSpPr>
        <p:spPr>
          <a:xfrm>
            <a:off x="710367" y="2408614"/>
            <a:ext cx="1039188" cy="338554"/>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100 </a:t>
            </a:r>
            <a:r>
              <a:rPr lang="en-US" sz="1600" err="1">
                <a:solidFill>
                  <a:srgbClr val="282828"/>
                </a:solidFill>
                <a:latin typeface="Arial" panose="020B0604020202020204" pitchFamily="34" charset="0"/>
                <a:ea typeface="ＭＳ Ｐゴシック" charset="0"/>
                <a:cs typeface="Arial" panose="020B0604020202020204" pitchFamily="34" charset="0"/>
              </a:rPr>
              <a:t>ms</a:t>
            </a: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cxnSp>
        <p:nvCxnSpPr>
          <p:cNvPr id="54" name="Straight Connector 53">
            <a:extLst>
              <a:ext uri="{FF2B5EF4-FFF2-40B4-BE49-F238E27FC236}">
                <a16:creationId xmlns:a16="http://schemas.microsoft.com/office/drawing/2014/main" id="{951BFF69-D160-A903-D67D-D93C37E43534}"/>
              </a:ext>
            </a:extLst>
          </p:cNvPr>
          <p:cNvCxnSpPr>
            <a:cxnSpLocks/>
          </p:cNvCxnSpPr>
          <p:nvPr/>
        </p:nvCxnSpPr>
        <p:spPr>
          <a:xfrm>
            <a:off x="7523828" y="5250938"/>
            <a:ext cx="0" cy="137996"/>
          </a:xfrm>
          <a:prstGeom prst="line">
            <a:avLst/>
          </a:prstGeom>
          <a:noFill/>
          <a:ln w="28575" cap="flat" cmpd="sng" algn="ctr">
            <a:solidFill>
              <a:srgbClr val="1E4471"/>
            </a:solidFill>
            <a:prstDash val="solid"/>
          </a:ln>
          <a:effectLst/>
        </p:spPr>
      </p:cxnSp>
      <p:sp>
        <p:nvSpPr>
          <p:cNvPr id="55" name="TextBox 54">
            <a:extLst>
              <a:ext uri="{FF2B5EF4-FFF2-40B4-BE49-F238E27FC236}">
                <a16:creationId xmlns:a16="http://schemas.microsoft.com/office/drawing/2014/main" id="{5CE3F26D-024D-2023-4ECF-7F18E7A1B820}"/>
              </a:ext>
            </a:extLst>
          </p:cNvPr>
          <p:cNvSpPr txBox="1"/>
          <p:nvPr/>
        </p:nvSpPr>
        <p:spPr>
          <a:xfrm>
            <a:off x="7080568"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2000 Mbps</a:t>
            </a:r>
          </a:p>
        </p:txBody>
      </p:sp>
      <p:cxnSp>
        <p:nvCxnSpPr>
          <p:cNvPr id="56" name="Straight Connector 55">
            <a:extLst>
              <a:ext uri="{FF2B5EF4-FFF2-40B4-BE49-F238E27FC236}">
                <a16:creationId xmlns:a16="http://schemas.microsoft.com/office/drawing/2014/main" id="{7CD10A99-F65C-F96E-63DC-36FD68B181EB}"/>
              </a:ext>
            </a:extLst>
          </p:cNvPr>
          <p:cNvCxnSpPr>
            <a:cxnSpLocks/>
          </p:cNvCxnSpPr>
          <p:nvPr/>
        </p:nvCxnSpPr>
        <p:spPr>
          <a:xfrm>
            <a:off x="8853611" y="5250938"/>
            <a:ext cx="0" cy="137996"/>
          </a:xfrm>
          <a:prstGeom prst="line">
            <a:avLst/>
          </a:prstGeom>
          <a:noFill/>
          <a:ln w="28575" cap="flat" cmpd="sng" algn="ctr">
            <a:solidFill>
              <a:srgbClr val="1E4471"/>
            </a:solidFill>
            <a:prstDash val="solid"/>
          </a:ln>
          <a:effectLst/>
        </p:spPr>
      </p:cxnSp>
      <p:sp>
        <p:nvSpPr>
          <p:cNvPr id="57" name="TextBox 56">
            <a:extLst>
              <a:ext uri="{FF2B5EF4-FFF2-40B4-BE49-F238E27FC236}">
                <a16:creationId xmlns:a16="http://schemas.microsoft.com/office/drawing/2014/main" id="{2F16093E-C19E-962A-95D7-5B81A4FB40B2}"/>
              </a:ext>
            </a:extLst>
          </p:cNvPr>
          <p:cNvSpPr txBox="1"/>
          <p:nvPr/>
        </p:nvSpPr>
        <p:spPr>
          <a:xfrm>
            <a:off x="8410351"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3000 Mbps</a:t>
            </a:r>
          </a:p>
        </p:txBody>
      </p:sp>
      <p:sp>
        <p:nvSpPr>
          <p:cNvPr id="34" name="Rectangle 33">
            <a:extLst>
              <a:ext uri="{FF2B5EF4-FFF2-40B4-BE49-F238E27FC236}">
                <a16:creationId xmlns:a16="http://schemas.microsoft.com/office/drawing/2014/main" id="{42F5DD9F-F59F-8A76-9FEA-A28C21064601}"/>
              </a:ext>
            </a:extLst>
          </p:cNvPr>
          <p:cNvSpPr/>
          <p:nvPr/>
        </p:nvSpPr>
        <p:spPr>
          <a:xfrm>
            <a:off x="2952944" y="3883605"/>
            <a:ext cx="2496134" cy="427287"/>
          </a:xfrm>
          <a:prstGeom prst="rect">
            <a:avLst/>
          </a:prstGeom>
          <a:solidFill>
            <a:srgbClr val="FFFFFF">
              <a:alpha val="73000"/>
            </a:srgbClr>
          </a:solidFill>
          <a:ln w="6350" cap="flat" cmpd="sng" algn="ctr">
            <a:solidFill>
              <a:srgbClr val="FFFFFF">
                <a:lumMod val="8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Immersive Entertainment</a:t>
            </a:r>
          </a:p>
        </p:txBody>
      </p:sp>
      <p:sp>
        <p:nvSpPr>
          <p:cNvPr id="59" name="Rectangle 58">
            <a:extLst>
              <a:ext uri="{FF2B5EF4-FFF2-40B4-BE49-F238E27FC236}">
                <a16:creationId xmlns:a16="http://schemas.microsoft.com/office/drawing/2014/main" id="{9D84DD90-BEB6-0678-ECB8-B6A96CB09B0C}"/>
              </a:ext>
            </a:extLst>
          </p:cNvPr>
          <p:cNvSpPr/>
          <p:nvPr/>
        </p:nvSpPr>
        <p:spPr>
          <a:xfrm>
            <a:off x="4468430" y="2136141"/>
            <a:ext cx="4010538" cy="551091"/>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algn="ctr" defTabSz="457200" fontAlgn="auto">
              <a:spcBef>
                <a:spcPts val="0"/>
              </a:spcBef>
              <a:spcAft>
                <a:spcPts val="0"/>
              </a:spcAft>
            </a:pPr>
            <a:r>
              <a:rPr lang="en-US" sz="1600" kern="0">
                <a:solidFill>
                  <a:srgbClr val="005073"/>
                </a:solidFill>
                <a:latin typeface="Arial" panose="020B0604020202020204" pitchFamily="34" charset="0"/>
                <a:cs typeface="Arial" panose="020B0604020202020204" pitchFamily="34" charset="0"/>
              </a:rPr>
              <a:t>Data Backhaul (Wi-Fi for Passengers, Fixed Networks)</a:t>
            </a:r>
          </a:p>
        </p:txBody>
      </p:sp>
      <p:sp>
        <p:nvSpPr>
          <p:cNvPr id="4" name="Slide Number Placeholder 3">
            <a:extLst>
              <a:ext uri="{FF2B5EF4-FFF2-40B4-BE49-F238E27FC236}">
                <a16:creationId xmlns:a16="http://schemas.microsoft.com/office/drawing/2014/main" id="{40DDD9D9-F83E-ED2D-128F-5EC4DAE9155F}"/>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28</a:t>
            </a:fld>
            <a:endParaRPr lang="en-US"/>
          </a:p>
        </p:txBody>
      </p:sp>
    </p:spTree>
    <p:extLst>
      <p:ext uri="{BB962C8B-B14F-4D97-AF65-F5344CB8AC3E}">
        <p14:creationId xmlns:p14="http://schemas.microsoft.com/office/powerpoint/2010/main" val="476895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33C0AF6D-A806-D18C-E752-216AAE7D0704}"/>
              </a:ext>
            </a:extLst>
          </p:cNvPr>
          <p:cNvSpPr/>
          <p:nvPr/>
        </p:nvSpPr>
        <p:spPr>
          <a:xfrm>
            <a:off x="4468430" y="2173465"/>
            <a:ext cx="4010538" cy="551091"/>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algn="ctr" defTabSz="457200" fontAlgn="auto">
              <a:spcBef>
                <a:spcPts val="0"/>
              </a:spcBef>
              <a:spcAft>
                <a:spcPts val="0"/>
              </a:spcAft>
            </a:pPr>
            <a:r>
              <a:rPr lang="en-US" sz="1600" kern="0">
                <a:solidFill>
                  <a:srgbClr val="005073"/>
                </a:solidFill>
                <a:latin typeface="Arial" panose="020B0604020202020204" pitchFamily="34" charset="0"/>
                <a:cs typeface="Arial" panose="020B0604020202020204" pitchFamily="34" charset="0"/>
              </a:rPr>
              <a:t>Data Backhaul (Wi-Fi for Passengers, Fixed Networks</a:t>
            </a:r>
          </a:p>
        </p:txBody>
      </p:sp>
      <p:sp>
        <p:nvSpPr>
          <p:cNvPr id="2" name="Title 1">
            <a:extLst>
              <a:ext uri="{FF2B5EF4-FFF2-40B4-BE49-F238E27FC236}">
                <a16:creationId xmlns:a16="http://schemas.microsoft.com/office/drawing/2014/main" id="{030E4A11-C7BE-42BA-4445-130AEB39F584}"/>
              </a:ext>
            </a:extLst>
          </p:cNvPr>
          <p:cNvSpPr>
            <a:spLocks noGrp="1"/>
          </p:cNvSpPr>
          <p:nvPr>
            <p:ph type="title"/>
          </p:nvPr>
        </p:nvSpPr>
        <p:spPr>
          <a:xfrm>
            <a:off x="1400182" y="0"/>
            <a:ext cx="9629767" cy="795130"/>
          </a:xfrm>
        </p:spPr>
        <p:txBody>
          <a:bodyPr/>
          <a:lstStyle/>
          <a:p>
            <a:r>
              <a:rPr lang="en-US"/>
              <a:t>Applications Requirements Vs. Wireless Technology</a:t>
            </a:r>
          </a:p>
        </p:txBody>
      </p:sp>
      <p:sp>
        <p:nvSpPr>
          <p:cNvPr id="4" name="Rectangle 3">
            <a:extLst>
              <a:ext uri="{FF2B5EF4-FFF2-40B4-BE49-F238E27FC236}">
                <a16:creationId xmlns:a16="http://schemas.microsoft.com/office/drawing/2014/main" id="{06DB1471-9B3F-F873-58E1-F7312A12F77B}"/>
              </a:ext>
            </a:extLst>
          </p:cNvPr>
          <p:cNvSpPr/>
          <p:nvPr/>
        </p:nvSpPr>
        <p:spPr>
          <a:xfrm>
            <a:off x="2108242" y="2497339"/>
            <a:ext cx="1781407" cy="1208042"/>
          </a:xfrm>
          <a:prstGeom prst="rect">
            <a:avLst/>
          </a:prstGeom>
          <a:solidFill>
            <a:srgbClr val="FFFFFF">
              <a:alpha val="73000"/>
            </a:srgbClr>
          </a:solidFill>
          <a:ln w="6350" cap="flat" cmpd="sng" algn="ctr">
            <a:solidFill>
              <a:srgbClr val="FFFFFF">
                <a:lumMod val="85000"/>
              </a:srgbClr>
            </a:solidFill>
            <a:prstDash val="solid"/>
          </a:ln>
          <a:effectLst/>
        </p:spPr>
        <p:txBody>
          <a:bodyPr lIns="137160" rIns="13716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Autonomous Mining Vehicle</a:t>
            </a:r>
          </a:p>
          <a:p>
            <a:pPr marL="0" marR="0" lvl="0" indent="0" algn="ctr" defTabSz="457200" eaLnBrk="1" fontAlgn="auto" latinLnBrk="0" hangingPunct="1">
              <a:lnSpc>
                <a:spcPct val="100000"/>
              </a:lnSpc>
              <a:spcBef>
                <a:spcPts val="0"/>
              </a:spcBef>
              <a:spcAft>
                <a:spcPts val="0"/>
              </a:spcAft>
              <a:buClrTx/>
              <a:buSzTx/>
              <a:buFontTx/>
              <a:buNone/>
              <a:tabLst/>
              <a:defRPr/>
            </a:pPr>
            <a:r>
              <a:rPr lang="en-US" sz="1600" kern="0">
                <a:solidFill>
                  <a:srgbClr val="005073"/>
                </a:solidFill>
                <a:latin typeface="Arial" panose="020B0604020202020204" pitchFamily="34" charset="0"/>
                <a:cs typeface="Arial" panose="020B0604020202020204" pitchFamily="34" charset="0"/>
              </a:rPr>
              <a:t>Train Control  &amp; Automated Trains </a:t>
            </a:r>
            <a:endPar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9E01486-0838-D889-61A5-BA23A081ED08}"/>
              </a:ext>
            </a:extLst>
          </p:cNvPr>
          <p:cNvSpPr/>
          <p:nvPr/>
        </p:nvSpPr>
        <p:spPr>
          <a:xfrm>
            <a:off x="2175145" y="4362997"/>
            <a:ext cx="1781408" cy="616227"/>
          </a:xfrm>
          <a:prstGeom prst="rect">
            <a:avLst/>
          </a:prstGeom>
          <a:solidFill>
            <a:srgbClr val="FFFFFF">
              <a:alpha val="73000"/>
            </a:srgbClr>
          </a:solidFill>
          <a:ln w="6350" cap="flat" cmpd="sng" algn="ctr">
            <a:solidFill>
              <a:srgbClr val="FFFFFF">
                <a:lumMod val="8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Autonomous Robots Signaling</a:t>
            </a:r>
          </a:p>
        </p:txBody>
      </p:sp>
      <p:sp>
        <p:nvSpPr>
          <p:cNvPr id="6" name="Rectangle 5">
            <a:extLst>
              <a:ext uri="{FF2B5EF4-FFF2-40B4-BE49-F238E27FC236}">
                <a16:creationId xmlns:a16="http://schemas.microsoft.com/office/drawing/2014/main" id="{5D2DA7D1-8E07-0F31-DC53-9B2D93DCD8AE}"/>
              </a:ext>
            </a:extLst>
          </p:cNvPr>
          <p:cNvSpPr/>
          <p:nvPr/>
        </p:nvSpPr>
        <p:spPr>
          <a:xfrm>
            <a:off x="4048553" y="2720916"/>
            <a:ext cx="3475275" cy="625253"/>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Video Streaming for Security and Situational Awareness</a:t>
            </a:r>
          </a:p>
        </p:txBody>
      </p:sp>
      <p:sp>
        <p:nvSpPr>
          <p:cNvPr id="7" name="Rectangle 6">
            <a:extLst>
              <a:ext uri="{FF2B5EF4-FFF2-40B4-BE49-F238E27FC236}">
                <a16:creationId xmlns:a16="http://schemas.microsoft.com/office/drawing/2014/main" id="{F4E20CE5-05B4-3DF2-8230-BC08E7B307CD}"/>
              </a:ext>
            </a:extLst>
          </p:cNvPr>
          <p:cNvSpPr/>
          <p:nvPr/>
        </p:nvSpPr>
        <p:spPr>
          <a:xfrm>
            <a:off x="3956553" y="3387517"/>
            <a:ext cx="4010538" cy="494216"/>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Remote Crane Operations for Ports / Terminals</a:t>
            </a:r>
          </a:p>
        </p:txBody>
      </p:sp>
      <p:sp>
        <p:nvSpPr>
          <p:cNvPr id="8" name="Rectangle 7">
            <a:extLst>
              <a:ext uri="{FF2B5EF4-FFF2-40B4-BE49-F238E27FC236}">
                <a16:creationId xmlns:a16="http://schemas.microsoft.com/office/drawing/2014/main" id="{4BB01525-30C6-2831-FFD5-F4C04C754800}"/>
              </a:ext>
            </a:extLst>
          </p:cNvPr>
          <p:cNvSpPr/>
          <p:nvPr/>
        </p:nvSpPr>
        <p:spPr>
          <a:xfrm>
            <a:off x="4983600" y="3924953"/>
            <a:ext cx="2680752" cy="741210"/>
          </a:xfrm>
          <a:prstGeom prst="rect">
            <a:avLst/>
          </a:prstGeom>
          <a:solidFill>
            <a:srgbClr val="FFFFFF">
              <a:alpha val="73000"/>
            </a:srgbClr>
          </a:solidFill>
          <a:ln w="6350" cap="flat" cmpd="sng" algn="ctr">
            <a:solidFill>
              <a:srgbClr val="FFFFFF">
                <a:lumMod val="85000"/>
              </a:srgbClr>
            </a:solidFill>
            <a:prstDash val="solid"/>
          </a:ln>
          <a:effectLst/>
        </p:spPr>
        <p:txBody>
          <a:bodyPr lIns="205740" rIns="20574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Video for </a:t>
            </a:r>
            <a:r>
              <a:rPr lang="en-US" sz="1600" kern="0">
                <a:solidFill>
                  <a:srgbClr val="005073"/>
                </a:solidFill>
                <a:latin typeface="Arial" panose="020B0604020202020204" pitchFamily="34" charset="0"/>
                <a:cs typeface="Arial" panose="020B0604020202020204" pitchFamily="34" charset="0"/>
              </a:rPr>
              <a:t>R</a:t>
            </a: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emote Operations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(Trucks, Cranes, etc.)</a:t>
            </a:r>
          </a:p>
        </p:txBody>
      </p:sp>
      <p:cxnSp>
        <p:nvCxnSpPr>
          <p:cNvPr id="9" name="Straight Arrow Connector 8">
            <a:extLst>
              <a:ext uri="{FF2B5EF4-FFF2-40B4-BE49-F238E27FC236}">
                <a16:creationId xmlns:a16="http://schemas.microsoft.com/office/drawing/2014/main" id="{66C34BAE-8B1E-CF63-9B20-80EED0731D5E}"/>
              </a:ext>
            </a:extLst>
          </p:cNvPr>
          <p:cNvCxnSpPr>
            <a:cxnSpLocks/>
          </p:cNvCxnSpPr>
          <p:nvPr/>
        </p:nvCxnSpPr>
        <p:spPr>
          <a:xfrm>
            <a:off x="1865703" y="5271846"/>
            <a:ext cx="7649980" cy="0"/>
          </a:xfrm>
          <a:prstGeom prst="straightConnector1">
            <a:avLst/>
          </a:prstGeom>
          <a:noFill/>
          <a:ln w="76200" cap="flat" cmpd="sng" algn="ctr">
            <a:solidFill>
              <a:srgbClr val="1E4471"/>
            </a:solidFill>
            <a:prstDash val="solid"/>
            <a:tailEnd type="triangle"/>
          </a:ln>
          <a:effectLst/>
        </p:spPr>
      </p:cxnSp>
      <p:cxnSp>
        <p:nvCxnSpPr>
          <p:cNvPr id="10" name="Straight Arrow Connector 9">
            <a:extLst>
              <a:ext uri="{FF2B5EF4-FFF2-40B4-BE49-F238E27FC236}">
                <a16:creationId xmlns:a16="http://schemas.microsoft.com/office/drawing/2014/main" id="{E72651C7-2BC2-218F-03D0-E6B49868E5D5}"/>
              </a:ext>
            </a:extLst>
          </p:cNvPr>
          <p:cNvCxnSpPr>
            <a:cxnSpLocks/>
          </p:cNvCxnSpPr>
          <p:nvPr/>
        </p:nvCxnSpPr>
        <p:spPr>
          <a:xfrm flipV="1">
            <a:off x="1865704" y="1790512"/>
            <a:ext cx="0" cy="3511469"/>
          </a:xfrm>
          <a:prstGeom prst="straightConnector1">
            <a:avLst/>
          </a:prstGeom>
          <a:noFill/>
          <a:ln w="76200" cap="flat" cmpd="sng" algn="ctr">
            <a:solidFill>
              <a:srgbClr val="1E4471"/>
            </a:solidFill>
            <a:prstDash val="solid"/>
            <a:tailEnd type="triangle"/>
          </a:ln>
          <a:effectLst/>
        </p:spPr>
      </p:cxnSp>
      <p:sp>
        <p:nvSpPr>
          <p:cNvPr id="11" name="TextBox 10">
            <a:extLst>
              <a:ext uri="{FF2B5EF4-FFF2-40B4-BE49-F238E27FC236}">
                <a16:creationId xmlns:a16="http://schemas.microsoft.com/office/drawing/2014/main" id="{77F60970-1B7A-822B-4E5E-558B373B9361}"/>
              </a:ext>
            </a:extLst>
          </p:cNvPr>
          <p:cNvSpPr txBox="1"/>
          <p:nvPr/>
        </p:nvSpPr>
        <p:spPr>
          <a:xfrm>
            <a:off x="8354255" y="4764519"/>
            <a:ext cx="1662600" cy="400110"/>
          </a:xfrm>
          <a:prstGeom prst="rect">
            <a:avLst/>
          </a:prstGeom>
          <a:noFill/>
        </p:spPr>
        <p:txBody>
          <a:bodyPr wrap="square" rtlCol="0">
            <a:spAutoFit/>
          </a:bodyPr>
          <a:lstStyle/>
          <a:p>
            <a:pPr defTabSz="457200">
              <a:defRPr/>
            </a:pPr>
            <a:r>
              <a:rPr lang="en-US" sz="2000" b="1">
                <a:solidFill>
                  <a:srgbClr val="0D274D"/>
                </a:solidFill>
                <a:latin typeface="Arial" panose="020B0604020202020204" pitchFamily="34" charset="0"/>
                <a:ea typeface="ＭＳ Ｐゴシック" charset="0"/>
                <a:cs typeface="Arial" panose="020B0604020202020204" pitchFamily="34" charset="0"/>
              </a:rPr>
              <a:t>Throughput</a:t>
            </a:r>
          </a:p>
        </p:txBody>
      </p:sp>
      <p:sp>
        <p:nvSpPr>
          <p:cNvPr id="12" name="TextBox 11">
            <a:extLst>
              <a:ext uri="{FF2B5EF4-FFF2-40B4-BE49-F238E27FC236}">
                <a16:creationId xmlns:a16="http://schemas.microsoft.com/office/drawing/2014/main" id="{7B0E7279-8610-AACE-166D-59AEC3E5508D}"/>
              </a:ext>
            </a:extLst>
          </p:cNvPr>
          <p:cNvSpPr txBox="1"/>
          <p:nvPr/>
        </p:nvSpPr>
        <p:spPr>
          <a:xfrm>
            <a:off x="561978" y="1642792"/>
            <a:ext cx="1203329" cy="400110"/>
          </a:xfrm>
          <a:prstGeom prst="rect">
            <a:avLst/>
          </a:prstGeom>
          <a:noFill/>
        </p:spPr>
        <p:txBody>
          <a:bodyPr wrap="square" rtlCol="0">
            <a:spAutoFit/>
          </a:bodyPr>
          <a:lstStyle/>
          <a:p>
            <a:pPr algn="r" defTabSz="457200">
              <a:defRPr/>
            </a:pPr>
            <a:r>
              <a:rPr lang="en-US" sz="2000" b="1">
                <a:solidFill>
                  <a:srgbClr val="0D274D"/>
                </a:solidFill>
                <a:latin typeface="Arial" panose="020B0604020202020204" pitchFamily="34" charset="0"/>
                <a:ea typeface="ＭＳ Ｐゴシック" charset="0"/>
                <a:cs typeface="Arial" panose="020B0604020202020204" pitchFamily="34" charset="0"/>
              </a:rPr>
              <a:t>Latency</a:t>
            </a:r>
            <a:endParaRPr lang="en-US" sz="1800" b="1">
              <a:solidFill>
                <a:srgbClr val="0D274D"/>
              </a:solidFill>
              <a:latin typeface="Arial" panose="020B0604020202020204" pitchFamily="34" charset="0"/>
              <a:ea typeface="ＭＳ Ｐゴシック" charset="0"/>
              <a:cs typeface="Arial" panose="020B0604020202020204" pitchFamily="34" charset="0"/>
            </a:endParaRPr>
          </a:p>
        </p:txBody>
      </p:sp>
      <p:cxnSp>
        <p:nvCxnSpPr>
          <p:cNvPr id="13" name="Straight Connector 12">
            <a:extLst>
              <a:ext uri="{FF2B5EF4-FFF2-40B4-BE49-F238E27FC236}">
                <a16:creationId xmlns:a16="http://schemas.microsoft.com/office/drawing/2014/main" id="{84BB0527-BE01-E829-311C-96A2C1E14F86}"/>
              </a:ext>
            </a:extLst>
          </p:cNvPr>
          <p:cNvCxnSpPr>
            <a:cxnSpLocks/>
          </p:cNvCxnSpPr>
          <p:nvPr/>
        </p:nvCxnSpPr>
        <p:spPr>
          <a:xfrm>
            <a:off x="2685314" y="5250938"/>
            <a:ext cx="0" cy="137996"/>
          </a:xfrm>
          <a:prstGeom prst="line">
            <a:avLst/>
          </a:prstGeom>
          <a:noFill/>
          <a:ln w="28575" cap="flat" cmpd="sng" algn="ctr">
            <a:solidFill>
              <a:srgbClr val="1E4471"/>
            </a:solidFill>
            <a:prstDash val="solid"/>
          </a:ln>
          <a:effectLst/>
        </p:spPr>
      </p:cxnSp>
      <p:sp>
        <p:nvSpPr>
          <p:cNvPr id="14" name="TextBox 13">
            <a:extLst>
              <a:ext uri="{FF2B5EF4-FFF2-40B4-BE49-F238E27FC236}">
                <a16:creationId xmlns:a16="http://schemas.microsoft.com/office/drawing/2014/main" id="{17FAA402-69A9-3B17-C8A4-3CC1A52E3CAA}"/>
              </a:ext>
            </a:extLst>
          </p:cNvPr>
          <p:cNvSpPr txBox="1"/>
          <p:nvPr/>
        </p:nvSpPr>
        <p:spPr>
          <a:xfrm>
            <a:off x="2242053"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 Mbps</a:t>
            </a:r>
          </a:p>
        </p:txBody>
      </p:sp>
      <p:cxnSp>
        <p:nvCxnSpPr>
          <p:cNvPr id="15" name="Straight Connector 14">
            <a:extLst>
              <a:ext uri="{FF2B5EF4-FFF2-40B4-BE49-F238E27FC236}">
                <a16:creationId xmlns:a16="http://schemas.microsoft.com/office/drawing/2014/main" id="{E8A06A32-889A-4BF5-E0E4-B6F0185C165F}"/>
              </a:ext>
            </a:extLst>
          </p:cNvPr>
          <p:cNvCxnSpPr>
            <a:cxnSpLocks/>
          </p:cNvCxnSpPr>
          <p:nvPr/>
        </p:nvCxnSpPr>
        <p:spPr>
          <a:xfrm>
            <a:off x="4399814" y="5250938"/>
            <a:ext cx="0" cy="137996"/>
          </a:xfrm>
          <a:prstGeom prst="line">
            <a:avLst/>
          </a:prstGeom>
          <a:noFill/>
          <a:ln w="28575" cap="flat" cmpd="sng" algn="ctr">
            <a:solidFill>
              <a:srgbClr val="1E4471"/>
            </a:solidFill>
            <a:prstDash val="solid"/>
          </a:ln>
          <a:effectLst/>
        </p:spPr>
      </p:cxnSp>
      <p:sp>
        <p:nvSpPr>
          <p:cNvPr id="16" name="TextBox 15">
            <a:extLst>
              <a:ext uri="{FF2B5EF4-FFF2-40B4-BE49-F238E27FC236}">
                <a16:creationId xmlns:a16="http://schemas.microsoft.com/office/drawing/2014/main" id="{B0178985-8286-AA29-14F5-D9816AC33ECE}"/>
              </a:ext>
            </a:extLst>
          </p:cNvPr>
          <p:cNvSpPr txBox="1"/>
          <p:nvPr/>
        </p:nvSpPr>
        <p:spPr>
          <a:xfrm>
            <a:off x="3956553"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100 Mbps</a:t>
            </a:r>
          </a:p>
        </p:txBody>
      </p:sp>
      <p:cxnSp>
        <p:nvCxnSpPr>
          <p:cNvPr id="17" name="Straight Connector 16">
            <a:extLst>
              <a:ext uri="{FF2B5EF4-FFF2-40B4-BE49-F238E27FC236}">
                <a16:creationId xmlns:a16="http://schemas.microsoft.com/office/drawing/2014/main" id="{4925C7AE-8E76-73D0-AA4B-A76D7E01A843}"/>
              </a:ext>
            </a:extLst>
          </p:cNvPr>
          <p:cNvCxnSpPr>
            <a:cxnSpLocks/>
          </p:cNvCxnSpPr>
          <p:nvPr/>
        </p:nvCxnSpPr>
        <p:spPr>
          <a:xfrm>
            <a:off x="6097586" y="5250938"/>
            <a:ext cx="0" cy="137996"/>
          </a:xfrm>
          <a:prstGeom prst="line">
            <a:avLst/>
          </a:prstGeom>
          <a:noFill/>
          <a:ln w="28575" cap="flat" cmpd="sng" algn="ctr">
            <a:solidFill>
              <a:srgbClr val="1E4471"/>
            </a:solidFill>
            <a:prstDash val="solid"/>
          </a:ln>
          <a:effectLst/>
        </p:spPr>
      </p:cxnSp>
      <p:sp>
        <p:nvSpPr>
          <p:cNvPr id="18" name="TextBox 17">
            <a:extLst>
              <a:ext uri="{FF2B5EF4-FFF2-40B4-BE49-F238E27FC236}">
                <a16:creationId xmlns:a16="http://schemas.microsoft.com/office/drawing/2014/main" id="{A0E66E62-5E69-1B98-CD55-6BBAD5F92AD7}"/>
              </a:ext>
            </a:extLst>
          </p:cNvPr>
          <p:cNvSpPr txBox="1"/>
          <p:nvPr/>
        </p:nvSpPr>
        <p:spPr>
          <a:xfrm>
            <a:off x="5654326"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1000 Mbps</a:t>
            </a:r>
          </a:p>
        </p:txBody>
      </p:sp>
      <p:cxnSp>
        <p:nvCxnSpPr>
          <p:cNvPr id="19" name="Straight Connector 18">
            <a:extLst>
              <a:ext uri="{FF2B5EF4-FFF2-40B4-BE49-F238E27FC236}">
                <a16:creationId xmlns:a16="http://schemas.microsoft.com/office/drawing/2014/main" id="{6DD61007-BDB7-2143-8CE9-4B4CE89DB40A}"/>
              </a:ext>
            </a:extLst>
          </p:cNvPr>
          <p:cNvCxnSpPr>
            <a:cxnSpLocks/>
          </p:cNvCxnSpPr>
          <p:nvPr/>
        </p:nvCxnSpPr>
        <p:spPr>
          <a:xfrm flipH="1">
            <a:off x="1749553" y="4859103"/>
            <a:ext cx="95534" cy="0"/>
          </a:xfrm>
          <a:prstGeom prst="line">
            <a:avLst/>
          </a:prstGeom>
          <a:noFill/>
          <a:ln w="28575" cap="flat" cmpd="sng" algn="ctr">
            <a:solidFill>
              <a:srgbClr val="1E4471"/>
            </a:solidFill>
            <a:prstDash val="solid"/>
          </a:ln>
          <a:effectLst/>
        </p:spPr>
      </p:cxnSp>
      <p:sp>
        <p:nvSpPr>
          <p:cNvPr id="20" name="TextBox 19">
            <a:extLst>
              <a:ext uri="{FF2B5EF4-FFF2-40B4-BE49-F238E27FC236}">
                <a16:creationId xmlns:a16="http://schemas.microsoft.com/office/drawing/2014/main" id="{FA007B25-AE2E-65E6-ADC5-D9ECA9A21E84}"/>
              </a:ext>
            </a:extLst>
          </p:cNvPr>
          <p:cNvSpPr txBox="1"/>
          <p:nvPr/>
        </p:nvSpPr>
        <p:spPr>
          <a:xfrm>
            <a:off x="1087482" y="4743686"/>
            <a:ext cx="662072" cy="338554"/>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 </a:t>
            </a:r>
            <a:r>
              <a:rPr lang="en-US" sz="1600" err="1">
                <a:solidFill>
                  <a:srgbClr val="282828"/>
                </a:solidFill>
                <a:latin typeface="Arial" panose="020B0604020202020204" pitchFamily="34" charset="0"/>
                <a:ea typeface="ＭＳ Ｐゴシック" charset="0"/>
                <a:cs typeface="Arial" panose="020B0604020202020204" pitchFamily="34" charset="0"/>
              </a:rPr>
              <a:t>ms</a:t>
            </a: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cxnSp>
        <p:nvCxnSpPr>
          <p:cNvPr id="21" name="Straight Connector 20">
            <a:extLst>
              <a:ext uri="{FF2B5EF4-FFF2-40B4-BE49-F238E27FC236}">
                <a16:creationId xmlns:a16="http://schemas.microsoft.com/office/drawing/2014/main" id="{4DE0F32C-9066-6019-0D9E-C61BCEFCDE7F}"/>
              </a:ext>
            </a:extLst>
          </p:cNvPr>
          <p:cNvCxnSpPr>
            <a:cxnSpLocks/>
          </p:cNvCxnSpPr>
          <p:nvPr/>
        </p:nvCxnSpPr>
        <p:spPr>
          <a:xfrm flipH="1">
            <a:off x="1749553" y="3655565"/>
            <a:ext cx="95534" cy="0"/>
          </a:xfrm>
          <a:prstGeom prst="line">
            <a:avLst/>
          </a:prstGeom>
          <a:noFill/>
          <a:ln w="28575" cap="flat" cmpd="sng" algn="ctr">
            <a:solidFill>
              <a:srgbClr val="1E4471"/>
            </a:solidFill>
            <a:prstDash val="solid"/>
          </a:ln>
          <a:effectLst/>
        </p:spPr>
      </p:cxnSp>
      <p:sp>
        <p:nvSpPr>
          <p:cNvPr id="22" name="TextBox 21">
            <a:extLst>
              <a:ext uri="{FF2B5EF4-FFF2-40B4-BE49-F238E27FC236}">
                <a16:creationId xmlns:a16="http://schemas.microsoft.com/office/drawing/2014/main" id="{AD6D1660-91C5-00DD-90D4-DF70A01D3DF7}"/>
              </a:ext>
            </a:extLst>
          </p:cNvPr>
          <p:cNvSpPr txBox="1"/>
          <p:nvPr/>
        </p:nvSpPr>
        <p:spPr>
          <a:xfrm>
            <a:off x="929944" y="3540148"/>
            <a:ext cx="819610" cy="338554"/>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 </a:t>
            </a:r>
            <a:r>
              <a:rPr lang="en-US" sz="1600" err="1">
                <a:solidFill>
                  <a:srgbClr val="282828"/>
                </a:solidFill>
                <a:latin typeface="Arial" panose="020B0604020202020204" pitchFamily="34" charset="0"/>
                <a:ea typeface="ＭＳ Ｐゴシック" charset="0"/>
                <a:cs typeface="Arial" panose="020B0604020202020204" pitchFamily="34" charset="0"/>
              </a:rPr>
              <a:t>ms</a:t>
            </a: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cxnSp>
        <p:nvCxnSpPr>
          <p:cNvPr id="23" name="Straight Connector 22">
            <a:extLst>
              <a:ext uri="{FF2B5EF4-FFF2-40B4-BE49-F238E27FC236}">
                <a16:creationId xmlns:a16="http://schemas.microsoft.com/office/drawing/2014/main" id="{10DCFB58-FFA6-9B50-5F54-663B9F162057}"/>
              </a:ext>
            </a:extLst>
          </p:cNvPr>
          <p:cNvCxnSpPr>
            <a:cxnSpLocks/>
          </p:cNvCxnSpPr>
          <p:nvPr/>
        </p:nvCxnSpPr>
        <p:spPr>
          <a:xfrm flipH="1">
            <a:off x="1749553" y="2524031"/>
            <a:ext cx="95534" cy="0"/>
          </a:xfrm>
          <a:prstGeom prst="line">
            <a:avLst/>
          </a:prstGeom>
          <a:noFill/>
          <a:ln w="28575" cap="flat" cmpd="sng" algn="ctr">
            <a:solidFill>
              <a:srgbClr val="1E4471"/>
            </a:solidFill>
            <a:prstDash val="solid"/>
          </a:ln>
          <a:effectLst/>
        </p:spPr>
      </p:cxnSp>
      <p:sp>
        <p:nvSpPr>
          <p:cNvPr id="24" name="TextBox 23">
            <a:extLst>
              <a:ext uri="{FF2B5EF4-FFF2-40B4-BE49-F238E27FC236}">
                <a16:creationId xmlns:a16="http://schemas.microsoft.com/office/drawing/2014/main" id="{0479995A-C908-E288-9A4E-16C3BCE1B21E}"/>
              </a:ext>
            </a:extLst>
          </p:cNvPr>
          <p:cNvSpPr txBox="1"/>
          <p:nvPr/>
        </p:nvSpPr>
        <p:spPr>
          <a:xfrm>
            <a:off x="710367" y="2408614"/>
            <a:ext cx="1039188" cy="338554"/>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100 </a:t>
            </a:r>
            <a:r>
              <a:rPr lang="en-US" sz="1600" err="1">
                <a:solidFill>
                  <a:srgbClr val="282828"/>
                </a:solidFill>
                <a:latin typeface="Arial" panose="020B0604020202020204" pitchFamily="34" charset="0"/>
                <a:ea typeface="ＭＳ Ｐゴシック" charset="0"/>
                <a:cs typeface="Arial" panose="020B0604020202020204" pitchFamily="34" charset="0"/>
              </a:rPr>
              <a:t>ms</a:t>
            </a: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cxnSp>
        <p:nvCxnSpPr>
          <p:cNvPr id="25" name="Straight Connector 24">
            <a:extLst>
              <a:ext uri="{FF2B5EF4-FFF2-40B4-BE49-F238E27FC236}">
                <a16:creationId xmlns:a16="http://schemas.microsoft.com/office/drawing/2014/main" id="{D450B0D5-8BDA-8602-3559-38DB9B3BF426}"/>
              </a:ext>
            </a:extLst>
          </p:cNvPr>
          <p:cNvCxnSpPr>
            <a:cxnSpLocks/>
          </p:cNvCxnSpPr>
          <p:nvPr/>
        </p:nvCxnSpPr>
        <p:spPr>
          <a:xfrm>
            <a:off x="7523828" y="5250938"/>
            <a:ext cx="0" cy="137996"/>
          </a:xfrm>
          <a:prstGeom prst="line">
            <a:avLst/>
          </a:prstGeom>
          <a:noFill/>
          <a:ln w="28575" cap="flat" cmpd="sng" algn="ctr">
            <a:solidFill>
              <a:srgbClr val="1E4471"/>
            </a:solidFill>
            <a:prstDash val="solid"/>
          </a:ln>
          <a:effectLst/>
        </p:spPr>
      </p:cxnSp>
      <p:sp>
        <p:nvSpPr>
          <p:cNvPr id="26" name="TextBox 25">
            <a:extLst>
              <a:ext uri="{FF2B5EF4-FFF2-40B4-BE49-F238E27FC236}">
                <a16:creationId xmlns:a16="http://schemas.microsoft.com/office/drawing/2014/main" id="{431009C5-36DB-AE54-AFA0-688BAA7102E1}"/>
              </a:ext>
            </a:extLst>
          </p:cNvPr>
          <p:cNvSpPr txBox="1"/>
          <p:nvPr/>
        </p:nvSpPr>
        <p:spPr>
          <a:xfrm>
            <a:off x="7080568"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2000 Mbps</a:t>
            </a:r>
          </a:p>
        </p:txBody>
      </p:sp>
      <p:cxnSp>
        <p:nvCxnSpPr>
          <p:cNvPr id="27" name="Straight Connector 26">
            <a:extLst>
              <a:ext uri="{FF2B5EF4-FFF2-40B4-BE49-F238E27FC236}">
                <a16:creationId xmlns:a16="http://schemas.microsoft.com/office/drawing/2014/main" id="{D0879C80-87CE-F3A8-55D8-FFA8A442C4A0}"/>
              </a:ext>
            </a:extLst>
          </p:cNvPr>
          <p:cNvCxnSpPr>
            <a:cxnSpLocks/>
          </p:cNvCxnSpPr>
          <p:nvPr/>
        </p:nvCxnSpPr>
        <p:spPr>
          <a:xfrm>
            <a:off x="8853611" y="5250938"/>
            <a:ext cx="0" cy="137996"/>
          </a:xfrm>
          <a:prstGeom prst="line">
            <a:avLst/>
          </a:prstGeom>
          <a:noFill/>
          <a:ln w="28575" cap="flat" cmpd="sng" algn="ctr">
            <a:solidFill>
              <a:srgbClr val="1E4471"/>
            </a:solidFill>
            <a:prstDash val="solid"/>
          </a:ln>
          <a:effectLst/>
        </p:spPr>
      </p:cxnSp>
      <p:sp>
        <p:nvSpPr>
          <p:cNvPr id="28" name="TextBox 27">
            <a:extLst>
              <a:ext uri="{FF2B5EF4-FFF2-40B4-BE49-F238E27FC236}">
                <a16:creationId xmlns:a16="http://schemas.microsoft.com/office/drawing/2014/main" id="{0CC2EA63-4115-D9BF-0A16-22AA6816A6A4}"/>
              </a:ext>
            </a:extLst>
          </p:cNvPr>
          <p:cNvSpPr txBox="1"/>
          <p:nvPr/>
        </p:nvSpPr>
        <p:spPr>
          <a:xfrm>
            <a:off x="8410351" y="5388934"/>
            <a:ext cx="886523" cy="584775"/>
          </a:xfrm>
          <a:prstGeom prst="rect">
            <a:avLst/>
          </a:prstGeom>
          <a:noFill/>
        </p:spPr>
        <p:txBody>
          <a:bodyPr wrap="square" rtlCol="0">
            <a:spAutoFit/>
          </a:bodyPr>
          <a:lstStyle/>
          <a:p>
            <a:pPr algn="ctr" defTabSz="457200">
              <a:defRPr/>
            </a:pPr>
            <a:r>
              <a:rPr lang="en-US" sz="1600">
                <a:solidFill>
                  <a:srgbClr val="282828"/>
                </a:solidFill>
                <a:latin typeface="Arial" panose="020B0604020202020204" pitchFamily="34" charset="0"/>
                <a:ea typeface="ＭＳ Ｐゴシック" charset="0"/>
                <a:cs typeface="Arial" panose="020B0604020202020204" pitchFamily="34" charset="0"/>
              </a:rPr>
              <a:t>3000 Mbps</a:t>
            </a:r>
          </a:p>
        </p:txBody>
      </p:sp>
      <p:sp>
        <p:nvSpPr>
          <p:cNvPr id="29" name="Rectangle 28">
            <a:extLst>
              <a:ext uri="{FF2B5EF4-FFF2-40B4-BE49-F238E27FC236}">
                <a16:creationId xmlns:a16="http://schemas.microsoft.com/office/drawing/2014/main" id="{37BECB7F-75F0-6CA1-8677-247D189A840D}"/>
              </a:ext>
            </a:extLst>
          </p:cNvPr>
          <p:cNvSpPr/>
          <p:nvPr/>
        </p:nvSpPr>
        <p:spPr>
          <a:xfrm>
            <a:off x="2952944" y="3883605"/>
            <a:ext cx="2496134" cy="427287"/>
          </a:xfrm>
          <a:prstGeom prst="rect">
            <a:avLst/>
          </a:prstGeom>
          <a:solidFill>
            <a:srgbClr val="FFFFFF">
              <a:alpha val="73000"/>
            </a:srgbClr>
          </a:solidFill>
          <a:ln w="6350" cap="flat" cmpd="sng" algn="ctr">
            <a:solidFill>
              <a:srgbClr val="FFFFFF">
                <a:lumMod val="85000"/>
              </a:srgbClr>
            </a:solid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rPr>
              <a:t>Immersive Entertainment</a:t>
            </a:r>
          </a:p>
        </p:txBody>
      </p:sp>
      <p:sp>
        <p:nvSpPr>
          <p:cNvPr id="36" name="Rounded Rectangle 35">
            <a:extLst>
              <a:ext uri="{FF2B5EF4-FFF2-40B4-BE49-F238E27FC236}">
                <a16:creationId xmlns:a16="http://schemas.microsoft.com/office/drawing/2014/main" id="{DED0ADD3-8D9F-EEC4-7229-9472E3BCEAA3}"/>
              </a:ext>
            </a:extLst>
          </p:cNvPr>
          <p:cNvSpPr/>
          <p:nvPr/>
        </p:nvSpPr>
        <p:spPr>
          <a:xfrm>
            <a:off x="1981854" y="1668897"/>
            <a:ext cx="6908125" cy="764972"/>
          </a:xfrm>
          <a:prstGeom prst="roundRect">
            <a:avLst/>
          </a:prstGeom>
          <a:solidFill>
            <a:srgbClr val="FFFFFF">
              <a:alpha val="52941"/>
            </a:srgbClr>
          </a:solidFill>
          <a:ln w="25400" cap="flat" cmpd="sng" algn="ctr">
            <a:solidFill>
              <a:srgbClr val="00BCEB"/>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IT" sz="1800" b="1" u="none" strike="noStrike" kern="0" cap="none" spc="0" normalizeH="0" baseline="0" noProof="0">
                <a:ln>
                  <a:noFill/>
                </a:ln>
                <a:effectLst/>
                <a:uLnTx/>
                <a:uFillTx/>
                <a:latin typeface="Arial" panose="020B0604020202020204" pitchFamily="34" charset="0"/>
                <a:cs typeface="Arial" panose="020B0604020202020204" pitchFamily="34" charset="0"/>
              </a:rPr>
              <a:t>5G eMBB</a:t>
            </a:r>
          </a:p>
        </p:txBody>
      </p:sp>
      <p:sp>
        <p:nvSpPr>
          <p:cNvPr id="35" name="Rounded Rectangle 34">
            <a:extLst>
              <a:ext uri="{FF2B5EF4-FFF2-40B4-BE49-F238E27FC236}">
                <a16:creationId xmlns:a16="http://schemas.microsoft.com/office/drawing/2014/main" id="{2816986F-0033-0D16-98F3-B3564DEC6368}"/>
              </a:ext>
            </a:extLst>
          </p:cNvPr>
          <p:cNvSpPr/>
          <p:nvPr/>
        </p:nvSpPr>
        <p:spPr>
          <a:xfrm>
            <a:off x="1988441" y="1699317"/>
            <a:ext cx="2578036" cy="754923"/>
          </a:xfrm>
          <a:prstGeom prst="roundRect">
            <a:avLst/>
          </a:prstGeom>
          <a:noFill/>
          <a:ln w="25400" cap="flat" cmpd="sng" algn="ctr">
            <a:solidFill>
              <a:srgbClr val="6EBE4A"/>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IT" sz="1800" b="1" u="none" strike="noStrike" kern="0" cap="none" spc="0" normalizeH="0" baseline="0" noProof="0">
                <a:ln>
                  <a:noFill/>
                </a:ln>
                <a:effectLst/>
                <a:uLnTx/>
                <a:uFillTx/>
                <a:latin typeface="Arial" panose="020B0604020202020204" pitchFamily="34" charset="0"/>
                <a:cs typeface="Arial" panose="020B0604020202020204" pitchFamily="34" charset="0"/>
              </a:rPr>
              <a:t>Std WiFi and 4G</a:t>
            </a:r>
          </a:p>
        </p:txBody>
      </p:sp>
      <p:sp>
        <p:nvSpPr>
          <p:cNvPr id="37" name="Rounded Rectangle 36">
            <a:extLst>
              <a:ext uri="{FF2B5EF4-FFF2-40B4-BE49-F238E27FC236}">
                <a16:creationId xmlns:a16="http://schemas.microsoft.com/office/drawing/2014/main" id="{B4782CE8-8A2F-0C6D-779D-9F820AD1C84E}"/>
              </a:ext>
            </a:extLst>
          </p:cNvPr>
          <p:cNvSpPr/>
          <p:nvPr/>
        </p:nvSpPr>
        <p:spPr>
          <a:xfrm>
            <a:off x="1945483" y="2541826"/>
            <a:ext cx="3708833" cy="2165684"/>
          </a:xfrm>
          <a:prstGeom prst="roundRect">
            <a:avLst>
              <a:gd name="adj" fmla="val 7010"/>
            </a:avLst>
          </a:prstGeom>
          <a:solidFill>
            <a:srgbClr val="FFFFFF">
              <a:alpha val="56078"/>
            </a:srgbClr>
          </a:solidFill>
          <a:ln w="25400" cap="flat" cmpd="sng" algn="ctr">
            <a:solidFill>
              <a:srgbClr val="1E4471"/>
            </a:solidFill>
            <a:prstDash val="solid"/>
          </a:ln>
          <a:effectLst/>
        </p:spPr>
        <p:txBody>
          <a:bodyPr rtlCol="0" anchor="b"/>
          <a:lstStyle/>
          <a:p>
            <a:pPr marL="0" marR="0" lvl="0" indent="0" algn="r" defTabSz="457200" eaLnBrk="1" fontAlgn="auto" latinLnBrk="0" hangingPunct="1">
              <a:lnSpc>
                <a:spcPct val="100000"/>
              </a:lnSpc>
              <a:spcBef>
                <a:spcPts val="0"/>
              </a:spcBef>
              <a:spcAft>
                <a:spcPts val="0"/>
              </a:spcAft>
              <a:buClrTx/>
              <a:buSzTx/>
              <a:buFontTx/>
              <a:buNone/>
              <a:tabLst/>
              <a:defRPr/>
            </a:pPr>
            <a:endParaRPr kumimoji="0" lang="en-IT" sz="1800" b="1" i="0" u="none" strike="noStrike" kern="0" cap="none" spc="0" normalizeH="0" baseline="0" noProof="0">
              <a:ln>
                <a:noFill/>
              </a:ln>
              <a:solidFill>
                <a:srgbClr val="005073"/>
              </a:solidFill>
              <a:effectLst/>
              <a:uLnTx/>
              <a:uFillTx/>
              <a:latin typeface="CiscoSansTT ExtraLight"/>
              <a:ea typeface="+mn-ea"/>
              <a:cs typeface="+mn-cs"/>
            </a:endParaRPr>
          </a:p>
        </p:txBody>
      </p:sp>
      <p:sp>
        <p:nvSpPr>
          <p:cNvPr id="38" name="TextBox 37">
            <a:extLst>
              <a:ext uri="{FF2B5EF4-FFF2-40B4-BE49-F238E27FC236}">
                <a16:creationId xmlns:a16="http://schemas.microsoft.com/office/drawing/2014/main" id="{A190F83C-3A77-DB67-77D2-A1891A4673F7}"/>
              </a:ext>
            </a:extLst>
          </p:cNvPr>
          <p:cNvSpPr txBox="1"/>
          <p:nvPr/>
        </p:nvSpPr>
        <p:spPr>
          <a:xfrm>
            <a:off x="4493041" y="4350871"/>
            <a:ext cx="1065356" cy="369332"/>
          </a:xfrm>
          <a:prstGeom prst="rect">
            <a:avLst/>
          </a:prstGeom>
          <a:noFill/>
        </p:spPr>
        <p:txBody>
          <a:bodyPr wrap="non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rPr>
              <a:t>CURWB</a:t>
            </a:r>
            <a:endParaRPr kumimoji="0" lang="en-IT" sz="1800" b="1"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40" name="Rounded Rectangle 39">
            <a:extLst>
              <a:ext uri="{FF2B5EF4-FFF2-40B4-BE49-F238E27FC236}">
                <a16:creationId xmlns:a16="http://schemas.microsoft.com/office/drawing/2014/main" id="{E29177CE-7B84-AA47-11F1-1A5430C9F96C}"/>
              </a:ext>
            </a:extLst>
          </p:cNvPr>
          <p:cNvSpPr/>
          <p:nvPr/>
        </p:nvSpPr>
        <p:spPr>
          <a:xfrm>
            <a:off x="1945483" y="2632464"/>
            <a:ext cx="5495329" cy="1677060"/>
          </a:xfrm>
          <a:prstGeom prst="roundRect">
            <a:avLst/>
          </a:prstGeom>
          <a:solidFill>
            <a:srgbClr val="FFFFFF">
              <a:alpha val="67843"/>
            </a:srgbClr>
          </a:solidFill>
          <a:ln w="25400" cap="flat" cmpd="sng" algn="ctr">
            <a:solidFill>
              <a:srgbClr val="6EBE4A"/>
            </a:solidFill>
            <a:prstDash val="solid"/>
          </a:ln>
          <a:effectLst/>
        </p:spPr>
        <p:txBody>
          <a:bodyPr rtlCol="0" anchor="ctr"/>
          <a:lstStyle/>
          <a:p>
            <a:pPr marL="0" marR="0" lvl="0" indent="0" algn="r" defTabSz="457200" eaLnBrk="1" fontAlgn="auto" latinLnBrk="0" hangingPunct="1">
              <a:lnSpc>
                <a:spcPct val="100000"/>
              </a:lnSpc>
              <a:spcBef>
                <a:spcPts val="0"/>
              </a:spcBef>
              <a:spcAft>
                <a:spcPts val="0"/>
              </a:spcAft>
              <a:buClrTx/>
              <a:buSzTx/>
              <a:buFontTx/>
              <a:buNone/>
              <a:tabLst/>
              <a:defRPr/>
            </a:pPr>
            <a:r>
              <a:rPr lang="en-US" sz="2000" b="1" kern="0">
                <a:latin typeface="Arial" panose="020B0604020202020204" pitchFamily="34" charset="0"/>
                <a:cs typeface="Arial" panose="020B0604020202020204" pitchFamily="34" charset="0"/>
              </a:rPr>
              <a:t>WiFi-6/6e</a:t>
            </a:r>
            <a:endParaRPr kumimoji="0" lang="en-IT" sz="1800" b="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F13552E-C973-D860-904B-B6D6EE7F957F}"/>
              </a:ext>
            </a:extLst>
          </p:cNvPr>
          <p:cNvSpPr txBox="1"/>
          <p:nvPr/>
        </p:nvSpPr>
        <p:spPr>
          <a:xfrm>
            <a:off x="9159387" y="807356"/>
            <a:ext cx="2833564" cy="1815882"/>
          </a:xfrm>
          <a:prstGeom prst="rect">
            <a:avLst/>
          </a:prstGeom>
          <a:noFill/>
        </p:spPr>
        <p:txBody>
          <a:bodyPr wrap="square" rtlCol="0">
            <a:spAutoFit/>
          </a:bodyPr>
          <a:lstStyle/>
          <a:p>
            <a:pPr algn="r"/>
            <a:r>
              <a:rPr lang="en-US" sz="1600">
                <a:latin typeface="Arial" panose="020B0604020202020204" pitchFamily="34" charset="0"/>
                <a:cs typeface="Arial" panose="020B0604020202020204" pitchFamily="34" charset="0"/>
              </a:rPr>
              <a:t>*”</a:t>
            </a:r>
            <a:r>
              <a:rPr lang="en-US" sz="1600" b="1" i="1">
                <a:latin typeface="Arial" panose="020B0604020202020204" pitchFamily="34" charset="0"/>
                <a:cs typeface="Arial" panose="020B0604020202020204" pitchFamily="34" charset="0"/>
              </a:rPr>
              <a:t>Representative Performance</a:t>
            </a:r>
            <a:r>
              <a:rPr lang="en-US" sz="1600">
                <a:latin typeface="Arial" panose="020B0604020202020204" pitchFamily="34" charset="0"/>
                <a:cs typeface="Arial" panose="020B0604020202020204" pitchFamily="34" charset="0"/>
              </a:rPr>
              <a:t>” – Highly Dependent on Channel Bandwidth and Spacing, other physical factors, and upstream device performance</a:t>
            </a:r>
          </a:p>
        </p:txBody>
      </p:sp>
      <p:sp>
        <p:nvSpPr>
          <p:cNvPr id="34" name="Rounded Rectangle 33">
            <a:extLst>
              <a:ext uri="{FF2B5EF4-FFF2-40B4-BE49-F238E27FC236}">
                <a16:creationId xmlns:a16="http://schemas.microsoft.com/office/drawing/2014/main" id="{B74ABF4D-F650-0518-28C5-CCC226BE1267}"/>
              </a:ext>
            </a:extLst>
          </p:cNvPr>
          <p:cNvSpPr/>
          <p:nvPr/>
        </p:nvSpPr>
        <p:spPr>
          <a:xfrm>
            <a:off x="1984267" y="2583690"/>
            <a:ext cx="792334" cy="2123819"/>
          </a:xfrm>
          <a:prstGeom prst="roundRect">
            <a:avLst/>
          </a:prstGeom>
          <a:solidFill>
            <a:srgbClr val="FFFFFF">
              <a:alpha val="56078"/>
            </a:srgbClr>
          </a:solidFill>
          <a:ln w="25400" cap="flat" cmpd="sng" algn="ctr">
            <a:solidFill>
              <a:srgbClr val="00BCEB"/>
            </a:solidFill>
            <a:prstDash val="solid"/>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IT" sz="1600" b="1" u="none" strike="noStrike" kern="0" cap="none" spc="0" normalizeH="0" baseline="0" noProof="0">
                <a:ln>
                  <a:noFill/>
                </a:ln>
                <a:effectLst/>
                <a:uLnTx/>
                <a:uFillTx/>
                <a:latin typeface="Arial" panose="020B0604020202020204" pitchFamily="34" charset="0"/>
                <a:cs typeface="Arial" panose="020B0604020202020204" pitchFamily="34" charset="0"/>
              </a:rPr>
              <a:t>5G</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IT" sz="1600" b="1" u="none" strike="noStrike" kern="0" cap="none" spc="0" normalizeH="0" baseline="0" noProof="0">
                <a:ln>
                  <a:noFill/>
                </a:ln>
                <a:effectLst/>
                <a:uLnTx/>
                <a:uFillTx/>
                <a:latin typeface="Arial" panose="020B0604020202020204" pitchFamily="34" charset="0"/>
                <a:cs typeface="Arial" panose="020B0604020202020204" pitchFamily="34" charset="0"/>
              </a:rPr>
              <a:t>URLLC profile</a:t>
            </a:r>
          </a:p>
        </p:txBody>
      </p:sp>
      <p:sp>
        <p:nvSpPr>
          <p:cNvPr id="31" name="Slide Number Placeholder 30">
            <a:extLst>
              <a:ext uri="{FF2B5EF4-FFF2-40B4-BE49-F238E27FC236}">
                <a16:creationId xmlns:a16="http://schemas.microsoft.com/office/drawing/2014/main" id="{200B67B8-8035-9DEE-4A7B-126D59E736F9}"/>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29</a:t>
            </a:fld>
            <a:endParaRPr lang="en-US"/>
          </a:p>
        </p:txBody>
      </p:sp>
    </p:spTree>
    <p:extLst>
      <p:ext uri="{BB962C8B-B14F-4D97-AF65-F5344CB8AC3E}">
        <p14:creationId xmlns:p14="http://schemas.microsoft.com/office/powerpoint/2010/main" val="2243929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2860-A393-7FE4-F50B-7CD1A65B2F33}"/>
              </a:ext>
            </a:extLst>
          </p:cNvPr>
          <p:cNvSpPr>
            <a:spLocks noGrp="1"/>
          </p:cNvSpPr>
          <p:nvPr>
            <p:ph type="title"/>
          </p:nvPr>
        </p:nvSpPr>
        <p:spPr>
          <a:xfrm>
            <a:off x="2397039" y="0"/>
            <a:ext cx="8591550" cy="795130"/>
          </a:xfrm>
        </p:spPr>
        <p:txBody>
          <a:bodyPr/>
          <a:lstStyle/>
          <a:p>
            <a:r>
              <a:rPr lang="en-US"/>
              <a:t>Relevant Characteristics for LVC Environments</a:t>
            </a:r>
          </a:p>
        </p:txBody>
      </p:sp>
      <p:sp>
        <p:nvSpPr>
          <p:cNvPr id="3" name="Content Placeholder 2">
            <a:extLst>
              <a:ext uri="{FF2B5EF4-FFF2-40B4-BE49-F238E27FC236}">
                <a16:creationId xmlns:a16="http://schemas.microsoft.com/office/drawing/2014/main" id="{46D40D20-5600-F133-BC25-676DA1347DD8}"/>
              </a:ext>
            </a:extLst>
          </p:cNvPr>
          <p:cNvSpPr>
            <a:spLocks noGrp="1"/>
          </p:cNvSpPr>
          <p:nvPr>
            <p:ph sz="quarter" idx="11"/>
          </p:nvPr>
        </p:nvSpPr>
        <p:spPr>
          <a:xfrm>
            <a:off x="98263" y="875065"/>
            <a:ext cx="11687337" cy="5440932"/>
          </a:xfrm>
        </p:spPr>
        <p:txBody>
          <a:bodyPr/>
          <a:lstStyle/>
          <a:p>
            <a:pPr marL="456565" indent="-456565"/>
            <a:r>
              <a:rPr lang="en-US" sz="2400">
                <a:latin typeface="Arial"/>
                <a:cs typeface="Arial"/>
              </a:rPr>
              <a:t>Many Options for Highly Mobile Components</a:t>
            </a:r>
            <a:endParaRPr lang="en-US">
              <a:latin typeface="Arial"/>
              <a:cs typeface="Arial"/>
            </a:endParaRPr>
          </a:p>
          <a:p>
            <a:pPr marL="456565" indent="-456565"/>
            <a:endParaRPr lang="en-US" sz="800">
              <a:latin typeface="Arial" panose="020B0604020202020204" pitchFamily="34" charset="0"/>
              <a:cs typeface="Arial" panose="020B0604020202020204" pitchFamily="34" charset="0"/>
            </a:endParaRPr>
          </a:p>
          <a:p>
            <a:pPr marL="456565" indent="-456565"/>
            <a:r>
              <a:rPr lang="en-US" sz="2400">
                <a:latin typeface="Arial"/>
                <a:cs typeface="Arial"/>
              </a:rPr>
              <a:t>High Bandwidth – Low Latency – Deliver AR/VR Training Experiences</a:t>
            </a:r>
          </a:p>
          <a:p>
            <a:pPr marL="456565" indent="-456565"/>
            <a:endParaRPr lang="en-US" sz="800">
              <a:latin typeface="Arial" panose="020B0604020202020204" pitchFamily="34" charset="0"/>
              <a:cs typeface="Arial" panose="020B0604020202020204" pitchFamily="34" charset="0"/>
            </a:endParaRPr>
          </a:p>
          <a:p>
            <a:pPr marL="456565" indent="-456565"/>
            <a:r>
              <a:rPr lang="en-US" sz="2400">
                <a:latin typeface="Arial"/>
                <a:cs typeface="Arial"/>
              </a:rPr>
              <a:t>Desired Scalability / Flexibility / Greater Composability Training Environment Options</a:t>
            </a:r>
          </a:p>
          <a:p>
            <a:pPr marL="0" indent="0">
              <a:buNone/>
            </a:pPr>
            <a:endParaRPr lang="en-US" sz="800">
              <a:latin typeface="Arial" panose="020B0604020202020204" pitchFamily="34" charset="0"/>
              <a:cs typeface="Arial" panose="020B0604020202020204" pitchFamily="34" charset="0"/>
            </a:endParaRPr>
          </a:p>
          <a:p>
            <a:pPr marL="456565" indent="-456565"/>
            <a:r>
              <a:rPr lang="en-US" sz="2400">
                <a:latin typeface="Arial"/>
                <a:cs typeface="Arial"/>
              </a:rPr>
              <a:t>Best Use of Spectrum Aligned with Use Case (and Cost!)</a:t>
            </a:r>
          </a:p>
          <a:p>
            <a:pPr marL="456565" indent="-456565"/>
            <a:endParaRPr lang="en-US" sz="800">
              <a:latin typeface="Arial"/>
              <a:cs typeface="Arial"/>
            </a:endParaRPr>
          </a:p>
          <a:p>
            <a:pPr marL="456565" indent="-456565"/>
            <a:r>
              <a:rPr lang="en-US" sz="2400">
                <a:latin typeface="Arial"/>
                <a:cs typeface="Arial"/>
              </a:rPr>
              <a:t>Available Computing Power from Edge to Cloud</a:t>
            </a:r>
          </a:p>
          <a:p>
            <a:pPr marL="456565" indent="-456565"/>
            <a:endParaRPr lang="en-US" sz="800">
              <a:latin typeface="Arial" panose="020B0604020202020204" pitchFamily="34" charset="0"/>
              <a:cs typeface="Arial" panose="020B0604020202020204" pitchFamily="34" charset="0"/>
            </a:endParaRPr>
          </a:p>
          <a:p>
            <a:pPr marL="456565" indent="-456565"/>
            <a:r>
              <a:rPr lang="en-US" sz="2400">
                <a:latin typeface="Arial"/>
                <a:cs typeface="Arial"/>
              </a:rPr>
              <a:t>Integration with Enterprise IT </a:t>
            </a:r>
          </a:p>
          <a:p>
            <a:pPr marL="0" indent="0">
              <a:buNone/>
            </a:pPr>
            <a:endParaRPr lang="en-US" sz="800">
              <a:latin typeface="Arial" panose="020B0604020202020204" pitchFamily="34" charset="0"/>
              <a:cs typeface="Arial" panose="020B0604020202020204" pitchFamily="34" charset="0"/>
            </a:endParaRPr>
          </a:p>
          <a:p>
            <a:pPr marL="456565" indent="-456565"/>
            <a:r>
              <a:rPr lang="en-US" sz="2400">
                <a:latin typeface="Arial"/>
                <a:cs typeface="Arial"/>
              </a:rPr>
              <a:t>Embedded Security (incl. Zero Trust approach!) </a:t>
            </a:r>
            <a:r>
              <a:rPr lang="en-US" sz="2400">
                <a:latin typeface="Arial"/>
                <a:cs typeface="Arial"/>
                <a:sym typeface="Wingdings" pitchFamily="2" charset="2"/>
              </a:rPr>
              <a:t></a:t>
            </a:r>
            <a:endParaRPr lang="en-US" sz="2400">
              <a:latin typeface="Arial"/>
              <a:cs typeface="Arial"/>
            </a:endParaRPr>
          </a:p>
        </p:txBody>
      </p:sp>
      <p:pic>
        <p:nvPicPr>
          <p:cNvPr id="5" name="Picture 4" descr="Text, letter&#10;&#10;Description automatically generated">
            <a:extLst>
              <a:ext uri="{FF2B5EF4-FFF2-40B4-BE49-F238E27FC236}">
                <a16:creationId xmlns:a16="http://schemas.microsoft.com/office/drawing/2014/main" id="{473C210E-4BC8-4ABE-4D44-9BD46ECF476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6938"/>
          <a:stretch/>
        </p:blipFill>
        <p:spPr>
          <a:xfrm>
            <a:off x="7459509" y="3841007"/>
            <a:ext cx="4499938" cy="2581967"/>
          </a:xfrm>
          <a:prstGeom prst="rect">
            <a:avLst/>
          </a:prstGeom>
          <a:ln>
            <a:solidFill>
              <a:schemeClr val="tx1"/>
            </a:solidFill>
          </a:ln>
        </p:spPr>
      </p:pic>
      <p:sp>
        <p:nvSpPr>
          <p:cNvPr id="6" name="TextBox 5">
            <a:extLst>
              <a:ext uri="{FF2B5EF4-FFF2-40B4-BE49-F238E27FC236}">
                <a16:creationId xmlns:a16="http://schemas.microsoft.com/office/drawing/2014/main" id="{420C52BF-E478-82B7-C6E7-653169B1CA02}"/>
              </a:ext>
            </a:extLst>
          </p:cNvPr>
          <p:cNvSpPr txBox="1"/>
          <p:nvPr/>
        </p:nvSpPr>
        <p:spPr>
          <a:xfrm>
            <a:off x="8536946" y="3502454"/>
            <a:ext cx="2646943" cy="369332"/>
          </a:xfrm>
          <a:prstGeom prst="rect">
            <a:avLst/>
          </a:prstGeom>
          <a:noFill/>
        </p:spPr>
        <p:txBody>
          <a:bodyPr wrap="none" rtlCol="0">
            <a:spAutoFit/>
          </a:bodyPr>
          <a:lstStyle/>
          <a:p>
            <a:pPr algn="ctr"/>
            <a:r>
              <a:rPr lang="en-US" sz="1800" b="1">
                <a:latin typeface="Arial" panose="020B0604020202020204" pitchFamily="34" charset="0"/>
                <a:cs typeface="Arial" panose="020B0604020202020204" pitchFamily="34" charset="0"/>
              </a:rPr>
              <a:t>OMB Zero Trust Memo</a:t>
            </a:r>
          </a:p>
        </p:txBody>
      </p:sp>
      <p:sp>
        <p:nvSpPr>
          <p:cNvPr id="7" name="Slide Number Placeholder 6">
            <a:extLst>
              <a:ext uri="{FF2B5EF4-FFF2-40B4-BE49-F238E27FC236}">
                <a16:creationId xmlns:a16="http://schemas.microsoft.com/office/drawing/2014/main" id="{79DFF056-00C8-6A0D-544F-8E009E09F00B}"/>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3</a:t>
            </a:fld>
            <a:endParaRPr lang="en-US"/>
          </a:p>
        </p:txBody>
      </p:sp>
    </p:spTree>
    <p:extLst>
      <p:ext uri="{BB962C8B-B14F-4D97-AF65-F5344CB8AC3E}">
        <p14:creationId xmlns:p14="http://schemas.microsoft.com/office/powerpoint/2010/main" val="654592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B43E-71D5-DC95-5A51-52D8A386974D}"/>
              </a:ext>
            </a:extLst>
          </p:cNvPr>
          <p:cNvSpPr>
            <a:spLocks noGrp="1"/>
          </p:cNvSpPr>
          <p:nvPr>
            <p:ph type="title"/>
          </p:nvPr>
        </p:nvSpPr>
        <p:spPr>
          <a:xfrm>
            <a:off x="1877272" y="9940"/>
            <a:ext cx="8355725" cy="795130"/>
          </a:xfrm>
        </p:spPr>
        <p:txBody>
          <a:bodyPr/>
          <a:lstStyle/>
          <a:p>
            <a:r>
              <a:rPr lang="en-US"/>
              <a:t>Private Wireless Options Better Together</a:t>
            </a:r>
          </a:p>
        </p:txBody>
      </p:sp>
      <p:sp>
        <p:nvSpPr>
          <p:cNvPr id="23" name="Text Placeholder 6">
            <a:extLst>
              <a:ext uri="{FF2B5EF4-FFF2-40B4-BE49-F238E27FC236}">
                <a16:creationId xmlns:a16="http://schemas.microsoft.com/office/drawing/2014/main" id="{F60CEB34-90C0-96B3-151F-CFD8122A23A4}"/>
              </a:ext>
            </a:extLst>
          </p:cNvPr>
          <p:cNvSpPr txBox="1">
            <a:spLocks/>
          </p:cNvSpPr>
          <p:nvPr/>
        </p:nvSpPr>
        <p:spPr>
          <a:xfrm>
            <a:off x="7255014" y="1070478"/>
            <a:ext cx="4575036" cy="3773706"/>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FFFFFF"/>
              </a:buClr>
              <a:buFont typeface="Arial"/>
              <a:buNone/>
              <a:defRPr/>
            </a:pPr>
            <a:r>
              <a:rPr lang="en-US" sz="1800" b="1">
                <a:solidFill>
                  <a:srgbClr val="0D274D"/>
                </a:solidFill>
                <a:latin typeface="Arial" panose="020B0604020202020204" pitchFamily="34" charset="0"/>
                <a:cs typeface="Arial" panose="020B0604020202020204" pitchFamily="34" charset="0"/>
              </a:rPr>
              <a:t>Mission</a:t>
            </a:r>
            <a:r>
              <a:rPr sz="1800" b="1">
                <a:solidFill>
                  <a:srgbClr val="0D274D"/>
                </a:solidFill>
                <a:latin typeface="Arial" panose="020B0604020202020204" pitchFamily="34" charset="0"/>
                <a:cs typeface="Arial" panose="020B0604020202020204" pitchFamily="34" charset="0"/>
              </a:rPr>
              <a:t> Outcomes</a:t>
            </a:r>
          </a:p>
          <a:p>
            <a:pPr marL="285750" indent="-285750">
              <a:defRPr/>
            </a:pPr>
            <a:r>
              <a:rPr sz="1800">
                <a:solidFill>
                  <a:srgbClr val="0D274D"/>
                </a:solidFill>
                <a:latin typeface="Arial" panose="020B0604020202020204" pitchFamily="34" charset="0"/>
                <a:cs typeface="Arial" panose="020B0604020202020204" pitchFamily="34" charset="0"/>
              </a:rPr>
              <a:t>Connect more people, places, things, and services</a:t>
            </a:r>
            <a:r>
              <a:rPr lang="en-US" sz="1800">
                <a:solidFill>
                  <a:srgbClr val="0D274D"/>
                </a:solidFill>
                <a:latin typeface="Arial" panose="020B0604020202020204" pitchFamily="34" charset="0"/>
                <a:cs typeface="Arial" panose="020B0604020202020204" pitchFamily="34" charset="0"/>
              </a:rPr>
              <a:t> – with greater mobility</a:t>
            </a:r>
            <a:endParaRPr sz="1800">
              <a:solidFill>
                <a:srgbClr val="0D274D"/>
              </a:solidFill>
              <a:latin typeface="Arial" panose="020B0604020202020204" pitchFamily="34" charset="0"/>
              <a:cs typeface="Arial" panose="020B0604020202020204" pitchFamily="34" charset="0"/>
            </a:endParaRPr>
          </a:p>
          <a:p>
            <a:pPr marL="285750" indent="-285750">
              <a:defRPr/>
            </a:pPr>
            <a:r>
              <a:rPr sz="1800">
                <a:solidFill>
                  <a:srgbClr val="0D274D"/>
                </a:solidFill>
                <a:latin typeface="Arial" panose="020B0604020202020204" pitchFamily="34" charset="0"/>
                <a:cs typeface="Arial" panose="020B0604020202020204" pitchFamily="34" charset="0"/>
              </a:rPr>
              <a:t>Enhanc</a:t>
            </a:r>
            <a:r>
              <a:rPr lang="en-US" sz="1800">
                <a:solidFill>
                  <a:srgbClr val="0D274D"/>
                </a:solidFill>
                <a:latin typeface="Arial" panose="020B0604020202020204" pitchFamily="34" charset="0"/>
                <a:cs typeface="Arial" panose="020B0604020202020204" pitchFamily="34" charset="0"/>
              </a:rPr>
              <a:t>ed</a:t>
            </a:r>
            <a:r>
              <a:rPr sz="1800">
                <a:solidFill>
                  <a:srgbClr val="0D274D"/>
                </a:solidFill>
                <a:latin typeface="Arial" panose="020B0604020202020204" pitchFamily="34" charset="0"/>
                <a:cs typeface="Arial" panose="020B0604020202020204" pitchFamily="34" charset="0"/>
              </a:rPr>
              <a:t> user experience</a:t>
            </a:r>
            <a:r>
              <a:rPr lang="en-US" sz="1800">
                <a:solidFill>
                  <a:srgbClr val="0D274D"/>
                </a:solidFill>
                <a:latin typeface="Arial" panose="020B0604020202020204" pitchFamily="34" charset="0"/>
                <a:cs typeface="Arial" panose="020B0604020202020204" pitchFamily="34" charset="0"/>
              </a:rPr>
              <a:t> for </a:t>
            </a:r>
            <a:r>
              <a:rPr sz="1800">
                <a:solidFill>
                  <a:srgbClr val="0D274D"/>
                </a:solidFill>
                <a:latin typeface="Arial" panose="020B0604020202020204" pitchFamily="34" charset="0"/>
                <a:cs typeface="Arial" panose="020B0604020202020204" pitchFamily="34" charset="0"/>
              </a:rPr>
              <a:t>mobil</a:t>
            </a:r>
            <a:r>
              <a:rPr lang="en-US" sz="1800">
                <a:solidFill>
                  <a:srgbClr val="0D274D"/>
                </a:solidFill>
                <a:latin typeface="Arial" panose="020B0604020202020204" pitchFamily="34" charset="0"/>
                <a:cs typeface="Arial" panose="020B0604020202020204" pitchFamily="34" charset="0"/>
              </a:rPr>
              <a:t>e users</a:t>
            </a:r>
            <a:r>
              <a:rPr sz="1800">
                <a:solidFill>
                  <a:srgbClr val="0D274D"/>
                </a:solidFill>
                <a:latin typeface="Arial" panose="020B0604020202020204" pitchFamily="34" charset="0"/>
                <a:cs typeface="Arial" panose="020B0604020202020204" pitchFamily="34" charset="0"/>
              </a:rPr>
              <a:t> </a:t>
            </a:r>
          </a:p>
          <a:p>
            <a:pPr marL="285750" indent="-285750">
              <a:defRPr/>
            </a:pPr>
            <a:r>
              <a:rPr lang="en-US" sz="1800">
                <a:solidFill>
                  <a:srgbClr val="0D274D"/>
                </a:solidFill>
                <a:latin typeface="Arial" panose="020B0604020202020204" pitchFamily="34" charset="0"/>
                <a:cs typeface="Arial" panose="020B0604020202020204" pitchFamily="34" charset="0"/>
              </a:rPr>
              <a:t>Enable growing </a:t>
            </a:r>
            <a:r>
              <a:rPr sz="1800">
                <a:solidFill>
                  <a:srgbClr val="0D274D"/>
                </a:solidFill>
                <a:latin typeface="Arial" panose="020B0604020202020204" pitchFamily="34" charset="0"/>
                <a:cs typeface="Arial" panose="020B0604020202020204" pitchFamily="34" charset="0"/>
              </a:rPr>
              <a:t>mobile workforce </a:t>
            </a:r>
          </a:p>
          <a:p>
            <a:pPr marL="285750" indent="-285750">
              <a:defRPr/>
            </a:pPr>
            <a:r>
              <a:rPr sz="1800">
                <a:solidFill>
                  <a:srgbClr val="0D274D"/>
                </a:solidFill>
                <a:latin typeface="Arial" panose="020B0604020202020204" pitchFamily="34" charset="0"/>
                <a:cs typeface="Arial" panose="020B0604020202020204" pitchFamily="34" charset="0"/>
              </a:rPr>
              <a:t>Bring data to the human instead of the human to the data</a:t>
            </a:r>
          </a:p>
          <a:p>
            <a:pPr marL="285750" indent="-285750">
              <a:defRPr/>
            </a:pPr>
            <a:r>
              <a:rPr sz="1800">
                <a:solidFill>
                  <a:srgbClr val="0D274D"/>
                </a:solidFill>
                <a:latin typeface="Arial" panose="020B0604020202020204" pitchFamily="34" charset="0"/>
                <a:cs typeface="Arial" panose="020B0604020202020204" pitchFamily="34" charset="0"/>
              </a:rPr>
              <a:t>Accelerate IT and OT integration </a:t>
            </a:r>
          </a:p>
          <a:p>
            <a:pPr marL="115888" indent="-115888">
              <a:buClr>
                <a:srgbClr val="FFFFFF"/>
              </a:buClr>
              <a:defRPr/>
            </a:pPr>
            <a:endParaRPr sz="1600">
              <a:solidFill>
                <a:srgbClr val="0D274D"/>
              </a:solidFill>
              <a:latin typeface="Arial" panose="020B0604020202020204" pitchFamily="34" charset="0"/>
              <a:cs typeface="Arial" panose="020B0604020202020204" pitchFamily="34" charset="0"/>
            </a:endParaRPr>
          </a:p>
          <a:p>
            <a:pPr marL="115888" indent="-115888">
              <a:buClr>
                <a:srgbClr val="FFFFFF"/>
              </a:buClr>
              <a:defRPr/>
            </a:pPr>
            <a:endParaRPr sz="1600">
              <a:solidFill>
                <a:srgbClr val="0D274D"/>
              </a:solidFill>
              <a:latin typeface="Arial" panose="020B0604020202020204" pitchFamily="34" charset="0"/>
              <a:cs typeface="Arial" panose="020B0604020202020204" pitchFamily="34" charset="0"/>
            </a:endParaRPr>
          </a:p>
        </p:txBody>
      </p:sp>
      <p:sp>
        <p:nvSpPr>
          <p:cNvPr id="24" name="Text Placeholder 6">
            <a:extLst>
              <a:ext uri="{FF2B5EF4-FFF2-40B4-BE49-F238E27FC236}">
                <a16:creationId xmlns:a16="http://schemas.microsoft.com/office/drawing/2014/main" id="{0FEF28AD-48CB-5F76-B273-D813B28660B7}"/>
              </a:ext>
            </a:extLst>
          </p:cNvPr>
          <p:cNvSpPr txBox="1">
            <a:spLocks/>
          </p:cNvSpPr>
          <p:nvPr/>
        </p:nvSpPr>
        <p:spPr>
          <a:xfrm>
            <a:off x="293181" y="1155755"/>
            <a:ext cx="3936302" cy="5178370"/>
          </a:xfrm>
          <a:prstGeom prst="rect">
            <a:avLst/>
          </a:prstGeom>
        </p:spPr>
        <p:txBody>
          <a:bodyPr lIns="91420" tIns="45710" rIns="91420" bIns="45710">
            <a:noAutofit/>
          </a:bodyPr>
          <a:lstStyle>
            <a:lvl1pPr marL="228600" indent="-171450"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CiscoSansTT Thin" charset="0"/>
                <a:cs typeface="CiscoSansTT Thin" charset="0"/>
              </a:defRPr>
            </a:lvl1pPr>
            <a:lvl2pPr marL="457200" indent="-165100"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CiscoSansTT Thin" charset="0"/>
                <a:cs typeface="CiscoSansTT Thin" charset="0"/>
              </a:defRPr>
            </a:lvl2pPr>
            <a:lvl3pPr marL="685800" indent="-109538"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CiscoSansTT Thin" charset="0"/>
                <a:cs typeface="CiscoSansTT Thin" charset="0"/>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CiscoSansTT Thin" charset="0"/>
                <a:cs typeface="CiscoSansTT Thin" charset="0"/>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CiscoSansTT Thin" charset="0"/>
                <a:cs typeface="CiscoSansTT Thin" charset="0"/>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Clr>
                <a:srgbClr val="101820"/>
              </a:buClr>
              <a:buFont typeface="Arial"/>
              <a:buNone/>
            </a:pPr>
            <a:r>
              <a:rPr lang="en-US" sz="1800" b="1">
                <a:solidFill>
                  <a:srgbClr val="101820"/>
                </a:solidFill>
                <a:latin typeface="Arial" panose="020B0604020202020204" pitchFamily="34" charset="0"/>
                <a:cs typeface="Arial" panose="020B0604020202020204" pitchFamily="34" charset="0"/>
              </a:rPr>
              <a:t>Integrated</a:t>
            </a:r>
            <a:r>
              <a:rPr sz="1800" b="1">
                <a:solidFill>
                  <a:srgbClr val="101820"/>
                </a:solidFill>
                <a:latin typeface="Arial" panose="020B0604020202020204" pitchFamily="34" charset="0"/>
                <a:cs typeface="Arial" panose="020B0604020202020204" pitchFamily="34" charset="0"/>
              </a:rPr>
              <a:t> Strategy for 5G + Wi-Fi</a:t>
            </a:r>
          </a:p>
          <a:p>
            <a:pPr marL="115888" indent="-115888">
              <a:buClr>
                <a:srgbClr val="101820"/>
              </a:buClr>
            </a:pPr>
            <a:r>
              <a:rPr sz="1800">
                <a:solidFill>
                  <a:srgbClr val="101820"/>
                </a:solidFill>
                <a:latin typeface="Arial" panose="020B0604020202020204" pitchFamily="34" charset="0"/>
                <a:cs typeface="Arial" panose="020B0604020202020204" pitchFamily="34" charset="0"/>
              </a:rPr>
              <a:t>Untether the tethered</a:t>
            </a:r>
            <a:r>
              <a:rPr lang="en-US" sz="1800">
                <a:solidFill>
                  <a:srgbClr val="101820"/>
                </a:solidFill>
                <a:latin typeface="Arial" panose="020B0604020202020204" pitchFamily="34" charset="0"/>
                <a:cs typeface="Arial" panose="020B0604020202020204" pitchFamily="34" charset="0"/>
              </a:rPr>
              <a:t>!</a:t>
            </a:r>
            <a:endParaRPr sz="1800">
              <a:solidFill>
                <a:srgbClr val="101820"/>
              </a:solidFill>
              <a:latin typeface="Arial" panose="020B0604020202020204" pitchFamily="34" charset="0"/>
              <a:cs typeface="Arial" panose="020B0604020202020204" pitchFamily="34" charset="0"/>
            </a:endParaRPr>
          </a:p>
          <a:p>
            <a:pPr marL="115888" indent="-115888">
              <a:buClr>
                <a:srgbClr val="101820"/>
              </a:buClr>
            </a:pPr>
            <a:r>
              <a:rPr sz="1800">
                <a:solidFill>
                  <a:srgbClr val="101820"/>
                </a:solidFill>
                <a:latin typeface="Arial" panose="020B0604020202020204" pitchFamily="34" charset="0"/>
                <a:cs typeface="Arial" panose="020B0604020202020204" pitchFamily="34" charset="0"/>
              </a:rPr>
              <a:t>Leverag</a:t>
            </a:r>
            <a:r>
              <a:rPr lang="en-US" sz="1800">
                <a:solidFill>
                  <a:srgbClr val="101820"/>
                </a:solidFill>
                <a:latin typeface="Arial" panose="020B0604020202020204" pitchFamily="34" charset="0"/>
                <a:cs typeface="Arial" panose="020B0604020202020204" pitchFamily="34" charset="0"/>
              </a:rPr>
              <a:t>e</a:t>
            </a:r>
            <a:r>
              <a:rPr sz="1800">
                <a:solidFill>
                  <a:srgbClr val="101820"/>
                </a:solidFill>
                <a:latin typeface="Arial" panose="020B0604020202020204" pitchFamily="34" charset="0"/>
                <a:cs typeface="Arial" panose="020B0604020202020204" pitchFamily="34" charset="0"/>
              </a:rPr>
              <a:t> new wireless speeds, reliability, and agility </a:t>
            </a:r>
          </a:p>
          <a:p>
            <a:pPr marL="115888" indent="-115888">
              <a:buClr>
                <a:srgbClr val="101820"/>
              </a:buClr>
            </a:pPr>
            <a:r>
              <a:rPr lang="en-US" sz="1800">
                <a:solidFill>
                  <a:srgbClr val="101820"/>
                </a:solidFill>
                <a:latin typeface="Arial" panose="020B0604020202020204" pitchFamily="34" charset="0"/>
                <a:cs typeface="Arial" panose="020B0604020202020204" pitchFamily="34" charset="0"/>
              </a:rPr>
              <a:t>Integrated Enterprise capabilities</a:t>
            </a:r>
            <a:endParaRPr sz="1800">
              <a:solidFill>
                <a:srgbClr val="101820"/>
              </a:solidFill>
              <a:latin typeface="Arial" panose="020B0604020202020204" pitchFamily="34" charset="0"/>
              <a:cs typeface="Arial" panose="020B0604020202020204" pitchFamily="34" charset="0"/>
            </a:endParaRPr>
          </a:p>
          <a:p>
            <a:pPr marL="115888" indent="-115888">
              <a:buClr>
                <a:srgbClr val="101820"/>
              </a:buClr>
            </a:pPr>
            <a:r>
              <a:rPr sz="1800">
                <a:solidFill>
                  <a:srgbClr val="101820"/>
                </a:solidFill>
                <a:latin typeface="Arial" panose="020B0604020202020204" pitchFamily="34" charset="0"/>
                <a:cs typeface="Arial" panose="020B0604020202020204" pitchFamily="34" charset="0"/>
              </a:rPr>
              <a:t>Apply uniform security and identity policies</a:t>
            </a:r>
          </a:p>
          <a:p>
            <a:pPr marL="115888" indent="-115888">
              <a:buClr>
                <a:srgbClr val="101820"/>
              </a:buClr>
            </a:pPr>
            <a:r>
              <a:rPr lang="en-US" sz="1800">
                <a:solidFill>
                  <a:srgbClr val="101820"/>
                </a:solidFill>
                <a:latin typeface="Arial" panose="020B0604020202020204" pitchFamily="34" charset="0"/>
                <a:cs typeface="Arial" panose="020B0604020202020204" pitchFamily="34" charset="0"/>
              </a:rPr>
              <a:t>C</a:t>
            </a:r>
            <a:r>
              <a:rPr sz="1800">
                <a:solidFill>
                  <a:srgbClr val="101820"/>
                </a:solidFill>
                <a:latin typeface="Arial" panose="020B0604020202020204" pitchFamily="34" charset="0"/>
                <a:cs typeface="Arial" panose="020B0604020202020204" pitchFamily="34" charset="0"/>
              </a:rPr>
              <a:t>onverged network and security reference architecture</a:t>
            </a:r>
            <a:r>
              <a:rPr lang="en-US" sz="1800">
                <a:solidFill>
                  <a:srgbClr val="101820"/>
                </a:solidFill>
                <a:latin typeface="Arial" panose="020B0604020202020204" pitchFamily="34" charset="0"/>
                <a:cs typeface="Arial" panose="020B0604020202020204" pitchFamily="34" charset="0"/>
              </a:rPr>
              <a:t> </a:t>
            </a:r>
            <a:r>
              <a:rPr lang="en-US" sz="1800">
                <a:solidFill>
                  <a:srgbClr val="101820"/>
                </a:solidFill>
                <a:latin typeface="Arial" panose="020B0604020202020204" pitchFamily="34" charset="0"/>
                <a:cs typeface="Arial" panose="020B0604020202020204" pitchFamily="34" charset="0"/>
                <a:sym typeface="Wingdings" pitchFamily="2" charset="2"/>
              </a:rPr>
              <a:t> Zero Trust approach</a:t>
            </a:r>
            <a:endParaRPr lang="en-US" sz="1800">
              <a:solidFill>
                <a:srgbClr val="101820"/>
              </a:solidFill>
              <a:latin typeface="Arial" panose="020B0604020202020204" pitchFamily="34" charset="0"/>
              <a:cs typeface="Arial" panose="020B0604020202020204" pitchFamily="34" charset="0"/>
            </a:endParaRPr>
          </a:p>
        </p:txBody>
      </p:sp>
      <p:sp>
        <p:nvSpPr>
          <p:cNvPr id="25" name="Triangle 1">
            <a:extLst>
              <a:ext uri="{FF2B5EF4-FFF2-40B4-BE49-F238E27FC236}">
                <a16:creationId xmlns:a16="http://schemas.microsoft.com/office/drawing/2014/main" id="{5CC5E286-5B7B-4871-DE8E-A642541DAD9B}"/>
              </a:ext>
            </a:extLst>
          </p:cNvPr>
          <p:cNvSpPr/>
          <p:nvPr/>
        </p:nvSpPr>
        <p:spPr>
          <a:xfrm>
            <a:off x="4229484" y="2532459"/>
            <a:ext cx="2991933" cy="2286674"/>
          </a:xfrm>
          <a:prstGeom prst="triangle">
            <a:avLst/>
          </a:prstGeom>
          <a:solidFill>
            <a:srgbClr val="00BCEB"/>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13264D"/>
              </a:solidFill>
              <a:effectLst/>
              <a:uLnTx/>
              <a:uFillTx/>
              <a:latin typeface="Arial" panose="020B0604020202020204" pitchFamily="34" charset="0"/>
              <a:cs typeface="Arial" panose="020B0604020202020204" pitchFamily="34" charset="0"/>
            </a:endParaRPr>
          </a:p>
        </p:txBody>
      </p:sp>
      <p:sp>
        <p:nvSpPr>
          <p:cNvPr id="26" name="Rounded Rectangle 5">
            <a:extLst>
              <a:ext uri="{FF2B5EF4-FFF2-40B4-BE49-F238E27FC236}">
                <a16:creationId xmlns:a16="http://schemas.microsoft.com/office/drawing/2014/main" id="{D2C2D140-465C-717C-14A4-4BFA67440095}"/>
              </a:ext>
            </a:extLst>
          </p:cNvPr>
          <p:cNvSpPr/>
          <p:nvPr/>
        </p:nvSpPr>
        <p:spPr>
          <a:xfrm rot="8914490">
            <a:off x="6380994" y="2059206"/>
            <a:ext cx="194253" cy="3101980"/>
          </a:xfrm>
          <a:prstGeom prst="roundRect">
            <a:avLst>
              <a:gd name="adj" fmla="val 50000"/>
            </a:avLst>
          </a:prstGeom>
          <a:solidFill>
            <a:srgbClr val="74BF4B"/>
          </a:solidFill>
          <a:ln w="25400" cap="flat" cmpd="sng" algn="ctr">
            <a:noFill/>
            <a:prstDash val="solid"/>
          </a:ln>
          <a:effectLst/>
        </p:spPr>
        <p:txBody>
          <a:bodyPr vert="vert" lIns="68589" tIns="34295" rIns="68589" bIns="34295" rtlCol="0" anchor="ctr"/>
          <a:lstStyle/>
          <a:p>
            <a:pPr algn="ctr" eaLnBrk="0" fontAlgn="auto" hangingPunct="0">
              <a:lnSpc>
                <a:spcPct val="85000"/>
              </a:lnSpc>
              <a:spcBef>
                <a:spcPct val="50000"/>
              </a:spcBef>
              <a:spcAft>
                <a:spcPts val="0"/>
              </a:spcAft>
              <a:defRPr/>
            </a:pPr>
            <a:endParaRPr lang="en-US" sz="1600" kern="0">
              <a:solidFill>
                <a:srgbClr val="13264D"/>
              </a:solidFill>
              <a:latin typeface="Arial" panose="020B0604020202020204" pitchFamily="34" charset="0"/>
              <a:ea typeface="ＭＳ Ｐゴシック" charset="0"/>
              <a:cs typeface="Arial" panose="020B0604020202020204" pitchFamily="34" charset="0"/>
            </a:endParaRPr>
          </a:p>
        </p:txBody>
      </p:sp>
      <p:sp>
        <p:nvSpPr>
          <p:cNvPr id="27" name="Rounded Rectangle 4">
            <a:extLst>
              <a:ext uri="{FF2B5EF4-FFF2-40B4-BE49-F238E27FC236}">
                <a16:creationId xmlns:a16="http://schemas.microsoft.com/office/drawing/2014/main" id="{8809DE59-58AB-A00F-0557-31277B699C5E}"/>
              </a:ext>
            </a:extLst>
          </p:cNvPr>
          <p:cNvSpPr/>
          <p:nvPr/>
        </p:nvSpPr>
        <p:spPr>
          <a:xfrm rot="12682989">
            <a:off x="4847102" y="2032038"/>
            <a:ext cx="220454" cy="3142047"/>
          </a:xfrm>
          <a:prstGeom prst="roundRect">
            <a:avLst>
              <a:gd name="adj" fmla="val 50000"/>
            </a:avLst>
          </a:prstGeom>
          <a:solidFill>
            <a:srgbClr val="FBAB2C"/>
          </a:solidFill>
          <a:ln w="25400" cap="flat" cmpd="sng" algn="ctr">
            <a:noFill/>
            <a:prstDash val="solid"/>
          </a:ln>
          <a:effectLst/>
        </p:spPr>
        <p:txBody>
          <a:bodyPr vert="vert" lIns="68589" tIns="34295" rIns="68589" bIns="34295" rtlCol="0" anchor="ctr"/>
          <a:lstStyle/>
          <a:p>
            <a:pPr algn="ctr" eaLnBrk="0" fontAlgn="auto" hangingPunct="0">
              <a:lnSpc>
                <a:spcPct val="85000"/>
              </a:lnSpc>
              <a:spcBef>
                <a:spcPct val="50000"/>
              </a:spcBef>
              <a:spcAft>
                <a:spcPts val="0"/>
              </a:spcAft>
              <a:defRPr/>
            </a:pPr>
            <a:endParaRPr lang="en-US" sz="1600" kern="0">
              <a:solidFill>
                <a:srgbClr val="13264D"/>
              </a:solidFill>
              <a:latin typeface="Arial" panose="020B0604020202020204" pitchFamily="34" charset="0"/>
              <a:ea typeface="ＭＳ Ｐゴシック" charset="0"/>
              <a:cs typeface="Arial" panose="020B0604020202020204" pitchFamily="34" charset="0"/>
            </a:endParaRPr>
          </a:p>
        </p:txBody>
      </p:sp>
      <p:sp>
        <p:nvSpPr>
          <p:cNvPr id="28" name="Rounded Rectangle 6">
            <a:extLst>
              <a:ext uri="{FF2B5EF4-FFF2-40B4-BE49-F238E27FC236}">
                <a16:creationId xmlns:a16="http://schemas.microsoft.com/office/drawing/2014/main" id="{7A8EDE40-DB13-A581-1FE0-480D2FB606D2}"/>
              </a:ext>
            </a:extLst>
          </p:cNvPr>
          <p:cNvSpPr/>
          <p:nvPr/>
        </p:nvSpPr>
        <p:spPr>
          <a:xfrm rot="16200000">
            <a:off x="5599780" y="3248410"/>
            <a:ext cx="220291" cy="3319477"/>
          </a:xfrm>
          <a:prstGeom prst="roundRect">
            <a:avLst>
              <a:gd name="adj" fmla="val 46391"/>
            </a:avLst>
          </a:prstGeom>
          <a:solidFill>
            <a:srgbClr val="E3241B"/>
          </a:solidFill>
          <a:ln w="25400" cap="flat" cmpd="sng" algn="ctr">
            <a:noFill/>
            <a:prstDash val="solid"/>
          </a:ln>
          <a:effectLst/>
        </p:spPr>
        <p:txBody>
          <a:bodyPr vert="vert" lIns="68589" tIns="34295" rIns="68589" bIns="34295" rtlCol="0" anchor="ctr"/>
          <a:lstStyle/>
          <a:p>
            <a:pPr algn="ctr" eaLnBrk="0" fontAlgn="auto" hangingPunct="0">
              <a:lnSpc>
                <a:spcPct val="85000"/>
              </a:lnSpc>
              <a:spcBef>
                <a:spcPct val="50000"/>
              </a:spcBef>
              <a:spcAft>
                <a:spcPts val="0"/>
              </a:spcAft>
              <a:defRPr/>
            </a:pPr>
            <a:endParaRPr lang="en-US" sz="1600" kern="0">
              <a:solidFill>
                <a:srgbClr val="13264D"/>
              </a:solidFill>
              <a:latin typeface="Arial" panose="020B0604020202020204" pitchFamily="34" charset="0"/>
              <a:ea typeface="ＭＳ Ｐゴシック" charset="0"/>
              <a:cs typeface="Arial" panose="020B0604020202020204" pitchFamily="34" charset="0"/>
            </a:endParaRPr>
          </a:p>
        </p:txBody>
      </p:sp>
      <p:pic>
        <p:nvPicPr>
          <p:cNvPr id="29" name="Graphic 110">
            <a:extLst>
              <a:ext uri="{FF2B5EF4-FFF2-40B4-BE49-F238E27FC236}">
                <a16:creationId xmlns:a16="http://schemas.microsoft.com/office/drawing/2014/main" id="{13707E61-68F6-95B5-9178-FFC2F6F799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3309" y="4458203"/>
            <a:ext cx="762000" cy="762000"/>
          </a:xfrm>
          <a:prstGeom prst="rect">
            <a:avLst/>
          </a:prstGeom>
          <a:effectLst/>
        </p:spPr>
      </p:pic>
      <p:sp>
        <p:nvSpPr>
          <p:cNvPr id="30" name="TextBox 29">
            <a:extLst>
              <a:ext uri="{FF2B5EF4-FFF2-40B4-BE49-F238E27FC236}">
                <a16:creationId xmlns:a16="http://schemas.microsoft.com/office/drawing/2014/main" id="{2BE8B8C4-3698-748C-DF28-AE3E8E69B7EF}"/>
              </a:ext>
            </a:extLst>
          </p:cNvPr>
          <p:cNvSpPr txBox="1"/>
          <p:nvPr/>
        </p:nvSpPr>
        <p:spPr>
          <a:xfrm>
            <a:off x="7056141" y="5101364"/>
            <a:ext cx="1276335" cy="584775"/>
          </a:xfrm>
          <a:prstGeom prst="rect">
            <a:avLst/>
          </a:prstGeom>
          <a:noFill/>
        </p:spPr>
        <p:txBody>
          <a:bodyPr wrap="square" lIns="0" rIns="0" rtlCol="0">
            <a:spAutoFit/>
          </a:bodyPr>
          <a:lstStyle/>
          <a:p>
            <a:pPr algn="ct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Uniform</a:t>
            </a:r>
          </a:p>
          <a:p>
            <a:pPr algn="ct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Security</a:t>
            </a:r>
          </a:p>
        </p:txBody>
      </p:sp>
      <p:pic>
        <p:nvPicPr>
          <p:cNvPr id="31" name="Graphic 232">
            <a:extLst>
              <a:ext uri="{FF2B5EF4-FFF2-40B4-BE49-F238E27FC236}">
                <a16:creationId xmlns:a16="http://schemas.microsoft.com/office/drawing/2014/main" id="{BC42C6B5-FCC4-07AC-FE45-B05914335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9522" y="3360503"/>
            <a:ext cx="762000" cy="762000"/>
          </a:xfrm>
          <a:prstGeom prst="rect">
            <a:avLst/>
          </a:prstGeom>
          <a:effectLst/>
        </p:spPr>
      </p:pic>
      <p:sp>
        <p:nvSpPr>
          <p:cNvPr id="32" name="TextBox 31">
            <a:extLst>
              <a:ext uri="{FF2B5EF4-FFF2-40B4-BE49-F238E27FC236}">
                <a16:creationId xmlns:a16="http://schemas.microsoft.com/office/drawing/2014/main" id="{62231178-9164-9B2B-6E3F-FBDFA1E9360C}"/>
              </a:ext>
            </a:extLst>
          </p:cNvPr>
          <p:cNvSpPr txBox="1"/>
          <p:nvPr/>
        </p:nvSpPr>
        <p:spPr>
          <a:xfrm>
            <a:off x="5082355" y="4010010"/>
            <a:ext cx="1276335" cy="830997"/>
          </a:xfrm>
          <a:prstGeom prst="rect">
            <a:avLst/>
          </a:prstGeom>
          <a:noFill/>
        </p:spPr>
        <p:txBody>
          <a:bodyPr wrap="square" lIns="0" rIns="0" rtlCol="0">
            <a:spAutoFit/>
          </a:bodyPr>
          <a:lstStyle/>
          <a:p>
            <a:pPr algn="ct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Integrated</a:t>
            </a:r>
          </a:p>
          <a:p>
            <a:pPr algn="ct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Network Architecture</a:t>
            </a:r>
          </a:p>
        </p:txBody>
      </p:sp>
      <p:pic>
        <p:nvPicPr>
          <p:cNvPr id="33" name="Graphic 144">
            <a:extLst>
              <a:ext uri="{FF2B5EF4-FFF2-40B4-BE49-F238E27FC236}">
                <a16:creationId xmlns:a16="http://schemas.microsoft.com/office/drawing/2014/main" id="{70364287-E544-32F1-1C3E-983E012FAF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23591" y="4458203"/>
            <a:ext cx="762000" cy="762000"/>
          </a:xfrm>
          <a:prstGeom prst="rect">
            <a:avLst/>
          </a:prstGeom>
          <a:effectLst/>
        </p:spPr>
      </p:pic>
      <p:sp>
        <p:nvSpPr>
          <p:cNvPr id="34" name="TextBox 33">
            <a:extLst>
              <a:ext uri="{FF2B5EF4-FFF2-40B4-BE49-F238E27FC236}">
                <a16:creationId xmlns:a16="http://schemas.microsoft.com/office/drawing/2014/main" id="{39E4E8B3-8029-348D-A8C1-1E823516D9C6}"/>
              </a:ext>
            </a:extLst>
          </p:cNvPr>
          <p:cNvSpPr txBox="1"/>
          <p:nvPr/>
        </p:nvSpPr>
        <p:spPr>
          <a:xfrm>
            <a:off x="3066423" y="5101364"/>
            <a:ext cx="1276335" cy="584775"/>
          </a:xfrm>
          <a:prstGeom prst="rect">
            <a:avLst/>
          </a:prstGeom>
          <a:noFill/>
        </p:spPr>
        <p:txBody>
          <a:bodyPr wrap="square" lIns="0" rIns="0" rtlCol="0">
            <a:spAutoFit/>
          </a:bodyPr>
          <a:lstStyle/>
          <a:p>
            <a:pPr algn="ct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Enterprise</a:t>
            </a:r>
          </a:p>
          <a:p>
            <a:pPr algn="ct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Integration</a:t>
            </a:r>
          </a:p>
        </p:txBody>
      </p:sp>
      <p:sp>
        <p:nvSpPr>
          <p:cNvPr id="35" name="Rounded Rectangle 19">
            <a:extLst>
              <a:ext uri="{FF2B5EF4-FFF2-40B4-BE49-F238E27FC236}">
                <a16:creationId xmlns:a16="http://schemas.microsoft.com/office/drawing/2014/main" id="{23C5C344-276D-FF32-6C08-712254FEA748}"/>
              </a:ext>
            </a:extLst>
          </p:cNvPr>
          <p:cNvSpPr/>
          <p:nvPr/>
        </p:nvSpPr>
        <p:spPr>
          <a:xfrm rot="8914490">
            <a:off x="7109747" y="4568853"/>
            <a:ext cx="194253" cy="465206"/>
          </a:xfrm>
          <a:prstGeom prst="roundRect">
            <a:avLst>
              <a:gd name="adj" fmla="val 50000"/>
            </a:avLst>
          </a:prstGeom>
          <a:solidFill>
            <a:srgbClr val="74BF4B"/>
          </a:solidFill>
          <a:ln w="25400" cap="flat" cmpd="sng" algn="ctr">
            <a:noFill/>
            <a:prstDash val="solid"/>
          </a:ln>
          <a:effectLst/>
        </p:spPr>
        <p:txBody>
          <a:bodyPr vert="vert" lIns="68589" tIns="34295" rIns="68589" bIns="34295" rtlCol="0" anchor="ctr"/>
          <a:lstStyle/>
          <a:p>
            <a:pPr algn="ctr" eaLnBrk="0" fontAlgn="auto" hangingPunct="0">
              <a:lnSpc>
                <a:spcPct val="85000"/>
              </a:lnSpc>
              <a:spcBef>
                <a:spcPct val="50000"/>
              </a:spcBef>
              <a:spcAft>
                <a:spcPts val="0"/>
              </a:spcAft>
              <a:defRPr/>
            </a:pPr>
            <a:endParaRPr lang="en-US" sz="1600" kern="0">
              <a:solidFill>
                <a:srgbClr val="13264D"/>
              </a:solidFill>
              <a:latin typeface="Arial" panose="020B0604020202020204" pitchFamily="34" charset="0"/>
              <a:ea typeface="ＭＳ Ｐゴシック" charset="0"/>
              <a:cs typeface="Arial" panose="020B0604020202020204" pitchFamily="34" charset="0"/>
            </a:endParaRPr>
          </a:p>
        </p:txBody>
      </p:sp>
      <p:grpSp>
        <p:nvGrpSpPr>
          <p:cNvPr id="36" name="Group 35">
            <a:extLst>
              <a:ext uri="{FF2B5EF4-FFF2-40B4-BE49-F238E27FC236}">
                <a16:creationId xmlns:a16="http://schemas.microsoft.com/office/drawing/2014/main" id="{B78CFED0-CA8F-A996-5268-AC8A180E7452}"/>
              </a:ext>
            </a:extLst>
          </p:cNvPr>
          <p:cNvGrpSpPr/>
          <p:nvPr/>
        </p:nvGrpSpPr>
        <p:grpSpPr>
          <a:xfrm>
            <a:off x="5797969" y="1718569"/>
            <a:ext cx="1276335" cy="970554"/>
            <a:chOff x="6382587" y="1025344"/>
            <a:chExt cx="1276335" cy="970554"/>
          </a:xfrm>
        </p:grpSpPr>
        <p:pic>
          <p:nvPicPr>
            <p:cNvPr id="37" name="Graphic 202">
              <a:extLst>
                <a:ext uri="{FF2B5EF4-FFF2-40B4-BE49-F238E27FC236}">
                  <a16:creationId xmlns:a16="http://schemas.microsoft.com/office/drawing/2014/main" id="{258CD2DC-6B73-55EE-27CA-532C80C742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39754" y="1025344"/>
              <a:ext cx="762000" cy="762000"/>
            </a:xfrm>
            <a:prstGeom prst="rect">
              <a:avLst/>
            </a:prstGeom>
            <a:effectLst/>
          </p:spPr>
        </p:pic>
        <p:sp>
          <p:nvSpPr>
            <p:cNvPr id="38" name="TextBox 37">
              <a:extLst>
                <a:ext uri="{FF2B5EF4-FFF2-40B4-BE49-F238E27FC236}">
                  <a16:creationId xmlns:a16="http://schemas.microsoft.com/office/drawing/2014/main" id="{E7A03612-9A21-4C65-FAC5-40013E85E452}"/>
                </a:ext>
              </a:extLst>
            </p:cNvPr>
            <p:cNvSpPr txBox="1"/>
            <p:nvPr/>
          </p:nvSpPr>
          <p:spPr>
            <a:xfrm>
              <a:off x="6382587" y="1657344"/>
              <a:ext cx="1276335" cy="338554"/>
            </a:xfrm>
            <a:prstGeom prst="rect">
              <a:avLst/>
            </a:prstGeom>
            <a:noFill/>
          </p:spPr>
          <p:txBody>
            <a:bodyPr wrap="square" lIns="0" rIns="0" rtlCol="0">
              <a:spAutoFit/>
            </a:bodyPr>
            <a:lstStyle/>
            <a:p>
              <a:pPr algn="ctr" fontAlgn="auto">
                <a:spcBef>
                  <a:spcPts val="0"/>
                </a:spcBef>
                <a:spcAft>
                  <a:spcPts val="0"/>
                </a:spcAft>
                <a:defRPr/>
              </a:pPr>
              <a:r>
                <a:rPr lang="pl-PL" sz="1600" kern="0">
                  <a:solidFill>
                    <a:srgbClr val="0D274D"/>
                  </a:solidFill>
                  <a:latin typeface="Arial" panose="020B0604020202020204" pitchFamily="34" charset="0"/>
                  <a:ea typeface="ＭＳ Ｐゴシック" charset="0"/>
                  <a:cs typeface="Arial" panose="020B0604020202020204" pitchFamily="34" charset="0"/>
                </a:rPr>
                <a:t>Wi-Fi 6E</a:t>
              </a:r>
              <a:endParaRPr lang="en-US" sz="1600" kern="0">
                <a:solidFill>
                  <a:srgbClr val="0D274D"/>
                </a:solidFill>
                <a:latin typeface="Arial" panose="020B0604020202020204" pitchFamily="34" charset="0"/>
                <a:ea typeface="ＭＳ Ｐゴシック" charset="0"/>
                <a:cs typeface="Arial" panose="020B0604020202020204" pitchFamily="34" charset="0"/>
              </a:endParaRPr>
            </a:p>
          </p:txBody>
        </p:sp>
      </p:grpSp>
      <p:grpSp>
        <p:nvGrpSpPr>
          <p:cNvPr id="39" name="Group 38">
            <a:extLst>
              <a:ext uri="{FF2B5EF4-FFF2-40B4-BE49-F238E27FC236}">
                <a16:creationId xmlns:a16="http://schemas.microsoft.com/office/drawing/2014/main" id="{9E07F785-FE76-551E-B5D5-7CEA4ACA6679}"/>
              </a:ext>
            </a:extLst>
          </p:cNvPr>
          <p:cNvGrpSpPr/>
          <p:nvPr/>
        </p:nvGrpSpPr>
        <p:grpSpPr>
          <a:xfrm>
            <a:off x="4220305" y="1713210"/>
            <a:ext cx="1454136" cy="981273"/>
            <a:chOff x="4986950" y="1025344"/>
            <a:chExt cx="1454136" cy="981273"/>
          </a:xfrm>
        </p:grpSpPr>
        <p:pic>
          <p:nvPicPr>
            <p:cNvPr id="40" name="Graphic 122">
              <a:extLst>
                <a:ext uri="{FF2B5EF4-FFF2-40B4-BE49-F238E27FC236}">
                  <a16:creationId xmlns:a16="http://schemas.microsoft.com/office/drawing/2014/main" id="{FEF9192A-23BA-8B6D-8E88-FE63E1CD1A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3018" y="1025344"/>
              <a:ext cx="762000" cy="762000"/>
            </a:xfrm>
            <a:prstGeom prst="rect">
              <a:avLst/>
            </a:prstGeom>
            <a:effectLst/>
          </p:spPr>
        </p:pic>
        <p:sp>
          <p:nvSpPr>
            <p:cNvPr id="41" name="TextBox 40">
              <a:extLst>
                <a:ext uri="{FF2B5EF4-FFF2-40B4-BE49-F238E27FC236}">
                  <a16:creationId xmlns:a16="http://schemas.microsoft.com/office/drawing/2014/main" id="{855EC3A4-2FF1-89E2-5379-6C7D5905CD34}"/>
                </a:ext>
              </a:extLst>
            </p:cNvPr>
            <p:cNvSpPr txBox="1"/>
            <p:nvPr/>
          </p:nvSpPr>
          <p:spPr>
            <a:xfrm>
              <a:off x="4986950" y="1668063"/>
              <a:ext cx="1454136" cy="338554"/>
            </a:xfrm>
            <a:prstGeom prst="rect">
              <a:avLst/>
            </a:prstGeom>
            <a:noFill/>
          </p:spPr>
          <p:txBody>
            <a:bodyPr wrap="square" lIns="0" rIns="0" rtlCol="0">
              <a:spAutoFit/>
            </a:bodyPr>
            <a:lstStyle>
              <a:defPPr>
                <a:defRPr lang="en-US"/>
              </a:defPPr>
              <a:lvl1pPr algn="ctr">
                <a:defRPr sz="1200">
                  <a:latin typeface="+mn-lt"/>
                </a:defRPr>
              </a:lvl1pPr>
            </a:lstStyle>
            <a:p>
              <a:pPr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Private 5G</a:t>
              </a:r>
            </a:p>
          </p:txBody>
        </p:sp>
      </p:grpSp>
      <p:sp>
        <p:nvSpPr>
          <p:cNvPr id="22" name="TextBox 21">
            <a:extLst>
              <a:ext uri="{FF2B5EF4-FFF2-40B4-BE49-F238E27FC236}">
                <a16:creationId xmlns:a16="http://schemas.microsoft.com/office/drawing/2014/main" id="{8F9AB26F-B42E-A42D-61D6-5A222B6A2B1E}"/>
              </a:ext>
            </a:extLst>
          </p:cNvPr>
          <p:cNvSpPr txBox="1"/>
          <p:nvPr/>
        </p:nvSpPr>
        <p:spPr>
          <a:xfrm>
            <a:off x="1903921" y="5875066"/>
            <a:ext cx="7541039" cy="400110"/>
          </a:xfrm>
          <a:prstGeom prst="rect">
            <a:avLst/>
          </a:prstGeom>
        </p:spPr>
        <p:style>
          <a:lnRef idx="1">
            <a:schemeClr val="dk1"/>
          </a:lnRef>
          <a:fillRef idx="2">
            <a:schemeClr val="dk1"/>
          </a:fillRef>
          <a:effectRef idx="1">
            <a:schemeClr val="dk1"/>
          </a:effectRef>
          <a:fontRef idx="minor">
            <a:schemeClr val="dk1"/>
          </a:fontRef>
        </p:style>
        <p:txBody>
          <a:bodyPr wrap="none" rtlCol="0" anchor="ctr">
            <a:spAutoFit/>
          </a:bodyPr>
          <a:lstStyle/>
          <a:p>
            <a:pPr algn="ctr"/>
            <a:r>
              <a:rPr lang="en-US" sz="2000" b="1">
                <a:latin typeface="Arial" panose="020B0604020202020204" pitchFamily="34" charset="0"/>
                <a:cs typeface="Arial" panose="020B0604020202020204" pitchFamily="34" charset="0"/>
              </a:rPr>
              <a:t>Secure, Flexible and Scalable Options for LVC Deployments</a:t>
            </a:r>
          </a:p>
        </p:txBody>
      </p:sp>
      <p:sp>
        <p:nvSpPr>
          <p:cNvPr id="4" name="Slide Number Placeholder 3">
            <a:extLst>
              <a:ext uri="{FF2B5EF4-FFF2-40B4-BE49-F238E27FC236}">
                <a16:creationId xmlns:a16="http://schemas.microsoft.com/office/drawing/2014/main" id="{DD719403-A8B8-60A7-9077-0D0C81848535}"/>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30</a:t>
            </a:fld>
            <a:endParaRPr lang="en-US"/>
          </a:p>
        </p:txBody>
      </p:sp>
    </p:spTree>
    <p:extLst>
      <p:ext uri="{BB962C8B-B14F-4D97-AF65-F5344CB8AC3E}">
        <p14:creationId xmlns:p14="http://schemas.microsoft.com/office/powerpoint/2010/main" val="276104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CA1B1A-F368-A35C-7C8C-34E01800774A}"/>
              </a:ext>
            </a:extLst>
          </p:cNvPr>
          <p:cNvSpPr/>
          <p:nvPr/>
        </p:nvSpPr>
        <p:spPr>
          <a:xfrm>
            <a:off x="1213944" y="2110820"/>
            <a:ext cx="9764110" cy="4031873"/>
          </a:xfrm>
          <a:prstGeom prst="rect">
            <a:avLst/>
          </a:prstGeom>
        </p:spPr>
        <p:txBody>
          <a:bodyPr wrap="square">
            <a:spAutoFit/>
          </a:bodyPr>
          <a:lstStyle/>
          <a:p>
            <a:pPr marL="457200" indent="-457200">
              <a:buFont typeface="System Font Regular"/>
              <a:buChar char="-"/>
            </a:pPr>
            <a:r>
              <a:rPr lang="en-US">
                <a:latin typeface="Arial" panose="020B0604020202020204" pitchFamily="34" charset="0"/>
                <a:cs typeface="Arial" panose="020B0604020202020204" pitchFamily="34" charset="0"/>
              </a:rPr>
              <a:t>Security Threats to Wireless</a:t>
            </a:r>
          </a:p>
          <a:p>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Zero Trust Defined by NIST</a:t>
            </a:r>
          </a:p>
          <a:p>
            <a:pPr marL="457200" indent="-457200">
              <a:buFont typeface="System Font Regular"/>
              <a:buChar char="-"/>
            </a:pPr>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Zero Trust Approach for LVC and Private Wireless</a:t>
            </a:r>
          </a:p>
          <a:p>
            <a:pPr marL="457200" indent="-457200">
              <a:buFont typeface="System Font Regular"/>
              <a:buChar char="-"/>
            </a:pPr>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“Over the Top Security”</a:t>
            </a:r>
          </a:p>
          <a:p>
            <a:pPr marL="457200" indent="-457200">
              <a:buFont typeface="System Font Regular"/>
              <a:buChar char="-"/>
            </a:pPr>
            <a:endParaRPr lang="en-US"/>
          </a:p>
        </p:txBody>
      </p:sp>
      <p:sp>
        <p:nvSpPr>
          <p:cNvPr id="2" name="Title 1">
            <a:extLst>
              <a:ext uri="{FF2B5EF4-FFF2-40B4-BE49-F238E27FC236}">
                <a16:creationId xmlns:a16="http://schemas.microsoft.com/office/drawing/2014/main" id="{342F0066-FF14-3D47-1173-A80BEA2DC395}"/>
              </a:ext>
            </a:extLst>
          </p:cNvPr>
          <p:cNvSpPr>
            <a:spLocks noGrp="1"/>
          </p:cNvSpPr>
          <p:nvPr>
            <p:ph type="title"/>
          </p:nvPr>
        </p:nvSpPr>
        <p:spPr>
          <a:xfrm>
            <a:off x="1213944" y="890514"/>
            <a:ext cx="9764110" cy="975783"/>
          </a:xfrm>
        </p:spPr>
        <p:txBody>
          <a:bodyPr/>
          <a:lstStyle/>
          <a:p>
            <a:r>
              <a:rPr lang="en-US" sz="4000"/>
              <a:t>Security for Private Wireless</a:t>
            </a:r>
            <a:endParaRPr lang="en-US"/>
          </a:p>
        </p:txBody>
      </p:sp>
      <p:sp>
        <p:nvSpPr>
          <p:cNvPr id="4" name="Slide Number Placeholder 3">
            <a:extLst>
              <a:ext uri="{FF2B5EF4-FFF2-40B4-BE49-F238E27FC236}">
                <a16:creationId xmlns:a16="http://schemas.microsoft.com/office/drawing/2014/main" id="{ABC57830-7D8A-AE3E-94AF-3DCDCB866119}"/>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31</a:t>
            </a:fld>
            <a:endParaRPr lang="en-US"/>
          </a:p>
        </p:txBody>
      </p:sp>
    </p:spTree>
    <p:extLst>
      <p:ext uri="{BB962C8B-B14F-4D97-AF65-F5344CB8AC3E}">
        <p14:creationId xmlns:p14="http://schemas.microsoft.com/office/powerpoint/2010/main" val="4141749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E4477-F336-CA29-2056-0A5637FEE92C}"/>
              </a:ext>
            </a:extLst>
          </p:cNvPr>
          <p:cNvSpPr>
            <a:spLocks noGrp="1"/>
          </p:cNvSpPr>
          <p:nvPr>
            <p:ph type="title"/>
          </p:nvPr>
        </p:nvSpPr>
        <p:spPr>
          <a:xfrm>
            <a:off x="1642188" y="0"/>
            <a:ext cx="8686800" cy="795130"/>
          </a:xfrm>
        </p:spPr>
        <p:txBody>
          <a:bodyPr/>
          <a:lstStyle/>
          <a:p>
            <a:r>
              <a:rPr lang="en-US"/>
              <a:t>Threats in 5G and Evolving Architectures</a:t>
            </a:r>
          </a:p>
        </p:txBody>
      </p:sp>
      <p:pic>
        <p:nvPicPr>
          <p:cNvPr id="12" name="Picture 11">
            <a:extLst>
              <a:ext uri="{FF2B5EF4-FFF2-40B4-BE49-F238E27FC236}">
                <a16:creationId xmlns:a16="http://schemas.microsoft.com/office/drawing/2014/main" id="{A86ACDD5-532A-5E1E-A4E9-DD10328CFB84}"/>
              </a:ext>
            </a:extLst>
          </p:cNvPr>
          <p:cNvPicPr>
            <a:picLocks noChangeAspect="1"/>
          </p:cNvPicPr>
          <p:nvPr/>
        </p:nvPicPr>
        <p:blipFill rotWithShape="1">
          <a:blip r:embed="rId3">
            <a:clrChange>
              <a:clrFrom>
                <a:srgbClr val="000000">
                  <a:alpha val="0"/>
                </a:srgbClr>
              </a:clrFrom>
              <a:clrTo>
                <a:srgbClr val="000000">
                  <a:alpha val="0"/>
                </a:srgbClr>
              </a:clrTo>
            </a:clrChange>
            <a:alphaModFix/>
          </a:blip>
          <a:srcRect t="1497" b="3593"/>
          <a:stretch/>
        </p:blipFill>
        <p:spPr>
          <a:xfrm>
            <a:off x="83760" y="727788"/>
            <a:ext cx="11865645" cy="6064897"/>
          </a:xfrm>
          <a:prstGeom prst="rect">
            <a:avLst/>
          </a:prstGeom>
        </p:spPr>
      </p:pic>
      <p:sp>
        <p:nvSpPr>
          <p:cNvPr id="4" name="Slide Number Placeholder 3">
            <a:extLst>
              <a:ext uri="{FF2B5EF4-FFF2-40B4-BE49-F238E27FC236}">
                <a16:creationId xmlns:a16="http://schemas.microsoft.com/office/drawing/2014/main" id="{8FC8D244-8B8A-4207-8DC4-EEF9FF10F420}"/>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32</a:t>
            </a:fld>
            <a:endParaRPr lang="en-US"/>
          </a:p>
        </p:txBody>
      </p:sp>
    </p:spTree>
    <p:extLst>
      <p:ext uri="{BB962C8B-B14F-4D97-AF65-F5344CB8AC3E}">
        <p14:creationId xmlns:p14="http://schemas.microsoft.com/office/powerpoint/2010/main" val="854404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03F7-0D7F-9B52-B197-D57FC8446A2F}"/>
              </a:ext>
            </a:extLst>
          </p:cNvPr>
          <p:cNvSpPr>
            <a:spLocks noGrp="1"/>
          </p:cNvSpPr>
          <p:nvPr>
            <p:ph type="title"/>
          </p:nvPr>
        </p:nvSpPr>
        <p:spPr>
          <a:xfrm>
            <a:off x="1912776" y="0"/>
            <a:ext cx="8108302" cy="795130"/>
          </a:xfrm>
        </p:spPr>
        <p:txBody>
          <a:bodyPr/>
          <a:lstStyle/>
          <a:p>
            <a:r>
              <a:rPr lang="en-US"/>
              <a:t>Five Fundamental Assertions of Zero Trust</a:t>
            </a:r>
          </a:p>
        </p:txBody>
      </p:sp>
      <p:sp>
        <p:nvSpPr>
          <p:cNvPr id="17" name="Text Placeholder 2">
            <a:extLst>
              <a:ext uri="{FF2B5EF4-FFF2-40B4-BE49-F238E27FC236}">
                <a16:creationId xmlns:a16="http://schemas.microsoft.com/office/drawing/2014/main" id="{F3F27658-2E3C-A5E0-8292-11AA3D050BAF}"/>
              </a:ext>
            </a:extLst>
          </p:cNvPr>
          <p:cNvSpPr txBox="1">
            <a:spLocks/>
          </p:cNvSpPr>
          <p:nvPr/>
        </p:nvSpPr>
        <p:spPr bwMode="auto">
          <a:xfrm>
            <a:off x="259159" y="1104092"/>
            <a:ext cx="7326974" cy="5247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600" kern="0">
                <a:latin typeface="Arial" panose="020B0604020202020204" pitchFamily="34" charset="0"/>
                <a:cs typeface="Arial" panose="020B0604020202020204" pitchFamily="34" charset="0"/>
              </a:rPr>
              <a:t>The network is always assumed to be hostile</a:t>
            </a:r>
          </a:p>
          <a:p>
            <a:endParaRPr lang="en-US" sz="1000" kern="0">
              <a:latin typeface="Arial" panose="020B0604020202020204" pitchFamily="34" charset="0"/>
              <a:cs typeface="Arial" panose="020B0604020202020204" pitchFamily="34" charset="0"/>
            </a:endParaRPr>
          </a:p>
          <a:p>
            <a:r>
              <a:rPr lang="en-US" sz="2600" kern="0">
                <a:latin typeface="Arial" panose="020B0604020202020204" pitchFamily="34" charset="0"/>
                <a:cs typeface="Arial" panose="020B0604020202020204" pitchFamily="34" charset="0"/>
              </a:rPr>
              <a:t>External and internal threats always exist on the network</a:t>
            </a:r>
          </a:p>
          <a:p>
            <a:endParaRPr lang="en-US" sz="1000" kern="0">
              <a:latin typeface="Arial" panose="020B0604020202020204" pitchFamily="34" charset="0"/>
              <a:cs typeface="Arial" panose="020B0604020202020204" pitchFamily="34" charset="0"/>
            </a:endParaRPr>
          </a:p>
          <a:p>
            <a:r>
              <a:rPr lang="en-US" sz="2600" kern="0">
                <a:latin typeface="Arial" panose="020B0604020202020204" pitchFamily="34" charset="0"/>
                <a:cs typeface="Arial" panose="020B0604020202020204" pitchFamily="34" charset="0"/>
              </a:rPr>
              <a:t>Network locality is not sufficient for deciding trust in a network</a:t>
            </a:r>
          </a:p>
          <a:p>
            <a:endParaRPr lang="en-US" sz="1000" kern="0">
              <a:latin typeface="Arial" panose="020B0604020202020204" pitchFamily="34" charset="0"/>
              <a:cs typeface="Arial" panose="020B0604020202020204" pitchFamily="34" charset="0"/>
            </a:endParaRPr>
          </a:p>
          <a:p>
            <a:r>
              <a:rPr lang="en-US" sz="2600" kern="0">
                <a:latin typeface="Arial" panose="020B0604020202020204" pitchFamily="34" charset="0"/>
                <a:cs typeface="Arial" panose="020B0604020202020204" pitchFamily="34" charset="0"/>
              </a:rPr>
              <a:t>Every device, user, and network flow is authenticated and authorized</a:t>
            </a:r>
          </a:p>
          <a:p>
            <a:endParaRPr lang="en-US" sz="1000" kern="0">
              <a:latin typeface="Arial" panose="020B0604020202020204" pitchFamily="34" charset="0"/>
              <a:cs typeface="Arial" panose="020B0604020202020204" pitchFamily="34" charset="0"/>
            </a:endParaRPr>
          </a:p>
          <a:p>
            <a:r>
              <a:rPr lang="en-US" sz="2600" kern="0">
                <a:latin typeface="Arial" panose="020B0604020202020204" pitchFamily="34" charset="0"/>
                <a:cs typeface="Arial" panose="020B0604020202020204" pitchFamily="34" charset="0"/>
              </a:rPr>
              <a:t>Policies must be dynamic and calculated from as many sources of data as possible</a:t>
            </a:r>
          </a:p>
        </p:txBody>
      </p:sp>
      <p:sp>
        <p:nvSpPr>
          <p:cNvPr id="18" name="Rectangle 17">
            <a:extLst>
              <a:ext uri="{FF2B5EF4-FFF2-40B4-BE49-F238E27FC236}">
                <a16:creationId xmlns:a16="http://schemas.microsoft.com/office/drawing/2014/main" id="{48066176-DC97-8181-92CF-4B29D3EB1C64}"/>
              </a:ext>
            </a:extLst>
          </p:cNvPr>
          <p:cNvSpPr/>
          <p:nvPr/>
        </p:nvSpPr>
        <p:spPr>
          <a:xfrm>
            <a:off x="1377245" y="6199087"/>
            <a:ext cx="9204239" cy="307777"/>
          </a:xfrm>
          <a:prstGeom prst="rect">
            <a:avLst/>
          </a:prstGeom>
        </p:spPr>
        <p:txBody>
          <a:bodyPr wrap="square">
            <a:spAutoFit/>
          </a:bodyPr>
          <a:lstStyle/>
          <a:p>
            <a:pPr defTabSz="609585" fontAlgn="base">
              <a:spcBef>
                <a:spcPct val="0"/>
              </a:spcBef>
              <a:spcAft>
                <a:spcPct val="0"/>
              </a:spcAft>
            </a:pPr>
            <a:r>
              <a:rPr lang="en-US" sz="1400">
                <a:solidFill>
                  <a:srgbClr val="0D274D"/>
                </a:solidFill>
                <a:latin typeface="Arial" panose="020B0604020202020204" pitchFamily="34" charset="0"/>
                <a:ea typeface="ＭＳ Ｐゴシック" charset="0"/>
                <a:cs typeface="Arial" panose="020B0604020202020204" pitchFamily="34" charset="0"/>
              </a:rPr>
              <a:t>https://</a:t>
            </a:r>
            <a:r>
              <a:rPr lang="en-US" sz="1400" err="1">
                <a:solidFill>
                  <a:srgbClr val="0D274D"/>
                </a:solidFill>
                <a:latin typeface="Arial" panose="020B0604020202020204" pitchFamily="34" charset="0"/>
                <a:ea typeface="ＭＳ Ｐゴシック" charset="0"/>
                <a:cs typeface="Arial" panose="020B0604020202020204" pitchFamily="34" charset="0"/>
              </a:rPr>
              <a:t>www.actiac.org</a:t>
            </a:r>
            <a:r>
              <a:rPr lang="en-US" sz="1400">
                <a:solidFill>
                  <a:srgbClr val="0D274D"/>
                </a:solidFill>
                <a:latin typeface="Arial" panose="020B0604020202020204" pitchFamily="34" charset="0"/>
                <a:ea typeface="ＭＳ Ｐゴシック" charset="0"/>
                <a:cs typeface="Arial" panose="020B0604020202020204" pitchFamily="34" charset="0"/>
              </a:rPr>
              <a:t>/system/files/ACT-IAC%20Zero%20Trust%20Project%20Report%2004182019.pdf</a:t>
            </a:r>
          </a:p>
        </p:txBody>
      </p:sp>
      <p:pic>
        <p:nvPicPr>
          <p:cNvPr id="19" name="Picture 18">
            <a:extLst>
              <a:ext uri="{FF2B5EF4-FFF2-40B4-BE49-F238E27FC236}">
                <a16:creationId xmlns:a16="http://schemas.microsoft.com/office/drawing/2014/main" id="{A8B77DDC-268F-45B5-C663-E12CABF2A5B9}"/>
              </a:ext>
            </a:extLst>
          </p:cNvPr>
          <p:cNvPicPr>
            <a:picLocks noChangeAspect="1"/>
          </p:cNvPicPr>
          <p:nvPr/>
        </p:nvPicPr>
        <p:blipFill>
          <a:blip r:embed="rId3"/>
          <a:stretch>
            <a:fillRect/>
          </a:stretch>
        </p:blipFill>
        <p:spPr>
          <a:xfrm>
            <a:off x="7473216" y="1473974"/>
            <a:ext cx="4568793" cy="4568793"/>
          </a:xfrm>
          <a:prstGeom prst="rect">
            <a:avLst/>
          </a:prstGeom>
        </p:spPr>
      </p:pic>
      <p:sp>
        <p:nvSpPr>
          <p:cNvPr id="20" name="TextBox 19">
            <a:extLst>
              <a:ext uri="{FF2B5EF4-FFF2-40B4-BE49-F238E27FC236}">
                <a16:creationId xmlns:a16="http://schemas.microsoft.com/office/drawing/2014/main" id="{493DF156-6B0A-BBE1-4AFC-6CDFD015F31C}"/>
              </a:ext>
            </a:extLst>
          </p:cNvPr>
          <p:cNvSpPr txBox="1"/>
          <p:nvPr/>
        </p:nvSpPr>
        <p:spPr>
          <a:xfrm>
            <a:off x="7967311" y="2389981"/>
            <a:ext cx="3580599" cy="3200876"/>
          </a:xfrm>
          <a:prstGeom prst="rect">
            <a:avLst/>
          </a:prstGeom>
          <a:noFill/>
        </p:spPr>
        <p:txBody>
          <a:bodyPr wrap="square" rtlCol="0">
            <a:spAutoFit/>
          </a:bodyPr>
          <a:lstStyle/>
          <a:p>
            <a:pPr algn="ctr" defTabSz="609585" fontAlgn="base">
              <a:spcBef>
                <a:spcPct val="0"/>
              </a:spcBef>
              <a:spcAft>
                <a:spcPct val="0"/>
              </a:spcAft>
              <a:defRPr/>
            </a:pPr>
            <a:r>
              <a:rPr lang="en-US" sz="2000">
                <a:solidFill>
                  <a:srgbClr val="0D274D"/>
                </a:solidFill>
                <a:latin typeface="Arial" panose="020B0604020202020204" pitchFamily="34" charset="0"/>
                <a:ea typeface="ＭＳ Ｐゴシック" charset="0"/>
                <a:cs typeface="Arial" panose="020B0604020202020204" pitchFamily="34" charset="0"/>
              </a:rPr>
              <a:t>The effect of Zero Trust is</a:t>
            </a:r>
          </a:p>
          <a:p>
            <a:pPr algn="ctr" defTabSz="609585" fontAlgn="base">
              <a:spcBef>
                <a:spcPct val="0"/>
              </a:spcBef>
              <a:spcAft>
                <a:spcPct val="0"/>
              </a:spcAft>
              <a:defRPr/>
            </a:pPr>
            <a:endParaRPr lang="en-US" sz="1100">
              <a:solidFill>
                <a:srgbClr val="0D274D"/>
              </a:solidFill>
              <a:latin typeface="Arial" panose="020B0604020202020204" pitchFamily="34" charset="0"/>
              <a:ea typeface="ＭＳ Ｐゴシック" charset="0"/>
              <a:cs typeface="Arial" panose="020B0604020202020204" pitchFamily="34" charset="0"/>
            </a:endParaRPr>
          </a:p>
          <a:p>
            <a:pPr algn="ctr" defTabSz="609585" fontAlgn="base">
              <a:spcBef>
                <a:spcPct val="0"/>
              </a:spcBef>
              <a:spcAft>
                <a:spcPct val="0"/>
              </a:spcAft>
              <a:defRPr/>
            </a:pPr>
            <a:r>
              <a:rPr lang="en-US" sz="4000">
                <a:solidFill>
                  <a:srgbClr val="000B1F"/>
                </a:solidFill>
                <a:latin typeface="Arial" panose="020B0604020202020204" pitchFamily="34" charset="0"/>
                <a:ea typeface="ＭＳ Ｐゴシック" charset="0"/>
                <a:cs typeface="Arial" panose="020B0604020202020204" pitchFamily="34" charset="0"/>
              </a:rPr>
              <a:t>Ubiquitous </a:t>
            </a:r>
            <a:br>
              <a:rPr lang="en-US" sz="4000">
                <a:solidFill>
                  <a:srgbClr val="000B1F"/>
                </a:solidFill>
                <a:latin typeface="Arial" panose="020B0604020202020204" pitchFamily="34" charset="0"/>
                <a:ea typeface="ＭＳ Ｐゴシック" charset="0"/>
                <a:cs typeface="Arial" panose="020B0604020202020204" pitchFamily="34" charset="0"/>
              </a:rPr>
            </a:br>
            <a:r>
              <a:rPr lang="en-US" sz="4000">
                <a:solidFill>
                  <a:srgbClr val="000B1F"/>
                </a:solidFill>
                <a:latin typeface="Arial" panose="020B0604020202020204" pitchFamily="34" charset="0"/>
                <a:ea typeface="ＭＳ Ｐゴシック" charset="0"/>
                <a:cs typeface="Arial" panose="020B0604020202020204" pitchFamily="34" charset="0"/>
              </a:rPr>
              <a:t>Least-Privilege </a:t>
            </a:r>
            <a:br>
              <a:rPr lang="en-US" sz="4000">
                <a:solidFill>
                  <a:srgbClr val="000B1F"/>
                </a:solidFill>
                <a:latin typeface="Arial" panose="020B0604020202020204" pitchFamily="34" charset="0"/>
                <a:ea typeface="ＭＳ Ｐゴシック" charset="0"/>
                <a:cs typeface="Arial" panose="020B0604020202020204" pitchFamily="34" charset="0"/>
              </a:rPr>
            </a:br>
            <a:r>
              <a:rPr lang="en-US" sz="4000">
                <a:solidFill>
                  <a:srgbClr val="000B1F"/>
                </a:solidFill>
                <a:latin typeface="Arial" panose="020B0604020202020204" pitchFamily="34" charset="0"/>
                <a:ea typeface="ＭＳ Ｐゴシック" charset="0"/>
                <a:cs typeface="Arial" panose="020B0604020202020204" pitchFamily="34" charset="0"/>
              </a:rPr>
              <a:t>Access</a:t>
            </a:r>
          </a:p>
          <a:p>
            <a:pPr algn="ctr" defTabSz="609585" fontAlgn="base">
              <a:spcBef>
                <a:spcPct val="0"/>
              </a:spcBef>
              <a:spcAft>
                <a:spcPct val="0"/>
              </a:spcAft>
              <a:defRPr/>
            </a:pPr>
            <a:endParaRPr lang="en-US" sz="1100">
              <a:solidFill>
                <a:srgbClr val="0D274D"/>
              </a:solidFill>
              <a:latin typeface="Arial" panose="020B0604020202020204" pitchFamily="34" charset="0"/>
              <a:ea typeface="ＭＳ Ｐゴシック" charset="0"/>
              <a:cs typeface="Arial" panose="020B0604020202020204" pitchFamily="34" charset="0"/>
            </a:endParaRPr>
          </a:p>
          <a:p>
            <a:pPr algn="ctr" defTabSz="609585" fontAlgn="base">
              <a:spcBef>
                <a:spcPct val="0"/>
              </a:spcBef>
              <a:spcAft>
                <a:spcPct val="0"/>
              </a:spcAft>
              <a:defRPr/>
            </a:pPr>
            <a:r>
              <a:rPr lang="en-US" sz="2000">
                <a:solidFill>
                  <a:srgbClr val="0D274D"/>
                </a:solidFill>
                <a:latin typeface="Arial" panose="020B0604020202020204" pitchFamily="34" charset="0"/>
                <a:ea typeface="ＭＳ Ｐゴシック" charset="0"/>
                <a:cs typeface="Arial" panose="020B0604020202020204" pitchFamily="34" charset="0"/>
              </a:rPr>
              <a:t>(i.e. grant access, </a:t>
            </a:r>
            <a:br>
              <a:rPr lang="en-US" sz="2000">
                <a:solidFill>
                  <a:srgbClr val="0D274D"/>
                </a:solidFill>
                <a:latin typeface="Arial" panose="020B0604020202020204" pitchFamily="34" charset="0"/>
                <a:ea typeface="ＭＳ Ｐゴシック" charset="0"/>
                <a:cs typeface="Arial" panose="020B0604020202020204" pitchFamily="34" charset="0"/>
              </a:rPr>
            </a:br>
            <a:r>
              <a:rPr lang="en-US" sz="2000">
                <a:solidFill>
                  <a:srgbClr val="0D274D"/>
                </a:solidFill>
                <a:latin typeface="Arial" panose="020B0604020202020204" pitchFamily="34" charset="0"/>
                <a:ea typeface="ＭＳ Ｐゴシック" charset="0"/>
                <a:cs typeface="Arial" panose="020B0604020202020204" pitchFamily="34" charset="0"/>
              </a:rPr>
              <a:t>but make it specific!)</a:t>
            </a:r>
          </a:p>
        </p:txBody>
      </p:sp>
      <p:sp>
        <p:nvSpPr>
          <p:cNvPr id="4" name="Slide Number Placeholder 3">
            <a:extLst>
              <a:ext uri="{FF2B5EF4-FFF2-40B4-BE49-F238E27FC236}">
                <a16:creationId xmlns:a16="http://schemas.microsoft.com/office/drawing/2014/main" id="{54D05F9B-BDB3-4D3A-319B-DCF7D8C0F1AE}"/>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33</a:t>
            </a:fld>
            <a:endParaRPr lang="en-US"/>
          </a:p>
        </p:txBody>
      </p:sp>
    </p:spTree>
    <p:extLst>
      <p:ext uri="{BB962C8B-B14F-4D97-AF65-F5344CB8AC3E}">
        <p14:creationId xmlns:p14="http://schemas.microsoft.com/office/powerpoint/2010/main" val="20905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0812" y="30721"/>
            <a:ext cx="9764647" cy="725622"/>
          </a:xfrm>
        </p:spPr>
        <p:txBody>
          <a:bodyPr/>
          <a:lstStyle/>
          <a:p>
            <a:r>
              <a:rPr lang="en-US" sz="2800" b="1">
                <a:solidFill>
                  <a:schemeClr val="bg1"/>
                </a:solidFill>
                <a:ea typeface="CiscoSansGlobal Light" pitchFamily="2" charset="-128"/>
                <a:cs typeface="Arial" panose="020B0604020202020204" pitchFamily="34" charset="0"/>
              </a:rPr>
              <a:t>Universal Zero Trust Tenants</a:t>
            </a:r>
            <a:endParaRPr lang="en-US" sz="2400" b="1">
              <a:solidFill>
                <a:schemeClr val="bg1"/>
              </a:solidFill>
              <a:ea typeface="CiscoSansGlobal Light" pitchFamily="2" charset="-128"/>
              <a:cs typeface="Arial" panose="020B0604020202020204" pitchFamily="34" charset="0"/>
            </a:endParaRPr>
          </a:p>
        </p:txBody>
      </p:sp>
      <p:grpSp>
        <p:nvGrpSpPr>
          <p:cNvPr id="21" name="Group 20">
            <a:extLst>
              <a:ext uri="{FF2B5EF4-FFF2-40B4-BE49-F238E27FC236}">
                <a16:creationId xmlns:a16="http://schemas.microsoft.com/office/drawing/2014/main" id="{E3206D9C-2024-A74C-96FD-814064251D44}"/>
              </a:ext>
            </a:extLst>
          </p:cNvPr>
          <p:cNvGrpSpPr/>
          <p:nvPr/>
        </p:nvGrpSpPr>
        <p:grpSpPr>
          <a:xfrm>
            <a:off x="379007" y="1060499"/>
            <a:ext cx="11362267" cy="3260019"/>
            <a:chOff x="1356227" y="924232"/>
            <a:chExt cx="6423430" cy="1960615"/>
          </a:xfrm>
        </p:grpSpPr>
        <p:sp>
          <p:nvSpPr>
            <p:cNvPr id="25" name="Rounded Rectangle 20">
              <a:extLst>
                <a:ext uri="{FF2B5EF4-FFF2-40B4-BE49-F238E27FC236}">
                  <a16:creationId xmlns:a16="http://schemas.microsoft.com/office/drawing/2014/main" id="{81BFACBA-A16E-2B40-B474-E12C4E8D81C0}"/>
                </a:ext>
              </a:extLst>
            </p:cNvPr>
            <p:cNvSpPr/>
            <p:nvPr/>
          </p:nvSpPr>
          <p:spPr>
            <a:xfrm>
              <a:off x="1356227" y="1063780"/>
              <a:ext cx="6423430" cy="1683067"/>
            </a:xfrm>
            <a:prstGeom prst="roundRect">
              <a:avLst>
                <a:gd name="adj" fmla="val 50000"/>
              </a:avLst>
            </a:prstGeom>
            <a:noFill/>
            <a:ln w="95250">
              <a:gradFill flip="none" rotWithShape="1">
                <a:gsLst>
                  <a:gs pos="0">
                    <a:schemeClr val="accent1"/>
                  </a:gs>
                  <a:gs pos="100000">
                    <a:srgbClr val="1C55A7"/>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D01F541-18B0-1E4C-BADF-19BC0F33BFCE}"/>
                </a:ext>
              </a:extLst>
            </p:cNvPr>
            <p:cNvSpPr/>
            <p:nvPr/>
          </p:nvSpPr>
          <p:spPr>
            <a:xfrm>
              <a:off x="3487575" y="1019437"/>
              <a:ext cx="2243267" cy="90226"/>
            </a:xfrm>
            <a:prstGeom prst="rect">
              <a:avLst/>
            </a:prstGeom>
            <a:gradFill flip="none" rotWithShape="1">
              <a:gsLst>
                <a:gs pos="0">
                  <a:srgbClr val="1C55A7"/>
                </a:gs>
                <a:gs pos="100000">
                  <a:srgbClr val="0DB1E4"/>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A7A7D40-7EFC-4F45-8477-1259E0B4BA2A}"/>
                </a:ext>
              </a:extLst>
            </p:cNvPr>
            <p:cNvGrpSpPr/>
            <p:nvPr/>
          </p:nvGrpSpPr>
          <p:grpSpPr>
            <a:xfrm>
              <a:off x="5648310" y="924232"/>
              <a:ext cx="177044" cy="275995"/>
              <a:chOff x="5611481" y="924232"/>
              <a:chExt cx="177044" cy="275995"/>
            </a:xfrm>
            <a:solidFill>
              <a:srgbClr val="1A81C4"/>
            </a:solidFill>
          </p:grpSpPr>
          <p:sp>
            <p:nvSpPr>
              <p:cNvPr id="39" name="Freeform 62">
                <a:extLst>
                  <a:ext uri="{FF2B5EF4-FFF2-40B4-BE49-F238E27FC236}">
                    <a16:creationId xmlns:a16="http://schemas.microsoft.com/office/drawing/2014/main" id="{D5678A89-3AB7-494B-9913-E9BB3D4B35A3}"/>
                  </a:ext>
                </a:extLst>
              </p:cNvPr>
              <p:cNvSpPr>
                <a:spLocks/>
              </p:cNvSpPr>
              <p:nvPr/>
            </p:nvSpPr>
            <p:spPr bwMode="auto">
              <a:xfrm rot="10800000">
                <a:off x="5623461" y="1086634"/>
                <a:ext cx="165064" cy="11359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0" name="Freeform 63">
                <a:extLst>
                  <a:ext uri="{FF2B5EF4-FFF2-40B4-BE49-F238E27FC236}">
                    <a16:creationId xmlns:a16="http://schemas.microsoft.com/office/drawing/2014/main" id="{BE29CEB8-7AEB-D34F-BD62-F5045F929061}"/>
                  </a:ext>
                </a:extLst>
              </p:cNvPr>
              <p:cNvSpPr>
                <a:spLocks noEditPoints="1"/>
              </p:cNvSpPr>
              <p:nvPr/>
            </p:nvSpPr>
            <p:spPr bwMode="auto">
              <a:xfrm rot="10800000">
                <a:off x="5623461" y="1062673"/>
                <a:ext cx="107381" cy="33723"/>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1" name="Freeform 64">
                <a:extLst>
                  <a:ext uri="{FF2B5EF4-FFF2-40B4-BE49-F238E27FC236}">
                    <a16:creationId xmlns:a16="http://schemas.microsoft.com/office/drawing/2014/main" id="{8F0860CE-D6A0-8B47-AF9E-04B0E1E47B45}"/>
                  </a:ext>
                </a:extLst>
              </p:cNvPr>
              <p:cNvSpPr>
                <a:spLocks/>
              </p:cNvSpPr>
              <p:nvPr/>
            </p:nvSpPr>
            <p:spPr bwMode="auto">
              <a:xfrm rot="10800000">
                <a:off x="5623461" y="924232"/>
                <a:ext cx="165064" cy="11359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2" name="Freeform 65">
                <a:extLst>
                  <a:ext uri="{FF2B5EF4-FFF2-40B4-BE49-F238E27FC236}">
                    <a16:creationId xmlns:a16="http://schemas.microsoft.com/office/drawing/2014/main" id="{E9ABCF67-E314-F941-9DB8-83D8B7573949}"/>
                  </a:ext>
                </a:extLst>
              </p:cNvPr>
              <p:cNvSpPr>
                <a:spLocks noEditPoints="1"/>
              </p:cNvSpPr>
              <p:nvPr/>
            </p:nvSpPr>
            <p:spPr bwMode="auto">
              <a:xfrm rot="10800000">
                <a:off x="5623461" y="1028063"/>
                <a:ext cx="107381" cy="3461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3" name="Freeform 66">
                <a:extLst>
                  <a:ext uri="{FF2B5EF4-FFF2-40B4-BE49-F238E27FC236}">
                    <a16:creationId xmlns:a16="http://schemas.microsoft.com/office/drawing/2014/main" id="{ABCFAA3D-88F5-A24A-ADD1-C63D708BC59F}"/>
                  </a:ext>
                </a:extLst>
              </p:cNvPr>
              <p:cNvSpPr>
                <a:spLocks noEditPoints="1"/>
              </p:cNvSpPr>
              <p:nvPr/>
            </p:nvSpPr>
            <p:spPr bwMode="auto">
              <a:xfrm rot="10800000">
                <a:off x="5615474" y="1028063"/>
                <a:ext cx="32836" cy="68333"/>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grp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44" name="Freeform 67">
                <a:extLst>
                  <a:ext uri="{FF2B5EF4-FFF2-40B4-BE49-F238E27FC236}">
                    <a16:creationId xmlns:a16="http://schemas.microsoft.com/office/drawing/2014/main" id="{7C0711E6-25B4-224E-B0E4-658AE413766D}"/>
                  </a:ext>
                </a:extLst>
              </p:cNvPr>
              <p:cNvSpPr>
                <a:spLocks/>
              </p:cNvSpPr>
              <p:nvPr/>
            </p:nvSpPr>
            <p:spPr bwMode="auto">
              <a:xfrm rot="10800000">
                <a:off x="5611481" y="1028063"/>
                <a:ext cx="84307" cy="68333"/>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grpFill/>
              <a:ln>
                <a:solidFill>
                  <a:srgbClr val="1A81C4"/>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grpSp>
        <p:sp>
          <p:nvSpPr>
            <p:cNvPr id="28" name="Rectangle 27">
              <a:extLst>
                <a:ext uri="{FF2B5EF4-FFF2-40B4-BE49-F238E27FC236}">
                  <a16:creationId xmlns:a16="http://schemas.microsoft.com/office/drawing/2014/main" id="{0A6EFFAA-3A68-7A46-8602-1E7887B220C6}"/>
                </a:ext>
              </a:extLst>
            </p:cNvPr>
            <p:cNvSpPr/>
            <p:nvPr/>
          </p:nvSpPr>
          <p:spPr>
            <a:xfrm rot="10800000">
              <a:off x="3656026" y="2700338"/>
              <a:ext cx="1828696" cy="95250"/>
            </a:xfrm>
            <a:prstGeom prst="rect">
              <a:avLst/>
            </a:prstGeom>
            <a:gradFill flip="none" rotWithShape="1">
              <a:gsLst>
                <a:gs pos="2000">
                  <a:srgbClr val="1C55A7"/>
                </a:gs>
                <a:gs pos="100000">
                  <a:srgbClr val="188DCC"/>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a:solidFill>
                  <a:schemeClr val="tx1"/>
                </a:solidFill>
                <a:latin typeface="Arial" panose="020B0604020202020204" pitchFamily="34" charset="0"/>
                <a:cs typeface="Arial" panose="020B0604020202020204" pitchFamily="34" charset="0"/>
              </a:endParaRPr>
            </a:p>
          </p:txBody>
        </p:sp>
        <p:sp>
          <p:nvSpPr>
            <p:cNvPr id="29" name="Freeform 61">
              <a:extLst>
                <a:ext uri="{FF2B5EF4-FFF2-40B4-BE49-F238E27FC236}">
                  <a16:creationId xmlns:a16="http://schemas.microsoft.com/office/drawing/2014/main" id="{EA68E8F7-B1B7-C84A-8F0F-B1FFA44466EC}"/>
                </a:ext>
              </a:extLst>
            </p:cNvPr>
            <p:cNvSpPr>
              <a:spLocks noEditPoints="1"/>
            </p:cNvSpPr>
            <p:nvPr/>
          </p:nvSpPr>
          <p:spPr bwMode="auto">
            <a:xfrm>
              <a:off x="3090283" y="2712683"/>
              <a:ext cx="648721" cy="68333"/>
            </a:xfrm>
            <a:custGeom>
              <a:avLst/>
              <a:gdLst>
                <a:gd name="T0" fmla="*/ 654 w 664"/>
                <a:gd name="T1" fmla="*/ 60 h 70"/>
                <a:gd name="T2" fmla="*/ 653 w 664"/>
                <a:gd name="T3" fmla="*/ 60 h 70"/>
                <a:gd name="T4" fmla="*/ 653 w 664"/>
                <a:gd name="T5" fmla="*/ 60 h 70"/>
                <a:gd name="T6" fmla="*/ 654 w 664"/>
                <a:gd name="T7" fmla="*/ 60 h 70"/>
                <a:gd name="T8" fmla="*/ 654 w 664"/>
                <a:gd name="T9" fmla="*/ 60 h 70"/>
                <a:gd name="T10" fmla="*/ 654 w 664"/>
                <a:gd name="T11" fmla="*/ 60 h 70"/>
                <a:gd name="T12" fmla="*/ 654 w 664"/>
                <a:gd name="T13" fmla="*/ 60 h 70"/>
                <a:gd name="T14" fmla="*/ 654 w 664"/>
                <a:gd name="T15" fmla="*/ 60 h 70"/>
                <a:gd name="T16" fmla="*/ 654 w 664"/>
                <a:gd name="T17" fmla="*/ 60 h 70"/>
                <a:gd name="T18" fmla="*/ 654 w 664"/>
                <a:gd name="T19" fmla="*/ 60 h 70"/>
                <a:gd name="T20" fmla="*/ 654 w 664"/>
                <a:gd name="T21" fmla="*/ 59 h 70"/>
                <a:gd name="T22" fmla="*/ 654 w 664"/>
                <a:gd name="T23" fmla="*/ 59 h 70"/>
                <a:gd name="T24" fmla="*/ 654 w 664"/>
                <a:gd name="T25" fmla="*/ 59 h 70"/>
                <a:gd name="T26" fmla="*/ 661 w 664"/>
                <a:gd name="T27" fmla="*/ 49 h 70"/>
                <a:gd name="T28" fmla="*/ 661 w 664"/>
                <a:gd name="T29" fmla="*/ 49 h 70"/>
                <a:gd name="T30" fmla="*/ 661 w 664"/>
                <a:gd name="T31" fmla="*/ 49 h 70"/>
                <a:gd name="T32" fmla="*/ 661 w 664"/>
                <a:gd name="T33" fmla="*/ 20 h 70"/>
                <a:gd name="T34" fmla="*/ 664 w 664"/>
                <a:gd name="T35" fmla="*/ 35 h 70"/>
                <a:gd name="T36" fmla="*/ 661 w 664"/>
                <a:gd name="T37" fmla="*/ 49 h 70"/>
                <a:gd name="T38" fmla="*/ 664 w 664"/>
                <a:gd name="T39" fmla="*/ 35 h 70"/>
                <a:gd name="T40" fmla="*/ 661 w 664"/>
                <a:gd name="T41" fmla="*/ 20 h 70"/>
                <a:gd name="T42" fmla="*/ 660 w 664"/>
                <a:gd name="T43" fmla="*/ 20 h 70"/>
                <a:gd name="T44" fmla="*/ 660 w 664"/>
                <a:gd name="T45" fmla="*/ 20 h 70"/>
                <a:gd name="T46" fmla="*/ 660 w 664"/>
                <a:gd name="T47" fmla="*/ 20 h 70"/>
                <a:gd name="T48" fmla="*/ 654 w 664"/>
                <a:gd name="T49" fmla="*/ 11 h 70"/>
                <a:gd name="T50" fmla="*/ 654 w 664"/>
                <a:gd name="T51" fmla="*/ 11 h 70"/>
                <a:gd name="T52" fmla="*/ 654 w 664"/>
                <a:gd name="T53" fmla="*/ 11 h 70"/>
                <a:gd name="T54" fmla="*/ 654 w 664"/>
                <a:gd name="T55" fmla="*/ 11 h 70"/>
                <a:gd name="T56" fmla="*/ 654 w 664"/>
                <a:gd name="T57" fmla="*/ 11 h 70"/>
                <a:gd name="T58" fmla="*/ 654 w 664"/>
                <a:gd name="T59" fmla="*/ 11 h 70"/>
                <a:gd name="T60" fmla="*/ 653 w 664"/>
                <a:gd name="T61" fmla="*/ 10 h 70"/>
                <a:gd name="T62" fmla="*/ 653 w 664"/>
                <a:gd name="T63" fmla="*/ 10 h 70"/>
                <a:gd name="T64" fmla="*/ 653 w 664"/>
                <a:gd name="T65" fmla="*/ 10 h 70"/>
                <a:gd name="T66" fmla="*/ 654 w 664"/>
                <a:gd name="T67" fmla="*/ 11 h 70"/>
                <a:gd name="T68" fmla="*/ 653 w 664"/>
                <a:gd name="T69" fmla="*/ 10 h 70"/>
                <a:gd name="T70" fmla="*/ 543 w 664"/>
                <a:gd name="T71" fmla="*/ 0 h 70"/>
                <a:gd name="T72" fmla="*/ 35 w 664"/>
                <a:gd name="T73" fmla="*/ 0 h 70"/>
                <a:gd name="T74" fmla="*/ 0 w 664"/>
                <a:gd name="T75" fmla="*/ 35 h 70"/>
                <a:gd name="T76" fmla="*/ 35 w 664"/>
                <a:gd name="T77" fmla="*/ 70 h 70"/>
                <a:gd name="T78" fmla="*/ 543 w 664"/>
                <a:gd name="T79" fmla="*/ 70 h 70"/>
                <a:gd name="T80" fmla="*/ 578 w 664"/>
                <a:gd name="T81" fmla="*/ 35 h 70"/>
                <a:gd name="T82" fmla="*/ 543 w 664"/>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4" h="70">
                  <a:moveTo>
                    <a:pt x="654" y="60"/>
                  </a:moveTo>
                  <a:cubicBezTo>
                    <a:pt x="653" y="60"/>
                    <a:pt x="653" y="60"/>
                    <a:pt x="653" y="60"/>
                  </a:cubicBezTo>
                  <a:cubicBezTo>
                    <a:pt x="653" y="60"/>
                    <a:pt x="653" y="60"/>
                    <a:pt x="653" y="60"/>
                  </a:cubicBezTo>
                  <a:cubicBezTo>
                    <a:pt x="653" y="60"/>
                    <a:pt x="653" y="60"/>
                    <a:pt x="654" y="60"/>
                  </a:cubicBezTo>
                  <a:moveTo>
                    <a:pt x="654" y="60"/>
                  </a:moveTo>
                  <a:cubicBezTo>
                    <a:pt x="654" y="60"/>
                    <a:pt x="654" y="60"/>
                    <a:pt x="654" y="60"/>
                  </a:cubicBezTo>
                  <a:cubicBezTo>
                    <a:pt x="654" y="60"/>
                    <a:pt x="654" y="60"/>
                    <a:pt x="654" y="60"/>
                  </a:cubicBezTo>
                  <a:moveTo>
                    <a:pt x="654" y="60"/>
                  </a:moveTo>
                  <a:cubicBezTo>
                    <a:pt x="654" y="60"/>
                    <a:pt x="654" y="60"/>
                    <a:pt x="654" y="60"/>
                  </a:cubicBezTo>
                  <a:cubicBezTo>
                    <a:pt x="654" y="60"/>
                    <a:pt x="654" y="60"/>
                    <a:pt x="654" y="60"/>
                  </a:cubicBezTo>
                  <a:moveTo>
                    <a:pt x="654" y="59"/>
                  </a:moveTo>
                  <a:cubicBezTo>
                    <a:pt x="654" y="59"/>
                    <a:pt x="654" y="59"/>
                    <a:pt x="654" y="59"/>
                  </a:cubicBezTo>
                  <a:cubicBezTo>
                    <a:pt x="654" y="59"/>
                    <a:pt x="654" y="59"/>
                    <a:pt x="654" y="59"/>
                  </a:cubicBezTo>
                  <a:moveTo>
                    <a:pt x="661" y="49"/>
                  </a:moveTo>
                  <a:cubicBezTo>
                    <a:pt x="661" y="49"/>
                    <a:pt x="661" y="49"/>
                    <a:pt x="661" y="49"/>
                  </a:cubicBezTo>
                  <a:cubicBezTo>
                    <a:pt x="661" y="49"/>
                    <a:pt x="661" y="49"/>
                    <a:pt x="661" y="49"/>
                  </a:cubicBezTo>
                  <a:moveTo>
                    <a:pt x="661" y="20"/>
                  </a:moveTo>
                  <a:cubicBezTo>
                    <a:pt x="663" y="25"/>
                    <a:pt x="664" y="30"/>
                    <a:pt x="664" y="35"/>
                  </a:cubicBezTo>
                  <a:cubicBezTo>
                    <a:pt x="664" y="40"/>
                    <a:pt x="663" y="45"/>
                    <a:pt x="661" y="49"/>
                  </a:cubicBezTo>
                  <a:cubicBezTo>
                    <a:pt x="663" y="45"/>
                    <a:pt x="664" y="40"/>
                    <a:pt x="664" y="35"/>
                  </a:cubicBezTo>
                  <a:cubicBezTo>
                    <a:pt x="664" y="30"/>
                    <a:pt x="663" y="25"/>
                    <a:pt x="661" y="20"/>
                  </a:cubicBezTo>
                  <a:moveTo>
                    <a:pt x="660" y="20"/>
                  </a:moveTo>
                  <a:cubicBezTo>
                    <a:pt x="660" y="20"/>
                    <a:pt x="660" y="20"/>
                    <a:pt x="660" y="20"/>
                  </a:cubicBezTo>
                  <a:cubicBezTo>
                    <a:pt x="660" y="20"/>
                    <a:pt x="660" y="20"/>
                    <a:pt x="660" y="20"/>
                  </a:cubicBezTo>
                  <a:moveTo>
                    <a:pt x="654" y="11"/>
                  </a:moveTo>
                  <a:cubicBezTo>
                    <a:pt x="654" y="11"/>
                    <a:pt x="654" y="11"/>
                    <a:pt x="654" y="11"/>
                  </a:cubicBezTo>
                  <a:cubicBezTo>
                    <a:pt x="654" y="11"/>
                    <a:pt x="654" y="11"/>
                    <a:pt x="654" y="11"/>
                  </a:cubicBezTo>
                  <a:moveTo>
                    <a:pt x="654" y="11"/>
                  </a:moveTo>
                  <a:cubicBezTo>
                    <a:pt x="654" y="11"/>
                    <a:pt x="654" y="11"/>
                    <a:pt x="654" y="11"/>
                  </a:cubicBezTo>
                  <a:cubicBezTo>
                    <a:pt x="654" y="11"/>
                    <a:pt x="654" y="11"/>
                    <a:pt x="654" y="11"/>
                  </a:cubicBezTo>
                  <a:moveTo>
                    <a:pt x="653" y="10"/>
                  </a:moveTo>
                  <a:cubicBezTo>
                    <a:pt x="653" y="10"/>
                    <a:pt x="653" y="10"/>
                    <a:pt x="653" y="10"/>
                  </a:cubicBezTo>
                  <a:cubicBezTo>
                    <a:pt x="653" y="10"/>
                    <a:pt x="653" y="10"/>
                    <a:pt x="653" y="10"/>
                  </a:cubicBezTo>
                  <a:cubicBezTo>
                    <a:pt x="654" y="10"/>
                    <a:pt x="654" y="11"/>
                    <a:pt x="654" y="11"/>
                  </a:cubicBezTo>
                  <a:cubicBezTo>
                    <a:pt x="654" y="11"/>
                    <a:pt x="654" y="10"/>
                    <a:pt x="653" y="10"/>
                  </a:cubicBezTo>
                  <a:moveTo>
                    <a:pt x="543" y="0"/>
                  </a:moveTo>
                  <a:cubicBezTo>
                    <a:pt x="35" y="0"/>
                    <a:pt x="35" y="0"/>
                    <a:pt x="35" y="0"/>
                  </a:cubicBezTo>
                  <a:cubicBezTo>
                    <a:pt x="15" y="0"/>
                    <a:pt x="0" y="16"/>
                    <a:pt x="0" y="35"/>
                  </a:cubicBezTo>
                  <a:cubicBezTo>
                    <a:pt x="0" y="55"/>
                    <a:pt x="15" y="70"/>
                    <a:pt x="35" y="70"/>
                  </a:cubicBezTo>
                  <a:cubicBezTo>
                    <a:pt x="543" y="70"/>
                    <a:pt x="543" y="70"/>
                    <a:pt x="543" y="70"/>
                  </a:cubicBezTo>
                  <a:cubicBezTo>
                    <a:pt x="578" y="35"/>
                    <a:pt x="578" y="35"/>
                    <a:pt x="578" y="35"/>
                  </a:cubicBezTo>
                  <a:cubicBezTo>
                    <a:pt x="543" y="0"/>
                    <a:pt x="543" y="0"/>
                    <a:pt x="543"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0" name="Freeform 62">
              <a:extLst>
                <a:ext uri="{FF2B5EF4-FFF2-40B4-BE49-F238E27FC236}">
                  <a16:creationId xmlns:a16="http://schemas.microsoft.com/office/drawing/2014/main" id="{D00BE954-ECA5-8245-A43D-9512BDAEE961}"/>
                </a:ext>
              </a:extLst>
            </p:cNvPr>
            <p:cNvSpPr>
              <a:spLocks/>
            </p:cNvSpPr>
            <p:nvPr/>
          </p:nvSpPr>
          <p:spPr bwMode="auto">
            <a:xfrm>
              <a:off x="3563290" y="2608852"/>
              <a:ext cx="165064" cy="113593"/>
            </a:xfrm>
            <a:custGeom>
              <a:avLst/>
              <a:gdLst>
                <a:gd name="T0" fmla="*/ 38 w 169"/>
                <a:gd name="T1" fmla="*/ 0 h 116"/>
                <a:gd name="T2" fmla="*/ 13 w 169"/>
                <a:gd name="T3" fmla="*/ 10 h 116"/>
                <a:gd name="T4" fmla="*/ 13 w 169"/>
                <a:gd name="T5" fmla="*/ 60 h 116"/>
                <a:gd name="T6" fmla="*/ 59 w 169"/>
                <a:gd name="T7" fmla="*/ 106 h 116"/>
                <a:gd name="T8" fmla="*/ 144 w 169"/>
                <a:gd name="T9" fmla="*/ 106 h 116"/>
                <a:gd name="T10" fmla="*/ 144 w 169"/>
                <a:gd name="T11" fmla="*/ 106 h 116"/>
                <a:gd name="T12" fmla="*/ 146 w 169"/>
                <a:gd name="T13" fmla="*/ 106 h 116"/>
                <a:gd name="T14" fmla="*/ 146 w 169"/>
                <a:gd name="T15" fmla="*/ 106 h 116"/>
                <a:gd name="T16" fmla="*/ 147 w 169"/>
                <a:gd name="T17" fmla="*/ 106 h 116"/>
                <a:gd name="T18" fmla="*/ 147 w 169"/>
                <a:gd name="T19" fmla="*/ 106 h 116"/>
                <a:gd name="T20" fmla="*/ 147 w 169"/>
                <a:gd name="T21" fmla="*/ 106 h 116"/>
                <a:gd name="T22" fmla="*/ 157 w 169"/>
                <a:gd name="T23" fmla="*/ 108 h 116"/>
                <a:gd name="T24" fmla="*/ 157 w 169"/>
                <a:gd name="T25" fmla="*/ 108 h 116"/>
                <a:gd name="T26" fmla="*/ 157 w 169"/>
                <a:gd name="T27" fmla="*/ 108 h 116"/>
                <a:gd name="T28" fmla="*/ 158 w 169"/>
                <a:gd name="T29" fmla="*/ 108 h 116"/>
                <a:gd name="T30" fmla="*/ 158 w 169"/>
                <a:gd name="T31" fmla="*/ 108 h 116"/>
                <a:gd name="T32" fmla="*/ 168 w 169"/>
                <a:gd name="T33" fmla="*/ 115 h 116"/>
                <a:gd name="T34" fmla="*/ 168 w 169"/>
                <a:gd name="T35" fmla="*/ 115 h 116"/>
                <a:gd name="T36" fmla="*/ 168 w 169"/>
                <a:gd name="T37" fmla="*/ 115 h 116"/>
                <a:gd name="T38" fmla="*/ 168 w 169"/>
                <a:gd name="T39" fmla="*/ 115 h 116"/>
                <a:gd name="T40" fmla="*/ 169 w 169"/>
                <a:gd name="T41" fmla="*/ 115 h 116"/>
                <a:gd name="T42" fmla="*/ 169 w 169"/>
                <a:gd name="T43" fmla="*/ 115 h 116"/>
                <a:gd name="T44" fmla="*/ 169 w 169"/>
                <a:gd name="T45" fmla="*/ 115 h 116"/>
                <a:gd name="T46" fmla="*/ 169 w 169"/>
                <a:gd name="T47" fmla="*/ 116 h 116"/>
                <a:gd name="T48" fmla="*/ 63 w 169"/>
                <a:gd name="T49" fmla="*/ 10 h 116"/>
                <a:gd name="T50" fmla="*/ 38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38" y="0"/>
                  </a:moveTo>
                  <a:cubicBezTo>
                    <a:pt x="29" y="0"/>
                    <a:pt x="20" y="3"/>
                    <a:pt x="13" y="10"/>
                  </a:cubicBezTo>
                  <a:cubicBezTo>
                    <a:pt x="0" y="24"/>
                    <a:pt x="0" y="46"/>
                    <a:pt x="13" y="60"/>
                  </a:cubicBezTo>
                  <a:cubicBezTo>
                    <a:pt x="59" y="106"/>
                    <a:pt x="59" y="106"/>
                    <a:pt x="59" y="106"/>
                  </a:cubicBezTo>
                  <a:cubicBezTo>
                    <a:pt x="144" y="106"/>
                    <a:pt x="144" y="106"/>
                    <a:pt x="144" y="106"/>
                  </a:cubicBezTo>
                  <a:cubicBezTo>
                    <a:pt x="144" y="106"/>
                    <a:pt x="144" y="106"/>
                    <a:pt x="144" y="106"/>
                  </a:cubicBezTo>
                  <a:cubicBezTo>
                    <a:pt x="145" y="106"/>
                    <a:pt x="146" y="106"/>
                    <a:pt x="146" y="106"/>
                  </a:cubicBezTo>
                  <a:cubicBezTo>
                    <a:pt x="146" y="106"/>
                    <a:pt x="146" y="106"/>
                    <a:pt x="146" y="106"/>
                  </a:cubicBezTo>
                  <a:cubicBezTo>
                    <a:pt x="146" y="106"/>
                    <a:pt x="147" y="106"/>
                    <a:pt x="147" y="106"/>
                  </a:cubicBezTo>
                  <a:cubicBezTo>
                    <a:pt x="147" y="106"/>
                    <a:pt x="147" y="106"/>
                    <a:pt x="147" y="106"/>
                  </a:cubicBezTo>
                  <a:cubicBezTo>
                    <a:pt x="147" y="106"/>
                    <a:pt x="147" y="106"/>
                    <a:pt x="147" y="106"/>
                  </a:cubicBezTo>
                  <a:cubicBezTo>
                    <a:pt x="150" y="106"/>
                    <a:pt x="154" y="107"/>
                    <a:pt x="157" y="108"/>
                  </a:cubicBezTo>
                  <a:cubicBezTo>
                    <a:pt x="157" y="108"/>
                    <a:pt x="157" y="108"/>
                    <a:pt x="157" y="108"/>
                  </a:cubicBezTo>
                  <a:cubicBezTo>
                    <a:pt x="157" y="108"/>
                    <a:pt x="157" y="108"/>
                    <a:pt x="157" y="108"/>
                  </a:cubicBezTo>
                  <a:cubicBezTo>
                    <a:pt x="157" y="108"/>
                    <a:pt x="157" y="108"/>
                    <a:pt x="158" y="108"/>
                  </a:cubicBezTo>
                  <a:cubicBezTo>
                    <a:pt x="158" y="108"/>
                    <a:pt x="158" y="108"/>
                    <a:pt x="158" y="108"/>
                  </a:cubicBezTo>
                  <a:cubicBezTo>
                    <a:pt x="161" y="110"/>
                    <a:pt x="165" y="112"/>
                    <a:pt x="168" y="115"/>
                  </a:cubicBezTo>
                  <a:cubicBezTo>
                    <a:pt x="168" y="115"/>
                    <a:pt x="168" y="115"/>
                    <a:pt x="168" y="115"/>
                  </a:cubicBezTo>
                  <a:cubicBezTo>
                    <a:pt x="168" y="115"/>
                    <a:pt x="168" y="115"/>
                    <a:pt x="168" y="115"/>
                  </a:cubicBezTo>
                  <a:cubicBezTo>
                    <a:pt x="168" y="115"/>
                    <a:pt x="168" y="115"/>
                    <a:pt x="168" y="115"/>
                  </a:cubicBezTo>
                  <a:cubicBezTo>
                    <a:pt x="169" y="115"/>
                    <a:pt x="169" y="115"/>
                    <a:pt x="169" y="115"/>
                  </a:cubicBezTo>
                  <a:cubicBezTo>
                    <a:pt x="169" y="115"/>
                    <a:pt x="169" y="115"/>
                    <a:pt x="169" y="115"/>
                  </a:cubicBezTo>
                  <a:cubicBezTo>
                    <a:pt x="169" y="115"/>
                    <a:pt x="169" y="115"/>
                    <a:pt x="169" y="115"/>
                  </a:cubicBezTo>
                  <a:cubicBezTo>
                    <a:pt x="169" y="116"/>
                    <a:pt x="169" y="116"/>
                    <a:pt x="169" y="116"/>
                  </a:cubicBezTo>
                  <a:cubicBezTo>
                    <a:pt x="63" y="10"/>
                    <a:pt x="63" y="10"/>
                    <a:pt x="63" y="10"/>
                  </a:cubicBezTo>
                  <a:cubicBezTo>
                    <a:pt x="57" y="3"/>
                    <a:pt x="48" y="0"/>
                    <a:pt x="38"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1" name="Freeform 63">
              <a:extLst>
                <a:ext uri="{FF2B5EF4-FFF2-40B4-BE49-F238E27FC236}">
                  <a16:creationId xmlns:a16="http://schemas.microsoft.com/office/drawing/2014/main" id="{06C5AF55-D4ED-984C-9217-BEDD5CFCFF48}"/>
                </a:ext>
              </a:extLst>
            </p:cNvPr>
            <p:cNvSpPr>
              <a:spLocks noEditPoints="1"/>
            </p:cNvSpPr>
            <p:nvPr/>
          </p:nvSpPr>
          <p:spPr bwMode="auto">
            <a:xfrm>
              <a:off x="3620974" y="2712683"/>
              <a:ext cx="107381" cy="33723"/>
            </a:xfrm>
            <a:custGeom>
              <a:avLst/>
              <a:gdLst>
                <a:gd name="T0" fmla="*/ 110 w 110"/>
                <a:gd name="T1" fmla="*/ 9 h 35"/>
                <a:gd name="T2" fmla="*/ 110 w 110"/>
                <a:gd name="T3" fmla="*/ 10 h 35"/>
                <a:gd name="T4" fmla="*/ 110 w 110"/>
                <a:gd name="T5" fmla="*/ 10 h 35"/>
                <a:gd name="T6" fmla="*/ 110 w 110"/>
                <a:gd name="T7" fmla="*/ 9 h 35"/>
                <a:gd name="T8" fmla="*/ 110 w 110"/>
                <a:gd name="T9" fmla="*/ 9 h 35"/>
                <a:gd name="T10" fmla="*/ 110 w 110"/>
                <a:gd name="T11" fmla="*/ 9 h 35"/>
                <a:gd name="T12" fmla="*/ 110 w 110"/>
                <a:gd name="T13" fmla="*/ 9 h 35"/>
                <a:gd name="T14" fmla="*/ 109 w 110"/>
                <a:gd name="T15" fmla="*/ 9 h 35"/>
                <a:gd name="T16" fmla="*/ 109 w 110"/>
                <a:gd name="T17" fmla="*/ 9 h 35"/>
                <a:gd name="T18" fmla="*/ 109 w 110"/>
                <a:gd name="T19" fmla="*/ 9 h 35"/>
                <a:gd name="T20" fmla="*/ 109 w 110"/>
                <a:gd name="T21" fmla="*/ 9 h 35"/>
                <a:gd name="T22" fmla="*/ 109 w 110"/>
                <a:gd name="T23" fmla="*/ 9 h 35"/>
                <a:gd name="T24" fmla="*/ 109 w 110"/>
                <a:gd name="T25" fmla="*/ 9 h 35"/>
                <a:gd name="T26" fmla="*/ 99 w 110"/>
                <a:gd name="T27" fmla="*/ 2 h 35"/>
                <a:gd name="T28" fmla="*/ 99 w 110"/>
                <a:gd name="T29" fmla="*/ 2 h 35"/>
                <a:gd name="T30" fmla="*/ 99 w 110"/>
                <a:gd name="T31" fmla="*/ 2 h 35"/>
                <a:gd name="T32" fmla="*/ 98 w 110"/>
                <a:gd name="T33" fmla="*/ 2 h 35"/>
                <a:gd name="T34" fmla="*/ 98 w 110"/>
                <a:gd name="T35" fmla="*/ 2 h 35"/>
                <a:gd name="T36" fmla="*/ 98 w 110"/>
                <a:gd name="T37" fmla="*/ 2 h 35"/>
                <a:gd name="T38" fmla="*/ 88 w 110"/>
                <a:gd name="T39" fmla="*/ 0 h 35"/>
                <a:gd name="T40" fmla="*/ 98 w 110"/>
                <a:gd name="T41" fmla="*/ 2 h 35"/>
                <a:gd name="T42" fmla="*/ 88 w 110"/>
                <a:gd name="T43" fmla="*/ 0 h 35"/>
                <a:gd name="T44" fmla="*/ 88 w 110"/>
                <a:gd name="T45" fmla="*/ 0 h 35"/>
                <a:gd name="T46" fmla="*/ 88 w 110"/>
                <a:gd name="T47" fmla="*/ 0 h 35"/>
                <a:gd name="T48" fmla="*/ 88 w 110"/>
                <a:gd name="T49" fmla="*/ 0 h 35"/>
                <a:gd name="T50" fmla="*/ 87 w 110"/>
                <a:gd name="T51" fmla="*/ 0 h 35"/>
                <a:gd name="T52" fmla="*/ 87 w 110"/>
                <a:gd name="T53" fmla="*/ 0 h 35"/>
                <a:gd name="T54" fmla="*/ 87 w 110"/>
                <a:gd name="T55" fmla="*/ 0 h 35"/>
                <a:gd name="T56" fmla="*/ 85 w 110"/>
                <a:gd name="T57" fmla="*/ 0 h 35"/>
                <a:gd name="T58" fmla="*/ 0 w 110"/>
                <a:gd name="T59" fmla="*/ 0 h 35"/>
                <a:gd name="T60" fmla="*/ 35 w 110"/>
                <a:gd name="T61" fmla="*/ 35 h 35"/>
                <a:gd name="T62" fmla="*/ 60 w 110"/>
                <a:gd name="T63" fmla="*/ 10 h 35"/>
                <a:gd name="T64" fmla="*/ 8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110" y="9"/>
                  </a:moveTo>
                  <a:cubicBezTo>
                    <a:pt x="110" y="10"/>
                    <a:pt x="110" y="10"/>
                    <a:pt x="110" y="10"/>
                  </a:cubicBezTo>
                  <a:cubicBezTo>
                    <a:pt x="110" y="10"/>
                    <a:pt x="110" y="10"/>
                    <a:pt x="110" y="10"/>
                  </a:cubicBezTo>
                  <a:cubicBezTo>
                    <a:pt x="110" y="10"/>
                    <a:pt x="110" y="10"/>
                    <a:pt x="110" y="9"/>
                  </a:cubicBezTo>
                  <a:moveTo>
                    <a:pt x="110" y="9"/>
                  </a:moveTo>
                  <a:cubicBezTo>
                    <a:pt x="110" y="9"/>
                    <a:pt x="110" y="9"/>
                    <a:pt x="110" y="9"/>
                  </a:cubicBezTo>
                  <a:cubicBezTo>
                    <a:pt x="110" y="9"/>
                    <a:pt x="110" y="9"/>
                    <a:pt x="110" y="9"/>
                  </a:cubicBezTo>
                  <a:moveTo>
                    <a:pt x="109" y="9"/>
                  </a:moveTo>
                  <a:cubicBezTo>
                    <a:pt x="109" y="9"/>
                    <a:pt x="109" y="9"/>
                    <a:pt x="109" y="9"/>
                  </a:cubicBezTo>
                  <a:cubicBezTo>
                    <a:pt x="109" y="9"/>
                    <a:pt x="109" y="9"/>
                    <a:pt x="109" y="9"/>
                  </a:cubicBezTo>
                  <a:moveTo>
                    <a:pt x="109" y="9"/>
                  </a:moveTo>
                  <a:cubicBezTo>
                    <a:pt x="109" y="9"/>
                    <a:pt x="109" y="9"/>
                    <a:pt x="109" y="9"/>
                  </a:cubicBezTo>
                  <a:cubicBezTo>
                    <a:pt x="109" y="9"/>
                    <a:pt x="109" y="9"/>
                    <a:pt x="109" y="9"/>
                  </a:cubicBezTo>
                  <a:moveTo>
                    <a:pt x="99" y="2"/>
                  </a:moveTo>
                  <a:cubicBezTo>
                    <a:pt x="99" y="2"/>
                    <a:pt x="99" y="2"/>
                    <a:pt x="99" y="2"/>
                  </a:cubicBezTo>
                  <a:cubicBezTo>
                    <a:pt x="99" y="2"/>
                    <a:pt x="99" y="2"/>
                    <a:pt x="99" y="2"/>
                  </a:cubicBezTo>
                  <a:moveTo>
                    <a:pt x="98" y="2"/>
                  </a:moveTo>
                  <a:cubicBezTo>
                    <a:pt x="98" y="2"/>
                    <a:pt x="98" y="2"/>
                    <a:pt x="98" y="2"/>
                  </a:cubicBezTo>
                  <a:cubicBezTo>
                    <a:pt x="98" y="2"/>
                    <a:pt x="98" y="2"/>
                    <a:pt x="98" y="2"/>
                  </a:cubicBezTo>
                  <a:moveTo>
                    <a:pt x="88" y="0"/>
                  </a:moveTo>
                  <a:cubicBezTo>
                    <a:pt x="91" y="0"/>
                    <a:pt x="95" y="1"/>
                    <a:pt x="98" y="2"/>
                  </a:cubicBezTo>
                  <a:cubicBezTo>
                    <a:pt x="95" y="1"/>
                    <a:pt x="91" y="0"/>
                    <a:pt x="88" y="0"/>
                  </a:cubicBezTo>
                  <a:moveTo>
                    <a:pt x="88" y="0"/>
                  </a:moveTo>
                  <a:cubicBezTo>
                    <a:pt x="88" y="0"/>
                    <a:pt x="88" y="0"/>
                    <a:pt x="88" y="0"/>
                  </a:cubicBezTo>
                  <a:cubicBezTo>
                    <a:pt x="88" y="0"/>
                    <a:pt x="88" y="0"/>
                    <a:pt x="88" y="0"/>
                  </a:cubicBezTo>
                  <a:moveTo>
                    <a:pt x="87" y="0"/>
                  </a:moveTo>
                  <a:cubicBezTo>
                    <a:pt x="87" y="0"/>
                    <a:pt x="87" y="0"/>
                    <a:pt x="87" y="0"/>
                  </a:cubicBezTo>
                  <a:cubicBezTo>
                    <a:pt x="87" y="0"/>
                    <a:pt x="87" y="0"/>
                    <a:pt x="87" y="0"/>
                  </a:cubicBezTo>
                  <a:moveTo>
                    <a:pt x="85" y="0"/>
                  </a:moveTo>
                  <a:cubicBezTo>
                    <a:pt x="0" y="0"/>
                    <a:pt x="0" y="0"/>
                    <a:pt x="0" y="0"/>
                  </a:cubicBezTo>
                  <a:cubicBezTo>
                    <a:pt x="35" y="35"/>
                    <a:pt x="35" y="35"/>
                    <a:pt x="35" y="35"/>
                  </a:cubicBezTo>
                  <a:cubicBezTo>
                    <a:pt x="60" y="10"/>
                    <a:pt x="60" y="10"/>
                    <a:pt x="60" y="10"/>
                  </a:cubicBezTo>
                  <a:cubicBezTo>
                    <a:pt x="67" y="3"/>
                    <a:pt x="76" y="0"/>
                    <a:pt x="85"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2" name="Freeform 64">
              <a:extLst>
                <a:ext uri="{FF2B5EF4-FFF2-40B4-BE49-F238E27FC236}">
                  <a16:creationId xmlns:a16="http://schemas.microsoft.com/office/drawing/2014/main" id="{0E22C987-86B8-124D-92F8-173BFAA49D67}"/>
                </a:ext>
              </a:extLst>
            </p:cNvPr>
            <p:cNvSpPr>
              <a:spLocks/>
            </p:cNvSpPr>
            <p:nvPr/>
          </p:nvSpPr>
          <p:spPr bwMode="auto">
            <a:xfrm>
              <a:off x="3563290" y="2771254"/>
              <a:ext cx="165064" cy="113593"/>
            </a:xfrm>
            <a:custGeom>
              <a:avLst/>
              <a:gdLst>
                <a:gd name="T0" fmla="*/ 169 w 169"/>
                <a:gd name="T1" fmla="*/ 0 h 116"/>
                <a:gd name="T2" fmla="*/ 169 w 169"/>
                <a:gd name="T3" fmla="*/ 0 h 116"/>
                <a:gd name="T4" fmla="*/ 169 w 169"/>
                <a:gd name="T5" fmla="*/ 0 h 116"/>
                <a:gd name="T6" fmla="*/ 169 w 169"/>
                <a:gd name="T7" fmla="*/ 0 h 116"/>
                <a:gd name="T8" fmla="*/ 169 w 169"/>
                <a:gd name="T9" fmla="*/ 0 h 116"/>
                <a:gd name="T10" fmla="*/ 169 w 169"/>
                <a:gd name="T11" fmla="*/ 0 h 116"/>
                <a:gd name="T12" fmla="*/ 169 w 169"/>
                <a:gd name="T13" fmla="*/ 1 h 116"/>
                <a:gd name="T14" fmla="*/ 169 w 169"/>
                <a:gd name="T15" fmla="*/ 1 h 116"/>
                <a:gd name="T16" fmla="*/ 158 w 169"/>
                <a:gd name="T17" fmla="*/ 8 h 116"/>
                <a:gd name="T18" fmla="*/ 158 w 169"/>
                <a:gd name="T19" fmla="*/ 8 h 116"/>
                <a:gd name="T20" fmla="*/ 157 w 169"/>
                <a:gd name="T21" fmla="*/ 8 h 116"/>
                <a:gd name="T22" fmla="*/ 157 w 169"/>
                <a:gd name="T23" fmla="*/ 8 h 116"/>
                <a:gd name="T24" fmla="*/ 157 w 169"/>
                <a:gd name="T25" fmla="*/ 8 h 116"/>
                <a:gd name="T26" fmla="*/ 147 w 169"/>
                <a:gd name="T27" fmla="*/ 10 h 116"/>
                <a:gd name="T28" fmla="*/ 147 w 169"/>
                <a:gd name="T29" fmla="*/ 10 h 116"/>
                <a:gd name="T30" fmla="*/ 147 w 169"/>
                <a:gd name="T31" fmla="*/ 10 h 116"/>
                <a:gd name="T32" fmla="*/ 146 w 169"/>
                <a:gd name="T33" fmla="*/ 10 h 116"/>
                <a:gd name="T34" fmla="*/ 146 w 169"/>
                <a:gd name="T35" fmla="*/ 10 h 116"/>
                <a:gd name="T36" fmla="*/ 144 w 169"/>
                <a:gd name="T37" fmla="*/ 10 h 116"/>
                <a:gd name="T38" fmla="*/ 144 w 169"/>
                <a:gd name="T39" fmla="*/ 10 h 116"/>
                <a:gd name="T40" fmla="*/ 59 w 169"/>
                <a:gd name="T41" fmla="*/ 10 h 116"/>
                <a:gd name="T42" fmla="*/ 13 w 169"/>
                <a:gd name="T43" fmla="*/ 56 h 116"/>
                <a:gd name="T44" fmla="*/ 13 w 169"/>
                <a:gd name="T45" fmla="*/ 106 h 116"/>
                <a:gd name="T46" fmla="*/ 38 w 169"/>
                <a:gd name="T47" fmla="*/ 116 h 116"/>
                <a:gd name="T48" fmla="*/ 63 w 169"/>
                <a:gd name="T49" fmla="*/ 106 h 116"/>
                <a:gd name="T50" fmla="*/ 169 w 169"/>
                <a:gd name="T5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116">
                  <a:moveTo>
                    <a:pt x="169" y="0"/>
                  </a:moveTo>
                  <a:cubicBezTo>
                    <a:pt x="169" y="0"/>
                    <a:pt x="169" y="0"/>
                    <a:pt x="169" y="0"/>
                  </a:cubicBezTo>
                  <a:cubicBezTo>
                    <a:pt x="169" y="0"/>
                    <a:pt x="169" y="0"/>
                    <a:pt x="169" y="0"/>
                  </a:cubicBezTo>
                  <a:cubicBezTo>
                    <a:pt x="169" y="0"/>
                    <a:pt x="169" y="0"/>
                    <a:pt x="169" y="0"/>
                  </a:cubicBezTo>
                  <a:cubicBezTo>
                    <a:pt x="169" y="0"/>
                    <a:pt x="169" y="0"/>
                    <a:pt x="169" y="0"/>
                  </a:cubicBezTo>
                  <a:cubicBezTo>
                    <a:pt x="169" y="0"/>
                    <a:pt x="169" y="0"/>
                    <a:pt x="169" y="0"/>
                  </a:cubicBezTo>
                  <a:cubicBezTo>
                    <a:pt x="169" y="0"/>
                    <a:pt x="169" y="1"/>
                    <a:pt x="169" y="1"/>
                  </a:cubicBezTo>
                  <a:cubicBezTo>
                    <a:pt x="169" y="1"/>
                    <a:pt x="169" y="1"/>
                    <a:pt x="169" y="1"/>
                  </a:cubicBezTo>
                  <a:cubicBezTo>
                    <a:pt x="165" y="4"/>
                    <a:pt x="162" y="6"/>
                    <a:pt x="158" y="8"/>
                  </a:cubicBezTo>
                  <a:cubicBezTo>
                    <a:pt x="158" y="8"/>
                    <a:pt x="158" y="8"/>
                    <a:pt x="158" y="8"/>
                  </a:cubicBezTo>
                  <a:cubicBezTo>
                    <a:pt x="157" y="8"/>
                    <a:pt x="157" y="8"/>
                    <a:pt x="157" y="8"/>
                  </a:cubicBezTo>
                  <a:cubicBezTo>
                    <a:pt x="157" y="8"/>
                    <a:pt x="157" y="8"/>
                    <a:pt x="157" y="8"/>
                  </a:cubicBezTo>
                  <a:cubicBezTo>
                    <a:pt x="157" y="8"/>
                    <a:pt x="157" y="8"/>
                    <a:pt x="157" y="8"/>
                  </a:cubicBezTo>
                  <a:cubicBezTo>
                    <a:pt x="154" y="9"/>
                    <a:pt x="150" y="10"/>
                    <a:pt x="147" y="10"/>
                  </a:cubicBezTo>
                  <a:cubicBezTo>
                    <a:pt x="147" y="10"/>
                    <a:pt x="147" y="10"/>
                    <a:pt x="147" y="10"/>
                  </a:cubicBezTo>
                  <a:cubicBezTo>
                    <a:pt x="147" y="10"/>
                    <a:pt x="147" y="10"/>
                    <a:pt x="147" y="10"/>
                  </a:cubicBezTo>
                  <a:cubicBezTo>
                    <a:pt x="147" y="10"/>
                    <a:pt x="146" y="10"/>
                    <a:pt x="146" y="10"/>
                  </a:cubicBezTo>
                  <a:cubicBezTo>
                    <a:pt x="146" y="10"/>
                    <a:pt x="146" y="10"/>
                    <a:pt x="146" y="10"/>
                  </a:cubicBezTo>
                  <a:cubicBezTo>
                    <a:pt x="146" y="10"/>
                    <a:pt x="145" y="10"/>
                    <a:pt x="144" y="10"/>
                  </a:cubicBezTo>
                  <a:cubicBezTo>
                    <a:pt x="144" y="10"/>
                    <a:pt x="144" y="10"/>
                    <a:pt x="144" y="10"/>
                  </a:cubicBezTo>
                  <a:cubicBezTo>
                    <a:pt x="59" y="10"/>
                    <a:pt x="59" y="10"/>
                    <a:pt x="59" y="10"/>
                  </a:cubicBezTo>
                  <a:cubicBezTo>
                    <a:pt x="13" y="56"/>
                    <a:pt x="13" y="56"/>
                    <a:pt x="13" y="56"/>
                  </a:cubicBezTo>
                  <a:cubicBezTo>
                    <a:pt x="0" y="70"/>
                    <a:pt x="0" y="92"/>
                    <a:pt x="13" y="106"/>
                  </a:cubicBezTo>
                  <a:cubicBezTo>
                    <a:pt x="20" y="113"/>
                    <a:pt x="29" y="116"/>
                    <a:pt x="38" y="116"/>
                  </a:cubicBezTo>
                  <a:cubicBezTo>
                    <a:pt x="48" y="116"/>
                    <a:pt x="57" y="113"/>
                    <a:pt x="63" y="106"/>
                  </a:cubicBezTo>
                  <a:cubicBezTo>
                    <a:pt x="169" y="0"/>
                    <a:pt x="169" y="0"/>
                    <a:pt x="169" y="0"/>
                  </a:cubicBezTo>
                </a:path>
              </a:pathLst>
            </a:custGeom>
            <a:solidFill>
              <a:schemeClr val="accent1"/>
            </a:solidFill>
            <a:ln>
              <a:solidFill>
                <a:schemeClr val="accent1"/>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3" name="Freeform 65">
              <a:extLst>
                <a:ext uri="{FF2B5EF4-FFF2-40B4-BE49-F238E27FC236}">
                  <a16:creationId xmlns:a16="http://schemas.microsoft.com/office/drawing/2014/main" id="{3D2CB54F-BB2E-814B-91D2-52467FEFCCF0}"/>
                </a:ext>
              </a:extLst>
            </p:cNvPr>
            <p:cNvSpPr>
              <a:spLocks noEditPoints="1"/>
            </p:cNvSpPr>
            <p:nvPr/>
          </p:nvSpPr>
          <p:spPr bwMode="auto">
            <a:xfrm>
              <a:off x="3620974" y="2746406"/>
              <a:ext cx="107381" cy="34610"/>
            </a:xfrm>
            <a:custGeom>
              <a:avLst/>
              <a:gdLst>
                <a:gd name="T0" fmla="*/ 87 w 110"/>
                <a:gd name="T1" fmla="*/ 35 h 35"/>
                <a:gd name="T2" fmla="*/ 87 w 110"/>
                <a:gd name="T3" fmla="*/ 35 h 35"/>
                <a:gd name="T4" fmla="*/ 87 w 110"/>
                <a:gd name="T5" fmla="*/ 35 h 35"/>
                <a:gd name="T6" fmla="*/ 88 w 110"/>
                <a:gd name="T7" fmla="*/ 35 h 35"/>
                <a:gd name="T8" fmla="*/ 88 w 110"/>
                <a:gd name="T9" fmla="*/ 35 h 35"/>
                <a:gd name="T10" fmla="*/ 88 w 110"/>
                <a:gd name="T11" fmla="*/ 35 h 35"/>
                <a:gd name="T12" fmla="*/ 98 w 110"/>
                <a:gd name="T13" fmla="*/ 33 h 35"/>
                <a:gd name="T14" fmla="*/ 88 w 110"/>
                <a:gd name="T15" fmla="*/ 35 h 35"/>
                <a:gd name="T16" fmla="*/ 98 w 110"/>
                <a:gd name="T17" fmla="*/ 33 h 35"/>
                <a:gd name="T18" fmla="*/ 98 w 110"/>
                <a:gd name="T19" fmla="*/ 33 h 35"/>
                <a:gd name="T20" fmla="*/ 98 w 110"/>
                <a:gd name="T21" fmla="*/ 33 h 35"/>
                <a:gd name="T22" fmla="*/ 98 w 110"/>
                <a:gd name="T23" fmla="*/ 33 h 35"/>
                <a:gd name="T24" fmla="*/ 99 w 110"/>
                <a:gd name="T25" fmla="*/ 33 h 35"/>
                <a:gd name="T26" fmla="*/ 99 w 110"/>
                <a:gd name="T27" fmla="*/ 33 h 35"/>
                <a:gd name="T28" fmla="*/ 99 w 110"/>
                <a:gd name="T29" fmla="*/ 33 h 35"/>
                <a:gd name="T30" fmla="*/ 110 w 110"/>
                <a:gd name="T31" fmla="*/ 26 h 35"/>
                <a:gd name="T32" fmla="*/ 110 w 110"/>
                <a:gd name="T33" fmla="*/ 26 h 35"/>
                <a:gd name="T34" fmla="*/ 110 w 110"/>
                <a:gd name="T35" fmla="*/ 26 h 35"/>
                <a:gd name="T36" fmla="*/ 110 w 110"/>
                <a:gd name="T37" fmla="*/ 25 h 35"/>
                <a:gd name="T38" fmla="*/ 110 w 110"/>
                <a:gd name="T39" fmla="*/ 25 h 35"/>
                <a:gd name="T40" fmla="*/ 110 w 110"/>
                <a:gd name="T41" fmla="*/ 25 h 35"/>
                <a:gd name="T42" fmla="*/ 110 w 110"/>
                <a:gd name="T43" fmla="*/ 25 h 35"/>
                <a:gd name="T44" fmla="*/ 110 w 110"/>
                <a:gd name="T45" fmla="*/ 25 h 35"/>
                <a:gd name="T46" fmla="*/ 110 w 110"/>
                <a:gd name="T47" fmla="*/ 25 h 35"/>
                <a:gd name="T48" fmla="*/ 110 w 110"/>
                <a:gd name="T49" fmla="*/ 25 h 35"/>
                <a:gd name="T50" fmla="*/ 110 w 110"/>
                <a:gd name="T51" fmla="*/ 25 h 35"/>
                <a:gd name="T52" fmla="*/ 110 w 110"/>
                <a:gd name="T53" fmla="*/ 25 h 35"/>
                <a:gd name="T54" fmla="*/ 110 w 110"/>
                <a:gd name="T55" fmla="*/ 25 h 35"/>
                <a:gd name="T56" fmla="*/ 35 w 110"/>
                <a:gd name="T57" fmla="*/ 0 h 35"/>
                <a:gd name="T58" fmla="*/ 0 w 110"/>
                <a:gd name="T59" fmla="*/ 35 h 35"/>
                <a:gd name="T60" fmla="*/ 85 w 110"/>
                <a:gd name="T61" fmla="*/ 35 h 35"/>
                <a:gd name="T62" fmla="*/ 60 w 110"/>
                <a:gd name="T63" fmla="*/ 25 h 35"/>
                <a:gd name="T64" fmla="*/ 35 w 110"/>
                <a:gd name="T6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35">
                  <a:moveTo>
                    <a:pt x="87" y="35"/>
                  </a:moveTo>
                  <a:cubicBezTo>
                    <a:pt x="87" y="35"/>
                    <a:pt x="87" y="35"/>
                    <a:pt x="87" y="35"/>
                  </a:cubicBezTo>
                  <a:cubicBezTo>
                    <a:pt x="87" y="35"/>
                    <a:pt x="87" y="35"/>
                    <a:pt x="87" y="35"/>
                  </a:cubicBezTo>
                  <a:moveTo>
                    <a:pt x="88" y="35"/>
                  </a:moveTo>
                  <a:cubicBezTo>
                    <a:pt x="88" y="35"/>
                    <a:pt x="88" y="35"/>
                    <a:pt x="88" y="35"/>
                  </a:cubicBezTo>
                  <a:cubicBezTo>
                    <a:pt x="88" y="35"/>
                    <a:pt x="88" y="35"/>
                    <a:pt x="88" y="35"/>
                  </a:cubicBezTo>
                  <a:moveTo>
                    <a:pt x="98" y="33"/>
                  </a:moveTo>
                  <a:cubicBezTo>
                    <a:pt x="95" y="34"/>
                    <a:pt x="91" y="35"/>
                    <a:pt x="88" y="35"/>
                  </a:cubicBezTo>
                  <a:cubicBezTo>
                    <a:pt x="91" y="35"/>
                    <a:pt x="95" y="34"/>
                    <a:pt x="98" y="33"/>
                  </a:cubicBezTo>
                  <a:moveTo>
                    <a:pt x="98" y="33"/>
                  </a:moveTo>
                  <a:cubicBezTo>
                    <a:pt x="98" y="33"/>
                    <a:pt x="98" y="33"/>
                    <a:pt x="98" y="33"/>
                  </a:cubicBezTo>
                  <a:cubicBezTo>
                    <a:pt x="98" y="33"/>
                    <a:pt x="98" y="33"/>
                    <a:pt x="98" y="33"/>
                  </a:cubicBezTo>
                  <a:moveTo>
                    <a:pt x="99" y="33"/>
                  </a:moveTo>
                  <a:cubicBezTo>
                    <a:pt x="99" y="33"/>
                    <a:pt x="99" y="33"/>
                    <a:pt x="99" y="33"/>
                  </a:cubicBezTo>
                  <a:cubicBezTo>
                    <a:pt x="99" y="33"/>
                    <a:pt x="99" y="33"/>
                    <a:pt x="99" y="33"/>
                  </a:cubicBezTo>
                  <a:moveTo>
                    <a:pt x="110" y="26"/>
                  </a:moveTo>
                  <a:cubicBezTo>
                    <a:pt x="110" y="26"/>
                    <a:pt x="110" y="26"/>
                    <a:pt x="110" y="26"/>
                  </a:cubicBezTo>
                  <a:cubicBezTo>
                    <a:pt x="110" y="26"/>
                    <a:pt x="110" y="26"/>
                    <a:pt x="110" y="26"/>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moveTo>
                    <a:pt x="110" y="25"/>
                  </a:moveTo>
                  <a:cubicBezTo>
                    <a:pt x="110" y="25"/>
                    <a:pt x="110" y="25"/>
                    <a:pt x="110" y="25"/>
                  </a:cubicBezTo>
                  <a:cubicBezTo>
                    <a:pt x="110" y="25"/>
                    <a:pt x="110" y="25"/>
                    <a:pt x="110" y="25"/>
                  </a:cubicBezTo>
                  <a:cubicBezTo>
                    <a:pt x="110" y="25"/>
                    <a:pt x="110" y="25"/>
                    <a:pt x="110" y="25"/>
                  </a:cubicBezTo>
                  <a:moveTo>
                    <a:pt x="35" y="0"/>
                  </a:moveTo>
                  <a:cubicBezTo>
                    <a:pt x="0" y="35"/>
                    <a:pt x="0" y="35"/>
                    <a:pt x="0" y="35"/>
                  </a:cubicBezTo>
                  <a:cubicBezTo>
                    <a:pt x="85" y="35"/>
                    <a:pt x="85" y="35"/>
                    <a:pt x="85" y="35"/>
                  </a:cubicBezTo>
                  <a:cubicBezTo>
                    <a:pt x="76" y="35"/>
                    <a:pt x="67" y="32"/>
                    <a:pt x="60" y="25"/>
                  </a:cubicBezTo>
                  <a:cubicBezTo>
                    <a:pt x="35" y="0"/>
                    <a:pt x="35" y="0"/>
                    <a:pt x="35"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4" name="Freeform 66">
              <a:extLst>
                <a:ext uri="{FF2B5EF4-FFF2-40B4-BE49-F238E27FC236}">
                  <a16:creationId xmlns:a16="http://schemas.microsoft.com/office/drawing/2014/main" id="{2B09C7A3-0D97-8E41-A9D2-4D7D4FB7A28F}"/>
                </a:ext>
              </a:extLst>
            </p:cNvPr>
            <p:cNvSpPr>
              <a:spLocks noEditPoints="1"/>
            </p:cNvSpPr>
            <p:nvPr/>
          </p:nvSpPr>
          <p:spPr bwMode="auto">
            <a:xfrm>
              <a:off x="3703506" y="2712683"/>
              <a:ext cx="32836" cy="68333"/>
            </a:xfrm>
            <a:custGeom>
              <a:avLst/>
              <a:gdLst>
                <a:gd name="T0" fmla="*/ 0 w 33"/>
                <a:gd name="T1" fmla="*/ 70 h 70"/>
                <a:gd name="T2" fmla="*/ 0 w 33"/>
                <a:gd name="T3" fmla="*/ 70 h 70"/>
                <a:gd name="T4" fmla="*/ 3 w 33"/>
                <a:gd name="T5" fmla="*/ 70 h 70"/>
                <a:gd name="T6" fmla="*/ 3 w 33"/>
                <a:gd name="T7" fmla="*/ 70 h 70"/>
                <a:gd name="T8" fmla="*/ 3 w 33"/>
                <a:gd name="T9" fmla="*/ 70 h 70"/>
                <a:gd name="T10" fmla="*/ 13 w 33"/>
                <a:gd name="T11" fmla="*/ 68 h 70"/>
                <a:gd name="T12" fmla="*/ 13 w 33"/>
                <a:gd name="T13" fmla="*/ 68 h 70"/>
                <a:gd name="T14" fmla="*/ 13 w 33"/>
                <a:gd name="T15" fmla="*/ 68 h 70"/>
                <a:gd name="T16" fmla="*/ 25 w 33"/>
                <a:gd name="T17" fmla="*/ 61 h 70"/>
                <a:gd name="T18" fmla="*/ 25 w 33"/>
                <a:gd name="T19" fmla="*/ 61 h 70"/>
                <a:gd name="T20" fmla="*/ 25 w 33"/>
                <a:gd name="T21" fmla="*/ 61 h 70"/>
                <a:gd name="T22" fmla="*/ 25 w 33"/>
                <a:gd name="T23" fmla="*/ 60 h 70"/>
                <a:gd name="T24" fmla="*/ 25 w 33"/>
                <a:gd name="T25" fmla="*/ 60 h 70"/>
                <a:gd name="T26" fmla="*/ 25 w 33"/>
                <a:gd name="T27" fmla="*/ 60 h 70"/>
                <a:gd name="T28" fmla="*/ 26 w 33"/>
                <a:gd name="T29" fmla="*/ 60 h 70"/>
                <a:gd name="T30" fmla="*/ 26 w 33"/>
                <a:gd name="T31" fmla="*/ 60 h 70"/>
                <a:gd name="T32" fmla="*/ 26 w 33"/>
                <a:gd name="T33" fmla="*/ 60 h 70"/>
                <a:gd name="T34" fmla="*/ 26 w 33"/>
                <a:gd name="T35" fmla="*/ 59 h 70"/>
                <a:gd name="T36" fmla="*/ 26 w 33"/>
                <a:gd name="T37" fmla="*/ 59 h 70"/>
                <a:gd name="T38" fmla="*/ 26 w 33"/>
                <a:gd name="T39" fmla="*/ 59 h 70"/>
                <a:gd name="T40" fmla="*/ 33 w 33"/>
                <a:gd name="T41" fmla="*/ 49 h 70"/>
                <a:gd name="T42" fmla="*/ 33 w 33"/>
                <a:gd name="T43" fmla="*/ 49 h 70"/>
                <a:gd name="T44" fmla="*/ 33 w 33"/>
                <a:gd name="T45" fmla="*/ 20 h 70"/>
                <a:gd name="T46" fmla="*/ 26 w 33"/>
                <a:gd name="T47" fmla="*/ 11 h 70"/>
                <a:gd name="T48" fmla="*/ 26 w 33"/>
                <a:gd name="T49" fmla="*/ 11 h 70"/>
                <a:gd name="T50" fmla="*/ 26 w 33"/>
                <a:gd name="T51" fmla="*/ 11 h 70"/>
                <a:gd name="T52" fmla="*/ 26 w 33"/>
                <a:gd name="T53" fmla="*/ 11 h 70"/>
                <a:gd name="T54" fmla="*/ 26 w 33"/>
                <a:gd name="T55" fmla="*/ 11 h 70"/>
                <a:gd name="T56" fmla="*/ 25 w 33"/>
                <a:gd name="T57" fmla="*/ 9 h 70"/>
                <a:gd name="T58" fmla="*/ 24 w 33"/>
                <a:gd name="T59" fmla="*/ 9 h 70"/>
                <a:gd name="T60" fmla="*/ 24 w 33"/>
                <a:gd name="T61" fmla="*/ 9 h 70"/>
                <a:gd name="T62" fmla="*/ 24 w 33"/>
                <a:gd name="T63" fmla="*/ 9 h 70"/>
                <a:gd name="T64" fmla="*/ 14 w 33"/>
                <a:gd name="T65" fmla="*/ 2 h 70"/>
                <a:gd name="T66" fmla="*/ 14 w 33"/>
                <a:gd name="T67" fmla="*/ 2 h 70"/>
                <a:gd name="T68" fmla="*/ 14 w 33"/>
                <a:gd name="T69" fmla="*/ 2 h 70"/>
                <a:gd name="T70" fmla="*/ 13 w 33"/>
                <a:gd name="T71" fmla="*/ 2 h 70"/>
                <a:gd name="T72" fmla="*/ 13 w 33"/>
                <a:gd name="T73" fmla="*/ 2 h 70"/>
                <a:gd name="T74" fmla="*/ 3 w 33"/>
                <a:gd name="T75" fmla="*/ 0 h 70"/>
                <a:gd name="T76" fmla="*/ 2 w 33"/>
                <a:gd name="T77" fmla="*/ 0 h 70"/>
                <a:gd name="T78" fmla="*/ 2 w 33"/>
                <a:gd name="T79" fmla="*/ 0 h 70"/>
                <a:gd name="T80" fmla="*/ 0 w 33"/>
                <a:gd name="T81" fmla="*/ 0 h 70"/>
                <a:gd name="T82" fmla="*/ 2 w 33"/>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70">
                  <a:moveTo>
                    <a:pt x="2" y="70"/>
                  </a:moveTo>
                  <a:cubicBezTo>
                    <a:pt x="2" y="70"/>
                    <a:pt x="1" y="70"/>
                    <a:pt x="0" y="70"/>
                  </a:cubicBezTo>
                  <a:cubicBezTo>
                    <a:pt x="0" y="70"/>
                    <a:pt x="0" y="70"/>
                    <a:pt x="0" y="70"/>
                  </a:cubicBezTo>
                  <a:cubicBezTo>
                    <a:pt x="0" y="70"/>
                    <a:pt x="0" y="70"/>
                    <a:pt x="0" y="70"/>
                  </a:cubicBezTo>
                  <a:cubicBezTo>
                    <a:pt x="1" y="70"/>
                    <a:pt x="2" y="70"/>
                    <a:pt x="2" y="70"/>
                  </a:cubicBezTo>
                  <a:moveTo>
                    <a:pt x="3" y="70"/>
                  </a:moveTo>
                  <a:cubicBezTo>
                    <a:pt x="3" y="70"/>
                    <a:pt x="2" y="70"/>
                    <a:pt x="2" y="70"/>
                  </a:cubicBezTo>
                  <a:cubicBezTo>
                    <a:pt x="2" y="70"/>
                    <a:pt x="3" y="70"/>
                    <a:pt x="3" y="70"/>
                  </a:cubicBezTo>
                  <a:moveTo>
                    <a:pt x="3" y="70"/>
                  </a:moveTo>
                  <a:cubicBezTo>
                    <a:pt x="3" y="70"/>
                    <a:pt x="3" y="70"/>
                    <a:pt x="3" y="70"/>
                  </a:cubicBezTo>
                  <a:cubicBezTo>
                    <a:pt x="3" y="70"/>
                    <a:pt x="3" y="70"/>
                    <a:pt x="3" y="70"/>
                  </a:cubicBezTo>
                  <a:moveTo>
                    <a:pt x="13" y="68"/>
                  </a:moveTo>
                  <a:cubicBezTo>
                    <a:pt x="13" y="68"/>
                    <a:pt x="13" y="68"/>
                    <a:pt x="13" y="68"/>
                  </a:cubicBezTo>
                  <a:cubicBezTo>
                    <a:pt x="13" y="68"/>
                    <a:pt x="13" y="68"/>
                    <a:pt x="13" y="68"/>
                  </a:cubicBezTo>
                  <a:moveTo>
                    <a:pt x="14" y="68"/>
                  </a:moveTo>
                  <a:cubicBezTo>
                    <a:pt x="13" y="68"/>
                    <a:pt x="13" y="68"/>
                    <a:pt x="13" y="68"/>
                  </a:cubicBezTo>
                  <a:cubicBezTo>
                    <a:pt x="13" y="68"/>
                    <a:pt x="13" y="68"/>
                    <a:pt x="14" y="68"/>
                  </a:cubicBezTo>
                  <a:moveTo>
                    <a:pt x="25" y="61"/>
                  </a:moveTo>
                  <a:cubicBezTo>
                    <a:pt x="22" y="64"/>
                    <a:pt x="18" y="66"/>
                    <a:pt x="14" y="68"/>
                  </a:cubicBezTo>
                  <a:cubicBezTo>
                    <a:pt x="18" y="66"/>
                    <a:pt x="21" y="64"/>
                    <a:pt x="25" y="61"/>
                  </a:cubicBezTo>
                  <a:moveTo>
                    <a:pt x="25" y="60"/>
                  </a:moveTo>
                  <a:cubicBezTo>
                    <a:pt x="25" y="60"/>
                    <a:pt x="25" y="61"/>
                    <a:pt x="25" y="61"/>
                  </a:cubicBezTo>
                  <a:cubicBezTo>
                    <a:pt x="25" y="61"/>
                    <a:pt x="25" y="60"/>
                    <a:pt x="25" y="60"/>
                  </a:cubicBezTo>
                  <a:moveTo>
                    <a:pt x="25" y="60"/>
                  </a:moveTo>
                  <a:cubicBezTo>
                    <a:pt x="25" y="60"/>
                    <a:pt x="25" y="60"/>
                    <a:pt x="25" y="60"/>
                  </a:cubicBezTo>
                  <a:cubicBezTo>
                    <a:pt x="25" y="60"/>
                    <a:pt x="25" y="60"/>
                    <a:pt x="25" y="60"/>
                  </a:cubicBezTo>
                  <a:moveTo>
                    <a:pt x="25" y="60"/>
                  </a:moveTo>
                  <a:cubicBezTo>
                    <a:pt x="25" y="60"/>
                    <a:pt x="25" y="60"/>
                    <a:pt x="25" y="60"/>
                  </a:cubicBezTo>
                  <a:cubicBezTo>
                    <a:pt x="25" y="60"/>
                    <a:pt x="25" y="60"/>
                    <a:pt x="25" y="60"/>
                  </a:cubicBezTo>
                  <a:moveTo>
                    <a:pt x="26" y="60"/>
                  </a:moveTo>
                  <a:cubicBezTo>
                    <a:pt x="26" y="60"/>
                    <a:pt x="26" y="60"/>
                    <a:pt x="26" y="60"/>
                  </a:cubicBezTo>
                  <a:cubicBezTo>
                    <a:pt x="26" y="60"/>
                    <a:pt x="26" y="60"/>
                    <a:pt x="26" y="60"/>
                  </a:cubicBezTo>
                  <a:moveTo>
                    <a:pt x="26" y="60"/>
                  </a:moveTo>
                  <a:cubicBezTo>
                    <a:pt x="26" y="60"/>
                    <a:pt x="26" y="60"/>
                    <a:pt x="26" y="60"/>
                  </a:cubicBezTo>
                  <a:cubicBezTo>
                    <a:pt x="26" y="60"/>
                    <a:pt x="26" y="60"/>
                    <a:pt x="26" y="60"/>
                  </a:cubicBezTo>
                  <a:moveTo>
                    <a:pt x="26" y="59"/>
                  </a:moveTo>
                  <a:cubicBezTo>
                    <a:pt x="26" y="59"/>
                    <a:pt x="26" y="59"/>
                    <a:pt x="26" y="60"/>
                  </a:cubicBezTo>
                  <a:cubicBezTo>
                    <a:pt x="26" y="59"/>
                    <a:pt x="26" y="59"/>
                    <a:pt x="26" y="59"/>
                  </a:cubicBezTo>
                  <a:moveTo>
                    <a:pt x="33" y="49"/>
                  </a:moveTo>
                  <a:cubicBezTo>
                    <a:pt x="31" y="53"/>
                    <a:pt x="29" y="56"/>
                    <a:pt x="26" y="59"/>
                  </a:cubicBezTo>
                  <a:cubicBezTo>
                    <a:pt x="29" y="56"/>
                    <a:pt x="31" y="53"/>
                    <a:pt x="33" y="49"/>
                  </a:cubicBezTo>
                  <a:moveTo>
                    <a:pt x="33" y="49"/>
                  </a:moveTo>
                  <a:cubicBezTo>
                    <a:pt x="33" y="49"/>
                    <a:pt x="33" y="49"/>
                    <a:pt x="33" y="49"/>
                  </a:cubicBezTo>
                  <a:cubicBezTo>
                    <a:pt x="33" y="49"/>
                    <a:pt x="33" y="49"/>
                    <a:pt x="33" y="49"/>
                  </a:cubicBezTo>
                  <a:moveTo>
                    <a:pt x="32" y="20"/>
                  </a:moveTo>
                  <a:cubicBezTo>
                    <a:pt x="33" y="20"/>
                    <a:pt x="33" y="20"/>
                    <a:pt x="33" y="20"/>
                  </a:cubicBezTo>
                  <a:cubicBezTo>
                    <a:pt x="33" y="20"/>
                    <a:pt x="33" y="20"/>
                    <a:pt x="32" y="20"/>
                  </a:cubicBezTo>
                  <a:moveTo>
                    <a:pt x="26" y="11"/>
                  </a:moveTo>
                  <a:cubicBezTo>
                    <a:pt x="29" y="14"/>
                    <a:pt x="31" y="17"/>
                    <a:pt x="32" y="20"/>
                  </a:cubicBezTo>
                  <a:cubicBezTo>
                    <a:pt x="31" y="17"/>
                    <a:pt x="29" y="14"/>
                    <a:pt x="26" y="11"/>
                  </a:cubicBezTo>
                  <a:moveTo>
                    <a:pt x="26" y="11"/>
                  </a:moveTo>
                  <a:cubicBezTo>
                    <a:pt x="26" y="11"/>
                    <a:pt x="26" y="11"/>
                    <a:pt x="26" y="11"/>
                  </a:cubicBezTo>
                  <a:cubicBezTo>
                    <a:pt x="26" y="11"/>
                    <a:pt x="26" y="11"/>
                    <a:pt x="26" y="11"/>
                  </a:cubicBezTo>
                  <a:moveTo>
                    <a:pt x="26" y="11"/>
                  </a:moveTo>
                  <a:cubicBezTo>
                    <a:pt x="26" y="11"/>
                    <a:pt x="26" y="11"/>
                    <a:pt x="26" y="11"/>
                  </a:cubicBezTo>
                  <a:cubicBezTo>
                    <a:pt x="26" y="11"/>
                    <a:pt x="26" y="11"/>
                    <a:pt x="26" y="11"/>
                  </a:cubicBezTo>
                  <a:moveTo>
                    <a:pt x="25" y="9"/>
                  </a:moveTo>
                  <a:cubicBezTo>
                    <a:pt x="25" y="9"/>
                    <a:pt x="25" y="9"/>
                    <a:pt x="25" y="9"/>
                  </a:cubicBezTo>
                  <a:cubicBezTo>
                    <a:pt x="25" y="9"/>
                    <a:pt x="25" y="9"/>
                    <a:pt x="25" y="9"/>
                  </a:cubicBezTo>
                  <a:moveTo>
                    <a:pt x="24" y="9"/>
                  </a:moveTo>
                  <a:cubicBezTo>
                    <a:pt x="25" y="9"/>
                    <a:pt x="25" y="9"/>
                    <a:pt x="25" y="9"/>
                  </a:cubicBezTo>
                  <a:cubicBezTo>
                    <a:pt x="25" y="9"/>
                    <a:pt x="25" y="9"/>
                    <a:pt x="24" y="9"/>
                  </a:cubicBezTo>
                  <a:moveTo>
                    <a:pt x="24" y="9"/>
                  </a:moveTo>
                  <a:cubicBezTo>
                    <a:pt x="24" y="9"/>
                    <a:pt x="24" y="9"/>
                    <a:pt x="24" y="9"/>
                  </a:cubicBezTo>
                  <a:cubicBezTo>
                    <a:pt x="24" y="9"/>
                    <a:pt x="24" y="9"/>
                    <a:pt x="24" y="9"/>
                  </a:cubicBezTo>
                  <a:moveTo>
                    <a:pt x="14" y="2"/>
                  </a:moveTo>
                  <a:cubicBezTo>
                    <a:pt x="18" y="4"/>
                    <a:pt x="21" y="6"/>
                    <a:pt x="24" y="9"/>
                  </a:cubicBezTo>
                  <a:cubicBezTo>
                    <a:pt x="21" y="6"/>
                    <a:pt x="17" y="4"/>
                    <a:pt x="14" y="2"/>
                  </a:cubicBezTo>
                  <a:moveTo>
                    <a:pt x="13" y="2"/>
                  </a:moveTo>
                  <a:cubicBezTo>
                    <a:pt x="13" y="2"/>
                    <a:pt x="13" y="2"/>
                    <a:pt x="14" y="2"/>
                  </a:cubicBezTo>
                  <a:cubicBezTo>
                    <a:pt x="13" y="2"/>
                    <a:pt x="13" y="2"/>
                    <a:pt x="13" y="2"/>
                  </a:cubicBezTo>
                  <a:moveTo>
                    <a:pt x="13" y="2"/>
                  </a:moveTo>
                  <a:cubicBezTo>
                    <a:pt x="13" y="2"/>
                    <a:pt x="13" y="2"/>
                    <a:pt x="13" y="2"/>
                  </a:cubicBezTo>
                  <a:cubicBezTo>
                    <a:pt x="13" y="2"/>
                    <a:pt x="13" y="2"/>
                    <a:pt x="13" y="2"/>
                  </a:cubicBezTo>
                  <a:moveTo>
                    <a:pt x="3" y="0"/>
                  </a:moveTo>
                  <a:cubicBezTo>
                    <a:pt x="3" y="0"/>
                    <a:pt x="3" y="0"/>
                    <a:pt x="3" y="0"/>
                  </a:cubicBezTo>
                  <a:cubicBezTo>
                    <a:pt x="3" y="0"/>
                    <a:pt x="3" y="0"/>
                    <a:pt x="3" y="0"/>
                  </a:cubicBezTo>
                  <a:moveTo>
                    <a:pt x="2" y="0"/>
                  </a:moveTo>
                  <a:cubicBezTo>
                    <a:pt x="2" y="0"/>
                    <a:pt x="3" y="0"/>
                    <a:pt x="3" y="0"/>
                  </a:cubicBezTo>
                  <a:cubicBezTo>
                    <a:pt x="3" y="0"/>
                    <a:pt x="2" y="0"/>
                    <a:pt x="2" y="0"/>
                  </a:cubicBezTo>
                  <a:moveTo>
                    <a:pt x="0" y="0"/>
                  </a:moveTo>
                  <a:cubicBezTo>
                    <a:pt x="0" y="0"/>
                    <a:pt x="0" y="0"/>
                    <a:pt x="0" y="0"/>
                  </a:cubicBezTo>
                  <a:cubicBezTo>
                    <a:pt x="0" y="0"/>
                    <a:pt x="0" y="0"/>
                    <a:pt x="0" y="0"/>
                  </a:cubicBezTo>
                  <a:cubicBezTo>
                    <a:pt x="1" y="0"/>
                    <a:pt x="2" y="0"/>
                    <a:pt x="2" y="0"/>
                  </a:cubicBezTo>
                  <a:cubicBezTo>
                    <a:pt x="2" y="0"/>
                    <a:pt x="1" y="0"/>
                    <a:pt x="0"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sp>
          <p:nvSpPr>
            <p:cNvPr id="35" name="Freeform 67">
              <a:extLst>
                <a:ext uri="{FF2B5EF4-FFF2-40B4-BE49-F238E27FC236}">
                  <a16:creationId xmlns:a16="http://schemas.microsoft.com/office/drawing/2014/main" id="{E4A37AAC-486A-4949-86B0-F53936BF1A32}"/>
                </a:ext>
              </a:extLst>
            </p:cNvPr>
            <p:cNvSpPr>
              <a:spLocks/>
            </p:cNvSpPr>
            <p:nvPr/>
          </p:nvSpPr>
          <p:spPr bwMode="auto">
            <a:xfrm>
              <a:off x="3656028" y="2712683"/>
              <a:ext cx="84307" cy="68333"/>
            </a:xfrm>
            <a:custGeom>
              <a:avLst/>
              <a:gdLst>
                <a:gd name="T0" fmla="*/ 50 w 86"/>
                <a:gd name="T1" fmla="*/ 0 h 70"/>
                <a:gd name="T2" fmla="*/ 0 w 86"/>
                <a:gd name="T3" fmla="*/ 35 h 70"/>
                <a:gd name="T4" fmla="*/ 50 w 86"/>
                <a:gd name="T5" fmla="*/ 70 h 70"/>
                <a:gd name="T6" fmla="*/ 52 w 86"/>
                <a:gd name="T7" fmla="*/ 70 h 70"/>
                <a:gd name="T8" fmla="*/ 53 w 86"/>
                <a:gd name="T9" fmla="*/ 70 h 70"/>
                <a:gd name="T10" fmla="*/ 53 w 86"/>
                <a:gd name="T11" fmla="*/ 70 h 70"/>
                <a:gd name="T12" fmla="*/ 63 w 86"/>
                <a:gd name="T13" fmla="*/ 68 h 70"/>
                <a:gd name="T14" fmla="*/ 64 w 86"/>
                <a:gd name="T15" fmla="*/ 68 h 70"/>
                <a:gd name="T16" fmla="*/ 75 w 86"/>
                <a:gd name="T17" fmla="*/ 61 h 70"/>
                <a:gd name="T18" fmla="*/ 75 w 86"/>
                <a:gd name="T19" fmla="*/ 60 h 70"/>
                <a:gd name="T20" fmla="*/ 75 w 86"/>
                <a:gd name="T21" fmla="*/ 60 h 70"/>
                <a:gd name="T22" fmla="*/ 75 w 86"/>
                <a:gd name="T23" fmla="*/ 60 h 70"/>
                <a:gd name="T24" fmla="*/ 75 w 86"/>
                <a:gd name="T25" fmla="*/ 60 h 70"/>
                <a:gd name="T26" fmla="*/ 76 w 86"/>
                <a:gd name="T27" fmla="*/ 60 h 70"/>
                <a:gd name="T28" fmla="*/ 76 w 86"/>
                <a:gd name="T29" fmla="*/ 60 h 70"/>
                <a:gd name="T30" fmla="*/ 76 w 86"/>
                <a:gd name="T31" fmla="*/ 59 h 70"/>
                <a:gd name="T32" fmla="*/ 83 w 86"/>
                <a:gd name="T33" fmla="*/ 49 h 70"/>
                <a:gd name="T34" fmla="*/ 83 w 86"/>
                <a:gd name="T35" fmla="*/ 49 h 70"/>
                <a:gd name="T36" fmla="*/ 83 w 86"/>
                <a:gd name="T37" fmla="*/ 20 h 70"/>
                <a:gd name="T38" fmla="*/ 82 w 86"/>
                <a:gd name="T39" fmla="*/ 20 h 70"/>
                <a:gd name="T40" fmla="*/ 76 w 86"/>
                <a:gd name="T41" fmla="*/ 11 h 70"/>
                <a:gd name="T42" fmla="*/ 76 w 86"/>
                <a:gd name="T43" fmla="*/ 11 h 70"/>
                <a:gd name="T44" fmla="*/ 75 w 86"/>
                <a:gd name="T45" fmla="*/ 10 h 70"/>
                <a:gd name="T46" fmla="*/ 75 w 86"/>
                <a:gd name="T47" fmla="*/ 9 h 70"/>
                <a:gd name="T48" fmla="*/ 75 w 86"/>
                <a:gd name="T49" fmla="*/ 9 h 70"/>
                <a:gd name="T50" fmla="*/ 74 w 86"/>
                <a:gd name="T51" fmla="*/ 9 h 70"/>
                <a:gd name="T52" fmla="*/ 74 w 86"/>
                <a:gd name="T53" fmla="*/ 9 h 70"/>
                <a:gd name="T54" fmla="*/ 64 w 86"/>
                <a:gd name="T55" fmla="*/ 2 h 70"/>
                <a:gd name="T56" fmla="*/ 63 w 86"/>
                <a:gd name="T57" fmla="*/ 2 h 70"/>
                <a:gd name="T58" fmla="*/ 53 w 86"/>
                <a:gd name="T59" fmla="*/ 0 h 70"/>
                <a:gd name="T60" fmla="*/ 53 w 86"/>
                <a:gd name="T61" fmla="*/ 0 h 70"/>
                <a:gd name="T62" fmla="*/ 52 w 86"/>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 h="70">
                  <a:moveTo>
                    <a:pt x="50" y="0"/>
                  </a:moveTo>
                  <a:cubicBezTo>
                    <a:pt x="50" y="0"/>
                    <a:pt x="50" y="0"/>
                    <a:pt x="50" y="0"/>
                  </a:cubicBezTo>
                  <a:cubicBezTo>
                    <a:pt x="41" y="0"/>
                    <a:pt x="32" y="3"/>
                    <a:pt x="25" y="10"/>
                  </a:cubicBezTo>
                  <a:cubicBezTo>
                    <a:pt x="0" y="35"/>
                    <a:pt x="0" y="35"/>
                    <a:pt x="0" y="35"/>
                  </a:cubicBezTo>
                  <a:cubicBezTo>
                    <a:pt x="25" y="60"/>
                    <a:pt x="25" y="60"/>
                    <a:pt x="25" y="60"/>
                  </a:cubicBezTo>
                  <a:cubicBezTo>
                    <a:pt x="32" y="67"/>
                    <a:pt x="41" y="70"/>
                    <a:pt x="50" y="70"/>
                  </a:cubicBezTo>
                  <a:cubicBezTo>
                    <a:pt x="50" y="70"/>
                    <a:pt x="50" y="70"/>
                    <a:pt x="50" y="70"/>
                  </a:cubicBezTo>
                  <a:cubicBezTo>
                    <a:pt x="51" y="70"/>
                    <a:pt x="52" y="70"/>
                    <a:pt x="52" y="70"/>
                  </a:cubicBezTo>
                  <a:cubicBezTo>
                    <a:pt x="52" y="70"/>
                    <a:pt x="52" y="70"/>
                    <a:pt x="52" y="70"/>
                  </a:cubicBezTo>
                  <a:cubicBezTo>
                    <a:pt x="52" y="70"/>
                    <a:pt x="53" y="70"/>
                    <a:pt x="53" y="70"/>
                  </a:cubicBezTo>
                  <a:cubicBezTo>
                    <a:pt x="53" y="70"/>
                    <a:pt x="53" y="70"/>
                    <a:pt x="53" y="70"/>
                  </a:cubicBezTo>
                  <a:cubicBezTo>
                    <a:pt x="53" y="70"/>
                    <a:pt x="53" y="70"/>
                    <a:pt x="53" y="70"/>
                  </a:cubicBezTo>
                  <a:cubicBezTo>
                    <a:pt x="56" y="70"/>
                    <a:pt x="60" y="69"/>
                    <a:pt x="63" y="68"/>
                  </a:cubicBezTo>
                  <a:cubicBezTo>
                    <a:pt x="63" y="68"/>
                    <a:pt x="63" y="68"/>
                    <a:pt x="63" y="68"/>
                  </a:cubicBezTo>
                  <a:cubicBezTo>
                    <a:pt x="63" y="68"/>
                    <a:pt x="63" y="68"/>
                    <a:pt x="63" y="68"/>
                  </a:cubicBezTo>
                  <a:cubicBezTo>
                    <a:pt x="63" y="68"/>
                    <a:pt x="63" y="68"/>
                    <a:pt x="64" y="68"/>
                  </a:cubicBezTo>
                  <a:cubicBezTo>
                    <a:pt x="64" y="68"/>
                    <a:pt x="64" y="68"/>
                    <a:pt x="64" y="68"/>
                  </a:cubicBezTo>
                  <a:cubicBezTo>
                    <a:pt x="68" y="66"/>
                    <a:pt x="72" y="64"/>
                    <a:pt x="75" y="61"/>
                  </a:cubicBezTo>
                  <a:cubicBezTo>
                    <a:pt x="75" y="61"/>
                    <a:pt x="75" y="61"/>
                    <a:pt x="75" y="61"/>
                  </a:cubicBezTo>
                  <a:cubicBezTo>
                    <a:pt x="75" y="61"/>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5" y="60"/>
                  </a:cubicBezTo>
                  <a:cubicBezTo>
                    <a:pt x="75" y="60"/>
                    <a:pt x="75" y="60"/>
                    <a:pt x="76" y="60"/>
                  </a:cubicBezTo>
                  <a:cubicBezTo>
                    <a:pt x="76" y="60"/>
                    <a:pt x="76" y="60"/>
                    <a:pt x="76" y="60"/>
                  </a:cubicBezTo>
                  <a:cubicBezTo>
                    <a:pt x="76" y="60"/>
                    <a:pt x="76" y="60"/>
                    <a:pt x="76" y="60"/>
                  </a:cubicBezTo>
                  <a:cubicBezTo>
                    <a:pt x="76" y="60"/>
                    <a:pt x="76" y="60"/>
                    <a:pt x="76" y="60"/>
                  </a:cubicBezTo>
                  <a:cubicBezTo>
                    <a:pt x="76" y="60"/>
                    <a:pt x="76" y="60"/>
                    <a:pt x="76" y="60"/>
                  </a:cubicBezTo>
                  <a:cubicBezTo>
                    <a:pt x="76" y="59"/>
                    <a:pt x="76" y="59"/>
                    <a:pt x="76" y="59"/>
                  </a:cubicBezTo>
                  <a:cubicBezTo>
                    <a:pt x="76" y="59"/>
                    <a:pt x="76" y="59"/>
                    <a:pt x="76" y="59"/>
                  </a:cubicBezTo>
                  <a:cubicBezTo>
                    <a:pt x="79" y="56"/>
                    <a:pt x="81" y="53"/>
                    <a:pt x="83" y="49"/>
                  </a:cubicBezTo>
                  <a:cubicBezTo>
                    <a:pt x="83" y="49"/>
                    <a:pt x="83" y="49"/>
                    <a:pt x="83" y="49"/>
                  </a:cubicBezTo>
                  <a:cubicBezTo>
                    <a:pt x="83" y="49"/>
                    <a:pt x="83" y="49"/>
                    <a:pt x="83" y="49"/>
                  </a:cubicBezTo>
                  <a:cubicBezTo>
                    <a:pt x="85" y="45"/>
                    <a:pt x="86" y="40"/>
                    <a:pt x="86" y="35"/>
                  </a:cubicBezTo>
                  <a:cubicBezTo>
                    <a:pt x="86" y="30"/>
                    <a:pt x="85" y="25"/>
                    <a:pt x="83" y="20"/>
                  </a:cubicBezTo>
                  <a:cubicBezTo>
                    <a:pt x="83" y="20"/>
                    <a:pt x="83" y="20"/>
                    <a:pt x="82" y="20"/>
                  </a:cubicBezTo>
                  <a:cubicBezTo>
                    <a:pt x="82" y="20"/>
                    <a:pt x="82" y="20"/>
                    <a:pt x="82" y="20"/>
                  </a:cubicBezTo>
                  <a:cubicBezTo>
                    <a:pt x="81" y="17"/>
                    <a:pt x="79" y="14"/>
                    <a:pt x="76" y="11"/>
                  </a:cubicBezTo>
                  <a:cubicBezTo>
                    <a:pt x="76" y="11"/>
                    <a:pt x="76" y="11"/>
                    <a:pt x="76" y="11"/>
                  </a:cubicBezTo>
                  <a:cubicBezTo>
                    <a:pt x="76" y="11"/>
                    <a:pt x="76" y="11"/>
                    <a:pt x="76" y="11"/>
                  </a:cubicBezTo>
                  <a:cubicBezTo>
                    <a:pt x="76" y="11"/>
                    <a:pt x="76" y="11"/>
                    <a:pt x="76" y="11"/>
                  </a:cubicBezTo>
                  <a:cubicBezTo>
                    <a:pt x="76" y="11"/>
                    <a:pt x="76" y="11"/>
                    <a:pt x="76" y="11"/>
                  </a:cubicBezTo>
                  <a:cubicBezTo>
                    <a:pt x="76" y="11"/>
                    <a:pt x="76" y="10"/>
                    <a:pt x="75" y="10"/>
                  </a:cubicBezTo>
                  <a:cubicBezTo>
                    <a:pt x="75" y="10"/>
                    <a:pt x="75" y="10"/>
                    <a:pt x="75" y="10"/>
                  </a:cubicBezTo>
                  <a:cubicBezTo>
                    <a:pt x="75" y="10"/>
                    <a:pt x="75" y="10"/>
                    <a:pt x="75" y="9"/>
                  </a:cubicBezTo>
                  <a:cubicBezTo>
                    <a:pt x="75" y="9"/>
                    <a:pt x="75" y="9"/>
                    <a:pt x="75" y="9"/>
                  </a:cubicBezTo>
                  <a:cubicBezTo>
                    <a:pt x="75" y="9"/>
                    <a:pt x="75" y="9"/>
                    <a:pt x="75" y="9"/>
                  </a:cubicBezTo>
                  <a:cubicBezTo>
                    <a:pt x="75" y="9"/>
                    <a:pt x="75" y="9"/>
                    <a:pt x="74" y="9"/>
                  </a:cubicBezTo>
                  <a:cubicBezTo>
                    <a:pt x="74" y="9"/>
                    <a:pt x="74" y="9"/>
                    <a:pt x="74" y="9"/>
                  </a:cubicBezTo>
                  <a:cubicBezTo>
                    <a:pt x="74" y="9"/>
                    <a:pt x="74" y="9"/>
                    <a:pt x="74" y="9"/>
                  </a:cubicBezTo>
                  <a:cubicBezTo>
                    <a:pt x="74" y="9"/>
                    <a:pt x="74" y="9"/>
                    <a:pt x="74" y="9"/>
                  </a:cubicBezTo>
                  <a:cubicBezTo>
                    <a:pt x="71" y="6"/>
                    <a:pt x="68" y="4"/>
                    <a:pt x="64" y="2"/>
                  </a:cubicBezTo>
                  <a:cubicBezTo>
                    <a:pt x="64" y="2"/>
                    <a:pt x="64" y="2"/>
                    <a:pt x="64" y="2"/>
                  </a:cubicBezTo>
                  <a:cubicBezTo>
                    <a:pt x="63" y="2"/>
                    <a:pt x="63" y="2"/>
                    <a:pt x="63" y="2"/>
                  </a:cubicBezTo>
                  <a:cubicBezTo>
                    <a:pt x="63" y="2"/>
                    <a:pt x="63" y="2"/>
                    <a:pt x="63" y="2"/>
                  </a:cubicBezTo>
                  <a:cubicBezTo>
                    <a:pt x="63" y="2"/>
                    <a:pt x="63" y="2"/>
                    <a:pt x="63" y="2"/>
                  </a:cubicBezTo>
                  <a:cubicBezTo>
                    <a:pt x="60" y="1"/>
                    <a:pt x="56" y="0"/>
                    <a:pt x="53" y="0"/>
                  </a:cubicBezTo>
                  <a:cubicBezTo>
                    <a:pt x="53" y="0"/>
                    <a:pt x="53" y="0"/>
                    <a:pt x="53" y="0"/>
                  </a:cubicBezTo>
                  <a:cubicBezTo>
                    <a:pt x="53" y="0"/>
                    <a:pt x="53" y="0"/>
                    <a:pt x="53" y="0"/>
                  </a:cubicBezTo>
                  <a:cubicBezTo>
                    <a:pt x="53" y="0"/>
                    <a:pt x="52" y="0"/>
                    <a:pt x="52" y="0"/>
                  </a:cubicBezTo>
                  <a:cubicBezTo>
                    <a:pt x="52" y="0"/>
                    <a:pt x="52" y="0"/>
                    <a:pt x="52" y="0"/>
                  </a:cubicBezTo>
                  <a:cubicBezTo>
                    <a:pt x="52" y="0"/>
                    <a:pt x="51" y="0"/>
                    <a:pt x="50" y="0"/>
                  </a:cubicBezTo>
                </a:path>
              </a:pathLst>
            </a:custGeom>
            <a:solidFill>
              <a:srgbClr val="00BCEB"/>
            </a:solidFill>
            <a:ln>
              <a:solidFill>
                <a:srgbClr val="00BCEB"/>
              </a:solidFill>
            </a:ln>
          </p:spPr>
          <p:txBody>
            <a:bodyPr vert="horz" wrap="square" lIns="121920" tIns="60960" rIns="121920" bIns="60960" numCol="1" anchor="t" anchorCtr="0" compatLnSpc="1">
              <a:prstTxWarp prst="textNoShape">
                <a:avLst/>
              </a:prstTxWarp>
            </a:bodyPr>
            <a:lstStyle/>
            <a:p>
              <a:endParaRPr lang="en-US" sz="4267">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7D8FA420-F4A3-5C4D-A921-3A0014A61317}"/>
              </a:ext>
            </a:extLst>
          </p:cNvPr>
          <p:cNvPicPr>
            <a:picLocks noChangeAspect="1"/>
          </p:cNvPicPr>
          <p:nvPr/>
        </p:nvPicPr>
        <p:blipFill>
          <a:blip r:embed="rId3"/>
          <a:stretch>
            <a:fillRect/>
          </a:stretch>
        </p:blipFill>
        <p:spPr>
          <a:xfrm>
            <a:off x="5144208" y="1318728"/>
            <a:ext cx="1789989" cy="1639736"/>
          </a:xfrm>
          <a:prstGeom prst="rect">
            <a:avLst/>
          </a:prstGeom>
        </p:spPr>
      </p:pic>
      <p:pic>
        <p:nvPicPr>
          <p:cNvPr id="9" name="Picture 8">
            <a:extLst>
              <a:ext uri="{FF2B5EF4-FFF2-40B4-BE49-F238E27FC236}">
                <a16:creationId xmlns:a16="http://schemas.microsoft.com/office/drawing/2014/main" id="{DBDFF0C4-FE53-F74F-91C9-50F16F7243C6}"/>
              </a:ext>
            </a:extLst>
          </p:cNvPr>
          <p:cNvPicPr>
            <a:picLocks noChangeAspect="1"/>
          </p:cNvPicPr>
          <p:nvPr/>
        </p:nvPicPr>
        <p:blipFill>
          <a:blip r:embed="rId4"/>
          <a:stretch>
            <a:fillRect/>
          </a:stretch>
        </p:blipFill>
        <p:spPr>
          <a:xfrm>
            <a:off x="1170826" y="1657710"/>
            <a:ext cx="2114271" cy="1278751"/>
          </a:xfrm>
          <a:prstGeom prst="rect">
            <a:avLst/>
          </a:prstGeom>
        </p:spPr>
      </p:pic>
      <p:sp>
        <p:nvSpPr>
          <p:cNvPr id="10" name="Rectangle 9">
            <a:extLst>
              <a:ext uri="{FF2B5EF4-FFF2-40B4-BE49-F238E27FC236}">
                <a16:creationId xmlns:a16="http://schemas.microsoft.com/office/drawing/2014/main" id="{32E6C474-7A80-D04C-B69A-B32442262221}"/>
              </a:ext>
            </a:extLst>
          </p:cNvPr>
          <p:cNvSpPr/>
          <p:nvPr/>
        </p:nvSpPr>
        <p:spPr>
          <a:xfrm>
            <a:off x="1076011" y="3109106"/>
            <a:ext cx="2781532" cy="480131"/>
          </a:xfrm>
          <a:prstGeom prst="rect">
            <a:avLst/>
          </a:prstGeom>
        </p:spPr>
        <p:txBody>
          <a:bodyPr wrap="none">
            <a:spAutoFit/>
          </a:bodyPr>
          <a:lstStyle/>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Establish Trust</a:t>
            </a:r>
          </a:p>
        </p:txBody>
      </p:sp>
      <p:sp>
        <p:nvSpPr>
          <p:cNvPr id="11" name="Rectangle 10">
            <a:extLst>
              <a:ext uri="{FF2B5EF4-FFF2-40B4-BE49-F238E27FC236}">
                <a16:creationId xmlns:a16="http://schemas.microsoft.com/office/drawing/2014/main" id="{B50F7061-E1D1-974B-8069-610BF062287E}"/>
              </a:ext>
            </a:extLst>
          </p:cNvPr>
          <p:cNvSpPr/>
          <p:nvPr/>
        </p:nvSpPr>
        <p:spPr>
          <a:xfrm>
            <a:off x="4066641" y="3050017"/>
            <a:ext cx="3904539" cy="867930"/>
          </a:xfrm>
          <a:prstGeom prst="rect">
            <a:avLst/>
          </a:prstGeom>
        </p:spPr>
        <p:txBody>
          <a:bodyPr wrap="square">
            <a:spAutoFit/>
          </a:bodyPr>
          <a:lstStyle/>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Enforce Trust-Based</a:t>
            </a:r>
          </a:p>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Access</a:t>
            </a:r>
          </a:p>
        </p:txBody>
      </p:sp>
      <p:sp>
        <p:nvSpPr>
          <p:cNvPr id="12" name="Rectangle 11">
            <a:extLst>
              <a:ext uri="{FF2B5EF4-FFF2-40B4-BE49-F238E27FC236}">
                <a16:creationId xmlns:a16="http://schemas.microsoft.com/office/drawing/2014/main" id="{EBDBF6A0-132E-3E45-9770-337B850BF76D}"/>
              </a:ext>
            </a:extLst>
          </p:cNvPr>
          <p:cNvSpPr/>
          <p:nvPr/>
        </p:nvSpPr>
        <p:spPr>
          <a:xfrm>
            <a:off x="7747207" y="3045887"/>
            <a:ext cx="3754883" cy="867930"/>
          </a:xfrm>
          <a:prstGeom prst="rect">
            <a:avLst/>
          </a:prstGeom>
        </p:spPr>
        <p:txBody>
          <a:bodyPr wrap="square">
            <a:spAutoFit/>
          </a:bodyPr>
          <a:lstStyle/>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Continuously Verify</a:t>
            </a:r>
          </a:p>
          <a:p>
            <a:pPr algn="ctr" defTabSz="914498" fontAlgn="auto">
              <a:lnSpc>
                <a:spcPct val="90000"/>
              </a:lnSpc>
              <a:spcBef>
                <a:spcPts val="0"/>
              </a:spcBef>
              <a:spcAft>
                <a:spcPts val="0"/>
              </a:spcAft>
              <a:defRPr/>
            </a:pPr>
            <a:r>
              <a:rPr lang="en-US" sz="2800" b="1" kern="0">
                <a:latin typeface="Arial" panose="020B0604020202020204" pitchFamily="34" charset="0"/>
                <a:ea typeface="CiscoSansGlobal Light" pitchFamily="2" charset="-128"/>
                <a:cs typeface="Arial" panose="020B0604020202020204" pitchFamily="34" charset="0"/>
              </a:rPr>
              <a:t>Trust</a:t>
            </a:r>
            <a:endParaRPr lang="en-US" sz="2800" b="1">
              <a:latin typeface="Arial" panose="020B0604020202020204" pitchFamily="34" charset="0"/>
              <a:ea typeface="CiscoSansGlobal Light" pitchFamily="2" charset="-128"/>
              <a:cs typeface="Arial" panose="020B0604020202020204" pitchFamily="34" charset="0"/>
            </a:endParaRPr>
          </a:p>
        </p:txBody>
      </p:sp>
      <p:pic>
        <p:nvPicPr>
          <p:cNvPr id="37" name="Picture 53" descr="A close up of a logo&#10;&#10;Description generated with high confidence">
            <a:extLst>
              <a:ext uri="{FF2B5EF4-FFF2-40B4-BE49-F238E27FC236}">
                <a16:creationId xmlns:a16="http://schemas.microsoft.com/office/drawing/2014/main" id="{D5494ABA-E804-8C47-848A-9F1402095D9F}"/>
              </a:ext>
            </a:extLst>
          </p:cNvPr>
          <p:cNvPicPr>
            <a:picLocks noChangeAspect="1"/>
          </p:cNvPicPr>
          <p:nvPr/>
        </p:nvPicPr>
        <p:blipFill>
          <a:blip r:embed="rId5"/>
          <a:stretch>
            <a:fillRect/>
          </a:stretch>
        </p:blipFill>
        <p:spPr>
          <a:xfrm>
            <a:off x="8838646" y="1580833"/>
            <a:ext cx="1572005" cy="1575323"/>
          </a:xfrm>
          <a:prstGeom prst="rect">
            <a:avLst/>
          </a:prstGeom>
        </p:spPr>
      </p:pic>
      <p:sp>
        <p:nvSpPr>
          <p:cNvPr id="36" name="Rectangle 35">
            <a:extLst>
              <a:ext uri="{FF2B5EF4-FFF2-40B4-BE49-F238E27FC236}">
                <a16:creationId xmlns:a16="http://schemas.microsoft.com/office/drawing/2014/main" id="{3581C969-871E-334A-B8C0-EAA5A83B55C1}"/>
              </a:ext>
            </a:extLst>
          </p:cNvPr>
          <p:cNvSpPr/>
          <p:nvPr/>
        </p:nvSpPr>
        <p:spPr>
          <a:xfrm>
            <a:off x="466172" y="4131641"/>
            <a:ext cx="3682931" cy="2031325"/>
          </a:xfrm>
          <a:prstGeom prst="rect">
            <a:avLst/>
          </a:prstGeom>
        </p:spPr>
        <p:txBody>
          <a:bodyPr wrap="square">
            <a:spAutoFit/>
          </a:bodyPr>
          <a:lstStyle/>
          <a:p>
            <a:pPr>
              <a:spcBef>
                <a:spcPts val="0"/>
              </a:spcBef>
              <a:spcAft>
                <a:spcPts val="0"/>
              </a:spcAft>
            </a:pPr>
            <a:endParaRPr lang="en-US" sz="1800">
              <a:latin typeface="Arial" panose="020B0604020202020204" pitchFamily="34" charset="0"/>
              <a:ea typeface="Calibri" panose="020F0502020204030204" pitchFamily="34" charset="0"/>
              <a:cs typeface="Arial" panose="020B0604020202020204" pitchFamily="34" charset="0"/>
            </a:endParaRPr>
          </a:p>
          <a:p>
            <a:pPr marL="380990" indent="-380990">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User &amp; device identity</a:t>
            </a:r>
          </a:p>
          <a:p>
            <a:pPr marL="380990" indent="-380990">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Device posture &amp; vulnerabilities</a:t>
            </a:r>
          </a:p>
          <a:p>
            <a:pPr marL="380990" indent="-380990">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Any workloads</a:t>
            </a:r>
          </a:p>
          <a:p>
            <a:pPr marL="380990" indent="-380990">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App/service trust</a:t>
            </a:r>
          </a:p>
          <a:p>
            <a:pPr marL="380990" indent="-380990">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Any indicators of compromise</a:t>
            </a:r>
          </a:p>
        </p:txBody>
      </p:sp>
      <p:sp>
        <p:nvSpPr>
          <p:cNvPr id="38" name="Rectangle 37">
            <a:extLst>
              <a:ext uri="{FF2B5EF4-FFF2-40B4-BE49-F238E27FC236}">
                <a16:creationId xmlns:a16="http://schemas.microsoft.com/office/drawing/2014/main" id="{1CEE119F-5BDF-7845-B165-6B0CE1350605}"/>
              </a:ext>
            </a:extLst>
          </p:cNvPr>
          <p:cNvSpPr/>
          <p:nvPr/>
        </p:nvSpPr>
        <p:spPr>
          <a:xfrm>
            <a:off x="4020095" y="4299877"/>
            <a:ext cx="3300975" cy="1477328"/>
          </a:xfrm>
          <a:prstGeom prst="rect">
            <a:avLst/>
          </a:prstGeom>
        </p:spPr>
        <p:txBody>
          <a:bodyPr wrap="square">
            <a:spAutoFit/>
          </a:bodyPr>
          <a:lstStyle/>
          <a:p>
            <a:pPr>
              <a:spcBef>
                <a:spcPts val="0"/>
              </a:spcBef>
              <a:spcAft>
                <a:spcPts val="0"/>
              </a:spcAft>
            </a:pPr>
            <a:endParaRPr lang="en-US" sz="1800">
              <a:latin typeface="Arial" panose="020B0604020202020204" pitchFamily="34" charset="0"/>
              <a:ea typeface="Calibri" panose="020F0502020204030204" pitchFamily="34" charset="0"/>
              <a:cs typeface="Arial" panose="020B0604020202020204" pitchFamily="34" charset="0"/>
            </a:endParaRP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Applications</a:t>
            </a: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Network resources</a:t>
            </a: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Workload communications</a:t>
            </a: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All workload users/admins</a:t>
            </a:r>
          </a:p>
        </p:txBody>
      </p:sp>
      <p:sp>
        <p:nvSpPr>
          <p:cNvPr id="45" name="Rectangle 44">
            <a:extLst>
              <a:ext uri="{FF2B5EF4-FFF2-40B4-BE49-F238E27FC236}">
                <a16:creationId xmlns:a16="http://schemas.microsoft.com/office/drawing/2014/main" id="{0D688334-7E6C-F743-84AF-801B771FDF7F}"/>
              </a:ext>
            </a:extLst>
          </p:cNvPr>
          <p:cNvSpPr/>
          <p:nvPr/>
        </p:nvSpPr>
        <p:spPr>
          <a:xfrm>
            <a:off x="7537462" y="3951895"/>
            <a:ext cx="4495372" cy="2308324"/>
          </a:xfrm>
          <a:prstGeom prst="rect">
            <a:avLst/>
          </a:prstGeom>
        </p:spPr>
        <p:txBody>
          <a:bodyPr wrap="square">
            <a:spAutoFit/>
          </a:bodyPr>
          <a:lstStyle/>
          <a:p>
            <a:pPr>
              <a:spcBef>
                <a:spcPts val="0"/>
              </a:spcBef>
              <a:spcAft>
                <a:spcPts val="0"/>
              </a:spcAft>
            </a:pPr>
            <a:endParaRPr lang="en-US" sz="1800">
              <a:latin typeface="Arial" panose="020B0604020202020204" pitchFamily="34" charset="0"/>
              <a:ea typeface="Calibri" panose="020F0502020204030204" pitchFamily="34" charset="0"/>
              <a:cs typeface="Arial" panose="020B0604020202020204" pitchFamily="34" charset="0"/>
            </a:endParaRP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Original tenets used to establish trust are still true</a:t>
            </a: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Traffic is not threat traffic</a:t>
            </a: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Any risky, anomalous and malicious behavior</a:t>
            </a:r>
          </a:p>
          <a:p>
            <a:pPr marL="228594" indent="-228594">
              <a:spcBef>
                <a:spcPts val="0"/>
              </a:spcBef>
              <a:spcAft>
                <a:spcPts val="0"/>
              </a:spcAft>
              <a:buFont typeface="Wingdings" pitchFamily="2" charset="2"/>
              <a:buChar char="ü"/>
            </a:pPr>
            <a:r>
              <a:rPr lang="en-US" sz="1800">
                <a:latin typeface="Arial" panose="020B0604020202020204" pitchFamily="34" charset="0"/>
                <a:ea typeface="Calibri" panose="020F0502020204030204" pitchFamily="34" charset="0"/>
                <a:cs typeface="Arial" panose="020B0604020202020204" pitchFamily="34" charset="0"/>
              </a:rPr>
              <a:t>If compromised, then the trust level is changed</a:t>
            </a:r>
          </a:p>
        </p:txBody>
      </p:sp>
      <p:sp>
        <p:nvSpPr>
          <p:cNvPr id="2" name="TextBox 1">
            <a:extLst>
              <a:ext uri="{FF2B5EF4-FFF2-40B4-BE49-F238E27FC236}">
                <a16:creationId xmlns:a16="http://schemas.microsoft.com/office/drawing/2014/main" id="{23375799-0E85-DC4F-AE93-05A74919C576}"/>
              </a:ext>
            </a:extLst>
          </p:cNvPr>
          <p:cNvSpPr txBox="1"/>
          <p:nvPr/>
        </p:nvSpPr>
        <p:spPr>
          <a:xfrm>
            <a:off x="3098976" y="6148218"/>
            <a:ext cx="5839868" cy="523220"/>
          </a:xfrm>
          <a:prstGeom prst="rect">
            <a:avLst/>
          </a:prstGeom>
          <a:noFill/>
        </p:spPr>
        <p:txBody>
          <a:bodyPr wrap="none" rtlCol="0">
            <a:spAutoFit/>
          </a:bodyPr>
          <a:lstStyle/>
          <a:p>
            <a:pPr algn="l"/>
            <a:r>
              <a:rPr lang="en-US" sz="2800">
                <a:latin typeface="Arial" panose="020B0604020202020204" pitchFamily="34" charset="0"/>
                <a:cs typeface="Arial" panose="020B0604020202020204" pitchFamily="34" charset="0"/>
              </a:rPr>
              <a:t>Workforce – Workspace - Workload</a:t>
            </a:r>
          </a:p>
        </p:txBody>
      </p:sp>
      <p:sp>
        <p:nvSpPr>
          <p:cNvPr id="5" name="Slide Number Placeholder 4">
            <a:extLst>
              <a:ext uri="{FF2B5EF4-FFF2-40B4-BE49-F238E27FC236}">
                <a16:creationId xmlns:a16="http://schemas.microsoft.com/office/drawing/2014/main" id="{C10F3F7F-F447-9E41-630E-595AFA161306}"/>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34</a:t>
            </a:fld>
            <a:endParaRPr lang="en-US"/>
          </a:p>
        </p:txBody>
      </p:sp>
    </p:spTree>
    <p:extLst>
      <p:ext uri="{BB962C8B-B14F-4D97-AF65-F5344CB8AC3E}">
        <p14:creationId xmlns:p14="http://schemas.microsoft.com/office/powerpoint/2010/main" val="615578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00A0C-F1C6-F0D5-1308-8F62218648AC}"/>
              </a:ext>
            </a:extLst>
          </p:cNvPr>
          <p:cNvSpPr>
            <a:spLocks noGrp="1"/>
          </p:cNvSpPr>
          <p:nvPr>
            <p:ph type="title"/>
          </p:nvPr>
        </p:nvSpPr>
        <p:spPr>
          <a:xfrm>
            <a:off x="1903444" y="0"/>
            <a:ext cx="8518849" cy="795130"/>
          </a:xfrm>
        </p:spPr>
        <p:txBody>
          <a:bodyPr/>
          <a:lstStyle/>
          <a:p>
            <a:r>
              <a:rPr lang="en-US"/>
              <a:t>NIST SP 800-207 Zero Trust Architecture </a:t>
            </a:r>
          </a:p>
        </p:txBody>
      </p:sp>
      <p:pic>
        <p:nvPicPr>
          <p:cNvPr id="23" name="Picture 22" descr="Diagram&#10;&#10;Description automatically generated">
            <a:extLst>
              <a:ext uri="{FF2B5EF4-FFF2-40B4-BE49-F238E27FC236}">
                <a16:creationId xmlns:a16="http://schemas.microsoft.com/office/drawing/2014/main" id="{8137B2BF-D6C6-0D90-20A9-A8F31CCD3FB0}"/>
              </a:ext>
            </a:extLst>
          </p:cNvPr>
          <p:cNvPicPr>
            <a:picLocks noChangeAspect="1"/>
          </p:cNvPicPr>
          <p:nvPr/>
        </p:nvPicPr>
        <p:blipFill rotWithShape="1">
          <a:blip r:embed="rId3"/>
          <a:srcRect l="4402" t="10155" r="3793" b="2444"/>
          <a:stretch/>
        </p:blipFill>
        <p:spPr>
          <a:xfrm>
            <a:off x="924917" y="1655652"/>
            <a:ext cx="10371604" cy="3732273"/>
          </a:xfrm>
          <a:prstGeom prst="rect">
            <a:avLst/>
          </a:prstGeom>
        </p:spPr>
      </p:pic>
      <p:sp>
        <p:nvSpPr>
          <p:cNvPr id="24" name="Rectangle 23">
            <a:extLst>
              <a:ext uri="{FF2B5EF4-FFF2-40B4-BE49-F238E27FC236}">
                <a16:creationId xmlns:a16="http://schemas.microsoft.com/office/drawing/2014/main" id="{D26A2C60-6316-F2B5-8FBA-7357099C392E}"/>
              </a:ext>
            </a:extLst>
          </p:cNvPr>
          <p:cNvSpPr/>
          <p:nvPr/>
        </p:nvSpPr>
        <p:spPr>
          <a:xfrm>
            <a:off x="4258798" y="6516082"/>
            <a:ext cx="3674404" cy="256545"/>
          </a:xfrm>
          <a:prstGeom prst="rect">
            <a:avLst/>
          </a:prstGeom>
        </p:spPr>
        <p:txBody>
          <a:bodyPr wrap="none">
            <a:spAutoFit/>
          </a:bodyPr>
          <a:lstStyle/>
          <a:p>
            <a:pPr algn="ctr" defTabSz="609585"/>
            <a:r>
              <a:rPr lang="en-US" sz="1067">
                <a:solidFill>
                  <a:srgbClr val="0D274D"/>
                </a:solidFill>
                <a:latin typeface="CiscoSansTT ExtraLight"/>
                <a:ea typeface="ＭＳ Ｐゴシック" charset="0"/>
              </a:rPr>
              <a:t>https://</a:t>
            </a:r>
            <a:r>
              <a:rPr lang="en-US" sz="1067" err="1">
                <a:solidFill>
                  <a:srgbClr val="0D274D"/>
                </a:solidFill>
                <a:latin typeface="CiscoSansTT ExtraLight"/>
                <a:ea typeface="ＭＳ Ｐゴシック" charset="0"/>
              </a:rPr>
              <a:t>csrc.nist.gov</a:t>
            </a:r>
            <a:r>
              <a:rPr lang="en-US" sz="1067">
                <a:solidFill>
                  <a:srgbClr val="0D274D"/>
                </a:solidFill>
                <a:latin typeface="CiscoSansTT ExtraLight"/>
                <a:ea typeface="ＭＳ Ｐゴシック" charset="0"/>
              </a:rPr>
              <a:t>/publications/detail/</a:t>
            </a:r>
            <a:r>
              <a:rPr lang="en-US" sz="1067" err="1">
                <a:solidFill>
                  <a:srgbClr val="0D274D"/>
                </a:solidFill>
                <a:latin typeface="CiscoSansTT ExtraLight"/>
                <a:ea typeface="ＭＳ Ｐゴシック" charset="0"/>
              </a:rPr>
              <a:t>sp</a:t>
            </a:r>
            <a:r>
              <a:rPr lang="en-US" sz="1067">
                <a:solidFill>
                  <a:srgbClr val="0D274D"/>
                </a:solidFill>
                <a:latin typeface="CiscoSansTT ExtraLight"/>
                <a:ea typeface="ＭＳ Ｐゴシック" charset="0"/>
              </a:rPr>
              <a:t>/800-207/final</a:t>
            </a:r>
          </a:p>
        </p:txBody>
      </p:sp>
      <p:grpSp>
        <p:nvGrpSpPr>
          <p:cNvPr id="25" name="Group 24">
            <a:extLst>
              <a:ext uri="{FF2B5EF4-FFF2-40B4-BE49-F238E27FC236}">
                <a16:creationId xmlns:a16="http://schemas.microsoft.com/office/drawing/2014/main" id="{1E444EE3-B11C-038A-B3F5-0A684C8F6961}"/>
              </a:ext>
            </a:extLst>
          </p:cNvPr>
          <p:cNvGrpSpPr/>
          <p:nvPr/>
        </p:nvGrpSpPr>
        <p:grpSpPr>
          <a:xfrm>
            <a:off x="2796627" y="3849556"/>
            <a:ext cx="2184908" cy="1590115"/>
            <a:chOff x="2055135" y="3259248"/>
            <a:chExt cx="1638681" cy="1192586"/>
          </a:xfrm>
        </p:grpSpPr>
        <p:sp>
          <p:nvSpPr>
            <p:cNvPr id="26" name="Rectangle 25">
              <a:extLst>
                <a:ext uri="{FF2B5EF4-FFF2-40B4-BE49-F238E27FC236}">
                  <a16:creationId xmlns:a16="http://schemas.microsoft.com/office/drawing/2014/main" id="{198F304B-EF6A-F457-5DFD-967D6B1CC9A9}"/>
                </a:ext>
              </a:extLst>
            </p:cNvPr>
            <p:cNvSpPr/>
            <p:nvPr/>
          </p:nvSpPr>
          <p:spPr>
            <a:xfrm>
              <a:off x="2227616" y="4013253"/>
              <a:ext cx="1342915" cy="438581"/>
            </a:xfrm>
            <a:prstGeom prst="rect">
              <a:avLst/>
            </a:prstGeom>
            <a:solidFill>
              <a:srgbClr val="FFFFFF"/>
            </a:solidFill>
            <a:ln>
              <a:noFill/>
            </a:ln>
          </p:spPr>
          <p:txBody>
            <a:bodyPr wrap="none">
              <a:spAutoFit/>
            </a:bodyPr>
            <a:lstStyle/>
            <a:p>
              <a:pPr marL="10584" marR="0" lvl="1" indent="0" algn="ctr"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User and Device</a:t>
              </a:r>
            </a:p>
            <a:p>
              <a:pPr marL="10584" marR="0" lvl="1" indent="0" algn="ctr"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Access</a:t>
              </a:r>
            </a:p>
          </p:txBody>
        </p:sp>
        <p:sp>
          <p:nvSpPr>
            <p:cNvPr id="27" name="Rounded Rectangle 26">
              <a:extLst>
                <a:ext uri="{FF2B5EF4-FFF2-40B4-BE49-F238E27FC236}">
                  <a16:creationId xmlns:a16="http://schemas.microsoft.com/office/drawing/2014/main" id="{14016458-2410-EC55-E6B2-6BF9F0D7C3A7}"/>
                </a:ext>
              </a:extLst>
            </p:cNvPr>
            <p:cNvSpPr/>
            <p:nvPr/>
          </p:nvSpPr>
          <p:spPr>
            <a:xfrm>
              <a:off x="2055135" y="3259248"/>
              <a:ext cx="1638681" cy="787651"/>
            </a:xfrm>
            <a:prstGeom prst="roundRect">
              <a:avLst/>
            </a:prstGeom>
            <a:noFill/>
            <a:ln w="25400" cap="flat" cmpd="sng" algn="ctr">
              <a:solidFill>
                <a:srgbClr val="E2231A"/>
              </a:solid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iscoSansTT ExtraLight"/>
                <a:ea typeface="+mn-ea"/>
                <a:cs typeface="+mn-cs"/>
              </a:endParaRPr>
            </a:p>
          </p:txBody>
        </p:sp>
      </p:grpSp>
      <p:grpSp>
        <p:nvGrpSpPr>
          <p:cNvPr id="28" name="Group 27">
            <a:extLst>
              <a:ext uri="{FF2B5EF4-FFF2-40B4-BE49-F238E27FC236}">
                <a16:creationId xmlns:a16="http://schemas.microsoft.com/office/drawing/2014/main" id="{D7C520F5-552F-BC16-0E99-06BEBE1F099A}"/>
              </a:ext>
            </a:extLst>
          </p:cNvPr>
          <p:cNvGrpSpPr/>
          <p:nvPr/>
        </p:nvGrpSpPr>
        <p:grpSpPr>
          <a:xfrm>
            <a:off x="5437792" y="3571917"/>
            <a:ext cx="1816587" cy="2080006"/>
            <a:chOff x="4036009" y="3051019"/>
            <a:chExt cx="1362440" cy="1560004"/>
          </a:xfrm>
        </p:grpSpPr>
        <p:sp>
          <p:nvSpPr>
            <p:cNvPr id="29" name="Rectangle 28">
              <a:extLst>
                <a:ext uri="{FF2B5EF4-FFF2-40B4-BE49-F238E27FC236}">
                  <a16:creationId xmlns:a16="http://schemas.microsoft.com/office/drawing/2014/main" id="{4D37EE8B-26E0-C081-B44E-5A22E5FF5C9B}"/>
                </a:ext>
              </a:extLst>
            </p:cNvPr>
            <p:cNvSpPr/>
            <p:nvPr/>
          </p:nvSpPr>
          <p:spPr>
            <a:xfrm>
              <a:off x="4036009" y="4172442"/>
              <a:ext cx="1362440" cy="438581"/>
            </a:xfrm>
            <a:prstGeom prst="rect">
              <a:avLst/>
            </a:prstGeom>
            <a:solidFill>
              <a:srgbClr val="FFFFFF"/>
            </a:solidFill>
          </p:spPr>
          <p:txBody>
            <a:bodyPr wrap="square">
              <a:spAutoFit/>
            </a:bodyPr>
            <a:lstStyle/>
            <a:p>
              <a:pPr marL="10584" marR="0" lvl="1" indent="0" algn="ctr"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Network Access</a:t>
              </a:r>
              <a:b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and Visibility</a:t>
              </a:r>
            </a:p>
          </p:txBody>
        </p:sp>
        <p:sp>
          <p:nvSpPr>
            <p:cNvPr id="30" name="Rounded Rectangle 29">
              <a:extLst>
                <a:ext uri="{FF2B5EF4-FFF2-40B4-BE49-F238E27FC236}">
                  <a16:creationId xmlns:a16="http://schemas.microsoft.com/office/drawing/2014/main" id="{59937025-BE16-1B44-0248-BFC11669BF4F}"/>
                </a:ext>
              </a:extLst>
            </p:cNvPr>
            <p:cNvSpPr/>
            <p:nvPr/>
          </p:nvSpPr>
          <p:spPr>
            <a:xfrm>
              <a:off x="4115173" y="3051019"/>
              <a:ext cx="1204112" cy="1156822"/>
            </a:xfrm>
            <a:prstGeom prst="roundRect">
              <a:avLst/>
            </a:prstGeom>
            <a:noFill/>
            <a:ln w="25400" cap="flat" cmpd="sng" algn="ctr">
              <a:solidFill>
                <a:srgbClr val="E2231A"/>
              </a:solid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iscoSansTT ExtraLight"/>
                <a:ea typeface="+mn-ea"/>
                <a:cs typeface="+mn-cs"/>
              </a:endParaRPr>
            </a:p>
          </p:txBody>
        </p:sp>
      </p:grpSp>
      <p:grpSp>
        <p:nvGrpSpPr>
          <p:cNvPr id="31" name="Group 30">
            <a:extLst>
              <a:ext uri="{FF2B5EF4-FFF2-40B4-BE49-F238E27FC236}">
                <a16:creationId xmlns:a16="http://schemas.microsoft.com/office/drawing/2014/main" id="{3D34DA05-2D1D-E552-D819-ADEDBC9FF105}"/>
              </a:ext>
            </a:extLst>
          </p:cNvPr>
          <p:cNvGrpSpPr/>
          <p:nvPr/>
        </p:nvGrpSpPr>
        <p:grpSpPr>
          <a:xfrm>
            <a:off x="7254379" y="3856687"/>
            <a:ext cx="2186648" cy="1588792"/>
            <a:chOff x="5398449" y="3257739"/>
            <a:chExt cx="1639986" cy="1191594"/>
          </a:xfrm>
        </p:grpSpPr>
        <p:sp>
          <p:nvSpPr>
            <p:cNvPr id="32" name="Rectangle 31">
              <a:extLst>
                <a:ext uri="{FF2B5EF4-FFF2-40B4-BE49-F238E27FC236}">
                  <a16:creationId xmlns:a16="http://schemas.microsoft.com/office/drawing/2014/main" id="{62FE5DB9-D2BF-2385-8308-64582C61281C}"/>
                </a:ext>
              </a:extLst>
            </p:cNvPr>
            <p:cNvSpPr/>
            <p:nvPr/>
          </p:nvSpPr>
          <p:spPr>
            <a:xfrm>
              <a:off x="5398449" y="4146550"/>
              <a:ext cx="484826" cy="138042"/>
            </a:xfrm>
            <a:prstGeom prst="rect">
              <a:avLst/>
            </a:prstGeom>
            <a:solidFill>
              <a:srgbClr val="FFFF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iscoSansTT ExtraLight"/>
                <a:ea typeface="+mn-ea"/>
                <a:cs typeface="+mn-cs"/>
              </a:endParaRPr>
            </a:p>
          </p:txBody>
        </p:sp>
        <p:sp>
          <p:nvSpPr>
            <p:cNvPr id="33" name="Rectangle 32">
              <a:extLst>
                <a:ext uri="{FF2B5EF4-FFF2-40B4-BE49-F238E27FC236}">
                  <a16:creationId xmlns:a16="http://schemas.microsoft.com/office/drawing/2014/main" id="{FD4380AD-28B1-1314-5115-0FF834E0BE8F}"/>
                </a:ext>
              </a:extLst>
            </p:cNvPr>
            <p:cNvSpPr/>
            <p:nvPr/>
          </p:nvSpPr>
          <p:spPr>
            <a:xfrm>
              <a:off x="5582095" y="4010752"/>
              <a:ext cx="1456340" cy="438581"/>
            </a:xfrm>
            <a:prstGeom prst="rect">
              <a:avLst/>
            </a:prstGeom>
            <a:solidFill>
              <a:srgbClr val="FFFFFF"/>
            </a:solidFill>
          </p:spPr>
          <p:txBody>
            <a:bodyPr wrap="square">
              <a:spAutoFit/>
            </a:bodyPr>
            <a:lstStyle/>
            <a:p>
              <a:pPr marL="10584" marR="0" lvl="1" indent="0" algn="ctr"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Application and</a:t>
              </a:r>
              <a:b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Workload Access</a:t>
              </a:r>
            </a:p>
          </p:txBody>
        </p:sp>
        <p:sp>
          <p:nvSpPr>
            <p:cNvPr id="34" name="Rounded Rectangle 33">
              <a:extLst>
                <a:ext uri="{FF2B5EF4-FFF2-40B4-BE49-F238E27FC236}">
                  <a16:creationId xmlns:a16="http://schemas.microsoft.com/office/drawing/2014/main" id="{6212BD4D-C278-E0B8-6DC0-E940499A9694}"/>
                </a:ext>
              </a:extLst>
            </p:cNvPr>
            <p:cNvSpPr/>
            <p:nvPr/>
          </p:nvSpPr>
          <p:spPr>
            <a:xfrm>
              <a:off x="5821378" y="3257739"/>
              <a:ext cx="977774" cy="787651"/>
            </a:xfrm>
            <a:prstGeom prst="roundRect">
              <a:avLst/>
            </a:prstGeom>
            <a:noFill/>
            <a:ln w="25400" cap="flat" cmpd="sng" algn="ctr">
              <a:solidFill>
                <a:srgbClr val="E2231A"/>
              </a:solid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iscoSansTT ExtraLight"/>
                <a:ea typeface="+mn-ea"/>
                <a:cs typeface="+mn-cs"/>
              </a:endParaRPr>
            </a:p>
          </p:txBody>
        </p:sp>
      </p:grpSp>
      <p:sp>
        <p:nvSpPr>
          <p:cNvPr id="35" name="TextBox 34">
            <a:extLst>
              <a:ext uri="{FF2B5EF4-FFF2-40B4-BE49-F238E27FC236}">
                <a16:creationId xmlns:a16="http://schemas.microsoft.com/office/drawing/2014/main" id="{C15DABDD-9563-24B5-2DC2-90D671FD8232}"/>
              </a:ext>
            </a:extLst>
          </p:cNvPr>
          <p:cNvSpPr txBox="1"/>
          <p:nvPr/>
        </p:nvSpPr>
        <p:spPr>
          <a:xfrm>
            <a:off x="1912804" y="5742285"/>
            <a:ext cx="8366394" cy="646331"/>
          </a:xfrm>
          <a:prstGeom prst="rect">
            <a:avLst/>
          </a:prstGeom>
          <a:solidFill>
            <a:srgbClr val="FFFFFF"/>
          </a:solidFill>
          <a:ln>
            <a:solidFill>
              <a:srgbClr val="6DBD49"/>
            </a:solidFill>
          </a:ln>
        </p:spPr>
        <p:txBody>
          <a:bodyPr wrap="none" rtlCol="0">
            <a:spAutoFit/>
          </a:bodyPr>
          <a:lstStyle/>
          <a:p>
            <a:pPr marL="0" marR="0" lvl="0" indent="0" algn="ctr" defTabSz="60958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D274D"/>
                </a:solidFill>
                <a:effectLst/>
                <a:uLnTx/>
                <a:uFillTx/>
                <a:latin typeface="Arial" panose="020B0604020202020204" pitchFamily="34" charset="0"/>
                <a:ea typeface="ＭＳ Ｐゴシック" charset="0"/>
                <a:cs typeface="Arial" panose="020B0604020202020204" pitchFamily="34" charset="0"/>
              </a:rPr>
              <a:t>Insider Threat and Network Visibility are considered threats associated with ZTA</a:t>
            </a:r>
          </a:p>
          <a:p>
            <a:pPr marL="0" marR="0" lvl="0" indent="0" algn="ctr" defTabSz="60958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E2231A"/>
                </a:solidFill>
                <a:effectLst/>
                <a:uLnTx/>
                <a:uFillTx/>
                <a:latin typeface="Arial" panose="020B0604020202020204" pitchFamily="34" charset="0"/>
                <a:ea typeface="ＭＳ Ｐゴシック" charset="0"/>
                <a:cs typeface="Arial" panose="020B0604020202020204" pitchFamily="34" charset="0"/>
              </a:rPr>
              <a:t>The network plays a critical role in applied ZT principles!</a:t>
            </a:r>
          </a:p>
        </p:txBody>
      </p:sp>
      <p:grpSp>
        <p:nvGrpSpPr>
          <p:cNvPr id="36" name="Group 35">
            <a:extLst>
              <a:ext uri="{FF2B5EF4-FFF2-40B4-BE49-F238E27FC236}">
                <a16:creationId xmlns:a16="http://schemas.microsoft.com/office/drawing/2014/main" id="{79097D44-B87E-66BE-40AF-0E99928A38CE}"/>
              </a:ext>
            </a:extLst>
          </p:cNvPr>
          <p:cNvGrpSpPr/>
          <p:nvPr/>
        </p:nvGrpSpPr>
        <p:grpSpPr>
          <a:xfrm>
            <a:off x="853441" y="1157976"/>
            <a:ext cx="10492631" cy="4114469"/>
            <a:chOff x="640080" y="868482"/>
            <a:chExt cx="7869473" cy="3085852"/>
          </a:xfrm>
        </p:grpSpPr>
        <p:sp>
          <p:nvSpPr>
            <p:cNvPr id="37" name="Rounded Rectangle 36">
              <a:extLst>
                <a:ext uri="{FF2B5EF4-FFF2-40B4-BE49-F238E27FC236}">
                  <a16:creationId xmlns:a16="http://schemas.microsoft.com/office/drawing/2014/main" id="{4D828AEA-F71F-CF88-A6D3-BCA4F4345082}"/>
                </a:ext>
              </a:extLst>
            </p:cNvPr>
            <p:cNvSpPr/>
            <p:nvPr/>
          </p:nvSpPr>
          <p:spPr>
            <a:xfrm>
              <a:off x="640080" y="1401542"/>
              <a:ext cx="967365" cy="2552792"/>
            </a:xfrm>
            <a:prstGeom prst="roundRect">
              <a:avLst>
                <a:gd name="adj" fmla="val 8858"/>
              </a:avLst>
            </a:prstGeom>
            <a:noFill/>
            <a:ln w="25400" cap="flat" cmpd="sng" algn="ctr">
              <a:solidFill>
                <a:srgbClr val="E2231A"/>
              </a:solidFill>
              <a:prstDash val="dash"/>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iscoSansTT ExtraLight"/>
                <a:ea typeface="+mn-ea"/>
                <a:cs typeface="+mn-cs"/>
              </a:endParaRPr>
            </a:p>
          </p:txBody>
        </p:sp>
        <p:sp>
          <p:nvSpPr>
            <p:cNvPr id="38" name="Rounded Rectangle 37">
              <a:extLst>
                <a:ext uri="{FF2B5EF4-FFF2-40B4-BE49-F238E27FC236}">
                  <a16:creationId xmlns:a16="http://schemas.microsoft.com/office/drawing/2014/main" id="{A965BAFB-5583-A788-9CF7-D4832101FEAA}"/>
                </a:ext>
              </a:extLst>
            </p:cNvPr>
            <p:cNvSpPr/>
            <p:nvPr/>
          </p:nvSpPr>
          <p:spPr>
            <a:xfrm>
              <a:off x="7542188" y="1359502"/>
              <a:ext cx="967365" cy="2552792"/>
            </a:xfrm>
            <a:prstGeom prst="roundRect">
              <a:avLst>
                <a:gd name="adj" fmla="val 8858"/>
              </a:avLst>
            </a:prstGeom>
            <a:noFill/>
            <a:ln w="25400" cap="flat" cmpd="sng" algn="ctr">
              <a:solidFill>
                <a:srgbClr val="E2231A"/>
              </a:solidFill>
              <a:prstDash val="dash"/>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iscoSansTT ExtraLight"/>
                <a:ea typeface="+mn-ea"/>
                <a:cs typeface="+mn-cs"/>
              </a:endParaRPr>
            </a:p>
          </p:txBody>
        </p:sp>
        <p:sp>
          <p:nvSpPr>
            <p:cNvPr id="39" name="TextBox 38">
              <a:extLst>
                <a:ext uri="{FF2B5EF4-FFF2-40B4-BE49-F238E27FC236}">
                  <a16:creationId xmlns:a16="http://schemas.microsoft.com/office/drawing/2014/main" id="{3DDE3F20-C71A-BD47-3E44-D5D743C18C60}"/>
                </a:ext>
              </a:extLst>
            </p:cNvPr>
            <p:cNvSpPr txBox="1"/>
            <p:nvPr/>
          </p:nvSpPr>
          <p:spPr>
            <a:xfrm>
              <a:off x="3359406" y="868482"/>
              <a:ext cx="2446824" cy="276999"/>
            </a:xfrm>
            <a:prstGeom prst="rect">
              <a:avLst/>
            </a:prstGeom>
            <a:noFill/>
          </p:spPr>
          <p:txBody>
            <a:bodyPr wrap="none" rtlCol="0">
              <a:spAutoFit/>
            </a:bodyPr>
            <a:lstStyle/>
            <a:p>
              <a:pPr marL="0" marR="0" lvl="0" indent="0" algn="ctr" defTabSz="609585"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BCEB"/>
                  </a:solidFill>
                  <a:effectLst/>
                  <a:uLnTx/>
                  <a:uFillTx/>
                  <a:latin typeface="Arial" panose="020B0604020202020204" pitchFamily="34" charset="0"/>
                  <a:ea typeface="ＭＳ Ｐゴシック" charset="0"/>
                  <a:cs typeface="Arial" panose="020B0604020202020204" pitchFamily="34" charset="0"/>
                </a:rPr>
                <a:t>External inputs and influences</a:t>
              </a:r>
            </a:p>
          </p:txBody>
        </p:sp>
        <p:cxnSp>
          <p:nvCxnSpPr>
            <p:cNvPr id="40" name="Straight Arrow Connector 39">
              <a:extLst>
                <a:ext uri="{FF2B5EF4-FFF2-40B4-BE49-F238E27FC236}">
                  <a16:creationId xmlns:a16="http://schemas.microsoft.com/office/drawing/2014/main" id="{9CDCFE9A-0B60-E031-2416-98FEC16CC7D6}"/>
                </a:ext>
              </a:extLst>
            </p:cNvPr>
            <p:cNvCxnSpPr>
              <a:cxnSpLocks/>
              <a:stCxn id="39" idx="3"/>
            </p:cNvCxnSpPr>
            <p:nvPr/>
          </p:nvCxnSpPr>
          <p:spPr>
            <a:xfrm>
              <a:off x="5806230" y="1006982"/>
              <a:ext cx="2219641" cy="294002"/>
            </a:xfrm>
            <a:prstGeom prst="straightConnector1">
              <a:avLst/>
            </a:prstGeom>
            <a:noFill/>
            <a:ln w="9525" cap="flat" cmpd="sng" algn="ctr">
              <a:solidFill>
                <a:srgbClr val="E2231A"/>
              </a:solidFill>
              <a:prstDash val="solid"/>
              <a:tailEnd type="triangle"/>
            </a:ln>
            <a:effectLst/>
          </p:spPr>
        </p:cxnSp>
        <p:cxnSp>
          <p:nvCxnSpPr>
            <p:cNvPr id="41" name="Straight Arrow Connector 40">
              <a:extLst>
                <a:ext uri="{FF2B5EF4-FFF2-40B4-BE49-F238E27FC236}">
                  <a16:creationId xmlns:a16="http://schemas.microsoft.com/office/drawing/2014/main" id="{B0582D14-51D4-2640-488E-0EE0D7CB5984}"/>
                </a:ext>
              </a:extLst>
            </p:cNvPr>
            <p:cNvCxnSpPr>
              <a:cxnSpLocks/>
              <a:stCxn id="39" idx="1"/>
            </p:cNvCxnSpPr>
            <p:nvPr/>
          </p:nvCxnSpPr>
          <p:spPr>
            <a:xfrm flipH="1">
              <a:off x="1123764" y="1006982"/>
              <a:ext cx="2235642" cy="336042"/>
            </a:xfrm>
            <a:prstGeom prst="straightConnector1">
              <a:avLst/>
            </a:prstGeom>
            <a:noFill/>
            <a:ln w="9525" cap="flat" cmpd="sng" algn="ctr">
              <a:solidFill>
                <a:srgbClr val="E2231A"/>
              </a:solidFill>
              <a:prstDash val="solid"/>
              <a:tailEnd type="triangle"/>
            </a:ln>
            <a:effectLst/>
          </p:spPr>
        </p:cxnSp>
      </p:grpSp>
      <p:sp>
        <p:nvSpPr>
          <p:cNvPr id="4" name="Slide Number Placeholder 3">
            <a:extLst>
              <a:ext uri="{FF2B5EF4-FFF2-40B4-BE49-F238E27FC236}">
                <a16:creationId xmlns:a16="http://schemas.microsoft.com/office/drawing/2014/main" id="{7823D4E0-F1E2-7E26-31C1-8721CC61E70D}"/>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35</a:t>
            </a:fld>
            <a:endParaRPr lang="en-US"/>
          </a:p>
        </p:txBody>
      </p:sp>
    </p:spTree>
    <p:extLst>
      <p:ext uri="{BB962C8B-B14F-4D97-AF65-F5344CB8AC3E}">
        <p14:creationId xmlns:p14="http://schemas.microsoft.com/office/powerpoint/2010/main" val="338199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dissolv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ssolv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timeline&#10;&#10;Description automatically generated">
            <a:extLst>
              <a:ext uri="{FF2B5EF4-FFF2-40B4-BE49-F238E27FC236}">
                <a16:creationId xmlns:a16="http://schemas.microsoft.com/office/drawing/2014/main" id="{74626AC3-ECA2-E547-9E24-A84C80E04C0E}"/>
              </a:ext>
            </a:extLst>
          </p:cNvPr>
          <p:cNvPicPr>
            <a:picLocks noChangeAspect="1"/>
          </p:cNvPicPr>
          <p:nvPr/>
        </p:nvPicPr>
        <p:blipFill rotWithShape="1">
          <a:blip r:embed="rId3">
            <a:extLst>
              <a:ext uri="{28A0092B-C50C-407E-A947-70E740481C1C}">
                <a14:useLocalDpi xmlns:a14="http://schemas.microsoft.com/office/drawing/2010/main" val="0"/>
              </a:ext>
            </a:extLst>
          </a:blip>
          <a:srcRect l="33081" r="37182" b="83995"/>
          <a:stretch/>
        </p:blipFill>
        <p:spPr>
          <a:xfrm>
            <a:off x="634986" y="3102639"/>
            <a:ext cx="2069781" cy="1140936"/>
          </a:xfrm>
          <a:prstGeom prst="rect">
            <a:avLst/>
          </a:prstGeom>
        </p:spPr>
      </p:pic>
      <p:pic>
        <p:nvPicPr>
          <p:cNvPr id="4" name="Picture 3" descr="Diagram, timeline&#10;&#10;Description automatically generated">
            <a:extLst>
              <a:ext uri="{FF2B5EF4-FFF2-40B4-BE49-F238E27FC236}">
                <a16:creationId xmlns:a16="http://schemas.microsoft.com/office/drawing/2014/main" id="{5380E160-AEB5-AA46-AB06-9D90CE361488}"/>
              </a:ext>
            </a:extLst>
          </p:cNvPr>
          <p:cNvPicPr>
            <a:picLocks noChangeAspect="1"/>
          </p:cNvPicPr>
          <p:nvPr/>
        </p:nvPicPr>
        <p:blipFill rotWithShape="1">
          <a:blip r:embed="rId3">
            <a:extLst>
              <a:ext uri="{28A0092B-C50C-407E-A947-70E740481C1C}">
                <a14:useLocalDpi xmlns:a14="http://schemas.microsoft.com/office/drawing/2010/main" val="0"/>
              </a:ext>
            </a:extLst>
          </a:blip>
          <a:srcRect l="10934" t="9535" r="73573" b="76264"/>
          <a:stretch/>
        </p:blipFill>
        <p:spPr>
          <a:xfrm>
            <a:off x="802228" y="4373084"/>
            <a:ext cx="1784181" cy="1151084"/>
          </a:xfrm>
          <a:prstGeom prst="rect">
            <a:avLst/>
          </a:prstGeom>
        </p:spPr>
      </p:pic>
      <p:pic>
        <p:nvPicPr>
          <p:cNvPr id="7" name="Picture 6" descr="Diagram, timeline&#10;&#10;Description automatically generated">
            <a:extLst>
              <a:ext uri="{FF2B5EF4-FFF2-40B4-BE49-F238E27FC236}">
                <a16:creationId xmlns:a16="http://schemas.microsoft.com/office/drawing/2014/main" id="{53876592-7BD8-6349-8E2E-9809BA2C42EB}"/>
              </a:ext>
            </a:extLst>
          </p:cNvPr>
          <p:cNvPicPr>
            <a:picLocks noChangeAspect="1"/>
          </p:cNvPicPr>
          <p:nvPr/>
        </p:nvPicPr>
        <p:blipFill rotWithShape="1">
          <a:blip r:embed="rId3">
            <a:extLst>
              <a:ext uri="{28A0092B-C50C-407E-A947-70E740481C1C}">
                <a14:useLocalDpi xmlns:a14="http://schemas.microsoft.com/office/drawing/2010/main" val="0"/>
              </a:ext>
            </a:extLst>
          </a:blip>
          <a:srcRect l="37630" t="71682" r="41256" b="14117"/>
          <a:stretch/>
        </p:blipFill>
        <p:spPr>
          <a:xfrm>
            <a:off x="9302342" y="3063347"/>
            <a:ext cx="2380529" cy="1126876"/>
          </a:xfrm>
          <a:prstGeom prst="rect">
            <a:avLst/>
          </a:prstGeom>
        </p:spPr>
      </p:pic>
      <p:pic>
        <p:nvPicPr>
          <p:cNvPr id="9" name="Picture 8" descr="Diagram, timeline&#10;&#10;Description automatically generated">
            <a:extLst>
              <a:ext uri="{FF2B5EF4-FFF2-40B4-BE49-F238E27FC236}">
                <a16:creationId xmlns:a16="http://schemas.microsoft.com/office/drawing/2014/main" id="{B0CC4237-0E64-2540-B90B-982CC49C8AD5}"/>
              </a:ext>
            </a:extLst>
          </p:cNvPr>
          <p:cNvPicPr>
            <a:picLocks noChangeAspect="1"/>
          </p:cNvPicPr>
          <p:nvPr/>
        </p:nvPicPr>
        <p:blipFill rotWithShape="1">
          <a:blip r:embed="rId3">
            <a:extLst>
              <a:ext uri="{28A0092B-C50C-407E-A947-70E740481C1C}">
                <a14:useLocalDpi xmlns:a14="http://schemas.microsoft.com/office/drawing/2010/main" val="0"/>
              </a:ext>
            </a:extLst>
          </a:blip>
          <a:srcRect l="71468" t="74433" r="10540" b="6931"/>
          <a:stretch/>
        </p:blipFill>
        <p:spPr>
          <a:xfrm>
            <a:off x="9482669" y="4253822"/>
            <a:ext cx="1982197" cy="1445114"/>
          </a:xfrm>
          <a:prstGeom prst="rect">
            <a:avLst/>
          </a:prstGeom>
        </p:spPr>
      </p:pic>
      <p:sp>
        <p:nvSpPr>
          <p:cNvPr id="10" name="TextBox 9">
            <a:extLst>
              <a:ext uri="{FF2B5EF4-FFF2-40B4-BE49-F238E27FC236}">
                <a16:creationId xmlns:a16="http://schemas.microsoft.com/office/drawing/2014/main" id="{E78049A9-4130-A345-8803-F4C014664823}"/>
              </a:ext>
            </a:extLst>
          </p:cNvPr>
          <p:cNvSpPr txBox="1"/>
          <p:nvPr/>
        </p:nvSpPr>
        <p:spPr>
          <a:xfrm>
            <a:off x="188540" y="1924574"/>
            <a:ext cx="3011556" cy="141577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Workforce</a:t>
            </a:r>
          </a:p>
          <a:p>
            <a:pPr algn="ctr"/>
            <a:r>
              <a:rPr lang="en-US" sz="1800">
                <a:latin typeface="Arial" panose="020B0604020202020204" pitchFamily="34" charset="0"/>
                <a:cs typeface="Arial" panose="020B0604020202020204" pitchFamily="34" charset="0"/>
              </a:rPr>
              <a:t>(Training Audience, Trainers, Administrators, Devices without users)</a:t>
            </a: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4B3926-DBDA-2448-8E5B-6281F8528BE0}"/>
              </a:ext>
            </a:extLst>
          </p:cNvPr>
          <p:cNvSpPr txBox="1"/>
          <p:nvPr/>
        </p:nvSpPr>
        <p:spPr>
          <a:xfrm>
            <a:off x="8812796" y="1924574"/>
            <a:ext cx="3186085" cy="1138773"/>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Workload </a:t>
            </a:r>
          </a:p>
          <a:p>
            <a:pPr algn="ctr"/>
            <a:r>
              <a:rPr lang="en-US" sz="1800">
                <a:latin typeface="Arial" panose="020B0604020202020204" pitchFamily="34" charset="0"/>
                <a:cs typeface="Arial" panose="020B0604020202020204" pitchFamily="34" charset="0"/>
              </a:rPr>
              <a:t>(Servers, Compute Platforms in Cloud or Datacenters)</a:t>
            </a:r>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B7706D3-32D0-7E4F-9FF4-A35E4BBEDE26}"/>
              </a:ext>
            </a:extLst>
          </p:cNvPr>
          <p:cNvSpPr txBox="1"/>
          <p:nvPr/>
        </p:nvSpPr>
        <p:spPr>
          <a:xfrm>
            <a:off x="576419" y="820873"/>
            <a:ext cx="3137590" cy="892552"/>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People + Things</a:t>
            </a:r>
          </a:p>
          <a:p>
            <a:pPr algn="ctr"/>
            <a:r>
              <a:rPr lang="en-US" sz="1800">
                <a:latin typeface="Arial" panose="020B0604020202020204" pitchFamily="34" charset="0"/>
                <a:cs typeface="Arial" panose="020B0604020202020204" pitchFamily="34" charset="0"/>
              </a:rPr>
              <a:t>(Subjects)</a:t>
            </a:r>
          </a:p>
        </p:txBody>
      </p:sp>
      <p:sp>
        <p:nvSpPr>
          <p:cNvPr id="14" name="TextBox 13">
            <a:extLst>
              <a:ext uri="{FF2B5EF4-FFF2-40B4-BE49-F238E27FC236}">
                <a16:creationId xmlns:a16="http://schemas.microsoft.com/office/drawing/2014/main" id="{A8384B9B-1B37-7440-8F0A-6BC1092DE6CA}"/>
              </a:ext>
            </a:extLst>
          </p:cNvPr>
          <p:cNvSpPr txBox="1"/>
          <p:nvPr/>
        </p:nvSpPr>
        <p:spPr>
          <a:xfrm>
            <a:off x="5077787" y="963812"/>
            <a:ext cx="2207494" cy="584775"/>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Need Data</a:t>
            </a:r>
          </a:p>
        </p:txBody>
      </p:sp>
      <p:sp>
        <p:nvSpPr>
          <p:cNvPr id="15" name="TextBox 14">
            <a:extLst>
              <a:ext uri="{FF2B5EF4-FFF2-40B4-BE49-F238E27FC236}">
                <a16:creationId xmlns:a16="http://schemas.microsoft.com/office/drawing/2014/main" id="{AE9A8DAE-535F-434C-89BC-97B022463C16}"/>
              </a:ext>
            </a:extLst>
          </p:cNvPr>
          <p:cNvSpPr txBox="1"/>
          <p:nvPr/>
        </p:nvSpPr>
        <p:spPr>
          <a:xfrm>
            <a:off x="8401078" y="971779"/>
            <a:ext cx="3423096" cy="584775"/>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From Resources</a:t>
            </a:r>
          </a:p>
        </p:txBody>
      </p:sp>
      <p:cxnSp>
        <p:nvCxnSpPr>
          <p:cNvPr id="17" name="Straight Arrow Connector 16">
            <a:extLst>
              <a:ext uri="{FF2B5EF4-FFF2-40B4-BE49-F238E27FC236}">
                <a16:creationId xmlns:a16="http://schemas.microsoft.com/office/drawing/2014/main" id="{FD53099E-5CCB-9742-A557-4ED468F733FD}"/>
              </a:ext>
            </a:extLst>
          </p:cNvPr>
          <p:cNvCxnSpPr>
            <a:cxnSpLocks/>
            <a:stCxn id="13" idx="3"/>
            <a:endCxn id="14" idx="1"/>
          </p:cNvCxnSpPr>
          <p:nvPr/>
        </p:nvCxnSpPr>
        <p:spPr bwMode="auto">
          <a:xfrm flipV="1">
            <a:off x="3714009" y="1256200"/>
            <a:ext cx="1363778" cy="10949"/>
          </a:xfrm>
          <a:prstGeom prst="straightConnector1">
            <a:avLst/>
          </a:prstGeom>
          <a:ln w="63500">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19" name="Straight Arrow Connector 18">
            <a:extLst>
              <a:ext uri="{FF2B5EF4-FFF2-40B4-BE49-F238E27FC236}">
                <a16:creationId xmlns:a16="http://schemas.microsoft.com/office/drawing/2014/main" id="{9D8B1B58-8350-5C4E-BC3D-74E984AC30A9}"/>
              </a:ext>
            </a:extLst>
          </p:cNvPr>
          <p:cNvCxnSpPr>
            <a:cxnSpLocks/>
            <a:stCxn id="14" idx="3"/>
            <a:endCxn id="15" idx="1"/>
          </p:cNvCxnSpPr>
          <p:nvPr/>
        </p:nvCxnSpPr>
        <p:spPr bwMode="auto">
          <a:xfrm>
            <a:off x="7285281" y="1256200"/>
            <a:ext cx="1115797" cy="7967"/>
          </a:xfrm>
          <a:prstGeom prst="straightConnector1">
            <a:avLst/>
          </a:prstGeom>
          <a:ln w="63500">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23" name="Rectangle 22">
            <a:extLst>
              <a:ext uri="{FF2B5EF4-FFF2-40B4-BE49-F238E27FC236}">
                <a16:creationId xmlns:a16="http://schemas.microsoft.com/office/drawing/2014/main" id="{DCA52BD3-16F2-4840-93FF-8E6A85FB0AA7}"/>
              </a:ext>
            </a:extLst>
          </p:cNvPr>
          <p:cNvSpPr/>
          <p:nvPr/>
        </p:nvSpPr>
        <p:spPr bwMode="auto">
          <a:xfrm>
            <a:off x="424437" y="1871795"/>
            <a:ext cx="2530491" cy="3816328"/>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C811031-3012-054B-B68C-796B394B9D75}"/>
              </a:ext>
            </a:extLst>
          </p:cNvPr>
          <p:cNvSpPr/>
          <p:nvPr/>
        </p:nvSpPr>
        <p:spPr bwMode="auto">
          <a:xfrm>
            <a:off x="8859322" y="1822788"/>
            <a:ext cx="3186085" cy="4043564"/>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E9812808-AAFB-CF44-81AC-A2702C3149D5}"/>
              </a:ext>
            </a:extLst>
          </p:cNvPr>
          <p:cNvCxnSpPr>
            <a:cxnSpLocks/>
          </p:cNvCxnSpPr>
          <p:nvPr/>
        </p:nvCxnSpPr>
        <p:spPr bwMode="auto">
          <a:xfrm>
            <a:off x="7642038" y="2206308"/>
            <a:ext cx="1660304" cy="0"/>
          </a:xfrm>
          <a:prstGeom prst="straightConnector1">
            <a:avLst/>
          </a:prstGeom>
          <a:ln>
            <a:headEnd type="arrow"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7" name="Straight Arrow Connector 26">
            <a:extLst>
              <a:ext uri="{FF2B5EF4-FFF2-40B4-BE49-F238E27FC236}">
                <a16:creationId xmlns:a16="http://schemas.microsoft.com/office/drawing/2014/main" id="{B03DFA02-465C-2448-85ED-668E12F82992}"/>
              </a:ext>
            </a:extLst>
          </p:cNvPr>
          <p:cNvCxnSpPr>
            <a:cxnSpLocks/>
          </p:cNvCxnSpPr>
          <p:nvPr/>
        </p:nvCxnSpPr>
        <p:spPr bwMode="auto">
          <a:xfrm flipV="1">
            <a:off x="2668897" y="2201453"/>
            <a:ext cx="2275243" cy="4162"/>
          </a:xfrm>
          <a:prstGeom prst="straightConnector1">
            <a:avLst/>
          </a:prstGeom>
          <a:ln>
            <a:headEnd type="arrow" w="med" len="med"/>
            <a:tailEnd type="arrow" w="med" len="med"/>
          </a:ln>
        </p:spPr>
        <p:style>
          <a:lnRef idx="3">
            <a:schemeClr val="accent4"/>
          </a:lnRef>
          <a:fillRef idx="0">
            <a:schemeClr val="accent4"/>
          </a:fillRef>
          <a:effectRef idx="2">
            <a:schemeClr val="accent4"/>
          </a:effectRef>
          <a:fontRef idx="minor">
            <a:schemeClr val="tx1"/>
          </a:fontRef>
        </p:style>
      </p:cxnSp>
      <p:sp>
        <p:nvSpPr>
          <p:cNvPr id="34" name="TextBox 33">
            <a:extLst>
              <a:ext uri="{FF2B5EF4-FFF2-40B4-BE49-F238E27FC236}">
                <a16:creationId xmlns:a16="http://schemas.microsoft.com/office/drawing/2014/main" id="{328B2934-C976-3044-B01F-1517994847C5}"/>
              </a:ext>
            </a:extLst>
          </p:cNvPr>
          <p:cNvSpPr txBox="1"/>
          <p:nvPr/>
        </p:nvSpPr>
        <p:spPr>
          <a:xfrm>
            <a:off x="2107581" y="121339"/>
            <a:ext cx="8581598"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a:solidFill>
                  <a:srgbClr val="FFFFFF"/>
                </a:solidFill>
                <a:latin typeface="+mj-lt"/>
                <a:cs typeface="Arial" panose="020B0604020202020204" pitchFamily="34" charset="0"/>
              </a:rPr>
              <a:t>Network Connects Subjects to Resources</a:t>
            </a:r>
            <a:endParaRPr kumimoji="0" lang="en-US" sz="2800" b="0" i="0" u="none" strike="noStrike" kern="1200" cap="none" spc="0" normalizeH="0" baseline="0" noProof="0">
              <a:ln>
                <a:noFill/>
              </a:ln>
              <a:solidFill>
                <a:srgbClr val="FFFFFF"/>
              </a:solidFill>
              <a:effectLst/>
              <a:uLnTx/>
              <a:uFillTx/>
              <a:latin typeface="+mj-lt"/>
              <a:cs typeface="Arial" panose="020B0604020202020204" pitchFamily="34" charset="0"/>
            </a:endParaRPr>
          </a:p>
        </p:txBody>
      </p:sp>
      <p:grpSp>
        <p:nvGrpSpPr>
          <p:cNvPr id="41" name="Group 40">
            <a:extLst>
              <a:ext uri="{FF2B5EF4-FFF2-40B4-BE49-F238E27FC236}">
                <a16:creationId xmlns:a16="http://schemas.microsoft.com/office/drawing/2014/main" id="{2D7163CE-64B6-2740-8378-9C3A67C5E851}"/>
              </a:ext>
            </a:extLst>
          </p:cNvPr>
          <p:cNvGrpSpPr/>
          <p:nvPr/>
        </p:nvGrpSpPr>
        <p:grpSpPr>
          <a:xfrm>
            <a:off x="4382845" y="4270668"/>
            <a:ext cx="3305508" cy="1878059"/>
            <a:chOff x="5300103" y="4488476"/>
            <a:chExt cx="3305508" cy="1878059"/>
          </a:xfrm>
        </p:grpSpPr>
        <p:pic>
          <p:nvPicPr>
            <p:cNvPr id="30" name="Picture 29" descr="Diagram, timeline&#10;&#10;Description automatically generated">
              <a:extLst>
                <a:ext uri="{FF2B5EF4-FFF2-40B4-BE49-F238E27FC236}">
                  <a16:creationId xmlns:a16="http://schemas.microsoft.com/office/drawing/2014/main" id="{BBD1E15C-E29F-2646-8F39-C9ED9A7425BF}"/>
                </a:ext>
              </a:extLst>
            </p:cNvPr>
            <p:cNvPicPr>
              <a:picLocks noChangeAspect="1"/>
            </p:cNvPicPr>
            <p:nvPr/>
          </p:nvPicPr>
          <p:blipFill rotWithShape="1">
            <a:blip r:embed="rId3">
              <a:extLst>
                <a:ext uri="{28A0092B-C50C-407E-A947-70E740481C1C}">
                  <a14:useLocalDpi xmlns:a14="http://schemas.microsoft.com/office/drawing/2010/main" val="0"/>
                </a:ext>
              </a:extLst>
            </a:blip>
            <a:srcRect l="23553" t="39935" r="31092" b="27343"/>
            <a:stretch/>
          </p:blipFill>
          <p:spPr>
            <a:xfrm>
              <a:off x="5376904" y="4488476"/>
              <a:ext cx="3151906" cy="1600596"/>
            </a:xfrm>
            <a:prstGeom prst="rect">
              <a:avLst/>
            </a:prstGeom>
          </p:spPr>
        </p:pic>
        <p:sp>
          <p:nvSpPr>
            <p:cNvPr id="37" name="Oval 36">
              <a:extLst>
                <a:ext uri="{FF2B5EF4-FFF2-40B4-BE49-F238E27FC236}">
                  <a16:creationId xmlns:a16="http://schemas.microsoft.com/office/drawing/2014/main" id="{07A1FFD8-7E83-1D4C-9CC2-E3AA3B326270}"/>
                </a:ext>
              </a:extLst>
            </p:cNvPr>
            <p:cNvSpPr/>
            <p:nvPr/>
          </p:nvSpPr>
          <p:spPr bwMode="auto">
            <a:xfrm>
              <a:off x="5357992" y="4642884"/>
              <a:ext cx="369413" cy="297711"/>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Oval 37">
              <a:extLst>
                <a:ext uri="{FF2B5EF4-FFF2-40B4-BE49-F238E27FC236}">
                  <a16:creationId xmlns:a16="http://schemas.microsoft.com/office/drawing/2014/main" id="{A6574EEE-83C6-A045-B21F-C44194CB04CC}"/>
                </a:ext>
              </a:extLst>
            </p:cNvPr>
            <p:cNvSpPr/>
            <p:nvPr/>
          </p:nvSpPr>
          <p:spPr bwMode="auto">
            <a:xfrm>
              <a:off x="5300103" y="5507664"/>
              <a:ext cx="522024" cy="58140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Oval 38">
              <a:extLst>
                <a:ext uri="{FF2B5EF4-FFF2-40B4-BE49-F238E27FC236}">
                  <a16:creationId xmlns:a16="http://schemas.microsoft.com/office/drawing/2014/main" id="{AAF0D6EF-DDE8-4542-8EAD-E51035DED997}"/>
                </a:ext>
              </a:extLst>
            </p:cNvPr>
            <p:cNvSpPr/>
            <p:nvPr/>
          </p:nvSpPr>
          <p:spPr bwMode="auto">
            <a:xfrm>
              <a:off x="8122295" y="5507665"/>
              <a:ext cx="483316" cy="602832"/>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Oval 39">
              <a:extLst>
                <a:ext uri="{FF2B5EF4-FFF2-40B4-BE49-F238E27FC236}">
                  <a16:creationId xmlns:a16="http://schemas.microsoft.com/office/drawing/2014/main" id="{181BCB2B-8666-2A47-8C80-B7B097DD8B44}"/>
                </a:ext>
              </a:extLst>
            </p:cNvPr>
            <p:cNvSpPr/>
            <p:nvPr/>
          </p:nvSpPr>
          <p:spPr bwMode="auto">
            <a:xfrm>
              <a:off x="6880265" y="5976399"/>
              <a:ext cx="307968" cy="390136"/>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5" name="Group 44">
            <a:extLst>
              <a:ext uri="{FF2B5EF4-FFF2-40B4-BE49-F238E27FC236}">
                <a16:creationId xmlns:a16="http://schemas.microsoft.com/office/drawing/2014/main" id="{38F4B755-76EB-A142-903C-41844D8206D7}"/>
              </a:ext>
            </a:extLst>
          </p:cNvPr>
          <p:cNvGrpSpPr/>
          <p:nvPr/>
        </p:nvGrpSpPr>
        <p:grpSpPr>
          <a:xfrm>
            <a:off x="4093308" y="1818195"/>
            <a:ext cx="3856522" cy="2335400"/>
            <a:chOff x="3915878" y="2361413"/>
            <a:chExt cx="3856522" cy="2335400"/>
          </a:xfrm>
        </p:grpSpPr>
        <p:grpSp>
          <p:nvGrpSpPr>
            <p:cNvPr id="44" name="Group 43">
              <a:extLst>
                <a:ext uri="{FF2B5EF4-FFF2-40B4-BE49-F238E27FC236}">
                  <a16:creationId xmlns:a16="http://schemas.microsoft.com/office/drawing/2014/main" id="{E93EFC19-E5E7-9649-ACDA-02998CB65B03}"/>
                </a:ext>
              </a:extLst>
            </p:cNvPr>
            <p:cNvGrpSpPr/>
            <p:nvPr/>
          </p:nvGrpSpPr>
          <p:grpSpPr>
            <a:xfrm>
              <a:off x="4017426" y="2398037"/>
              <a:ext cx="3663367" cy="2132864"/>
              <a:chOff x="2676652" y="2329745"/>
              <a:chExt cx="3663367" cy="2132864"/>
            </a:xfrm>
          </p:grpSpPr>
          <p:pic>
            <p:nvPicPr>
              <p:cNvPr id="3" name="Picture 2" descr="Diagram, timeline&#10;&#10;Description automatically generated">
                <a:extLst>
                  <a:ext uri="{FF2B5EF4-FFF2-40B4-BE49-F238E27FC236}">
                    <a16:creationId xmlns:a16="http://schemas.microsoft.com/office/drawing/2014/main" id="{1957D96B-0BAA-1643-A51C-A95465C5FE44}"/>
                  </a:ext>
                </a:extLst>
              </p:cNvPr>
              <p:cNvPicPr>
                <a:picLocks noChangeAspect="1"/>
              </p:cNvPicPr>
              <p:nvPr/>
            </p:nvPicPr>
            <p:blipFill rotWithShape="1">
              <a:blip r:embed="rId3">
                <a:extLst>
                  <a:ext uri="{28A0092B-C50C-407E-A947-70E740481C1C}">
                    <a14:useLocalDpi xmlns:a14="http://schemas.microsoft.com/office/drawing/2010/main" val="0"/>
                  </a:ext>
                </a:extLst>
              </a:blip>
              <a:srcRect l="68533" t="6833" r="9351" b="75976"/>
              <a:stretch/>
            </p:blipFill>
            <p:spPr>
              <a:xfrm>
                <a:off x="2676652" y="3376653"/>
                <a:ext cx="1965270" cy="1075243"/>
              </a:xfrm>
              <a:prstGeom prst="rect">
                <a:avLst/>
              </a:prstGeom>
            </p:spPr>
          </p:pic>
          <p:pic>
            <p:nvPicPr>
              <p:cNvPr id="8" name="Picture 7" descr="Diagram, timeline&#10;&#10;Description automatically generated">
                <a:extLst>
                  <a:ext uri="{FF2B5EF4-FFF2-40B4-BE49-F238E27FC236}">
                    <a16:creationId xmlns:a16="http://schemas.microsoft.com/office/drawing/2014/main" id="{457B26CF-5EBA-3047-AC24-0871C6EA3D39}"/>
                  </a:ext>
                </a:extLst>
              </p:cNvPr>
              <p:cNvPicPr>
                <a:picLocks noChangeAspect="1"/>
              </p:cNvPicPr>
              <p:nvPr/>
            </p:nvPicPr>
            <p:blipFill rotWithShape="1">
              <a:blip r:embed="rId3">
                <a:extLst>
                  <a:ext uri="{28A0092B-C50C-407E-A947-70E740481C1C}">
                    <a14:useLocalDpi xmlns:a14="http://schemas.microsoft.com/office/drawing/2010/main" val="0"/>
                  </a:ext>
                </a:extLst>
              </a:blip>
              <a:srcRect l="8768" t="71682" r="65743" b="6931"/>
              <a:stretch/>
            </p:blipFill>
            <p:spPr>
              <a:xfrm>
                <a:off x="4553080" y="3407237"/>
                <a:ext cx="1786939" cy="1055372"/>
              </a:xfrm>
              <a:prstGeom prst="rect">
                <a:avLst/>
              </a:prstGeom>
            </p:spPr>
          </p:pic>
          <p:sp>
            <p:nvSpPr>
              <p:cNvPr id="11" name="TextBox 10">
                <a:extLst>
                  <a:ext uri="{FF2B5EF4-FFF2-40B4-BE49-F238E27FC236}">
                    <a16:creationId xmlns:a16="http://schemas.microsoft.com/office/drawing/2014/main" id="{49B2242F-7B80-6C4E-B034-6C9FEE6AAED6}"/>
                  </a:ext>
                </a:extLst>
              </p:cNvPr>
              <p:cNvSpPr txBox="1"/>
              <p:nvPr/>
            </p:nvSpPr>
            <p:spPr>
              <a:xfrm>
                <a:off x="2884607" y="2329745"/>
                <a:ext cx="3326042" cy="1138773"/>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Workplace </a:t>
                </a:r>
              </a:p>
              <a:p>
                <a:pPr algn="ctr"/>
                <a:r>
                  <a:rPr lang="en-US" sz="1800">
                    <a:latin typeface="Arial" panose="020B0604020202020204" pitchFamily="34" charset="0"/>
                    <a:cs typeface="Arial" panose="020B0604020202020204" pitchFamily="34" charset="0"/>
                  </a:rPr>
                  <a:t>(LVC Connectivity, Service Enterprises, Range Networks)</a:t>
                </a:r>
                <a:endParaRPr lang="en-US">
                  <a:latin typeface="Arial" panose="020B0604020202020204" pitchFamily="34" charset="0"/>
                  <a:cs typeface="Arial" panose="020B0604020202020204" pitchFamily="34" charset="0"/>
                </a:endParaRPr>
              </a:p>
            </p:txBody>
          </p:sp>
        </p:grpSp>
        <p:sp>
          <p:nvSpPr>
            <p:cNvPr id="43" name="Rectangle 42">
              <a:extLst>
                <a:ext uri="{FF2B5EF4-FFF2-40B4-BE49-F238E27FC236}">
                  <a16:creationId xmlns:a16="http://schemas.microsoft.com/office/drawing/2014/main" id="{66F03B6C-D35D-2D46-B11D-C49BA94580D3}"/>
                </a:ext>
              </a:extLst>
            </p:cNvPr>
            <p:cNvSpPr/>
            <p:nvPr/>
          </p:nvSpPr>
          <p:spPr bwMode="auto">
            <a:xfrm>
              <a:off x="3915878" y="2361413"/>
              <a:ext cx="3856522" cy="2335400"/>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A3AE40C7-0C12-544A-A3FA-926BD224545D}"/>
              </a:ext>
            </a:extLst>
          </p:cNvPr>
          <p:cNvSpPr txBox="1"/>
          <p:nvPr/>
        </p:nvSpPr>
        <p:spPr>
          <a:xfrm>
            <a:off x="3076222" y="5772556"/>
            <a:ext cx="6081537" cy="954107"/>
          </a:xfrm>
          <a:prstGeom prst="rect">
            <a:avLst/>
          </a:prstGeom>
          <a:noFill/>
        </p:spPr>
        <p:txBody>
          <a:bodyPr wrap="none" rtlCol="0">
            <a:spAutoFit/>
          </a:bodyPr>
          <a:lstStyle/>
          <a:p>
            <a:pPr algn="ctr"/>
            <a:r>
              <a:rPr lang="en-US" sz="2800">
                <a:latin typeface="Arial" panose="020B0604020202020204" pitchFamily="34" charset="0"/>
                <a:cs typeface="Arial" panose="020B0604020202020204" pitchFamily="34" charset="0"/>
              </a:rPr>
              <a:t>Networking and Security Architecture</a:t>
            </a:r>
          </a:p>
          <a:p>
            <a:pPr algn="ctr"/>
            <a:r>
              <a:rPr lang="en-US" sz="2800">
                <a:latin typeface="Arial" panose="020B0604020202020204" pitchFamily="34" charset="0"/>
                <a:cs typeface="Arial" panose="020B0604020202020204" pitchFamily="34" charset="0"/>
              </a:rPr>
              <a:t>Connects Everything</a:t>
            </a:r>
          </a:p>
        </p:txBody>
      </p:sp>
      <p:sp>
        <p:nvSpPr>
          <p:cNvPr id="6" name="Slide Number Placeholder 5">
            <a:extLst>
              <a:ext uri="{FF2B5EF4-FFF2-40B4-BE49-F238E27FC236}">
                <a16:creationId xmlns:a16="http://schemas.microsoft.com/office/drawing/2014/main" id="{128651D8-025A-AA99-446A-6508097CC387}"/>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36</a:t>
            </a:fld>
            <a:endParaRPr lang="en-US"/>
          </a:p>
        </p:txBody>
      </p:sp>
    </p:spTree>
    <p:extLst>
      <p:ext uri="{BB962C8B-B14F-4D97-AF65-F5344CB8AC3E}">
        <p14:creationId xmlns:p14="http://schemas.microsoft.com/office/powerpoint/2010/main" val="1726741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F588FD-EE4A-3E4A-BA10-856DFA9EB0E8}"/>
              </a:ext>
            </a:extLst>
          </p:cNvPr>
          <p:cNvSpPr/>
          <p:nvPr/>
        </p:nvSpPr>
        <p:spPr bwMode="auto">
          <a:xfrm>
            <a:off x="2287219" y="1"/>
            <a:ext cx="7416800" cy="8339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algn="ctr">
              <a:spcAft>
                <a:spcPts val="600"/>
              </a:spcAft>
            </a:pPr>
            <a:r>
              <a:rPr lang="en-US" sz="2800" b="1">
                <a:solidFill>
                  <a:schemeClr val="bg1"/>
                </a:solidFill>
                <a:latin typeface="+mj-lt"/>
                <a:ea typeface="+mj-ea"/>
                <a:cs typeface="+mj-cs"/>
              </a:rPr>
              <a:t>Zero Trust Philosophy</a:t>
            </a:r>
          </a:p>
        </p:txBody>
      </p:sp>
      <p:sp>
        <p:nvSpPr>
          <p:cNvPr id="3" name="Content Placeholder 2">
            <a:extLst>
              <a:ext uri="{FF2B5EF4-FFF2-40B4-BE49-F238E27FC236}">
                <a16:creationId xmlns:a16="http://schemas.microsoft.com/office/drawing/2014/main" id="{C0532202-A6E9-B94F-B965-4AE56A14E078}"/>
              </a:ext>
            </a:extLst>
          </p:cNvPr>
          <p:cNvSpPr txBox="1">
            <a:spLocks/>
          </p:cNvSpPr>
          <p:nvPr/>
        </p:nvSpPr>
        <p:spPr bwMode="auto">
          <a:xfrm>
            <a:off x="106835" y="1497938"/>
            <a:ext cx="4518259" cy="196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20000"/>
              </a:spcBef>
              <a:buClr>
                <a:schemeClr val="tx1"/>
              </a:buClr>
            </a:pPr>
            <a:r>
              <a:rPr lang="en-US" sz="2400">
                <a:latin typeface="Arial" panose="020B0604020202020204" pitchFamily="34" charset="0"/>
                <a:cs typeface="Arial" panose="020B0604020202020204" pitchFamily="34" charset="0"/>
              </a:rPr>
              <a:t>Zero Trust is an </a:t>
            </a:r>
            <a:r>
              <a:rPr lang="en-US" sz="2400" b="1">
                <a:solidFill>
                  <a:srgbClr val="6DBE49"/>
                </a:solidFill>
                <a:latin typeface="Arial" panose="020B0604020202020204" pitchFamily="34" charset="0"/>
                <a:cs typeface="Arial" panose="020B0604020202020204" pitchFamily="34" charset="0"/>
              </a:rPr>
              <a:t>evolutionary framework</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not a revolution</a:t>
            </a:r>
          </a:p>
          <a:p>
            <a:pPr>
              <a:lnSpc>
                <a:spcPct val="100000"/>
              </a:lnSpc>
              <a:spcBef>
                <a:spcPts val="1700"/>
              </a:spcBef>
              <a:spcAft>
                <a:spcPts val="600"/>
              </a:spcAft>
              <a:buClr>
                <a:schemeClr val="tx1"/>
              </a:buClr>
            </a:pPr>
            <a:r>
              <a:rPr lang="en-US" sz="2400">
                <a:latin typeface="Arial" panose="020B0604020202020204" pitchFamily="34" charset="0"/>
                <a:cs typeface="Arial" panose="020B0604020202020204" pitchFamily="34" charset="0"/>
              </a:rPr>
              <a:t>Zero Trust is not a technology but a </a:t>
            </a:r>
            <a:r>
              <a:rPr lang="en-US" sz="2400" b="1">
                <a:solidFill>
                  <a:srgbClr val="6DBE49"/>
                </a:solidFill>
                <a:latin typeface="Arial" panose="020B0604020202020204" pitchFamily="34" charset="0"/>
                <a:cs typeface="Arial" panose="020B0604020202020204" pitchFamily="34" charset="0"/>
              </a:rPr>
              <a:t>design approach</a:t>
            </a:r>
          </a:p>
        </p:txBody>
      </p:sp>
      <p:pic>
        <p:nvPicPr>
          <p:cNvPr id="5" name="Content Placeholder 6">
            <a:extLst>
              <a:ext uri="{FF2B5EF4-FFF2-40B4-BE49-F238E27FC236}">
                <a16:creationId xmlns:a16="http://schemas.microsoft.com/office/drawing/2014/main" id="{537EA0E6-EAFD-B342-96CE-B456D22F9DA8}"/>
              </a:ext>
            </a:extLst>
          </p:cNvPr>
          <p:cNvPicPr>
            <a:picLocks noChangeAspect="1"/>
          </p:cNvPicPr>
          <p:nvPr/>
        </p:nvPicPr>
        <p:blipFill rotWithShape="1">
          <a:blip r:embed="rId3"/>
          <a:srcRect l="2615" t="9533" r="3249" b="3173"/>
          <a:stretch/>
        </p:blipFill>
        <p:spPr>
          <a:xfrm>
            <a:off x="4558126" y="858695"/>
            <a:ext cx="7554169" cy="2731995"/>
          </a:xfrm>
          <a:prstGeom prst="rect">
            <a:avLst/>
          </a:prstGeom>
          <a:noFill/>
        </p:spPr>
      </p:pic>
      <p:sp>
        <p:nvSpPr>
          <p:cNvPr id="6" name="Rectangle 5">
            <a:extLst>
              <a:ext uri="{FF2B5EF4-FFF2-40B4-BE49-F238E27FC236}">
                <a16:creationId xmlns:a16="http://schemas.microsoft.com/office/drawing/2014/main" id="{2B6330EB-AAB0-324A-A5CB-873A1E00E195}"/>
              </a:ext>
            </a:extLst>
          </p:cNvPr>
          <p:cNvSpPr/>
          <p:nvPr/>
        </p:nvSpPr>
        <p:spPr>
          <a:xfrm>
            <a:off x="106834" y="3622760"/>
            <a:ext cx="10790551" cy="2528897"/>
          </a:xfrm>
          <a:prstGeom prst="rect">
            <a:avLst/>
          </a:prstGeom>
        </p:spPr>
        <p:txBody>
          <a:bodyPr wrap="square">
            <a:spAutoFit/>
          </a:bodyPr>
          <a:lstStyle/>
          <a:p>
            <a:pPr marL="342900" lvl="0" indent="-342900">
              <a:spcBef>
                <a:spcPts val="1700"/>
              </a:spcBef>
              <a:spcAft>
                <a:spcPts val="600"/>
              </a:spcAft>
              <a:buClr>
                <a:srgbClr val="000000"/>
              </a:buClr>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Zero Trust </a:t>
            </a:r>
            <a:r>
              <a:rPr lang="en-US" sz="2400" b="1">
                <a:solidFill>
                  <a:srgbClr val="6DBE49"/>
                </a:solidFill>
                <a:latin typeface="Arial" panose="020B0604020202020204" pitchFamily="34" charset="0"/>
                <a:cs typeface="Arial" panose="020B0604020202020204" pitchFamily="34" charset="0"/>
              </a:rPr>
              <a:t>augments other cybersecurity tools </a:t>
            </a:r>
            <a:r>
              <a:rPr lang="en-US" sz="2400">
                <a:solidFill>
                  <a:srgbClr val="000000"/>
                </a:solidFill>
                <a:latin typeface="Arial" panose="020B0604020202020204" pitchFamily="34" charset="0"/>
                <a:cs typeface="Arial" panose="020B0604020202020204" pitchFamily="34" charset="0"/>
              </a:rPr>
              <a:t>and practices rather than replacing them</a:t>
            </a:r>
          </a:p>
          <a:p>
            <a:pPr marL="342900" lvl="0" indent="-342900">
              <a:spcBef>
                <a:spcPts val="1700"/>
              </a:spcBef>
              <a:spcAft>
                <a:spcPts val="600"/>
              </a:spcAft>
              <a:buClr>
                <a:srgbClr val="000000"/>
              </a:buClr>
              <a:buFont typeface="Arial" panose="020B0604020202020204" pitchFamily="34" charset="0"/>
              <a:buChar char="•"/>
            </a:pPr>
            <a:r>
              <a:rPr lang="en-US" sz="2400" b="1">
                <a:solidFill>
                  <a:srgbClr val="6DBE49"/>
                </a:solidFill>
                <a:latin typeface="Arial" panose="020B0604020202020204" pitchFamily="34" charset="0"/>
                <a:cs typeface="Arial" panose="020B0604020202020204" pitchFamily="34" charset="0"/>
              </a:rPr>
              <a:t>Threat protection</a:t>
            </a:r>
            <a:r>
              <a:rPr lang="en-US" sz="2400">
                <a:solidFill>
                  <a:srgbClr val="6DBE49"/>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remains an important component of Zero Trust</a:t>
            </a:r>
          </a:p>
          <a:p>
            <a:pPr marL="342900" lvl="0" indent="-342900">
              <a:spcBef>
                <a:spcPts val="1700"/>
              </a:spcBef>
              <a:spcAft>
                <a:spcPts val="600"/>
              </a:spcAft>
              <a:buClr>
                <a:srgbClr val="000000"/>
              </a:buClr>
              <a:buFont typeface="Arial" panose="020B0604020202020204" pitchFamily="34" charset="0"/>
              <a:buChar char="•"/>
            </a:pPr>
            <a:r>
              <a:rPr lang="en-US" sz="2400">
                <a:solidFill>
                  <a:srgbClr val="000000"/>
                </a:solidFill>
                <a:latin typeface="Arial" panose="020B0604020202020204" pitchFamily="34" charset="0"/>
                <a:cs typeface="Arial" panose="020B0604020202020204" pitchFamily="34" charset="0"/>
              </a:rPr>
              <a:t>Zero Trust is a </a:t>
            </a:r>
            <a:r>
              <a:rPr lang="en-US" sz="2400" b="1">
                <a:solidFill>
                  <a:srgbClr val="6DBE49"/>
                </a:solidFill>
                <a:latin typeface="Arial" panose="020B0604020202020204" pitchFamily="34" charset="0"/>
                <a:cs typeface="Arial" panose="020B0604020202020204" pitchFamily="34" charset="0"/>
              </a:rPr>
              <a:t>maturation strategy </a:t>
            </a:r>
            <a:r>
              <a:rPr lang="en-US" sz="2400">
                <a:solidFill>
                  <a:srgbClr val="000000"/>
                </a:solidFill>
                <a:latin typeface="Arial" panose="020B0604020202020204" pitchFamily="34" charset="0"/>
                <a:cs typeface="Arial" panose="020B0604020202020204" pitchFamily="34" charset="0"/>
              </a:rPr>
              <a:t>and will provide a </a:t>
            </a:r>
            <a:r>
              <a:rPr lang="en-US" sz="2400" b="1">
                <a:solidFill>
                  <a:srgbClr val="6DBE49"/>
                </a:solidFill>
                <a:latin typeface="Arial" panose="020B0604020202020204" pitchFamily="34" charset="0"/>
                <a:cs typeface="Arial" panose="020B0604020202020204" pitchFamily="34" charset="0"/>
              </a:rPr>
              <a:t>Positive ROI</a:t>
            </a:r>
            <a:r>
              <a:rPr lang="en-US" sz="2400">
                <a:solidFill>
                  <a:srgbClr val="6DBE49"/>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but may require upfront investment depending on current state</a:t>
            </a:r>
          </a:p>
        </p:txBody>
      </p:sp>
      <p:sp>
        <p:nvSpPr>
          <p:cNvPr id="9" name="Slide Number Placeholder 8">
            <a:extLst>
              <a:ext uri="{FF2B5EF4-FFF2-40B4-BE49-F238E27FC236}">
                <a16:creationId xmlns:a16="http://schemas.microsoft.com/office/drawing/2014/main" id="{9BAE4B0C-E4C9-832F-2090-2214A3A6E111}"/>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37</a:t>
            </a:fld>
            <a:endParaRPr lang="en-US"/>
          </a:p>
        </p:txBody>
      </p:sp>
    </p:spTree>
    <p:extLst>
      <p:ext uri="{BB962C8B-B14F-4D97-AF65-F5344CB8AC3E}">
        <p14:creationId xmlns:p14="http://schemas.microsoft.com/office/powerpoint/2010/main" val="3941233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0E5C3-7770-D241-AFE4-A6B43EFDB8E0}"/>
              </a:ext>
            </a:extLst>
          </p:cNvPr>
          <p:cNvSpPr/>
          <p:nvPr/>
        </p:nvSpPr>
        <p:spPr>
          <a:xfrm>
            <a:off x="2789651" y="75415"/>
            <a:ext cx="6612708" cy="523220"/>
          </a:xfrm>
          <a:prstGeom prst="rect">
            <a:avLst/>
          </a:prstGeom>
        </p:spPr>
        <p:txBody>
          <a:bodyPr wrap="none">
            <a:spAutoFit/>
          </a:bodyPr>
          <a:lstStyle/>
          <a:p>
            <a:pPr algn="ctr">
              <a:lnSpc>
                <a:spcPct val="100000"/>
              </a:lnSpc>
            </a:pPr>
            <a:r>
              <a:rPr lang="en-US" sz="2800" b="1">
                <a:solidFill>
                  <a:schemeClr val="bg1"/>
                </a:solidFill>
                <a:latin typeface="+mj-lt"/>
                <a:cs typeface="Arial" panose="020B0604020202020204" pitchFamily="34" charset="0"/>
              </a:rPr>
              <a:t>Zero Trust Applied to LVC Networks</a:t>
            </a:r>
          </a:p>
        </p:txBody>
      </p:sp>
      <p:sp>
        <p:nvSpPr>
          <p:cNvPr id="41" name="Content Placeholder 2">
            <a:extLst>
              <a:ext uri="{FF2B5EF4-FFF2-40B4-BE49-F238E27FC236}">
                <a16:creationId xmlns:a16="http://schemas.microsoft.com/office/drawing/2014/main" id="{1FC9D28F-A92C-2849-9747-3151683A1F59}"/>
              </a:ext>
            </a:extLst>
          </p:cNvPr>
          <p:cNvSpPr txBox="1">
            <a:spLocks/>
          </p:cNvSpPr>
          <p:nvPr/>
        </p:nvSpPr>
        <p:spPr bwMode="auto">
          <a:xfrm>
            <a:off x="221681" y="1073318"/>
            <a:ext cx="5679498" cy="3831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228600" indent="-220663" algn="l" defTabSz="684213" rtl="0" eaLnBrk="1" fontAlgn="base" hangingPunct="1">
              <a:lnSpc>
                <a:spcPct val="95000"/>
              </a:lnSpc>
              <a:spcBef>
                <a:spcPts val="1200"/>
              </a:spcBef>
              <a:spcAft>
                <a:spcPct val="0"/>
              </a:spcAft>
              <a:buClr>
                <a:schemeClr val="accent1"/>
              </a:buClr>
              <a:buSzPct val="80000"/>
              <a:buFont typeface="Arial" charset="0"/>
              <a:buChar char="•"/>
              <a:tabLst/>
              <a:defRPr lang="en-US" sz="1800" kern="1200" dirty="0">
                <a:solidFill>
                  <a:schemeClr val="tx1"/>
                </a:solidFill>
                <a:latin typeface="+mn-lt"/>
                <a:ea typeface="ＭＳ Ｐゴシック" charset="0"/>
                <a:cs typeface="CiscoSans"/>
              </a:defRPr>
            </a:lvl1pPr>
            <a:lvl2pPr marL="448056" indent="-209550"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tab pos="227013" algn="l"/>
              </a:tabLst>
              <a:defRPr lang="en-US" sz="1600" kern="1200" dirty="0" smtClean="0">
                <a:solidFill>
                  <a:schemeClr val="tx1"/>
                </a:solidFill>
                <a:latin typeface="+mn-lt"/>
                <a:ea typeface="ＭＳ Ｐゴシック" charset="0"/>
                <a:cs typeface="CiscoSans"/>
              </a:defRPr>
            </a:lvl2pPr>
            <a:lvl3pPr marL="621792"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400" kern="1200" dirty="0">
                <a:solidFill>
                  <a:schemeClr val="tx1"/>
                </a:solidFill>
                <a:latin typeface="+mn-lt"/>
                <a:ea typeface="ＭＳ Ｐゴシック" charset="0"/>
                <a:cs typeface="CiscoSans"/>
              </a:defRPr>
            </a:lvl3pPr>
            <a:lvl4pPr marL="800100" indent="-185738" algn="l" defTabSz="684213" rtl="0" eaLnBrk="1" fontAlgn="base" hangingPunct="1">
              <a:lnSpc>
                <a:spcPct val="95000"/>
              </a:lnSpc>
              <a:spcBef>
                <a:spcPts val="600"/>
              </a:spcBef>
              <a:spcAft>
                <a:spcPct val="0"/>
              </a:spcAft>
              <a:buClr>
                <a:schemeClr val="accent1"/>
              </a:buClr>
              <a:buSzPct val="100000"/>
              <a:buFont typeface="Hiragino Maru Gothic ProN W4" panose="020F0400000000000000" pitchFamily="34" charset="-128"/>
              <a:buChar char="‑"/>
              <a:tabLst/>
              <a:defRPr lang="en-US" sz="1200" kern="1200" dirty="0">
                <a:solidFill>
                  <a:schemeClr val="tx1"/>
                </a:solidFill>
                <a:latin typeface="+mn-lt"/>
                <a:ea typeface="ＭＳ Ｐゴシック" charset="0"/>
                <a:cs typeface="CiscoSans"/>
              </a:defRPr>
            </a:lvl4pPr>
            <a:lvl5pPr marL="971550" indent="-171450" algn="l" defTabSz="684213" rtl="0" eaLnBrk="1" fontAlgn="base" hangingPunct="1">
              <a:lnSpc>
                <a:spcPct val="95000"/>
              </a:lnSpc>
              <a:spcBef>
                <a:spcPts val="600"/>
              </a:spcBef>
              <a:spcAft>
                <a:spcPct val="0"/>
              </a:spcAft>
              <a:buClr>
                <a:schemeClr val="accent1"/>
              </a:buClr>
              <a:buSzPct val="80000"/>
              <a:buFont typeface="Arial" charset="0"/>
              <a:buChar char="•"/>
              <a:tabLst/>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ct val="20000"/>
              </a:spcBef>
              <a:buClr>
                <a:schemeClr val="tx1"/>
              </a:buClr>
            </a:pPr>
            <a:r>
              <a:rPr lang="en-US" sz="2400" b="1">
                <a:solidFill>
                  <a:srgbClr val="6DBE49"/>
                </a:solidFill>
                <a:latin typeface="Arial" panose="020B0604020202020204" pitchFamily="34" charset="0"/>
                <a:cs typeface="Arial" panose="020B0604020202020204" pitchFamily="34" charset="0"/>
              </a:rPr>
              <a:t>Necessary Security Enhancement</a:t>
            </a:r>
            <a:r>
              <a:rPr lang="en-US" sz="2400">
                <a:latin typeface="Arial" panose="020B0604020202020204" pitchFamily="34" charset="0"/>
                <a:cs typeface="Arial" panose="020B0604020202020204" pitchFamily="34" charset="0"/>
              </a:rPr>
              <a:t> in order to realize one Synthetic LVC Environment</a:t>
            </a:r>
          </a:p>
          <a:p>
            <a:pPr>
              <a:lnSpc>
                <a:spcPct val="100000"/>
              </a:lnSpc>
              <a:spcBef>
                <a:spcPts val="1700"/>
              </a:spcBef>
              <a:spcAft>
                <a:spcPts val="600"/>
              </a:spcAft>
              <a:buClr>
                <a:schemeClr val="tx1"/>
              </a:buClr>
            </a:pPr>
            <a:r>
              <a:rPr lang="en-US" sz="2400">
                <a:latin typeface="Arial" panose="020B0604020202020204" pitchFamily="34" charset="0"/>
                <a:cs typeface="Arial" panose="020B0604020202020204" pitchFamily="34" charset="0"/>
              </a:rPr>
              <a:t>Provides </a:t>
            </a:r>
            <a:r>
              <a:rPr lang="en-US" sz="2400" b="1">
                <a:solidFill>
                  <a:srgbClr val="6DBE49"/>
                </a:solidFill>
                <a:latin typeface="Arial" panose="020B0604020202020204" pitchFamily="34" charset="0"/>
                <a:cs typeface="Arial" panose="020B0604020202020204" pitchFamily="34" charset="0"/>
              </a:rPr>
              <a:t>visibility and enforcement </a:t>
            </a:r>
            <a:r>
              <a:rPr lang="en-US" sz="2400">
                <a:latin typeface="Arial" panose="020B0604020202020204" pitchFamily="34" charset="0"/>
                <a:cs typeface="Arial" panose="020B0604020202020204" pitchFamily="34" charset="0"/>
              </a:rPr>
              <a:t>across hybrid, multi-cloud LVC Architecture</a:t>
            </a:r>
          </a:p>
          <a:p>
            <a:pPr>
              <a:lnSpc>
                <a:spcPct val="100000"/>
              </a:lnSpc>
              <a:spcBef>
                <a:spcPts val="1700"/>
              </a:spcBef>
              <a:spcAft>
                <a:spcPts val="600"/>
              </a:spcAft>
              <a:buClr>
                <a:schemeClr val="tx1"/>
              </a:buClr>
            </a:pPr>
            <a:r>
              <a:rPr lang="en-US" sz="2400">
                <a:latin typeface="Arial" panose="020B0604020202020204" pitchFamily="34" charset="0"/>
                <a:cs typeface="Arial" panose="020B0604020202020204" pitchFamily="34" charset="0"/>
              </a:rPr>
              <a:t>Enables more efficient </a:t>
            </a:r>
            <a:r>
              <a:rPr lang="en-US" sz="2400" b="1">
                <a:solidFill>
                  <a:srgbClr val="6DBE49"/>
                </a:solidFill>
                <a:latin typeface="Arial" panose="020B0604020202020204" pitchFamily="34" charset="0"/>
                <a:cs typeface="Arial" panose="020B0604020202020204" pitchFamily="34" charset="0"/>
              </a:rPr>
              <a:t>LVC</a:t>
            </a:r>
            <a:r>
              <a:rPr lang="en-US" sz="2400">
                <a:latin typeface="Arial" panose="020B0604020202020204" pitchFamily="34" charset="0"/>
                <a:cs typeface="Arial" panose="020B0604020202020204" pitchFamily="34" charset="0"/>
              </a:rPr>
              <a:t> </a:t>
            </a:r>
            <a:r>
              <a:rPr lang="en-US" sz="2400" b="1">
                <a:solidFill>
                  <a:srgbClr val="6DBE49"/>
                </a:solidFill>
                <a:latin typeface="Arial" panose="020B0604020202020204" pitchFamily="34" charset="0"/>
                <a:cs typeface="Arial" panose="020B0604020202020204" pitchFamily="34" charset="0"/>
              </a:rPr>
              <a:t>design approach</a:t>
            </a:r>
            <a:r>
              <a:rPr lang="en-US" sz="2400">
                <a:latin typeface="Arial" panose="020B0604020202020204" pitchFamily="34" charset="0"/>
                <a:cs typeface="Arial" panose="020B0604020202020204" pitchFamily="34" charset="0"/>
              </a:rPr>
              <a:t> – Access based on functions and context, not location</a:t>
            </a:r>
            <a:endParaRPr lang="en-US" sz="2400" b="1">
              <a:solidFill>
                <a:srgbClr val="6DBE49"/>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18F9A05C-5823-C943-89A0-197096F3C4BD}"/>
              </a:ext>
            </a:extLst>
          </p:cNvPr>
          <p:cNvSpPr/>
          <p:nvPr/>
        </p:nvSpPr>
        <p:spPr>
          <a:xfrm>
            <a:off x="221681" y="4815129"/>
            <a:ext cx="11970319" cy="15742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228600" indent="-220345" defTabSz="684213">
              <a:spcBef>
                <a:spcPts val="1700"/>
              </a:spcBef>
              <a:spcAft>
                <a:spcPts val="600"/>
              </a:spcAft>
              <a:buClr>
                <a:schemeClr val="tx1"/>
              </a:buClr>
              <a:buSzPct val="80000"/>
              <a:buFont typeface="Arial" charset="0"/>
              <a:buChar char="•"/>
            </a:pPr>
            <a:r>
              <a:rPr lang="en-US" sz="2400">
                <a:latin typeface="Arial"/>
                <a:ea typeface="ＭＳ Ｐゴシック"/>
                <a:cs typeface="Arial"/>
              </a:rPr>
              <a:t>Provides holistic </a:t>
            </a:r>
            <a:r>
              <a:rPr lang="en-US" sz="2400" b="1">
                <a:solidFill>
                  <a:srgbClr val="92D050"/>
                </a:solidFill>
                <a:latin typeface="Arial"/>
                <a:ea typeface="ＭＳ Ｐゴシック"/>
                <a:cs typeface="Arial"/>
              </a:rPr>
              <a:t>Threat-based and Risk-based </a:t>
            </a:r>
            <a:r>
              <a:rPr lang="en-US" sz="2400">
                <a:latin typeface="Arial"/>
                <a:ea typeface="ＭＳ Ｐゴシック"/>
                <a:cs typeface="Arial"/>
              </a:rPr>
              <a:t>approach to securing data across entire LVC Environment</a:t>
            </a:r>
            <a:endParaRPr lang="en-US">
              <a:latin typeface="Arial"/>
              <a:ea typeface="ＭＳ Ｐゴシック"/>
              <a:cs typeface="Arial"/>
            </a:endParaRPr>
          </a:p>
          <a:p>
            <a:pPr marL="228600" indent="-220345" defTabSz="684213">
              <a:spcBef>
                <a:spcPts val="1700"/>
              </a:spcBef>
              <a:spcAft>
                <a:spcPts val="600"/>
              </a:spcAft>
              <a:buClr>
                <a:schemeClr val="tx1"/>
              </a:buClr>
              <a:buSzPct val="80000"/>
              <a:buFont typeface="Arial" charset="0"/>
              <a:buChar char="•"/>
            </a:pPr>
            <a:r>
              <a:rPr lang="en-US" sz="2400" b="1">
                <a:solidFill>
                  <a:srgbClr val="92D050"/>
                </a:solidFill>
                <a:latin typeface="Arial" panose="020B0604020202020204" pitchFamily="34" charset="0"/>
                <a:ea typeface="ＭＳ Ｐゴシック" charset="0"/>
                <a:cs typeface="Arial" panose="020B0604020202020204" pitchFamily="34" charset="0"/>
              </a:rPr>
              <a:t>Easier to Operate </a:t>
            </a:r>
            <a:r>
              <a:rPr lang="en-US" sz="2400">
                <a:latin typeface="Arial" panose="020B0604020202020204" pitchFamily="34" charset="0"/>
                <a:ea typeface="ＭＳ Ｐゴシック" charset="0"/>
                <a:cs typeface="Arial" panose="020B0604020202020204" pitchFamily="34" charset="0"/>
              </a:rPr>
              <a:t>– Greater Efficiencies through software-defined abstraction</a:t>
            </a:r>
          </a:p>
        </p:txBody>
      </p:sp>
      <p:pic>
        <p:nvPicPr>
          <p:cNvPr id="57" name="Picture 56">
            <a:extLst>
              <a:ext uri="{FF2B5EF4-FFF2-40B4-BE49-F238E27FC236}">
                <a16:creationId xmlns:a16="http://schemas.microsoft.com/office/drawing/2014/main" id="{9B90B9CB-69DF-DC49-894F-CDBF2032B546}"/>
              </a:ext>
            </a:extLst>
          </p:cNvPr>
          <p:cNvPicPr>
            <a:picLocks noChangeAspect="1"/>
          </p:cNvPicPr>
          <p:nvPr/>
        </p:nvPicPr>
        <p:blipFill>
          <a:blip r:embed="rId3"/>
          <a:stretch>
            <a:fillRect/>
          </a:stretch>
        </p:blipFill>
        <p:spPr>
          <a:xfrm>
            <a:off x="5550742" y="741622"/>
            <a:ext cx="6524300" cy="4163534"/>
          </a:xfrm>
          <a:prstGeom prst="rect">
            <a:avLst/>
          </a:prstGeom>
        </p:spPr>
      </p:pic>
      <p:sp>
        <p:nvSpPr>
          <p:cNvPr id="4" name="Slide Number Placeholder 3">
            <a:extLst>
              <a:ext uri="{FF2B5EF4-FFF2-40B4-BE49-F238E27FC236}">
                <a16:creationId xmlns:a16="http://schemas.microsoft.com/office/drawing/2014/main" id="{70CB1DE9-F668-4EA9-6BAF-2CE679B2BD24}"/>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38</a:t>
            </a:fld>
            <a:endParaRPr lang="en-US"/>
          </a:p>
        </p:txBody>
      </p:sp>
    </p:spTree>
    <p:extLst>
      <p:ext uri="{BB962C8B-B14F-4D97-AF65-F5344CB8AC3E}">
        <p14:creationId xmlns:p14="http://schemas.microsoft.com/office/powerpoint/2010/main" val="174235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5752" y="2434166"/>
            <a:ext cx="3236383" cy="3969291"/>
          </a:xfrm>
          <a:prstGeom prst="rect">
            <a:avLst/>
          </a:prstGeom>
          <a:solidFill>
            <a:schemeClr val="bg1">
              <a:lumMod val="85000"/>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1067">
              <a:solidFill>
                <a:srgbClr val="FFFFFF"/>
              </a:solidFill>
              <a:latin typeface="Arial" panose="020B0604020202020204" pitchFamily="34" charset="0"/>
              <a:cs typeface="Arial" panose="020B0604020202020204" pitchFamily="34" charset="0"/>
            </a:endParaRPr>
          </a:p>
        </p:txBody>
      </p:sp>
      <p:sp>
        <p:nvSpPr>
          <p:cNvPr id="76802" name="Title 1"/>
          <p:cNvSpPr>
            <a:spLocks noGrp="1"/>
          </p:cNvSpPr>
          <p:nvPr>
            <p:ph type="title"/>
          </p:nvPr>
        </p:nvSpPr>
        <p:spPr>
          <a:xfrm>
            <a:off x="591609" y="42334"/>
            <a:ext cx="11127317" cy="607483"/>
          </a:xfrm>
        </p:spPr>
        <p:txBody>
          <a:bodyPr/>
          <a:lstStyle/>
          <a:p>
            <a:pPr eaLnBrk="1" hangingPunct="1"/>
            <a:r>
              <a:rPr lang="en-US" altLang="x-none" sz="2800">
                <a:solidFill>
                  <a:schemeClr val="bg1"/>
                </a:solidFill>
                <a:ea typeface="ＭＳ Ｐゴシック" charset="-128"/>
                <a:cs typeface="Arial" panose="020B0604020202020204" pitchFamily="34" charset="0"/>
              </a:rPr>
              <a:t>Authorization</a:t>
            </a:r>
            <a:endParaRPr lang="en-US" altLang="x-none" sz="2400">
              <a:ea typeface="ＭＳ Ｐゴシック" charset="-128"/>
              <a:cs typeface="Arial" panose="020B0604020202020204" pitchFamily="34" charset="0"/>
            </a:endParaRPr>
          </a:p>
        </p:txBody>
      </p:sp>
      <p:sp>
        <p:nvSpPr>
          <p:cNvPr id="76804" name="TextBox 47"/>
          <p:cNvSpPr txBox="1">
            <a:spLocks noChangeArrowheads="1"/>
          </p:cNvSpPr>
          <p:nvPr/>
        </p:nvSpPr>
        <p:spPr bwMode="auto">
          <a:xfrm>
            <a:off x="2057400" y="5387795"/>
            <a:ext cx="2269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00" b="1">
                <a:latin typeface="Arial" panose="020B0604020202020204" pitchFamily="34" charset="0"/>
                <a:cs typeface="Arial" panose="020B0604020202020204" pitchFamily="34" charset="0"/>
              </a:rPr>
              <a:t>Contractor</a:t>
            </a:r>
          </a:p>
          <a:p>
            <a:pPr algn="ctr" eaLnBrk="1" hangingPunct="1"/>
            <a:r>
              <a:rPr lang="en-US" altLang="en-US" sz="1400" b="1">
                <a:latin typeface="Arial" panose="020B0604020202020204" pitchFamily="34" charset="0"/>
                <a:cs typeface="Arial" panose="020B0604020202020204" pitchFamily="34" charset="0"/>
              </a:rPr>
              <a:t>deny ip host &lt;protected&gt;</a:t>
            </a:r>
          </a:p>
          <a:p>
            <a:pPr algn="ctr" eaLnBrk="1" hangingPunct="1"/>
            <a:r>
              <a:rPr lang="en-US" altLang="en-US" sz="1400" b="1">
                <a:latin typeface="Arial" panose="020B0604020202020204" pitchFamily="34" charset="0"/>
                <a:cs typeface="Arial" panose="020B0604020202020204" pitchFamily="34" charset="0"/>
              </a:rPr>
              <a:t>permit ip any any</a:t>
            </a:r>
          </a:p>
        </p:txBody>
      </p:sp>
      <p:sp>
        <p:nvSpPr>
          <p:cNvPr id="49" name="Oval 48"/>
          <p:cNvSpPr>
            <a:spLocks noChangeAspect="1"/>
          </p:cNvSpPr>
          <p:nvPr/>
        </p:nvSpPr>
        <p:spPr>
          <a:xfrm>
            <a:off x="1056986" y="4303184"/>
            <a:ext cx="1071033" cy="1073149"/>
          </a:xfrm>
          <a:prstGeom prst="ellipse">
            <a:avLst/>
          </a:prstGeom>
          <a:solidFill>
            <a:srgbClr val="70D7F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a:latin typeface="Arial" panose="020B0604020202020204" pitchFamily="34" charset="0"/>
              <a:cs typeface="Arial" panose="020B0604020202020204" pitchFamily="34" charset="0"/>
            </a:endParaRPr>
          </a:p>
        </p:txBody>
      </p:sp>
      <p:sp>
        <p:nvSpPr>
          <p:cNvPr id="50" name="Rectangle 49"/>
          <p:cNvSpPr/>
          <p:nvPr/>
        </p:nvSpPr>
        <p:spPr bwMode="auto">
          <a:xfrm>
            <a:off x="915169" y="1950394"/>
            <a:ext cx="3238499" cy="1187677"/>
          </a:xfrm>
          <a:prstGeom prst="rect">
            <a:avLst/>
          </a:prstGeom>
          <a:solidFill>
            <a:srgbClr val="76D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33">
              <a:latin typeface="Arial" panose="020B0604020202020204" pitchFamily="34" charset="0"/>
              <a:cs typeface="Arial" panose="020B0604020202020204" pitchFamily="34" charset="0"/>
            </a:endParaRPr>
          </a:p>
        </p:txBody>
      </p:sp>
      <p:sp>
        <p:nvSpPr>
          <p:cNvPr id="76807" name="Rectangle 50"/>
          <p:cNvSpPr>
            <a:spLocks noChangeArrowheads="1"/>
          </p:cNvSpPr>
          <p:nvPr/>
        </p:nvSpPr>
        <p:spPr bwMode="auto">
          <a:xfrm>
            <a:off x="968085" y="1950396"/>
            <a:ext cx="3134783" cy="666977"/>
          </a:xfrm>
          <a:prstGeom prst="rect">
            <a:avLst/>
          </a:prstGeom>
          <a:solidFill>
            <a:srgbClr val="76D6FF"/>
          </a:solidFill>
          <a:ln>
            <a:noFill/>
          </a:ln>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67">
                <a:latin typeface="Arial" panose="020B0604020202020204" pitchFamily="34" charset="0"/>
                <a:cs typeface="Arial" panose="020B0604020202020204" pitchFamily="34" charset="0"/>
              </a:rPr>
              <a:t>Access Control List (ACL)</a:t>
            </a:r>
          </a:p>
          <a:p>
            <a:pPr algn="ctr" eaLnBrk="1" hangingPunct="1"/>
            <a:r>
              <a:rPr lang="en-US" altLang="en-US" sz="1867">
                <a:latin typeface="Arial" panose="020B0604020202020204" pitchFamily="34" charset="0"/>
                <a:cs typeface="Arial" panose="020B0604020202020204" pitchFamily="34" charset="0"/>
              </a:rPr>
              <a:t>“DACL” or “Named ACL”</a:t>
            </a:r>
          </a:p>
        </p:txBody>
      </p:sp>
      <p:cxnSp>
        <p:nvCxnSpPr>
          <p:cNvPr id="52" name="Straight Connector 51"/>
          <p:cNvCxnSpPr/>
          <p:nvPr/>
        </p:nvCxnSpPr>
        <p:spPr>
          <a:xfrm flipH="1">
            <a:off x="1814751" y="3778251"/>
            <a:ext cx="491067" cy="567267"/>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76809" name="TextBox 52"/>
          <p:cNvSpPr txBox="1">
            <a:spLocks noChangeArrowheads="1"/>
          </p:cNvSpPr>
          <p:nvPr/>
        </p:nvSpPr>
        <p:spPr bwMode="auto">
          <a:xfrm>
            <a:off x="889599" y="5401975"/>
            <a:ext cx="13208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00" b="1">
                <a:latin typeface="Arial" panose="020B0604020202020204" pitchFamily="34" charset="0"/>
                <a:cs typeface="Arial" panose="020B0604020202020204" pitchFamily="34" charset="0"/>
              </a:rPr>
              <a:t>Employee</a:t>
            </a:r>
          </a:p>
          <a:p>
            <a:pPr algn="ctr" eaLnBrk="1" hangingPunct="1"/>
            <a:r>
              <a:rPr lang="en-US" altLang="en-US" sz="1400" b="1">
                <a:latin typeface="Arial" panose="020B0604020202020204" pitchFamily="34" charset="0"/>
                <a:cs typeface="Arial" panose="020B0604020202020204" pitchFamily="34" charset="0"/>
              </a:rPr>
              <a:t>permit ip any any</a:t>
            </a:r>
          </a:p>
        </p:txBody>
      </p:sp>
      <p:sp>
        <p:nvSpPr>
          <p:cNvPr id="76810" name="TextBox 53"/>
          <p:cNvSpPr txBox="1">
            <a:spLocks noChangeArrowheads="1"/>
          </p:cNvSpPr>
          <p:nvPr/>
        </p:nvSpPr>
        <p:spPr bwMode="auto">
          <a:xfrm>
            <a:off x="959618" y="2581134"/>
            <a:ext cx="3134783" cy="584775"/>
          </a:xfrm>
          <a:prstGeom prst="rect">
            <a:avLst/>
          </a:prstGeom>
          <a:noFill/>
          <a:ln>
            <a:noFill/>
          </a:ln>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a:latin typeface="Arial" panose="020B0604020202020204" pitchFamily="34" charset="0"/>
                <a:cs typeface="Arial" panose="020B0604020202020204" pitchFamily="34" charset="0"/>
              </a:rPr>
              <a:t>Downloadable ACL (Wired) or </a:t>
            </a:r>
            <a:br>
              <a:rPr lang="en-US" altLang="en-US" sz="1600">
                <a:latin typeface="Arial" panose="020B0604020202020204" pitchFamily="34" charset="0"/>
                <a:cs typeface="Arial" panose="020B0604020202020204" pitchFamily="34" charset="0"/>
              </a:rPr>
            </a:br>
            <a:r>
              <a:rPr lang="en-US" altLang="en-US" sz="1600">
                <a:latin typeface="Arial" panose="020B0604020202020204" pitchFamily="34" charset="0"/>
                <a:cs typeface="Arial" panose="020B0604020202020204" pitchFamily="34" charset="0"/>
              </a:rPr>
              <a:t>Named ACL (Wired + Wireless)</a:t>
            </a:r>
          </a:p>
        </p:txBody>
      </p:sp>
      <p:sp>
        <p:nvSpPr>
          <p:cNvPr id="55" name="Oval 6"/>
          <p:cNvSpPr>
            <a:spLocks noChangeAspect="1"/>
          </p:cNvSpPr>
          <p:nvPr/>
        </p:nvSpPr>
        <p:spPr>
          <a:xfrm>
            <a:off x="1330035" y="4478867"/>
            <a:ext cx="537633" cy="594784"/>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solidFill>
            <a:schemeClr val="bg1"/>
          </a:solidFill>
          <a:ln w="25400" cap="flat" cmpd="sng" algn="ctr">
            <a:noFill/>
            <a:prstDash val="solid"/>
          </a:ln>
          <a:effectLst/>
        </p:spPr>
        <p:txBody>
          <a:bodyPr lIns="121893" tIns="60947" rIns="121893" bIns="60947" anchor="ctr"/>
          <a:lstStyle/>
          <a:p>
            <a:pPr algn="ctr" defTabSz="608926">
              <a:defRPr/>
            </a:pPr>
            <a:endParaRPr lang="en-US" sz="2133" kern="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6" name="Oval 55"/>
          <p:cNvSpPr>
            <a:spLocks noChangeAspect="1"/>
          </p:cNvSpPr>
          <p:nvPr/>
        </p:nvSpPr>
        <p:spPr>
          <a:xfrm>
            <a:off x="2947168" y="4305301"/>
            <a:ext cx="1073151" cy="1073151"/>
          </a:xfrm>
          <a:prstGeom prst="ellipse">
            <a:avLst/>
          </a:prstGeom>
          <a:solidFill>
            <a:srgbClr val="70D7F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a:latin typeface="Arial" panose="020B0604020202020204" pitchFamily="34" charset="0"/>
              <a:cs typeface="Arial" panose="020B0604020202020204" pitchFamily="34" charset="0"/>
            </a:endParaRPr>
          </a:p>
        </p:txBody>
      </p:sp>
      <p:sp>
        <p:nvSpPr>
          <p:cNvPr id="57" name="Oval 6"/>
          <p:cNvSpPr>
            <a:spLocks noChangeAspect="1"/>
          </p:cNvSpPr>
          <p:nvPr/>
        </p:nvSpPr>
        <p:spPr>
          <a:xfrm>
            <a:off x="3222334" y="4480985"/>
            <a:ext cx="535517" cy="594783"/>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solidFill>
            <a:schemeClr val="bg1"/>
          </a:solidFill>
          <a:ln w="25400" cap="flat" cmpd="sng" algn="ctr">
            <a:noFill/>
            <a:prstDash val="solid"/>
          </a:ln>
          <a:effectLst/>
        </p:spPr>
        <p:txBody>
          <a:bodyPr lIns="121893" tIns="60947" rIns="121893" bIns="60947" anchor="ctr"/>
          <a:lstStyle/>
          <a:p>
            <a:pPr algn="ctr" defTabSz="608926">
              <a:defRPr/>
            </a:pPr>
            <a:endParaRPr lang="en-US" sz="2133" kern="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cxnSp>
        <p:nvCxnSpPr>
          <p:cNvPr id="58" name="Straight Connector 57"/>
          <p:cNvCxnSpPr/>
          <p:nvPr/>
        </p:nvCxnSpPr>
        <p:spPr>
          <a:xfrm>
            <a:off x="2754551" y="3805767"/>
            <a:ext cx="491067" cy="567267"/>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59" name="Rounded Rectangle 8"/>
          <p:cNvSpPr>
            <a:spLocks noChangeAspect="1"/>
          </p:cNvSpPr>
          <p:nvPr/>
        </p:nvSpPr>
        <p:spPr>
          <a:xfrm>
            <a:off x="2276185" y="3257552"/>
            <a:ext cx="535516" cy="537633"/>
          </a:xfrm>
          <a:custGeom>
            <a:avLst/>
            <a:gdLst/>
            <a:ahLst/>
            <a:cxnLst/>
            <a:rect l="l" t="t" r="r" b="b"/>
            <a:pathLst>
              <a:path w="2108013" h="2114577">
                <a:moveTo>
                  <a:pt x="1635016" y="1277932"/>
                </a:moveTo>
                <a:cubicBezTo>
                  <a:pt x="1612007" y="1277699"/>
                  <a:pt x="1588892" y="1284817"/>
                  <a:pt x="1571125" y="1299342"/>
                </a:cubicBezTo>
                <a:cubicBezTo>
                  <a:pt x="1535592" y="1328392"/>
                  <a:pt x="1534904" y="1376065"/>
                  <a:pt x="1569591" y="1405825"/>
                </a:cubicBezTo>
                <a:lnTo>
                  <a:pt x="1625812" y="1454058"/>
                </a:lnTo>
                <a:lnTo>
                  <a:pt x="1072358" y="1454058"/>
                </a:lnTo>
                <a:cubicBezTo>
                  <a:pt x="1022701" y="1454058"/>
                  <a:pt x="982446" y="1487771"/>
                  <a:pt x="982446" y="1529358"/>
                </a:cubicBezTo>
                <a:lnTo>
                  <a:pt x="982445" y="1529357"/>
                </a:lnTo>
                <a:cubicBezTo>
                  <a:pt x="982445" y="1570944"/>
                  <a:pt x="1022700" y="1604657"/>
                  <a:pt x="1072357" y="1604657"/>
                </a:cubicBezTo>
                <a:lnTo>
                  <a:pt x="1620489" y="1604658"/>
                </a:lnTo>
                <a:lnTo>
                  <a:pt x="1561418" y="1655337"/>
                </a:lnTo>
                <a:cubicBezTo>
                  <a:pt x="1526732" y="1685096"/>
                  <a:pt x="1527419" y="1732771"/>
                  <a:pt x="1562953" y="1761820"/>
                </a:cubicBezTo>
                <a:lnTo>
                  <a:pt x="1562950" y="1761820"/>
                </a:lnTo>
                <a:cubicBezTo>
                  <a:pt x="1598485" y="1790870"/>
                  <a:pt x="1655410" y="1790294"/>
                  <a:pt x="1690097" y="1760535"/>
                </a:cubicBezTo>
                <a:cubicBezTo>
                  <a:pt x="1757053" y="1703091"/>
                  <a:pt x="1824007" y="1645649"/>
                  <a:pt x="1890963" y="1588205"/>
                </a:cubicBezTo>
                <a:lnTo>
                  <a:pt x="1900175" y="1576278"/>
                </a:lnTo>
                <a:lnTo>
                  <a:pt x="1917710" y="1554732"/>
                </a:lnTo>
                <a:cubicBezTo>
                  <a:pt x="1931269" y="1527673"/>
                  <a:pt x="1925151" y="1495276"/>
                  <a:pt x="1899136" y="1472957"/>
                </a:cubicBezTo>
                <a:lnTo>
                  <a:pt x="1698272" y="1300627"/>
                </a:lnTo>
                <a:cubicBezTo>
                  <a:pt x="1680928" y="1285747"/>
                  <a:pt x="1658024" y="1278163"/>
                  <a:pt x="1635016" y="1277932"/>
                </a:cubicBezTo>
                <a:close/>
                <a:moveTo>
                  <a:pt x="495366" y="1051465"/>
                </a:moveTo>
                <a:cubicBezTo>
                  <a:pt x="472359" y="1051696"/>
                  <a:pt x="449455" y="1059280"/>
                  <a:pt x="432111" y="1074160"/>
                </a:cubicBezTo>
                <a:lnTo>
                  <a:pt x="231247" y="1246490"/>
                </a:lnTo>
                <a:cubicBezTo>
                  <a:pt x="205232" y="1268809"/>
                  <a:pt x="199114" y="1301206"/>
                  <a:pt x="212672" y="1328265"/>
                </a:cubicBezTo>
                <a:lnTo>
                  <a:pt x="230208" y="1349811"/>
                </a:lnTo>
                <a:lnTo>
                  <a:pt x="239419" y="1361738"/>
                </a:lnTo>
                <a:cubicBezTo>
                  <a:pt x="306375" y="1419182"/>
                  <a:pt x="373330" y="1476624"/>
                  <a:pt x="440286" y="1534068"/>
                </a:cubicBezTo>
                <a:cubicBezTo>
                  <a:pt x="474973" y="1563827"/>
                  <a:pt x="531898" y="1564403"/>
                  <a:pt x="567433" y="1535353"/>
                </a:cubicBezTo>
                <a:lnTo>
                  <a:pt x="567430" y="1535353"/>
                </a:lnTo>
                <a:cubicBezTo>
                  <a:pt x="602964" y="1506304"/>
                  <a:pt x="603651" y="1458629"/>
                  <a:pt x="568964" y="1428870"/>
                </a:cubicBezTo>
                <a:lnTo>
                  <a:pt x="509894" y="1378191"/>
                </a:lnTo>
                <a:lnTo>
                  <a:pt x="1058026" y="1378190"/>
                </a:lnTo>
                <a:cubicBezTo>
                  <a:pt x="1107683" y="1378190"/>
                  <a:pt x="1147938" y="1344477"/>
                  <a:pt x="1147938" y="1302890"/>
                </a:cubicBezTo>
                <a:lnTo>
                  <a:pt x="1147937" y="1302891"/>
                </a:lnTo>
                <a:cubicBezTo>
                  <a:pt x="1147937" y="1261304"/>
                  <a:pt x="1107681" y="1227591"/>
                  <a:pt x="1058024" y="1227591"/>
                </a:cubicBezTo>
                <a:lnTo>
                  <a:pt x="504571" y="1227591"/>
                </a:lnTo>
                <a:lnTo>
                  <a:pt x="560792" y="1179358"/>
                </a:lnTo>
                <a:cubicBezTo>
                  <a:pt x="595479" y="1149598"/>
                  <a:pt x="594791" y="1101925"/>
                  <a:pt x="559257" y="1072875"/>
                </a:cubicBezTo>
                <a:cubicBezTo>
                  <a:pt x="541491" y="1058350"/>
                  <a:pt x="518375" y="1051232"/>
                  <a:pt x="495366" y="1051465"/>
                </a:cubicBezTo>
                <a:close/>
                <a:moveTo>
                  <a:pt x="1635016" y="575582"/>
                </a:moveTo>
                <a:cubicBezTo>
                  <a:pt x="1612007" y="575348"/>
                  <a:pt x="1588892" y="582467"/>
                  <a:pt x="1571125" y="596992"/>
                </a:cubicBezTo>
                <a:cubicBezTo>
                  <a:pt x="1535592" y="626042"/>
                  <a:pt x="1534904" y="673715"/>
                  <a:pt x="1569591" y="703475"/>
                </a:cubicBezTo>
                <a:lnTo>
                  <a:pt x="1625812" y="751708"/>
                </a:lnTo>
                <a:lnTo>
                  <a:pt x="1072358" y="751708"/>
                </a:lnTo>
                <a:cubicBezTo>
                  <a:pt x="1022701" y="751708"/>
                  <a:pt x="982446" y="785421"/>
                  <a:pt x="982446" y="827008"/>
                </a:cubicBezTo>
                <a:lnTo>
                  <a:pt x="982445" y="827007"/>
                </a:lnTo>
                <a:cubicBezTo>
                  <a:pt x="982445" y="868594"/>
                  <a:pt x="1022700" y="902307"/>
                  <a:pt x="1072357" y="902307"/>
                </a:cubicBezTo>
                <a:lnTo>
                  <a:pt x="1620489" y="902308"/>
                </a:lnTo>
                <a:lnTo>
                  <a:pt x="1561418" y="952987"/>
                </a:lnTo>
                <a:cubicBezTo>
                  <a:pt x="1526732" y="982746"/>
                  <a:pt x="1527419" y="1030421"/>
                  <a:pt x="1562953" y="1059470"/>
                </a:cubicBezTo>
                <a:lnTo>
                  <a:pt x="1562950" y="1059470"/>
                </a:lnTo>
                <a:cubicBezTo>
                  <a:pt x="1598485" y="1088520"/>
                  <a:pt x="1655410" y="1087944"/>
                  <a:pt x="1690097" y="1058185"/>
                </a:cubicBezTo>
                <a:cubicBezTo>
                  <a:pt x="1757053" y="1000741"/>
                  <a:pt x="1824007" y="943299"/>
                  <a:pt x="1890963" y="885855"/>
                </a:cubicBezTo>
                <a:lnTo>
                  <a:pt x="1900175" y="873928"/>
                </a:lnTo>
                <a:lnTo>
                  <a:pt x="1917710" y="852382"/>
                </a:lnTo>
                <a:cubicBezTo>
                  <a:pt x="1931269" y="825323"/>
                  <a:pt x="1925151" y="792926"/>
                  <a:pt x="1899136" y="770607"/>
                </a:cubicBezTo>
                <a:lnTo>
                  <a:pt x="1698272" y="598277"/>
                </a:lnTo>
                <a:cubicBezTo>
                  <a:pt x="1680928" y="583397"/>
                  <a:pt x="1658024" y="575813"/>
                  <a:pt x="1635016" y="575582"/>
                </a:cubicBezTo>
                <a:close/>
                <a:moveTo>
                  <a:pt x="495366" y="349114"/>
                </a:moveTo>
                <a:cubicBezTo>
                  <a:pt x="472359" y="349346"/>
                  <a:pt x="449455" y="356930"/>
                  <a:pt x="432111" y="371810"/>
                </a:cubicBezTo>
                <a:lnTo>
                  <a:pt x="231247" y="544140"/>
                </a:lnTo>
                <a:cubicBezTo>
                  <a:pt x="205232" y="566459"/>
                  <a:pt x="199114" y="598856"/>
                  <a:pt x="212672" y="625915"/>
                </a:cubicBezTo>
                <a:lnTo>
                  <a:pt x="230208" y="647461"/>
                </a:lnTo>
                <a:lnTo>
                  <a:pt x="239419" y="659388"/>
                </a:lnTo>
                <a:cubicBezTo>
                  <a:pt x="306375" y="716832"/>
                  <a:pt x="373330" y="774274"/>
                  <a:pt x="440286" y="831718"/>
                </a:cubicBezTo>
                <a:cubicBezTo>
                  <a:pt x="474973" y="861477"/>
                  <a:pt x="531898" y="862053"/>
                  <a:pt x="567433" y="833003"/>
                </a:cubicBezTo>
                <a:lnTo>
                  <a:pt x="567430" y="833003"/>
                </a:lnTo>
                <a:cubicBezTo>
                  <a:pt x="602964" y="803954"/>
                  <a:pt x="603651" y="756279"/>
                  <a:pt x="568964" y="726520"/>
                </a:cubicBezTo>
                <a:lnTo>
                  <a:pt x="509894" y="675841"/>
                </a:lnTo>
                <a:lnTo>
                  <a:pt x="1058026" y="675840"/>
                </a:lnTo>
                <a:cubicBezTo>
                  <a:pt x="1107683" y="675840"/>
                  <a:pt x="1147938" y="642127"/>
                  <a:pt x="1147938" y="600540"/>
                </a:cubicBezTo>
                <a:lnTo>
                  <a:pt x="1147937" y="600541"/>
                </a:lnTo>
                <a:cubicBezTo>
                  <a:pt x="1147937" y="558954"/>
                  <a:pt x="1107681" y="525241"/>
                  <a:pt x="1058024" y="525241"/>
                </a:cubicBezTo>
                <a:lnTo>
                  <a:pt x="504571" y="525241"/>
                </a:lnTo>
                <a:lnTo>
                  <a:pt x="560792" y="477008"/>
                </a:lnTo>
                <a:cubicBezTo>
                  <a:pt x="595479" y="447248"/>
                  <a:pt x="594791" y="399574"/>
                  <a:pt x="559257" y="370525"/>
                </a:cubicBezTo>
                <a:cubicBezTo>
                  <a:pt x="541491" y="356000"/>
                  <a:pt x="518375" y="348881"/>
                  <a:pt x="495366" y="349114"/>
                </a:cubicBezTo>
                <a:close/>
                <a:moveTo>
                  <a:pt x="181120" y="0"/>
                </a:moveTo>
                <a:lnTo>
                  <a:pt x="1926893" y="0"/>
                </a:lnTo>
                <a:cubicBezTo>
                  <a:pt x="2026923" y="0"/>
                  <a:pt x="2108013" y="81090"/>
                  <a:pt x="2108013" y="181120"/>
                </a:cubicBezTo>
                <a:lnTo>
                  <a:pt x="2108013" y="1933457"/>
                </a:lnTo>
                <a:cubicBezTo>
                  <a:pt x="2108013" y="2033487"/>
                  <a:pt x="2026923" y="2114577"/>
                  <a:pt x="1926893" y="2114577"/>
                </a:cubicBezTo>
                <a:lnTo>
                  <a:pt x="181120" y="2114577"/>
                </a:lnTo>
                <a:cubicBezTo>
                  <a:pt x="81090" y="2114577"/>
                  <a:pt x="0" y="2033487"/>
                  <a:pt x="0" y="1933457"/>
                </a:cubicBezTo>
                <a:lnTo>
                  <a:pt x="0" y="181120"/>
                </a:lnTo>
                <a:cubicBezTo>
                  <a:pt x="0" y="81090"/>
                  <a:pt x="81090" y="0"/>
                  <a:pt x="181120" y="0"/>
                </a:cubicBezTo>
                <a:close/>
              </a:path>
            </a:pathLst>
          </a:custGeom>
          <a:solidFill>
            <a:srgbClr val="70D7F4"/>
          </a:solidFill>
          <a:ln w="25400" cap="flat" cmpd="sng" algn="ctr">
            <a:noFill/>
            <a:prstDash val="solid"/>
          </a:ln>
          <a:effectLst/>
        </p:spPr>
        <p:txBody>
          <a:bodyPr lIns="121893" tIns="60947" rIns="121893" bIns="60947" anchor="ctr"/>
          <a:lstStyle/>
          <a:p>
            <a:pPr algn="ctr" defTabSz="608926">
              <a:defRPr/>
            </a:pPr>
            <a:endParaRPr lang="en-US" sz="2133" kern="0">
              <a:solidFill>
                <a:schemeClr val="tx2">
                  <a:lumMod val="50000"/>
                </a:schemeClr>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1" name="Rectangle 60"/>
          <p:cNvSpPr/>
          <p:nvPr/>
        </p:nvSpPr>
        <p:spPr bwMode="auto">
          <a:xfrm>
            <a:off x="4318768" y="2326217"/>
            <a:ext cx="3238500" cy="3718983"/>
          </a:xfrm>
          <a:prstGeom prst="rect">
            <a:avLst/>
          </a:prstGeom>
          <a:solidFill>
            <a:schemeClr val="bg1">
              <a:lumMod val="85000"/>
              <a:alpha val="36000"/>
            </a:schemeClr>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1067">
              <a:solidFill>
                <a:schemeClr val="tx1"/>
              </a:solidFill>
              <a:latin typeface="Arial" panose="020B0604020202020204" pitchFamily="34" charset="0"/>
              <a:cs typeface="Arial" panose="020B0604020202020204" pitchFamily="34" charset="0"/>
            </a:endParaRPr>
          </a:p>
        </p:txBody>
      </p:sp>
      <p:sp>
        <p:nvSpPr>
          <p:cNvPr id="62" name="Rectangle 61"/>
          <p:cNvSpPr/>
          <p:nvPr/>
        </p:nvSpPr>
        <p:spPr bwMode="auto">
          <a:xfrm>
            <a:off x="4318768" y="2015067"/>
            <a:ext cx="3238500" cy="1066799"/>
          </a:xfrm>
          <a:prstGeom prst="rect">
            <a:avLst/>
          </a:prstGeom>
          <a:solidFill>
            <a:srgbClr val="76D6FF"/>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133">
              <a:solidFill>
                <a:schemeClr val="tx1"/>
              </a:solidFill>
              <a:latin typeface="Arial" panose="020B0604020202020204" pitchFamily="34" charset="0"/>
              <a:cs typeface="Arial" panose="020B0604020202020204" pitchFamily="34" charset="0"/>
            </a:endParaRPr>
          </a:p>
        </p:txBody>
      </p:sp>
      <p:sp>
        <p:nvSpPr>
          <p:cNvPr id="76836" name="Rectangle 62"/>
          <p:cNvSpPr>
            <a:spLocks noChangeArrowheads="1"/>
          </p:cNvSpPr>
          <p:nvPr/>
        </p:nvSpPr>
        <p:spPr bwMode="auto">
          <a:xfrm>
            <a:off x="4370353" y="2108873"/>
            <a:ext cx="3136836" cy="3796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67">
                <a:latin typeface="Arial" panose="020B0604020202020204" pitchFamily="34" charset="0"/>
                <a:cs typeface="Arial" panose="020B0604020202020204" pitchFamily="34" charset="0"/>
              </a:rPr>
              <a:t>VLANs</a:t>
            </a:r>
          </a:p>
        </p:txBody>
      </p:sp>
      <p:cxnSp>
        <p:nvCxnSpPr>
          <p:cNvPr id="64" name="Straight Connector 63"/>
          <p:cNvCxnSpPr/>
          <p:nvPr/>
        </p:nvCxnSpPr>
        <p:spPr bwMode="auto">
          <a:xfrm>
            <a:off x="5267035" y="3829050"/>
            <a:ext cx="766233" cy="0"/>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65" name="Straight Connector 64"/>
          <p:cNvCxnSpPr/>
          <p:nvPr/>
        </p:nvCxnSpPr>
        <p:spPr bwMode="auto">
          <a:xfrm>
            <a:off x="5326301" y="4040717"/>
            <a:ext cx="882651" cy="840316"/>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cxnSp>
        <p:nvCxnSpPr>
          <p:cNvPr id="66" name="Straight Connector 65"/>
          <p:cNvCxnSpPr/>
          <p:nvPr/>
        </p:nvCxnSpPr>
        <p:spPr bwMode="auto">
          <a:xfrm>
            <a:off x="5087119" y="4070351"/>
            <a:ext cx="0" cy="1265766"/>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67" name="TextBox 66"/>
          <p:cNvSpPr txBox="1"/>
          <p:nvPr/>
        </p:nvSpPr>
        <p:spPr bwMode="auto">
          <a:xfrm>
            <a:off x="5885102" y="4012771"/>
            <a:ext cx="1367367" cy="307778"/>
          </a:xfrm>
          <a:prstGeom prst="rect">
            <a:avLst/>
          </a:prstGeom>
          <a:ln>
            <a:solidFill>
              <a:schemeClr val="tx1">
                <a:lumMod val="50000"/>
                <a:lumOff val="50000"/>
              </a:schemeClr>
            </a:solidFill>
          </a:ln>
        </p:spPr>
        <p:txBody>
          <a:bodyPr anchor="ctr">
            <a:spAutoFit/>
          </a:bodyPr>
          <a:lstStyle>
            <a:defPPr>
              <a:defRPr lang="en-US"/>
            </a:defPPr>
            <a:lvl1pPr>
              <a:defRPr sz="1400">
                <a:solidFill>
                  <a:srgbClr val="435153"/>
                </a:solidFill>
              </a:defRPr>
            </a:lvl1pPr>
          </a:lstStyle>
          <a:p>
            <a:pPr algn="ctr" eaLnBrk="1" hangingPunct="1">
              <a:defRPr/>
            </a:pPr>
            <a:r>
              <a:rPr lang="en-US">
                <a:solidFill>
                  <a:schemeClr val="tx1"/>
                </a:solidFill>
                <a:latin typeface="Arial" panose="020B0604020202020204" pitchFamily="34" charset="0"/>
                <a:ea typeface="ＭＳ Ｐゴシック" panose="020B0600070205080204" pitchFamily="34" charset="-128"/>
                <a:cs typeface="Arial" panose="020B0604020202020204" pitchFamily="34" charset="0"/>
              </a:rPr>
              <a:t>Remediation</a:t>
            </a:r>
          </a:p>
        </p:txBody>
      </p:sp>
      <p:sp>
        <p:nvSpPr>
          <p:cNvPr id="76841" name="TextBox 67"/>
          <p:cNvSpPr txBox="1">
            <a:spLocks noChangeArrowheads="1"/>
          </p:cNvSpPr>
          <p:nvPr/>
        </p:nvSpPr>
        <p:spPr bwMode="auto">
          <a:xfrm>
            <a:off x="4454299" y="2582856"/>
            <a:ext cx="3136836"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a:latin typeface="Arial" panose="020B0604020202020204" pitchFamily="34" charset="0"/>
                <a:cs typeface="Arial" panose="020B0604020202020204" pitchFamily="34" charset="0"/>
              </a:rPr>
              <a:t>Dynamic VLAN Assignments</a:t>
            </a:r>
          </a:p>
        </p:txBody>
      </p:sp>
      <p:sp>
        <p:nvSpPr>
          <p:cNvPr id="69" name="Freeform 68"/>
          <p:cNvSpPr>
            <a:spLocks noChangeAspect="1"/>
          </p:cNvSpPr>
          <p:nvPr/>
        </p:nvSpPr>
        <p:spPr bwMode="auto">
          <a:xfrm>
            <a:off x="4397085" y="4724400"/>
            <a:ext cx="1443566" cy="857250"/>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76843" name="TextBox 69"/>
          <p:cNvSpPr txBox="1">
            <a:spLocks noChangeArrowheads="1"/>
          </p:cNvSpPr>
          <p:nvPr/>
        </p:nvSpPr>
        <p:spPr bwMode="auto">
          <a:xfrm>
            <a:off x="4458349" y="5103204"/>
            <a:ext cx="1320750" cy="482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67" b="1">
                <a:latin typeface="Arial" panose="020B0604020202020204" pitchFamily="34" charset="0"/>
                <a:cs typeface="Arial" panose="020B0604020202020204" pitchFamily="34" charset="0"/>
              </a:rPr>
              <a:t>Employees</a:t>
            </a:r>
          </a:p>
          <a:p>
            <a:pPr algn="ctr" eaLnBrk="1" hangingPunct="1"/>
            <a:r>
              <a:rPr lang="en-US" altLang="en-US" sz="1067">
                <a:latin typeface="Arial" panose="020B0604020202020204" pitchFamily="34" charset="0"/>
                <a:cs typeface="Arial" panose="020B0604020202020204" pitchFamily="34" charset="0"/>
              </a:rPr>
              <a:t>VLAN 3</a:t>
            </a:r>
          </a:p>
        </p:txBody>
      </p:sp>
      <p:sp>
        <p:nvSpPr>
          <p:cNvPr id="71" name="Freeform 70"/>
          <p:cNvSpPr>
            <a:spLocks noChangeAspect="1"/>
          </p:cNvSpPr>
          <p:nvPr/>
        </p:nvSpPr>
        <p:spPr bwMode="auto">
          <a:xfrm>
            <a:off x="5815252" y="4379384"/>
            <a:ext cx="1441449" cy="85936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76845" name="TextBox 71"/>
          <p:cNvSpPr txBox="1">
            <a:spLocks noChangeArrowheads="1"/>
          </p:cNvSpPr>
          <p:nvPr/>
        </p:nvSpPr>
        <p:spPr bwMode="auto">
          <a:xfrm>
            <a:off x="5959688" y="4728429"/>
            <a:ext cx="1131324" cy="482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467" b="1">
                <a:latin typeface="Arial" panose="020B0604020202020204" pitchFamily="34" charset="0"/>
                <a:cs typeface="Arial" panose="020B0604020202020204" pitchFamily="34" charset="0"/>
              </a:rPr>
              <a:t>Guest</a:t>
            </a:r>
          </a:p>
          <a:p>
            <a:pPr algn="ctr" eaLnBrk="1" hangingPunct="1"/>
            <a:r>
              <a:rPr lang="en-US" altLang="en-US" sz="1067">
                <a:latin typeface="Arial" panose="020B0604020202020204" pitchFamily="34" charset="0"/>
                <a:cs typeface="Arial" panose="020B0604020202020204" pitchFamily="34" charset="0"/>
              </a:rPr>
              <a:t>VLAN 4</a:t>
            </a:r>
          </a:p>
        </p:txBody>
      </p:sp>
      <p:sp>
        <p:nvSpPr>
          <p:cNvPr id="73" name="Freeform 72"/>
          <p:cNvSpPr>
            <a:spLocks noChangeAspect="1"/>
          </p:cNvSpPr>
          <p:nvPr/>
        </p:nvSpPr>
        <p:spPr bwMode="auto">
          <a:xfrm>
            <a:off x="5870286" y="3189817"/>
            <a:ext cx="1441449" cy="85936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74" name="Freeform 73"/>
          <p:cNvSpPr>
            <a:spLocks noChangeAspect="1"/>
          </p:cNvSpPr>
          <p:nvPr/>
        </p:nvSpPr>
        <p:spPr bwMode="auto">
          <a:xfrm>
            <a:off x="6291501" y="3496734"/>
            <a:ext cx="266700" cy="431800"/>
          </a:xfrm>
          <a:custGeom>
            <a:avLst/>
            <a:gdLst>
              <a:gd name="connsiteX0" fmla="*/ 898403 w 1780674"/>
              <a:gd name="connsiteY0" fmla="*/ 2384816 h 2899610"/>
              <a:gd name="connsiteX1" fmla="*/ 1003911 w 1780674"/>
              <a:gd name="connsiteY1" fmla="*/ 2487812 h 2899610"/>
              <a:gd name="connsiteX2" fmla="*/ 898403 w 1780674"/>
              <a:gd name="connsiteY2" fmla="*/ 2590808 h 2899610"/>
              <a:gd name="connsiteX3" fmla="*/ 792895 w 1780674"/>
              <a:gd name="connsiteY3" fmla="*/ 2487812 h 2899610"/>
              <a:gd name="connsiteX4" fmla="*/ 898403 w 1780674"/>
              <a:gd name="connsiteY4" fmla="*/ 2384816 h 2899610"/>
              <a:gd name="connsiteX5" fmla="*/ 902560 w 1780674"/>
              <a:gd name="connsiteY5" fmla="*/ 2254908 h 2899610"/>
              <a:gd name="connsiteX6" fmla="*/ 673960 w 1780674"/>
              <a:gd name="connsiteY6" fmla="*/ 2483508 h 2899610"/>
              <a:gd name="connsiteX7" fmla="*/ 902560 w 1780674"/>
              <a:gd name="connsiteY7" fmla="*/ 2712108 h 2899610"/>
              <a:gd name="connsiteX8" fmla="*/ 1131160 w 1780674"/>
              <a:gd name="connsiteY8" fmla="*/ 2483508 h 2899610"/>
              <a:gd name="connsiteX9" fmla="*/ 902560 w 1780674"/>
              <a:gd name="connsiteY9" fmla="*/ 2254908 h 2899610"/>
              <a:gd name="connsiteX10" fmla="*/ 320039 w 1780674"/>
              <a:gd name="connsiteY10" fmla="*/ 1805835 h 2899610"/>
              <a:gd name="connsiteX11" fmla="*/ 1498332 w 1780674"/>
              <a:gd name="connsiteY11" fmla="*/ 1805835 h 2899610"/>
              <a:gd name="connsiteX12" fmla="*/ 1498332 w 1780674"/>
              <a:gd name="connsiteY12" fmla="*/ 1942574 h 2899610"/>
              <a:gd name="connsiteX13" fmla="*/ 320039 w 1780674"/>
              <a:gd name="connsiteY13" fmla="*/ 1942574 h 2899610"/>
              <a:gd name="connsiteX14" fmla="*/ 228601 w 1780674"/>
              <a:gd name="connsiteY14" fmla="*/ 1701943 h 2899610"/>
              <a:gd name="connsiteX15" fmla="*/ 228601 w 1780674"/>
              <a:gd name="connsiteY15" fmla="*/ 2038827 h 2899610"/>
              <a:gd name="connsiteX16" fmla="*/ 1588170 w 1780674"/>
              <a:gd name="connsiteY16" fmla="*/ 2038827 h 2899610"/>
              <a:gd name="connsiteX17" fmla="*/ 1588170 w 1780674"/>
              <a:gd name="connsiteY17" fmla="*/ 1701943 h 2899610"/>
              <a:gd name="connsiteX18" fmla="*/ 320039 w 1780674"/>
              <a:gd name="connsiteY18" fmla="*/ 1348010 h 2899610"/>
              <a:gd name="connsiteX19" fmla="*/ 1498332 w 1780674"/>
              <a:gd name="connsiteY19" fmla="*/ 1348010 h 2899610"/>
              <a:gd name="connsiteX20" fmla="*/ 1498332 w 1780674"/>
              <a:gd name="connsiteY20" fmla="*/ 1484749 h 2899610"/>
              <a:gd name="connsiteX21" fmla="*/ 320039 w 1780674"/>
              <a:gd name="connsiteY21" fmla="*/ 1484749 h 2899610"/>
              <a:gd name="connsiteX22" fmla="*/ 228601 w 1780674"/>
              <a:gd name="connsiteY22" fmla="*/ 1244118 h 2899610"/>
              <a:gd name="connsiteX23" fmla="*/ 228601 w 1780674"/>
              <a:gd name="connsiteY23" fmla="*/ 1581002 h 2899610"/>
              <a:gd name="connsiteX24" fmla="*/ 1588170 w 1780674"/>
              <a:gd name="connsiteY24" fmla="*/ 1581002 h 2899610"/>
              <a:gd name="connsiteX25" fmla="*/ 1588170 w 1780674"/>
              <a:gd name="connsiteY25" fmla="*/ 1244118 h 2899610"/>
              <a:gd name="connsiteX26" fmla="*/ 320039 w 1780674"/>
              <a:gd name="connsiteY26" fmla="*/ 892262 h 2899610"/>
              <a:gd name="connsiteX27" fmla="*/ 1498332 w 1780674"/>
              <a:gd name="connsiteY27" fmla="*/ 892262 h 2899610"/>
              <a:gd name="connsiteX28" fmla="*/ 1498332 w 1780674"/>
              <a:gd name="connsiteY28" fmla="*/ 1029001 h 2899610"/>
              <a:gd name="connsiteX29" fmla="*/ 320039 w 1780674"/>
              <a:gd name="connsiteY29" fmla="*/ 1029001 h 2899610"/>
              <a:gd name="connsiteX30" fmla="*/ 228601 w 1780674"/>
              <a:gd name="connsiteY30" fmla="*/ 788370 h 2899610"/>
              <a:gd name="connsiteX31" fmla="*/ 228601 w 1780674"/>
              <a:gd name="connsiteY31" fmla="*/ 1125254 h 2899610"/>
              <a:gd name="connsiteX32" fmla="*/ 1588170 w 1780674"/>
              <a:gd name="connsiteY32" fmla="*/ 1125254 h 2899610"/>
              <a:gd name="connsiteX33" fmla="*/ 1588170 w 1780674"/>
              <a:gd name="connsiteY33" fmla="*/ 788370 h 2899610"/>
              <a:gd name="connsiteX34" fmla="*/ 320039 w 1780674"/>
              <a:gd name="connsiteY34" fmla="*/ 421392 h 2899610"/>
              <a:gd name="connsiteX35" fmla="*/ 1498332 w 1780674"/>
              <a:gd name="connsiteY35" fmla="*/ 421392 h 2899610"/>
              <a:gd name="connsiteX36" fmla="*/ 1498332 w 1780674"/>
              <a:gd name="connsiteY36" fmla="*/ 558131 h 2899610"/>
              <a:gd name="connsiteX37" fmla="*/ 320039 w 1780674"/>
              <a:gd name="connsiteY37" fmla="*/ 558131 h 2899610"/>
              <a:gd name="connsiteX38" fmla="*/ 228601 w 1780674"/>
              <a:gd name="connsiteY38" fmla="*/ 317500 h 2899610"/>
              <a:gd name="connsiteX39" fmla="*/ 228601 w 1780674"/>
              <a:gd name="connsiteY39" fmla="*/ 654384 h 2899610"/>
              <a:gd name="connsiteX40" fmla="*/ 1588170 w 1780674"/>
              <a:gd name="connsiteY40" fmla="*/ 654384 h 2899610"/>
              <a:gd name="connsiteX41" fmla="*/ 1588170 w 1780674"/>
              <a:gd name="connsiteY41" fmla="*/ 317500 h 2899610"/>
              <a:gd name="connsiteX42" fmla="*/ 116314 w 1780674"/>
              <a:gd name="connsiteY42" fmla="*/ 0 h 2899610"/>
              <a:gd name="connsiteX43" fmla="*/ 1664360 w 1780674"/>
              <a:gd name="connsiteY43" fmla="*/ 0 h 2899610"/>
              <a:gd name="connsiteX44" fmla="*/ 1780674 w 1780674"/>
              <a:gd name="connsiteY44" fmla="*/ 116314 h 2899610"/>
              <a:gd name="connsiteX45" fmla="*/ 1780674 w 1780674"/>
              <a:gd name="connsiteY45" fmla="*/ 2783296 h 2899610"/>
              <a:gd name="connsiteX46" fmla="*/ 1664360 w 1780674"/>
              <a:gd name="connsiteY46" fmla="*/ 2899610 h 2899610"/>
              <a:gd name="connsiteX47" fmla="*/ 116314 w 1780674"/>
              <a:gd name="connsiteY47" fmla="*/ 2899610 h 2899610"/>
              <a:gd name="connsiteX48" fmla="*/ 0 w 1780674"/>
              <a:gd name="connsiteY48" fmla="*/ 2783296 h 2899610"/>
              <a:gd name="connsiteX49" fmla="*/ 0 w 1780674"/>
              <a:gd name="connsiteY49" fmla="*/ 116314 h 2899610"/>
              <a:gd name="connsiteX50" fmla="*/ 116314 w 1780674"/>
              <a:gd name="connsiteY50" fmla="*/ 0 h 289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0674" h="2899610">
                <a:moveTo>
                  <a:pt x="898403" y="2384816"/>
                </a:moveTo>
                <a:cubicBezTo>
                  <a:pt x="956673" y="2384816"/>
                  <a:pt x="1003911" y="2430929"/>
                  <a:pt x="1003911" y="2487812"/>
                </a:cubicBezTo>
                <a:cubicBezTo>
                  <a:pt x="1003911" y="2544695"/>
                  <a:pt x="956673" y="2590808"/>
                  <a:pt x="898403" y="2590808"/>
                </a:cubicBezTo>
                <a:cubicBezTo>
                  <a:pt x="840133" y="2590808"/>
                  <a:pt x="792895" y="2544695"/>
                  <a:pt x="792895" y="2487812"/>
                </a:cubicBezTo>
                <a:cubicBezTo>
                  <a:pt x="792895" y="2430929"/>
                  <a:pt x="840133" y="2384816"/>
                  <a:pt x="898403" y="2384816"/>
                </a:cubicBezTo>
                <a:close/>
                <a:moveTo>
                  <a:pt x="902560" y="2254908"/>
                </a:moveTo>
                <a:cubicBezTo>
                  <a:pt x="776308" y="2254908"/>
                  <a:pt x="673960" y="2357256"/>
                  <a:pt x="673960" y="2483508"/>
                </a:cubicBezTo>
                <a:cubicBezTo>
                  <a:pt x="673960" y="2609760"/>
                  <a:pt x="776308" y="2712108"/>
                  <a:pt x="902560" y="2712108"/>
                </a:cubicBezTo>
                <a:cubicBezTo>
                  <a:pt x="1028812" y="2712108"/>
                  <a:pt x="1131160" y="2609760"/>
                  <a:pt x="1131160" y="2483508"/>
                </a:cubicBezTo>
                <a:cubicBezTo>
                  <a:pt x="1131160" y="2357256"/>
                  <a:pt x="1028812" y="2254908"/>
                  <a:pt x="902560" y="2254908"/>
                </a:cubicBezTo>
                <a:close/>
                <a:moveTo>
                  <a:pt x="320039" y="1805835"/>
                </a:moveTo>
                <a:lnTo>
                  <a:pt x="1498332" y="1805835"/>
                </a:lnTo>
                <a:lnTo>
                  <a:pt x="1498332" y="1942574"/>
                </a:lnTo>
                <a:lnTo>
                  <a:pt x="320039" y="1942574"/>
                </a:lnTo>
                <a:close/>
                <a:moveTo>
                  <a:pt x="228601" y="1701943"/>
                </a:moveTo>
                <a:lnTo>
                  <a:pt x="228601" y="2038827"/>
                </a:lnTo>
                <a:lnTo>
                  <a:pt x="1588170" y="2038827"/>
                </a:lnTo>
                <a:lnTo>
                  <a:pt x="1588170" y="1701943"/>
                </a:lnTo>
                <a:close/>
                <a:moveTo>
                  <a:pt x="320039" y="1348010"/>
                </a:moveTo>
                <a:lnTo>
                  <a:pt x="1498332" y="1348010"/>
                </a:lnTo>
                <a:lnTo>
                  <a:pt x="1498332" y="1484749"/>
                </a:lnTo>
                <a:lnTo>
                  <a:pt x="320039" y="1484749"/>
                </a:lnTo>
                <a:close/>
                <a:moveTo>
                  <a:pt x="228601" y="1244118"/>
                </a:moveTo>
                <a:lnTo>
                  <a:pt x="228601" y="1581002"/>
                </a:lnTo>
                <a:lnTo>
                  <a:pt x="1588170" y="1581002"/>
                </a:lnTo>
                <a:lnTo>
                  <a:pt x="1588170" y="1244118"/>
                </a:lnTo>
                <a:close/>
                <a:moveTo>
                  <a:pt x="320039" y="892262"/>
                </a:moveTo>
                <a:lnTo>
                  <a:pt x="1498332" y="892262"/>
                </a:lnTo>
                <a:lnTo>
                  <a:pt x="1498332" y="1029001"/>
                </a:lnTo>
                <a:lnTo>
                  <a:pt x="320039" y="1029001"/>
                </a:lnTo>
                <a:close/>
                <a:moveTo>
                  <a:pt x="228601" y="788370"/>
                </a:moveTo>
                <a:lnTo>
                  <a:pt x="228601" y="1125254"/>
                </a:lnTo>
                <a:lnTo>
                  <a:pt x="1588170" y="1125254"/>
                </a:lnTo>
                <a:lnTo>
                  <a:pt x="1588170" y="788370"/>
                </a:lnTo>
                <a:close/>
                <a:moveTo>
                  <a:pt x="320039" y="421392"/>
                </a:moveTo>
                <a:lnTo>
                  <a:pt x="1498332" y="421392"/>
                </a:lnTo>
                <a:lnTo>
                  <a:pt x="1498332" y="558131"/>
                </a:lnTo>
                <a:lnTo>
                  <a:pt x="320039" y="558131"/>
                </a:lnTo>
                <a:close/>
                <a:moveTo>
                  <a:pt x="228601" y="317500"/>
                </a:moveTo>
                <a:lnTo>
                  <a:pt x="228601" y="654384"/>
                </a:lnTo>
                <a:lnTo>
                  <a:pt x="1588170" y="654384"/>
                </a:lnTo>
                <a:lnTo>
                  <a:pt x="1588170" y="317500"/>
                </a:lnTo>
                <a:close/>
                <a:moveTo>
                  <a:pt x="116314" y="0"/>
                </a:moveTo>
                <a:lnTo>
                  <a:pt x="1664360" y="0"/>
                </a:lnTo>
                <a:cubicBezTo>
                  <a:pt x="1728598" y="0"/>
                  <a:pt x="1780674" y="52076"/>
                  <a:pt x="1780674" y="116314"/>
                </a:cubicBezTo>
                <a:lnTo>
                  <a:pt x="1780674" y="2783296"/>
                </a:lnTo>
                <a:cubicBezTo>
                  <a:pt x="1780674" y="2847534"/>
                  <a:pt x="1728598" y="2899610"/>
                  <a:pt x="1664360" y="2899610"/>
                </a:cubicBezTo>
                <a:lnTo>
                  <a:pt x="116314" y="2899610"/>
                </a:lnTo>
                <a:cubicBezTo>
                  <a:pt x="52076" y="2899610"/>
                  <a:pt x="0" y="2847534"/>
                  <a:pt x="0" y="2783296"/>
                </a:cubicBezTo>
                <a:lnTo>
                  <a:pt x="0" y="116314"/>
                </a:lnTo>
                <a:cubicBezTo>
                  <a:pt x="0" y="52076"/>
                  <a:pt x="52076" y="0"/>
                  <a:pt x="116314" y="0"/>
                </a:cubicBezTo>
                <a:close/>
              </a:path>
            </a:pathLst>
          </a:custGeom>
          <a:solidFill>
            <a:schemeClr val="bg1"/>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75" name="Freeform 74"/>
          <p:cNvSpPr>
            <a:spLocks noChangeAspect="1"/>
          </p:cNvSpPr>
          <p:nvPr/>
        </p:nvSpPr>
        <p:spPr bwMode="auto">
          <a:xfrm>
            <a:off x="6600535" y="3500966"/>
            <a:ext cx="266700" cy="431800"/>
          </a:xfrm>
          <a:custGeom>
            <a:avLst/>
            <a:gdLst>
              <a:gd name="connsiteX0" fmla="*/ 898403 w 1780674"/>
              <a:gd name="connsiteY0" fmla="*/ 2384816 h 2899610"/>
              <a:gd name="connsiteX1" fmla="*/ 1003911 w 1780674"/>
              <a:gd name="connsiteY1" fmla="*/ 2487812 h 2899610"/>
              <a:gd name="connsiteX2" fmla="*/ 898403 w 1780674"/>
              <a:gd name="connsiteY2" fmla="*/ 2590808 h 2899610"/>
              <a:gd name="connsiteX3" fmla="*/ 792895 w 1780674"/>
              <a:gd name="connsiteY3" fmla="*/ 2487812 h 2899610"/>
              <a:gd name="connsiteX4" fmla="*/ 898403 w 1780674"/>
              <a:gd name="connsiteY4" fmla="*/ 2384816 h 2899610"/>
              <a:gd name="connsiteX5" fmla="*/ 902560 w 1780674"/>
              <a:gd name="connsiteY5" fmla="*/ 2254908 h 2899610"/>
              <a:gd name="connsiteX6" fmla="*/ 673960 w 1780674"/>
              <a:gd name="connsiteY6" fmla="*/ 2483508 h 2899610"/>
              <a:gd name="connsiteX7" fmla="*/ 902560 w 1780674"/>
              <a:gd name="connsiteY7" fmla="*/ 2712108 h 2899610"/>
              <a:gd name="connsiteX8" fmla="*/ 1131160 w 1780674"/>
              <a:gd name="connsiteY8" fmla="*/ 2483508 h 2899610"/>
              <a:gd name="connsiteX9" fmla="*/ 902560 w 1780674"/>
              <a:gd name="connsiteY9" fmla="*/ 2254908 h 2899610"/>
              <a:gd name="connsiteX10" fmla="*/ 320039 w 1780674"/>
              <a:gd name="connsiteY10" fmla="*/ 1805835 h 2899610"/>
              <a:gd name="connsiteX11" fmla="*/ 1498332 w 1780674"/>
              <a:gd name="connsiteY11" fmla="*/ 1805835 h 2899610"/>
              <a:gd name="connsiteX12" fmla="*/ 1498332 w 1780674"/>
              <a:gd name="connsiteY12" fmla="*/ 1942574 h 2899610"/>
              <a:gd name="connsiteX13" fmla="*/ 320039 w 1780674"/>
              <a:gd name="connsiteY13" fmla="*/ 1942574 h 2899610"/>
              <a:gd name="connsiteX14" fmla="*/ 228601 w 1780674"/>
              <a:gd name="connsiteY14" fmla="*/ 1701943 h 2899610"/>
              <a:gd name="connsiteX15" fmla="*/ 228601 w 1780674"/>
              <a:gd name="connsiteY15" fmla="*/ 2038827 h 2899610"/>
              <a:gd name="connsiteX16" fmla="*/ 1588170 w 1780674"/>
              <a:gd name="connsiteY16" fmla="*/ 2038827 h 2899610"/>
              <a:gd name="connsiteX17" fmla="*/ 1588170 w 1780674"/>
              <a:gd name="connsiteY17" fmla="*/ 1701943 h 2899610"/>
              <a:gd name="connsiteX18" fmla="*/ 320039 w 1780674"/>
              <a:gd name="connsiteY18" fmla="*/ 1348010 h 2899610"/>
              <a:gd name="connsiteX19" fmla="*/ 1498332 w 1780674"/>
              <a:gd name="connsiteY19" fmla="*/ 1348010 h 2899610"/>
              <a:gd name="connsiteX20" fmla="*/ 1498332 w 1780674"/>
              <a:gd name="connsiteY20" fmla="*/ 1484749 h 2899610"/>
              <a:gd name="connsiteX21" fmla="*/ 320039 w 1780674"/>
              <a:gd name="connsiteY21" fmla="*/ 1484749 h 2899610"/>
              <a:gd name="connsiteX22" fmla="*/ 228601 w 1780674"/>
              <a:gd name="connsiteY22" fmla="*/ 1244118 h 2899610"/>
              <a:gd name="connsiteX23" fmla="*/ 228601 w 1780674"/>
              <a:gd name="connsiteY23" fmla="*/ 1581002 h 2899610"/>
              <a:gd name="connsiteX24" fmla="*/ 1588170 w 1780674"/>
              <a:gd name="connsiteY24" fmla="*/ 1581002 h 2899610"/>
              <a:gd name="connsiteX25" fmla="*/ 1588170 w 1780674"/>
              <a:gd name="connsiteY25" fmla="*/ 1244118 h 2899610"/>
              <a:gd name="connsiteX26" fmla="*/ 320039 w 1780674"/>
              <a:gd name="connsiteY26" fmla="*/ 892262 h 2899610"/>
              <a:gd name="connsiteX27" fmla="*/ 1498332 w 1780674"/>
              <a:gd name="connsiteY27" fmla="*/ 892262 h 2899610"/>
              <a:gd name="connsiteX28" fmla="*/ 1498332 w 1780674"/>
              <a:gd name="connsiteY28" fmla="*/ 1029001 h 2899610"/>
              <a:gd name="connsiteX29" fmla="*/ 320039 w 1780674"/>
              <a:gd name="connsiteY29" fmla="*/ 1029001 h 2899610"/>
              <a:gd name="connsiteX30" fmla="*/ 228601 w 1780674"/>
              <a:gd name="connsiteY30" fmla="*/ 788370 h 2899610"/>
              <a:gd name="connsiteX31" fmla="*/ 228601 w 1780674"/>
              <a:gd name="connsiteY31" fmla="*/ 1125254 h 2899610"/>
              <a:gd name="connsiteX32" fmla="*/ 1588170 w 1780674"/>
              <a:gd name="connsiteY32" fmla="*/ 1125254 h 2899610"/>
              <a:gd name="connsiteX33" fmla="*/ 1588170 w 1780674"/>
              <a:gd name="connsiteY33" fmla="*/ 788370 h 2899610"/>
              <a:gd name="connsiteX34" fmla="*/ 320039 w 1780674"/>
              <a:gd name="connsiteY34" fmla="*/ 421392 h 2899610"/>
              <a:gd name="connsiteX35" fmla="*/ 1498332 w 1780674"/>
              <a:gd name="connsiteY35" fmla="*/ 421392 h 2899610"/>
              <a:gd name="connsiteX36" fmla="*/ 1498332 w 1780674"/>
              <a:gd name="connsiteY36" fmla="*/ 558131 h 2899610"/>
              <a:gd name="connsiteX37" fmla="*/ 320039 w 1780674"/>
              <a:gd name="connsiteY37" fmla="*/ 558131 h 2899610"/>
              <a:gd name="connsiteX38" fmla="*/ 228601 w 1780674"/>
              <a:gd name="connsiteY38" fmla="*/ 317500 h 2899610"/>
              <a:gd name="connsiteX39" fmla="*/ 228601 w 1780674"/>
              <a:gd name="connsiteY39" fmla="*/ 654384 h 2899610"/>
              <a:gd name="connsiteX40" fmla="*/ 1588170 w 1780674"/>
              <a:gd name="connsiteY40" fmla="*/ 654384 h 2899610"/>
              <a:gd name="connsiteX41" fmla="*/ 1588170 w 1780674"/>
              <a:gd name="connsiteY41" fmla="*/ 317500 h 2899610"/>
              <a:gd name="connsiteX42" fmla="*/ 116314 w 1780674"/>
              <a:gd name="connsiteY42" fmla="*/ 0 h 2899610"/>
              <a:gd name="connsiteX43" fmla="*/ 1664360 w 1780674"/>
              <a:gd name="connsiteY43" fmla="*/ 0 h 2899610"/>
              <a:gd name="connsiteX44" fmla="*/ 1780674 w 1780674"/>
              <a:gd name="connsiteY44" fmla="*/ 116314 h 2899610"/>
              <a:gd name="connsiteX45" fmla="*/ 1780674 w 1780674"/>
              <a:gd name="connsiteY45" fmla="*/ 2783296 h 2899610"/>
              <a:gd name="connsiteX46" fmla="*/ 1664360 w 1780674"/>
              <a:gd name="connsiteY46" fmla="*/ 2899610 h 2899610"/>
              <a:gd name="connsiteX47" fmla="*/ 116314 w 1780674"/>
              <a:gd name="connsiteY47" fmla="*/ 2899610 h 2899610"/>
              <a:gd name="connsiteX48" fmla="*/ 0 w 1780674"/>
              <a:gd name="connsiteY48" fmla="*/ 2783296 h 2899610"/>
              <a:gd name="connsiteX49" fmla="*/ 0 w 1780674"/>
              <a:gd name="connsiteY49" fmla="*/ 116314 h 2899610"/>
              <a:gd name="connsiteX50" fmla="*/ 116314 w 1780674"/>
              <a:gd name="connsiteY50" fmla="*/ 0 h 289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80674" h="2899610">
                <a:moveTo>
                  <a:pt x="898403" y="2384816"/>
                </a:moveTo>
                <a:cubicBezTo>
                  <a:pt x="956673" y="2384816"/>
                  <a:pt x="1003911" y="2430929"/>
                  <a:pt x="1003911" y="2487812"/>
                </a:cubicBezTo>
                <a:cubicBezTo>
                  <a:pt x="1003911" y="2544695"/>
                  <a:pt x="956673" y="2590808"/>
                  <a:pt x="898403" y="2590808"/>
                </a:cubicBezTo>
                <a:cubicBezTo>
                  <a:pt x="840133" y="2590808"/>
                  <a:pt x="792895" y="2544695"/>
                  <a:pt x="792895" y="2487812"/>
                </a:cubicBezTo>
                <a:cubicBezTo>
                  <a:pt x="792895" y="2430929"/>
                  <a:pt x="840133" y="2384816"/>
                  <a:pt x="898403" y="2384816"/>
                </a:cubicBezTo>
                <a:close/>
                <a:moveTo>
                  <a:pt x="902560" y="2254908"/>
                </a:moveTo>
                <a:cubicBezTo>
                  <a:pt x="776308" y="2254908"/>
                  <a:pt x="673960" y="2357256"/>
                  <a:pt x="673960" y="2483508"/>
                </a:cubicBezTo>
                <a:cubicBezTo>
                  <a:pt x="673960" y="2609760"/>
                  <a:pt x="776308" y="2712108"/>
                  <a:pt x="902560" y="2712108"/>
                </a:cubicBezTo>
                <a:cubicBezTo>
                  <a:pt x="1028812" y="2712108"/>
                  <a:pt x="1131160" y="2609760"/>
                  <a:pt x="1131160" y="2483508"/>
                </a:cubicBezTo>
                <a:cubicBezTo>
                  <a:pt x="1131160" y="2357256"/>
                  <a:pt x="1028812" y="2254908"/>
                  <a:pt x="902560" y="2254908"/>
                </a:cubicBezTo>
                <a:close/>
                <a:moveTo>
                  <a:pt x="320039" y="1805835"/>
                </a:moveTo>
                <a:lnTo>
                  <a:pt x="1498332" y="1805835"/>
                </a:lnTo>
                <a:lnTo>
                  <a:pt x="1498332" y="1942574"/>
                </a:lnTo>
                <a:lnTo>
                  <a:pt x="320039" y="1942574"/>
                </a:lnTo>
                <a:close/>
                <a:moveTo>
                  <a:pt x="228601" y="1701943"/>
                </a:moveTo>
                <a:lnTo>
                  <a:pt x="228601" y="2038827"/>
                </a:lnTo>
                <a:lnTo>
                  <a:pt x="1588170" y="2038827"/>
                </a:lnTo>
                <a:lnTo>
                  <a:pt x="1588170" y="1701943"/>
                </a:lnTo>
                <a:close/>
                <a:moveTo>
                  <a:pt x="320039" y="1348010"/>
                </a:moveTo>
                <a:lnTo>
                  <a:pt x="1498332" y="1348010"/>
                </a:lnTo>
                <a:lnTo>
                  <a:pt x="1498332" y="1484749"/>
                </a:lnTo>
                <a:lnTo>
                  <a:pt x="320039" y="1484749"/>
                </a:lnTo>
                <a:close/>
                <a:moveTo>
                  <a:pt x="228601" y="1244118"/>
                </a:moveTo>
                <a:lnTo>
                  <a:pt x="228601" y="1581002"/>
                </a:lnTo>
                <a:lnTo>
                  <a:pt x="1588170" y="1581002"/>
                </a:lnTo>
                <a:lnTo>
                  <a:pt x="1588170" y="1244118"/>
                </a:lnTo>
                <a:close/>
                <a:moveTo>
                  <a:pt x="320039" y="892262"/>
                </a:moveTo>
                <a:lnTo>
                  <a:pt x="1498332" y="892262"/>
                </a:lnTo>
                <a:lnTo>
                  <a:pt x="1498332" y="1029001"/>
                </a:lnTo>
                <a:lnTo>
                  <a:pt x="320039" y="1029001"/>
                </a:lnTo>
                <a:close/>
                <a:moveTo>
                  <a:pt x="228601" y="788370"/>
                </a:moveTo>
                <a:lnTo>
                  <a:pt x="228601" y="1125254"/>
                </a:lnTo>
                <a:lnTo>
                  <a:pt x="1588170" y="1125254"/>
                </a:lnTo>
                <a:lnTo>
                  <a:pt x="1588170" y="788370"/>
                </a:lnTo>
                <a:close/>
                <a:moveTo>
                  <a:pt x="320039" y="421392"/>
                </a:moveTo>
                <a:lnTo>
                  <a:pt x="1498332" y="421392"/>
                </a:lnTo>
                <a:lnTo>
                  <a:pt x="1498332" y="558131"/>
                </a:lnTo>
                <a:lnTo>
                  <a:pt x="320039" y="558131"/>
                </a:lnTo>
                <a:close/>
                <a:moveTo>
                  <a:pt x="228601" y="317500"/>
                </a:moveTo>
                <a:lnTo>
                  <a:pt x="228601" y="654384"/>
                </a:lnTo>
                <a:lnTo>
                  <a:pt x="1588170" y="654384"/>
                </a:lnTo>
                <a:lnTo>
                  <a:pt x="1588170" y="317500"/>
                </a:lnTo>
                <a:close/>
                <a:moveTo>
                  <a:pt x="116314" y="0"/>
                </a:moveTo>
                <a:lnTo>
                  <a:pt x="1664360" y="0"/>
                </a:lnTo>
                <a:cubicBezTo>
                  <a:pt x="1728598" y="0"/>
                  <a:pt x="1780674" y="52076"/>
                  <a:pt x="1780674" y="116314"/>
                </a:cubicBezTo>
                <a:lnTo>
                  <a:pt x="1780674" y="2783296"/>
                </a:lnTo>
                <a:cubicBezTo>
                  <a:pt x="1780674" y="2847534"/>
                  <a:pt x="1728598" y="2899610"/>
                  <a:pt x="1664360" y="2899610"/>
                </a:cubicBezTo>
                <a:lnTo>
                  <a:pt x="116314" y="2899610"/>
                </a:lnTo>
                <a:cubicBezTo>
                  <a:pt x="52076" y="2899610"/>
                  <a:pt x="0" y="2847534"/>
                  <a:pt x="0" y="2783296"/>
                </a:cubicBezTo>
                <a:lnTo>
                  <a:pt x="0" y="116314"/>
                </a:lnTo>
                <a:cubicBezTo>
                  <a:pt x="0" y="52076"/>
                  <a:pt x="52076" y="0"/>
                  <a:pt x="116314" y="0"/>
                </a:cubicBezTo>
                <a:close/>
              </a:path>
            </a:pathLst>
          </a:custGeom>
          <a:solidFill>
            <a:schemeClr val="bg1"/>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76849" name="TextBox 75"/>
          <p:cNvSpPr txBox="1">
            <a:spLocks noChangeArrowheads="1"/>
          </p:cNvSpPr>
          <p:nvPr/>
        </p:nvSpPr>
        <p:spPr bwMode="auto">
          <a:xfrm>
            <a:off x="4312419" y="5638250"/>
            <a:ext cx="3194771"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b="1">
                <a:latin typeface="Arial" panose="020B0604020202020204" pitchFamily="34" charset="0"/>
                <a:cs typeface="Arial" panose="020B0604020202020204" pitchFamily="34" charset="0"/>
              </a:rPr>
              <a:t>Per port/Per Domain/Per MAC</a:t>
            </a:r>
          </a:p>
        </p:txBody>
      </p:sp>
      <p:sp>
        <p:nvSpPr>
          <p:cNvPr id="77" name="Rounded Rectangle 8"/>
          <p:cNvSpPr>
            <a:spLocks noChangeAspect="1"/>
          </p:cNvSpPr>
          <p:nvPr/>
        </p:nvSpPr>
        <p:spPr bwMode="auto">
          <a:xfrm>
            <a:off x="4826768" y="3547533"/>
            <a:ext cx="537633" cy="537633"/>
          </a:xfrm>
          <a:custGeom>
            <a:avLst/>
            <a:gdLst/>
            <a:ahLst/>
            <a:cxnLst/>
            <a:rect l="l" t="t" r="r" b="b"/>
            <a:pathLst>
              <a:path w="2108013" h="2114577">
                <a:moveTo>
                  <a:pt x="1635016" y="1277932"/>
                </a:moveTo>
                <a:cubicBezTo>
                  <a:pt x="1612007" y="1277699"/>
                  <a:pt x="1588892" y="1284817"/>
                  <a:pt x="1571125" y="1299342"/>
                </a:cubicBezTo>
                <a:cubicBezTo>
                  <a:pt x="1535592" y="1328392"/>
                  <a:pt x="1534904" y="1376065"/>
                  <a:pt x="1569591" y="1405825"/>
                </a:cubicBezTo>
                <a:lnTo>
                  <a:pt x="1625812" y="1454058"/>
                </a:lnTo>
                <a:lnTo>
                  <a:pt x="1072358" y="1454058"/>
                </a:lnTo>
                <a:cubicBezTo>
                  <a:pt x="1022701" y="1454058"/>
                  <a:pt x="982446" y="1487771"/>
                  <a:pt x="982446" y="1529358"/>
                </a:cubicBezTo>
                <a:lnTo>
                  <a:pt x="982445" y="1529357"/>
                </a:lnTo>
                <a:cubicBezTo>
                  <a:pt x="982445" y="1570944"/>
                  <a:pt x="1022700" y="1604657"/>
                  <a:pt x="1072357" y="1604657"/>
                </a:cubicBezTo>
                <a:lnTo>
                  <a:pt x="1620489" y="1604658"/>
                </a:lnTo>
                <a:lnTo>
                  <a:pt x="1561418" y="1655337"/>
                </a:lnTo>
                <a:cubicBezTo>
                  <a:pt x="1526732" y="1685096"/>
                  <a:pt x="1527419" y="1732771"/>
                  <a:pt x="1562953" y="1761820"/>
                </a:cubicBezTo>
                <a:lnTo>
                  <a:pt x="1562950" y="1761820"/>
                </a:lnTo>
                <a:cubicBezTo>
                  <a:pt x="1598485" y="1790870"/>
                  <a:pt x="1655410" y="1790294"/>
                  <a:pt x="1690097" y="1760535"/>
                </a:cubicBezTo>
                <a:cubicBezTo>
                  <a:pt x="1757053" y="1703091"/>
                  <a:pt x="1824007" y="1645649"/>
                  <a:pt x="1890963" y="1588205"/>
                </a:cubicBezTo>
                <a:lnTo>
                  <a:pt x="1900175" y="1576278"/>
                </a:lnTo>
                <a:lnTo>
                  <a:pt x="1917710" y="1554732"/>
                </a:lnTo>
                <a:cubicBezTo>
                  <a:pt x="1931269" y="1527673"/>
                  <a:pt x="1925151" y="1495276"/>
                  <a:pt x="1899136" y="1472957"/>
                </a:cubicBezTo>
                <a:lnTo>
                  <a:pt x="1698272" y="1300627"/>
                </a:lnTo>
                <a:cubicBezTo>
                  <a:pt x="1680928" y="1285747"/>
                  <a:pt x="1658024" y="1278163"/>
                  <a:pt x="1635016" y="1277932"/>
                </a:cubicBezTo>
                <a:close/>
                <a:moveTo>
                  <a:pt x="495366" y="1051465"/>
                </a:moveTo>
                <a:cubicBezTo>
                  <a:pt x="472359" y="1051696"/>
                  <a:pt x="449455" y="1059280"/>
                  <a:pt x="432111" y="1074160"/>
                </a:cubicBezTo>
                <a:lnTo>
                  <a:pt x="231247" y="1246490"/>
                </a:lnTo>
                <a:cubicBezTo>
                  <a:pt x="205232" y="1268809"/>
                  <a:pt x="199114" y="1301206"/>
                  <a:pt x="212672" y="1328265"/>
                </a:cubicBezTo>
                <a:lnTo>
                  <a:pt x="230208" y="1349811"/>
                </a:lnTo>
                <a:lnTo>
                  <a:pt x="239419" y="1361738"/>
                </a:lnTo>
                <a:cubicBezTo>
                  <a:pt x="306375" y="1419182"/>
                  <a:pt x="373330" y="1476624"/>
                  <a:pt x="440286" y="1534068"/>
                </a:cubicBezTo>
                <a:cubicBezTo>
                  <a:pt x="474973" y="1563827"/>
                  <a:pt x="531898" y="1564403"/>
                  <a:pt x="567433" y="1535353"/>
                </a:cubicBezTo>
                <a:lnTo>
                  <a:pt x="567430" y="1535353"/>
                </a:lnTo>
                <a:cubicBezTo>
                  <a:pt x="602964" y="1506304"/>
                  <a:pt x="603651" y="1458629"/>
                  <a:pt x="568964" y="1428870"/>
                </a:cubicBezTo>
                <a:lnTo>
                  <a:pt x="509894" y="1378191"/>
                </a:lnTo>
                <a:lnTo>
                  <a:pt x="1058026" y="1378190"/>
                </a:lnTo>
                <a:cubicBezTo>
                  <a:pt x="1107683" y="1378190"/>
                  <a:pt x="1147938" y="1344477"/>
                  <a:pt x="1147938" y="1302890"/>
                </a:cubicBezTo>
                <a:lnTo>
                  <a:pt x="1147937" y="1302891"/>
                </a:lnTo>
                <a:cubicBezTo>
                  <a:pt x="1147937" y="1261304"/>
                  <a:pt x="1107681" y="1227591"/>
                  <a:pt x="1058024" y="1227591"/>
                </a:cubicBezTo>
                <a:lnTo>
                  <a:pt x="504571" y="1227591"/>
                </a:lnTo>
                <a:lnTo>
                  <a:pt x="560792" y="1179358"/>
                </a:lnTo>
                <a:cubicBezTo>
                  <a:pt x="595479" y="1149598"/>
                  <a:pt x="594791" y="1101925"/>
                  <a:pt x="559257" y="1072875"/>
                </a:cubicBezTo>
                <a:cubicBezTo>
                  <a:pt x="541491" y="1058350"/>
                  <a:pt x="518375" y="1051232"/>
                  <a:pt x="495366" y="1051465"/>
                </a:cubicBezTo>
                <a:close/>
                <a:moveTo>
                  <a:pt x="1635016" y="575582"/>
                </a:moveTo>
                <a:cubicBezTo>
                  <a:pt x="1612007" y="575348"/>
                  <a:pt x="1588892" y="582467"/>
                  <a:pt x="1571125" y="596992"/>
                </a:cubicBezTo>
                <a:cubicBezTo>
                  <a:pt x="1535592" y="626042"/>
                  <a:pt x="1534904" y="673715"/>
                  <a:pt x="1569591" y="703475"/>
                </a:cubicBezTo>
                <a:lnTo>
                  <a:pt x="1625812" y="751708"/>
                </a:lnTo>
                <a:lnTo>
                  <a:pt x="1072358" y="751708"/>
                </a:lnTo>
                <a:cubicBezTo>
                  <a:pt x="1022701" y="751708"/>
                  <a:pt x="982446" y="785421"/>
                  <a:pt x="982446" y="827008"/>
                </a:cubicBezTo>
                <a:lnTo>
                  <a:pt x="982445" y="827007"/>
                </a:lnTo>
                <a:cubicBezTo>
                  <a:pt x="982445" y="868594"/>
                  <a:pt x="1022700" y="902307"/>
                  <a:pt x="1072357" y="902307"/>
                </a:cubicBezTo>
                <a:lnTo>
                  <a:pt x="1620489" y="902308"/>
                </a:lnTo>
                <a:lnTo>
                  <a:pt x="1561418" y="952987"/>
                </a:lnTo>
                <a:cubicBezTo>
                  <a:pt x="1526732" y="982746"/>
                  <a:pt x="1527419" y="1030421"/>
                  <a:pt x="1562953" y="1059470"/>
                </a:cubicBezTo>
                <a:lnTo>
                  <a:pt x="1562950" y="1059470"/>
                </a:lnTo>
                <a:cubicBezTo>
                  <a:pt x="1598485" y="1088520"/>
                  <a:pt x="1655410" y="1087944"/>
                  <a:pt x="1690097" y="1058185"/>
                </a:cubicBezTo>
                <a:cubicBezTo>
                  <a:pt x="1757053" y="1000741"/>
                  <a:pt x="1824007" y="943299"/>
                  <a:pt x="1890963" y="885855"/>
                </a:cubicBezTo>
                <a:lnTo>
                  <a:pt x="1900175" y="873928"/>
                </a:lnTo>
                <a:lnTo>
                  <a:pt x="1917710" y="852382"/>
                </a:lnTo>
                <a:cubicBezTo>
                  <a:pt x="1931269" y="825323"/>
                  <a:pt x="1925151" y="792926"/>
                  <a:pt x="1899136" y="770607"/>
                </a:cubicBezTo>
                <a:lnTo>
                  <a:pt x="1698272" y="598277"/>
                </a:lnTo>
                <a:cubicBezTo>
                  <a:pt x="1680928" y="583397"/>
                  <a:pt x="1658024" y="575813"/>
                  <a:pt x="1635016" y="575582"/>
                </a:cubicBezTo>
                <a:close/>
                <a:moveTo>
                  <a:pt x="495366" y="349114"/>
                </a:moveTo>
                <a:cubicBezTo>
                  <a:pt x="472359" y="349346"/>
                  <a:pt x="449455" y="356930"/>
                  <a:pt x="432111" y="371810"/>
                </a:cubicBezTo>
                <a:lnTo>
                  <a:pt x="231247" y="544140"/>
                </a:lnTo>
                <a:cubicBezTo>
                  <a:pt x="205232" y="566459"/>
                  <a:pt x="199114" y="598856"/>
                  <a:pt x="212672" y="625915"/>
                </a:cubicBezTo>
                <a:lnTo>
                  <a:pt x="230208" y="647461"/>
                </a:lnTo>
                <a:lnTo>
                  <a:pt x="239419" y="659388"/>
                </a:lnTo>
                <a:cubicBezTo>
                  <a:pt x="306375" y="716832"/>
                  <a:pt x="373330" y="774274"/>
                  <a:pt x="440286" y="831718"/>
                </a:cubicBezTo>
                <a:cubicBezTo>
                  <a:pt x="474973" y="861477"/>
                  <a:pt x="531898" y="862053"/>
                  <a:pt x="567433" y="833003"/>
                </a:cubicBezTo>
                <a:lnTo>
                  <a:pt x="567430" y="833003"/>
                </a:lnTo>
                <a:cubicBezTo>
                  <a:pt x="602964" y="803954"/>
                  <a:pt x="603651" y="756279"/>
                  <a:pt x="568964" y="726520"/>
                </a:cubicBezTo>
                <a:lnTo>
                  <a:pt x="509894" y="675841"/>
                </a:lnTo>
                <a:lnTo>
                  <a:pt x="1058026" y="675840"/>
                </a:lnTo>
                <a:cubicBezTo>
                  <a:pt x="1107683" y="675840"/>
                  <a:pt x="1147938" y="642127"/>
                  <a:pt x="1147938" y="600540"/>
                </a:cubicBezTo>
                <a:lnTo>
                  <a:pt x="1147937" y="600541"/>
                </a:lnTo>
                <a:cubicBezTo>
                  <a:pt x="1147937" y="558954"/>
                  <a:pt x="1107681" y="525241"/>
                  <a:pt x="1058024" y="525241"/>
                </a:cubicBezTo>
                <a:lnTo>
                  <a:pt x="504571" y="525241"/>
                </a:lnTo>
                <a:lnTo>
                  <a:pt x="560792" y="477008"/>
                </a:lnTo>
                <a:cubicBezTo>
                  <a:pt x="595479" y="447248"/>
                  <a:pt x="594791" y="399574"/>
                  <a:pt x="559257" y="370525"/>
                </a:cubicBezTo>
                <a:cubicBezTo>
                  <a:pt x="541491" y="356000"/>
                  <a:pt x="518375" y="348881"/>
                  <a:pt x="495366" y="349114"/>
                </a:cubicBezTo>
                <a:close/>
                <a:moveTo>
                  <a:pt x="181120" y="0"/>
                </a:moveTo>
                <a:lnTo>
                  <a:pt x="1926893" y="0"/>
                </a:lnTo>
                <a:cubicBezTo>
                  <a:pt x="2026923" y="0"/>
                  <a:pt x="2108013" y="81090"/>
                  <a:pt x="2108013" y="181120"/>
                </a:cubicBezTo>
                <a:lnTo>
                  <a:pt x="2108013" y="1933457"/>
                </a:lnTo>
                <a:cubicBezTo>
                  <a:pt x="2108013" y="2033487"/>
                  <a:pt x="2026923" y="2114577"/>
                  <a:pt x="1926893" y="2114577"/>
                </a:cubicBezTo>
                <a:lnTo>
                  <a:pt x="181120" y="2114577"/>
                </a:lnTo>
                <a:cubicBezTo>
                  <a:pt x="81090" y="2114577"/>
                  <a:pt x="0" y="2033487"/>
                  <a:pt x="0" y="1933457"/>
                </a:cubicBezTo>
                <a:lnTo>
                  <a:pt x="0" y="181120"/>
                </a:lnTo>
                <a:cubicBezTo>
                  <a:pt x="0" y="81090"/>
                  <a:pt x="81090" y="0"/>
                  <a:pt x="181120" y="0"/>
                </a:cubicBezTo>
                <a:close/>
              </a:path>
            </a:pathLst>
          </a:custGeom>
          <a:solidFill>
            <a:srgbClr val="70D7F4"/>
          </a:solidFill>
          <a:ln w="25400" cap="flat" cmpd="sng" algn="ctr">
            <a:solidFill>
              <a:schemeClr val="tx1">
                <a:lumMod val="50000"/>
                <a:lumOff val="50000"/>
              </a:schemeClr>
            </a:solid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79" name="Rectangle 78"/>
          <p:cNvSpPr/>
          <p:nvPr/>
        </p:nvSpPr>
        <p:spPr bwMode="auto">
          <a:xfrm>
            <a:off x="7713901" y="2326218"/>
            <a:ext cx="3236384" cy="3718982"/>
          </a:xfrm>
          <a:prstGeom prst="rect">
            <a:avLst/>
          </a:prstGeom>
          <a:solidFill>
            <a:schemeClr val="bg1">
              <a:lumMod val="85000"/>
              <a:alpha val="3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sz="1067">
              <a:solidFill>
                <a:schemeClr val="tx1"/>
              </a:solidFill>
              <a:latin typeface="Arial" panose="020B0604020202020204" pitchFamily="34" charset="0"/>
              <a:cs typeface="Arial" panose="020B0604020202020204" pitchFamily="34" charset="0"/>
            </a:endParaRPr>
          </a:p>
        </p:txBody>
      </p:sp>
      <p:sp>
        <p:nvSpPr>
          <p:cNvPr id="80" name="Oval 79"/>
          <p:cNvSpPr/>
          <p:nvPr/>
        </p:nvSpPr>
        <p:spPr bwMode="auto">
          <a:xfrm>
            <a:off x="7908635" y="3325285"/>
            <a:ext cx="1610784" cy="1610782"/>
          </a:xfrm>
          <a:prstGeom prst="ellipse">
            <a:avLst/>
          </a:prstGeom>
          <a:solidFill>
            <a:srgbClr val="70D7F4"/>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467">
              <a:solidFill>
                <a:schemeClr val="tx1"/>
              </a:solidFill>
              <a:latin typeface="Arial" panose="020B0604020202020204" pitchFamily="34" charset="0"/>
              <a:cs typeface="Arial" panose="020B0604020202020204" pitchFamily="34" charset="0"/>
            </a:endParaRPr>
          </a:p>
        </p:txBody>
      </p:sp>
      <p:sp>
        <p:nvSpPr>
          <p:cNvPr id="81" name="Rectangle 80"/>
          <p:cNvSpPr/>
          <p:nvPr/>
        </p:nvSpPr>
        <p:spPr bwMode="auto">
          <a:xfrm>
            <a:off x="7713901" y="2015068"/>
            <a:ext cx="3236384" cy="1066800"/>
          </a:xfrm>
          <a:prstGeom prst="rect">
            <a:avLst/>
          </a:prstGeom>
          <a:solidFill>
            <a:srgbClr val="76D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133">
              <a:solidFill>
                <a:schemeClr val="tx1"/>
              </a:solidFill>
              <a:latin typeface="Arial" panose="020B0604020202020204" pitchFamily="34" charset="0"/>
              <a:cs typeface="Arial" panose="020B0604020202020204" pitchFamily="34" charset="0"/>
            </a:endParaRPr>
          </a:p>
        </p:txBody>
      </p:sp>
      <p:sp>
        <p:nvSpPr>
          <p:cNvPr id="76828" name="Rectangle 81"/>
          <p:cNvSpPr>
            <a:spLocks noChangeArrowheads="1"/>
          </p:cNvSpPr>
          <p:nvPr/>
        </p:nvSpPr>
        <p:spPr bwMode="auto">
          <a:xfrm>
            <a:off x="7764495" y="2095206"/>
            <a:ext cx="313519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867">
                <a:latin typeface="Arial" panose="020B0604020202020204" pitchFamily="34" charset="0"/>
                <a:cs typeface="Arial" panose="020B0604020202020204" pitchFamily="34" charset="0"/>
              </a:rPr>
              <a:t>Security Group Tags</a:t>
            </a:r>
          </a:p>
        </p:txBody>
      </p:sp>
      <p:cxnSp>
        <p:nvCxnSpPr>
          <p:cNvPr id="83" name="Straight Connector 82"/>
          <p:cNvCxnSpPr/>
          <p:nvPr/>
        </p:nvCxnSpPr>
        <p:spPr bwMode="auto">
          <a:xfrm flipV="1">
            <a:off x="9508834" y="3683001"/>
            <a:ext cx="670984" cy="226484"/>
          </a:xfrm>
          <a:prstGeom prst="line">
            <a:avLst/>
          </a:prstGeom>
          <a:noFill/>
          <a:ln>
            <a:solidFill>
              <a:schemeClr val="tx1">
                <a:lumMod val="50000"/>
                <a:lumOff val="50000"/>
              </a:schemeClr>
            </a:solid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cxnSp>
      <p:sp>
        <p:nvSpPr>
          <p:cNvPr id="76830" name="TextBox 83"/>
          <p:cNvSpPr txBox="1">
            <a:spLocks noChangeArrowheads="1"/>
          </p:cNvSpPr>
          <p:nvPr/>
        </p:nvSpPr>
        <p:spPr bwMode="auto">
          <a:xfrm>
            <a:off x="7975828" y="5276757"/>
            <a:ext cx="27125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b="1">
                <a:latin typeface="Arial" panose="020B0604020202020204" pitchFamily="34" charset="0"/>
                <a:cs typeface="Arial" panose="020B0604020202020204" pitchFamily="34" charset="0"/>
              </a:rPr>
              <a:t>16 bit SGT assignment and SGT based Access Control</a:t>
            </a:r>
          </a:p>
        </p:txBody>
      </p:sp>
      <p:sp>
        <p:nvSpPr>
          <p:cNvPr id="76831" name="TextBox 84"/>
          <p:cNvSpPr txBox="1">
            <a:spLocks noChangeArrowheads="1"/>
          </p:cNvSpPr>
          <p:nvPr/>
        </p:nvSpPr>
        <p:spPr bwMode="auto">
          <a:xfrm>
            <a:off x="7775002" y="2459746"/>
            <a:ext cx="3135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a:latin typeface="Arial" panose="020B0604020202020204" pitchFamily="34" charset="0"/>
                <a:cs typeface="Arial" panose="020B0604020202020204" pitchFamily="34" charset="0"/>
              </a:rPr>
              <a:t> TrustSec Software-Defined Segmentation</a:t>
            </a:r>
          </a:p>
        </p:txBody>
      </p:sp>
      <p:sp>
        <p:nvSpPr>
          <p:cNvPr id="86" name="Oval 6"/>
          <p:cNvSpPr>
            <a:spLocks noChangeAspect="1"/>
          </p:cNvSpPr>
          <p:nvPr/>
        </p:nvSpPr>
        <p:spPr bwMode="auto">
          <a:xfrm>
            <a:off x="8361601" y="3640668"/>
            <a:ext cx="694266" cy="770466"/>
          </a:xfrm>
          <a:custGeom>
            <a:avLst/>
            <a:gdLst/>
            <a:ahLst/>
            <a:cxnLst/>
            <a:rect l="l" t="t" r="r" b="b"/>
            <a:pathLst>
              <a:path w="4766011" h="5284916">
                <a:moveTo>
                  <a:pt x="893440" y="5081078"/>
                </a:moveTo>
                <a:lnTo>
                  <a:pt x="3966235" y="5081078"/>
                </a:lnTo>
                <a:cubicBezTo>
                  <a:pt x="4022523" y="5081078"/>
                  <a:pt x="4068154" y="5126709"/>
                  <a:pt x="4068154" y="5182997"/>
                </a:cubicBezTo>
                <a:cubicBezTo>
                  <a:pt x="4068154" y="5239285"/>
                  <a:pt x="4022523" y="5284916"/>
                  <a:pt x="3966235" y="5284916"/>
                </a:cubicBezTo>
                <a:lnTo>
                  <a:pt x="893440" y="5284916"/>
                </a:lnTo>
                <a:cubicBezTo>
                  <a:pt x="837152" y="5284916"/>
                  <a:pt x="791521" y="5239285"/>
                  <a:pt x="791521" y="5182997"/>
                </a:cubicBezTo>
                <a:cubicBezTo>
                  <a:pt x="791521" y="5126709"/>
                  <a:pt x="837152" y="5081078"/>
                  <a:pt x="893440" y="5081078"/>
                </a:cubicBezTo>
                <a:close/>
                <a:moveTo>
                  <a:pt x="2430230" y="3767361"/>
                </a:moveTo>
                <a:cubicBezTo>
                  <a:pt x="2565109" y="3767361"/>
                  <a:pt x="2674450" y="3872838"/>
                  <a:pt x="2674450" y="4002950"/>
                </a:cubicBezTo>
                <a:cubicBezTo>
                  <a:pt x="2674450" y="4133062"/>
                  <a:pt x="2565109" y="4238539"/>
                  <a:pt x="2430230" y="4238539"/>
                </a:cubicBezTo>
                <a:cubicBezTo>
                  <a:pt x="2295351" y="4238539"/>
                  <a:pt x="2186010" y="4133062"/>
                  <a:pt x="2186010" y="4002950"/>
                </a:cubicBezTo>
                <a:cubicBezTo>
                  <a:pt x="2186010" y="3872838"/>
                  <a:pt x="2295351" y="3767361"/>
                  <a:pt x="2430230" y="3767361"/>
                </a:cubicBezTo>
                <a:close/>
                <a:moveTo>
                  <a:pt x="2285299" y="0"/>
                </a:moveTo>
                <a:cubicBezTo>
                  <a:pt x="2427214" y="0"/>
                  <a:pt x="2559046" y="47026"/>
                  <a:pt x="2668406" y="127564"/>
                </a:cubicBezTo>
                <a:lnTo>
                  <a:pt x="2692052" y="148829"/>
                </a:lnTo>
                <a:lnTo>
                  <a:pt x="2781702" y="164346"/>
                </a:lnTo>
                <a:cubicBezTo>
                  <a:pt x="3064601" y="255110"/>
                  <a:pt x="3189948" y="646838"/>
                  <a:pt x="3061675" y="1039292"/>
                </a:cubicBezTo>
                <a:lnTo>
                  <a:pt x="3033782" y="1107479"/>
                </a:lnTo>
                <a:lnTo>
                  <a:pt x="3062531" y="1139614"/>
                </a:lnTo>
                <a:cubicBezTo>
                  <a:pt x="3118495" y="1235729"/>
                  <a:pt x="3114525" y="1360094"/>
                  <a:pt x="3042561" y="1454837"/>
                </a:cubicBezTo>
                <a:lnTo>
                  <a:pt x="2962260" y="1525703"/>
                </a:lnTo>
                <a:lnTo>
                  <a:pt x="2954699" y="1593260"/>
                </a:lnTo>
                <a:cubicBezTo>
                  <a:pt x="2927000" y="1715195"/>
                  <a:pt x="2853265" y="1822023"/>
                  <a:pt x="2750570" y="1898369"/>
                </a:cubicBezTo>
                <a:lnTo>
                  <a:pt x="2685420" y="1932038"/>
                </a:lnTo>
                <a:lnTo>
                  <a:pt x="2687220" y="1949342"/>
                </a:lnTo>
                <a:cubicBezTo>
                  <a:pt x="2687781" y="2027378"/>
                  <a:pt x="2658998" y="2121043"/>
                  <a:pt x="2696559" y="2168409"/>
                </a:cubicBezTo>
                <a:cubicBezTo>
                  <a:pt x="2756657" y="2244195"/>
                  <a:pt x="2832433" y="2249422"/>
                  <a:pt x="2994435" y="2293848"/>
                </a:cubicBezTo>
                <a:cubicBezTo>
                  <a:pt x="3156437" y="2338274"/>
                  <a:pt x="3485668" y="2340888"/>
                  <a:pt x="3668574" y="2434967"/>
                </a:cubicBezTo>
                <a:cubicBezTo>
                  <a:pt x="3851480" y="2529047"/>
                  <a:pt x="4029160" y="2759019"/>
                  <a:pt x="4091871" y="2858325"/>
                </a:cubicBezTo>
                <a:lnTo>
                  <a:pt x="4101909" y="2875655"/>
                </a:lnTo>
                <a:lnTo>
                  <a:pt x="4178436" y="2968820"/>
                </a:lnTo>
                <a:cubicBezTo>
                  <a:pt x="4638478" y="3564411"/>
                  <a:pt x="5008838" y="4475315"/>
                  <a:pt x="4569059" y="4755594"/>
                </a:cubicBezTo>
                <a:cubicBezTo>
                  <a:pt x="4477439" y="4813986"/>
                  <a:pt x="4322024" y="4863253"/>
                  <a:pt x="4122752" y="4903398"/>
                </a:cubicBezTo>
                <a:lnTo>
                  <a:pt x="4056789" y="4915563"/>
                </a:lnTo>
                <a:lnTo>
                  <a:pt x="4056789" y="3276805"/>
                </a:lnTo>
                <a:cubicBezTo>
                  <a:pt x="4056789" y="3186051"/>
                  <a:pt x="3983219" y="3112481"/>
                  <a:pt x="3892465" y="3112481"/>
                </a:cubicBezTo>
                <a:lnTo>
                  <a:pt x="916004" y="3112481"/>
                </a:lnTo>
                <a:cubicBezTo>
                  <a:pt x="825250" y="3112481"/>
                  <a:pt x="751680" y="3186051"/>
                  <a:pt x="751680" y="3276805"/>
                </a:cubicBezTo>
                <a:lnTo>
                  <a:pt x="751680" y="4923393"/>
                </a:lnTo>
                <a:lnTo>
                  <a:pt x="643260" y="4903398"/>
                </a:lnTo>
                <a:cubicBezTo>
                  <a:pt x="443987" y="4863253"/>
                  <a:pt x="288573" y="4813986"/>
                  <a:pt x="196952" y="4755594"/>
                </a:cubicBezTo>
                <a:cubicBezTo>
                  <a:pt x="-242826" y="4475315"/>
                  <a:pt x="127533" y="3564411"/>
                  <a:pt x="587575" y="2968820"/>
                </a:cubicBezTo>
                <a:lnTo>
                  <a:pt x="601066" y="2952395"/>
                </a:lnTo>
                <a:lnTo>
                  <a:pt x="618732" y="2911270"/>
                </a:lnTo>
                <a:cubicBezTo>
                  <a:pt x="691955" y="2784117"/>
                  <a:pt x="890319" y="2604243"/>
                  <a:pt x="983610" y="2526272"/>
                </a:cubicBezTo>
                <a:cubicBezTo>
                  <a:pt x="1107998" y="2422311"/>
                  <a:pt x="1197689" y="2437933"/>
                  <a:pt x="1342081" y="2391356"/>
                </a:cubicBezTo>
                <a:cubicBezTo>
                  <a:pt x="1486473" y="2344779"/>
                  <a:pt x="1736575" y="2302259"/>
                  <a:pt x="1849965" y="2246808"/>
                </a:cubicBezTo>
                <a:cubicBezTo>
                  <a:pt x="1963355" y="2191357"/>
                  <a:pt x="1993677" y="2130897"/>
                  <a:pt x="2022419" y="2058649"/>
                </a:cubicBezTo>
                <a:cubicBezTo>
                  <a:pt x="2036790" y="2022525"/>
                  <a:pt x="2011314" y="1970339"/>
                  <a:pt x="1994983" y="1922611"/>
                </a:cubicBezTo>
                <a:lnTo>
                  <a:pt x="1985967" y="1890637"/>
                </a:lnTo>
                <a:lnTo>
                  <a:pt x="1923432" y="1835634"/>
                </a:lnTo>
                <a:cubicBezTo>
                  <a:pt x="1858070" y="1767665"/>
                  <a:pt x="1811402" y="1684711"/>
                  <a:pt x="1790628" y="1593260"/>
                </a:cubicBezTo>
                <a:lnTo>
                  <a:pt x="1783855" y="1532742"/>
                </a:lnTo>
                <a:lnTo>
                  <a:pt x="1738131" y="1511152"/>
                </a:lnTo>
                <a:cubicBezTo>
                  <a:pt x="1611430" y="1416687"/>
                  <a:pt x="1586503" y="1237701"/>
                  <a:pt x="1682455" y="1111376"/>
                </a:cubicBezTo>
                <a:lnTo>
                  <a:pt x="1688140" y="1106358"/>
                </a:lnTo>
                <a:lnTo>
                  <a:pt x="1653940" y="1037674"/>
                </a:lnTo>
                <a:cubicBezTo>
                  <a:pt x="1619265" y="948310"/>
                  <a:pt x="1600091" y="850062"/>
                  <a:pt x="1600091" y="746932"/>
                </a:cubicBezTo>
                <a:cubicBezTo>
                  <a:pt x="1600091" y="334412"/>
                  <a:pt x="1906870" y="0"/>
                  <a:pt x="2285299" y="0"/>
                </a:cubicBezTo>
                <a:close/>
              </a:path>
            </a:pathLst>
          </a:custGeom>
          <a:solidFill>
            <a:schemeClr val="bg1"/>
          </a:solidFill>
          <a:ln w="25400" cap="flat" cmpd="sng" algn="ctr">
            <a:no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sp>
        <p:nvSpPr>
          <p:cNvPr id="87" name="Rounded Rectangle 8"/>
          <p:cNvSpPr>
            <a:spLocks noChangeAspect="1"/>
          </p:cNvSpPr>
          <p:nvPr/>
        </p:nvSpPr>
        <p:spPr bwMode="auto">
          <a:xfrm>
            <a:off x="10179818" y="3399367"/>
            <a:ext cx="535516" cy="537633"/>
          </a:xfrm>
          <a:custGeom>
            <a:avLst/>
            <a:gdLst/>
            <a:ahLst/>
            <a:cxnLst/>
            <a:rect l="l" t="t" r="r" b="b"/>
            <a:pathLst>
              <a:path w="2108013" h="2114577">
                <a:moveTo>
                  <a:pt x="1635016" y="1277932"/>
                </a:moveTo>
                <a:cubicBezTo>
                  <a:pt x="1612007" y="1277699"/>
                  <a:pt x="1588892" y="1284817"/>
                  <a:pt x="1571125" y="1299342"/>
                </a:cubicBezTo>
                <a:cubicBezTo>
                  <a:pt x="1535592" y="1328392"/>
                  <a:pt x="1534904" y="1376065"/>
                  <a:pt x="1569591" y="1405825"/>
                </a:cubicBezTo>
                <a:lnTo>
                  <a:pt x="1625812" y="1454058"/>
                </a:lnTo>
                <a:lnTo>
                  <a:pt x="1072358" y="1454058"/>
                </a:lnTo>
                <a:cubicBezTo>
                  <a:pt x="1022701" y="1454058"/>
                  <a:pt x="982446" y="1487771"/>
                  <a:pt x="982446" y="1529358"/>
                </a:cubicBezTo>
                <a:lnTo>
                  <a:pt x="982445" y="1529357"/>
                </a:lnTo>
                <a:cubicBezTo>
                  <a:pt x="982445" y="1570944"/>
                  <a:pt x="1022700" y="1604657"/>
                  <a:pt x="1072357" y="1604657"/>
                </a:cubicBezTo>
                <a:lnTo>
                  <a:pt x="1620489" y="1604658"/>
                </a:lnTo>
                <a:lnTo>
                  <a:pt x="1561418" y="1655337"/>
                </a:lnTo>
                <a:cubicBezTo>
                  <a:pt x="1526732" y="1685096"/>
                  <a:pt x="1527419" y="1732771"/>
                  <a:pt x="1562953" y="1761820"/>
                </a:cubicBezTo>
                <a:lnTo>
                  <a:pt x="1562950" y="1761820"/>
                </a:lnTo>
                <a:cubicBezTo>
                  <a:pt x="1598485" y="1790870"/>
                  <a:pt x="1655410" y="1790294"/>
                  <a:pt x="1690097" y="1760535"/>
                </a:cubicBezTo>
                <a:cubicBezTo>
                  <a:pt x="1757053" y="1703091"/>
                  <a:pt x="1824007" y="1645649"/>
                  <a:pt x="1890963" y="1588205"/>
                </a:cubicBezTo>
                <a:lnTo>
                  <a:pt x="1900175" y="1576278"/>
                </a:lnTo>
                <a:lnTo>
                  <a:pt x="1917710" y="1554732"/>
                </a:lnTo>
                <a:cubicBezTo>
                  <a:pt x="1931269" y="1527673"/>
                  <a:pt x="1925151" y="1495276"/>
                  <a:pt x="1899136" y="1472957"/>
                </a:cubicBezTo>
                <a:lnTo>
                  <a:pt x="1698272" y="1300627"/>
                </a:lnTo>
                <a:cubicBezTo>
                  <a:pt x="1680928" y="1285747"/>
                  <a:pt x="1658024" y="1278163"/>
                  <a:pt x="1635016" y="1277932"/>
                </a:cubicBezTo>
                <a:close/>
                <a:moveTo>
                  <a:pt x="495366" y="1051465"/>
                </a:moveTo>
                <a:cubicBezTo>
                  <a:pt x="472359" y="1051696"/>
                  <a:pt x="449455" y="1059280"/>
                  <a:pt x="432111" y="1074160"/>
                </a:cubicBezTo>
                <a:lnTo>
                  <a:pt x="231247" y="1246490"/>
                </a:lnTo>
                <a:cubicBezTo>
                  <a:pt x="205232" y="1268809"/>
                  <a:pt x="199114" y="1301206"/>
                  <a:pt x="212672" y="1328265"/>
                </a:cubicBezTo>
                <a:lnTo>
                  <a:pt x="230208" y="1349811"/>
                </a:lnTo>
                <a:lnTo>
                  <a:pt x="239419" y="1361738"/>
                </a:lnTo>
                <a:cubicBezTo>
                  <a:pt x="306375" y="1419182"/>
                  <a:pt x="373330" y="1476624"/>
                  <a:pt x="440286" y="1534068"/>
                </a:cubicBezTo>
                <a:cubicBezTo>
                  <a:pt x="474973" y="1563827"/>
                  <a:pt x="531898" y="1564403"/>
                  <a:pt x="567433" y="1535353"/>
                </a:cubicBezTo>
                <a:lnTo>
                  <a:pt x="567430" y="1535353"/>
                </a:lnTo>
                <a:cubicBezTo>
                  <a:pt x="602964" y="1506304"/>
                  <a:pt x="603651" y="1458629"/>
                  <a:pt x="568964" y="1428870"/>
                </a:cubicBezTo>
                <a:lnTo>
                  <a:pt x="509894" y="1378191"/>
                </a:lnTo>
                <a:lnTo>
                  <a:pt x="1058026" y="1378190"/>
                </a:lnTo>
                <a:cubicBezTo>
                  <a:pt x="1107683" y="1378190"/>
                  <a:pt x="1147938" y="1344477"/>
                  <a:pt x="1147938" y="1302890"/>
                </a:cubicBezTo>
                <a:lnTo>
                  <a:pt x="1147937" y="1302891"/>
                </a:lnTo>
                <a:cubicBezTo>
                  <a:pt x="1147937" y="1261304"/>
                  <a:pt x="1107681" y="1227591"/>
                  <a:pt x="1058024" y="1227591"/>
                </a:cubicBezTo>
                <a:lnTo>
                  <a:pt x="504571" y="1227591"/>
                </a:lnTo>
                <a:lnTo>
                  <a:pt x="560792" y="1179358"/>
                </a:lnTo>
                <a:cubicBezTo>
                  <a:pt x="595479" y="1149598"/>
                  <a:pt x="594791" y="1101925"/>
                  <a:pt x="559257" y="1072875"/>
                </a:cubicBezTo>
                <a:cubicBezTo>
                  <a:pt x="541491" y="1058350"/>
                  <a:pt x="518375" y="1051232"/>
                  <a:pt x="495366" y="1051465"/>
                </a:cubicBezTo>
                <a:close/>
                <a:moveTo>
                  <a:pt x="1635016" y="575582"/>
                </a:moveTo>
                <a:cubicBezTo>
                  <a:pt x="1612007" y="575348"/>
                  <a:pt x="1588892" y="582467"/>
                  <a:pt x="1571125" y="596992"/>
                </a:cubicBezTo>
                <a:cubicBezTo>
                  <a:pt x="1535592" y="626042"/>
                  <a:pt x="1534904" y="673715"/>
                  <a:pt x="1569591" y="703475"/>
                </a:cubicBezTo>
                <a:lnTo>
                  <a:pt x="1625812" y="751708"/>
                </a:lnTo>
                <a:lnTo>
                  <a:pt x="1072358" y="751708"/>
                </a:lnTo>
                <a:cubicBezTo>
                  <a:pt x="1022701" y="751708"/>
                  <a:pt x="982446" y="785421"/>
                  <a:pt x="982446" y="827008"/>
                </a:cubicBezTo>
                <a:lnTo>
                  <a:pt x="982445" y="827007"/>
                </a:lnTo>
                <a:cubicBezTo>
                  <a:pt x="982445" y="868594"/>
                  <a:pt x="1022700" y="902307"/>
                  <a:pt x="1072357" y="902307"/>
                </a:cubicBezTo>
                <a:lnTo>
                  <a:pt x="1620489" y="902308"/>
                </a:lnTo>
                <a:lnTo>
                  <a:pt x="1561418" y="952987"/>
                </a:lnTo>
                <a:cubicBezTo>
                  <a:pt x="1526732" y="982746"/>
                  <a:pt x="1527419" y="1030421"/>
                  <a:pt x="1562953" y="1059470"/>
                </a:cubicBezTo>
                <a:lnTo>
                  <a:pt x="1562950" y="1059470"/>
                </a:lnTo>
                <a:cubicBezTo>
                  <a:pt x="1598485" y="1088520"/>
                  <a:pt x="1655410" y="1087944"/>
                  <a:pt x="1690097" y="1058185"/>
                </a:cubicBezTo>
                <a:cubicBezTo>
                  <a:pt x="1757053" y="1000741"/>
                  <a:pt x="1824007" y="943299"/>
                  <a:pt x="1890963" y="885855"/>
                </a:cubicBezTo>
                <a:lnTo>
                  <a:pt x="1900175" y="873928"/>
                </a:lnTo>
                <a:lnTo>
                  <a:pt x="1917710" y="852382"/>
                </a:lnTo>
                <a:cubicBezTo>
                  <a:pt x="1931269" y="825323"/>
                  <a:pt x="1925151" y="792926"/>
                  <a:pt x="1899136" y="770607"/>
                </a:cubicBezTo>
                <a:lnTo>
                  <a:pt x="1698272" y="598277"/>
                </a:lnTo>
                <a:cubicBezTo>
                  <a:pt x="1680928" y="583397"/>
                  <a:pt x="1658024" y="575813"/>
                  <a:pt x="1635016" y="575582"/>
                </a:cubicBezTo>
                <a:close/>
                <a:moveTo>
                  <a:pt x="495366" y="349114"/>
                </a:moveTo>
                <a:cubicBezTo>
                  <a:pt x="472359" y="349346"/>
                  <a:pt x="449455" y="356930"/>
                  <a:pt x="432111" y="371810"/>
                </a:cubicBezTo>
                <a:lnTo>
                  <a:pt x="231247" y="544140"/>
                </a:lnTo>
                <a:cubicBezTo>
                  <a:pt x="205232" y="566459"/>
                  <a:pt x="199114" y="598856"/>
                  <a:pt x="212672" y="625915"/>
                </a:cubicBezTo>
                <a:lnTo>
                  <a:pt x="230208" y="647461"/>
                </a:lnTo>
                <a:lnTo>
                  <a:pt x="239419" y="659388"/>
                </a:lnTo>
                <a:cubicBezTo>
                  <a:pt x="306375" y="716832"/>
                  <a:pt x="373330" y="774274"/>
                  <a:pt x="440286" y="831718"/>
                </a:cubicBezTo>
                <a:cubicBezTo>
                  <a:pt x="474973" y="861477"/>
                  <a:pt x="531898" y="862053"/>
                  <a:pt x="567433" y="833003"/>
                </a:cubicBezTo>
                <a:lnTo>
                  <a:pt x="567430" y="833003"/>
                </a:lnTo>
                <a:cubicBezTo>
                  <a:pt x="602964" y="803954"/>
                  <a:pt x="603651" y="756279"/>
                  <a:pt x="568964" y="726520"/>
                </a:cubicBezTo>
                <a:lnTo>
                  <a:pt x="509894" y="675841"/>
                </a:lnTo>
                <a:lnTo>
                  <a:pt x="1058026" y="675840"/>
                </a:lnTo>
                <a:cubicBezTo>
                  <a:pt x="1107683" y="675840"/>
                  <a:pt x="1147938" y="642127"/>
                  <a:pt x="1147938" y="600540"/>
                </a:cubicBezTo>
                <a:lnTo>
                  <a:pt x="1147937" y="600541"/>
                </a:lnTo>
                <a:cubicBezTo>
                  <a:pt x="1147937" y="558954"/>
                  <a:pt x="1107681" y="525241"/>
                  <a:pt x="1058024" y="525241"/>
                </a:cubicBezTo>
                <a:lnTo>
                  <a:pt x="504571" y="525241"/>
                </a:lnTo>
                <a:lnTo>
                  <a:pt x="560792" y="477008"/>
                </a:lnTo>
                <a:cubicBezTo>
                  <a:pt x="595479" y="447248"/>
                  <a:pt x="594791" y="399574"/>
                  <a:pt x="559257" y="370525"/>
                </a:cubicBezTo>
                <a:cubicBezTo>
                  <a:pt x="541491" y="356000"/>
                  <a:pt x="518375" y="348881"/>
                  <a:pt x="495366" y="349114"/>
                </a:cubicBezTo>
                <a:close/>
                <a:moveTo>
                  <a:pt x="181120" y="0"/>
                </a:moveTo>
                <a:lnTo>
                  <a:pt x="1926893" y="0"/>
                </a:lnTo>
                <a:cubicBezTo>
                  <a:pt x="2026923" y="0"/>
                  <a:pt x="2108013" y="81090"/>
                  <a:pt x="2108013" y="181120"/>
                </a:cubicBezTo>
                <a:lnTo>
                  <a:pt x="2108013" y="1933457"/>
                </a:lnTo>
                <a:cubicBezTo>
                  <a:pt x="2108013" y="2033487"/>
                  <a:pt x="2026923" y="2114577"/>
                  <a:pt x="1926893" y="2114577"/>
                </a:cubicBezTo>
                <a:lnTo>
                  <a:pt x="181120" y="2114577"/>
                </a:lnTo>
                <a:cubicBezTo>
                  <a:pt x="81090" y="2114577"/>
                  <a:pt x="0" y="2033487"/>
                  <a:pt x="0" y="1933457"/>
                </a:cubicBezTo>
                <a:lnTo>
                  <a:pt x="0" y="181120"/>
                </a:lnTo>
                <a:cubicBezTo>
                  <a:pt x="0" y="81090"/>
                  <a:pt x="81090" y="0"/>
                  <a:pt x="181120" y="0"/>
                </a:cubicBezTo>
                <a:close/>
              </a:path>
            </a:pathLst>
          </a:custGeom>
          <a:solidFill>
            <a:srgbClr val="70D7F4"/>
          </a:solidFill>
          <a:ln w="25400" cap="flat" cmpd="sng" algn="ctr">
            <a:noFill/>
            <a:prstDash val="solid"/>
          </a:ln>
          <a:effectLst/>
        </p:spPr>
        <p:txBody>
          <a:bodyPr lIns="121893" tIns="60947" rIns="121893" bIns="60947" anchor="ctr"/>
          <a:lstStyle/>
          <a:p>
            <a:pPr algn="ctr" defTabSz="608926">
              <a:defRPr/>
            </a:pPr>
            <a:endParaRPr lang="en-US" sz="2133" kern="0">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76818" name="Group 87"/>
          <p:cNvGrpSpPr>
            <a:grpSpLocks/>
          </p:cNvGrpSpPr>
          <p:nvPr/>
        </p:nvGrpSpPr>
        <p:grpSpPr bwMode="auto">
          <a:xfrm rot="2338139">
            <a:off x="9438847" y="3883833"/>
            <a:ext cx="756315" cy="454182"/>
            <a:chOff x="7288383" y="3268764"/>
            <a:chExt cx="960320" cy="577665"/>
          </a:xfrm>
        </p:grpSpPr>
        <p:grpSp>
          <p:nvGrpSpPr>
            <p:cNvPr id="76819" name="Group 88"/>
            <p:cNvGrpSpPr>
              <a:grpSpLocks/>
            </p:cNvGrpSpPr>
            <p:nvPr/>
          </p:nvGrpSpPr>
          <p:grpSpPr bwMode="auto">
            <a:xfrm rot="10800000">
              <a:off x="7288383" y="3316076"/>
              <a:ext cx="921849" cy="530353"/>
              <a:chOff x="1196341" y="2710435"/>
              <a:chExt cx="921849" cy="530353"/>
            </a:xfrm>
          </p:grpSpPr>
          <p:grpSp>
            <p:nvGrpSpPr>
              <p:cNvPr id="76821" name="Group 90"/>
              <p:cNvGrpSpPr>
                <a:grpSpLocks/>
              </p:cNvGrpSpPr>
              <p:nvPr/>
            </p:nvGrpSpPr>
            <p:grpSpPr bwMode="auto">
              <a:xfrm>
                <a:off x="1196341" y="2710435"/>
                <a:ext cx="921849" cy="530353"/>
                <a:chOff x="1196341" y="2710435"/>
                <a:chExt cx="921849" cy="530353"/>
              </a:xfrm>
            </p:grpSpPr>
            <p:sp>
              <p:nvSpPr>
                <p:cNvPr id="93" name="Rectangle 92"/>
                <p:cNvSpPr/>
                <p:nvPr/>
              </p:nvSpPr>
              <p:spPr>
                <a:xfrm>
                  <a:off x="1197206" y="2713933"/>
                  <a:ext cx="714904" cy="53035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endParaRPr lang="en-US" sz="1600">
                    <a:latin typeface="Arial" panose="020B0604020202020204" pitchFamily="34" charset="0"/>
                    <a:cs typeface="Arial" panose="020B0604020202020204" pitchFamily="34" charset="0"/>
                  </a:endParaRPr>
                </a:p>
              </p:txBody>
            </p:sp>
            <p:sp>
              <p:nvSpPr>
                <p:cNvPr id="94" name="Isosceles Triangle 101"/>
                <p:cNvSpPr/>
                <p:nvPr/>
              </p:nvSpPr>
              <p:spPr>
                <a:xfrm rot="5400000">
                  <a:off x="1755166" y="2872279"/>
                  <a:ext cx="530351" cy="206945"/>
                </a:xfrm>
                <a:prstGeom prst="triangl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latin typeface="Arial" panose="020B0604020202020204" pitchFamily="34" charset="0"/>
                    <a:cs typeface="Arial" panose="020B0604020202020204" pitchFamily="34" charset="0"/>
                  </a:endParaRPr>
                </a:p>
              </p:txBody>
            </p:sp>
          </p:grpSp>
          <p:sp>
            <p:nvSpPr>
              <p:cNvPr id="92" name="Oval 91"/>
              <p:cNvSpPr/>
              <p:nvPr/>
            </p:nvSpPr>
            <p:spPr>
              <a:xfrm>
                <a:off x="2014705" y="2952775"/>
                <a:ext cx="45690" cy="4576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latin typeface="Arial" panose="020B0604020202020204" pitchFamily="34" charset="0"/>
                  <a:cs typeface="Arial" panose="020B0604020202020204" pitchFamily="34" charset="0"/>
                </a:endParaRPr>
              </a:p>
            </p:txBody>
          </p:sp>
        </p:grpSp>
        <p:sp>
          <p:nvSpPr>
            <p:cNvPr id="76820" name="TextBox 89"/>
            <p:cNvSpPr txBox="1">
              <a:spLocks noChangeArrowheads="1"/>
            </p:cNvSpPr>
            <p:nvPr/>
          </p:nvSpPr>
          <p:spPr bwMode="auto">
            <a:xfrm>
              <a:off x="7387326" y="3268764"/>
              <a:ext cx="861377" cy="4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800">
                  <a:solidFill>
                    <a:schemeClr val="bg1"/>
                  </a:solidFill>
                  <a:latin typeface="Arial" panose="020B0604020202020204" pitchFamily="34" charset="0"/>
                  <a:cs typeface="Arial" panose="020B0604020202020204" pitchFamily="34" charset="0"/>
                </a:rPr>
                <a:t>Security </a:t>
              </a:r>
              <a:br>
                <a:rPr lang="en-US" altLang="en-US" sz="800">
                  <a:solidFill>
                    <a:schemeClr val="bg1"/>
                  </a:solidFill>
                  <a:latin typeface="Arial" panose="020B0604020202020204" pitchFamily="34" charset="0"/>
                  <a:cs typeface="Arial" panose="020B0604020202020204" pitchFamily="34" charset="0"/>
                </a:rPr>
              </a:br>
              <a:r>
                <a:rPr lang="en-US" altLang="en-US" sz="800">
                  <a:solidFill>
                    <a:schemeClr val="bg1"/>
                  </a:solidFill>
                  <a:latin typeface="Arial" panose="020B0604020202020204" pitchFamily="34" charset="0"/>
                  <a:cs typeface="Arial" panose="020B0604020202020204" pitchFamily="34" charset="0"/>
                </a:rPr>
                <a:t>Group Tag</a:t>
              </a:r>
            </a:p>
          </p:txBody>
        </p:sp>
      </p:grpSp>
      <p:sp>
        <p:nvSpPr>
          <p:cNvPr id="2" name="Rectangle 1">
            <a:extLst>
              <a:ext uri="{FF2B5EF4-FFF2-40B4-BE49-F238E27FC236}">
                <a16:creationId xmlns:a16="http://schemas.microsoft.com/office/drawing/2014/main" id="{A8EA92C7-AA65-8E41-913B-B531B9A8D407}"/>
              </a:ext>
            </a:extLst>
          </p:cNvPr>
          <p:cNvSpPr/>
          <p:nvPr/>
        </p:nvSpPr>
        <p:spPr>
          <a:xfrm>
            <a:off x="1572224" y="1081329"/>
            <a:ext cx="9462420" cy="584775"/>
          </a:xfrm>
          <a:prstGeom prst="rect">
            <a:avLst/>
          </a:prstGeom>
        </p:spPr>
        <p:txBody>
          <a:bodyPr wrap="square">
            <a:spAutoFit/>
          </a:bodyPr>
          <a:lstStyle/>
          <a:p>
            <a:pPr algn="ctr"/>
            <a:r>
              <a:rPr lang="en-US" altLang="x-none">
                <a:latin typeface="Arial" panose="020B0604020202020204" pitchFamily="34" charset="0"/>
                <a:ea typeface="ＭＳ Ｐゴシック" charset="-128"/>
                <a:cs typeface="Arial" panose="020B0604020202020204" pitchFamily="34" charset="0"/>
              </a:rPr>
              <a:t>3 Major Authorization Options for ‘Access Control’</a:t>
            </a:r>
            <a:endParaRPr lang="en-US">
              <a:latin typeface="Arial" panose="020B0604020202020204" pitchFamily="34" charset="0"/>
              <a:cs typeface="Arial" panose="020B0604020202020204" pitchFamily="34" charset="0"/>
            </a:endParaRPr>
          </a:p>
        </p:txBody>
      </p:sp>
      <p:grpSp>
        <p:nvGrpSpPr>
          <p:cNvPr id="53" name="Group 87">
            <a:extLst>
              <a:ext uri="{FF2B5EF4-FFF2-40B4-BE49-F238E27FC236}">
                <a16:creationId xmlns:a16="http://schemas.microsoft.com/office/drawing/2014/main" id="{A6E19654-7A13-D24F-931D-8093A678997B}"/>
              </a:ext>
            </a:extLst>
          </p:cNvPr>
          <p:cNvGrpSpPr>
            <a:grpSpLocks/>
          </p:cNvGrpSpPr>
          <p:nvPr/>
        </p:nvGrpSpPr>
        <p:grpSpPr bwMode="auto">
          <a:xfrm rot="19171472">
            <a:off x="9835085" y="3988317"/>
            <a:ext cx="2150580" cy="1238565"/>
            <a:chOff x="7288383" y="3316076"/>
            <a:chExt cx="921849" cy="530353"/>
          </a:xfrm>
        </p:grpSpPr>
        <p:grpSp>
          <p:nvGrpSpPr>
            <p:cNvPr id="54" name="Group 88">
              <a:extLst>
                <a:ext uri="{FF2B5EF4-FFF2-40B4-BE49-F238E27FC236}">
                  <a16:creationId xmlns:a16="http://schemas.microsoft.com/office/drawing/2014/main" id="{1CF22056-9E56-CF4B-B5F2-0AB67959D8B7}"/>
                </a:ext>
              </a:extLst>
            </p:cNvPr>
            <p:cNvGrpSpPr>
              <a:grpSpLocks/>
            </p:cNvGrpSpPr>
            <p:nvPr/>
          </p:nvGrpSpPr>
          <p:grpSpPr bwMode="auto">
            <a:xfrm rot="10800000">
              <a:off x="7288383" y="3316076"/>
              <a:ext cx="921849" cy="530353"/>
              <a:chOff x="1196341" y="2710435"/>
              <a:chExt cx="921849" cy="530353"/>
            </a:xfrm>
          </p:grpSpPr>
          <p:grpSp>
            <p:nvGrpSpPr>
              <p:cNvPr id="63" name="Group 90">
                <a:extLst>
                  <a:ext uri="{FF2B5EF4-FFF2-40B4-BE49-F238E27FC236}">
                    <a16:creationId xmlns:a16="http://schemas.microsoft.com/office/drawing/2014/main" id="{1BBBC622-BB07-9B46-BEC8-4126AA7B8DF5}"/>
                  </a:ext>
                </a:extLst>
              </p:cNvPr>
              <p:cNvGrpSpPr>
                <a:grpSpLocks/>
              </p:cNvGrpSpPr>
              <p:nvPr/>
            </p:nvGrpSpPr>
            <p:grpSpPr bwMode="auto">
              <a:xfrm>
                <a:off x="1196341" y="2710435"/>
                <a:ext cx="921849" cy="530353"/>
                <a:chOff x="1196341" y="2710435"/>
                <a:chExt cx="921849" cy="530353"/>
              </a:xfrm>
            </p:grpSpPr>
            <p:sp>
              <p:nvSpPr>
                <p:cNvPr id="70" name="Rectangle 69">
                  <a:extLst>
                    <a:ext uri="{FF2B5EF4-FFF2-40B4-BE49-F238E27FC236}">
                      <a16:creationId xmlns:a16="http://schemas.microsoft.com/office/drawing/2014/main" id="{B7791A5D-CCFD-2D45-BBD4-C0E7DE0EBD15}"/>
                    </a:ext>
                  </a:extLst>
                </p:cNvPr>
                <p:cNvSpPr/>
                <p:nvPr/>
              </p:nvSpPr>
              <p:spPr>
                <a:xfrm>
                  <a:off x="1197206" y="2713933"/>
                  <a:ext cx="714904" cy="530351"/>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endParaRPr lang="en-US" sz="2000">
                    <a:latin typeface="Arial" panose="020B0604020202020204" pitchFamily="34" charset="0"/>
                    <a:cs typeface="Arial" panose="020B0604020202020204" pitchFamily="34" charset="0"/>
                  </a:endParaRPr>
                </a:p>
              </p:txBody>
            </p:sp>
            <p:sp>
              <p:nvSpPr>
                <p:cNvPr id="72" name="Isosceles Triangle 101">
                  <a:extLst>
                    <a:ext uri="{FF2B5EF4-FFF2-40B4-BE49-F238E27FC236}">
                      <a16:creationId xmlns:a16="http://schemas.microsoft.com/office/drawing/2014/main" id="{1C6F54FC-7157-DF4C-BE9B-1D33C1E5294B}"/>
                    </a:ext>
                  </a:extLst>
                </p:cNvPr>
                <p:cNvSpPr/>
                <p:nvPr/>
              </p:nvSpPr>
              <p:spPr>
                <a:xfrm rot="5400000">
                  <a:off x="1755166" y="2872279"/>
                  <a:ext cx="530351" cy="206945"/>
                </a:xfrm>
                <a:prstGeom prst="triangl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latin typeface="Arial" panose="020B0604020202020204" pitchFamily="34" charset="0"/>
                    <a:cs typeface="Arial" panose="020B0604020202020204" pitchFamily="34" charset="0"/>
                  </a:endParaRPr>
                </a:p>
              </p:txBody>
            </p:sp>
          </p:grpSp>
          <p:sp>
            <p:nvSpPr>
              <p:cNvPr id="68" name="Oval 67">
                <a:extLst>
                  <a:ext uri="{FF2B5EF4-FFF2-40B4-BE49-F238E27FC236}">
                    <a16:creationId xmlns:a16="http://schemas.microsoft.com/office/drawing/2014/main" id="{110DF907-F4B8-CB41-B53E-3024EBC94D85}"/>
                  </a:ext>
                </a:extLst>
              </p:cNvPr>
              <p:cNvSpPr/>
              <p:nvPr/>
            </p:nvSpPr>
            <p:spPr>
              <a:xfrm>
                <a:off x="2014705" y="2952775"/>
                <a:ext cx="45690" cy="4576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latin typeface="Arial" panose="020B0604020202020204" pitchFamily="34" charset="0"/>
                  <a:cs typeface="Arial" panose="020B0604020202020204" pitchFamily="34" charset="0"/>
                </a:endParaRPr>
              </a:p>
            </p:txBody>
          </p:sp>
        </p:grpSp>
        <p:sp>
          <p:nvSpPr>
            <p:cNvPr id="60" name="TextBox 89">
              <a:extLst>
                <a:ext uri="{FF2B5EF4-FFF2-40B4-BE49-F238E27FC236}">
                  <a16:creationId xmlns:a16="http://schemas.microsoft.com/office/drawing/2014/main" id="{61833A19-EFAF-D84A-BA4C-4FB016BBA363}"/>
                </a:ext>
              </a:extLst>
            </p:cNvPr>
            <p:cNvSpPr txBox="1">
              <a:spLocks noChangeArrowheads="1"/>
            </p:cNvSpPr>
            <p:nvPr/>
          </p:nvSpPr>
          <p:spPr bwMode="auto">
            <a:xfrm>
              <a:off x="7477086" y="3387779"/>
              <a:ext cx="723685" cy="35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en-US" sz="1600" i="1">
                  <a:latin typeface="Arial" panose="020B0604020202020204" pitchFamily="34" charset="0"/>
                  <a:cs typeface="Arial" panose="020B0604020202020204" pitchFamily="34" charset="0"/>
                </a:rPr>
                <a:t>Example</a:t>
              </a:r>
              <a:r>
                <a:rPr lang="en-US" altLang="en-US" sz="1600">
                  <a:latin typeface="Arial" panose="020B0604020202020204" pitchFamily="34" charset="0"/>
                  <a:cs typeface="Arial" panose="020B0604020202020204" pitchFamily="34" charset="0"/>
                </a:rPr>
                <a:t>:</a:t>
              </a:r>
            </a:p>
            <a:p>
              <a:pPr algn="ctr" eaLnBrk="1" hangingPunct="1"/>
              <a:r>
                <a:rPr lang="en-US" altLang="en-US" sz="1600">
                  <a:latin typeface="Arial" panose="020B0604020202020204" pitchFamily="34" charset="0"/>
                  <a:cs typeface="Arial" panose="020B0604020202020204" pitchFamily="34" charset="0"/>
                </a:rPr>
                <a:t>“ALL_Exercise _</a:t>
              </a:r>
            </a:p>
            <a:p>
              <a:pPr algn="ctr" eaLnBrk="1" hangingPunct="1"/>
              <a:r>
                <a:rPr lang="en-US" altLang="en-US" sz="1600">
                  <a:latin typeface="Arial" panose="020B0604020202020204" pitchFamily="34" charset="0"/>
                  <a:cs typeface="Arial" panose="020B0604020202020204" pitchFamily="34" charset="0"/>
                </a:rPr>
                <a:t>Control_Group”</a:t>
              </a:r>
            </a:p>
          </p:txBody>
        </p:sp>
      </p:grpSp>
      <p:sp>
        <p:nvSpPr>
          <p:cNvPr id="5" name="Slide Number Placeholder 4">
            <a:extLst>
              <a:ext uri="{FF2B5EF4-FFF2-40B4-BE49-F238E27FC236}">
                <a16:creationId xmlns:a16="http://schemas.microsoft.com/office/drawing/2014/main" id="{EA97BC22-88F9-5FC5-D1D0-42FB52E6A614}"/>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39</a:t>
            </a:fld>
            <a:endParaRPr lang="en-US"/>
          </a:p>
        </p:txBody>
      </p:sp>
    </p:spTree>
    <p:extLst>
      <p:ext uri="{BB962C8B-B14F-4D97-AF65-F5344CB8AC3E}">
        <p14:creationId xmlns:p14="http://schemas.microsoft.com/office/powerpoint/2010/main" val="98785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4ACE-090A-23E5-AB51-868961EDB7A0}"/>
              </a:ext>
            </a:extLst>
          </p:cNvPr>
          <p:cNvSpPr>
            <a:spLocks noGrp="1"/>
          </p:cNvSpPr>
          <p:nvPr>
            <p:ph type="title"/>
          </p:nvPr>
        </p:nvSpPr>
        <p:spPr>
          <a:xfrm>
            <a:off x="1197428" y="0"/>
            <a:ext cx="9916885" cy="841248"/>
          </a:xfrm>
        </p:spPr>
        <p:txBody>
          <a:bodyPr/>
          <a:lstStyle/>
          <a:p>
            <a:r>
              <a:rPr lang="en-US" sz="2800"/>
              <a:t>Private Wireless and LVC – Executive Summary</a:t>
            </a:r>
          </a:p>
        </p:txBody>
      </p:sp>
      <p:sp>
        <p:nvSpPr>
          <p:cNvPr id="3" name="Content Placeholder 2">
            <a:extLst>
              <a:ext uri="{FF2B5EF4-FFF2-40B4-BE49-F238E27FC236}">
                <a16:creationId xmlns:a16="http://schemas.microsoft.com/office/drawing/2014/main" id="{1DC8C0DD-2B51-B921-5174-18CE0B32009C}"/>
              </a:ext>
            </a:extLst>
          </p:cNvPr>
          <p:cNvSpPr>
            <a:spLocks noGrp="1"/>
          </p:cNvSpPr>
          <p:nvPr>
            <p:ph idx="1"/>
          </p:nvPr>
        </p:nvSpPr>
        <p:spPr/>
        <p:txBody>
          <a:bodyPr>
            <a:normAutofit fontScale="85000" lnSpcReduction="20000"/>
          </a:bodyPr>
          <a:lstStyle/>
          <a:p>
            <a:r>
              <a:rPr lang="en-US">
                <a:latin typeface="Arial" panose="020B0604020202020204" pitchFamily="34" charset="0"/>
                <a:cs typeface="Arial" panose="020B0604020202020204" pitchFamily="34" charset="0"/>
              </a:rPr>
              <a:t>I am constantly hearing about 5G . . . </a:t>
            </a:r>
          </a:p>
          <a:p>
            <a:pPr lvl="1"/>
            <a:r>
              <a:rPr lang="en-US">
                <a:latin typeface="Arial" panose="020B0604020202020204" pitchFamily="34" charset="0"/>
                <a:cs typeface="Arial" panose="020B0604020202020204" pitchFamily="34" charset="0"/>
              </a:rPr>
              <a:t>What features does 5G have that makes it an attractive technology for LVC?</a:t>
            </a:r>
          </a:p>
          <a:p>
            <a:pPr lvl="1"/>
            <a:r>
              <a:rPr lang="en-US">
                <a:latin typeface="Arial" panose="020B0604020202020204" pitchFamily="34" charset="0"/>
                <a:cs typeface="Arial" panose="020B0604020202020204" pitchFamily="34" charset="0"/>
              </a:rPr>
              <a:t>How should I be thinking about 5G for LVC? </a:t>
            </a:r>
          </a:p>
          <a:p>
            <a:pPr lvl="1"/>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Does 5G work with other wireless technologies?</a:t>
            </a:r>
          </a:p>
          <a:p>
            <a:pPr lvl="1"/>
            <a:r>
              <a:rPr lang="en-US">
                <a:latin typeface="Arial" panose="020B0604020202020204" pitchFamily="34" charset="0"/>
                <a:cs typeface="Arial" panose="020B0604020202020204" pitchFamily="34" charset="0"/>
              </a:rPr>
              <a:t>Do I need to replace my Wi-Fi that we just deployed?</a:t>
            </a:r>
          </a:p>
          <a:p>
            <a:pPr lvl="1"/>
            <a:r>
              <a:rPr lang="en-US">
                <a:latin typeface="Arial" panose="020B0604020202020204" pitchFamily="34" charset="0"/>
                <a:cs typeface="Arial" panose="020B0604020202020204" pitchFamily="34" charset="0"/>
              </a:rPr>
              <a:t>Are there other wireless technologies available?</a:t>
            </a:r>
          </a:p>
          <a:p>
            <a:pPr lvl="1"/>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What are some of the trade-offs between wireless technologies?</a:t>
            </a:r>
          </a:p>
          <a:p>
            <a:pPr lvl="1"/>
            <a:r>
              <a:rPr lang="en-US">
                <a:latin typeface="Arial" panose="020B0604020202020204" pitchFamily="34" charset="0"/>
                <a:cs typeface="Arial" panose="020B0604020202020204" pitchFamily="34" charset="0"/>
              </a:rPr>
              <a:t>Spectrum, Range, Throughput, Latency, Cost, Operations, Scalability, Flexibility</a:t>
            </a:r>
          </a:p>
          <a:p>
            <a:pPr lvl="1"/>
            <a:r>
              <a:rPr lang="en-US">
                <a:latin typeface="Arial" panose="020B0604020202020204" pitchFamily="34" charset="0"/>
                <a:cs typeface="Arial" panose="020B0604020202020204" pitchFamily="34" charset="0"/>
              </a:rPr>
              <a:t>Is Security a trade-off?!!</a:t>
            </a:r>
          </a:p>
          <a:p>
            <a:pPr lvl="1"/>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How would private wireless technologies be implemented in an LVC environment leveraging the best features of all technologies?</a:t>
            </a:r>
          </a:p>
        </p:txBody>
      </p:sp>
      <p:sp>
        <p:nvSpPr>
          <p:cNvPr id="5" name="Slide Number Placeholder 4">
            <a:extLst>
              <a:ext uri="{FF2B5EF4-FFF2-40B4-BE49-F238E27FC236}">
                <a16:creationId xmlns:a16="http://schemas.microsoft.com/office/drawing/2014/main" id="{B22A1BE1-8D55-DB90-51BF-F45A218454C4}"/>
              </a:ext>
            </a:extLst>
          </p:cNvPr>
          <p:cNvSpPr>
            <a:spLocks noGrp="1"/>
          </p:cNvSpPr>
          <p:nvPr>
            <p:ph type="sldNum" sz="quarter" idx="12"/>
          </p:nvPr>
        </p:nvSpPr>
        <p:spPr>
          <a:xfrm>
            <a:off x="10886876" y="6466146"/>
            <a:ext cx="821634" cy="340935"/>
          </a:xfrm>
        </p:spPr>
        <p:txBody>
          <a:bodyPr/>
          <a:lstStyle/>
          <a:p>
            <a:pPr>
              <a:defRPr/>
            </a:pPr>
            <a:fld id="{D68E8870-17DE-45C4-A8DD-7644B2422933}" type="slidenum">
              <a:rPr lang="en-US" smtClean="0"/>
              <a:pPr>
                <a:defRPr/>
              </a:pPr>
              <a:t>4</a:t>
            </a:fld>
            <a:endParaRPr lang="en-US"/>
          </a:p>
        </p:txBody>
      </p:sp>
    </p:spTree>
    <p:extLst>
      <p:ext uri="{BB962C8B-B14F-4D97-AF65-F5344CB8AC3E}">
        <p14:creationId xmlns:p14="http://schemas.microsoft.com/office/powerpoint/2010/main" val="4264729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BEE3-7D80-8045-B42B-F4BA36779B3E}"/>
              </a:ext>
            </a:extLst>
          </p:cNvPr>
          <p:cNvSpPr>
            <a:spLocks noGrp="1"/>
          </p:cNvSpPr>
          <p:nvPr>
            <p:ph type="title"/>
          </p:nvPr>
        </p:nvSpPr>
        <p:spPr>
          <a:xfrm>
            <a:off x="1481070" y="0"/>
            <a:ext cx="9839459" cy="795130"/>
          </a:xfrm>
        </p:spPr>
        <p:txBody>
          <a:bodyPr/>
          <a:lstStyle/>
          <a:p>
            <a:r>
              <a:rPr lang="en-US" sz="2400">
                <a:cs typeface="Arial" panose="020B0604020202020204" pitchFamily="34" charset="0"/>
              </a:rPr>
              <a:t>SD-Access Defines and Applies Group-Based Policies</a:t>
            </a:r>
          </a:p>
        </p:txBody>
      </p:sp>
      <p:sp>
        <p:nvSpPr>
          <p:cNvPr id="3" name="Content Placeholder 2">
            <a:extLst>
              <a:ext uri="{FF2B5EF4-FFF2-40B4-BE49-F238E27FC236}">
                <a16:creationId xmlns:a16="http://schemas.microsoft.com/office/drawing/2014/main" id="{DBBC2C06-667E-E540-A965-1067AB21F1F5}"/>
              </a:ext>
            </a:extLst>
          </p:cNvPr>
          <p:cNvSpPr>
            <a:spLocks noGrp="1"/>
          </p:cNvSpPr>
          <p:nvPr>
            <p:ph sz="quarter" idx="11"/>
          </p:nvPr>
        </p:nvSpPr>
        <p:spPr>
          <a:xfrm>
            <a:off x="88461" y="908944"/>
            <a:ext cx="6219975" cy="1535761"/>
          </a:xfrm>
        </p:spPr>
        <p:txBody>
          <a:bodyPr/>
          <a:lstStyle/>
          <a:p>
            <a:pPr marL="234950" indent="-234950">
              <a:buFont typeface="Arial" panose="020B0604020202020204" pitchFamily="34" charset="0"/>
              <a:buChar char="•"/>
            </a:pPr>
            <a:r>
              <a:rPr lang="en-US" sz="2000">
                <a:latin typeface="Arial" panose="020B0604020202020204" pitchFamily="34" charset="0"/>
                <a:cs typeface="Arial" panose="020B0604020202020204" pitchFamily="34" charset="0"/>
              </a:rPr>
              <a:t>802.1X for secure network access</a:t>
            </a:r>
          </a:p>
          <a:p>
            <a:pPr marL="234950" indent="-234950">
              <a:buFont typeface="Arial" panose="020B0604020202020204" pitchFamily="34" charset="0"/>
              <a:buChar char="•"/>
            </a:pPr>
            <a:r>
              <a:rPr lang="en-US" sz="2000">
                <a:latin typeface="Arial" panose="020B0604020202020204" pitchFamily="34" charset="0"/>
                <a:cs typeface="Arial" panose="020B0604020202020204" pitchFamily="34" charset="0"/>
              </a:rPr>
              <a:t>Tagging and Segmentation for All</a:t>
            </a:r>
          </a:p>
          <a:p>
            <a:pPr marL="234950" indent="-234950">
              <a:buFont typeface="Arial" panose="020B0604020202020204" pitchFamily="34" charset="0"/>
              <a:buChar char="•"/>
            </a:pPr>
            <a:r>
              <a:rPr lang="en-US" sz="2000">
                <a:latin typeface="Arial" panose="020B0604020202020204" pitchFamily="34" charset="0"/>
                <a:cs typeface="Arial" panose="020B0604020202020204" pitchFamily="34" charset="0"/>
              </a:rPr>
              <a:t>Tags by Function not IP Address (location)</a:t>
            </a:r>
          </a:p>
        </p:txBody>
      </p:sp>
      <p:sp>
        <p:nvSpPr>
          <p:cNvPr id="4" name="Rounded Rectangle 3">
            <a:extLst>
              <a:ext uri="{FF2B5EF4-FFF2-40B4-BE49-F238E27FC236}">
                <a16:creationId xmlns:a16="http://schemas.microsoft.com/office/drawing/2014/main" id="{06169EA7-4F99-7C4C-A78D-2E19870181B5}"/>
              </a:ext>
            </a:extLst>
          </p:cNvPr>
          <p:cNvSpPr/>
          <p:nvPr/>
        </p:nvSpPr>
        <p:spPr>
          <a:xfrm>
            <a:off x="353963" y="2673572"/>
            <a:ext cx="5432595" cy="2948923"/>
          </a:xfrm>
          <a:prstGeom prst="roundRect">
            <a:avLst>
              <a:gd name="adj" fmla="val 3330"/>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a:defRPr/>
            </a:pPr>
            <a:endParaRPr lang="en-US" sz="2399" b="1">
              <a:solidFill>
                <a:srgbClr val="005073"/>
              </a:solidFill>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C4A5CA70-D9F6-704F-AEA6-D21F70FBAAE8}"/>
              </a:ext>
            </a:extLst>
          </p:cNvPr>
          <p:cNvSpPr/>
          <p:nvPr/>
        </p:nvSpPr>
        <p:spPr>
          <a:xfrm>
            <a:off x="5896266" y="2673572"/>
            <a:ext cx="5978140" cy="2948923"/>
          </a:xfrm>
          <a:prstGeom prst="roundRect">
            <a:avLst>
              <a:gd name="adj" fmla="val 1552"/>
            </a:avLst>
          </a:prstGeom>
          <a:solidFill>
            <a:schemeClr val="tx1">
              <a:lumMod val="10000"/>
              <a:lumOff val="9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433">
              <a:defRPr/>
            </a:pPr>
            <a:endParaRPr lang="en-US" sz="2399" b="1">
              <a:solidFill>
                <a:srgbClr val="005073"/>
              </a:solidFill>
              <a:latin typeface="Arial" panose="020B0604020202020204" pitchFamily="34" charset="0"/>
              <a:cs typeface="Arial" panose="020B0604020202020204" pitchFamily="34" charset="0"/>
            </a:endParaRPr>
          </a:p>
        </p:txBody>
      </p:sp>
      <p:sp>
        <p:nvSpPr>
          <p:cNvPr id="6" name="Freeform 1278">
            <a:extLst>
              <a:ext uri="{FF2B5EF4-FFF2-40B4-BE49-F238E27FC236}">
                <a16:creationId xmlns:a16="http://schemas.microsoft.com/office/drawing/2014/main" id="{6CADF34E-C58C-0D45-B40C-6DA46A4D1C9D}"/>
              </a:ext>
            </a:extLst>
          </p:cNvPr>
          <p:cNvSpPr>
            <a:spLocks noChangeArrowheads="1"/>
          </p:cNvSpPr>
          <p:nvPr/>
        </p:nvSpPr>
        <p:spPr bwMode="auto">
          <a:xfrm>
            <a:off x="80321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 name="Freeform 1279">
            <a:extLst>
              <a:ext uri="{FF2B5EF4-FFF2-40B4-BE49-F238E27FC236}">
                <a16:creationId xmlns:a16="http://schemas.microsoft.com/office/drawing/2014/main" id="{E9127E54-D799-0543-94C7-F8DBF4076CB8}"/>
              </a:ext>
            </a:extLst>
          </p:cNvPr>
          <p:cNvSpPr/>
          <p:nvPr/>
        </p:nvSpPr>
        <p:spPr bwMode="auto">
          <a:xfrm flipV="1">
            <a:off x="73020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8" name="Freeform 1281">
            <a:extLst>
              <a:ext uri="{FF2B5EF4-FFF2-40B4-BE49-F238E27FC236}">
                <a16:creationId xmlns:a16="http://schemas.microsoft.com/office/drawing/2014/main" id="{6B60A5FD-9827-BE49-B972-A7A8C73799E8}"/>
              </a:ext>
            </a:extLst>
          </p:cNvPr>
          <p:cNvSpPr>
            <a:spLocks noChangeArrowheads="1"/>
          </p:cNvSpPr>
          <p:nvPr/>
        </p:nvSpPr>
        <p:spPr bwMode="auto">
          <a:xfrm>
            <a:off x="80321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9" name="Freeform 1282">
            <a:extLst>
              <a:ext uri="{FF2B5EF4-FFF2-40B4-BE49-F238E27FC236}">
                <a16:creationId xmlns:a16="http://schemas.microsoft.com/office/drawing/2014/main" id="{A3E72BA3-0784-9545-808F-0BF563986317}"/>
              </a:ext>
            </a:extLst>
          </p:cNvPr>
          <p:cNvSpPr/>
          <p:nvPr/>
        </p:nvSpPr>
        <p:spPr bwMode="auto">
          <a:xfrm flipV="1">
            <a:off x="73020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0" name="Freeform 1290">
            <a:extLst>
              <a:ext uri="{FF2B5EF4-FFF2-40B4-BE49-F238E27FC236}">
                <a16:creationId xmlns:a16="http://schemas.microsoft.com/office/drawing/2014/main" id="{CDF00A82-8E6A-F146-A04D-643DBD4E21C0}"/>
              </a:ext>
            </a:extLst>
          </p:cNvPr>
          <p:cNvSpPr>
            <a:spLocks noChangeArrowheads="1"/>
          </p:cNvSpPr>
          <p:nvPr/>
        </p:nvSpPr>
        <p:spPr bwMode="auto">
          <a:xfrm>
            <a:off x="81600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1" name="Freeform 1291">
            <a:extLst>
              <a:ext uri="{FF2B5EF4-FFF2-40B4-BE49-F238E27FC236}">
                <a16:creationId xmlns:a16="http://schemas.microsoft.com/office/drawing/2014/main" id="{1495C4E0-90F2-7242-B52F-F35A9AAE5F18}"/>
              </a:ext>
            </a:extLst>
          </p:cNvPr>
          <p:cNvSpPr/>
          <p:nvPr/>
        </p:nvSpPr>
        <p:spPr bwMode="auto">
          <a:xfrm flipV="1">
            <a:off x="74299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Freeform 1278">
            <a:extLst>
              <a:ext uri="{FF2B5EF4-FFF2-40B4-BE49-F238E27FC236}">
                <a16:creationId xmlns:a16="http://schemas.microsoft.com/office/drawing/2014/main" id="{03FB4D12-F437-4C43-9CC7-479931422297}"/>
              </a:ext>
            </a:extLst>
          </p:cNvPr>
          <p:cNvSpPr>
            <a:spLocks noChangeArrowheads="1"/>
          </p:cNvSpPr>
          <p:nvPr/>
        </p:nvSpPr>
        <p:spPr bwMode="auto">
          <a:xfrm>
            <a:off x="163125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3" name="Freeform 1279">
            <a:extLst>
              <a:ext uri="{FF2B5EF4-FFF2-40B4-BE49-F238E27FC236}">
                <a16:creationId xmlns:a16="http://schemas.microsoft.com/office/drawing/2014/main" id="{7E4F5D5A-54C2-6B4F-9E18-B61BD2FF9F62}"/>
              </a:ext>
            </a:extLst>
          </p:cNvPr>
          <p:cNvSpPr/>
          <p:nvPr/>
        </p:nvSpPr>
        <p:spPr bwMode="auto">
          <a:xfrm flipV="1">
            <a:off x="155824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Freeform 1281">
            <a:extLst>
              <a:ext uri="{FF2B5EF4-FFF2-40B4-BE49-F238E27FC236}">
                <a16:creationId xmlns:a16="http://schemas.microsoft.com/office/drawing/2014/main" id="{A038621B-092E-E342-BF15-BCB21EEE67E5}"/>
              </a:ext>
            </a:extLst>
          </p:cNvPr>
          <p:cNvSpPr>
            <a:spLocks noChangeArrowheads="1"/>
          </p:cNvSpPr>
          <p:nvPr/>
        </p:nvSpPr>
        <p:spPr bwMode="auto">
          <a:xfrm>
            <a:off x="163125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5" name="Freeform 1282">
            <a:extLst>
              <a:ext uri="{FF2B5EF4-FFF2-40B4-BE49-F238E27FC236}">
                <a16:creationId xmlns:a16="http://schemas.microsoft.com/office/drawing/2014/main" id="{5A0B9033-CB4C-C644-B73B-ABEDBAEC751F}"/>
              </a:ext>
            </a:extLst>
          </p:cNvPr>
          <p:cNvSpPr/>
          <p:nvPr/>
        </p:nvSpPr>
        <p:spPr bwMode="auto">
          <a:xfrm flipV="1">
            <a:off x="155824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6" name="Freeform 1290">
            <a:extLst>
              <a:ext uri="{FF2B5EF4-FFF2-40B4-BE49-F238E27FC236}">
                <a16:creationId xmlns:a16="http://schemas.microsoft.com/office/drawing/2014/main" id="{58E1E774-F806-ED4C-A7E3-417C5F2C5E7E}"/>
              </a:ext>
            </a:extLst>
          </p:cNvPr>
          <p:cNvSpPr>
            <a:spLocks noChangeArrowheads="1"/>
          </p:cNvSpPr>
          <p:nvPr/>
        </p:nvSpPr>
        <p:spPr bwMode="auto">
          <a:xfrm>
            <a:off x="164404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7" name="Freeform 1291">
            <a:extLst>
              <a:ext uri="{FF2B5EF4-FFF2-40B4-BE49-F238E27FC236}">
                <a16:creationId xmlns:a16="http://schemas.microsoft.com/office/drawing/2014/main" id="{026164C2-77A0-9048-B28B-CE694D1B1905}"/>
              </a:ext>
            </a:extLst>
          </p:cNvPr>
          <p:cNvSpPr/>
          <p:nvPr/>
        </p:nvSpPr>
        <p:spPr bwMode="auto">
          <a:xfrm flipV="1">
            <a:off x="157103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8" name="Freeform 1278">
            <a:extLst>
              <a:ext uri="{FF2B5EF4-FFF2-40B4-BE49-F238E27FC236}">
                <a16:creationId xmlns:a16="http://schemas.microsoft.com/office/drawing/2014/main" id="{732554C4-EE98-C34D-8DFC-36EDCAFF3B6D}"/>
              </a:ext>
            </a:extLst>
          </p:cNvPr>
          <p:cNvSpPr>
            <a:spLocks noChangeArrowheads="1"/>
          </p:cNvSpPr>
          <p:nvPr/>
        </p:nvSpPr>
        <p:spPr bwMode="auto">
          <a:xfrm>
            <a:off x="245929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9" name="Freeform 1279">
            <a:extLst>
              <a:ext uri="{FF2B5EF4-FFF2-40B4-BE49-F238E27FC236}">
                <a16:creationId xmlns:a16="http://schemas.microsoft.com/office/drawing/2014/main" id="{492CFAE3-E7EE-934F-B1F6-99ADF66D5B52}"/>
              </a:ext>
            </a:extLst>
          </p:cNvPr>
          <p:cNvSpPr/>
          <p:nvPr/>
        </p:nvSpPr>
        <p:spPr bwMode="auto">
          <a:xfrm flipV="1">
            <a:off x="238628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 name="Freeform 1281">
            <a:extLst>
              <a:ext uri="{FF2B5EF4-FFF2-40B4-BE49-F238E27FC236}">
                <a16:creationId xmlns:a16="http://schemas.microsoft.com/office/drawing/2014/main" id="{3B58FCD7-B4DA-7849-BDD2-1A7120FA69D9}"/>
              </a:ext>
            </a:extLst>
          </p:cNvPr>
          <p:cNvSpPr>
            <a:spLocks noChangeArrowheads="1"/>
          </p:cNvSpPr>
          <p:nvPr/>
        </p:nvSpPr>
        <p:spPr bwMode="auto">
          <a:xfrm>
            <a:off x="245929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1" name="Freeform 1282">
            <a:extLst>
              <a:ext uri="{FF2B5EF4-FFF2-40B4-BE49-F238E27FC236}">
                <a16:creationId xmlns:a16="http://schemas.microsoft.com/office/drawing/2014/main" id="{1CE95ED7-02C3-0C41-9620-20CDC9F7A8EC}"/>
              </a:ext>
            </a:extLst>
          </p:cNvPr>
          <p:cNvSpPr/>
          <p:nvPr/>
        </p:nvSpPr>
        <p:spPr bwMode="auto">
          <a:xfrm flipV="1">
            <a:off x="238628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2" name="Freeform 1290">
            <a:extLst>
              <a:ext uri="{FF2B5EF4-FFF2-40B4-BE49-F238E27FC236}">
                <a16:creationId xmlns:a16="http://schemas.microsoft.com/office/drawing/2014/main" id="{7AFB2CA7-E9F2-2C48-8FE5-942E2E1FE868}"/>
              </a:ext>
            </a:extLst>
          </p:cNvPr>
          <p:cNvSpPr>
            <a:spLocks noChangeArrowheads="1"/>
          </p:cNvSpPr>
          <p:nvPr/>
        </p:nvSpPr>
        <p:spPr bwMode="auto">
          <a:xfrm>
            <a:off x="247208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3" name="Freeform 1291">
            <a:extLst>
              <a:ext uri="{FF2B5EF4-FFF2-40B4-BE49-F238E27FC236}">
                <a16:creationId xmlns:a16="http://schemas.microsoft.com/office/drawing/2014/main" id="{9EECF15F-BAA4-5A40-A772-DFF7D9D9D05B}"/>
              </a:ext>
            </a:extLst>
          </p:cNvPr>
          <p:cNvSpPr/>
          <p:nvPr/>
        </p:nvSpPr>
        <p:spPr bwMode="auto">
          <a:xfrm flipV="1">
            <a:off x="239907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4" name="Freeform 1278">
            <a:extLst>
              <a:ext uri="{FF2B5EF4-FFF2-40B4-BE49-F238E27FC236}">
                <a16:creationId xmlns:a16="http://schemas.microsoft.com/office/drawing/2014/main" id="{675FCAE3-4D84-4146-8C83-DFD897442C35}"/>
              </a:ext>
            </a:extLst>
          </p:cNvPr>
          <p:cNvSpPr>
            <a:spLocks noChangeArrowheads="1"/>
          </p:cNvSpPr>
          <p:nvPr/>
        </p:nvSpPr>
        <p:spPr bwMode="auto">
          <a:xfrm>
            <a:off x="328733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5" name="Freeform 1279">
            <a:extLst>
              <a:ext uri="{FF2B5EF4-FFF2-40B4-BE49-F238E27FC236}">
                <a16:creationId xmlns:a16="http://schemas.microsoft.com/office/drawing/2014/main" id="{05916CA0-A508-1549-A277-D68D724D25D3}"/>
              </a:ext>
            </a:extLst>
          </p:cNvPr>
          <p:cNvSpPr/>
          <p:nvPr/>
        </p:nvSpPr>
        <p:spPr bwMode="auto">
          <a:xfrm flipV="1">
            <a:off x="321432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6" name="Freeform 1281">
            <a:extLst>
              <a:ext uri="{FF2B5EF4-FFF2-40B4-BE49-F238E27FC236}">
                <a16:creationId xmlns:a16="http://schemas.microsoft.com/office/drawing/2014/main" id="{DB6797BD-948F-2549-804D-B2FC695396FB}"/>
              </a:ext>
            </a:extLst>
          </p:cNvPr>
          <p:cNvSpPr>
            <a:spLocks noChangeArrowheads="1"/>
          </p:cNvSpPr>
          <p:nvPr/>
        </p:nvSpPr>
        <p:spPr bwMode="auto">
          <a:xfrm>
            <a:off x="328733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7" name="Freeform 1282">
            <a:extLst>
              <a:ext uri="{FF2B5EF4-FFF2-40B4-BE49-F238E27FC236}">
                <a16:creationId xmlns:a16="http://schemas.microsoft.com/office/drawing/2014/main" id="{A5CF5FF1-10F4-7445-8F47-B91F7300B184}"/>
              </a:ext>
            </a:extLst>
          </p:cNvPr>
          <p:cNvSpPr/>
          <p:nvPr/>
        </p:nvSpPr>
        <p:spPr bwMode="auto">
          <a:xfrm flipV="1">
            <a:off x="321432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8" name="Freeform 1290">
            <a:extLst>
              <a:ext uri="{FF2B5EF4-FFF2-40B4-BE49-F238E27FC236}">
                <a16:creationId xmlns:a16="http://schemas.microsoft.com/office/drawing/2014/main" id="{BFF7FD27-B64D-0243-AC41-15FAE285ADF2}"/>
              </a:ext>
            </a:extLst>
          </p:cNvPr>
          <p:cNvSpPr>
            <a:spLocks noChangeArrowheads="1"/>
          </p:cNvSpPr>
          <p:nvPr/>
        </p:nvSpPr>
        <p:spPr bwMode="auto">
          <a:xfrm>
            <a:off x="330012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9" name="Freeform 1291">
            <a:extLst>
              <a:ext uri="{FF2B5EF4-FFF2-40B4-BE49-F238E27FC236}">
                <a16:creationId xmlns:a16="http://schemas.microsoft.com/office/drawing/2014/main" id="{1C12E624-A54A-2C4E-A1EF-BC21A299E6A9}"/>
              </a:ext>
            </a:extLst>
          </p:cNvPr>
          <p:cNvSpPr/>
          <p:nvPr/>
        </p:nvSpPr>
        <p:spPr bwMode="auto">
          <a:xfrm flipV="1">
            <a:off x="322711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0" name="Freeform 1278">
            <a:extLst>
              <a:ext uri="{FF2B5EF4-FFF2-40B4-BE49-F238E27FC236}">
                <a16:creationId xmlns:a16="http://schemas.microsoft.com/office/drawing/2014/main" id="{6695F8EC-958B-034C-B32D-E7AA0540EF48}"/>
              </a:ext>
            </a:extLst>
          </p:cNvPr>
          <p:cNvSpPr>
            <a:spLocks noChangeArrowheads="1"/>
          </p:cNvSpPr>
          <p:nvPr/>
        </p:nvSpPr>
        <p:spPr bwMode="auto">
          <a:xfrm>
            <a:off x="4115375"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1" name="Freeform 1279">
            <a:extLst>
              <a:ext uri="{FF2B5EF4-FFF2-40B4-BE49-F238E27FC236}">
                <a16:creationId xmlns:a16="http://schemas.microsoft.com/office/drawing/2014/main" id="{007F4ED8-B33B-EC4B-95ED-13DFD96B7652}"/>
              </a:ext>
            </a:extLst>
          </p:cNvPr>
          <p:cNvSpPr/>
          <p:nvPr/>
        </p:nvSpPr>
        <p:spPr bwMode="auto">
          <a:xfrm flipV="1">
            <a:off x="4042369"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2" name="Freeform 1281">
            <a:extLst>
              <a:ext uri="{FF2B5EF4-FFF2-40B4-BE49-F238E27FC236}">
                <a16:creationId xmlns:a16="http://schemas.microsoft.com/office/drawing/2014/main" id="{D648A191-86E9-B349-AD0F-796CD80A9816}"/>
              </a:ext>
            </a:extLst>
          </p:cNvPr>
          <p:cNvSpPr>
            <a:spLocks noChangeArrowheads="1"/>
          </p:cNvSpPr>
          <p:nvPr/>
        </p:nvSpPr>
        <p:spPr bwMode="auto">
          <a:xfrm>
            <a:off x="4115373"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3" name="Freeform 1282">
            <a:extLst>
              <a:ext uri="{FF2B5EF4-FFF2-40B4-BE49-F238E27FC236}">
                <a16:creationId xmlns:a16="http://schemas.microsoft.com/office/drawing/2014/main" id="{27A9620D-4620-7844-A3D1-5CAF9238E5F5}"/>
              </a:ext>
            </a:extLst>
          </p:cNvPr>
          <p:cNvSpPr/>
          <p:nvPr/>
        </p:nvSpPr>
        <p:spPr bwMode="auto">
          <a:xfrm flipV="1">
            <a:off x="4042368"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4" name="Freeform 1290">
            <a:extLst>
              <a:ext uri="{FF2B5EF4-FFF2-40B4-BE49-F238E27FC236}">
                <a16:creationId xmlns:a16="http://schemas.microsoft.com/office/drawing/2014/main" id="{33D89D09-7688-2640-B02F-ECE3EAE33D96}"/>
              </a:ext>
            </a:extLst>
          </p:cNvPr>
          <p:cNvSpPr>
            <a:spLocks noChangeArrowheads="1"/>
          </p:cNvSpPr>
          <p:nvPr/>
        </p:nvSpPr>
        <p:spPr bwMode="auto">
          <a:xfrm>
            <a:off x="4128160"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5" name="Freeform 1291">
            <a:extLst>
              <a:ext uri="{FF2B5EF4-FFF2-40B4-BE49-F238E27FC236}">
                <a16:creationId xmlns:a16="http://schemas.microsoft.com/office/drawing/2014/main" id="{F6AF2CC8-1D5D-604D-82C5-B761335AEFAF}"/>
              </a:ext>
            </a:extLst>
          </p:cNvPr>
          <p:cNvSpPr/>
          <p:nvPr/>
        </p:nvSpPr>
        <p:spPr bwMode="auto">
          <a:xfrm flipV="1">
            <a:off x="4055154"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6" name="Freeform 1278">
            <a:extLst>
              <a:ext uri="{FF2B5EF4-FFF2-40B4-BE49-F238E27FC236}">
                <a16:creationId xmlns:a16="http://schemas.microsoft.com/office/drawing/2014/main" id="{360EC394-E4A2-2F45-A7D7-CED0BAF386FB}"/>
              </a:ext>
            </a:extLst>
          </p:cNvPr>
          <p:cNvSpPr>
            <a:spLocks noChangeArrowheads="1"/>
          </p:cNvSpPr>
          <p:nvPr/>
        </p:nvSpPr>
        <p:spPr bwMode="auto">
          <a:xfrm>
            <a:off x="4943413"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7" name="Freeform 1279">
            <a:extLst>
              <a:ext uri="{FF2B5EF4-FFF2-40B4-BE49-F238E27FC236}">
                <a16:creationId xmlns:a16="http://schemas.microsoft.com/office/drawing/2014/main" id="{A79C8EDD-BF65-4348-880D-F7D2D4F9487F}"/>
              </a:ext>
            </a:extLst>
          </p:cNvPr>
          <p:cNvSpPr/>
          <p:nvPr/>
        </p:nvSpPr>
        <p:spPr bwMode="auto">
          <a:xfrm flipV="1">
            <a:off x="4870408"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8" name="Freeform 1281">
            <a:extLst>
              <a:ext uri="{FF2B5EF4-FFF2-40B4-BE49-F238E27FC236}">
                <a16:creationId xmlns:a16="http://schemas.microsoft.com/office/drawing/2014/main" id="{7A5399DB-AA91-F84D-A9E1-8F3DF0262D2D}"/>
              </a:ext>
            </a:extLst>
          </p:cNvPr>
          <p:cNvSpPr>
            <a:spLocks noChangeArrowheads="1"/>
          </p:cNvSpPr>
          <p:nvPr/>
        </p:nvSpPr>
        <p:spPr bwMode="auto">
          <a:xfrm>
            <a:off x="4943412"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39" name="Freeform 1282">
            <a:extLst>
              <a:ext uri="{FF2B5EF4-FFF2-40B4-BE49-F238E27FC236}">
                <a16:creationId xmlns:a16="http://schemas.microsoft.com/office/drawing/2014/main" id="{0C0EAA47-BC40-C64E-80F2-F88638565084}"/>
              </a:ext>
            </a:extLst>
          </p:cNvPr>
          <p:cNvSpPr/>
          <p:nvPr/>
        </p:nvSpPr>
        <p:spPr bwMode="auto">
          <a:xfrm flipV="1">
            <a:off x="4870406"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40" name="Freeform 1290">
            <a:extLst>
              <a:ext uri="{FF2B5EF4-FFF2-40B4-BE49-F238E27FC236}">
                <a16:creationId xmlns:a16="http://schemas.microsoft.com/office/drawing/2014/main" id="{D610B082-597A-8640-876C-B82F5837DC08}"/>
              </a:ext>
            </a:extLst>
          </p:cNvPr>
          <p:cNvSpPr>
            <a:spLocks noChangeArrowheads="1"/>
          </p:cNvSpPr>
          <p:nvPr/>
        </p:nvSpPr>
        <p:spPr bwMode="auto">
          <a:xfrm>
            <a:off x="4956199"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bg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41" name="Freeform 1291">
            <a:extLst>
              <a:ext uri="{FF2B5EF4-FFF2-40B4-BE49-F238E27FC236}">
                <a16:creationId xmlns:a16="http://schemas.microsoft.com/office/drawing/2014/main" id="{F8B927E8-D8F5-314E-BDFF-4B5CB98A3859}"/>
              </a:ext>
            </a:extLst>
          </p:cNvPr>
          <p:cNvSpPr/>
          <p:nvPr/>
        </p:nvSpPr>
        <p:spPr bwMode="auto">
          <a:xfrm flipV="1">
            <a:off x="4883193"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grpSp>
        <p:nvGrpSpPr>
          <p:cNvPr id="42" name="Group 41">
            <a:extLst>
              <a:ext uri="{FF2B5EF4-FFF2-40B4-BE49-F238E27FC236}">
                <a16:creationId xmlns:a16="http://schemas.microsoft.com/office/drawing/2014/main" id="{F37B79D9-C4B4-044C-A7DA-E0225821D6F8}"/>
              </a:ext>
            </a:extLst>
          </p:cNvPr>
          <p:cNvGrpSpPr/>
          <p:nvPr/>
        </p:nvGrpSpPr>
        <p:grpSpPr>
          <a:xfrm>
            <a:off x="6410875" y="3087804"/>
            <a:ext cx="4922643" cy="2306188"/>
            <a:chOff x="4827820" y="1688001"/>
            <a:chExt cx="3691982" cy="1729641"/>
          </a:xfrm>
        </p:grpSpPr>
        <p:sp>
          <p:nvSpPr>
            <p:cNvPr id="43" name="Freeform: Shape 318">
              <a:extLst>
                <a:ext uri="{FF2B5EF4-FFF2-40B4-BE49-F238E27FC236}">
                  <a16:creationId xmlns:a16="http://schemas.microsoft.com/office/drawing/2014/main" id="{5B4F454D-7660-3049-A798-950602D85580}"/>
                </a:ext>
              </a:extLst>
            </p:cNvPr>
            <p:cNvSpPr/>
            <p:nvPr/>
          </p:nvSpPr>
          <p:spPr>
            <a:xfrm>
              <a:off x="4827821" y="1690388"/>
              <a:ext cx="3023375" cy="1144756"/>
            </a:xfrm>
            <a:custGeom>
              <a:avLst/>
              <a:gdLst>
                <a:gd name="connsiteX0" fmla="*/ 0 w 3023375"/>
                <a:gd name="connsiteY0" fmla="*/ 0 h 1144756"/>
                <a:gd name="connsiteX1" fmla="*/ 2368317 w 3023375"/>
                <a:gd name="connsiteY1" fmla="*/ 0 h 1144756"/>
                <a:gd name="connsiteX2" fmla="*/ 2368317 w 3023375"/>
                <a:gd name="connsiteY2" fmla="*/ 395361 h 1144756"/>
                <a:gd name="connsiteX3" fmla="*/ 2368317 w 3023375"/>
                <a:gd name="connsiteY3" fmla="*/ 538534 h 1144756"/>
                <a:gd name="connsiteX4" fmla="*/ 2368317 w 3023375"/>
                <a:gd name="connsiteY4" fmla="*/ 580837 h 1144756"/>
                <a:gd name="connsiteX5" fmla="*/ 3023375 w 3023375"/>
                <a:gd name="connsiteY5" fmla="*/ 580837 h 1144756"/>
                <a:gd name="connsiteX6" fmla="*/ 3023375 w 3023375"/>
                <a:gd name="connsiteY6" fmla="*/ 1144756 h 1144756"/>
                <a:gd name="connsiteX7" fmla="*/ 1826576 w 3023375"/>
                <a:gd name="connsiteY7" fmla="*/ 1144756 h 1144756"/>
                <a:gd name="connsiteX8" fmla="*/ 1826576 w 3023375"/>
                <a:gd name="connsiteY8" fmla="*/ 859453 h 1144756"/>
                <a:gd name="connsiteX9" fmla="*/ 1826576 w 3023375"/>
                <a:gd name="connsiteY9" fmla="*/ 580837 h 1144756"/>
                <a:gd name="connsiteX10" fmla="*/ 1826576 w 3023375"/>
                <a:gd name="connsiteY10" fmla="*/ 538534 h 1144756"/>
                <a:gd name="connsiteX11" fmla="*/ 0 w 3023375"/>
                <a:gd name="connsiteY11" fmla="*/ 538534 h 11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23375" h="1144756">
                  <a:moveTo>
                    <a:pt x="0" y="0"/>
                  </a:moveTo>
                  <a:lnTo>
                    <a:pt x="2368317" y="0"/>
                  </a:lnTo>
                  <a:lnTo>
                    <a:pt x="2368317" y="395361"/>
                  </a:lnTo>
                  <a:lnTo>
                    <a:pt x="2368317" y="538534"/>
                  </a:lnTo>
                  <a:lnTo>
                    <a:pt x="2368317" y="580837"/>
                  </a:lnTo>
                  <a:lnTo>
                    <a:pt x="3023375" y="580837"/>
                  </a:lnTo>
                  <a:lnTo>
                    <a:pt x="3023375" y="1144756"/>
                  </a:lnTo>
                  <a:lnTo>
                    <a:pt x="1826576" y="1144756"/>
                  </a:lnTo>
                  <a:lnTo>
                    <a:pt x="1826576" y="859453"/>
                  </a:lnTo>
                  <a:lnTo>
                    <a:pt x="1826576" y="580837"/>
                  </a:lnTo>
                  <a:lnTo>
                    <a:pt x="1826576" y="538534"/>
                  </a:lnTo>
                  <a:lnTo>
                    <a:pt x="0" y="538534"/>
                  </a:lnTo>
                  <a:close/>
                </a:path>
              </a:pathLst>
            </a:custGeom>
            <a:solidFill>
              <a:schemeClr val="accent1"/>
            </a:solidFill>
            <a:ln w="12700" cap="rnd">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b="1">
                <a:solidFill>
                  <a:srgbClr val="005073"/>
                </a:solidFill>
                <a:latin typeface="Arial" panose="020B0604020202020204" pitchFamily="34" charset="0"/>
                <a:cs typeface="Arial" panose="020B0604020202020204" pitchFamily="34" charset="0"/>
              </a:endParaRPr>
            </a:p>
          </p:txBody>
        </p:sp>
        <p:sp>
          <p:nvSpPr>
            <p:cNvPr id="44" name="Freeform: Shape 319">
              <a:extLst>
                <a:ext uri="{FF2B5EF4-FFF2-40B4-BE49-F238E27FC236}">
                  <a16:creationId xmlns:a16="http://schemas.microsoft.com/office/drawing/2014/main" id="{5B193896-F3E4-C249-A23B-14A528363997}"/>
                </a:ext>
              </a:extLst>
            </p:cNvPr>
            <p:cNvSpPr/>
            <p:nvPr/>
          </p:nvSpPr>
          <p:spPr>
            <a:xfrm>
              <a:off x="4827820" y="2272886"/>
              <a:ext cx="2405082" cy="1144756"/>
            </a:xfrm>
            <a:custGeom>
              <a:avLst/>
              <a:gdLst>
                <a:gd name="connsiteX0" fmla="*/ 0 w 2405082"/>
                <a:gd name="connsiteY0" fmla="*/ 0 h 1144756"/>
                <a:gd name="connsiteX1" fmla="*/ 1776260 w 2405082"/>
                <a:gd name="connsiteY1" fmla="*/ 0 h 1144756"/>
                <a:gd name="connsiteX2" fmla="*/ 1776260 w 2405082"/>
                <a:gd name="connsiteY2" fmla="*/ 606222 h 1144756"/>
                <a:gd name="connsiteX3" fmla="*/ 2405082 w 2405082"/>
                <a:gd name="connsiteY3" fmla="*/ 606222 h 1144756"/>
                <a:gd name="connsiteX4" fmla="*/ 2405082 w 2405082"/>
                <a:gd name="connsiteY4" fmla="*/ 1144756 h 1144756"/>
                <a:gd name="connsiteX5" fmla="*/ 1776260 w 2405082"/>
                <a:gd name="connsiteY5" fmla="*/ 1144756 h 1144756"/>
                <a:gd name="connsiteX6" fmla="*/ 1229929 w 2405082"/>
                <a:gd name="connsiteY6" fmla="*/ 1144756 h 1144756"/>
                <a:gd name="connsiteX7" fmla="*/ 0 w 2405082"/>
                <a:gd name="connsiteY7" fmla="*/ 1144756 h 114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082" h="1144756">
                  <a:moveTo>
                    <a:pt x="0" y="0"/>
                  </a:moveTo>
                  <a:lnTo>
                    <a:pt x="1776260" y="0"/>
                  </a:lnTo>
                  <a:lnTo>
                    <a:pt x="1776260" y="606222"/>
                  </a:lnTo>
                  <a:lnTo>
                    <a:pt x="2405082" y="606222"/>
                  </a:lnTo>
                  <a:lnTo>
                    <a:pt x="2405082" y="1144756"/>
                  </a:lnTo>
                  <a:lnTo>
                    <a:pt x="1776260" y="1144756"/>
                  </a:lnTo>
                  <a:lnTo>
                    <a:pt x="1229929" y="1144756"/>
                  </a:lnTo>
                  <a:lnTo>
                    <a:pt x="0" y="1144756"/>
                  </a:lnTo>
                  <a:close/>
                </a:path>
              </a:pathLst>
            </a:custGeom>
            <a:solidFill>
              <a:schemeClr val="accent5"/>
            </a:solidFill>
            <a:ln w="12700" cap="rnd">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a:solidFill>
                  <a:srgbClr val="005073"/>
                </a:solidFill>
                <a:latin typeface="Arial" panose="020B0604020202020204" pitchFamily="34" charset="0"/>
                <a:cs typeface="Arial" panose="020B0604020202020204" pitchFamily="34" charset="0"/>
              </a:endParaRPr>
            </a:p>
          </p:txBody>
        </p:sp>
        <p:sp>
          <p:nvSpPr>
            <p:cNvPr id="45" name="Freeform: Shape 320">
              <a:extLst>
                <a:ext uri="{FF2B5EF4-FFF2-40B4-BE49-F238E27FC236}">
                  <a16:creationId xmlns:a16="http://schemas.microsoft.com/office/drawing/2014/main" id="{4B06205C-5ADB-C14C-AE73-A5A1250AE4B6}"/>
                </a:ext>
              </a:extLst>
            </p:cNvPr>
            <p:cNvSpPr/>
            <p:nvPr/>
          </p:nvSpPr>
          <p:spPr>
            <a:xfrm>
              <a:off x="7241399" y="1688001"/>
              <a:ext cx="1278403" cy="1729641"/>
            </a:xfrm>
            <a:custGeom>
              <a:avLst/>
              <a:gdLst>
                <a:gd name="connsiteX0" fmla="*/ 0 w 1278403"/>
                <a:gd name="connsiteY0" fmla="*/ 0 h 1729641"/>
                <a:gd name="connsiteX1" fmla="*/ 655058 w 1278403"/>
                <a:gd name="connsiteY1" fmla="*/ 0 h 1729641"/>
                <a:gd name="connsiteX2" fmla="*/ 1201854 w 1278403"/>
                <a:gd name="connsiteY2" fmla="*/ 0 h 1729641"/>
                <a:gd name="connsiteX3" fmla="*/ 1278403 w 1278403"/>
                <a:gd name="connsiteY3" fmla="*/ 0 h 1729641"/>
                <a:gd name="connsiteX4" fmla="*/ 1278403 w 1278403"/>
                <a:gd name="connsiteY4" fmla="*/ 1729641 h 1729641"/>
                <a:gd name="connsiteX5" fmla="*/ 1206441 w 1278403"/>
                <a:gd name="connsiteY5" fmla="*/ 1729641 h 1729641"/>
                <a:gd name="connsiteX6" fmla="*/ 655058 w 1278403"/>
                <a:gd name="connsiteY6" fmla="*/ 1729641 h 1729641"/>
                <a:gd name="connsiteX7" fmla="*/ 31288 w 1278403"/>
                <a:gd name="connsiteY7" fmla="*/ 1729641 h 1729641"/>
                <a:gd name="connsiteX8" fmla="*/ 31288 w 1278403"/>
                <a:gd name="connsiteY8" fmla="*/ 1191107 h 1729641"/>
                <a:gd name="connsiteX9" fmla="*/ 655058 w 1278403"/>
                <a:gd name="connsiteY9" fmla="*/ 1191107 h 1729641"/>
                <a:gd name="connsiteX10" fmla="*/ 655058 w 1278403"/>
                <a:gd name="connsiteY10" fmla="*/ 540921 h 1729641"/>
                <a:gd name="connsiteX11" fmla="*/ 0 w 1278403"/>
                <a:gd name="connsiteY11" fmla="*/ 540921 h 172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03" h="1729641">
                  <a:moveTo>
                    <a:pt x="0" y="0"/>
                  </a:moveTo>
                  <a:lnTo>
                    <a:pt x="655058" y="0"/>
                  </a:lnTo>
                  <a:lnTo>
                    <a:pt x="1201854" y="0"/>
                  </a:lnTo>
                  <a:lnTo>
                    <a:pt x="1278403" y="0"/>
                  </a:lnTo>
                  <a:lnTo>
                    <a:pt x="1278403" y="1729641"/>
                  </a:lnTo>
                  <a:lnTo>
                    <a:pt x="1206441" y="1729641"/>
                  </a:lnTo>
                  <a:lnTo>
                    <a:pt x="655058" y="1729641"/>
                  </a:lnTo>
                  <a:lnTo>
                    <a:pt x="31288" y="1729641"/>
                  </a:lnTo>
                  <a:lnTo>
                    <a:pt x="31288" y="1191107"/>
                  </a:lnTo>
                  <a:lnTo>
                    <a:pt x="655058" y="1191107"/>
                  </a:lnTo>
                  <a:lnTo>
                    <a:pt x="655058" y="540921"/>
                  </a:lnTo>
                  <a:lnTo>
                    <a:pt x="0" y="540921"/>
                  </a:lnTo>
                  <a:close/>
                </a:path>
              </a:pathLst>
            </a:custGeom>
            <a:solidFill>
              <a:schemeClr val="accent5">
                <a:lumMod val="50000"/>
              </a:schemeClr>
            </a:solidFill>
            <a:ln w="12700" cap="rnd">
              <a:solidFill>
                <a:schemeClr val="bg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a:solidFill>
                  <a:srgbClr val="005073"/>
                </a:solidFill>
                <a:latin typeface="Arial" panose="020B0604020202020204" pitchFamily="34" charset="0"/>
                <a:cs typeface="Arial" panose="020B0604020202020204" pitchFamily="34" charset="0"/>
              </a:endParaRPr>
            </a:p>
          </p:txBody>
        </p:sp>
      </p:grpSp>
      <p:sp>
        <p:nvSpPr>
          <p:cNvPr id="46" name="Freeform 1279">
            <a:extLst>
              <a:ext uri="{FF2B5EF4-FFF2-40B4-BE49-F238E27FC236}">
                <a16:creationId xmlns:a16="http://schemas.microsoft.com/office/drawing/2014/main" id="{6CEA8A44-9D29-3641-A2EF-F3691E5E62BF}"/>
              </a:ext>
            </a:extLst>
          </p:cNvPr>
          <p:cNvSpPr/>
          <p:nvPr/>
        </p:nvSpPr>
        <p:spPr bwMode="auto">
          <a:xfrm flipV="1">
            <a:off x="651294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47" name="Freeform 1282">
            <a:extLst>
              <a:ext uri="{FF2B5EF4-FFF2-40B4-BE49-F238E27FC236}">
                <a16:creationId xmlns:a16="http://schemas.microsoft.com/office/drawing/2014/main" id="{060B4CC1-DCEE-A548-8BFE-1F698EA32CAD}"/>
              </a:ext>
            </a:extLst>
          </p:cNvPr>
          <p:cNvSpPr/>
          <p:nvPr/>
        </p:nvSpPr>
        <p:spPr bwMode="auto">
          <a:xfrm flipV="1">
            <a:off x="651294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48" name="Freeform 1291">
            <a:extLst>
              <a:ext uri="{FF2B5EF4-FFF2-40B4-BE49-F238E27FC236}">
                <a16:creationId xmlns:a16="http://schemas.microsoft.com/office/drawing/2014/main" id="{59D57143-C085-BC41-B422-19E9F96D65CB}"/>
              </a:ext>
            </a:extLst>
          </p:cNvPr>
          <p:cNvSpPr/>
          <p:nvPr/>
        </p:nvSpPr>
        <p:spPr bwMode="auto">
          <a:xfrm flipV="1">
            <a:off x="652572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49" name="Freeform 1279">
            <a:extLst>
              <a:ext uri="{FF2B5EF4-FFF2-40B4-BE49-F238E27FC236}">
                <a16:creationId xmlns:a16="http://schemas.microsoft.com/office/drawing/2014/main" id="{F3130117-B023-E04D-8B55-004B301862DA}"/>
              </a:ext>
            </a:extLst>
          </p:cNvPr>
          <p:cNvSpPr/>
          <p:nvPr/>
        </p:nvSpPr>
        <p:spPr bwMode="auto">
          <a:xfrm flipV="1">
            <a:off x="734098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0" name="Freeform 1282">
            <a:extLst>
              <a:ext uri="{FF2B5EF4-FFF2-40B4-BE49-F238E27FC236}">
                <a16:creationId xmlns:a16="http://schemas.microsoft.com/office/drawing/2014/main" id="{F8A92352-5A56-3946-9F8D-90A8A7D921DA}"/>
              </a:ext>
            </a:extLst>
          </p:cNvPr>
          <p:cNvSpPr/>
          <p:nvPr/>
        </p:nvSpPr>
        <p:spPr bwMode="auto">
          <a:xfrm flipV="1">
            <a:off x="734098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1" name="Freeform 1291">
            <a:extLst>
              <a:ext uri="{FF2B5EF4-FFF2-40B4-BE49-F238E27FC236}">
                <a16:creationId xmlns:a16="http://schemas.microsoft.com/office/drawing/2014/main" id="{8AF9DAF2-82AF-5642-9661-3893710E45B2}"/>
              </a:ext>
            </a:extLst>
          </p:cNvPr>
          <p:cNvSpPr/>
          <p:nvPr/>
        </p:nvSpPr>
        <p:spPr bwMode="auto">
          <a:xfrm flipV="1">
            <a:off x="735376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2" name="Freeform 1279">
            <a:extLst>
              <a:ext uri="{FF2B5EF4-FFF2-40B4-BE49-F238E27FC236}">
                <a16:creationId xmlns:a16="http://schemas.microsoft.com/office/drawing/2014/main" id="{A8271EDF-7EB4-634B-A5C9-2404E10990C6}"/>
              </a:ext>
            </a:extLst>
          </p:cNvPr>
          <p:cNvSpPr/>
          <p:nvPr/>
        </p:nvSpPr>
        <p:spPr bwMode="auto">
          <a:xfrm flipV="1">
            <a:off x="816902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3" name="Freeform 1282">
            <a:extLst>
              <a:ext uri="{FF2B5EF4-FFF2-40B4-BE49-F238E27FC236}">
                <a16:creationId xmlns:a16="http://schemas.microsoft.com/office/drawing/2014/main" id="{6380FEEC-775D-5548-B4D2-EB395EBBC811}"/>
              </a:ext>
            </a:extLst>
          </p:cNvPr>
          <p:cNvSpPr/>
          <p:nvPr/>
        </p:nvSpPr>
        <p:spPr bwMode="auto">
          <a:xfrm flipV="1">
            <a:off x="816902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4" name="Freeform 1291">
            <a:extLst>
              <a:ext uri="{FF2B5EF4-FFF2-40B4-BE49-F238E27FC236}">
                <a16:creationId xmlns:a16="http://schemas.microsoft.com/office/drawing/2014/main" id="{3E069495-01D1-9043-81C0-16EAD5E5F3E5}"/>
              </a:ext>
            </a:extLst>
          </p:cNvPr>
          <p:cNvSpPr/>
          <p:nvPr/>
        </p:nvSpPr>
        <p:spPr bwMode="auto">
          <a:xfrm flipV="1">
            <a:off x="818180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5" name="Freeform 1279">
            <a:extLst>
              <a:ext uri="{FF2B5EF4-FFF2-40B4-BE49-F238E27FC236}">
                <a16:creationId xmlns:a16="http://schemas.microsoft.com/office/drawing/2014/main" id="{73566275-933A-6B4A-9059-EEAB69F4CF8D}"/>
              </a:ext>
            </a:extLst>
          </p:cNvPr>
          <p:cNvSpPr/>
          <p:nvPr/>
        </p:nvSpPr>
        <p:spPr bwMode="auto">
          <a:xfrm flipV="1">
            <a:off x="899706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6" name="Freeform 1282">
            <a:extLst>
              <a:ext uri="{FF2B5EF4-FFF2-40B4-BE49-F238E27FC236}">
                <a16:creationId xmlns:a16="http://schemas.microsoft.com/office/drawing/2014/main" id="{0AE7D399-51C1-894E-9996-9B6234E3A50D}"/>
              </a:ext>
            </a:extLst>
          </p:cNvPr>
          <p:cNvSpPr/>
          <p:nvPr/>
        </p:nvSpPr>
        <p:spPr bwMode="auto">
          <a:xfrm flipV="1">
            <a:off x="899706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7" name="Freeform 1281">
            <a:extLst>
              <a:ext uri="{FF2B5EF4-FFF2-40B4-BE49-F238E27FC236}">
                <a16:creationId xmlns:a16="http://schemas.microsoft.com/office/drawing/2014/main" id="{F1A8D3FF-B0E0-7143-8EED-40DE1B4237EE}"/>
              </a:ext>
            </a:extLst>
          </p:cNvPr>
          <p:cNvSpPr>
            <a:spLocks noChangeArrowheads="1"/>
          </p:cNvSpPr>
          <p:nvPr/>
        </p:nvSpPr>
        <p:spPr bwMode="auto">
          <a:xfrm>
            <a:off x="658594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8" name="Freeform 1290">
            <a:extLst>
              <a:ext uri="{FF2B5EF4-FFF2-40B4-BE49-F238E27FC236}">
                <a16:creationId xmlns:a16="http://schemas.microsoft.com/office/drawing/2014/main" id="{905A5513-4E86-794C-9CC3-3CF2E3470390}"/>
              </a:ext>
            </a:extLst>
          </p:cNvPr>
          <p:cNvSpPr>
            <a:spLocks noChangeArrowheads="1"/>
          </p:cNvSpPr>
          <p:nvPr/>
        </p:nvSpPr>
        <p:spPr bwMode="auto">
          <a:xfrm>
            <a:off x="659873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59" name="Freeform 1281">
            <a:extLst>
              <a:ext uri="{FF2B5EF4-FFF2-40B4-BE49-F238E27FC236}">
                <a16:creationId xmlns:a16="http://schemas.microsoft.com/office/drawing/2014/main" id="{537AC8C0-16C0-2A47-9500-4EB04C55857F}"/>
              </a:ext>
            </a:extLst>
          </p:cNvPr>
          <p:cNvSpPr>
            <a:spLocks noChangeArrowheads="1"/>
          </p:cNvSpPr>
          <p:nvPr/>
        </p:nvSpPr>
        <p:spPr bwMode="auto">
          <a:xfrm>
            <a:off x="741398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0" name="Freeform 1290">
            <a:extLst>
              <a:ext uri="{FF2B5EF4-FFF2-40B4-BE49-F238E27FC236}">
                <a16:creationId xmlns:a16="http://schemas.microsoft.com/office/drawing/2014/main" id="{BAFD47B9-BAED-7A41-A28E-4053D1C91631}"/>
              </a:ext>
            </a:extLst>
          </p:cNvPr>
          <p:cNvSpPr>
            <a:spLocks noChangeArrowheads="1"/>
          </p:cNvSpPr>
          <p:nvPr/>
        </p:nvSpPr>
        <p:spPr bwMode="auto">
          <a:xfrm>
            <a:off x="742677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1" name="Freeform 1281">
            <a:extLst>
              <a:ext uri="{FF2B5EF4-FFF2-40B4-BE49-F238E27FC236}">
                <a16:creationId xmlns:a16="http://schemas.microsoft.com/office/drawing/2014/main" id="{B099CCBA-A1C3-0B4D-B0B9-A883E5985CF3}"/>
              </a:ext>
            </a:extLst>
          </p:cNvPr>
          <p:cNvSpPr>
            <a:spLocks noChangeArrowheads="1"/>
          </p:cNvSpPr>
          <p:nvPr/>
        </p:nvSpPr>
        <p:spPr bwMode="auto">
          <a:xfrm>
            <a:off x="824202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2" name="Freeform 1290">
            <a:extLst>
              <a:ext uri="{FF2B5EF4-FFF2-40B4-BE49-F238E27FC236}">
                <a16:creationId xmlns:a16="http://schemas.microsoft.com/office/drawing/2014/main" id="{D2BF13EF-F25A-5E41-844E-F0FC78A8E7D9}"/>
              </a:ext>
            </a:extLst>
          </p:cNvPr>
          <p:cNvSpPr>
            <a:spLocks noChangeArrowheads="1"/>
          </p:cNvSpPr>
          <p:nvPr/>
        </p:nvSpPr>
        <p:spPr bwMode="auto">
          <a:xfrm>
            <a:off x="825481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3" name="Freeform 1290">
            <a:extLst>
              <a:ext uri="{FF2B5EF4-FFF2-40B4-BE49-F238E27FC236}">
                <a16:creationId xmlns:a16="http://schemas.microsoft.com/office/drawing/2014/main" id="{2C1892ED-409D-1A44-96E3-F4FD9EBA11A4}"/>
              </a:ext>
            </a:extLst>
          </p:cNvPr>
          <p:cNvSpPr>
            <a:spLocks noChangeArrowheads="1"/>
          </p:cNvSpPr>
          <p:nvPr/>
        </p:nvSpPr>
        <p:spPr bwMode="auto">
          <a:xfrm>
            <a:off x="908285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4" name="Freeform 1291">
            <a:extLst>
              <a:ext uri="{FF2B5EF4-FFF2-40B4-BE49-F238E27FC236}">
                <a16:creationId xmlns:a16="http://schemas.microsoft.com/office/drawing/2014/main" id="{4824E0E0-46A8-424E-8F10-A40AE6CBCFA8}"/>
              </a:ext>
            </a:extLst>
          </p:cNvPr>
          <p:cNvSpPr/>
          <p:nvPr/>
        </p:nvSpPr>
        <p:spPr bwMode="auto">
          <a:xfrm flipV="1">
            <a:off x="900984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5" name="Freeform 1279">
            <a:extLst>
              <a:ext uri="{FF2B5EF4-FFF2-40B4-BE49-F238E27FC236}">
                <a16:creationId xmlns:a16="http://schemas.microsoft.com/office/drawing/2014/main" id="{F462C217-5EC3-B343-9CC7-27467B612150}"/>
              </a:ext>
            </a:extLst>
          </p:cNvPr>
          <p:cNvSpPr/>
          <p:nvPr/>
        </p:nvSpPr>
        <p:spPr bwMode="auto">
          <a:xfrm flipV="1">
            <a:off x="9825102"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6" name="Freeform 1278">
            <a:extLst>
              <a:ext uri="{FF2B5EF4-FFF2-40B4-BE49-F238E27FC236}">
                <a16:creationId xmlns:a16="http://schemas.microsoft.com/office/drawing/2014/main" id="{A9CA771F-FE12-5B41-B00F-822BB469B434}"/>
              </a:ext>
            </a:extLst>
          </p:cNvPr>
          <p:cNvSpPr>
            <a:spLocks noChangeArrowheads="1"/>
          </p:cNvSpPr>
          <p:nvPr/>
        </p:nvSpPr>
        <p:spPr bwMode="auto">
          <a:xfrm>
            <a:off x="6585948" y="3242896"/>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7" name="Freeform 1278">
            <a:extLst>
              <a:ext uri="{FF2B5EF4-FFF2-40B4-BE49-F238E27FC236}">
                <a16:creationId xmlns:a16="http://schemas.microsoft.com/office/drawing/2014/main" id="{B55B50C6-072C-8448-BFAF-5B1BC0A05441}"/>
              </a:ext>
            </a:extLst>
          </p:cNvPr>
          <p:cNvSpPr>
            <a:spLocks noChangeArrowheads="1"/>
          </p:cNvSpPr>
          <p:nvPr/>
        </p:nvSpPr>
        <p:spPr bwMode="auto">
          <a:xfrm>
            <a:off x="741398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8" name="Freeform 1278">
            <a:extLst>
              <a:ext uri="{FF2B5EF4-FFF2-40B4-BE49-F238E27FC236}">
                <a16:creationId xmlns:a16="http://schemas.microsoft.com/office/drawing/2014/main" id="{3A7DDD6F-6A35-5144-A6C4-FC092334D67E}"/>
              </a:ext>
            </a:extLst>
          </p:cNvPr>
          <p:cNvSpPr>
            <a:spLocks noChangeArrowheads="1"/>
          </p:cNvSpPr>
          <p:nvPr/>
        </p:nvSpPr>
        <p:spPr bwMode="auto">
          <a:xfrm>
            <a:off x="824202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69" name="Freeform 1278">
            <a:extLst>
              <a:ext uri="{FF2B5EF4-FFF2-40B4-BE49-F238E27FC236}">
                <a16:creationId xmlns:a16="http://schemas.microsoft.com/office/drawing/2014/main" id="{2D9DB43C-14D1-9C42-A221-90879BE93899}"/>
              </a:ext>
            </a:extLst>
          </p:cNvPr>
          <p:cNvSpPr>
            <a:spLocks noChangeArrowheads="1"/>
          </p:cNvSpPr>
          <p:nvPr/>
        </p:nvSpPr>
        <p:spPr bwMode="auto">
          <a:xfrm>
            <a:off x="907006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0" name="Freeform 1281">
            <a:extLst>
              <a:ext uri="{FF2B5EF4-FFF2-40B4-BE49-F238E27FC236}">
                <a16:creationId xmlns:a16="http://schemas.microsoft.com/office/drawing/2014/main" id="{5FDD8D38-DF78-654A-A48F-0D9721C9A875}"/>
              </a:ext>
            </a:extLst>
          </p:cNvPr>
          <p:cNvSpPr>
            <a:spLocks noChangeArrowheads="1"/>
          </p:cNvSpPr>
          <p:nvPr/>
        </p:nvSpPr>
        <p:spPr bwMode="auto">
          <a:xfrm>
            <a:off x="907006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1" name="Freeform 1281">
            <a:extLst>
              <a:ext uri="{FF2B5EF4-FFF2-40B4-BE49-F238E27FC236}">
                <a16:creationId xmlns:a16="http://schemas.microsoft.com/office/drawing/2014/main" id="{0EF3D2AA-8522-C24E-81E5-425789AD2DC6}"/>
              </a:ext>
            </a:extLst>
          </p:cNvPr>
          <p:cNvSpPr>
            <a:spLocks noChangeArrowheads="1"/>
          </p:cNvSpPr>
          <p:nvPr/>
        </p:nvSpPr>
        <p:spPr bwMode="auto">
          <a:xfrm>
            <a:off x="9898107"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2" name="Freeform 1282">
            <a:extLst>
              <a:ext uri="{FF2B5EF4-FFF2-40B4-BE49-F238E27FC236}">
                <a16:creationId xmlns:a16="http://schemas.microsoft.com/office/drawing/2014/main" id="{ECE89742-86ED-EB49-8B84-6D7DBC572212}"/>
              </a:ext>
            </a:extLst>
          </p:cNvPr>
          <p:cNvSpPr/>
          <p:nvPr/>
        </p:nvSpPr>
        <p:spPr bwMode="auto">
          <a:xfrm flipV="1">
            <a:off x="9825101"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3" name="Freeform 1291">
            <a:extLst>
              <a:ext uri="{FF2B5EF4-FFF2-40B4-BE49-F238E27FC236}">
                <a16:creationId xmlns:a16="http://schemas.microsoft.com/office/drawing/2014/main" id="{830D6712-1694-3349-9D68-0A4DDEB8D1E5}"/>
              </a:ext>
            </a:extLst>
          </p:cNvPr>
          <p:cNvSpPr/>
          <p:nvPr/>
        </p:nvSpPr>
        <p:spPr bwMode="auto">
          <a:xfrm flipV="1">
            <a:off x="9837888"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4" name="Freeform 1279">
            <a:extLst>
              <a:ext uri="{FF2B5EF4-FFF2-40B4-BE49-F238E27FC236}">
                <a16:creationId xmlns:a16="http://schemas.microsoft.com/office/drawing/2014/main" id="{0980D593-848A-6C49-955B-9F4B80C9DB1D}"/>
              </a:ext>
            </a:extLst>
          </p:cNvPr>
          <p:cNvSpPr/>
          <p:nvPr/>
        </p:nvSpPr>
        <p:spPr bwMode="auto">
          <a:xfrm flipV="1">
            <a:off x="10653141" y="354989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5" name="Freeform 1282">
            <a:extLst>
              <a:ext uri="{FF2B5EF4-FFF2-40B4-BE49-F238E27FC236}">
                <a16:creationId xmlns:a16="http://schemas.microsoft.com/office/drawing/2014/main" id="{33E160AB-38B8-0542-B828-BC7DF8D3A3A7}"/>
              </a:ext>
            </a:extLst>
          </p:cNvPr>
          <p:cNvSpPr/>
          <p:nvPr/>
        </p:nvSpPr>
        <p:spPr bwMode="auto">
          <a:xfrm flipV="1">
            <a:off x="10653140" y="434787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6" name="Freeform 1278">
            <a:extLst>
              <a:ext uri="{FF2B5EF4-FFF2-40B4-BE49-F238E27FC236}">
                <a16:creationId xmlns:a16="http://schemas.microsoft.com/office/drawing/2014/main" id="{5A20DF90-F24B-D64F-AFA1-C490B8826384}"/>
              </a:ext>
            </a:extLst>
          </p:cNvPr>
          <p:cNvSpPr>
            <a:spLocks noChangeArrowheads="1"/>
          </p:cNvSpPr>
          <p:nvPr/>
        </p:nvSpPr>
        <p:spPr bwMode="auto">
          <a:xfrm>
            <a:off x="9898108"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7" name="Freeform 1290">
            <a:extLst>
              <a:ext uri="{FF2B5EF4-FFF2-40B4-BE49-F238E27FC236}">
                <a16:creationId xmlns:a16="http://schemas.microsoft.com/office/drawing/2014/main" id="{9970AD31-7400-DF46-A4C8-7E499DB49C0D}"/>
              </a:ext>
            </a:extLst>
          </p:cNvPr>
          <p:cNvSpPr>
            <a:spLocks noChangeArrowheads="1"/>
          </p:cNvSpPr>
          <p:nvPr/>
        </p:nvSpPr>
        <p:spPr bwMode="auto">
          <a:xfrm>
            <a:off x="9910893"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8" name="Freeform 1278">
            <a:extLst>
              <a:ext uri="{FF2B5EF4-FFF2-40B4-BE49-F238E27FC236}">
                <a16:creationId xmlns:a16="http://schemas.microsoft.com/office/drawing/2014/main" id="{86AF9623-D1A1-9D4E-8EC4-39D0146806D6}"/>
              </a:ext>
            </a:extLst>
          </p:cNvPr>
          <p:cNvSpPr>
            <a:spLocks noChangeArrowheads="1"/>
          </p:cNvSpPr>
          <p:nvPr/>
        </p:nvSpPr>
        <p:spPr bwMode="auto">
          <a:xfrm>
            <a:off x="10726147" y="325959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79" name="Freeform 1281">
            <a:extLst>
              <a:ext uri="{FF2B5EF4-FFF2-40B4-BE49-F238E27FC236}">
                <a16:creationId xmlns:a16="http://schemas.microsoft.com/office/drawing/2014/main" id="{FB0C2BC1-0889-1740-8796-87BE5C622C34}"/>
              </a:ext>
            </a:extLst>
          </p:cNvPr>
          <p:cNvSpPr>
            <a:spLocks noChangeArrowheads="1"/>
          </p:cNvSpPr>
          <p:nvPr/>
        </p:nvSpPr>
        <p:spPr bwMode="auto">
          <a:xfrm>
            <a:off x="10726145" y="405757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80" name="Freeform 1290">
            <a:extLst>
              <a:ext uri="{FF2B5EF4-FFF2-40B4-BE49-F238E27FC236}">
                <a16:creationId xmlns:a16="http://schemas.microsoft.com/office/drawing/2014/main" id="{9EADC187-A43E-4F44-ACF1-1AF928B0F839}"/>
              </a:ext>
            </a:extLst>
          </p:cNvPr>
          <p:cNvSpPr>
            <a:spLocks noChangeArrowheads="1"/>
          </p:cNvSpPr>
          <p:nvPr/>
        </p:nvSpPr>
        <p:spPr bwMode="auto">
          <a:xfrm>
            <a:off x="10738932" y="4855557"/>
            <a:ext cx="287867" cy="226484"/>
          </a:xfrm>
          <a:custGeom>
            <a:avLst/>
            <a:gdLst>
              <a:gd name="connsiteX0" fmla="*/ 98924 w 215539"/>
              <a:gd name="connsiteY0" fmla="*/ 107269 h 169505"/>
              <a:gd name="connsiteX1" fmla="*/ 94231 w 215539"/>
              <a:gd name="connsiteY1" fmla="*/ 111561 h 169505"/>
              <a:gd name="connsiteX2" fmla="*/ 98924 w 215539"/>
              <a:gd name="connsiteY2" fmla="*/ 116211 h 169505"/>
              <a:gd name="connsiteX3" fmla="*/ 134667 w 215539"/>
              <a:gd name="connsiteY3" fmla="*/ 116211 h 169505"/>
              <a:gd name="connsiteX4" fmla="*/ 139360 w 215539"/>
              <a:gd name="connsiteY4" fmla="*/ 111561 h 169505"/>
              <a:gd name="connsiteX5" fmla="*/ 134667 w 215539"/>
              <a:gd name="connsiteY5" fmla="*/ 107269 h 169505"/>
              <a:gd name="connsiteX6" fmla="*/ 46935 w 215539"/>
              <a:gd name="connsiteY6" fmla="*/ 82232 h 169505"/>
              <a:gd name="connsiteX7" fmla="*/ 46935 w 215539"/>
              <a:gd name="connsiteY7" fmla="*/ 88312 h 169505"/>
              <a:gd name="connsiteX8" fmla="*/ 65709 w 215539"/>
              <a:gd name="connsiteY8" fmla="*/ 107985 h 169505"/>
              <a:gd name="connsiteX9" fmla="*/ 46935 w 215539"/>
              <a:gd name="connsiteY9" fmla="*/ 126584 h 169505"/>
              <a:gd name="connsiteX10" fmla="*/ 46935 w 215539"/>
              <a:gd name="connsiteY10" fmla="*/ 133022 h 169505"/>
              <a:gd name="connsiteX11" fmla="*/ 53072 w 215539"/>
              <a:gd name="connsiteY11" fmla="*/ 133022 h 169505"/>
              <a:gd name="connsiteX12" fmla="*/ 75457 w 215539"/>
              <a:gd name="connsiteY12" fmla="*/ 110846 h 169505"/>
              <a:gd name="connsiteX13" fmla="*/ 75457 w 215539"/>
              <a:gd name="connsiteY13" fmla="*/ 104408 h 169505"/>
              <a:gd name="connsiteX14" fmla="*/ 53072 w 215539"/>
              <a:gd name="connsiteY14" fmla="*/ 82232 h 169505"/>
              <a:gd name="connsiteX15" fmla="*/ 46935 w 215539"/>
              <a:gd name="connsiteY15" fmla="*/ 82232 h 169505"/>
              <a:gd name="connsiteX16" fmla="*/ 0 w 215539"/>
              <a:gd name="connsiteY16" fmla="*/ 53975 h 169505"/>
              <a:gd name="connsiteX17" fmla="*/ 215539 w 215539"/>
              <a:gd name="connsiteY17" fmla="*/ 53975 h 169505"/>
              <a:gd name="connsiteX18" fmla="*/ 215539 w 215539"/>
              <a:gd name="connsiteY18" fmla="*/ 147329 h 169505"/>
              <a:gd name="connsiteX19" fmla="*/ 193155 w 215539"/>
              <a:gd name="connsiteY19" fmla="*/ 169505 h 169505"/>
              <a:gd name="connsiteX20" fmla="*/ 22384 w 215539"/>
              <a:gd name="connsiteY20" fmla="*/ 169505 h 169505"/>
              <a:gd name="connsiteX21" fmla="*/ 0 w 215539"/>
              <a:gd name="connsiteY21" fmla="*/ 147329 h 169505"/>
              <a:gd name="connsiteX22" fmla="*/ 89898 w 215539"/>
              <a:gd name="connsiteY22" fmla="*/ 18269 h 169505"/>
              <a:gd name="connsiteX23" fmla="*/ 80872 w 215539"/>
              <a:gd name="connsiteY23" fmla="*/ 27404 h 169505"/>
              <a:gd name="connsiteX24" fmla="*/ 89898 w 215539"/>
              <a:gd name="connsiteY24" fmla="*/ 36538 h 169505"/>
              <a:gd name="connsiteX25" fmla="*/ 98924 w 215539"/>
              <a:gd name="connsiteY25" fmla="*/ 27404 h 169505"/>
              <a:gd name="connsiteX26" fmla="*/ 89898 w 215539"/>
              <a:gd name="connsiteY26" fmla="*/ 18269 h 169505"/>
              <a:gd name="connsiteX27" fmla="*/ 62820 w 215539"/>
              <a:gd name="connsiteY27" fmla="*/ 18269 h 169505"/>
              <a:gd name="connsiteX28" fmla="*/ 54156 w 215539"/>
              <a:gd name="connsiteY28" fmla="*/ 27404 h 169505"/>
              <a:gd name="connsiteX29" fmla="*/ 62820 w 215539"/>
              <a:gd name="connsiteY29" fmla="*/ 36538 h 169505"/>
              <a:gd name="connsiteX30" fmla="*/ 71846 w 215539"/>
              <a:gd name="connsiteY30" fmla="*/ 27404 h 169505"/>
              <a:gd name="connsiteX31" fmla="*/ 62820 w 215539"/>
              <a:gd name="connsiteY31" fmla="*/ 18269 h 169505"/>
              <a:gd name="connsiteX32" fmla="*/ 36104 w 215539"/>
              <a:gd name="connsiteY32" fmla="*/ 18269 h 169505"/>
              <a:gd name="connsiteX33" fmla="*/ 27078 w 215539"/>
              <a:gd name="connsiteY33" fmla="*/ 27404 h 169505"/>
              <a:gd name="connsiteX34" fmla="*/ 36104 w 215539"/>
              <a:gd name="connsiteY34" fmla="*/ 36538 h 169505"/>
              <a:gd name="connsiteX35" fmla="*/ 45130 w 215539"/>
              <a:gd name="connsiteY35" fmla="*/ 27404 h 169505"/>
              <a:gd name="connsiteX36" fmla="*/ 36104 w 215539"/>
              <a:gd name="connsiteY36" fmla="*/ 18269 h 169505"/>
              <a:gd name="connsiteX37" fmla="*/ 22384 w 215539"/>
              <a:gd name="connsiteY37" fmla="*/ 0 h 169505"/>
              <a:gd name="connsiteX38" fmla="*/ 193155 w 215539"/>
              <a:gd name="connsiteY38" fmla="*/ 0 h 169505"/>
              <a:gd name="connsiteX39" fmla="*/ 215539 w 215539"/>
              <a:gd name="connsiteY39" fmla="*/ 22654 h 169505"/>
              <a:gd name="connsiteX40" fmla="*/ 215539 w 215539"/>
              <a:gd name="connsiteY40" fmla="*/ 45673 h 169505"/>
              <a:gd name="connsiteX41" fmla="*/ 0 w 215539"/>
              <a:gd name="connsiteY41" fmla="*/ 45673 h 169505"/>
              <a:gd name="connsiteX42" fmla="*/ 0 w 215539"/>
              <a:gd name="connsiteY42" fmla="*/ 22654 h 169505"/>
              <a:gd name="connsiteX43" fmla="*/ 22384 w 215539"/>
              <a:gd name="connsiteY43" fmla="*/ 0 h 16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5539" h="169505">
                <a:moveTo>
                  <a:pt x="98924" y="107269"/>
                </a:moveTo>
                <a:cubicBezTo>
                  <a:pt x="96036" y="107269"/>
                  <a:pt x="94231" y="108700"/>
                  <a:pt x="94231" y="111561"/>
                </a:cubicBezTo>
                <a:cubicBezTo>
                  <a:pt x="94231" y="114065"/>
                  <a:pt x="96036" y="116211"/>
                  <a:pt x="98924" y="116211"/>
                </a:cubicBezTo>
                <a:lnTo>
                  <a:pt x="134667" y="116211"/>
                </a:lnTo>
                <a:cubicBezTo>
                  <a:pt x="137555" y="116211"/>
                  <a:pt x="139360" y="114065"/>
                  <a:pt x="139360" y="111561"/>
                </a:cubicBezTo>
                <a:cubicBezTo>
                  <a:pt x="139360" y="108700"/>
                  <a:pt x="137555" y="107269"/>
                  <a:pt x="134667" y="107269"/>
                </a:cubicBezTo>
                <a:close/>
                <a:moveTo>
                  <a:pt x="46935" y="82232"/>
                </a:moveTo>
                <a:cubicBezTo>
                  <a:pt x="45130" y="84020"/>
                  <a:pt x="45130" y="86882"/>
                  <a:pt x="46935" y="88312"/>
                </a:cubicBezTo>
                <a:lnTo>
                  <a:pt x="65709" y="107985"/>
                </a:lnTo>
                <a:lnTo>
                  <a:pt x="46935" y="126584"/>
                </a:lnTo>
                <a:cubicBezTo>
                  <a:pt x="45130" y="128372"/>
                  <a:pt x="45130" y="131234"/>
                  <a:pt x="46935" y="133022"/>
                </a:cubicBezTo>
                <a:cubicBezTo>
                  <a:pt x="48740" y="134810"/>
                  <a:pt x="51267" y="134810"/>
                  <a:pt x="53072" y="133022"/>
                </a:cubicBezTo>
                <a:lnTo>
                  <a:pt x="75457" y="110846"/>
                </a:lnTo>
                <a:cubicBezTo>
                  <a:pt x="77262" y="109058"/>
                  <a:pt x="77262" y="106196"/>
                  <a:pt x="75457" y="104408"/>
                </a:cubicBezTo>
                <a:lnTo>
                  <a:pt x="53072" y="82232"/>
                </a:lnTo>
                <a:cubicBezTo>
                  <a:pt x="51267" y="80443"/>
                  <a:pt x="48740" y="80443"/>
                  <a:pt x="46935" y="82232"/>
                </a:cubicBezTo>
                <a:close/>
                <a:moveTo>
                  <a:pt x="0" y="53975"/>
                </a:moveTo>
                <a:lnTo>
                  <a:pt x="215539" y="53975"/>
                </a:lnTo>
                <a:lnTo>
                  <a:pt x="215539" y="147329"/>
                </a:lnTo>
                <a:cubicBezTo>
                  <a:pt x="215539" y="159490"/>
                  <a:pt x="205791" y="169505"/>
                  <a:pt x="193155" y="169505"/>
                </a:cubicBezTo>
                <a:lnTo>
                  <a:pt x="22384" y="169505"/>
                </a:lnTo>
                <a:cubicBezTo>
                  <a:pt x="10109" y="169505"/>
                  <a:pt x="0" y="159490"/>
                  <a:pt x="0" y="147329"/>
                </a:cubicBezTo>
                <a:close/>
                <a:moveTo>
                  <a:pt x="89898" y="18269"/>
                </a:moveTo>
                <a:cubicBezTo>
                  <a:pt x="84483" y="18269"/>
                  <a:pt x="80872" y="21923"/>
                  <a:pt x="80872" y="27404"/>
                </a:cubicBezTo>
                <a:cubicBezTo>
                  <a:pt x="80872" y="32884"/>
                  <a:pt x="84483" y="36538"/>
                  <a:pt x="89898" y="36538"/>
                </a:cubicBezTo>
                <a:cubicBezTo>
                  <a:pt x="95314" y="36538"/>
                  <a:pt x="98924" y="32884"/>
                  <a:pt x="98924" y="27404"/>
                </a:cubicBezTo>
                <a:cubicBezTo>
                  <a:pt x="98924" y="21923"/>
                  <a:pt x="95314" y="18269"/>
                  <a:pt x="89898" y="18269"/>
                </a:cubicBezTo>
                <a:close/>
                <a:moveTo>
                  <a:pt x="62820" y="18269"/>
                </a:moveTo>
                <a:cubicBezTo>
                  <a:pt x="57405" y="18269"/>
                  <a:pt x="54156" y="21923"/>
                  <a:pt x="54156" y="27404"/>
                </a:cubicBezTo>
                <a:cubicBezTo>
                  <a:pt x="54156" y="32884"/>
                  <a:pt x="57405" y="36538"/>
                  <a:pt x="62820" y="36538"/>
                </a:cubicBezTo>
                <a:cubicBezTo>
                  <a:pt x="68236" y="36538"/>
                  <a:pt x="71846" y="32884"/>
                  <a:pt x="71846" y="27404"/>
                </a:cubicBezTo>
                <a:cubicBezTo>
                  <a:pt x="71846" y="21923"/>
                  <a:pt x="68236" y="18269"/>
                  <a:pt x="62820" y="18269"/>
                </a:cubicBezTo>
                <a:close/>
                <a:moveTo>
                  <a:pt x="36104" y="18269"/>
                </a:moveTo>
                <a:cubicBezTo>
                  <a:pt x="30688" y="18269"/>
                  <a:pt x="27078" y="21923"/>
                  <a:pt x="27078" y="27404"/>
                </a:cubicBezTo>
                <a:cubicBezTo>
                  <a:pt x="27078" y="32884"/>
                  <a:pt x="30688" y="36538"/>
                  <a:pt x="36104" y="36538"/>
                </a:cubicBezTo>
                <a:cubicBezTo>
                  <a:pt x="41519" y="36538"/>
                  <a:pt x="45130" y="32884"/>
                  <a:pt x="45130" y="27404"/>
                </a:cubicBezTo>
                <a:cubicBezTo>
                  <a:pt x="45130" y="21923"/>
                  <a:pt x="41519" y="18269"/>
                  <a:pt x="36104" y="18269"/>
                </a:cubicBezTo>
                <a:close/>
                <a:moveTo>
                  <a:pt x="22384" y="0"/>
                </a:moveTo>
                <a:lnTo>
                  <a:pt x="193155" y="0"/>
                </a:lnTo>
                <a:cubicBezTo>
                  <a:pt x="205791" y="0"/>
                  <a:pt x="215539" y="10231"/>
                  <a:pt x="215539" y="22654"/>
                </a:cubicBezTo>
                <a:lnTo>
                  <a:pt x="215539" y="45673"/>
                </a:lnTo>
                <a:lnTo>
                  <a:pt x="0" y="45673"/>
                </a:lnTo>
                <a:lnTo>
                  <a:pt x="0" y="22654"/>
                </a:lnTo>
                <a:cubicBezTo>
                  <a:pt x="0" y="10231"/>
                  <a:pt x="10109" y="0"/>
                  <a:pt x="22384" y="0"/>
                </a:cubicBezTo>
                <a:close/>
              </a:path>
            </a:pathLst>
          </a:custGeom>
          <a:solidFill>
            <a:schemeClr val="tx1"/>
          </a:solidFill>
          <a:ln>
            <a:noFill/>
          </a:ln>
          <a:effectLst/>
        </p:spPr>
        <p:txBody>
          <a:bodyPr anchor="ctr"/>
          <a:lstStyle/>
          <a:p>
            <a:pPr defTabSz="609585">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81" name="Freeform 1291">
            <a:extLst>
              <a:ext uri="{FF2B5EF4-FFF2-40B4-BE49-F238E27FC236}">
                <a16:creationId xmlns:a16="http://schemas.microsoft.com/office/drawing/2014/main" id="{B6FF35D7-CAA3-4846-818C-385B26C3889E}"/>
              </a:ext>
            </a:extLst>
          </p:cNvPr>
          <p:cNvSpPr/>
          <p:nvPr/>
        </p:nvSpPr>
        <p:spPr bwMode="auto">
          <a:xfrm flipV="1">
            <a:off x="10665926" y="5145852"/>
            <a:ext cx="433881" cy="107983"/>
          </a:xfrm>
          <a:custGeom>
            <a:avLst/>
            <a:gdLst>
              <a:gd name="connsiteX0" fmla="*/ 216813 w 1489074"/>
              <a:gd name="connsiteY0" fmla="*/ 186537 h 370597"/>
              <a:gd name="connsiteX1" fmla="*/ 234533 w 1489074"/>
              <a:gd name="connsiteY1" fmla="*/ 191603 h 370597"/>
              <a:gd name="connsiteX2" fmla="*/ 244655 w 1489074"/>
              <a:gd name="connsiteY2" fmla="*/ 201729 h 370597"/>
              <a:gd name="connsiteX3" fmla="*/ 249719 w 1489074"/>
              <a:gd name="connsiteY3" fmla="*/ 216921 h 370597"/>
              <a:gd name="connsiteX4" fmla="*/ 244655 w 1489074"/>
              <a:gd name="connsiteY4" fmla="*/ 234650 h 370597"/>
              <a:gd name="connsiteX5" fmla="*/ 234533 w 1489074"/>
              <a:gd name="connsiteY5" fmla="*/ 244776 h 370597"/>
              <a:gd name="connsiteX6" fmla="*/ 216813 w 1489074"/>
              <a:gd name="connsiteY6" fmla="*/ 249842 h 370597"/>
              <a:gd name="connsiteX7" fmla="*/ 201628 w 1489074"/>
              <a:gd name="connsiteY7" fmla="*/ 244776 h 370597"/>
              <a:gd name="connsiteX8" fmla="*/ 191507 w 1489074"/>
              <a:gd name="connsiteY8" fmla="*/ 234650 h 370597"/>
              <a:gd name="connsiteX9" fmla="*/ 186443 w 1489074"/>
              <a:gd name="connsiteY9" fmla="*/ 216921 h 370597"/>
              <a:gd name="connsiteX10" fmla="*/ 191507 w 1489074"/>
              <a:gd name="connsiteY10" fmla="*/ 201729 h 370597"/>
              <a:gd name="connsiteX11" fmla="*/ 201628 w 1489074"/>
              <a:gd name="connsiteY11" fmla="*/ 191603 h 370597"/>
              <a:gd name="connsiteX12" fmla="*/ 216813 w 1489074"/>
              <a:gd name="connsiteY12" fmla="*/ 186537 h 370597"/>
              <a:gd name="connsiteX13" fmla="*/ 1242140 w 1489074"/>
              <a:gd name="connsiteY13" fmla="*/ 155647 h 370597"/>
              <a:gd name="connsiteX14" fmla="*/ 1179783 w 1489074"/>
              <a:gd name="connsiteY14" fmla="*/ 214943 h 370597"/>
              <a:gd name="connsiteX15" fmla="*/ 1242140 w 1489074"/>
              <a:gd name="connsiteY15" fmla="*/ 276707 h 370597"/>
              <a:gd name="connsiteX16" fmla="*/ 1304497 w 1489074"/>
              <a:gd name="connsiteY16" fmla="*/ 214943 h 370597"/>
              <a:gd name="connsiteX17" fmla="*/ 1242140 w 1489074"/>
              <a:gd name="connsiteY17" fmla="*/ 155647 h 370597"/>
              <a:gd name="connsiteX18" fmla="*/ 1055069 w 1489074"/>
              <a:gd name="connsiteY18" fmla="*/ 155647 h 370597"/>
              <a:gd name="connsiteX19" fmla="*/ 992718 w 1489074"/>
              <a:gd name="connsiteY19" fmla="*/ 214943 h 370597"/>
              <a:gd name="connsiteX20" fmla="*/ 1055069 w 1489074"/>
              <a:gd name="connsiteY20" fmla="*/ 276707 h 370597"/>
              <a:gd name="connsiteX21" fmla="*/ 1117426 w 1489074"/>
              <a:gd name="connsiteY21" fmla="*/ 214943 h 370597"/>
              <a:gd name="connsiteX22" fmla="*/ 1055069 w 1489074"/>
              <a:gd name="connsiteY22" fmla="*/ 155647 h 370597"/>
              <a:gd name="connsiteX23" fmla="*/ 870498 w 1489074"/>
              <a:gd name="connsiteY23" fmla="*/ 155647 h 370597"/>
              <a:gd name="connsiteX24" fmla="*/ 808141 w 1489074"/>
              <a:gd name="connsiteY24" fmla="*/ 214943 h 370597"/>
              <a:gd name="connsiteX25" fmla="*/ 870498 w 1489074"/>
              <a:gd name="connsiteY25" fmla="*/ 276707 h 370597"/>
              <a:gd name="connsiteX26" fmla="*/ 930361 w 1489074"/>
              <a:gd name="connsiteY26" fmla="*/ 214943 h 370597"/>
              <a:gd name="connsiteX27" fmla="*/ 870498 w 1489074"/>
              <a:gd name="connsiteY27" fmla="*/ 155647 h 370597"/>
              <a:gd name="connsiteX28" fmla="*/ 216999 w 1489074"/>
              <a:gd name="connsiteY28" fmla="*/ 123528 h 370597"/>
              <a:gd name="connsiteX29" fmla="*/ 124714 w 1489074"/>
              <a:gd name="connsiteY29" fmla="*/ 214943 h 370597"/>
              <a:gd name="connsiteX30" fmla="*/ 216999 w 1489074"/>
              <a:gd name="connsiteY30" fmla="*/ 308827 h 370597"/>
              <a:gd name="connsiteX31" fmla="*/ 311785 w 1489074"/>
              <a:gd name="connsiteY31" fmla="*/ 214943 h 370597"/>
              <a:gd name="connsiteX32" fmla="*/ 216999 w 1489074"/>
              <a:gd name="connsiteY32" fmla="*/ 123528 h 370597"/>
              <a:gd name="connsiteX33" fmla="*/ 32422 w 1489074"/>
              <a:gd name="connsiteY33" fmla="*/ 0 h 370597"/>
              <a:gd name="connsiteX34" fmla="*/ 1459146 w 1489074"/>
              <a:gd name="connsiteY34" fmla="*/ 0 h 370597"/>
              <a:gd name="connsiteX35" fmla="*/ 1489074 w 1489074"/>
              <a:gd name="connsiteY35" fmla="*/ 32119 h 370597"/>
              <a:gd name="connsiteX36" fmla="*/ 1489074 w 1489074"/>
              <a:gd name="connsiteY36" fmla="*/ 370597 h 370597"/>
              <a:gd name="connsiteX37" fmla="*/ 0 w 1489074"/>
              <a:gd name="connsiteY37" fmla="*/ 370597 h 370597"/>
              <a:gd name="connsiteX38" fmla="*/ 0 w 1489074"/>
              <a:gd name="connsiteY38" fmla="*/ 32119 h 370597"/>
              <a:gd name="connsiteX39" fmla="*/ 32422 w 1489074"/>
              <a:gd name="connsiteY39" fmla="*/ 0 h 3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9074" h="370597">
                <a:moveTo>
                  <a:pt x="216813" y="186537"/>
                </a:moveTo>
                <a:cubicBezTo>
                  <a:pt x="224405" y="186537"/>
                  <a:pt x="229469" y="189067"/>
                  <a:pt x="234533" y="191603"/>
                </a:cubicBezTo>
                <a:cubicBezTo>
                  <a:pt x="239591" y="194133"/>
                  <a:pt x="242126" y="196663"/>
                  <a:pt x="244655" y="201729"/>
                </a:cubicBezTo>
                <a:cubicBezTo>
                  <a:pt x="247183" y="206795"/>
                  <a:pt x="249719" y="211855"/>
                  <a:pt x="249719" y="216921"/>
                </a:cubicBezTo>
                <a:cubicBezTo>
                  <a:pt x="249719" y="224517"/>
                  <a:pt x="247183" y="229584"/>
                  <a:pt x="244655" y="234650"/>
                </a:cubicBezTo>
                <a:cubicBezTo>
                  <a:pt x="242126" y="239709"/>
                  <a:pt x="239591" y="242246"/>
                  <a:pt x="234533" y="244776"/>
                </a:cubicBezTo>
                <a:cubicBezTo>
                  <a:pt x="229469" y="247306"/>
                  <a:pt x="221877" y="249842"/>
                  <a:pt x="216813" y="249842"/>
                </a:cubicBezTo>
                <a:cubicBezTo>
                  <a:pt x="209220" y="249842"/>
                  <a:pt x="206692" y="247306"/>
                  <a:pt x="201628" y="244776"/>
                </a:cubicBezTo>
                <a:cubicBezTo>
                  <a:pt x="196564" y="242246"/>
                  <a:pt x="194035" y="239709"/>
                  <a:pt x="191507" y="234650"/>
                </a:cubicBezTo>
                <a:cubicBezTo>
                  <a:pt x="188971" y="229584"/>
                  <a:pt x="186443" y="221988"/>
                  <a:pt x="186443" y="216921"/>
                </a:cubicBezTo>
                <a:cubicBezTo>
                  <a:pt x="186443" y="209325"/>
                  <a:pt x="188971" y="206795"/>
                  <a:pt x="191507" y="201729"/>
                </a:cubicBezTo>
                <a:cubicBezTo>
                  <a:pt x="194035" y="196663"/>
                  <a:pt x="196564" y="194133"/>
                  <a:pt x="201628" y="191603"/>
                </a:cubicBezTo>
                <a:cubicBezTo>
                  <a:pt x="206692" y="189067"/>
                  <a:pt x="211749" y="186537"/>
                  <a:pt x="216813" y="186537"/>
                </a:cubicBezTo>
                <a:close/>
                <a:moveTo>
                  <a:pt x="1242140" y="155647"/>
                </a:moveTo>
                <a:cubicBezTo>
                  <a:pt x="1204730" y="155647"/>
                  <a:pt x="1179783" y="177882"/>
                  <a:pt x="1179783" y="214943"/>
                </a:cubicBezTo>
                <a:cubicBezTo>
                  <a:pt x="1179783" y="249530"/>
                  <a:pt x="1204730" y="276707"/>
                  <a:pt x="1242140" y="276707"/>
                </a:cubicBezTo>
                <a:cubicBezTo>
                  <a:pt x="1272075" y="276707"/>
                  <a:pt x="1304497" y="252005"/>
                  <a:pt x="1304497" y="214943"/>
                </a:cubicBezTo>
                <a:cubicBezTo>
                  <a:pt x="1304497" y="180357"/>
                  <a:pt x="1279557" y="155647"/>
                  <a:pt x="1242140" y="155647"/>
                </a:cubicBezTo>
                <a:close/>
                <a:moveTo>
                  <a:pt x="1055069" y="155647"/>
                </a:moveTo>
                <a:cubicBezTo>
                  <a:pt x="1017659" y="155647"/>
                  <a:pt x="992718" y="177882"/>
                  <a:pt x="992718" y="214943"/>
                </a:cubicBezTo>
                <a:cubicBezTo>
                  <a:pt x="992718" y="249530"/>
                  <a:pt x="1017659" y="276707"/>
                  <a:pt x="1055069" y="276707"/>
                </a:cubicBezTo>
                <a:cubicBezTo>
                  <a:pt x="1087498" y="276707"/>
                  <a:pt x="1117426" y="252005"/>
                  <a:pt x="1117426" y="214943"/>
                </a:cubicBezTo>
                <a:cubicBezTo>
                  <a:pt x="1117426" y="180357"/>
                  <a:pt x="1092486" y="155647"/>
                  <a:pt x="1055069" y="155647"/>
                </a:cubicBezTo>
                <a:close/>
                <a:moveTo>
                  <a:pt x="870498" y="155647"/>
                </a:moveTo>
                <a:cubicBezTo>
                  <a:pt x="833081" y="155647"/>
                  <a:pt x="808141" y="177882"/>
                  <a:pt x="808141" y="214943"/>
                </a:cubicBezTo>
                <a:cubicBezTo>
                  <a:pt x="808141" y="249530"/>
                  <a:pt x="833081" y="276707"/>
                  <a:pt x="870498" y="276707"/>
                </a:cubicBezTo>
                <a:cubicBezTo>
                  <a:pt x="900426" y="276707"/>
                  <a:pt x="930361" y="252005"/>
                  <a:pt x="930361" y="214943"/>
                </a:cubicBezTo>
                <a:cubicBezTo>
                  <a:pt x="930361" y="180357"/>
                  <a:pt x="905414" y="155647"/>
                  <a:pt x="870498" y="155647"/>
                </a:cubicBezTo>
                <a:close/>
                <a:moveTo>
                  <a:pt x="216999" y="123528"/>
                </a:moveTo>
                <a:cubicBezTo>
                  <a:pt x="167112" y="123528"/>
                  <a:pt x="124714" y="165531"/>
                  <a:pt x="124714" y="214943"/>
                </a:cubicBezTo>
                <a:cubicBezTo>
                  <a:pt x="124714" y="261888"/>
                  <a:pt x="169606" y="308827"/>
                  <a:pt x="216999" y="308827"/>
                </a:cubicBezTo>
                <a:cubicBezTo>
                  <a:pt x="266886" y="308827"/>
                  <a:pt x="311785" y="271772"/>
                  <a:pt x="311785" y="214943"/>
                </a:cubicBezTo>
                <a:cubicBezTo>
                  <a:pt x="311785" y="168005"/>
                  <a:pt x="264392" y="123528"/>
                  <a:pt x="216999" y="123528"/>
                </a:cubicBezTo>
                <a:close/>
                <a:moveTo>
                  <a:pt x="32422" y="0"/>
                </a:moveTo>
                <a:lnTo>
                  <a:pt x="1459146" y="0"/>
                </a:lnTo>
                <a:cubicBezTo>
                  <a:pt x="1476604" y="0"/>
                  <a:pt x="1489074" y="19768"/>
                  <a:pt x="1489074" y="32119"/>
                </a:cubicBezTo>
                <a:lnTo>
                  <a:pt x="1489074" y="370597"/>
                </a:lnTo>
                <a:lnTo>
                  <a:pt x="0" y="370597"/>
                </a:lnTo>
                <a:lnTo>
                  <a:pt x="0" y="32119"/>
                </a:lnTo>
                <a:cubicBezTo>
                  <a:pt x="0" y="12351"/>
                  <a:pt x="12470" y="0"/>
                  <a:pt x="32422" y="0"/>
                </a:cubicBezTo>
                <a:close/>
              </a:path>
            </a:pathLst>
          </a:custGeom>
          <a:solidFill>
            <a:schemeClr val="tx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609585" hangingPunct="0">
              <a:lnSpc>
                <a:spcPct val="93000"/>
              </a:lnSpc>
              <a:buClr>
                <a:srgbClr val="000000"/>
              </a:buClr>
              <a:buSzPct val="100000"/>
              <a:defRPr/>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82" name="Rounded Rectangle 11">
            <a:extLst>
              <a:ext uri="{FF2B5EF4-FFF2-40B4-BE49-F238E27FC236}">
                <a16:creationId xmlns:a16="http://schemas.microsoft.com/office/drawing/2014/main" id="{022F70B1-1E2D-0041-84AF-5C3612C19718}"/>
              </a:ext>
            </a:extLst>
          </p:cNvPr>
          <p:cNvSpPr/>
          <p:nvPr/>
        </p:nvSpPr>
        <p:spPr bwMode="auto">
          <a:xfrm>
            <a:off x="2509858" y="30741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3" name="Rounded Rectangle 11">
            <a:extLst>
              <a:ext uri="{FF2B5EF4-FFF2-40B4-BE49-F238E27FC236}">
                <a16:creationId xmlns:a16="http://schemas.microsoft.com/office/drawing/2014/main" id="{0EA3E568-46B6-154C-A823-AE3D933832C0}"/>
              </a:ext>
            </a:extLst>
          </p:cNvPr>
          <p:cNvSpPr/>
          <p:nvPr/>
        </p:nvSpPr>
        <p:spPr bwMode="auto">
          <a:xfrm>
            <a:off x="4999058" y="30741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4" name="Rounded Rectangle 11">
            <a:extLst>
              <a:ext uri="{FF2B5EF4-FFF2-40B4-BE49-F238E27FC236}">
                <a16:creationId xmlns:a16="http://schemas.microsoft.com/office/drawing/2014/main" id="{18A3350F-1DFD-9C4F-B516-C1790232494E}"/>
              </a:ext>
            </a:extLst>
          </p:cNvPr>
          <p:cNvSpPr/>
          <p:nvPr/>
        </p:nvSpPr>
        <p:spPr bwMode="auto">
          <a:xfrm>
            <a:off x="3337897" y="3878465"/>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5" name="Rounded Rectangle 11">
            <a:extLst>
              <a:ext uri="{FF2B5EF4-FFF2-40B4-BE49-F238E27FC236}">
                <a16:creationId xmlns:a16="http://schemas.microsoft.com/office/drawing/2014/main" id="{303D65EA-52AD-ED45-B267-90ABCA674563}"/>
              </a:ext>
            </a:extLst>
          </p:cNvPr>
          <p:cNvSpPr/>
          <p:nvPr/>
        </p:nvSpPr>
        <p:spPr bwMode="auto">
          <a:xfrm>
            <a:off x="1694603" y="46743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6" name="Rounded Rectangle 11">
            <a:extLst>
              <a:ext uri="{FF2B5EF4-FFF2-40B4-BE49-F238E27FC236}">
                <a16:creationId xmlns:a16="http://schemas.microsoft.com/office/drawing/2014/main" id="{0326C7A9-1AF0-9A4B-9ADB-73847BD39BC2}"/>
              </a:ext>
            </a:extLst>
          </p:cNvPr>
          <p:cNvSpPr/>
          <p:nvPr/>
        </p:nvSpPr>
        <p:spPr bwMode="auto">
          <a:xfrm>
            <a:off x="4173558" y="4674332"/>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sp>
        <p:nvSpPr>
          <p:cNvPr id="87" name="Rounded Rectangle 11">
            <a:extLst>
              <a:ext uri="{FF2B5EF4-FFF2-40B4-BE49-F238E27FC236}">
                <a16:creationId xmlns:a16="http://schemas.microsoft.com/office/drawing/2014/main" id="{4B3F49DB-62B8-0E49-B8D8-2CB90603AF26}"/>
              </a:ext>
            </a:extLst>
          </p:cNvPr>
          <p:cNvSpPr/>
          <p:nvPr/>
        </p:nvSpPr>
        <p:spPr bwMode="auto">
          <a:xfrm>
            <a:off x="853775" y="3878465"/>
            <a:ext cx="186743" cy="153559"/>
          </a:xfrm>
          <a:custGeom>
            <a:avLst/>
            <a:gdLst/>
            <a:ahLst/>
            <a:cxnLst/>
            <a:rect l="l" t="t" r="r" b="b"/>
            <a:pathLst>
              <a:path w="1001027" h="827639">
                <a:moveTo>
                  <a:pt x="500514" y="591821"/>
                </a:moveTo>
                <a:cubicBezTo>
                  <a:pt x="459905" y="591821"/>
                  <a:pt x="426984" y="624742"/>
                  <a:pt x="426984" y="665351"/>
                </a:cubicBezTo>
                <a:cubicBezTo>
                  <a:pt x="426984" y="705960"/>
                  <a:pt x="459905" y="738881"/>
                  <a:pt x="500514" y="738881"/>
                </a:cubicBezTo>
                <a:cubicBezTo>
                  <a:pt x="541123" y="738881"/>
                  <a:pt x="574044" y="705960"/>
                  <a:pt x="574044" y="665351"/>
                </a:cubicBezTo>
                <a:cubicBezTo>
                  <a:pt x="574044" y="624742"/>
                  <a:pt x="541123" y="591821"/>
                  <a:pt x="500514" y="591821"/>
                </a:cubicBezTo>
                <a:close/>
                <a:moveTo>
                  <a:pt x="500513" y="175039"/>
                </a:moveTo>
                <a:cubicBezTo>
                  <a:pt x="469303" y="175039"/>
                  <a:pt x="444002" y="200340"/>
                  <a:pt x="444002" y="231550"/>
                </a:cubicBezTo>
                <a:lnTo>
                  <a:pt x="444002" y="471807"/>
                </a:lnTo>
                <a:cubicBezTo>
                  <a:pt x="444002" y="503017"/>
                  <a:pt x="469303" y="528318"/>
                  <a:pt x="500513" y="528318"/>
                </a:cubicBezTo>
                <a:cubicBezTo>
                  <a:pt x="531723" y="528318"/>
                  <a:pt x="557024" y="503017"/>
                  <a:pt x="557024" y="471807"/>
                </a:cubicBezTo>
                <a:lnTo>
                  <a:pt x="557024" y="231550"/>
                </a:lnTo>
                <a:cubicBezTo>
                  <a:pt x="557024" y="200340"/>
                  <a:pt x="531723" y="175039"/>
                  <a:pt x="500513" y="175039"/>
                </a:cubicBezTo>
                <a:close/>
                <a:moveTo>
                  <a:pt x="499032" y="0"/>
                </a:moveTo>
                <a:cubicBezTo>
                  <a:pt x="524937" y="0"/>
                  <a:pt x="550842" y="15638"/>
                  <a:pt x="570608" y="46910"/>
                </a:cubicBezTo>
                <a:lnTo>
                  <a:pt x="976042" y="688397"/>
                </a:lnTo>
                <a:lnTo>
                  <a:pt x="978991" y="695424"/>
                </a:lnTo>
                <a:lnTo>
                  <a:pt x="984495" y="701295"/>
                </a:lnTo>
                <a:lnTo>
                  <a:pt x="1001027" y="740092"/>
                </a:lnTo>
                <a:lnTo>
                  <a:pt x="1001027" y="743302"/>
                </a:lnTo>
                <a:cubicBezTo>
                  <a:pt x="1001027" y="789880"/>
                  <a:pt x="963268" y="827639"/>
                  <a:pt x="916690" y="827639"/>
                </a:cubicBezTo>
                <a:lnTo>
                  <a:pt x="84337" y="827639"/>
                </a:lnTo>
                <a:cubicBezTo>
                  <a:pt x="37759" y="827639"/>
                  <a:pt x="0" y="789880"/>
                  <a:pt x="0" y="743302"/>
                </a:cubicBezTo>
                <a:lnTo>
                  <a:pt x="0" y="740092"/>
                </a:lnTo>
                <a:lnTo>
                  <a:pt x="16532" y="701295"/>
                </a:lnTo>
                <a:lnTo>
                  <a:pt x="18395" y="699308"/>
                </a:lnTo>
                <a:lnTo>
                  <a:pt x="24856" y="683913"/>
                </a:lnTo>
                <a:lnTo>
                  <a:pt x="427457" y="46910"/>
                </a:lnTo>
                <a:cubicBezTo>
                  <a:pt x="447222" y="15638"/>
                  <a:pt x="473127" y="0"/>
                  <a:pt x="499032" y="0"/>
                </a:cubicBezTo>
                <a:close/>
              </a:path>
            </a:pathLst>
          </a:custGeom>
          <a:solidFill>
            <a:schemeClr val="accent6"/>
          </a:solidFill>
          <a:ln>
            <a:noFill/>
          </a:ln>
        </p:spPr>
        <p:txBody>
          <a:bodyPr vert="horz" wrap="square" lIns="91448" tIns="45725" rIns="91448" bIns="45725" numCol="1" anchor="t" anchorCtr="0" compatLnSpc="1">
            <a:prstTxWarp prst="textNoShape">
              <a:avLst/>
            </a:prstTxWarp>
          </a:bodyPr>
          <a:lstStyle/>
          <a:p>
            <a:pPr defTabSz="1219170" fontAlgn="auto">
              <a:spcBef>
                <a:spcPts val="0"/>
              </a:spcBef>
              <a:spcAft>
                <a:spcPts val="0"/>
              </a:spcAft>
              <a:defRPr/>
            </a:pPr>
            <a:endParaRPr lang="en-US" sz="2400" b="1" kern="0">
              <a:solidFill>
                <a:srgbClr val="262626"/>
              </a:solidFill>
              <a:latin typeface="Arial" panose="020B0604020202020204" pitchFamily="34" charset="0"/>
              <a:ea typeface="ＭＳ Ｐゴシック" charset="0"/>
              <a:cs typeface="Arial" panose="020B0604020202020204" pitchFamily="34" charset="0"/>
              <a:sym typeface="Arial" pitchFamily="-107" charset="0"/>
            </a:endParaRPr>
          </a:p>
        </p:txBody>
      </p:sp>
      <p:pic>
        <p:nvPicPr>
          <p:cNvPr id="88" name="Picture 87">
            <a:extLst>
              <a:ext uri="{FF2B5EF4-FFF2-40B4-BE49-F238E27FC236}">
                <a16:creationId xmlns:a16="http://schemas.microsoft.com/office/drawing/2014/main" id="{B79A4E3C-99AC-BA49-AA3A-33D67EFDC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12" y="3271754"/>
            <a:ext cx="367440" cy="366005"/>
          </a:xfrm>
          <a:prstGeom prst="rect">
            <a:avLst/>
          </a:prstGeom>
        </p:spPr>
      </p:pic>
      <p:pic>
        <p:nvPicPr>
          <p:cNvPr id="89" name="Picture 88">
            <a:extLst>
              <a:ext uri="{FF2B5EF4-FFF2-40B4-BE49-F238E27FC236}">
                <a16:creationId xmlns:a16="http://schemas.microsoft.com/office/drawing/2014/main" id="{1214F2A4-44C8-1142-98EC-016257AA3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12" y="4478254"/>
            <a:ext cx="367440" cy="366005"/>
          </a:xfrm>
          <a:prstGeom prst="rect">
            <a:avLst/>
          </a:prstGeom>
        </p:spPr>
      </p:pic>
      <p:pic>
        <p:nvPicPr>
          <p:cNvPr id="90" name="Picture 89">
            <a:extLst>
              <a:ext uri="{FF2B5EF4-FFF2-40B4-BE49-F238E27FC236}">
                <a16:creationId xmlns:a16="http://schemas.microsoft.com/office/drawing/2014/main" id="{422E2A1D-8CFB-EE44-A18B-24CD0EAB8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1847" y="3230425"/>
            <a:ext cx="367440" cy="366005"/>
          </a:xfrm>
          <a:prstGeom prst="rect">
            <a:avLst/>
          </a:prstGeom>
        </p:spPr>
      </p:pic>
      <p:sp>
        <p:nvSpPr>
          <p:cNvPr id="91" name="Rounded Rectangle 90">
            <a:extLst>
              <a:ext uri="{FF2B5EF4-FFF2-40B4-BE49-F238E27FC236}">
                <a16:creationId xmlns:a16="http://schemas.microsoft.com/office/drawing/2014/main" id="{FC40D824-4064-1548-9DF6-FFD5664593D2}"/>
              </a:ext>
            </a:extLst>
          </p:cNvPr>
          <p:cNvSpPr/>
          <p:nvPr/>
        </p:nvSpPr>
        <p:spPr>
          <a:xfrm>
            <a:off x="353963" y="2439452"/>
            <a:ext cx="5432595" cy="518548"/>
          </a:xfrm>
          <a:prstGeom prst="roundRect">
            <a:avLst>
              <a:gd name="adj" fmla="val 50000"/>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Arial" panose="020B0604020202020204" pitchFamily="34" charset="0"/>
                <a:cs typeface="Arial" panose="020B0604020202020204" pitchFamily="34" charset="0"/>
              </a:rPr>
              <a:t>Before: Box by box</a:t>
            </a:r>
          </a:p>
          <a:p>
            <a:pPr algn="ctr"/>
            <a:r>
              <a:rPr lang="en-US" sz="1600">
                <a:solidFill>
                  <a:schemeClr val="tx1"/>
                </a:solidFill>
                <a:latin typeface="Arial" panose="020B0604020202020204" pitchFamily="34" charset="0"/>
                <a:cs typeface="Arial" panose="020B0604020202020204" pitchFamily="34" charset="0"/>
              </a:rPr>
              <a:t>Manual | Error-prone</a:t>
            </a:r>
          </a:p>
        </p:txBody>
      </p:sp>
      <p:sp>
        <p:nvSpPr>
          <p:cNvPr id="92" name="Rounded Rectangle 91">
            <a:extLst>
              <a:ext uri="{FF2B5EF4-FFF2-40B4-BE49-F238E27FC236}">
                <a16:creationId xmlns:a16="http://schemas.microsoft.com/office/drawing/2014/main" id="{B699922C-372D-BB4F-AC67-B52B27C527C5}"/>
              </a:ext>
            </a:extLst>
          </p:cNvPr>
          <p:cNvSpPr/>
          <p:nvPr/>
        </p:nvSpPr>
        <p:spPr>
          <a:xfrm>
            <a:off x="5896266" y="2439452"/>
            <a:ext cx="5978140" cy="518548"/>
          </a:xfrm>
          <a:prstGeom prst="roundRect">
            <a:avLst>
              <a:gd name="adj" fmla="val 50000"/>
            </a:avLst>
          </a:prstGeom>
          <a:solidFill>
            <a:schemeClr val="bg1"/>
          </a:solid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0B050"/>
                </a:solidFill>
                <a:latin typeface="Arial" panose="020B0604020202020204" pitchFamily="34" charset="0"/>
                <a:cs typeface="Arial" panose="020B0604020202020204" pitchFamily="34" charset="0"/>
              </a:rPr>
              <a:t>After: Automated</a:t>
            </a:r>
          </a:p>
          <a:p>
            <a:pPr algn="ctr"/>
            <a:r>
              <a:rPr lang="en-US" sz="1600">
                <a:solidFill>
                  <a:srgbClr val="00B050"/>
                </a:solidFill>
                <a:latin typeface="Arial" panose="020B0604020202020204" pitchFamily="34" charset="0"/>
                <a:cs typeface="Arial" panose="020B0604020202020204" pitchFamily="34" charset="0"/>
              </a:rPr>
              <a:t>Scalable | Simple</a:t>
            </a:r>
          </a:p>
        </p:txBody>
      </p:sp>
      <p:grpSp>
        <p:nvGrpSpPr>
          <p:cNvPr id="93" name="Group 92">
            <a:extLst>
              <a:ext uri="{FF2B5EF4-FFF2-40B4-BE49-F238E27FC236}">
                <a16:creationId xmlns:a16="http://schemas.microsoft.com/office/drawing/2014/main" id="{C77E7671-1678-FA4D-8D6C-866C6D97D643}"/>
              </a:ext>
            </a:extLst>
          </p:cNvPr>
          <p:cNvGrpSpPr/>
          <p:nvPr/>
        </p:nvGrpSpPr>
        <p:grpSpPr>
          <a:xfrm>
            <a:off x="660029" y="5701552"/>
            <a:ext cx="10819135" cy="759415"/>
            <a:chOff x="534349" y="3775312"/>
            <a:chExt cx="8114351" cy="569561"/>
          </a:xfrm>
          <a:solidFill>
            <a:srgbClr val="92D050"/>
          </a:solidFill>
        </p:grpSpPr>
        <p:sp>
          <p:nvSpPr>
            <p:cNvPr id="94" name="Rectangle: Rounded Corners 333">
              <a:extLst>
                <a:ext uri="{FF2B5EF4-FFF2-40B4-BE49-F238E27FC236}">
                  <a16:creationId xmlns:a16="http://schemas.microsoft.com/office/drawing/2014/main" id="{0D71231D-884D-DC44-8946-A4D9BD16D5CF}"/>
                </a:ext>
              </a:extLst>
            </p:cNvPr>
            <p:cNvSpPr/>
            <p:nvPr/>
          </p:nvSpPr>
          <p:spPr>
            <a:xfrm>
              <a:off x="3250121" y="3775414"/>
              <a:ext cx="2641858" cy="55806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endParaRPr lang="en-US" sz="1400" b="1">
                <a:solidFill>
                  <a:schemeClr val="tx1"/>
                </a:solidFill>
                <a:latin typeface="Arial" panose="020B0604020202020204" pitchFamily="34" charset="0"/>
                <a:cs typeface="Arial" panose="020B0604020202020204" pitchFamily="34" charset="0"/>
              </a:endParaRPr>
            </a:p>
          </p:txBody>
        </p:sp>
        <p:sp>
          <p:nvSpPr>
            <p:cNvPr id="95" name="Rectangle: Rounded Corners 334">
              <a:extLst>
                <a:ext uri="{FF2B5EF4-FFF2-40B4-BE49-F238E27FC236}">
                  <a16:creationId xmlns:a16="http://schemas.microsoft.com/office/drawing/2014/main" id="{2F13DD91-430C-6140-9851-1179BAF4BD3E}"/>
                </a:ext>
              </a:extLst>
            </p:cNvPr>
            <p:cNvSpPr/>
            <p:nvPr/>
          </p:nvSpPr>
          <p:spPr>
            <a:xfrm>
              <a:off x="6006842" y="3775414"/>
              <a:ext cx="2641858" cy="55806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endParaRPr lang="en-US" sz="1400" b="1">
                <a:solidFill>
                  <a:schemeClr val="tx1"/>
                </a:solidFill>
                <a:latin typeface="Arial" panose="020B0604020202020204" pitchFamily="34" charset="0"/>
                <a:cs typeface="Arial" panose="020B0604020202020204" pitchFamily="34" charset="0"/>
              </a:endParaRPr>
            </a:p>
          </p:txBody>
        </p:sp>
        <p:sp>
          <p:nvSpPr>
            <p:cNvPr id="96" name="Rectangle: Top Corners Rounded 23">
              <a:extLst>
                <a:ext uri="{FF2B5EF4-FFF2-40B4-BE49-F238E27FC236}">
                  <a16:creationId xmlns:a16="http://schemas.microsoft.com/office/drawing/2014/main" id="{20B49C17-3AC3-6D45-AD65-DF72E625C8A3}"/>
                </a:ext>
              </a:extLst>
            </p:cNvPr>
            <p:cNvSpPr/>
            <p:nvPr/>
          </p:nvSpPr>
          <p:spPr>
            <a:xfrm rot="16200000">
              <a:off x="6332053" y="3450102"/>
              <a:ext cx="558270" cy="120868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a:solidFill>
                  <a:schemeClr val="tx1"/>
                </a:solidFill>
                <a:latin typeface="Arial" panose="020B060402020202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3B535357-CC7E-8745-AB1E-A56C5A7006B6}"/>
                </a:ext>
              </a:extLst>
            </p:cNvPr>
            <p:cNvSpPr txBox="1"/>
            <p:nvPr/>
          </p:nvSpPr>
          <p:spPr>
            <a:xfrm>
              <a:off x="6113402" y="3887071"/>
              <a:ext cx="1179649" cy="315423"/>
            </a:xfrm>
            <a:prstGeom prst="rect">
              <a:avLst/>
            </a:prstGeom>
            <a:grpFill/>
          </p:spPr>
          <p:txBody>
            <a:bodyPr wrap="none" rtlCol="0">
              <a:spAutoFit/>
            </a:bodyPr>
            <a:lstStyle/>
            <a:p>
              <a:pPr lvl="0">
                <a:defRPr/>
              </a:pPr>
              <a:r>
                <a:rPr lang="en-US" sz="2133" b="1">
                  <a:latin typeface="Arial" panose="020B0604020202020204" pitchFamily="34" charset="0"/>
                  <a:cs typeface="Arial" panose="020B0604020202020204" pitchFamily="34" charset="0"/>
                </a:rPr>
                <a:t>Provision</a:t>
              </a:r>
              <a:r>
                <a:rPr lang="en-US" sz="2133" b="1" baseline="30000">
                  <a:latin typeface="Arial" panose="020B0604020202020204" pitchFamily="34" charset="0"/>
                  <a:cs typeface="Arial" panose="020B0604020202020204" pitchFamily="34" charset="0"/>
                </a:rPr>
                <a:t>1</a:t>
              </a:r>
              <a:endParaRPr lang="en-US" sz="2133" b="1">
                <a:latin typeface="Arial" panose="020B0604020202020204" pitchFamily="34" charset="0"/>
                <a:cs typeface="Arial" panose="020B0604020202020204" pitchFamily="34" charset="0"/>
              </a:endParaRPr>
            </a:p>
          </p:txBody>
        </p:sp>
        <p:sp>
          <p:nvSpPr>
            <p:cNvPr id="98" name="Rectangle: Top Corners Rounded 391">
              <a:extLst>
                <a:ext uri="{FF2B5EF4-FFF2-40B4-BE49-F238E27FC236}">
                  <a16:creationId xmlns:a16="http://schemas.microsoft.com/office/drawing/2014/main" id="{3EEB08E4-74A4-F843-8038-4E6EFE5A854D}"/>
                </a:ext>
              </a:extLst>
            </p:cNvPr>
            <p:cNvSpPr/>
            <p:nvPr/>
          </p:nvSpPr>
          <p:spPr>
            <a:xfrm rot="16200000">
              <a:off x="3575331" y="3450102"/>
              <a:ext cx="558270" cy="120868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a:solidFill>
                  <a:schemeClr val="tx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085BD6D8-545E-E54D-AFBD-6BCBE19126F9}"/>
                </a:ext>
              </a:extLst>
            </p:cNvPr>
            <p:cNvSpPr txBox="1"/>
            <p:nvPr/>
          </p:nvSpPr>
          <p:spPr>
            <a:xfrm>
              <a:off x="3390395" y="3887071"/>
              <a:ext cx="834604" cy="315423"/>
            </a:xfrm>
            <a:prstGeom prst="rect">
              <a:avLst/>
            </a:prstGeom>
            <a:grpFill/>
          </p:spPr>
          <p:txBody>
            <a:bodyPr wrap="none" rtlCol="0">
              <a:spAutoFit/>
            </a:bodyPr>
            <a:lstStyle/>
            <a:p>
              <a:pPr lvl="0">
                <a:defRPr/>
              </a:pPr>
              <a:r>
                <a:rPr lang="en-US" sz="2133" b="1">
                  <a:latin typeface="Arial" panose="020B0604020202020204" pitchFamily="34" charset="0"/>
                  <a:cs typeface="Arial" panose="020B0604020202020204" pitchFamily="34" charset="0"/>
                </a:rPr>
                <a:t>Policy</a:t>
              </a:r>
              <a:r>
                <a:rPr lang="en-US" sz="2133" b="1" baseline="30000">
                  <a:latin typeface="Arial" panose="020B0604020202020204" pitchFamily="34" charset="0"/>
                  <a:cs typeface="Arial" panose="020B0604020202020204" pitchFamily="34" charset="0"/>
                </a:rPr>
                <a:t>1</a:t>
              </a:r>
              <a:endParaRPr lang="en-US" sz="2133" b="1">
                <a:latin typeface="Arial" panose="020B0604020202020204" pitchFamily="34" charset="0"/>
                <a:cs typeface="Arial" panose="020B0604020202020204" pitchFamily="34" charset="0"/>
              </a:endParaRPr>
            </a:p>
          </p:txBody>
        </p:sp>
        <p:sp>
          <p:nvSpPr>
            <p:cNvPr id="100" name="Rectangle: Rounded Corners 332">
              <a:extLst>
                <a:ext uri="{FF2B5EF4-FFF2-40B4-BE49-F238E27FC236}">
                  <a16:creationId xmlns:a16="http://schemas.microsoft.com/office/drawing/2014/main" id="{28A7EB03-D34D-FA4F-B4E1-8C516FD17CE5}"/>
                </a:ext>
              </a:extLst>
            </p:cNvPr>
            <p:cNvSpPr/>
            <p:nvPr/>
          </p:nvSpPr>
          <p:spPr>
            <a:xfrm>
              <a:off x="534349" y="3775414"/>
              <a:ext cx="2641858" cy="558065"/>
            </a:xfrm>
            <a:prstGeom prst="roundRect">
              <a:avLst>
                <a:gd name="adj" fmla="val 5000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endParaRPr lang="en-US" sz="1400" b="1">
                <a:solidFill>
                  <a:schemeClr val="tx1"/>
                </a:solidFill>
                <a:latin typeface="Arial" panose="020B0604020202020204" pitchFamily="34" charset="0"/>
                <a:cs typeface="Arial" panose="020B0604020202020204" pitchFamily="34" charset="0"/>
              </a:endParaRPr>
            </a:p>
          </p:txBody>
        </p:sp>
        <p:sp>
          <p:nvSpPr>
            <p:cNvPr id="101" name="Rectangle: Top Corners Rounded 392">
              <a:extLst>
                <a:ext uri="{FF2B5EF4-FFF2-40B4-BE49-F238E27FC236}">
                  <a16:creationId xmlns:a16="http://schemas.microsoft.com/office/drawing/2014/main" id="{48798A61-4D51-3E45-B598-EBFE37D7FBD4}"/>
                </a:ext>
              </a:extLst>
            </p:cNvPr>
            <p:cNvSpPr/>
            <p:nvPr/>
          </p:nvSpPr>
          <p:spPr>
            <a:xfrm rot="16200000">
              <a:off x="859559" y="3450102"/>
              <a:ext cx="558270" cy="1208689"/>
            </a:xfrm>
            <a:prstGeom prst="round2SameRect">
              <a:avLst>
                <a:gd name="adj1" fmla="val 50000"/>
                <a:gd name="adj2"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a:solidFill>
                  <a:schemeClr val="tx1"/>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C7B3674F-1C3E-D246-90F1-CE8D832421EE}"/>
                </a:ext>
              </a:extLst>
            </p:cNvPr>
            <p:cNvSpPr txBox="1"/>
            <p:nvPr/>
          </p:nvSpPr>
          <p:spPr>
            <a:xfrm>
              <a:off x="691399" y="3887071"/>
              <a:ext cx="928379" cy="315423"/>
            </a:xfrm>
            <a:prstGeom prst="rect">
              <a:avLst/>
            </a:prstGeom>
            <a:grpFill/>
          </p:spPr>
          <p:txBody>
            <a:bodyPr wrap="none" rtlCol="0">
              <a:spAutoFit/>
            </a:bodyPr>
            <a:lstStyle/>
            <a:p>
              <a:pPr defTabSz="609585">
                <a:defRPr/>
              </a:pPr>
              <a:r>
                <a:rPr lang="en-US" sz="2133" b="1">
                  <a:latin typeface="Arial" panose="020B0604020202020204" pitchFamily="34" charset="0"/>
                  <a:ea typeface="ＭＳ Ｐゴシック" charset="0"/>
                  <a:cs typeface="Arial" panose="020B0604020202020204" pitchFamily="34" charset="0"/>
                </a:rPr>
                <a:t>Design</a:t>
              </a:r>
              <a:r>
                <a:rPr lang="en-US" sz="2133" b="1" baseline="30000">
                  <a:latin typeface="Arial" panose="020B0604020202020204" pitchFamily="34" charset="0"/>
                  <a:ea typeface="ＭＳ Ｐゴシック" charset="0"/>
                  <a:cs typeface="Arial" panose="020B0604020202020204" pitchFamily="34" charset="0"/>
                </a:rPr>
                <a:t>1</a:t>
              </a:r>
            </a:p>
          </p:txBody>
        </p:sp>
        <p:grpSp>
          <p:nvGrpSpPr>
            <p:cNvPr id="103" name="Group 102">
              <a:extLst>
                <a:ext uri="{FF2B5EF4-FFF2-40B4-BE49-F238E27FC236}">
                  <a16:creationId xmlns:a16="http://schemas.microsoft.com/office/drawing/2014/main" id="{5991C15D-C219-234D-A30F-FE50F561479F}"/>
                </a:ext>
              </a:extLst>
            </p:cNvPr>
            <p:cNvGrpSpPr/>
            <p:nvPr/>
          </p:nvGrpSpPr>
          <p:grpSpPr>
            <a:xfrm>
              <a:off x="7181819" y="3849528"/>
              <a:ext cx="1409710" cy="495345"/>
              <a:chOff x="7424151" y="4126858"/>
              <a:chExt cx="1543656" cy="592061"/>
            </a:xfrm>
            <a:grpFill/>
          </p:grpSpPr>
          <p:grpSp>
            <p:nvGrpSpPr>
              <p:cNvPr id="120" name="Group 119">
                <a:extLst>
                  <a:ext uri="{FF2B5EF4-FFF2-40B4-BE49-F238E27FC236}">
                    <a16:creationId xmlns:a16="http://schemas.microsoft.com/office/drawing/2014/main" id="{061A3898-C189-E749-A3C0-B33EB7F27B95}"/>
                  </a:ext>
                </a:extLst>
              </p:cNvPr>
              <p:cNvGrpSpPr/>
              <p:nvPr/>
            </p:nvGrpSpPr>
            <p:grpSpPr>
              <a:xfrm>
                <a:off x="7424151" y="4126858"/>
                <a:ext cx="1543656" cy="592061"/>
                <a:chOff x="1282713" y="4165929"/>
                <a:chExt cx="1543656" cy="592061"/>
              </a:xfrm>
              <a:grpFill/>
            </p:grpSpPr>
            <p:sp>
              <p:nvSpPr>
                <p:cNvPr id="122" name="Rectangle: Rounded Corners 382">
                  <a:extLst>
                    <a:ext uri="{FF2B5EF4-FFF2-40B4-BE49-F238E27FC236}">
                      <a16:creationId xmlns:a16="http://schemas.microsoft.com/office/drawing/2014/main" id="{F9EC1305-5156-844B-9423-8C82048FE180}"/>
                    </a:ext>
                  </a:extLst>
                </p:cNvPr>
                <p:cNvSpPr/>
                <p:nvPr/>
              </p:nvSpPr>
              <p:spPr>
                <a:xfrm>
                  <a:off x="209725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a:solidFill>
                        <a:schemeClr val="tx1"/>
                      </a:solidFill>
                      <a:latin typeface="Arial" panose="020B0604020202020204" pitchFamily="34" charset="0"/>
                      <a:ea typeface="Arial" charset="0"/>
                      <a:cs typeface="Arial" panose="020B0604020202020204" pitchFamily="34" charset="0"/>
                    </a:rPr>
                    <a:t>5</a:t>
                  </a:r>
                </a:p>
              </p:txBody>
            </p:sp>
            <p:grpSp>
              <p:nvGrpSpPr>
                <p:cNvPr id="123" name="Group 122">
                  <a:extLst>
                    <a:ext uri="{FF2B5EF4-FFF2-40B4-BE49-F238E27FC236}">
                      <a16:creationId xmlns:a16="http://schemas.microsoft.com/office/drawing/2014/main" id="{AE701D82-3D52-D94A-9E4A-0ADB860F3403}"/>
                    </a:ext>
                  </a:extLst>
                </p:cNvPr>
                <p:cNvGrpSpPr/>
                <p:nvPr/>
              </p:nvGrpSpPr>
              <p:grpSpPr>
                <a:xfrm>
                  <a:off x="1282713" y="4165929"/>
                  <a:ext cx="1543656" cy="592061"/>
                  <a:chOff x="1282713" y="4165929"/>
                  <a:chExt cx="1543656" cy="592061"/>
                </a:xfrm>
                <a:grpFill/>
              </p:grpSpPr>
              <p:sp>
                <p:nvSpPr>
                  <p:cNvPr id="124" name="Rectangle: Rounded Corners 385">
                    <a:extLst>
                      <a:ext uri="{FF2B5EF4-FFF2-40B4-BE49-F238E27FC236}">
                        <a16:creationId xmlns:a16="http://schemas.microsoft.com/office/drawing/2014/main" id="{42C4EC74-81AE-6B4E-8B7C-8FDCA05BE8F3}"/>
                      </a:ext>
                    </a:extLst>
                  </p:cNvPr>
                  <p:cNvSpPr/>
                  <p:nvPr/>
                </p:nvSpPr>
                <p:spPr>
                  <a:xfrm>
                    <a:off x="1282713" y="4444902"/>
                    <a:ext cx="777836"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600">
                        <a:solidFill>
                          <a:schemeClr val="tx1"/>
                        </a:solidFill>
                        <a:latin typeface="Arial" panose="020B0604020202020204" pitchFamily="34" charset="0"/>
                        <a:cs typeface="Arial" panose="020B0604020202020204" pitchFamily="34" charset="0"/>
                      </a:rPr>
                      <a:t>hours</a:t>
                    </a:r>
                  </a:p>
                </p:txBody>
              </p:sp>
              <p:sp>
                <p:nvSpPr>
                  <p:cNvPr id="125" name="Rectangle: Rounded Corners 387">
                    <a:extLst>
                      <a:ext uri="{FF2B5EF4-FFF2-40B4-BE49-F238E27FC236}">
                        <a16:creationId xmlns:a16="http://schemas.microsoft.com/office/drawing/2014/main" id="{2C2F33E3-1FD4-D44C-85C6-9DED26A2FF4B}"/>
                      </a:ext>
                    </a:extLst>
                  </p:cNvPr>
                  <p:cNvSpPr/>
                  <p:nvPr/>
                </p:nvSpPr>
                <p:spPr>
                  <a:xfrm>
                    <a:off x="133143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a:solidFill>
                          <a:schemeClr val="tx1"/>
                        </a:solidFill>
                        <a:latin typeface="Arial" panose="020B0604020202020204" pitchFamily="34" charset="0"/>
                        <a:ea typeface="Arial" charset="0"/>
                        <a:cs typeface="Arial" panose="020B0604020202020204" pitchFamily="34" charset="0"/>
                      </a:rPr>
                      <a:t>5</a:t>
                    </a:r>
                  </a:p>
                </p:txBody>
              </p:sp>
              <p:sp>
                <p:nvSpPr>
                  <p:cNvPr id="126" name="Rectangle: Rounded Corners 388">
                    <a:extLst>
                      <a:ext uri="{FF2B5EF4-FFF2-40B4-BE49-F238E27FC236}">
                        <a16:creationId xmlns:a16="http://schemas.microsoft.com/office/drawing/2014/main" id="{BAFBA185-81D4-9C49-82BA-367698F46698}"/>
                      </a:ext>
                    </a:extLst>
                  </p:cNvPr>
                  <p:cNvSpPr/>
                  <p:nvPr/>
                </p:nvSpPr>
                <p:spPr>
                  <a:xfrm>
                    <a:off x="2048533" y="4440913"/>
                    <a:ext cx="777836" cy="31308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600">
                        <a:solidFill>
                          <a:schemeClr val="tx1"/>
                        </a:solidFill>
                        <a:latin typeface="Arial" panose="020B0604020202020204" pitchFamily="34" charset="0"/>
                        <a:cs typeface="Arial" panose="020B0604020202020204" pitchFamily="34" charset="0"/>
                      </a:rPr>
                      <a:t>minutes</a:t>
                    </a:r>
                  </a:p>
                </p:txBody>
              </p:sp>
            </p:grpSp>
          </p:grpSp>
          <p:sp>
            <p:nvSpPr>
              <p:cNvPr id="121" name="Isosceles Triangle 14">
                <a:extLst>
                  <a:ext uri="{FF2B5EF4-FFF2-40B4-BE49-F238E27FC236}">
                    <a16:creationId xmlns:a16="http://schemas.microsoft.com/office/drawing/2014/main" id="{9BB43FD0-F403-C64E-84D6-A02F27DD6642}"/>
                  </a:ext>
                </a:extLst>
              </p:cNvPr>
              <p:cNvSpPr/>
              <p:nvPr/>
            </p:nvSpPr>
            <p:spPr>
              <a:xfrm rot="5400000">
                <a:off x="8097269" y="4256260"/>
                <a:ext cx="196170" cy="10428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grpFill/>
              <a:ln w="15875"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b="1">
                  <a:solidFill>
                    <a:schemeClr val="tx1"/>
                  </a:solidFill>
                  <a:latin typeface="Arial" panose="020B0604020202020204" pitchFamily="34" charset="0"/>
                  <a:cs typeface="Arial" panose="020B0604020202020204" pitchFamily="34" charset="0"/>
                </a:endParaRPr>
              </a:p>
            </p:txBody>
          </p:sp>
        </p:grpSp>
        <p:grpSp>
          <p:nvGrpSpPr>
            <p:cNvPr id="104" name="Group 103">
              <a:extLst>
                <a:ext uri="{FF2B5EF4-FFF2-40B4-BE49-F238E27FC236}">
                  <a16:creationId xmlns:a16="http://schemas.microsoft.com/office/drawing/2014/main" id="{36C9DF42-330F-F447-8BA5-C43F5075064D}"/>
                </a:ext>
              </a:extLst>
            </p:cNvPr>
            <p:cNvGrpSpPr/>
            <p:nvPr/>
          </p:nvGrpSpPr>
          <p:grpSpPr>
            <a:xfrm>
              <a:off x="4396570" y="3849528"/>
              <a:ext cx="1409710" cy="495345"/>
              <a:chOff x="7424151" y="4126858"/>
              <a:chExt cx="1543656" cy="592061"/>
            </a:xfrm>
            <a:grpFill/>
          </p:grpSpPr>
          <p:grpSp>
            <p:nvGrpSpPr>
              <p:cNvPr id="113" name="Group 112">
                <a:extLst>
                  <a:ext uri="{FF2B5EF4-FFF2-40B4-BE49-F238E27FC236}">
                    <a16:creationId xmlns:a16="http://schemas.microsoft.com/office/drawing/2014/main" id="{10F28E2A-E777-6C41-B2B0-FD741071F4E1}"/>
                  </a:ext>
                </a:extLst>
              </p:cNvPr>
              <p:cNvGrpSpPr/>
              <p:nvPr/>
            </p:nvGrpSpPr>
            <p:grpSpPr>
              <a:xfrm>
                <a:off x="7424151" y="4126858"/>
                <a:ext cx="1543656" cy="592061"/>
                <a:chOff x="1282713" y="4165929"/>
                <a:chExt cx="1543656" cy="592061"/>
              </a:xfrm>
              <a:grpFill/>
            </p:grpSpPr>
            <p:sp>
              <p:nvSpPr>
                <p:cNvPr id="115" name="Rectangle: Rounded Corners 180">
                  <a:extLst>
                    <a:ext uri="{FF2B5EF4-FFF2-40B4-BE49-F238E27FC236}">
                      <a16:creationId xmlns:a16="http://schemas.microsoft.com/office/drawing/2014/main" id="{21E037C4-C736-CA45-BAA7-46FC86C77B64}"/>
                    </a:ext>
                  </a:extLst>
                </p:cNvPr>
                <p:cNvSpPr/>
                <p:nvPr/>
              </p:nvSpPr>
              <p:spPr>
                <a:xfrm>
                  <a:off x="209725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a:solidFill>
                        <a:schemeClr val="tx1"/>
                      </a:solidFill>
                      <a:latin typeface="Arial" panose="020B0604020202020204" pitchFamily="34" charset="0"/>
                      <a:ea typeface="Arial" charset="0"/>
                      <a:cs typeface="Arial" panose="020B0604020202020204" pitchFamily="34" charset="0"/>
                    </a:rPr>
                    <a:t>5</a:t>
                  </a:r>
                </a:p>
              </p:txBody>
            </p:sp>
            <p:grpSp>
              <p:nvGrpSpPr>
                <p:cNvPr id="116" name="Group 115">
                  <a:extLst>
                    <a:ext uri="{FF2B5EF4-FFF2-40B4-BE49-F238E27FC236}">
                      <a16:creationId xmlns:a16="http://schemas.microsoft.com/office/drawing/2014/main" id="{DAA75CB4-3C5F-C745-916D-26021D1E13D4}"/>
                    </a:ext>
                  </a:extLst>
                </p:cNvPr>
                <p:cNvGrpSpPr/>
                <p:nvPr/>
              </p:nvGrpSpPr>
              <p:grpSpPr>
                <a:xfrm>
                  <a:off x="1282713" y="4165929"/>
                  <a:ext cx="1543656" cy="592061"/>
                  <a:chOff x="1282713" y="4165929"/>
                  <a:chExt cx="1543656" cy="592061"/>
                </a:xfrm>
                <a:grpFill/>
              </p:grpSpPr>
              <p:sp>
                <p:nvSpPr>
                  <p:cNvPr id="117" name="Rectangle: Rounded Corners 182">
                    <a:extLst>
                      <a:ext uri="{FF2B5EF4-FFF2-40B4-BE49-F238E27FC236}">
                        <a16:creationId xmlns:a16="http://schemas.microsoft.com/office/drawing/2014/main" id="{BD70ADE8-09FA-F64A-AE15-B5A15BBC94DE}"/>
                      </a:ext>
                    </a:extLst>
                  </p:cNvPr>
                  <p:cNvSpPr/>
                  <p:nvPr/>
                </p:nvSpPr>
                <p:spPr>
                  <a:xfrm>
                    <a:off x="1282713" y="4444902"/>
                    <a:ext cx="777836"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600">
                        <a:solidFill>
                          <a:schemeClr val="tx1"/>
                        </a:solidFill>
                        <a:latin typeface="Arial" panose="020B0604020202020204" pitchFamily="34" charset="0"/>
                        <a:cs typeface="Arial" panose="020B0604020202020204" pitchFamily="34" charset="0"/>
                      </a:rPr>
                      <a:t>hours</a:t>
                    </a:r>
                  </a:p>
                </p:txBody>
              </p:sp>
              <p:sp>
                <p:nvSpPr>
                  <p:cNvPr id="118" name="Rectangle: Rounded Corners 183">
                    <a:extLst>
                      <a:ext uri="{FF2B5EF4-FFF2-40B4-BE49-F238E27FC236}">
                        <a16:creationId xmlns:a16="http://schemas.microsoft.com/office/drawing/2014/main" id="{497E4CAC-8235-264D-AEA7-8E5B155F79DC}"/>
                      </a:ext>
                    </a:extLst>
                  </p:cNvPr>
                  <p:cNvSpPr/>
                  <p:nvPr/>
                </p:nvSpPr>
                <p:spPr>
                  <a:xfrm>
                    <a:off x="133143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a:solidFill>
                          <a:schemeClr val="tx1"/>
                        </a:solidFill>
                        <a:latin typeface="Arial" panose="020B0604020202020204" pitchFamily="34" charset="0"/>
                        <a:ea typeface="Arial" charset="0"/>
                        <a:cs typeface="Arial" panose="020B0604020202020204" pitchFamily="34" charset="0"/>
                      </a:rPr>
                      <a:t>4</a:t>
                    </a:r>
                  </a:p>
                </p:txBody>
              </p:sp>
              <p:sp>
                <p:nvSpPr>
                  <p:cNvPr id="119" name="Rectangle: Rounded Corners 184">
                    <a:extLst>
                      <a:ext uri="{FF2B5EF4-FFF2-40B4-BE49-F238E27FC236}">
                        <a16:creationId xmlns:a16="http://schemas.microsoft.com/office/drawing/2014/main" id="{2B104EA1-3696-944D-ADBA-C5388A3547C0}"/>
                      </a:ext>
                    </a:extLst>
                  </p:cNvPr>
                  <p:cNvSpPr/>
                  <p:nvPr/>
                </p:nvSpPr>
                <p:spPr>
                  <a:xfrm>
                    <a:off x="2048533" y="4440913"/>
                    <a:ext cx="777836" cy="31308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600">
                        <a:solidFill>
                          <a:schemeClr val="tx1"/>
                        </a:solidFill>
                        <a:latin typeface="Arial" panose="020B0604020202020204" pitchFamily="34" charset="0"/>
                        <a:cs typeface="Arial" panose="020B0604020202020204" pitchFamily="34" charset="0"/>
                      </a:rPr>
                      <a:t>minutes</a:t>
                    </a:r>
                  </a:p>
                </p:txBody>
              </p:sp>
            </p:grpSp>
          </p:grpSp>
          <p:sp>
            <p:nvSpPr>
              <p:cNvPr id="114" name="Isosceles Triangle 14">
                <a:extLst>
                  <a:ext uri="{FF2B5EF4-FFF2-40B4-BE49-F238E27FC236}">
                    <a16:creationId xmlns:a16="http://schemas.microsoft.com/office/drawing/2014/main" id="{4CFBD078-3ED6-4B45-9CBE-D24C9168CC9A}"/>
                  </a:ext>
                </a:extLst>
              </p:cNvPr>
              <p:cNvSpPr/>
              <p:nvPr/>
            </p:nvSpPr>
            <p:spPr>
              <a:xfrm rot="5400000">
                <a:off x="8097269" y="4256260"/>
                <a:ext cx="196170" cy="10428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grpFill/>
              <a:ln w="15875"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b="1">
                  <a:solidFill>
                    <a:schemeClr val="tx1"/>
                  </a:solidFill>
                  <a:latin typeface="Arial" panose="020B0604020202020204" pitchFamily="34" charset="0"/>
                  <a:cs typeface="Arial" panose="020B0604020202020204" pitchFamily="34" charset="0"/>
                </a:endParaRPr>
              </a:p>
            </p:txBody>
          </p:sp>
        </p:grpSp>
        <p:grpSp>
          <p:nvGrpSpPr>
            <p:cNvPr id="105" name="Group 104">
              <a:extLst>
                <a:ext uri="{FF2B5EF4-FFF2-40B4-BE49-F238E27FC236}">
                  <a16:creationId xmlns:a16="http://schemas.microsoft.com/office/drawing/2014/main" id="{09F6DCA0-5B05-FA44-AB0D-17400A785365}"/>
                </a:ext>
              </a:extLst>
            </p:cNvPr>
            <p:cNvGrpSpPr/>
            <p:nvPr/>
          </p:nvGrpSpPr>
          <p:grpSpPr>
            <a:xfrm>
              <a:off x="1694305" y="3849528"/>
              <a:ext cx="1409710" cy="495345"/>
              <a:chOff x="7424151" y="4126858"/>
              <a:chExt cx="1543656" cy="592061"/>
            </a:xfrm>
            <a:grpFill/>
          </p:grpSpPr>
          <p:grpSp>
            <p:nvGrpSpPr>
              <p:cNvPr id="106" name="Group 105">
                <a:extLst>
                  <a:ext uri="{FF2B5EF4-FFF2-40B4-BE49-F238E27FC236}">
                    <a16:creationId xmlns:a16="http://schemas.microsoft.com/office/drawing/2014/main" id="{6CFE1D36-16FC-D14E-AA9B-F4CEFA6EA249}"/>
                  </a:ext>
                </a:extLst>
              </p:cNvPr>
              <p:cNvGrpSpPr/>
              <p:nvPr/>
            </p:nvGrpSpPr>
            <p:grpSpPr>
              <a:xfrm>
                <a:off x="7424151" y="4126858"/>
                <a:ext cx="1543656" cy="592061"/>
                <a:chOff x="1282713" y="4165929"/>
                <a:chExt cx="1543656" cy="592061"/>
              </a:xfrm>
              <a:grpFill/>
            </p:grpSpPr>
            <p:sp>
              <p:nvSpPr>
                <p:cNvPr id="108" name="Rectangle: Rounded Corners 188">
                  <a:extLst>
                    <a:ext uri="{FF2B5EF4-FFF2-40B4-BE49-F238E27FC236}">
                      <a16:creationId xmlns:a16="http://schemas.microsoft.com/office/drawing/2014/main" id="{CA3A0997-06A9-314B-A04C-47755313090B}"/>
                    </a:ext>
                  </a:extLst>
                </p:cNvPr>
                <p:cNvSpPr/>
                <p:nvPr/>
              </p:nvSpPr>
              <p:spPr>
                <a:xfrm>
                  <a:off x="209725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a:solidFill>
                        <a:schemeClr val="tx1"/>
                      </a:solidFill>
                      <a:latin typeface="Arial" panose="020B0604020202020204" pitchFamily="34" charset="0"/>
                      <a:ea typeface="Arial" charset="0"/>
                      <a:cs typeface="Arial" panose="020B0604020202020204" pitchFamily="34" charset="0"/>
                    </a:rPr>
                    <a:t>15</a:t>
                  </a:r>
                </a:p>
              </p:txBody>
            </p:sp>
            <p:grpSp>
              <p:nvGrpSpPr>
                <p:cNvPr id="109" name="Group 108">
                  <a:extLst>
                    <a:ext uri="{FF2B5EF4-FFF2-40B4-BE49-F238E27FC236}">
                      <a16:creationId xmlns:a16="http://schemas.microsoft.com/office/drawing/2014/main" id="{5C8FA438-A72C-8F43-9E50-EECD1B6904B1}"/>
                    </a:ext>
                  </a:extLst>
                </p:cNvPr>
                <p:cNvGrpSpPr/>
                <p:nvPr/>
              </p:nvGrpSpPr>
              <p:grpSpPr>
                <a:xfrm>
                  <a:off x="1282713" y="4165929"/>
                  <a:ext cx="1543656" cy="592061"/>
                  <a:chOff x="1282713" y="4165929"/>
                  <a:chExt cx="1543656" cy="592061"/>
                </a:xfrm>
                <a:grpFill/>
              </p:grpSpPr>
              <p:sp>
                <p:nvSpPr>
                  <p:cNvPr id="110" name="Rectangle: Rounded Corners 190">
                    <a:extLst>
                      <a:ext uri="{FF2B5EF4-FFF2-40B4-BE49-F238E27FC236}">
                        <a16:creationId xmlns:a16="http://schemas.microsoft.com/office/drawing/2014/main" id="{B2E01C36-87F2-CC4E-8C9C-D539D93095DE}"/>
                      </a:ext>
                    </a:extLst>
                  </p:cNvPr>
                  <p:cNvSpPr/>
                  <p:nvPr/>
                </p:nvSpPr>
                <p:spPr>
                  <a:xfrm>
                    <a:off x="1282713" y="4444902"/>
                    <a:ext cx="777836"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600">
                        <a:solidFill>
                          <a:schemeClr val="tx1"/>
                        </a:solidFill>
                        <a:latin typeface="Arial" panose="020B0604020202020204" pitchFamily="34" charset="0"/>
                        <a:cs typeface="Arial" panose="020B0604020202020204" pitchFamily="34" charset="0"/>
                      </a:rPr>
                      <a:t>hours</a:t>
                    </a:r>
                  </a:p>
                </p:txBody>
              </p:sp>
              <p:sp>
                <p:nvSpPr>
                  <p:cNvPr id="111" name="Rectangle: Rounded Corners 191">
                    <a:extLst>
                      <a:ext uri="{FF2B5EF4-FFF2-40B4-BE49-F238E27FC236}">
                        <a16:creationId xmlns:a16="http://schemas.microsoft.com/office/drawing/2014/main" id="{0FE604D5-10C6-6C4F-A34F-596501DDD486}"/>
                      </a:ext>
                    </a:extLst>
                  </p:cNvPr>
                  <p:cNvSpPr/>
                  <p:nvPr/>
                </p:nvSpPr>
                <p:spPr>
                  <a:xfrm>
                    <a:off x="1331431" y="4165929"/>
                    <a:ext cx="680400" cy="313088"/>
                  </a:xfrm>
                  <a:prstGeom prst="roundRect">
                    <a:avLst>
                      <a:gd name="adj" fmla="val 0"/>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2667">
                        <a:solidFill>
                          <a:schemeClr val="tx1"/>
                        </a:solidFill>
                        <a:latin typeface="Arial" panose="020B0604020202020204" pitchFamily="34" charset="0"/>
                        <a:ea typeface="Arial" charset="0"/>
                        <a:cs typeface="Arial" panose="020B0604020202020204" pitchFamily="34" charset="0"/>
                      </a:rPr>
                      <a:t>2</a:t>
                    </a:r>
                  </a:p>
                </p:txBody>
              </p:sp>
              <p:sp>
                <p:nvSpPr>
                  <p:cNvPr id="112" name="Rectangle: Rounded Corners 192">
                    <a:extLst>
                      <a:ext uri="{FF2B5EF4-FFF2-40B4-BE49-F238E27FC236}">
                        <a16:creationId xmlns:a16="http://schemas.microsoft.com/office/drawing/2014/main" id="{DD19248B-7A3A-194D-819C-AE3A9C070C95}"/>
                      </a:ext>
                    </a:extLst>
                  </p:cNvPr>
                  <p:cNvSpPr/>
                  <p:nvPr/>
                </p:nvSpPr>
                <p:spPr>
                  <a:xfrm>
                    <a:off x="2048533" y="4440913"/>
                    <a:ext cx="777836" cy="31308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23">
                      <a:lnSpc>
                        <a:spcPct val="95000"/>
                      </a:lnSpc>
                      <a:spcAft>
                        <a:spcPts val="1067"/>
                      </a:spcAft>
                      <a:buClr>
                        <a:srgbClr val="00BCEB">
                          <a:lumMod val="75000"/>
                        </a:srgbClr>
                      </a:buClr>
                      <a:defRPr/>
                    </a:pPr>
                    <a:r>
                      <a:rPr lang="en-US" sz="1600">
                        <a:solidFill>
                          <a:schemeClr val="tx1"/>
                        </a:solidFill>
                        <a:latin typeface="Arial" panose="020B0604020202020204" pitchFamily="34" charset="0"/>
                        <a:cs typeface="Arial" panose="020B0604020202020204" pitchFamily="34" charset="0"/>
                      </a:rPr>
                      <a:t>minutes</a:t>
                    </a:r>
                  </a:p>
                </p:txBody>
              </p:sp>
            </p:grpSp>
          </p:grpSp>
          <p:sp>
            <p:nvSpPr>
              <p:cNvPr id="107" name="Isosceles Triangle 14">
                <a:extLst>
                  <a:ext uri="{FF2B5EF4-FFF2-40B4-BE49-F238E27FC236}">
                    <a16:creationId xmlns:a16="http://schemas.microsoft.com/office/drawing/2014/main" id="{4FC6CD4B-6A75-F242-83B7-9D90700268C8}"/>
                  </a:ext>
                </a:extLst>
              </p:cNvPr>
              <p:cNvSpPr/>
              <p:nvPr/>
            </p:nvSpPr>
            <p:spPr>
              <a:xfrm rot="5400000">
                <a:off x="8097269" y="4256260"/>
                <a:ext cx="196170" cy="104286"/>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1060704"/>
                  <a:gd name="connsiteY0" fmla="*/ 914400 h 1005840"/>
                  <a:gd name="connsiteX1" fmla="*/ 530352 w 1060704"/>
                  <a:gd name="connsiteY1" fmla="*/ 0 h 1005840"/>
                  <a:gd name="connsiteX2" fmla="*/ 1060704 w 1060704"/>
                  <a:gd name="connsiteY2" fmla="*/ 914400 h 1005840"/>
                  <a:gd name="connsiteX3" fmla="*/ 91440 w 1060704"/>
                  <a:gd name="connsiteY3" fmla="*/ 1005840 h 1005840"/>
                  <a:gd name="connsiteX0" fmla="*/ 0 w 1060704"/>
                  <a:gd name="connsiteY0" fmla="*/ 914400 h 914400"/>
                  <a:gd name="connsiteX1" fmla="*/ 530352 w 1060704"/>
                  <a:gd name="connsiteY1" fmla="*/ 0 h 914400"/>
                  <a:gd name="connsiteX2" fmla="*/ 1060704 w 1060704"/>
                  <a:gd name="connsiteY2" fmla="*/ 914400 h 914400"/>
                </a:gdLst>
                <a:ahLst/>
                <a:cxnLst>
                  <a:cxn ang="0">
                    <a:pos x="connsiteX0" y="connsiteY0"/>
                  </a:cxn>
                  <a:cxn ang="0">
                    <a:pos x="connsiteX1" y="connsiteY1"/>
                  </a:cxn>
                  <a:cxn ang="0">
                    <a:pos x="connsiteX2" y="connsiteY2"/>
                  </a:cxn>
                </a:cxnLst>
                <a:rect l="l" t="t" r="r" b="b"/>
                <a:pathLst>
                  <a:path w="1060704" h="914400">
                    <a:moveTo>
                      <a:pt x="0" y="914400"/>
                    </a:moveTo>
                    <a:lnTo>
                      <a:pt x="530352" y="0"/>
                    </a:lnTo>
                    <a:lnTo>
                      <a:pt x="1060704" y="914400"/>
                    </a:lnTo>
                  </a:path>
                </a:pathLst>
              </a:custGeom>
              <a:grpFill/>
              <a:ln w="15875" cap="rnd">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867" b="1">
                  <a:solidFill>
                    <a:schemeClr val="tx1"/>
                  </a:solidFill>
                  <a:latin typeface="Arial" panose="020B0604020202020204" pitchFamily="34" charset="0"/>
                  <a:cs typeface="Arial" panose="020B0604020202020204" pitchFamily="34" charset="0"/>
                </a:endParaRPr>
              </a:p>
            </p:txBody>
          </p:sp>
        </p:grpSp>
      </p:grpSp>
      <p:sp>
        <p:nvSpPr>
          <p:cNvPr id="127" name="Content Placeholder 2">
            <a:extLst>
              <a:ext uri="{FF2B5EF4-FFF2-40B4-BE49-F238E27FC236}">
                <a16:creationId xmlns:a16="http://schemas.microsoft.com/office/drawing/2014/main" id="{F0C99FC8-E906-A64E-8EE6-617EA9612C00}"/>
              </a:ext>
            </a:extLst>
          </p:cNvPr>
          <p:cNvSpPr txBox="1">
            <a:spLocks/>
          </p:cNvSpPr>
          <p:nvPr/>
        </p:nvSpPr>
        <p:spPr bwMode="auto">
          <a:xfrm>
            <a:off x="6289496" y="792812"/>
            <a:ext cx="5978140" cy="15357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None/>
            </a:pPr>
            <a:r>
              <a:rPr lang="en-US" sz="2400" kern="0">
                <a:latin typeface="Arial" panose="020B0604020202020204" pitchFamily="34" charset="0"/>
                <a:cs typeface="Arial" panose="020B0604020202020204" pitchFamily="34" charset="0"/>
              </a:rPr>
              <a:t>Example Tags:</a:t>
            </a:r>
          </a:p>
          <a:p>
            <a:pPr marL="0" indent="0">
              <a:buNone/>
            </a:pPr>
            <a:r>
              <a:rPr lang="en-US" sz="2000" kern="0">
                <a:latin typeface="Arial" panose="020B0604020202020204" pitchFamily="34" charset="0"/>
                <a:cs typeface="Arial" panose="020B0604020202020204" pitchFamily="34" charset="0"/>
              </a:rPr>
              <a:t>All_Red_Cell; Sim_BlueForces; Blue_Helos; Real_BlueForces; All_Range_Assets; All_LiveFire; All_OppFor; Blue_Infantry; Blue_Mech</a:t>
            </a:r>
          </a:p>
        </p:txBody>
      </p:sp>
      <p:sp>
        <p:nvSpPr>
          <p:cNvPr id="129" name="Slide Number Placeholder 128">
            <a:extLst>
              <a:ext uri="{FF2B5EF4-FFF2-40B4-BE49-F238E27FC236}">
                <a16:creationId xmlns:a16="http://schemas.microsoft.com/office/drawing/2014/main" id="{AC68CA54-F0CB-5ED8-6102-E41E2C5DDAE0}"/>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40</a:t>
            </a:fld>
            <a:endParaRPr lang="en-US"/>
          </a:p>
        </p:txBody>
      </p:sp>
    </p:spTree>
    <p:extLst>
      <p:ext uri="{BB962C8B-B14F-4D97-AF65-F5344CB8AC3E}">
        <p14:creationId xmlns:p14="http://schemas.microsoft.com/office/powerpoint/2010/main" val="3457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6"/>
                                        </p:tgtEl>
                                        <p:attrNameLst>
                                          <p:attrName>style.color</p:attrName>
                                        </p:attrNameLst>
                                      </p:cBhvr>
                                      <p:to>
                                        <a:srgbClr val="FBAB18"/>
                                      </p:to>
                                    </p:animClr>
                                    <p:animClr clrSpc="rgb" dir="cw">
                                      <p:cBhvr>
                                        <p:cTn id="7" dur="500" fill="hold"/>
                                        <p:tgtEl>
                                          <p:spTgt spid="6"/>
                                        </p:tgtEl>
                                        <p:attrNameLst>
                                          <p:attrName>fillcolor</p:attrName>
                                        </p:attrNameLst>
                                      </p:cBhvr>
                                      <p:to>
                                        <a:srgbClr val="FBAB18"/>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childTnLst>
                          </p:cTn>
                        </p:par>
                        <p:par>
                          <p:cTn id="10" fill="hold">
                            <p:stCondLst>
                              <p:cond delay="500"/>
                            </p:stCondLst>
                            <p:childTnLst>
                              <p:par>
                                <p:cTn id="11" presetID="19" presetClass="emph" presetSubtype="0" fill="hold" grpId="0" nodeType="afterEffect">
                                  <p:stCondLst>
                                    <p:cond delay="0"/>
                                  </p:stCondLst>
                                  <p:childTnLst>
                                    <p:animClr clrSpc="rgb" dir="cw">
                                      <p:cBhvr override="childStyle">
                                        <p:cTn id="12" dur="500" fill="hold"/>
                                        <p:tgtEl>
                                          <p:spTgt spid="12"/>
                                        </p:tgtEl>
                                        <p:attrNameLst>
                                          <p:attrName>style.color</p:attrName>
                                        </p:attrNameLst>
                                      </p:cBhvr>
                                      <p:to>
                                        <a:srgbClr val="FBAB18"/>
                                      </p:to>
                                    </p:animClr>
                                    <p:animClr clrSpc="rgb" dir="cw">
                                      <p:cBhvr>
                                        <p:cTn id="13" dur="500" fill="hold"/>
                                        <p:tgtEl>
                                          <p:spTgt spid="12"/>
                                        </p:tgtEl>
                                        <p:attrNameLst>
                                          <p:attrName>fillcolor</p:attrName>
                                        </p:attrNameLst>
                                      </p:cBhvr>
                                      <p:to>
                                        <a:srgbClr val="FBAB18"/>
                                      </p:to>
                                    </p:animClr>
                                    <p:set>
                                      <p:cBhvr>
                                        <p:cTn id="14" dur="500" fill="hold"/>
                                        <p:tgtEl>
                                          <p:spTgt spid="12"/>
                                        </p:tgtEl>
                                        <p:attrNameLst>
                                          <p:attrName>fill.type</p:attrName>
                                        </p:attrNameLst>
                                      </p:cBhvr>
                                      <p:to>
                                        <p:strVal val="solid"/>
                                      </p:to>
                                    </p:set>
                                    <p:set>
                                      <p:cBhvr>
                                        <p:cTn id="15" dur="500" fill="hold"/>
                                        <p:tgtEl>
                                          <p:spTgt spid="12"/>
                                        </p:tgtEl>
                                        <p:attrNameLst>
                                          <p:attrName>fill.on</p:attrName>
                                        </p:attrNameLst>
                                      </p:cBhvr>
                                      <p:to>
                                        <p:strVal val="true"/>
                                      </p:to>
                                    </p:set>
                                  </p:childTnLst>
                                </p:cTn>
                              </p:par>
                            </p:childTnLst>
                          </p:cTn>
                        </p:par>
                        <p:par>
                          <p:cTn id="16" fill="hold">
                            <p:stCondLst>
                              <p:cond delay="1000"/>
                            </p:stCondLst>
                            <p:childTnLst>
                              <p:par>
                                <p:cTn id="17" presetID="19" presetClass="emph" presetSubtype="0" fill="hold" grpId="0" nodeType="afterEffect">
                                  <p:stCondLst>
                                    <p:cond delay="0"/>
                                  </p:stCondLst>
                                  <p:childTnLst>
                                    <p:animClr clrSpc="rgb" dir="cw">
                                      <p:cBhvr override="childStyle">
                                        <p:cTn id="18" dur="500" fill="hold"/>
                                        <p:tgtEl>
                                          <p:spTgt spid="18"/>
                                        </p:tgtEl>
                                        <p:attrNameLst>
                                          <p:attrName>style.color</p:attrName>
                                        </p:attrNameLst>
                                      </p:cBhvr>
                                      <p:to>
                                        <a:srgbClr val="FBAB18"/>
                                      </p:to>
                                    </p:animClr>
                                    <p:animClr clrSpc="rgb" dir="cw">
                                      <p:cBhvr>
                                        <p:cTn id="19" dur="500" fill="hold"/>
                                        <p:tgtEl>
                                          <p:spTgt spid="18"/>
                                        </p:tgtEl>
                                        <p:attrNameLst>
                                          <p:attrName>fillcolor</p:attrName>
                                        </p:attrNameLst>
                                      </p:cBhvr>
                                      <p:to>
                                        <a:srgbClr val="FBAB18"/>
                                      </p:to>
                                    </p:animClr>
                                    <p:set>
                                      <p:cBhvr>
                                        <p:cTn id="20" dur="500" fill="hold"/>
                                        <p:tgtEl>
                                          <p:spTgt spid="18"/>
                                        </p:tgtEl>
                                        <p:attrNameLst>
                                          <p:attrName>fill.type</p:attrName>
                                        </p:attrNameLst>
                                      </p:cBhvr>
                                      <p:to>
                                        <p:strVal val="solid"/>
                                      </p:to>
                                    </p:set>
                                    <p:set>
                                      <p:cBhvr>
                                        <p:cTn id="21" dur="500" fill="hold"/>
                                        <p:tgtEl>
                                          <p:spTgt spid="18"/>
                                        </p:tgtEl>
                                        <p:attrNameLst>
                                          <p:attrName>fill.on</p:attrName>
                                        </p:attrNameLst>
                                      </p:cBhvr>
                                      <p:to>
                                        <p:strVal val="true"/>
                                      </p:to>
                                    </p:set>
                                  </p:childTnLst>
                                </p:cTn>
                              </p:par>
                            </p:childTnLst>
                          </p:cTn>
                        </p:par>
                        <p:par>
                          <p:cTn id="22" fill="hold">
                            <p:stCondLst>
                              <p:cond delay="1500"/>
                            </p:stCondLst>
                            <p:childTnLst>
                              <p:par>
                                <p:cTn id="23" presetID="19" presetClass="emph" presetSubtype="0" fill="hold" grpId="0" nodeType="afterEffect">
                                  <p:stCondLst>
                                    <p:cond delay="0"/>
                                  </p:stCondLst>
                                  <p:childTnLst>
                                    <p:animClr clrSpc="rgb" dir="cw">
                                      <p:cBhvr override="childStyle">
                                        <p:cTn id="24" dur="500" fill="hold"/>
                                        <p:tgtEl>
                                          <p:spTgt spid="24"/>
                                        </p:tgtEl>
                                        <p:attrNameLst>
                                          <p:attrName>style.color</p:attrName>
                                        </p:attrNameLst>
                                      </p:cBhvr>
                                      <p:to>
                                        <a:srgbClr val="FBAB18"/>
                                      </p:to>
                                    </p:animClr>
                                    <p:animClr clrSpc="rgb" dir="cw">
                                      <p:cBhvr>
                                        <p:cTn id="25" dur="500" fill="hold"/>
                                        <p:tgtEl>
                                          <p:spTgt spid="24"/>
                                        </p:tgtEl>
                                        <p:attrNameLst>
                                          <p:attrName>fillcolor</p:attrName>
                                        </p:attrNameLst>
                                      </p:cBhvr>
                                      <p:to>
                                        <a:srgbClr val="FBAB18"/>
                                      </p:to>
                                    </p:animClr>
                                    <p:set>
                                      <p:cBhvr>
                                        <p:cTn id="26" dur="500" fill="hold"/>
                                        <p:tgtEl>
                                          <p:spTgt spid="24"/>
                                        </p:tgtEl>
                                        <p:attrNameLst>
                                          <p:attrName>fill.type</p:attrName>
                                        </p:attrNameLst>
                                      </p:cBhvr>
                                      <p:to>
                                        <p:strVal val="solid"/>
                                      </p:to>
                                    </p:set>
                                    <p:set>
                                      <p:cBhvr>
                                        <p:cTn id="27" dur="500" fill="hold"/>
                                        <p:tgtEl>
                                          <p:spTgt spid="24"/>
                                        </p:tgtEl>
                                        <p:attrNameLst>
                                          <p:attrName>fill.on</p:attrName>
                                        </p:attrNameLst>
                                      </p:cBhvr>
                                      <p:to>
                                        <p:strVal val="true"/>
                                      </p:to>
                                    </p:set>
                                  </p:childTnLst>
                                </p:cTn>
                              </p:par>
                            </p:childTnLst>
                          </p:cTn>
                        </p:par>
                        <p:par>
                          <p:cTn id="28" fill="hold">
                            <p:stCondLst>
                              <p:cond delay="2000"/>
                            </p:stCondLst>
                            <p:childTnLst>
                              <p:par>
                                <p:cTn id="29" presetID="19" presetClass="emph" presetSubtype="0" fill="hold" grpId="0" nodeType="afterEffect">
                                  <p:stCondLst>
                                    <p:cond delay="0"/>
                                  </p:stCondLst>
                                  <p:childTnLst>
                                    <p:animClr clrSpc="rgb" dir="cw">
                                      <p:cBhvr override="childStyle">
                                        <p:cTn id="30" dur="500" fill="hold"/>
                                        <p:tgtEl>
                                          <p:spTgt spid="30"/>
                                        </p:tgtEl>
                                        <p:attrNameLst>
                                          <p:attrName>style.color</p:attrName>
                                        </p:attrNameLst>
                                      </p:cBhvr>
                                      <p:to>
                                        <a:srgbClr val="FBAB18"/>
                                      </p:to>
                                    </p:animClr>
                                    <p:animClr clrSpc="rgb" dir="cw">
                                      <p:cBhvr>
                                        <p:cTn id="31" dur="500" fill="hold"/>
                                        <p:tgtEl>
                                          <p:spTgt spid="30"/>
                                        </p:tgtEl>
                                        <p:attrNameLst>
                                          <p:attrName>fillcolor</p:attrName>
                                        </p:attrNameLst>
                                      </p:cBhvr>
                                      <p:to>
                                        <a:srgbClr val="FBAB18"/>
                                      </p:to>
                                    </p:animClr>
                                    <p:set>
                                      <p:cBhvr>
                                        <p:cTn id="32" dur="500" fill="hold"/>
                                        <p:tgtEl>
                                          <p:spTgt spid="30"/>
                                        </p:tgtEl>
                                        <p:attrNameLst>
                                          <p:attrName>fill.type</p:attrName>
                                        </p:attrNameLst>
                                      </p:cBhvr>
                                      <p:to>
                                        <p:strVal val="solid"/>
                                      </p:to>
                                    </p:set>
                                    <p:set>
                                      <p:cBhvr>
                                        <p:cTn id="33" dur="500" fill="hold"/>
                                        <p:tgtEl>
                                          <p:spTgt spid="30"/>
                                        </p:tgtEl>
                                        <p:attrNameLst>
                                          <p:attrName>fill.on</p:attrName>
                                        </p:attrNameLst>
                                      </p:cBhvr>
                                      <p:to>
                                        <p:strVal val="true"/>
                                      </p:to>
                                    </p:set>
                                  </p:childTnLst>
                                </p:cTn>
                              </p:par>
                            </p:childTnLst>
                          </p:cTn>
                        </p:par>
                        <p:par>
                          <p:cTn id="34" fill="hold">
                            <p:stCondLst>
                              <p:cond delay="2500"/>
                            </p:stCondLst>
                            <p:childTnLst>
                              <p:par>
                                <p:cTn id="35" presetID="19" presetClass="emph" presetSubtype="0" fill="hold" grpId="0" nodeType="afterEffect">
                                  <p:stCondLst>
                                    <p:cond delay="0"/>
                                  </p:stCondLst>
                                  <p:childTnLst>
                                    <p:animClr clrSpc="rgb" dir="cw">
                                      <p:cBhvr override="childStyle">
                                        <p:cTn id="36" dur="500" fill="hold"/>
                                        <p:tgtEl>
                                          <p:spTgt spid="36"/>
                                        </p:tgtEl>
                                        <p:attrNameLst>
                                          <p:attrName>style.color</p:attrName>
                                        </p:attrNameLst>
                                      </p:cBhvr>
                                      <p:to>
                                        <a:srgbClr val="FBAB18"/>
                                      </p:to>
                                    </p:animClr>
                                    <p:animClr clrSpc="rgb" dir="cw">
                                      <p:cBhvr>
                                        <p:cTn id="37" dur="500" fill="hold"/>
                                        <p:tgtEl>
                                          <p:spTgt spid="36"/>
                                        </p:tgtEl>
                                        <p:attrNameLst>
                                          <p:attrName>fillcolor</p:attrName>
                                        </p:attrNameLst>
                                      </p:cBhvr>
                                      <p:to>
                                        <a:srgbClr val="FBAB18"/>
                                      </p:to>
                                    </p:animClr>
                                    <p:set>
                                      <p:cBhvr>
                                        <p:cTn id="38" dur="500" fill="hold"/>
                                        <p:tgtEl>
                                          <p:spTgt spid="36"/>
                                        </p:tgtEl>
                                        <p:attrNameLst>
                                          <p:attrName>fill.type</p:attrName>
                                        </p:attrNameLst>
                                      </p:cBhvr>
                                      <p:to>
                                        <p:strVal val="solid"/>
                                      </p:to>
                                    </p:set>
                                    <p:set>
                                      <p:cBhvr>
                                        <p:cTn id="39" dur="500" fill="hold"/>
                                        <p:tgtEl>
                                          <p:spTgt spid="36"/>
                                        </p:tgtEl>
                                        <p:attrNameLst>
                                          <p:attrName>fill.on</p:attrName>
                                        </p:attrNameLst>
                                      </p:cBhvr>
                                      <p:to>
                                        <p:strVal val="true"/>
                                      </p:to>
                                    </p:set>
                                  </p:childTnLst>
                                </p:cTn>
                              </p:par>
                            </p:childTnLst>
                          </p:cTn>
                        </p:par>
                        <p:par>
                          <p:cTn id="40" fill="hold">
                            <p:stCondLst>
                              <p:cond delay="3000"/>
                            </p:stCondLst>
                            <p:childTnLst>
                              <p:par>
                                <p:cTn id="41" presetID="19" presetClass="emph" presetSubtype="0" fill="hold" grpId="0" nodeType="afterEffect">
                                  <p:stCondLst>
                                    <p:cond delay="0"/>
                                  </p:stCondLst>
                                  <p:childTnLst>
                                    <p:animClr clrSpc="rgb" dir="cw">
                                      <p:cBhvr override="childStyle">
                                        <p:cTn id="42" dur="500" fill="hold"/>
                                        <p:tgtEl>
                                          <p:spTgt spid="8"/>
                                        </p:tgtEl>
                                        <p:attrNameLst>
                                          <p:attrName>style.color</p:attrName>
                                        </p:attrNameLst>
                                      </p:cBhvr>
                                      <p:to>
                                        <a:srgbClr val="FBAB18"/>
                                      </p:to>
                                    </p:animClr>
                                    <p:animClr clrSpc="rgb" dir="cw">
                                      <p:cBhvr>
                                        <p:cTn id="43" dur="500" fill="hold"/>
                                        <p:tgtEl>
                                          <p:spTgt spid="8"/>
                                        </p:tgtEl>
                                        <p:attrNameLst>
                                          <p:attrName>fillcolor</p:attrName>
                                        </p:attrNameLst>
                                      </p:cBhvr>
                                      <p:to>
                                        <a:srgbClr val="FBAB18"/>
                                      </p:to>
                                    </p:animClr>
                                    <p:set>
                                      <p:cBhvr>
                                        <p:cTn id="44" dur="500" fill="hold"/>
                                        <p:tgtEl>
                                          <p:spTgt spid="8"/>
                                        </p:tgtEl>
                                        <p:attrNameLst>
                                          <p:attrName>fill.type</p:attrName>
                                        </p:attrNameLst>
                                      </p:cBhvr>
                                      <p:to>
                                        <p:strVal val="solid"/>
                                      </p:to>
                                    </p:set>
                                    <p:set>
                                      <p:cBhvr>
                                        <p:cTn id="45" dur="500" fill="hold"/>
                                        <p:tgtEl>
                                          <p:spTgt spid="8"/>
                                        </p:tgtEl>
                                        <p:attrNameLst>
                                          <p:attrName>fill.on</p:attrName>
                                        </p:attrNameLst>
                                      </p:cBhvr>
                                      <p:to>
                                        <p:strVal val="true"/>
                                      </p:to>
                                    </p:set>
                                  </p:childTnLst>
                                </p:cTn>
                              </p:par>
                            </p:childTnLst>
                          </p:cTn>
                        </p:par>
                        <p:par>
                          <p:cTn id="46" fill="hold">
                            <p:stCondLst>
                              <p:cond delay="3500"/>
                            </p:stCondLst>
                            <p:childTnLst>
                              <p:par>
                                <p:cTn id="47" presetID="19" presetClass="emph" presetSubtype="0" fill="hold" grpId="0" nodeType="afterEffect">
                                  <p:stCondLst>
                                    <p:cond delay="0"/>
                                  </p:stCondLst>
                                  <p:childTnLst>
                                    <p:animClr clrSpc="rgb" dir="cw">
                                      <p:cBhvr override="childStyle">
                                        <p:cTn id="48" dur="500" fill="hold"/>
                                        <p:tgtEl>
                                          <p:spTgt spid="14"/>
                                        </p:tgtEl>
                                        <p:attrNameLst>
                                          <p:attrName>style.color</p:attrName>
                                        </p:attrNameLst>
                                      </p:cBhvr>
                                      <p:to>
                                        <a:srgbClr val="FBAB18"/>
                                      </p:to>
                                    </p:animClr>
                                    <p:animClr clrSpc="rgb" dir="cw">
                                      <p:cBhvr>
                                        <p:cTn id="49" dur="500" fill="hold"/>
                                        <p:tgtEl>
                                          <p:spTgt spid="14"/>
                                        </p:tgtEl>
                                        <p:attrNameLst>
                                          <p:attrName>fillcolor</p:attrName>
                                        </p:attrNameLst>
                                      </p:cBhvr>
                                      <p:to>
                                        <a:srgbClr val="FBAB18"/>
                                      </p:to>
                                    </p:animClr>
                                    <p:set>
                                      <p:cBhvr>
                                        <p:cTn id="50" dur="500" fill="hold"/>
                                        <p:tgtEl>
                                          <p:spTgt spid="14"/>
                                        </p:tgtEl>
                                        <p:attrNameLst>
                                          <p:attrName>fill.type</p:attrName>
                                        </p:attrNameLst>
                                      </p:cBhvr>
                                      <p:to>
                                        <p:strVal val="solid"/>
                                      </p:to>
                                    </p:set>
                                    <p:set>
                                      <p:cBhvr>
                                        <p:cTn id="51" dur="500" fill="hold"/>
                                        <p:tgtEl>
                                          <p:spTgt spid="14"/>
                                        </p:tgtEl>
                                        <p:attrNameLst>
                                          <p:attrName>fill.on</p:attrName>
                                        </p:attrNameLst>
                                      </p:cBhvr>
                                      <p:to>
                                        <p:strVal val="true"/>
                                      </p:to>
                                    </p:set>
                                  </p:childTnLst>
                                </p:cTn>
                              </p:par>
                            </p:childTnLst>
                          </p:cTn>
                        </p:par>
                        <p:par>
                          <p:cTn id="52" fill="hold">
                            <p:stCondLst>
                              <p:cond delay="4000"/>
                            </p:stCondLst>
                            <p:childTnLst>
                              <p:par>
                                <p:cTn id="53" presetID="19" presetClass="emph" presetSubtype="0" fill="hold" grpId="0" nodeType="afterEffect">
                                  <p:stCondLst>
                                    <p:cond delay="0"/>
                                  </p:stCondLst>
                                  <p:childTnLst>
                                    <p:animClr clrSpc="rgb" dir="cw">
                                      <p:cBhvr override="childStyle">
                                        <p:cTn id="54" dur="500" fill="hold"/>
                                        <p:tgtEl>
                                          <p:spTgt spid="20"/>
                                        </p:tgtEl>
                                        <p:attrNameLst>
                                          <p:attrName>style.color</p:attrName>
                                        </p:attrNameLst>
                                      </p:cBhvr>
                                      <p:to>
                                        <a:srgbClr val="FBAB18"/>
                                      </p:to>
                                    </p:animClr>
                                    <p:animClr clrSpc="rgb" dir="cw">
                                      <p:cBhvr>
                                        <p:cTn id="55" dur="500" fill="hold"/>
                                        <p:tgtEl>
                                          <p:spTgt spid="20"/>
                                        </p:tgtEl>
                                        <p:attrNameLst>
                                          <p:attrName>fillcolor</p:attrName>
                                        </p:attrNameLst>
                                      </p:cBhvr>
                                      <p:to>
                                        <a:srgbClr val="FBAB18"/>
                                      </p:to>
                                    </p:animClr>
                                    <p:set>
                                      <p:cBhvr>
                                        <p:cTn id="56" dur="500" fill="hold"/>
                                        <p:tgtEl>
                                          <p:spTgt spid="20"/>
                                        </p:tgtEl>
                                        <p:attrNameLst>
                                          <p:attrName>fill.type</p:attrName>
                                        </p:attrNameLst>
                                      </p:cBhvr>
                                      <p:to>
                                        <p:strVal val="solid"/>
                                      </p:to>
                                    </p:set>
                                    <p:set>
                                      <p:cBhvr>
                                        <p:cTn id="57" dur="500" fill="hold"/>
                                        <p:tgtEl>
                                          <p:spTgt spid="20"/>
                                        </p:tgtEl>
                                        <p:attrNameLst>
                                          <p:attrName>fill.on</p:attrName>
                                        </p:attrNameLst>
                                      </p:cBhvr>
                                      <p:to>
                                        <p:strVal val="true"/>
                                      </p:to>
                                    </p:set>
                                  </p:childTnLst>
                                </p:cTn>
                              </p:par>
                            </p:childTnLst>
                          </p:cTn>
                        </p:par>
                        <p:par>
                          <p:cTn id="58" fill="hold">
                            <p:stCondLst>
                              <p:cond delay="4500"/>
                            </p:stCondLst>
                            <p:childTnLst>
                              <p:par>
                                <p:cTn id="59" presetID="19" presetClass="emph" presetSubtype="0" fill="hold" grpId="0" nodeType="afterEffect">
                                  <p:stCondLst>
                                    <p:cond delay="0"/>
                                  </p:stCondLst>
                                  <p:childTnLst>
                                    <p:animClr clrSpc="rgb" dir="cw">
                                      <p:cBhvr override="childStyle">
                                        <p:cTn id="60" dur="500" fill="hold"/>
                                        <p:tgtEl>
                                          <p:spTgt spid="26"/>
                                        </p:tgtEl>
                                        <p:attrNameLst>
                                          <p:attrName>style.color</p:attrName>
                                        </p:attrNameLst>
                                      </p:cBhvr>
                                      <p:to>
                                        <a:srgbClr val="FBAB18"/>
                                      </p:to>
                                    </p:animClr>
                                    <p:animClr clrSpc="rgb" dir="cw">
                                      <p:cBhvr>
                                        <p:cTn id="61" dur="500" fill="hold"/>
                                        <p:tgtEl>
                                          <p:spTgt spid="26"/>
                                        </p:tgtEl>
                                        <p:attrNameLst>
                                          <p:attrName>fillcolor</p:attrName>
                                        </p:attrNameLst>
                                      </p:cBhvr>
                                      <p:to>
                                        <a:srgbClr val="FBAB18"/>
                                      </p:to>
                                    </p:animClr>
                                    <p:set>
                                      <p:cBhvr>
                                        <p:cTn id="62" dur="500" fill="hold"/>
                                        <p:tgtEl>
                                          <p:spTgt spid="26"/>
                                        </p:tgtEl>
                                        <p:attrNameLst>
                                          <p:attrName>fill.type</p:attrName>
                                        </p:attrNameLst>
                                      </p:cBhvr>
                                      <p:to>
                                        <p:strVal val="solid"/>
                                      </p:to>
                                    </p:set>
                                    <p:set>
                                      <p:cBhvr>
                                        <p:cTn id="63" dur="500" fill="hold"/>
                                        <p:tgtEl>
                                          <p:spTgt spid="26"/>
                                        </p:tgtEl>
                                        <p:attrNameLst>
                                          <p:attrName>fill.on</p:attrName>
                                        </p:attrNameLst>
                                      </p:cBhvr>
                                      <p:to>
                                        <p:strVal val="true"/>
                                      </p:to>
                                    </p:set>
                                  </p:childTnLst>
                                </p:cTn>
                              </p:par>
                            </p:childTnLst>
                          </p:cTn>
                        </p:par>
                        <p:par>
                          <p:cTn id="64" fill="hold">
                            <p:stCondLst>
                              <p:cond delay="5000"/>
                            </p:stCondLst>
                            <p:childTnLst>
                              <p:par>
                                <p:cTn id="65" presetID="19" presetClass="emph" presetSubtype="0" fill="hold" grpId="0" nodeType="afterEffect">
                                  <p:stCondLst>
                                    <p:cond delay="0"/>
                                  </p:stCondLst>
                                  <p:childTnLst>
                                    <p:animClr clrSpc="rgb" dir="cw">
                                      <p:cBhvr override="childStyle">
                                        <p:cTn id="66" dur="500" fill="hold"/>
                                        <p:tgtEl>
                                          <p:spTgt spid="32"/>
                                        </p:tgtEl>
                                        <p:attrNameLst>
                                          <p:attrName>style.color</p:attrName>
                                        </p:attrNameLst>
                                      </p:cBhvr>
                                      <p:to>
                                        <a:srgbClr val="FBAB18"/>
                                      </p:to>
                                    </p:animClr>
                                    <p:animClr clrSpc="rgb" dir="cw">
                                      <p:cBhvr>
                                        <p:cTn id="67" dur="500" fill="hold"/>
                                        <p:tgtEl>
                                          <p:spTgt spid="32"/>
                                        </p:tgtEl>
                                        <p:attrNameLst>
                                          <p:attrName>fillcolor</p:attrName>
                                        </p:attrNameLst>
                                      </p:cBhvr>
                                      <p:to>
                                        <a:srgbClr val="FBAB18"/>
                                      </p:to>
                                    </p:animClr>
                                    <p:set>
                                      <p:cBhvr>
                                        <p:cTn id="68" dur="500" fill="hold"/>
                                        <p:tgtEl>
                                          <p:spTgt spid="32"/>
                                        </p:tgtEl>
                                        <p:attrNameLst>
                                          <p:attrName>fill.type</p:attrName>
                                        </p:attrNameLst>
                                      </p:cBhvr>
                                      <p:to>
                                        <p:strVal val="solid"/>
                                      </p:to>
                                    </p:set>
                                    <p:set>
                                      <p:cBhvr>
                                        <p:cTn id="69" dur="500" fill="hold"/>
                                        <p:tgtEl>
                                          <p:spTgt spid="32"/>
                                        </p:tgtEl>
                                        <p:attrNameLst>
                                          <p:attrName>fill.on</p:attrName>
                                        </p:attrNameLst>
                                      </p:cBhvr>
                                      <p:to>
                                        <p:strVal val="true"/>
                                      </p:to>
                                    </p:set>
                                  </p:childTnLst>
                                </p:cTn>
                              </p:par>
                            </p:childTnLst>
                          </p:cTn>
                        </p:par>
                        <p:par>
                          <p:cTn id="70" fill="hold">
                            <p:stCondLst>
                              <p:cond delay="5500"/>
                            </p:stCondLst>
                            <p:childTnLst>
                              <p:par>
                                <p:cTn id="71" presetID="19" presetClass="emph" presetSubtype="0" fill="hold" grpId="0" nodeType="afterEffect">
                                  <p:stCondLst>
                                    <p:cond delay="0"/>
                                  </p:stCondLst>
                                  <p:childTnLst>
                                    <p:animClr clrSpc="rgb" dir="cw">
                                      <p:cBhvr override="childStyle">
                                        <p:cTn id="72" dur="500" fill="hold"/>
                                        <p:tgtEl>
                                          <p:spTgt spid="38"/>
                                        </p:tgtEl>
                                        <p:attrNameLst>
                                          <p:attrName>style.color</p:attrName>
                                        </p:attrNameLst>
                                      </p:cBhvr>
                                      <p:to>
                                        <a:srgbClr val="FBAB18"/>
                                      </p:to>
                                    </p:animClr>
                                    <p:animClr clrSpc="rgb" dir="cw">
                                      <p:cBhvr>
                                        <p:cTn id="73" dur="500" fill="hold"/>
                                        <p:tgtEl>
                                          <p:spTgt spid="38"/>
                                        </p:tgtEl>
                                        <p:attrNameLst>
                                          <p:attrName>fillcolor</p:attrName>
                                        </p:attrNameLst>
                                      </p:cBhvr>
                                      <p:to>
                                        <a:srgbClr val="FBAB18"/>
                                      </p:to>
                                    </p:animClr>
                                    <p:set>
                                      <p:cBhvr>
                                        <p:cTn id="74" dur="500" fill="hold"/>
                                        <p:tgtEl>
                                          <p:spTgt spid="38"/>
                                        </p:tgtEl>
                                        <p:attrNameLst>
                                          <p:attrName>fill.type</p:attrName>
                                        </p:attrNameLst>
                                      </p:cBhvr>
                                      <p:to>
                                        <p:strVal val="solid"/>
                                      </p:to>
                                    </p:set>
                                    <p:set>
                                      <p:cBhvr>
                                        <p:cTn id="75" dur="500" fill="hold"/>
                                        <p:tgtEl>
                                          <p:spTgt spid="38"/>
                                        </p:tgtEl>
                                        <p:attrNameLst>
                                          <p:attrName>fill.on</p:attrName>
                                        </p:attrNameLst>
                                      </p:cBhvr>
                                      <p:to>
                                        <p:strVal val="true"/>
                                      </p:to>
                                    </p:set>
                                  </p:childTnLst>
                                </p:cTn>
                              </p:par>
                            </p:childTnLst>
                          </p:cTn>
                        </p:par>
                        <p:par>
                          <p:cTn id="76" fill="hold">
                            <p:stCondLst>
                              <p:cond delay="6000"/>
                            </p:stCondLst>
                            <p:childTnLst>
                              <p:par>
                                <p:cTn id="77" presetID="19" presetClass="emph" presetSubtype="0" fill="hold" grpId="0" nodeType="afterEffect">
                                  <p:stCondLst>
                                    <p:cond delay="0"/>
                                  </p:stCondLst>
                                  <p:childTnLst>
                                    <p:animClr clrSpc="rgb" dir="cw">
                                      <p:cBhvr override="childStyle">
                                        <p:cTn id="78" dur="500" fill="hold"/>
                                        <p:tgtEl>
                                          <p:spTgt spid="10"/>
                                        </p:tgtEl>
                                        <p:attrNameLst>
                                          <p:attrName>style.color</p:attrName>
                                        </p:attrNameLst>
                                      </p:cBhvr>
                                      <p:to>
                                        <a:srgbClr val="FBAB18"/>
                                      </p:to>
                                    </p:animClr>
                                    <p:animClr clrSpc="rgb" dir="cw">
                                      <p:cBhvr>
                                        <p:cTn id="79" dur="500" fill="hold"/>
                                        <p:tgtEl>
                                          <p:spTgt spid="10"/>
                                        </p:tgtEl>
                                        <p:attrNameLst>
                                          <p:attrName>fillcolor</p:attrName>
                                        </p:attrNameLst>
                                      </p:cBhvr>
                                      <p:to>
                                        <a:srgbClr val="FBAB18"/>
                                      </p:to>
                                    </p:animClr>
                                    <p:set>
                                      <p:cBhvr>
                                        <p:cTn id="80" dur="500" fill="hold"/>
                                        <p:tgtEl>
                                          <p:spTgt spid="10"/>
                                        </p:tgtEl>
                                        <p:attrNameLst>
                                          <p:attrName>fill.type</p:attrName>
                                        </p:attrNameLst>
                                      </p:cBhvr>
                                      <p:to>
                                        <p:strVal val="solid"/>
                                      </p:to>
                                    </p:set>
                                    <p:set>
                                      <p:cBhvr>
                                        <p:cTn id="81" dur="500" fill="hold"/>
                                        <p:tgtEl>
                                          <p:spTgt spid="10"/>
                                        </p:tgtEl>
                                        <p:attrNameLst>
                                          <p:attrName>fill.on</p:attrName>
                                        </p:attrNameLst>
                                      </p:cBhvr>
                                      <p:to>
                                        <p:strVal val="true"/>
                                      </p:to>
                                    </p:set>
                                  </p:childTnLst>
                                </p:cTn>
                              </p:par>
                            </p:childTnLst>
                          </p:cTn>
                        </p:par>
                        <p:par>
                          <p:cTn id="82" fill="hold">
                            <p:stCondLst>
                              <p:cond delay="6500"/>
                            </p:stCondLst>
                            <p:childTnLst>
                              <p:par>
                                <p:cTn id="83" presetID="19" presetClass="emph" presetSubtype="0" fill="hold" grpId="0" nodeType="afterEffect">
                                  <p:stCondLst>
                                    <p:cond delay="0"/>
                                  </p:stCondLst>
                                  <p:childTnLst>
                                    <p:animClr clrSpc="rgb" dir="cw">
                                      <p:cBhvr override="childStyle">
                                        <p:cTn id="84" dur="500" fill="hold"/>
                                        <p:tgtEl>
                                          <p:spTgt spid="16"/>
                                        </p:tgtEl>
                                        <p:attrNameLst>
                                          <p:attrName>style.color</p:attrName>
                                        </p:attrNameLst>
                                      </p:cBhvr>
                                      <p:to>
                                        <a:srgbClr val="FBAB18"/>
                                      </p:to>
                                    </p:animClr>
                                    <p:animClr clrSpc="rgb" dir="cw">
                                      <p:cBhvr>
                                        <p:cTn id="85" dur="500" fill="hold"/>
                                        <p:tgtEl>
                                          <p:spTgt spid="16"/>
                                        </p:tgtEl>
                                        <p:attrNameLst>
                                          <p:attrName>fillcolor</p:attrName>
                                        </p:attrNameLst>
                                      </p:cBhvr>
                                      <p:to>
                                        <a:srgbClr val="FBAB18"/>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par>
                          <p:cTn id="88" fill="hold">
                            <p:stCondLst>
                              <p:cond delay="7000"/>
                            </p:stCondLst>
                            <p:childTnLst>
                              <p:par>
                                <p:cTn id="89" presetID="19" presetClass="emph" presetSubtype="0" fill="hold" grpId="0" nodeType="afterEffect">
                                  <p:stCondLst>
                                    <p:cond delay="0"/>
                                  </p:stCondLst>
                                  <p:childTnLst>
                                    <p:animClr clrSpc="rgb" dir="cw">
                                      <p:cBhvr override="childStyle">
                                        <p:cTn id="90" dur="500" fill="hold"/>
                                        <p:tgtEl>
                                          <p:spTgt spid="22"/>
                                        </p:tgtEl>
                                        <p:attrNameLst>
                                          <p:attrName>style.color</p:attrName>
                                        </p:attrNameLst>
                                      </p:cBhvr>
                                      <p:to>
                                        <a:srgbClr val="FBAB18"/>
                                      </p:to>
                                    </p:animClr>
                                    <p:animClr clrSpc="rgb" dir="cw">
                                      <p:cBhvr>
                                        <p:cTn id="91" dur="500" fill="hold"/>
                                        <p:tgtEl>
                                          <p:spTgt spid="22"/>
                                        </p:tgtEl>
                                        <p:attrNameLst>
                                          <p:attrName>fillcolor</p:attrName>
                                        </p:attrNameLst>
                                      </p:cBhvr>
                                      <p:to>
                                        <a:srgbClr val="FBAB18"/>
                                      </p:to>
                                    </p:animClr>
                                    <p:set>
                                      <p:cBhvr>
                                        <p:cTn id="92" dur="500" fill="hold"/>
                                        <p:tgtEl>
                                          <p:spTgt spid="22"/>
                                        </p:tgtEl>
                                        <p:attrNameLst>
                                          <p:attrName>fill.type</p:attrName>
                                        </p:attrNameLst>
                                      </p:cBhvr>
                                      <p:to>
                                        <p:strVal val="solid"/>
                                      </p:to>
                                    </p:set>
                                    <p:set>
                                      <p:cBhvr>
                                        <p:cTn id="93" dur="500" fill="hold"/>
                                        <p:tgtEl>
                                          <p:spTgt spid="22"/>
                                        </p:tgtEl>
                                        <p:attrNameLst>
                                          <p:attrName>fill.on</p:attrName>
                                        </p:attrNameLst>
                                      </p:cBhvr>
                                      <p:to>
                                        <p:strVal val="true"/>
                                      </p:to>
                                    </p:set>
                                  </p:childTnLst>
                                </p:cTn>
                              </p:par>
                            </p:childTnLst>
                          </p:cTn>
                        </p:par>
                        <p:par>
                          <p:cTn id="94" fill="hold">
                            <p:stCondLst>
                              <p:cond delay="7500"/>
                            </p:stCondLst>
                            <p:childTnLst>
                              <p:par>
                                <p:cTn id="95" presetID="19" presetClass="emph" presetSubtype="0" fill="hold" grpId="0" nodeType="afterEffect">
                                  <p:stCondLst>
                                    <p:cond delay="0"/>
                                  </p:stCondLst>
                                  <p:childTnLst>
                                    <p:animClr clrSpc="rgb" dir="cw">
                                      <p:cBhvr override="childStyle">
                                        <p:cTn id="96" dur="500" fill="hold"/>
                                        <p:tgtEl>
                                          <p:spTgt spid="28"/>
                                        </p:tgtEl>
                                        <p:attrNameLst>
                                          <p:attrName>style.color</p:attrName>
                                        </p:attrNameLst>
                                      </p:cBhvr>
                                      <p:to>
                                        <a:srgbClr val="FBAB18"/>
                                      </p:to>
                                    </p:animClr>
                                    <p:animClr clrSpc="rgb" dir="cw">
                                      <p:cBhvr>
                                        <p:cTn id="97" dur="500" fill="hold"/>
                                        <p:tgtEl>
                                          <p:spTgt spid="28"/>
                                        </p:tgtEl>
                                        <p:attrNameLst>
                                          <p:attrName>fillcolor</p:attrName>
                                        </p:attrNameLst>
                                      </p:cBhvr>
                                      <p:to>
                                        <a:srgbClr val="FBAB18"/>
                                      </p:to>
                                    </p:animClr>
                                    <p:set>
                                      <p:cBhvr>
                                        <p:cTn id="98" dur="500" fill="hold"/>
                                        <p:tgtEl>
                                          <p:spTgt spid="28"/>
                                        </p:tgtEl>
                                        <p:attrNameLst>
                                          <p:attrName>fill.type</p:attrName>
                                        </p:attrNameLst>
                                      </p:cBhvr>
                                      <p:to>
                                        <p:strVal val="solid"/>
                                      </p:to>
                                    </p:set>
                                    <p:set>
                                      <p:cBhvr>
                                        <p:cTn id="99" dur="500" fill="hold"/>
                                        <p:tgtEl>
                                          <p:spTgt spid="28"/>
                                        </p:tgtEl>
                                        <p:attrNameLst>
                                          <p:attrName>fill.on</p:attrName>
                                        </p:attrNameLst>
                                      </p:cBhvr>
                                      <p:to>
                                        <p:strVal val="true"/>
                                      </p:to>
                                    </p:set>
                                  </p:childTnLst>
                                </p:cTn>
                              </p:par>
                            </p:childTnLst>
                          </p:cTn>
                        </p:par>
                        <p:par>
                          <p:cTn id="100" fill="hold">
                            <p:stCondLst>
                              <p:cond delay="8000"/>
                            </p:stCondLst>
                            <p:childTnLst>
                              <p:par>
                                <p:cTn id="101" presetID="19" presetClass="emph" presetSubtype="0" fill="hold" grpId="0" nodeType="afterEffect">
                                  <p:stCondLst>
                                    <p:cond delay="0"/>
                                  </p:stCondLst>
                                  <p:childTnLst>
                                    <p:animClr clrSpc="rgb" dir="cw">
                                      <p:cBhvr override="childStyle">
                                        <p:cTn id="102" dur="500" fill="hold"/>
                                        <p:tgtEl>
                                          <p:spTgt spid="34"/>
                                        </p:tgtEl>
                                        <p:attrNameLst>
                                          <p:attrName>style.color</p:attrName>
                                        </p:attrNameLst>
                                      </p:cBhvr>
                                      <p:to>
                                        <a:srgbClr val="FBAB18"/>
                                      </p:to>
                                    </p:animClr>
                                    <p:animClr clrSpc="rgb" dir="cw">
                                      <p:cBhvr>
                                        <p:cTn id="103" dur="500" fill="hold"/>
                                        <p:tgtEl>
                                          <p:spTgt spid="34"/>
                                        </p:tgtEl>
                                        <p:attrNameLst>
                                          <p:attrName>fillcolor</p:attrName>
                                        </p:attrNameLst>
                                      </p:cBhvr>
                                      <p:to>
                                        <a:srgbClr val="FBAB18"/>
                                      </p:to>
                                    </p:animClr>
                                    <p:set>
                                      <p:cBhvr>
                                        <p:cTn id="104" dur="500" fill="hold"/>
                                        <p:tgtEl>
                                          <p:spTgt spid="34"/>
                                        </p:tgtEl>
                                        <p:attrNameLst>
                                          <p:attrName>fill.type</p:attrName>
                                        </p:attrNameLst>
                                      </p:cBhvr>
                                      <p:to>
                                        <p:strVal val="solid"/>
                                      </p:to>
                                    </p:set>
                                    <p:set>
                                      <p:cBhvr>
                                        <p:cTn id="105" dur="500" fill="hold"/>
                                        <p:tgtEl>
                                          <p:spTgt spid="34"/>
                                        </p:tgtEl>
                                        <p:attrNameLst>
                                          <p:attrName>fill.on</p:attrName>
                                        </p:attrNameLst>
                                      </p:cBhvr>
                                      <p:to>
                                        <p:strVal val="true"/>
                                      </p:to>
                                    </p:set>
                                  </p:childTnLst>
                                </p:cTn>
                              </p:par>
                            </p:childTnLst>
                          </p:cTn>
                        </p:par>
                        <p:par>
                          <p:cTn id="106" fill="hold">
                            <p:stCondLst>
                              <p:cond delay="8500"/>
                            </p:stCondLst>
                            <p:childTnLst>
                              <p:par>
                                <p:cTn id="107" presetID="19" presetClass="emph" presetSubtype="0" fill="hold" grpId="0" nodeType="afterEffect">
                                  <p:stCondLst>
                                    <p:cond delay="0"/>
                                  </p:stCondLst>
                                  <p:childTnLst>
                                    <p:animClr clrSpc="rgb" dir="cw">
                                      <p:cBhvr override="childStyle">
                                        <p:cTn id="108" dur="500" fill="hold"/>
                                        <p:tgtEl>
                                          <p:spTgt spid="40"/>
                                        </p:tgtEl>
                                        <p:attrNameLst>
                                          <p:attrName>style.color</p:attrName>
                                        </p:attrNameLst>
                                      </p:cBhvr>
                                      <p:to>
                                        <a:srgbClr val="FBAB18"/>
                                      </p:to>
                                    </p:animClr>
                                    <p:animClr clrSpc="rgb" dir="cw">
                                      <p:cBhvr>
                                        <p:cTn id="109" dur="500" fill="hold"/>
                                        <p:tgtEl>
                                          <p:spTgt spid="40"/>
                                        </p:tgtEl>
                                        <p:attrNameLst>
                                          <p:attrName>fillcolor</p:attrName>
                                        </p:attrNameLst>
                                      </p:cBhvr>
                                      <p:to>
                                        <a:srgbClr val="FBAB18"/>
                                      </p:to>
                                    </p:animClr>
                                    <p:set>
                                      <p:cBhvr>
                                        <p:cTn id="110" dur="500" fill="hold"/>
                                        <p:tgtEl>
                                          <p:spTgt spid="40"/>
                                        </p:tgtEl>
                                        <p:attrNameLst>
                                          <p:attrName>fill.type</p:attrName>
                                        </p:attrNameLst>
                                      </p:cBhvr>
                                      <p:to>
                                        <p:strVal val="solid"/>
                                      </p:to>
                                    </p:set>
                                    <p:set>
                                      <p:cBhvr>
                                        <p:cTn id="111" dur="500" fill="hold"/>
                                        <p:tgtEl>
                                          <p:spTgt spid="40"/>
                                        </p:tgtEl>
                                        <p:attrNameLst>
                                          <p:attrName>fill.on</p:attrName>
                                        </p:attrNameLst>
                                      </p:cBhvr>
                                      <p:to>
                                        <p:strVal val="true"/>
                                      </p:to>
                                    </p:set>
                                  </p:childTnLst>
                                </p:cTn>
                              </p:par>
                            </p:childTnLst>
                          </p:cTn>
                        </p:par>
                        <p:par>
                          <p:cTn id="112" fill="hold">
                            <p:stCondLst>
                              <p:cond delay="9000"/>
                            </p:stCondLst>
                            <p:childTnLst>
                              <p:par>
                                <p:cTn id="113" presetID="10" presetClass="entr" presetSubtype="0" fill="hold" grpId="0" nodeType="afterEffect">
                                  <p:stCondLst>
                                    <p:cond delay="0"/>
                                  </p:stCondLst>
                                  <p:childTnLst>
                                    <p:set>
                                      <p:cBhvr>
                                        <p:cTn id="114" dur="1" fill="hold">
                                          <p:stCondLst>
                                            <p:cond delay="0"/>
                                          </p:stCondLst>
                                        </p:cTn>
                                        <p:tgtEl>
                                          <p:spTgt spid="87"/>
                                        </p:tgtEl>
                                        <p:attrNameLst>
                                          <p:attrName>style.visibility</p:attrName>
                                        </p:attrNameLst>
                                      </p:cBhvr>
                                      <p:to>
                                        <p:strVal val="visible"/>
                                      </p:to>
                                    </p:set>
                                    <p:animEffect transition="in" filter="fade">
                                      <p:cBhvr>
                                        <p:cTn id="115" dur="500"/>
                                        <p:tgtEl>
                                          <p:spTgt spid="87"/>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5"/>
                                        </p:tgtEl>
                                        <p:attrNameLst>
                                          <p:attrName>style.visibility</p:attrName>
                                        </p:attrNameLst>
                                      </p:cBhvr>
                                      <p:to>
                                        <p:strVal val="visible"/>
                                      </p:to>
                                    </p:set>
                                    <p:animEffect transition="in" filter="fade">
                                      <p:cBhvr>
                                        <p:cTn id="118" dur="500"/>
                                        <p:tgtEl>
                                          <p:spTgt spid="8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2"/>
                                        </p:tgtEl>
                                        <p:attrNameLst>
                                          <p:attrName>style.visibility</p:attrName>
                                        </p:attrNameLst>
                                      </p:cBhvr>
                                      <p:to>
                                        <p:strVal val="visible"/>
                                      </p:to>
                                    </p:set>
                                    <p:animEffect transition="in" filter="fade">
                                      <p:cBhvr>
                                        <p:cTn id="121" dur="500"/>
                                        <p:tgtEl>
                                          <p:spTgt spid="8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fade">
                                      <p:cBhvr>
                                        <p:cTn id="124" dur="500"/>
                                        <p:tgtEl>
                                          <p:spTgt spid="8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500"/>
                                        <p:tgtEl>
                                          <p:spTgt spid="8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childTnLst>
                          </p:cTn>
                        </p:par>
                        <p:par>
                          <p:cTn id="131" fill="hold">
                            <p:stCondLst>
                              <p:cond delay="9500"/>
                            </p:stCondLst>
                            <p:childTnLst>
                              <p:par>
                                <p:cTn id="132" presetID="26" presetClass="emph" presetSubtype="0" repeatCount="2000" fill="hold" grpId="1" nodeType="afterEffect">
                                  <p:stCondLst>
                                    <p:cond delay="0"/>
                                  </p:stCondLst>
                                  <p:childTnLst>
                                    <p:animEffect transition="out" filter="fade">
                                      <p:cBhvr>
                                        <p:cTn id="133" dur="500" tmFilter="0, 0; .2, .5; .8, .5; 1, 0"/>
                                        <p:tgtEl>
                                          <p:spTgt spid="87"/>
                                        </p:tgtEl>
                                      </p:cBhvr>
                                    </p:animEffect>
                                    <p:animScale>
                                      <p:cBhvr>
                                        <p:cTn id="134" dur="250" autoRev="1" fill="hold"/>
                                        <p:tgtEl>
                                          <p:spTgt spid="87"/>
                                        </p:tgtEl>
                                      </p:cBhvr>
                                      <p:by x="105000" y="105000"/>
                                    </p:animScale>
                                  </p:childTnLst>
                                </p:cTn>
                              </p:par>
                              <p:par>
                                <p:cTn id="135" presetID="26" presetClass="emph" presetSubtype="0" repeatCount="2000" fill="hold" grpId="1" nodeType="withEffect">
                                  <p:stCondLst>
                                    <p:cond delay="0"/>
                                  </p:stCondLst>
                                  <p:childTnLst>
                                    <p:animEffect transition="out" filter="fade">
                                      <p:cBhvr>
                                        <p:cTn id="136" dur="500" tmFilter="0, 0; .2, .5; .8, .5; 1, 0"/>
                                        <p:tgtEl>
                                          <p:spTgt spid="85"/>
                                        </p:tgtEl>
                                      </p:cBhvr>
                                    </p:animEffect>
                                    <p:animScale>
                                      <p:cBhvr>
                                        <p:cTn id="137" dur="250" autoRev="1" fill="hold"/>
                                        <p:tgtEl>
                                          <p:spTgt spid="85"/>
                                        </p:tgtEl>
                                      </p:cBhvr>
                                      <p:by x="105000" y="105000"/>
                                    </p:animScale>
                                  </p:childTnLst>
                                </p:cTn>
                              </p:par>
                              <p:par>
                                <p:cTn id="138" presetID="26" presetClass="emph" presetSubtype="0" repeatCount="2000" fill="hold" grpId="1" nodeType="withEffect">
                                  <p:stCondLst>
                                    <p:cond delay="0"/>
                                  </p:stCondLst>
                                  <p:childTnLst>
                                    <p:animEffect transition="out" filter="fade">
                                      <p:cBhvr>
                                        <p:cTn id="139" dur="500" tmFilter="0, 0; .2, .5; .8, .5; 1, 0"/>
                                        <p:tgtEl>
                                          <p:spTgt spid="82"/>
                                        </p:tgtEl>
                                      </p:cBhvr>
                                    </p:animEffect>
                                    <p:animScale>
                                      <p:cBhvr>
                                        <p:cTn id="140" dur="250" autoRev="1" fill="hold"/>
                                        <p:tgtEl>
                                          <p:spTgt spid="82"/>
                                        </p:tgtEl>
                                      </p:cBhvr>
                                      <p:by x="105000" y="105000"/>
                                    </p:animScale>
                                  </p:childTnLst>
                                </p:cTn>
                              </p:par>
                              <p:par>
                                <p:cTn id="141" presetID="26" presetClass="emph" presetSubtype="0" repeatCount="2000" fill="hold" grpId="1" nodeType="withEffect">
                                  <p:stCondLst>
                                    <p:cond delay="0"/>
                                  </p:stCondLst>
                                  <p:childTnLst>
                                    <p:animEffect transition="out" filter="fade">
                                      <p:cBhvr>
                                        <p:cTn id="142" dur="500" tmFilter="0, 0; .2, .5; .8, .5; 1, 0"/>
                                        <p:tgtEl>
                                          <p:spTgt spid="84"/>
                                        </p:tgtEl>
                                      </p:cBhvr>
                                    </p:animEffect>
                                    <p:animScale>
                                      <p:cBhvr>
                                        <p:cTn id="143" dur="250" autoRev="1" fill="hold"/>
                                        <p:tgtEl>
                                          <p:spTgt spid="84"/>
                                        </p:tgtEl>
                                      </p:cBhvr>
                                      <p:by x="105000" y="105000"/>
                                    </p:animScale>
                                  </p:childTnLst>
                                </p:cTn>
                              </p:par>
                              <p:par>
                                <p:cTn id="144" presetID="26" presetClass="emph" presetSubtype="0" repeatCount="2000" fill="hold" grpId="1" nodeType="withEffect">
                                  <p:stCondLst>
                                    <p:cond delay="0"/>
                                  </p:stCondLst>
                                  <p:childTnLst>
                                    <p:animEffect transition="out" filter="fade">
                                      <p:cBhvr>
                                        <p:cTn id="145" dur="500" tmFilter="0, 0; .2, .5; .8, .5; 1, 0"/>
                                        <p:tgtEl>
                                          <p:spTgt spid="86"/>
                                        </p:tgtEl>
                                      </p:cBhvr>
                                    </p:animEffect>
                                    <p:animScale>
                                      <p:cBhvr>
                                        <p:cTn id="146" dur="250" autoRev="1" fill="hold"/>
                                        <p:tgtEl>
                                          <p:spTgt spid="86"/>
                                        </p:tgtEl>
                                      </p:cBhvr>
                                      <p:by x="105000" y="105000"/>
                                    </p:animScale>
                                  </p:childTnLst>
                                </p:cTn>
                              </p:par>
                              <p:par>
                                <p:cTn id="147" presetID="26" presetClass="emph" presetSubtype="0" repeatCount="2000" fill="hold" grpId="1" nodeType="withEffect">
                                  <p:stCondLst>
                                    <p:cond delay="0"/>
                                  </p:stCondLst>
                                  <p:childTnLst>
                                    <p:animEffect transition="out" filter="fade">
                                      <p:cBhvr>
                                        <p:cTn id="148" dur="500" tmFilter="0, 0; .2, .5; .8, .5; 1, 0"/>
                                        <p:tgtEl>
                                          <p:spTgt spid="83"/>
                                        </p:tgtEl>
                                      </p:cBhvr>
                                    </p:animEffect>
                                    <p:animScale>
                                      <p:cBhvr>
                                        <p:cTn id="149" dur="250" autoRev="1" fill="hold"/>
                                        <p:tgtEl>
                                          <p:spTgt spid="83"/>
                                        </p:tgtEl>
                                      </p:cBhvr>
                                      <p:by x="105000" y="105000"/>
                                    </p:animScale>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500"/>
                                        <p:tgtEl>
                                          <p:spTgt spid="42"/>
                                        </p:tgtEl>
                                      </p:cBhvr>
                                    </p:animEffect>
                                  </p:childTnLst>
                                </p:cTn>
                              </p:par>
                            </p:childTnLst>
                          </p:cTn>
                        </p:par>
                        <p:par>
                          <p:cTn id="155" fill="hold">
                            <p:stCondLst>
                              <p:cond delay="500"/>
                            </p:stCondLst>
                            <p:childTnLst>
                              <p:par>
                                <p:cTn id="156" presetID="19" presetClass="emph" presetSubtype="0" fill="hold" grpId="0" nodeType="afterEffect">
                                  <p:stCondLst>
                                    <p:cond delay="0"/>
                                  </p:stCondLst>
                                  <p:childTnLst>
                                    <p:animClr clrSpc="rgb" dir="cw">
                                      <p:cBhvr override="childStyle">
                                        <p:cTn id="157" dur="500" fill="hold"/>
                                        <p:tgtEl>
                                          <p:spTgt spid="66"/>
                                        </p:tgtEl>
                                        <p:attrNameLst>
                                          <p:attrName>style.color</p:attrName>
                                        </p:attrNameLst>
                                      </p:cBhvr>
                                      <p:to>
                                        <a:srgbClr val="005073"/>
                                      </p:to>
                                    </p:animClr>
                                    <p:animClr clrSpc="rgb" dir="cw">
                                      <p:cBhvr>
                                        <p:cTn id="158" dur="500" fill="hold"/>
                                        <p:tgtEl>
                                          <p:spTgt spid="66"/>
                                        </p:tgtEl>
                                        <p:attrNameLst>
                                          <p:attrName>fillcolor</p:attrName>
                                        </p:attrNameLst>
                                      </p:cBhvr>
                                      <p:to>
                                        <a:srgbClr val="005073"/>
                                      </p:to>
                                    </p:animClr>
                                    <p:set>
                                      <p:cBhvr>
                                        <p:cTn id="159" dur="500" fill="hold"/>
                                        <p:tgtEl>
                                          <p:spTgt spid="66"/>
                                        </p:tgtEl>
                                        <p:attrNameLst>
                                          <p:attrName>fill.type</p:attrName>
                                        </p:attrNameLst>
                                      </p:cBhvr>
                                      <p:to>
                                        <p:strVal val="solid"/>
                                      </p:to>
                                    </p:set>
                                    <p:set>
                                      <p:cBhvr>
                                        <p:cTn id="160" dur="500" fill="hold"/>
                                        <p:tgtEl>
                                          <p:spTgt spid="66"/>
                                        </p:tgtEl>
                                        <p:attrNameLst>
                                          <p:attrName>fill.on</p:attrName>
                                        </p:attrNameLst>
                                      </p:cBhvr>
                                      <p:to>
                                        <p:strVal val="true"/>
                                      </p:to>
                                    </p:set>
                                  </p:childTnLst>
                                </p:cTn>
                              </p:par>
                              <p:par>
                                <p:cTn id="161" presetID="19" presetClass="emph" presetSubtype="0" fill="hold" grpId="0" nodeType="withEffect">
                                  <p:stCondLst>
                                    <p:cond delay="0"/>
                                  </p:stCondLst>
                                  <p:childTnLst>
                                    <p:animClr clrSpc="rgb" dir="cw">
                                      <p:cBhvr override="childStyle">
                                        <p:cTn id="162" dur="500" fill="hold"/>
                                        <p:tgtEl>
                                          <p:spTgt spid="67"/>
                                        </p:tgtEl>
                                        <p:attrNameLst>
                                          <p:attrName>style.color</p:attrName>
                                        </p:attrNameLst>
                                      </p:cBhvr>
                                      <p:to>
                                        <a:srgbClr val="005073"/>
                                      </p:to>
                                    </p:animClr>
                                    <p:animClr clrSpc="rgb" dir="cw">
                                      <p:cBhvr>
                                        <p:cTn id="163" dur="500" fill="hold"/>
                                        <p:tgtEl>
                                          <p:spTgt spid="67"/>
                                        </p:tgtEl>
                                        <p:attrNameLst>
                                          <p:attrName>fillcolor</p:attrName>
                                        </p:attrNameLst>
                                      </p:cBhvr>
                                      <p:to>
                                        <a:srgbClr val="005073"/>
                                      </p:to>
                                    </p:animClr>
                                    <p:set>
                                      <p:cBhvr>
                                        <p:cTn id="164" dur="500" fill="hold"/>
                                        <p:tgtEl>
                                          <p:spTgt spid="67"/>
                                        </p:tgtEl>
                                        <p:attrNameLst>
                                          <p:attrName>fill.type</p:attrName>
                                        </p:attrNameLst>
                                      </p:cBhvr>
                                      <p:to>
                                        <p:strVal val="solid"/>
                                      </p:to>
                                    </p:set>
                                    <p:set>
                                      <p:cBhvr>
                                        <p:cTn id="165" dur="500" fill="hold"/>
                                        <p:tgtEl>
                                          <p:spTgt spid="67"/>
                                        </p:tgtEl>
                                        <p:attrNameLst>
                                          <p:attrName>fill.on</p:attrName>
                                        </p:attrNameLst>
                                      </p:cBhvr>
                                      <p:to>
                                        <p:strVal val="true"/>
                                      </p:to>
                                    </p:set>
                                  </p:childTnLst>
                                </p:cTn>
                              </p:par>
                              <p:par>
                                <p:cTn id="166" presetID="19" presetClass="emph" presetSubtype="0" fill="hold" grpId="0" nodeType="withEffect">
                                  <p:stCondLst>
                                    <p:cond delay="0"/>
                                  </p:stCondLst>
                                  <p:childTnLst>
                                    <p:animClr clrSpc="rgb" dir="cw">
                                      <p:cBhvr override="childStyle">
                                        <p:cTn id="167" dur="500" fill="hold"/>
                                        <p:tgtEl>
                                          <p:spTgt spid="68"/>
                                        </p:tgtEl>
                                        <p:attrNameLst>
                                          <p:attrName>style.color</p:attrName>
                                        </p:attrNameLst>
                                      </p:cBhvr>
                                      <p:to>
                                        <a:srgbClr val="005073"/>
                                      </p:to>
                                    </p:animClr>
                                    <p:animClr clrSpc="rgb" dir="cw">
                                      <p:cBhvr>
                                        <p:cTn id="168" dur="500" fill="hold"/>
                                        <p:tgtEl>
                                          <p:spTgt spid="68"/>
                                        </p:tgtEl>
                                        <p:attrNameLst>
                                          <p:attrName>fillcolor</p:attrName>
                                        </p:attrNameLst>
                                      </p:cBhvr>
                                      <p:to>
                                        <a:srgbClr val="005073"/>
                                      </p:to>
                                    </p:animClr>
                                    <p:set>
                                      <p:cBhvr>
                                        <p:cTn id="169" dur="500" fill="hold"/>
                                        <p:tgtEl>
                                          <p:spTgt spid="68"/>
                                        </p:tgtEl>
                                        <p:attrNameLst>
                                          <p:attrName>fill.type</p:attrName>
                                        </p:attrNameLst>
                                      </p:cBhvr>
                                      <p:to>
                                        <p:strVal val="solid"/>
                                      </p:to>
                                    </p:set>
                                    <p:set>
                                      <p:cBhvr>
                                        <p:cTn id="170" dur="500" fill="hold"/>
                                        <p:tgtEl>
                                          <p:spTgt spid="68"/>
                                        </p:tgtEl>
                                        <p:attrNameLst>
                                          <p:attrName>fill.on</p:attrName>
                                        </p:attrNameLst>
                                      </p:cBhvr>
                                      <p:to>
                                        <p:strVal val="true"/>
                                      </p:to>
                                    </p:set>
                                  </p:childTnLst>
                                </p:cTn>
                              </p:par>
                              <p:par>
                                <p:cTn id="171" presetID="19" presetClass="emph" presetSubtype="0" fill="hold" grpId="0" nodeType="withEffect">
                                  <p:stCondLst>
                                    <p:cond delay="0"/>
                                  </p:stCondLst>
                                  <p:childTnLst>
                                    <p:animClr clrSpc="rgb" dir="cw">
                                      <p:cBhvr override="childStyle">
                                        <p:cTn id="172" dur="500" fill="hold"/>
                                        <p:tgtEl>
                                          <p:spTgt spid="69"/>
                                        </p:tgtEl>
                                        <p:attrNameLst>
                                          <p:attrName>style.color</p:attrName>
                                        </p:attrNameLst>
                                      </p:cBhvr>
                                      <p:to>
                                        <a:srgbClr val="005073"/>
                                      </p:to>
                                    </p:animClr>
                                    <p:animClr clrSpc="rgb" dir="cw">
                                      <p:cBhvr>
                                        <p:cTn id="173" dur="500" fill="hold"/>
                                        <p:tgtEl>
                                          <p:spTgt spid="69"/>
                                        </p:tgtEl>
                                        <p:attrNameLst>
                                          <p:attrName>fillcolor</p:attrName>
                                        </p:attrNameLst>
                                      </p:cBhvr>
                                      <p:to>
                                        <a:srgbClr val="005073"/>
                                      </p:to>
                                    </p:animClr>
                                    <p:set>
                                      <p:cBhvr>
                                        <p:cTn id="174" dur="500" fill="hold"/>
                                        <p:tgtEl>
                                          <p:spTgt spid="69"/>
                                        </p:tgtEl>
                                        <p:attrNameLst>
                                          <p:attrName>fill.type</p:attrName>
                                        </p:attrNameLst>
                                      </p:cBhvr>
                                      <p:to>
                                        <p:strVal val="solid"/>
                                      </p:to>
                                    </p:set>
                                    <p:set>
                                      <p:cBhvr>
                                        <p:cTn id="175" dur="500" fill="hold"/>
                                        <p:tgtEl>
                                          <p:spTgt spid="69"/>
                                        </p:tgtEl>
                                        <p:attrNameLst>
                                          <p:attrName>fill.on</p:attrName>
                                        </p:attrNameLst>
                                      </p:cBhvr>
                                      <p:to>
                                        <p:strVal val="true"/>
                                      </p:to>
                                    </p:set>
                                  </p:childTnLst>
                                </p:cTn>
                              </p:par>
                              <p:par>
                                <p:cTn id="176" presetID="19" presetClass="emph" presetSubtype="0" fill="hold" grpId="0" nodeType="withEffect">
                                  <p:stCondLst>
                                    <p:cond delay="0"/>
                                  </p:stCondLst>
                                  <p:childTnLst>
                                    <p:animClr clrSpc="rgb" dir="cw">
                                      <p:cBhvr override="childStyle">
                                        <p:cTn id="177" dur="500" fill="hold"/>
                                        <p:tgtEl>
                                          <p:spTgt spid="70"/>
                                        </p:tgtEl>
                                        <p:attrNameLst>
                                          <p:attrName>style.color</p:attrName>
                                        </p:attrNameLst>
                                      </p:cBhvr>
                                      <p:to>
                                        <a:srgbClr val="005073"/>
                                      </p:to>
                                    </p:animClr>
                                    <p:animClr clrSpc="rgb" dir="cw">
                                      <p:cBhvr>
                                        <p:cTn id="178" dur="500" fill="hold"/>
                                        <p:tgtEl>
                                          <p:spTgt spid="70"/>
                                        </p:tgtEl>
                                        <p:attrNameLst>
                                          <p:attrName>fillcolor</p:attrName>
                                        </p:attrNameLst>
                                      </p:cBhvr>
                                      <p:to>
                                        <a:srgbClr val="005073"/>
                                      </p:to>
                                    </p:animClr>
                                    <p:set>
                                      <p:cBhvr>
                                        <p:cTn id="179" dur="500" fill="hold"/>
                                        <p:tgtEl>
                                          <p:spTgt spid="70"/>
                                        </p:tgtEl>
                                        <p:attrNameLst>
                                          <p:attrName>fill.type</p:attrName>
                                        </p:attrNameLst>
                                      </p:cBhvr>
                                      <p:to>
                                        <p:strVal val="solid"/>
                                      </p:to>
                                    </p:set>
                                    <p:set>
                                      <p:cBhvr>
                                        <p:cTn id="180" dur="500" fill="hold"/>
                                        <p:tgtEl>
                                          <p:spTgt spid="70"/>
                                        </p:tgtEl>
                                        <p:attrNameLst>
                                          <p:attrName>fill.on</p:attrName>
                                        </p:attrNameLst>
                                      </p:cBhvr>
                                      <p:to>
                                        <p:strVal val="true"/>
                                      </p:to>
                                    </p:set>
                                  </p:childTnLst>
                                </p:cTn>
                              </p:par>
                              <p:par>
                                <p:cTn id="181" presetID="19" presetClass="emph" presetSubtype="0" fill="hold" grpId="0" nodeType="withEffect">
                                  <p:stCondLst>
                                    <p:cond delay="0"/>
                                  </p:stCondLst>
                                  <p:childTnLst>
                                    <p:animClr clrSpc="rgb" dir="cw">
                                      <p:cBhvr override="childStyle">
                                        <p:cTn id="182" dur="500" fill="hold"/>
                                        <p:tgtEl>
                                          <p:spTgt spid="71"/>
                                        </p:tgtEl>
                                        <p:attrNameLst>
                                          <p:attrName>style.color</p:attrName>
                                        </p:attrNameLst>
                                      </p:cBhvr>
                                      <p:to>
                                        <a:srgbClr val="005073"/>
                                      </p:to>
                                    </p:animClr>
                                    <p:animClr clrSpc="rgb" dir="cw">
                                      <p:cBhvr>
                                        <p:cTn id="183" dur="500" fill="hold"/>
                                        <p:tgtEl>
                                          <p:spTgt spid="71"/>
                                        </p:tgtEl>
                                        <p:attrNameLst>
                                          <p:attrName>fillcolor</p:attrName>
                                        </p:attrNameLst>
                                      </p:cBhvr>
                                      <p:to>
                                        <a:srgbClr val="005073"/>
                                      </p:to>
                                    </p:animClr>
                                    <p:set>
                                      <p:cBhvr>
                                        <p:cTn id="184" dur="500" fill="hold"/>
                                        <p:tgtEl>
                                          <p:spTgt spid="71"/>
                                        </p:tgtEl>
                                        <p:attrNameLst>
                                          <p:attrName>fill.type</p:attrName>
                                        </p:attrNameLst>
                                      </p:cBhvr>
                                      <p:to>
                                        <p:strVal val="solid"/>
                                      </p:to>
                                    </p:set>
                                    <p:set>
                                      <p:cBhvr>
                                        <p:cTn id="185" dur="500" fill="hold"/>
                                        <p:tgtEl>
                                          <p:spTgt spid="71"/>
                                        </p:tgtEl>
                                        <p:attrNameLst>
                                          <p:attrName>fill.on</p:attrName>
                                        </p:attrNameLst>
                                      </p:cBhvr>
                                      <p:to>
                                        <p:strVal val="true"/>
                                      </p:to>
                                    </p:set>
                                  </p:childTnLst>
                                </p:cTn>
                              </p:par>
                            </p:childTnLst>
                          </p:cTn>
                        </p:par>
                        <p:par>
                          <p:cTn id="186" fill="hold">
                            <p:stCondLst>
                              <p:cond delay="1000"/>
                            </p:stCondLst>
                            <p:childTnLst>
                              <p:par>
                                <p:cTn id="187" presetID="10" presetClass="entr" presetSubtype="0" fill="hold" nodeType="after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fade">
                                      <p:cBhvr>
                                        <p:cTn id="189" dur="500"/>
                                        <p:tgtEl>
                                          <p:spTgt spid="88"/>
                                        </p:tgtEl>
                                      </p:cBhvr>
                                    </p:animEffect>
                                  </p:childTnLst>
                                </p:cTn>
                              </p:par>
                            </p:childTnLst>
                          </p:cTn>
                        </p:par>
                        <p:par>
                          <p:cTn id="190" fill="hold">
                            <p:stCondLst>
                              <p:cond delay="1500"/>
                            </p:stCondLst>
                            <p:childTnLst>
                              <p:par>
                                <p:cTn id="191" presetID="19" presetClass="emph" presetSubtype="0" fill="hold" grpId="0" nodeType="afterEffect">
                                  <p:stCondLst>
                                    <p:cond delay="0"/>
                                  </p:stCondLst>
                                  <p:childTnLst>
                                    <p:animClr clrSpc="rgb" dir="cw">
                                      <p:cBhvr override="childStyle">
                                        <p:cTn id="192" dur="500" fill="hold"/>
                                        <p:tgtEl>
                                          <p:spTgt spid="76"/>
                                        </p:tgtEl>
                                        <p:attrNameLst>
                                          <p:attrName>style.color</p:attrName>
                                        </p:attrNameLst>
                                      </p:cBhvr>
                                      <p:to>
                                        <a:srgbClr val="005073"/>
                                      </p:to>
                                    </p:animClr>
                                    <p:animClr clrSpc="rgb" dir="cw">
                                      <p:cBhvr>
                                        <p:cTn id="193" dur="500" fill="hold"/>
                                        <p:tgtEl>
                                          <p:spTgt spid="76"/>
                                        </p:tgtEl>
                                        <p:attrNameLst>
                                          <p:attrName>fillcolor</p:attrName>
                                        </p:attrNameLst>
                                      </p:cBhvr>
                                      <p:to>
                                        <a:srgbClr val="005073"/>
                                      </p:to>
                                    </p:animClr>
                                    <p:set>
                                      <p:cBhvr>
                                        <p:cTn id="194" dur="500" fill="hold"/>
                                        <p:tgtEl>
                                          <p:spTgt spid="76"/>
                                        </p:tgtEl>
                                        <p:attrNameLst>
                                          <p:attrName>fill.type</p:attrName>
                                        </p:attrNameLst>
                                      </p:cBhvr>
                                      <p:to>
                                        <p:strVal val="solid"/>
                                      </p:to>
                                    </p:set>
                                    <p:set>
                                      <p:cBhvr>
                                        <p:cTn id="195" dur="500" fill="hold"/>
                                        <p:tgtEl>
                                          <p:spTgt spid="76"/>
                                        </p:tgtEl>
                                        <p:attrNameLst>
                                          <p:attrName>fill.on</p:attrName>
                                        </p:attrNameLst>
                                      </p:cBhvr>
                                      <p:to>
                                        <p:strVal val="true"/>
                                      </p:to>
                                    </p:set>
                                  </p:childTnLst>
                                </p:cTn>
                              </p:par>
                              <p:par>
                                <p:cTn id="196" presetID="19" presetClass="emph" presetSubtype="0" fill="hold" grpId="0" nodeType="withEffect">
                                  <p:stCondLst>
                                    <p:cond delay="0"/>
                                  </p:stCondLst>
                                  <p:childTnLst>
                                    <p:animClr clrSpc="rgb" dir="cw">
                                      <p:cBhvr override="childStyle">
                                        <p:cTn id="197" dur="500" fill="hold"/>
                                        <p:tgtEl>
                                          <p:spTgt spid="77"/>
                                        </p:tgtEl>
                                        <p:attrNameLst>
                                          <p:attrName>style.color</p:attrName>
                                        </p:attrNameLst>
                                      </p:cBhvr>
                                      <p:to>
                                        <a:srgbClr val="005073"/>
                                      </p:to>
                                    </p:animClr>
                                    <p:animClr clrSpc="rgb" dir="cw">
                                      <p:cBhvr>
                                        <p:cTn id="198" dur="500" fill="hold"/>
                                        <p:tgtEl>
                                          <p:spTgt spid="77"/>
                                        </p:tgtEl>
                                        <p:attrNameLst>
                                          <p:attrName>fillcolor</p:attrName>
                                        </p:attrNameLst>
                                      </p:cBhvr>
                                      <p:to>
                                        <a:srgbClr val="005073"/>
                                      </p:to>
                                    </p:animClr>
                                    <p:set>
                                      <p:cBhvr>
                                        <p:cTn id="199" dur="500" fill="hold"/>
                                        <p:tgtEl>
                                          <p:spTgt spid="77"/>
                                        </p:tgtEl>
                                        <p:attrNameLst>
                                          <p:attrName>fill.type</p:attrName>
                                        </p:attrNameLst>
                                      </p:cBhvr>
                                      <p:to>
                                        <p:strVal val="solid"/>
                                      </p:to>
                                    </p:set>
                                    <p:set>
                                      <p:cBhvr>
                                        <p:cTn id="200" dur="500" fill="hold"/>
                                        <p:tgtEl>
                                          <p:spTgt spid="77"/>
                                        </p:tgtEl>
                                        <p:attrNameLst>
                                          <p:attrName>fill.on</p:attrName>
                                        </p:attrNameLst>
                                      </p:cBhvr>
                                      <p:to>
                                        <p:strVal val="true"/>
                                      </p:to>
                                    </p:set>
                                  </p:childTnLst>
                                </p:cTn>
                              </p:par>
                              <p:par>
                                <p:cTn id="201" presetID="19" presetClass="emph" presetSubtype="0" fill="hold" grpId="0" nodeType="withEffect">
                                  <p:stCondLst>
                                    <p:cond delay="0"/>
                                  </p:stCondLst>
                                  <p:childTnLst>
                                    <p:animClr clrSpc="rgb" dir="cw">
                                      <p:cBhvr override="childStyle">
                                        <p:cTn id="202" dur="500" fill="hold"/>
                                        <p:tgtEl>
                                          <p:spTgt spid="78"/>
                                        </p:tgtEl>
                                        <p:attrNameLst>
                                          <p:attrName>style.color</p:attrName>
                                        </p:attrNameLst>
                                      </p:cBhvr>
                                      <p:to>
                                        <a:srgbClr val="005073"/>
                                      </p:to>
                                    </p:animClr>
                                    <p:animClr clrSpc="rgb" dir="cw">
                                      <p:cBhvr>
                                        <p:cTn id="203" dur="500" fill="hold"/>
                                        <p:tgtEl>
                                          <p:spTgt spid="78"/>
                                        </p:tgtEl>
                                        <p:attrNameLst>
                                          <p:attrName>fillcolor</p:attrName>
                                        </p:attrNameLst>
                                      </p:cBhvr>
                                      <p:to>
                                        <a:srgbClr val="005073"/>
                                      </p:to>
                                    </p:animClr>
                                    <p:set>
                                      <p:cBhvr>
                                        <p:cTn id="204" dur="500" fill="hold"/>
                                        <p:tgtEl>
                                          <p:spTgt spid="78"/>
                                        </p:tgtEl>
                                        <p:attrNameLst>
                                          <p:attrName>fill.type</p:attrName>
                                        </p:attrNameLst>
                                      </p:cBhvr>
                                      <p:to>
                                        <p:strVal val="solid"/>
                                      </p:to>
                                    </p:set>
                                    <p:set>
                                      <p:cBhvr>
                                        <p:cTn id="205" dur="500" fill="hold"/>
                                        <p:tgtEl>
                                          <p:spTgt spid="78"/>
                                        </p:tgtEl>
                                        <p:attrNameLst>
                                          <p:attrName>fill.on</p:attrName>
                                        </p:attrNameLst>
                                      </p:cBhvr>
                                      <p:to>
                                        <p:strVal val="true"/>
                                      </p:to>
                                    </p:set>
                                  </p:childTnLst>
                                </p:cTn>
                              </p:par>
                              <p:par>
                                <p:cTn id="206" presetID="19" presetClass="emph" presetSubtype="0" fill="hold" grpId="0" nodeType="withEffect">
                                  <p:stCondLst>
                                    <p:cond delay="0"/>
                                  </p:stCondLst>
                                  <p:childTnLst>
                                    <p:animClr clrSpc="rgb" dir="cw">
                                      <p:cBhvr override="childStyle">
                                        <p:cTn id="207" dur="500" fill="hold"/>
                                        <p:tgtEl>
                                          <p:spTgt spid="79"/>
                                        </p:tgtEl>
                                        <p:attrNameLst>
                                          <p:attrName>style.color</p:attrName>
                                        </p:attrNameLst>
                                      </p:cBhvr>
                                      <p:to>
                                        <a:srgbClr val="005073"/>
                                      </p:to>
                                    </p:animClr>
                                    <p:animClr clrSpc="rgb" dir="cw">
                                      <p:cBhvr>
                                        <p:cTn id="208" dur="500" fill="hold"/>
                                        <p:tgtEl>
                                          <p:spTgt spid="79"/>
                                        </p:tgtEl>
                                        <p:attrNameLst>
                                          <p:attrName>fillcolor</p:attrName>
                                        </p:attrNameLst>
                                      </p:cBhvr>
                                      <p:to>
                                        <a:srgbClr val="005073"/>
                                      </p:to>
                                    </p:animClr>
                                    <p:set>
                                      <p:cBhvr>
                                        <p:cTn id="209" dur="500" fill="hold"/>
                                        <p:tgtEl>
                                          <p:spTgt spid="79"/>
                                        </p:tgtEl>
                                        <p:attrNameLst>
                                          <p:attrName>fill.type</p:attrName>
                                        </p:attrNameLst>
                                      </p:cBhvr>
                                      <p:to>
                                        <p:strVal val="solid"/>
                                      </p:to>
                                    </p:set>
                                    <p:set>
                                      <p:cBhvr>
                                        <p:cTn id="210" dur="500" fill="hold"/>
                                        <p:tgtEl>
                                          <p:spTgt spid="79"/>
                                        </p:tgtEl>
                                        <p:attrNameLst>
                                          <p:attrName>fill.on</p:attrName>
                                        </p:attrNameLst>
                                      </p:cBhvr>
                                      <p:to>
                                        <p:strVal val="true"/>
                                      </p:to>
                                    </p:set>
                                  </p:childTnLst>
                                </p:cTn>
                              </p:par>
                              <p:par>
                                <p:cTn id="211" presetID="19" presetClass="emph" presetSubtype="0" fill="hold" grpId="0" nodeType="withEffect">
                                  <p:stCondLst>
                                    <p:cond delay="0"/>
                                  </p:stCondLst>
                                  <p:childTnLst>
                                    <p:animClr clrSpc="rgb" dir="cw">
                                      <p:cBhvr override="childStyle">
                                        <p:cTn id="212" dur="500" fill="hold"/>
                                        <p:tgtEl>
                                          <p:spTgt spid="80"/>
                                        </p:tgtEl>
                                        <p:attrNameLst>
                                          <p:attrName>style.color</p:attrName>
                                        </p:attrNameLst>
                                      </p:cBhvr>
                                      <p:to>
                                        <a:srgbClr val="005073"/>
                                      </p:to>
                                    </p:animClr>
                                    <p:animClr clrSpc="rgb" dir="cw">
                                      <p:cBhvr>
                                        <p:cTn id="213" dur="500" fill="hold"/>
                                        <p:tgtEl>
                                          <p:spTgt spid="80"/>
                                        </p:tgtEl>
                                        <p:attrNameLst>
                                          <p:attrName>fillcolor</p:attrName>
                                        </p:attrNameLst>
                                      </p:cBhvr>
                                      <p:to>
                                        <a:srgbClr val="005073"/>
                                      </p:to>
                                    </p:animClr>
                                    <p:set>
                                      <p:cBhvr>
                                        <p:cTn id="214" dur="500" fill="hold"/>
                                        <p:tgtEl>
                                          <p:spTgt spid="80"/>
                                        </p:tgtEl>
                                        <p:attrNameLst>
                                          <p:attrName>fill.type</p:attrName>
                                        </p:attrNameLst>
                                      </p:cBhvr>
                                      <p:to>
                                        <p:strVal val="solid"/>
                                      </p:to>
                                    </p:set>
                                    <p:set>
                                      <p:cBhvr>
                                        <p:cTn id="215" dur="500" fill="hold"/>
                                        <p:tgtEl>
                                          <p:spTgt spid="80"/>
                                        </p:tgtEl>
                                        <p:attrNameLst>
                                          <p:attrName>fill.on</p:attrName>
                                        </p:attrNameLst>
                                      </p:cBhvr>
                                      <p:to>
                                        <p:strVal val="true"/>
                                      </p:to>
                                    </p:set>
                                  </p:childTnLst>
                                </p:cTn>
                              </p:par>
                            </p:childTnLst>
                          </p:cTn>
                        </p:par>
                        <p:par>
                          <p:cTn id="216" fill="hold">
                            <p:stCondLst>
                              <p:cond delay="2000"/>
                            </p:stCondLst>
                            <p:childTnLst>
                              <p:par>
                                <p:cTn id="217" presetID="10" presetClass="entr" presetSubtype="0" fill="hold" nodeType="afterEffect">
                                  <p:stCondLst>
                                    <p:cond delay="0"/>
                                  </p:stCondLst>
                                  <p:childTnLst>
                                    <p:set>
                                      <p:cBhvr>
                                        <p:cTn id="218" dur="1" fill="hold">
                                          <p:stCondLst>
                                            <p:cond delay="0"/>
                                          </p:stCondLst>
                                        </p:cTn>
                                        <p:tgtEl>
                                          <p:spTgt spid="90"/>
                                        </p:tgtEl>
                                        <p:attrNameLst>
                                          <p:attrName>style.visibility</p:attrName>
                                        </p:attrNameLst>
                                      </p:cBhvr>
                                      <p:to>
                                        <p:strVal val="visible"/>
                                      </p:to>
                                    </p:set>
                                    <p:animEffect transition="in" filter="fade">
                                      <p:cBhvr>
                                        <p:cTn id="219" dur="500"/>
                                        <p:tgtEl>
                                          <p:spTgt spid="90"/>
                                        </p:tgtEl>
                                      </p:cBhvr>
                                    </p:animEffect>
                                  </p:childTnLst>
                                </p:cTn>
                              </p:par>
                            </p:childTnLst>
                          </p:cTn>
                        </p:par>
                        <p:par>
                          <p:cTn id="220" fill="hold">
                            <p:stCondLst>
                              <p:cond delay="2500"/>
                            </p:stCondLst>
                            <p:childTnLst>
                              <p:par>
                                <p:cTn id="221" presetID="19" presetClass="emph" presetSubtype="0" fill="hold" grpId="0" nodeType="afterEffect">
                                  <p:stCondLst>
                                    <p:cond delay="0"/>
                                  </p:stCondLst>
                                  <p:childTnLst>
                                    <p:animClr clrSpc="rgb" dir="cw">
                                      <p:cBhvr override="childStyle">
                                        <p:cTn id="222" dur="500" fill="hold"/>
                                        <p:tgtEl>
                                          <p:spTgt spid="57"/>
                                        </p:tgtEl>
                                        <p:attrNameLst>
                                          <p:attrName>style.color</p:attrName>
                                        </p:attrNameLst>
                                      </p:cBhvr>
                                      <p:to>
                                        <a:srgbClr val="005073"/>
                                      </p:to>
                                    </p:animClr>
                                    <p:animClr clrSpc="rgb" dir="cw">
                                      <p:cBhvr>
                                        <p:cTn id="223" dur="500" fill="hold"/>
                                        <p:tgtEl>
                                          <p:spTgt spid="57"/>
                                        </p:tgtEl>
                                        <p:attrNameLst>
                                          <p:attrName>fillcolor</p:attrName>
                                        </p:attrNameLst>
                                      </p:cBhvr>
                                      <p:to>
                                        <a:srgbClr val="005073"/>
                                      </p:to>
                                    </p:animClr>
                                    <p:set>
                                      <p:cBhvr>
                                        <p:cTn id="224" dur="500" fill="hold"/>
                                        <p:tgtEl>
                                          <p:spTgt spid="57"/>
                                        </p:tgtEl>
                                        <p:attrNameLst>
                                          <p:attrName>fill.type</p:attrName>
                                        </p:attrNameLst>
                                      </p:cBhvr>
                                      <p:to>
                                        <p:strVal val="solid"/>
                                      </p:to>
                                    </p:set>
                                    <p:set>
                                      <p:cBhvr>
                                        <p:cTn id="225" dur="500" fill="hold"/>
                                        <p:tgtEl>
                                          <p:spTgt spid="57"/>
                                        </p:tgtEl>
                                        <p:attrNameLst>
                                          <p:attrName>fill.on</p:attrName>
                                        </p:attrNameLst>
                                      </p:cBhvr>
                                      <p:to>
                                        <p:strVal val="true"/>
                                      </p:to>
                                    </p:set>
                                  </p:childTnLst>
                                </p:cTn>
                              </p:par>
                              <p:par>
                                <p:cTn id="226" presetID="19" presetClass="emph" presetSubtype="0" fill="hold" grpId="0" nodeType="withEffect">
                                  <p:stCondLst>
                                    <p:cond delay="0"/>
                                  </p:stCondLst>
                                  <p:childTnLst>
                                    <p:animClr clrSpc="rgb" dir="cw">
                                      <p:cBhvr override="childStyle">
                                        <p:cTn id="227" dur="500" fill="hold"/>
                                        <p:tgtEl>
                                          <p:spTgt spid="58"/>
                                        </p:tgtEl>
                                        <p:attrNameLst>
                                          <p:attrName>style.color</p:attrName>
                                        </p:attrNameLst>
                                      </p:cBhvr>
                                      <p:to>
                                        <a:srgbClr val="005073"/>
                                      </p:to>
                                    </p:animClr>
                                    <p:animClr clrSpc="rgb" dir="cw">
                                      <p:cBhvr>
                                        <p:cTn id="228" dur="500" fill="hold"/>
                                        <p:tgtEl>
                                          <p:spTgt spid="58"/>
                                        </p:tgtEl>
                                        <p:attrNameLst>
                                          <p:attrName>fillcolor</p:attrName>
                                        </p:attrNameLst>
                                      </p:cBhvr>
                                      <p:to>
                                        <a:srgbClr val="005073"/>
                                      </p:to>
                                    </p:animClr>
                                    <p:set>
                                      <p:cBhvr>
                                        <p:cTn id="229" dur="500" fill="hold"/>
                                        <p:tgtEl>
                                          <p:spTgt spid="58"/>
                                        </p:tgtEl>
                                        <p:attrNameLst>
                                          <p:attrName>fill.type</p:attrName>
                                        </p:attrNameLst>
                                      </p:cBhvr>
                                      <p:to>
                                        <p:strVal val="solid"/>
                                      </p:to>
                                    </p:set>
                                    <p:set>
                                      <p:cBhvr>
                                        <p:cTn id="230" dur="500" fill="hold"/>
                                        <p:tgtEl>
                                          <p:spTgt spid="58"/>
                                        </p:tgtEl>
                                        <p:attrNameLst>
                                          <p:attrName>fill.on</p:attrName>
                                        </p:attrNameLst>
                                      </p:cBhvr>
                                      <p:to>
                                        <p:strVal val="true"/>
                                      </p:to>
                                    </p:set>
                                  </p:childTnLst>
                                </p:cTn>
                              </p:par>
                              <p:par>
                                <p:cTn id="231" presetID="19" presetClass="emph" presetSubtype="0" fill="hold" grpId="0" nodeType="withEffect">
                                  <p:stCondLst>
                                    <p:cond delay="0"/>
                                  </p:stCondLst>
                                  <p:childTnLst>
                                    <p:animClr clrSpc="rgb" dir="cw">
                                      <p:cBhvr override="childStyle">
                                        <p:cTn id="232" dur="500" fill="hold"/>
                                        <p:tgtEl>
                                          <p:spTgt spid="59"/>
                                        </p:tgtEl>
                                        <p:attrNameLst>
                                          <p:attrName>style.color</p:attrName>
                                        </p:attrNameLst>
                                      </p:cBhvr>
                                      <p:to>
                                        <a:srgbClr val="005073"/>
                                      </p:to>
                                    </p:animClr>
                                    <p:animClr clrSpc="rgb" dir="cw">
                                      <p:cBhvr>
                                        <p:cTn id="233" dur="500" fill="hold"/>
                                        <p:tgtEl>
                                          <p:spTgt spid="59"/>
                                        </p:tgtEl>
                                        <p:attrNameLst>
                                          <p:attrName>fillcolor</p:attrName>
                                        </p:attrNameLst>
                                      </p:cBhvr>
                                      <p:to>
                                        <a:srgbClr val="005073"/>
                                      </p:to>
                                    </p:animClr>
                                    <p:set>
                                      <p:cBhvr>
                                        <p:cTn id="234" dur="500" fill="hold"/>
                                        <p:tgtEl>
                                          <p:spTgt spid="59"/>
                                        </p:tgtEl>
                                        <p:attrNameLst>
                                          <p:attrName>fill.type</p:attrName>
                                        </p:attrNameLst>
                                      </p:cBhvr>
                                      <p:to>
                                        <p:strVal val="solid"/>
                                      </p:to>
                                    </p:set>
                                    <p:set>
                                      <p:cBhvr>
                                        <p:cTn id="235" dur="500" fill="hold"/>
                                        <p:tgtEl>
                                          <p:spTgt spid="59"/>
                                        </p:tgtEl>
                                        <p:attrNameLst>
                                          <p:attrName>fill.on</p:attrName>
                                        </p:attrNameLst>
                                      </p:cBhvr>
                                      <p:to>
                                        <p:strVal val="true"/>
                                      </p:to>
                                    </p:set>
                                  </p:childTnLst>
                                </p:cTn>
                              </p:par>
                              <p:par>
                                <p:cTn id="236" presetID="19" presetClass="emph" presetSubtype="0" fill="hold" grpId="0" nodeType="withEffect">
                                  <p:stCondLst>
                                    <p:cond delay="0"/>
                                  </p:stCondLst>
                                  <p:childTnLst>
                                    <p:animClr clrSpc="rgb" dir="cw">
                                      <p:cBhvr override="childStyle">
                                        <p:cTn id="237" dur="500" fill="hold"/>
                                        <p:tgtEl>
                                          <p:spTgt spid="60"/>
                                        </p:tgtEl>
                                        <p:attrNameLst>
                                          <p:attrName>style.color</p:attrName>
                                        </p:attrNameLst>
                                      </p:cBhvr>
                                      <p:to>
                                        <a:srgbClr val="005073"/>
                                      </p:to>
                                    </p:animClr>
                                    <p:animClr clrSpc="rgb" dir="cw">
                                      <p:cBhvr>
                                        <p:cTn id="238" dur="500" fill="hold"/>
                                        <p:tgtEl>
                                          <p:spTgt spid="60"/>
                                        </p:tgtEl>
                                        <p:attrNameLst>
                                          <p:attrName>fillcolor</p:attrName>
                                        </p:attrNameLst>
                                      </p:cBhvr>
                                      <p:to>
                                        <a:srgbClr val="005073"/>
                                      </p:to>
                                    </p:animClr>
                                    <p:set>
                                      <p:cBhvr>
                                        <p:cTn id="239" dur="500" fill="hold"/>
                                        <p:tgtEl>
                                          <p:spTgt spid="60"/>
                                        </p:tgtEl>
                                        <p:attrNameLst>
                                          <p:attrName>fill.type</p:attrName>
                                        </p:attrNameLst>
                                      </p:cBhvr>
                                      <p:to>
                                        <p:strVal val="solid"/>
                                      </p:to>
                                    </p:set>
                                    <p:set>
                                      <p:cBhvr>
                                        <p:cTn id="240" dur="500" fill="hold"/>
                                        <p:tgtEl>
                                          <p:spTgt spid="60"/>
                                        </p:tgtEl>
                                        <p:attrNameLst>
                                          <p:attrName>fill.on</p:attrName>
                                        </p:attrNameLst>
                                      </p:cBhvr>
                                      <p:to>
                                        <p:strVal val="true"/>
                                      </p:to>
                                    </p:set>
                                  </p:childTnLst>
                                </p:cTn>
                              </p:par>
                              <p:par>
                                <p:cTn id="241" presetID="19" presetClass="emph" presetSubtype="0" fill="hold" grpId="0" nodeType="withEffect">
                                  <p:stCondLst>
                                    <p:cond delay="0"/>
                                  </p:stCondLst>
                                  <p:childTnLst>
                                    <p:animClr clrSpc="rgb" dir="cw">
                                      <p:cBhvr override="childStyle">
                                        <p:cTn id="242" dur="500" fill="hold"/>
                                        <p:tgtEl>
                                          <p:spTgt spid="61"/>
                                        </p:tgtEl>
                                        <p:attrNameLst>
                                          <p:attrName>style.color</p:attrName>
                                        </p:attrNameLst>
                                      </p:cBhvr>
                                      <p:to>
                                        <a:srgbClr val="005073"/>
                                      </p:to>
                                    </p:animClr>
                                    <p:animClr clrSpc="rgb" dir="cw">
                                      <p:cBhvr>
                                        <p:cTn id="243" dur="500" fill="hold"/>
                                        <p:tgtEl>
                                          <p:spTgt spid="61"/>
                                        </p:tgtEl>
                                        <p:attrNameLst>
                                          <p:attrName>fillcolor</p:attrName>
                                        </p:attrNameLst>
                                      </p:cBhvr>
                                      <p:to>
                                        <a:srgbClr val="005073"/>
                                      </p:to>
                                    </p:animClr>
                                    <p:set>
                                      <p:cBhvr>
                                        <p:cTn id="244" dur="500" fill="hold"/>
                                        <p:tgtEl>
                                          <p:spTgt spid="61"/>
                                        </p:tgtEl>
                                        <p:attrNameLst>
                                          <p:attrName>fill.type</p:attrName>
                                        </p:attrNameLst>
                                      </p:cBhvr>
                                      <p:to>
                                        <p:strVal val="solid"/>
                                      </p:to>
                                    </p:set>
                                    <p:set>
                                      <p:cBhvr>
                                        <p:cTn id="245" dur="500" fill="hold"/>
                                        <p:tgtEl>
                                          <p:spTgt spid="61"/>
                                        </p:tgtEl>
                                        <p:attrNameLst>
                                          <p:attrName>fill.on</p:attrName>
                                        </p:attrNameLst>
                                      </p:cBhvr>
                                      <p:to>
                                        <p:strVal val="true"/>
                                      </p:to>
                                    </p:set>
                                  </p:childTnLst>
                                </p:cTn>
                              </p:par>
                              <p:par>
                                <p:cTn id="246" presetID="19" presetClass="emph" presetSubtype="0" fill="hold" grpId="0" nodeType="withEffect">
                                  <p:stCondLst>
                                    <p:cond delay="0"/>
                                  </p:stCondLst>
                                  <p:childTnLst>
                                    <p:animClr clrSpc="rgb" dir="cw">
                                      <p:cBhvr override="childStyle">
                                        <p:cTn id="247" dur="500" fill="hold"/>
                                        <p:tgtEl>
                                          <p:spTgt spid="62"/>
                                        </p:tgtEl>
                                        <p:attrNameLst>
                                          <p:attrName>style.color</p:attrName>
                                        </p:attrNameLst>
                                      </p:cBhvr>
                                      <p:to>
                                        <a:srgbClr val="005073"/>
                                      </p:to>
                                    </p:animClr>
                                    <p:animClr clrSpc="rgb" dir="cw">
                                      <p:cBhvr>
                                        <p:cTn id="248" dur="500" fill="hold"/>
                                        <p:tgtEl>
                                          <p:spTgt spid="62"/>
                                        </p:tgtEl>
                                        <p:attrNameLst>
                                          <p:attrName>fillcolor</p:attrName>
                                        </p:attrNameLst>
                                      </p:cBhvr>
                                      <p:to>
                                        <a:srgbClr val="005073"/>
                                      </p:to>
                                    </p:animClr>
                                    <p:set>
                                      <p:cBhvr>
                                        <p:cTn id="249" dur="500" fill="hold"/>
                                        <p:tgtEl>
                                          <p:spTgt spid="62"/>
                                        </p:tgtEl>
                                        <p:attrNameLst>
                                          <p:attrName>fill.type</p:attrName>
                                        </p:attrNameLst>
                                      </p:cBhvr>
                                      <p:to>
                                        <p:strVal val="solid"/>
                                      </p:to>
                                    </p:set>
                                    <p:set>
                                      <p:cBhvr>
                                        <p:cTn id="250" dur="500" fill="hold"/>
                                        <p:tgtEl>
                                          <p:spTgt spid="62"/>
                                        </p:tgtEl>
                                        <p:attrNameLst>
                                          <p:attrName>fill.on</p:attrName>
                                        </p:attrNameLst>
                                      </p:cBhvr>
                                      <p:to>
                                        <p:strVal val="true"/>
                                      </p:to>
                                    </p:set>
                                  </p:childTnLst>
                                </p:cTn>
                              </p:par>
                              <p:par>
                                <p:cTn id="251" presetID="19" presetClass="emph" presetSubtype="0" fill="hold" grpId="0" nodeType="withEffect">
                                  <p:stCondLst>
                                    <p:cond delay="0"/>
                                  </p:stCondLst>
                                  <p:childTnLst>
                                    <p:animClr clrSpc="rgb" dir="cw">
                                      <p:cBhvr override="childStyle">
                                        <p:cTn id="252" dur="500" fill="hold"/>
                                        <p:tgtEl>
                                          <p:spTgt spid="63"/>
                                        </p:tgtEl>
                                        <p:attrNameLst>
                                          <p:attrName>style.color</p:attrName>
                                        </p:attrNameLst>
                                      </p:cBhvr>
                                      <p:to>
                                        <a:srgbClr val="005073"/>
                                      </p:to>
                                    </p:animClr>
                                    <p:animClr clrSpc="rgb" dir="cw">
                                      <p:cBhvr>
                                        <p:cTn id="253" dur="500" fill="hold"/>
                                        <p:tgtEl>
                                          <p:spTgt spid="63"/>
                                        </p:tgtEl>
                                        <p:attrNameLst>
                                          <p:attrName>fillcolor</p:attrName>
                                        </p:attrNameLst>
                                      </p:cBhvr>
                                      <p:to>
                                        <a:srgbClr val="005073"/>
                                      </p:to>
                                    </p:animClr>
                                    <p:set>
                                      <p:cBhvr>
                                        <p:cTn id="254" dur="500" fill="hold"/>
                                        <p:tgtEl>
                                          <p:spTgt spid="63"/>
                                        </p:tgtEl>
                                        <p:attrNameLst>
                                          <p:attrName>fill.type</p:attrName>
                                        </p:attrNameLst>
                                      </p:cBhvr>
                                      <p:to>
                                        <p:strVal val="solid"/>
                                      </p:to>
                                    </p:set>
                                    <p:set>
                                      <p:cBhvr>
                                        <p:cTn id="255" dur="500" fill="hold"/>
                                        <p:tgtEl>
                                          <p:spTgt spid="63"/>
                                        </p:tgtEl>
                                        <p:attrNameLst>
                                          <p:attrName>fill.on</p:attrName>
                                        </p:attrNameLst>
                                      </p:cBhvr>
                                      <p:to>
                                        <p:strVal val="true"/>
                                      </p:to>
                                    </p:set>
                                  </p:childTnLst>
                                </p:cTn>
                              </p:par>
                            </p:childTnLst>
                          </p:cTn>
                        </p:par>
                        <p:par>
                          <p:cTn id="256" fill="hold">
                            <p:stCondLst>
                              <p:cond delay="3000"/>
                            </p:stCondLst>
                            <p:childTnLst>
                              <p:par>
                                <p:cTn id="257" presetID="10" presetClass="entr" presetSubtype="0" fill="hold" nodeType="afterEffect">
                                  <p:stCondLst>
                                    <p:cond delay="0"/>
                                  </p:stCondLst>
                                  <p:childTnLst>
                                    <p:set>
                                      <p:cBhvr>
                                        <p:cTn id="258" dur="1" fill="hold">
                                          <p:stCondLst>
                                            <p:cond delay="0"/>
                                          </p:stCondLst>
                                        </p:cTn>
                                        <p:tgtEl>
                                          <p:spTgt spid="89"/>
                                        </p:tgtEl>
                                        <p:attrNameLst>
                                          <p:attrName>style.visibility</p:attrName>
                                        </p:attrNameLst>
                                      </p:cBhvr>
                                      <p:to>
                                        <p:strVal val="visible"/>
                                      </p:to>
                                    </p:set>
                                    <p:animEffect transition="in" filter="fade">
                                      <p:cBhvr>
                                        <p:cTn id="259" dur="500"/>
                                        <p:tgtEl>
                                          <p:spTgt spid="89"/>
                                        </p:tgtEl>
                                      </p:cBhvr>
                                    </p:animEffect>
                                  </p:childTnLst>
                                </p:cTn>
                              </p:par>
                            </p:childTnLst>
                          </p:cTn>
                        </p:par>
                        <p:par>
                          <p:cTn id="260" fill="hold">
                            <p:stCondLst>
                              <p:cond delay="3500"/>
                            </p:stCondLst>
                            <p:childTnLst>
                              <p:par>
                                <p:cTn id="261" presetID="10" presetClass="entr" presetSubtype="0" fill="hold" nodeType="afterEffect">
                                  <p:stCondLst>
                                    <p:cond delay="0"/>
                                  </p:stCondLst>
                                  <p:childTnLst>
                                    <p:set>
                                      <p:cBhvr>
                                        <p:cTn id="262" dur="1" fill="hold">
                                          <p:stCondLst>
                                            <p:cond delay="0"/>
                                          </p:stCondLst>
                                        </p:cTn>
                                        <p:tgtEl>
                                          <p:spTgt spid="93"/>
                                        </p:tgtEl>
                                        <p:attrNameLst>
                                          <p:attrName>style.visibility</p:attrName>
                                        </p:attrNameLst>
                                      </p:cBhvr>
                                      <p:to>
                                        <p:strVal val="visible"/>
                                      </p:to>
                                    </p:set>
                                    <p:animEffect transition="in" filter="fade">
                                      <p:cBhvr>
                                        <p:cTn id="26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57" grpId="0" animBg="1"/>
      <p:bldP spid="58" grpId="0" animBg="1"/>
      <p:bldP spid="59" grpId="0" animBg="1"/>
      <p:bldP spid="60" grpId="0" animBg="1"/>
      <p:bldP spid="61" grpId="0" animBg="1"/>
      <p:bldP spid="62" grpId="0" animBg="1"/>
      <p:bldP spid="63" grpId="0" animBg="1"/>
      <p:bldP spid="66" grpId="0" animBg="1"/>
      <p:bldP spid="67" grpId="0" animBg="1"/>
      <p:bldP spid="68" grpId="0" animBg="1"/>
      <p:bldP spid="69" grpId="0" animBg="1"/>
      <p:bldP spid="70" grpId="0" animBg="1"/>
      <p:bldP spid="71" grpId="0" animBg="1"/>
      <p:bldP spid="76" grpId="0" animBg="1"/>
      <p:bldP spid="77" grpId="0" animBg="1"/>
      <p:bldP spid="78" grpId="0" animBg="1"/>
      <p:bldP spid="79" grpId="0" animBg="1"/>
      <p:bldP spid="80" grpId="0"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9FE33-A7AF-1F95-5672-F3161CD76445}"/>
              </a:ext>
            </a:extLst>
          </p:cNvPr>
          <p:cNvSpPr>
            <a:spLocks noGrp="1"/>
          </p:cNvSpPr>
          <p:nvPr>
            <p:ph type="title"/>
          </p:nvPr>
        </p:nvSpPr>
        <p:spPr/>
        <p:txBody>
          <a:bodyPr/>
          <a:lstStyle/>
          <a:p>
            <a:r>
              <a:rPr lang="en-US"/>
              <a:t>Private Wireless – Zero Trust Approach</a:t>
            </a:r>
          </a:p>
        </p:txBody>
      </p:sp>
      <p:pic>
        <p:nvPicPr>
          <p:cNvPr id="169" name="Picture 168">
            <a:extLst>
              <a:ext uri="{FF2B5EF4-FFF2-40B4-BE49-F238E27FC236}">
                <a16:creationId xmlns:a16="http://schemas.microsoft.com/office/drawing/2014/main" id="{7D4D2A04-653C-AFAE-6125-F0A1D6C2E3DC}"/>
              </a:ext>
            </a:extLst>
          </p:cNvPr>
          <p:cNvPicPr>
            <a:picLocks noChangeAspect="1"/>
          </p:cNvPicPr>
          <p:nvPr/>
        </p:nvPicPr>
        <p:blipFill rotWithShape="1">
          <a:blip r:embed="rId3"/>
          <a:srcRect t="51506"/>
          <a:stretch/>
        </p:blipFill>
        <p:spPr>
          <a:xfrm>
            <a:off x="272458" y="3779227"/>
            <a:ext cx="3958959" cy="2694974"/>
          </a:xfrm>
          <a:prstGeom prst="rect">
            <a:avLst/>
          </a:prstGeom>
        </p:spPr>
      </p:pic>
      <p:pic>
        <p:nvPicPr>
          <p:cNvPr id="170" name="Picture 169">
            <a:extLst>
              <a:ext uri="{FF2B5EF4-FFF2-40B4-BE49-F238E27FC236}">
                <a16:creationId xmlns:a16="http://schemas.microsoft.com/office/drawing/2014/main" id="{A03F605D-EF1A-5618-75CC-CCBA5BB6FA37}"/>
              </a:ext>
            </a:extLst>
          </p:cNvPr>
          <p:cNvPicPr>
            <a:picLocks noChangeAspect="1"/>
          </p:cNvPicPr>
          <p:nvPr/>
        </p:nvPicPr>
        <p:blipFill rotWithShape="1">
          <a:blip r:embed="rId4"/>
          <a:srcRect t="51697"/>
          <a:stretch/>
        </p:blipFill>
        <p:spPr>
          <a:xfrm>
            <a:off x="7702489" y="3975774"/>
            <a:ext cx="3867862" cy="2498417"/>
          </a:xfrm>
          <a:prstGeom prst="rect">
            <a:avLst/>
          </a:prstGeom>
        </p:spPr>
      </p:pic>
      <p:sp>
        <p:nvSpPr>
          <p:cNvPr id="171" name="Rounded Rectangle 18">
            <a:extLst>
              <a:ext uri="{FF2B5EF4-FFF2-40B4-BE49-F238E27FC236}">
                <a16:creationId xmlns:a16="http://schemas.microsoft.com/office/drawing/2014/main" id="{AE8A917B-81B5-AFE9-6356-9E88DFBF6E6B}"/>
              </a:ext>
            </a:extLst>
          </p:cNvPr>
          <p:cNvSpPr/>
          <p:nvPr/>
        </p:nvSpPr>
        <p:spPr>
          <a:xfrm>
            <a:off x="4116106" y="4172593"/>
            <a:ext cx="3459283" cy="641654"/>
          </a:xfrm>
          <a:prstGeom prst="roundRect">
            <a:avLst/>
          </a:prstGeom>
          <a:solidFill>
            <a:schemeClr val="bg1">
              <a:lumMod val="85000"/>
            </a:schemeClr>
          </a:solidFill>
          <a:ln w="25400" cap="flat" cmpd="sng" algn="ctr">
            <a:noFill/>
            <a:prstDash val="solid"/>
          </a:ln>
          <a:effectLst/>
        </p:spPr>
        <p:txBody>
          <a:bodyPr rtlCol="0" anchor="ctr"/>
          <a:lstStyle/>
          <a:p>
            <a:pPr marL="0" marR="0" lvl="0" indent="0" algn="ctr" defTabSz="685166" eaLnBrk="1" fontAlgn="auto" latinLnBrk="0" hangingPunct="1">
              <a:lnSpc>
                <a:spcPct val="100000"/>
              </a:lnSpc>
              <a:spcBef>
                <a:spcPts val="0"/>
              </a:spcBef>
              <a:spcAft>
                <a:spcPts val="0"/>
              </a:spcAft>
              <a:buClrTx/>
              <a:buSzTx/>
              <a:buFontTx/>
              <a:buNone/>
              <a:tabLst/>
              <a:defRPr/>
            </a:pPr>
            <a:r>
              <a:rPr kumimoji="0" lang="en-US" sz="1799" b="1" u="none" strike="noStrike" kern="0" cap="none" spc="0" normalizeH="0" baseline="0" noProof="0">
                <a:ln>
                  <a:noFill/>
                </a:ln>
                <a:effectLst/>
                <a:uLnTx/>
                <a:uFillTx/>
                <a:latin typeface="Arial" panose="020B0604020202020204" pitchFamily="34" charset="0"/>
                <a:cs typeface="Arial" panose="020B0604020202020204" pitchFamily="34" charset="0"/>
              </a:rPr>
              <a:t>Zero Trust Is All About This Relationship</a:t>
            </a:r>
          </a:p>
        </p:txBody>
      </p:sp>
      <p:sp>
        <p:nvSpPr>
          <p:cNvPr id="172" name="Right Arrow 120">
            <a:extLst>
              <a:ext uri="{FF2B5EF4-FFF2-40B4-BE49-F238E27FC236}">
                <a16:creationId xmlns:a16="http://schemas.microsoft.com/office/drawing/2014/main" id="{82BFDEA5-F87A-71C8-1745-AB86035D6143}"/>
              </a:ext>
            </a:extLst>
          </p:cNvPr>
          <p:cNvSpPr/>
          <p:nvPr/>
        </p:nvSpPr>
        <p:spPr>
          <a:xfrm rot="8761773">
            <a:off x="2714638" y="5311901"/>
            <a:ext cx="1972162" cy="353159"/>
          </a:xfrm>
          <a:prstGeom prst="rightArrow">
            <a:avLst>
              <a:gd name="adj1" fmla="val 38628"/>
              <a:gd name="adj2" fmla="val 50000"/>
            </a:avLst>
          </a:prstGeom>
          <a:solidFill>
            <a:srgbClr val="FFFFFF">
              <a:lumMod val="6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2"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173" name="Right Arrow 122">
            <a:extLst>
              <a:ext uri="{FF2B5EF4-FFF2-40B4-BE49-F238E27FC236}">
                <a16:creationId xmlns:a16="http://schemas.microsoft.com/office/drawing/2014/main" id="{5EFC2A09-28FA-BA7F-C717-6A110848DD78}"/>
              </a:ext>
            </a:extLst>
          </p:cNvPr>
          <p:cNvSpPr/>
          <p:nvPr/>
        </p:nvSpPr>
        <p:spPr>
          <a:xfrm rot="1917274">
            <a:off x="7184850" y="5261779"/>
            <a:ext cx="1828483" cy="353159"/>
          </a:xfrm>
          <a:prstGeom prst="rightArrow">
            <a:avLst>
              <a:gd name="adj1" fmla="val 38628"/>
              <a:gd name="adj2" fmla="val 50000"/>
            </a:avLst>
          </a:prstGeom>
          <a:solidFill>
            <a:srgbClr val="FFFFFF">
              <a:lumMod val="65000"/>
            </a:srgbClr>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2"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174" name="TextBox 173">
            <a:extLst>
              <a:ext uri="{FF2B5EF4-FFF2-40B4-BE49-F238E27FC236}">
                <a16:creationId xmlns:a16="http://schemas.microsoft.com/office/drawing/2014/main" id="{7849D312-76A9-AF35-8EB8-5299765CA8F6}"/>
              </a:ext>
            </a:extLst>
          </p:cNvPr>
          <p:cNvSpPr txBox="1"/>
          <p:nvPr/>
        </p:nvSpPr>
        <p:spPr>
          <a:xfrm>
            <a:off x="4245531" y="5262371"/>
            <a:ext cx="3791162" cy="923330"/>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defRPr/>
            </a:pPr>
            <a:r>
              <a:rPr lang="en-US" sz="1800" b="1">
                <a:latin typeface="Arial" panose="020B0604020202020204" pitchFamily="34" charset="0"/>
                <a:ea typeface="ＭＳ Ｐゴシック" charset="0"/>
                <a:cs typeface="Arial" panose="020B0604020202020204" pitchFamily="34" charset="0"/>
              </a:rPr>
              <a:t>Establishing Trust</a:t>
            </a:r>
          </a:p>
          <a:p>
            <a:pPr marL="214313" indent="-214313" defTabSz="685800" fontAlgn="auto">
              <a:spcBef>
                <a:spcPts val="0"/>
              </a:spcBef>
              <a:spcAft>
                <a:spcPts val="0"/>
              </a:spcAft>
              <a:buFont typeface="Arial" panose="020B0604020202020204" pitchFamily="34" charset="0"/>
              <a:buChar char="•"/>
              <a:defRPr/>
            </a:pPr>
            <a:r>
              <a:rPr lang="en-US" sz="1800" b="1">
                <a:latin typeface="Arial" panose="020B0604020202020204" pitchFamily="34" charset="0"/>
                <a:ea typeface="ＭＳ Ｐゴシック" charset="0"/>
                <a:cs typeface="Arial" panose="020B0604020202020204" pitchFamily="34" charset="0"/>
              </a:rPr>
              <a:t>Enforcing trust-based access</a:t>
            </a:r>
          </a:p>
          <a:p>
            <a:pPr marL="214313" indent="-214313" defTabSz="685800" fontAlgn="auto">
              <a:spcBef>
                <a:spcPts val="0"/>
              </a:spcBef>
              <a:spcAft>
                <a:spcPts val="0"/>
              </a:spcAft>
              <a:buFont typeface="Arial" panose="020B0604020202020204" pitchFamily="34" charset="0"/>
              <a:buChar char="•"/>
              <a:defRPr/>
            </a:pPr>
            <a:r>
              <a:rPr lang="en-US" sz="1800" b="1">
                <a:latin typeface="Arial" panose="020B0604020202020204" pitchFamily="34" charset="0"/>
                <a:ea typeface="ＭＳ Ｐゴシック" charset="0"/>
                <a:cs typeface="Arial" panose="020B0604020202020204" pitchFamily="34" charset="0"/>
              </a:rPr>
              <a:t>Continuously verifying trust</a:t>
            </a:r>
          </a:p>
        </p:txBody>
      </p:sp>
      <p:grpSp>
        <p:nvGrpSpPr>
          <p:cNvPr id="175" name="Group 174">
            <a:extLst>
              <a:ext uri="{FF2B5EF4-FFF2-40B4-BE49-F238E27FC236}">
                <a16:creationId xmlns:a16="http://schemas.microsoft.com/office/drawing/2014/main" id="{BF77A921-0436-D238-D779-8E91337653E7}"/>
              </a:ext>
            </a:extLst>
          </p:cNvPr>
          <p:cNvGrpSpPr/>
          <p:nvPr/>
        </p:nvGrpSpPr>
        <p:grpSpPr>
          <a:xfrm>
            <a:off x="1085848" y="704976"/>
            <a:ext cx="9286876" cy="3305363"/>
            <a:chOff x="1403385" y="513447"/>
            <a:chExt cx="6337230" cy="2597229"/>
          </a:xfrm>
        </p:grpSpPr>
        <p:sp>
          <p:nvSpPr>
            <p:cNvPr id="176" name="Freeform: Shape 15">
              <a:extLst>
                <a:ext uri="{FF2B5EF4-FFF2-40B4-BE49-F238E27FC236}">
                  <a16:creationId xmlns:a16="http://schemas.microsoft.com/office/drawing/2014/main" id="{C6919733-A219-6C20-0E8E-E6A3A9FB1916}"/>
                </a:ext>
              </a:extLst>
            </p:cNvPr>
            <p:cNvSpPr/>
            <p:nvPr/>
          </p:nvSpPr>
          <p:spPr>
            <a:xfrm>
              <a:off x="6061558" y="890908"/>
              <a:ext cx="1679057" cy="2219768"/>
            </a:xfrm>
            <a:custGeom>
              <a:avLst/>
              <a:gdLst>
                <a:gd name="connsiteX0" fmla="*/ 0 w 2187844"/>
                <a:gd name="connsiteY0" fmla="*/ 0 h 2892402"/>
                <a:gd name="connsiteX1" fmla="*/ 961573 w 2187844"/>
                <a:gd name="connsiteY1" fmla="*/ 0 h 2892402"/>
                <a:gd name="connsiteX2" fmla="*/ 965383 w 2187844"/>
                <a:gd name="connsiteY2" fmla="*/ 0 h 2892402"/>
                <a:gd name="connsiteX3" fmla="*/ 1747902 w 2187844"/>
                <a:gd name="connsiteY3" fmla="*/ 0 h 2892402"/>
                <a:gd name="connsiteX4" fmla="*/ 2187844 w 2187844"/>
                <a:gd name="connsiteY4" fmla="*/ 403143 h 2892402"/>
                <a:gd name="connsiteX5" fmla="*/ 2187844 w 2187844"/>
                <a:gd name="connsiteY5" fmla="*/ 2489259 h 2892402"/>
                <a:gd name="connsiteX6" fmla="*/ 1747902 w 2187844"/>
                <a:gd name="connsiteY6" fmla="*/ 2892402 h 2892402"/>
                <a:gd name="connsiteX7" fmla="*/ 966260 w 2187844"/>
                <a:gd name="connsiteY7" fmla="*/ 2892402 h 2892402"/>
                <a:gd name="connsiteX8" fmla="*/ 962450 w 2187844"/>
                <a:gd name="connsiteY8" fmla="*/ 2892402 h 2892402"/>
                <a:gd name="connsiteX9" fmla="*/ 877 w 2187844"/>
                <a:gd name="connsiteY9" fmla="*/ 2892402 h 2892402"/>
                <a:gd name="connsiteX10" fmla="*/ 46734 w 2187844"/>
                <a:gd name="connsiteY10" fmla="*/ 2768211 h 2892402"/>
                <a:gd name="connsiteX11" fmla="*/ 264652 w 2187844"/>
                <a:gd name="connsiteY11" fmla="*/ 1447389 h 2892402"/>
                <a:gd name="connsiteX12" fmla="*/ 46734 w 2187844"/>
                <a:gd name="connsiteY12" fmla="*/ 126566 h 289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87844" h="2892402">
                  <a:moveTo>
                    <a:pt x="0" y="0"/>
                  </a:moveTo>
                  <a:lnTo>
                    <a:pt x="961573" y="0"/>
                  </a:lnTo>
                  <a:lnTo>
                    <a:pt x="965383" y="0"/>
                  </a:lnTo>
                  <a:lnTo>
                    <a:pt x="1747902" y="0"/>
                  </a:lnTo>
                  <a:cubicBezTo>
                    <a:pt x="1990875" y="0"/>
                    <a:pt x="2187844" y="180494"/>
                    <a:pt x="2187844" y="403143"/>
                  </a:cubicBezTo>
                  <a:lnTo>
                    <a:pt x="2187844" y="2489259"/>
                  </a:lnTo>
                  <a:cubicBezTo>
                    <a:pt x="2187844" y="2711909"/>
                    <a:pt x="1990875" y="2892402"/>
                    <a:pt x="1747902" y="2892402"/>
                  </a:cubicBezTo>
                  <a:lnTo>
                    <a:pt x="966260" y="2892402"/>
                  </a:lnTo>
                  <a:lnTo>
                    <a:pt x="962450" y="2892402"/>
                  </a:lnTo>
                  <a:lnTo>
                    <a:pt x="877" y="2892402"/>
                  </a:lnTo>
                  <a:lnTo>
                    <a:pt x="46734" y="2768211"/>
                  </a:lnTo>
                  <a:cubicBezTo>
                    <a:pt x="188358" y="2350964"/>
                    <a:pt x="264652" y="1907341"/>
                    <a:pt x="264652" y="1447389"/>
                  </a:cubicBezTo>
                  <a:cubicBezTo>
                    <a:pt x="264652" y="987437"/>
                    <a:pt x="188358" y="543813"/>
                    <a:pt x="46734" y="126566"/>
                  </a:cubicBezTo>
                  <a:close/>
                </a:path>
              </a:pathLst>
            </a:custGeom>
            <a:solidFill>
              <a:srgbClr val="61D0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77" name="Freeform: Shape 16">
              <a:extLst>
                <a:ext uri="{FF2B5EF4-FFF2-40B4-BE49-F238E27FC236}">
                  <a16:creationId xmlns:a16="http://schemas.microsoft.com/office/drawing/2014/main" id="{8195A12C-BC5C-DA44-01BF-B007712B2F2D}"/>
                </a:ext>
              </a:extLst>
            </p:cNvPr>
            <p:cNvSpPr/>
            <p:nvPr/>
          </p:nvSpPr>
          <p:spPr>
            <a:xfrm>
              <a:off x="6060278" y="890908"/>
              <a:ext cx="943988" cy="2219768"/>
            </a:xfrm>
            <a:custGeom>
              <a:avLst/>
              <a:gdLst>
                <a:gd name="connsiteX0" fmla="*/ 0 w 1230037"/>
                <a:gd name="connsiteY0" fmla="*/ 0 h 3156424"/>
                <a:gd name="connsiteX1" fmla="*/ 965385 w 1230037"/>
                <a:gd name="connsiteY1" fmla="*/ 0 h 3156424"/>
                <a:gd name="connsiteX2" fmla="*/ 1012119 w 1230037"/>
                <a:gd name="connsiteY2" fmla="*/ 138119 h 3156424"/>
                <a:gd name="connsiteX3" fmla="*/ 1230037 w 1230037"/>
                <a:gd name="connsiteY3" fmla="*/ 1579508 h 3156424"/>
                <a:gd name="connsiteX4" fmla="*/ 1012119 w 1230037"/>
                <a:gd name="connsiteY4" fmla="*/ 3020897 h 3156424"/>
                <a:gd name="connsiteX5" fmla="*/ 966262 w 1230037"/>
                <a:gd name="connsiteY5" fmla="*/ 3156424 h 3156424"/>
                <a:gd name="connsiteX6" fmla="*/ 877 w 1230037"/>
                <a:gd name="connsiteY6" fmla="*/ 3156424 h 3156424"/>
                <a:gd name="connsiteX7" fmla="*/ 46734 w 1230037"/>
                <a:gd name="connsiteY7" fmla="*/ 3020897 h 3156424"/>
                <a:gd name="connsiteX8" fmla="*/ 264652 w 1230037"/>
                <a:gd name="connsiteY8" fmla="*/ 1579508 h 3156424"/>
                <a:gd name="connsiteX9" fmla="*/ 46734 w 1230037"/>
                <a:gd name="connsiteY9" fmla="*/ 138119 h 3156424"/>
                <a:gd name="connsiteX10" fmla="*/ 0 w 1230037"/>
                <a:gd name="connsiteY10"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037" h="3156424">
                  <a:moveTo>
                    <a:pt x="0" y="0"/>
                  </a:moveTo>
                  <a:lnTo>
                    <a:pt x="965385" y="0"/>
                  </a:lnTo>
                  <a:lnTo>
                    <a:pt x="1012119" y="138119"/>
                  </a:lnTo>
                  <a:cubicBezTo>
                    <a:pt x="1153743" y="593453"/>
                    <a:pt x="1230037" y="1077571"/>
                    <a:pt x="1230037" y="1579508"/>
                  </a:cubicBezTo>
                  <a:cubicBezTo>
                    <a:pt x="1230037" y="2081445"/>
                    <a:pt x="1153743" y="2565563"/>
                    <a:pt x="1012119" y="3020897"/>
                  </a:cubicBezTo>
                  <a:lnTo>
                    <a:pt x="966262" y="3156424"/>
                  </a:lnTo>
                  <a:lnTo>
                    <a:pt x="877" y="3156424"/>
                  </a:lnTo>
                  <a:lnTo>
                    <a:pt x="46734" y="3020897"/>
                  </a:lnTo>
                  <a:cubicBezTo>
                    <a:pt x="188358" y="2565563"/>
                    <a:pt x="264652" y="2081445"/>
                    <a:pt x="264652" y="1579508"/>
                  </a:cubicBezTo>
                  <a:cubicBezTo>
                    <a:pt x="264652" y="1077571"/>
                    <a:pt x="188358" y="593453"/>
                    <a:pt x="46734" y="138119"/>
                  </a:cubicBezTo>
                  <a:lnTo>
                    <a:pt x="0" y="0"/>
                  </a:lnTo>
                  <a:close/>
                </a:path>
              </a:pathLst>
            </a:custGeom>
            <a:solidFill>
              <a:srgbClr val="282828">
                <a:lumMod val="75000"/>
                <a:lumOff val="2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79" name="Freeform: Shape 19">
              <a:extLst>
                <a:ext uri="{FF2B5EF4-FFF2-40B4-BE49-F238E27FC236}">
                  <a16:creationId xmlns:a16="http://schemas.microsoft.com/office/drawing/2014/main" id="{33474BB5-EA28-1223-EC01-FB413FCE7FCD}"/>
                </a:ext>
              </a:extLst>
            </p:cNvPr>
            <p:cNvSpPr/>
            <p:nvPr/>
          </p:nvSpPr>
          <p:spPr>
            <a:xfrm>
              <a:off x="3117525" y="890908"/>
              <a:ext cx="943988" cy="2219768"/>
            </a:xfrm>
            <a:custGeom>
              <a:avLst/>
              <a:gdLst>
                <a:gd name="connsiteX0" fmla="*/ 0 w 1230037"/>
                <a:gd name="connsiteY0" fmla="*/ 0 h 3156424"/>
                <a:gd name="connsiteX1" fmla="*/ 965385 w 1230037"/>
                <a:gd name="connsiteY1" fmla="*/ 0 h 3156424"/>
                <a:gd name="connsiteX2" fmla="*/ 1012119 w 1230037"/>
                <a:gd name="connsiteY2" fmla="*/ 138119 h 3156424"/>
                <a:gd name="connsiteX3" fmla="*/ 1230037 w 1230037"/>
                <a:gd name="connsiteY3" fmla="*/ 1579508 h 3156424"/>
                <a:gd name="connsiteX4" fmla="*/ 1012119 w 1230037"/>
                <a:gd name="connsiteY4" fmla="*/ 3020897 h 3156424"/>
                <a:gd name="connsiteX5" fmla="*/ 966262 w 1230037"/>
                <a:gd name="connsiteY5" fmla="*/ 3156424 h 3156424"/>
                <a:gd name="connsiteX6" fmla="*/ 877 w 1230037"/>
                <a:gd name="connsiteY6" fmla="*/ 3156424 h 3156424"/>
                <a:gd name="connsiteX7" fmla="*/ 46734 w 1230037"/>
                <a:gd name="connsiteY7" fmla="*/ 3020897 h 3156424"/>
                <a:gd name="connsiteX8" fmla="*/ 264652 w 1230037"/>
                <a:gd name="connsiteY8" fmla="*/ 1579508 h 3156424"/>
                <a:gd name="connsiteX9" fmla="*/ 46734 w 1230037"/>
                <a:gd name="connsiteY9" fmla="*/ 138119 h 3156424"/>
                <a:gd name="connsiteX10" fmla="*/ 0 w 1230037"/>
                <a:gd name="connsiteY10"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037" h="3156424">
                  <a:moveTo>
                    <a:pt x="0" y="0"/>
                  </a:moveTo>
                  <a:lnTo>
                    <a:pt x="965385" y="0"/>
                  </a:lnTo>
                  <a:lnTo>
                    <a:pt x="1012119" y="138119"/>
                  </a:lnTo>
                  <a:cubicBezTo>
                    <a:pt x="1153743" y="593453"/>
                    <a:pt x="1230037" y="1077571"/>
                    <a:pt x="1230037" y="1579508"/>
                  </a:cubicBezTo>
                  <a:cubicBezTo>
                    <a:pt x="1230037" y="2081445"/>
                    <a:pt x="1153743" y="2565563"/>
                    <a:pt x="1012119" y="3020897"/>
                  </a:cubicBezTo>
                  <a:lnTo>
                    <a:pt x="966262" y="3156424"/>
                  </a:lnTo>
                  <a:lnTo>
                    <a:pt x="877" y="3156424"/>
                  </a:lnTo>
                  <a:lnTo>
                    <a:pt x="46734" y="3020897"/>
                  </a:lnTo>
                  <a:cubicBezTo>
                    <a:pt x="188358" y="2565563"/>
                    <a:pt x="264652" y="2081445"/>
                    <a:pt x="264652" y="1579508"/>
                  </a:cubicBezTo>
                  <a:cubicBezTo>
                    <a:pt x="264652" y="1077571"/>
                    <a:pt x="188358" y="593453"/>
                    <a:pt x="46734" y="138119"/>
                  </a:cubicBezTo>
                  <a:lnTo>
                    <a:pt x="0" y="0"/>
                  </a:lnTo>
                  <a:close/>
                </a:path>
              </a:pathLst>
            </a:custGeom>
            <a:solidFill>
              <a:srgbClr val="DADADA"/>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80" name="Freeform: Shape 20">
              <a:extLst>
                <a:ext uri="{FF2B5EF4-FFF2-40B4-BE49-F238E27FC236}">
                  <a16:creationId xmlns:a16="http://schemas.microsoft.com/office/drawing/2014/main" id="{62EB24F4-3E5D-F551-560B-A5D7115CA70C}"/>
                </a:ext>
              </a:extLst>
            </p:cNvPr>
            <p:cNvSpPr/>
            <p:nvPr/>
          </p:nvSpPr>
          <p:spPr>
            <a:xfrm>
              <a:off x="4589542" y="890908"/>
              <a:ext cx="943988" cy="2219768"/>
            </a:xfrm>
            <a:custGeom>
              <a:avLst/>
              <a:gdLst>
                <a:gd name="connsiteX0" fmla="*/ 0 w 1230037"/>
                <a:gd name="connsiteY0" fmla="*/ 0 h 3156424"/>
                <a:gd name="connsiteX1" fmla="*/ 965385 w 1230037"/>
                <a:gd name="connsiteY1" fmla="*/ 0 h 3156424"/>
                <a:gd name="connsiteX2" fmla="*/ 1012119 w 1230037"/>
                <a:gd name="connsiteY2" fmla="*/ 138119 h 3156424"/>
                <a:gd name="connsiteX3" fmla="*/ 1230037 w 1230037"/>
                <a:gd name="connsiteY3" fmla="*/ 1579508 h 3156424"/>
                <a:gd name="connsiteX4" fmla="*/ 1012119 w 1230037"/>
                <a:gd name="connsiteY4" fmla="*/ 3020897 h 3156424"/>
                <a:gd name="connsiteX5" fmla="*/ 966262 w 1230037"/>
                <a:gd name="connsiteY5" fmla="*/ 3156424 h 3156424"/>
                <a:gd name="connsiteX6" fmla="*/ 877 w 1230037"/>
                <a:gd name="connsiteY6" fmla="*/ 3156424 h 3156424"/>
                <a:gd name="connsiteX7" fmla="*/ 46734 w 1230037"/>
                <a:gd name="connsiteY7" fmla="*/ 3020897 h 3156424"/>
                <a:gd name="connsiteX8" fmla="*/ 264652 w 1230037"/>
                <a:gd name="connsiteY8" fmla="*/ 1579508 h 3156424"/>
                <a:gd name="connsiteX9" fmla="*/ 46734 w 1230037"/>
                <a:gd name="connsiteY9" fmla="*/ 138119 h 3156424"/>
                <a:gd name="connsiteX10" fmla="*/ 0 w 1230037"/>
                <a:gd name="connsiteY10"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037" h="3156424">
                  <a:moveTo>
                    <a:pt x="0" y="0"/>
                  </a:moveTo>
                  <a:lnTo>
                    <a:pt x="965385" y="0"/>
                  </a:lnTo>
                  <a:lnTo>
                    <a:pt x="1012119" y="138119"/>
                  </a:lnTo>
                  <a:cubicBezTo>
                    <a:pt x="1153743" y="593453"/>
                    <a:pt x="1230037" y="1077571"/>
                    <a:pt x="1230037" y="1579508"/>
                  </a:cubicBezTo>
                  <a:cubicBezTo>
                    <a:pt x="1230037" y="2081445"/>
                    <a:pt x="1153743" y="2565563"/>
                    <a:pt x="1012119" y="3020897"/>
                  </a:cubicBezTo>
                  <a:lnTo>
                    <a:pt x="966262" y="3156424"/>
                  </a:lnTo>
                  <a:lnTo>
                    <a:pt x="877" y="3156424"/>
                  </a:lnTo>
                  <a:lnTo>
                    <a:pt x="46734" y="3020897"/>
                  </a:lnTo>
                  <a:cubicBezTo>
                    <a:pt x="188358" y="2565563"/>
                    <a:pt x="264652" y="2081445"/>
                    <a:pt x="264652" y="1579508"/>
                  </a:cubicBezTo>
                  <a:cubicBezTo>
                    <a:pt x="264652" y="1077571"/>
                    <a:pt x="188358" y="593453"/>
                    <a:pt x="46734" y="138119"/>
                  </a:cubicBezTo>
                  <a:lnTo>
                    <a:pt x="0" y="0"/>
                  </a:lnTo>
                  <a:close/>
                </a:path>
              </a:pathLst>
            </a:custGeom>
            <a:solidFill>
              <a:srgbClr val="A6A6A6"/>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81" name="Freeform: Shape 21">
              <a:extLst>
                <a:ext uri="{FF2B5EF4-FFF2-40B4-BE49-F238E27FC236}">
                  <a16:creationId xmlns:a16="http://schemas.microsoft.com/office/drawing/2014/main" id="{1E80BCB6-CCB1-8021-AEE8-62EC9664A15E}"/>
                </a:ext>
              </a:extLst>
            </p:cNvPr>
            <p:cNvSpPr/>
            <p:nvPr/>
          </p:nvSpPr>
          <p:spPr>
            <a:xfrm>
              <a:off x="2314996" y="890908"/>
              <a:ext cx="1010507" cy="2219768"/>
            </a:xfrm>
            <a:custGeom>
              <a:avLst/>
              <a:gdLst>
                <a:gd name="connsiteX0" fmla="*/ 0 w 1316711"/>
                <a:gd name="connsiteY0" fmla="*/ 0 h 3156424"/>
                <a:gd name="connsiteX1" fmla="*/ 1052059 w 1316711"/>
                <a:gd name="connsiteY1" fmla="*/ 0 h 3156424"/>
                <a:gd name="connsiteX2" fmla="*/ 1098793 w 1316711"/>
                <a:gd name="connsiteY2" fmla="*/ 138119 h 3156424"/>
                <a:gd name="connsiteX3" fmla="*/ 1316711 w 1316711"/>
                <a:gd name="connsiteY3" fmla="*/ 1579508 h 3156424"/>
                <a:gd name="connsiteX4" fmla="*/ 1098793 w 1316711"/>
                <a:gd name="connsiteY4" fmla="*/ 3020897 h 3156424"/>
                <a:gd name="connsiteX5" fmla="*/ 1052936 w 1316711"/>
                <a:gd name="connsiteY5" fmla="*/ 3156424 h 3156424"/>
                <a:gd name="connsiteX6" fmla="*/ 0 w 1316711"/>
                <a:gd name="connsiteY6" fmla="*/ 3156424 h 3156424"/>
                <a:gd name="connsiteX7" fmla="*/ 0 w 1316711"/>
                <a:gd name="connsiteY7"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6711" h="3156424">
                  <a:moveTo>
                    <a:pt x="0" y="0"/>
                  </a:moveTo>
                  <a:lnTo>
                    <a:pt x="1052059" y="0"/>
                  </a:lnTo>
                  <a:lnTo>
                    <a:pt x="1098793" y="138119"/>
                  </a:lnTo>
                  <a:cubicBezTo>
                    <a:pt x="1240417" y="593453"/>
                    <a:pt x="1316711" y="1077571"/>
                    <a:pt x="1316711" y="1579508"/>
                  </a:cubicBezTo>
                  <a:cubicBezTo>
                    <a:pt x="1316711" y="2081445"/>
                    <a:pt x="1240417" y="2565563"/>
                    <a:pt x="1098793" y="3020897"/>
                  </a:cubicBezTo>
                  <a:lnTo>
                    <a:pt x="1052936" y="3156424"/>
                  </a:lnTo>
                  <a:lnTo>
                    <a:pt x="0" y="3156424"/>
                  </a:lnTo>
                  <a:lnTo>
                    <a:pt x="0" y="0"/>
                  </a:lnTo>
                  <a:close/>
                </a:path>
              </a:pathLst>
            </a:custGeom>
            <a:solidFill>
              <a:srgbClr val="F2F2F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82" name="Freeform: Shape 22">
              <a:extLst>
                <a:ext uri="{FF2B5EF4-FFF2-40B4-BE49-F238E27FC236}">
                  <a16:creationId xmlns:a16="http://schemas.microsoft.com/office/drawing/2014/main" id="{EF9CB27A-A9C9-52F2-8AA1-F9BF732CA907}"/>
                </a:ext>
              </a:extLst>
            </p:cNvPr>
            <p:cNvSpPr/>
            <p:nvPr/>
          </p:nvSpPr>
          <p:spPr>
            <a:xfrm>
              <a:off x="3853534" y="890908"/>
              <a:ext cx="943988" cy="2219768"/>
            </a:xfrm>
            <a:custGeom>
              <a:avLst/>
              <a:gdLst>
                <a:gd name="connsiteX0" fmla="*/ 0 w 1230037"/>
                <a:gd name="connsiteY0" fmla="*/ 0 h 3156424"/>
                <a:gd name="connsiteX1" fmla="*/ 965385 w 1230037"/>
                <a:gd name="connsiteY1" fmla="*/ 0 h 3156424"/>
                <a:gd name="connsiteX2" fmla="*/ 1012119 w 1230037"/>
                <a:gd name="connsiteY2" fmla="*/ 138119 h 3156424"/>
                <a:gd name="connsiteX3" fmla="*/ 1230037 w 1230037"/>
                <a:gd name="connsiteY3" fmla="*/ 1579508 h 3156424"/>
                <a:gd name="connsiteX4" fmla="*/ 1012119 w 1230037"/>
                <a:gd name="connsiteY4" fmla="*/ 3020897 h 3156424"/>
                <a:gd name="connsiteX5" fmla="*/ 966262 w 1230037"/>
                <a:gd name="connsiteY5" fmla="*/ 3156424 h 3156424"/>
                <a:gd name="connsiteX6" fmla="*/ 877 w 1230037"/>
                <a:gd name="connsiteY6" fmla="*/ 3156424 h 3156424"/>
                <a:gd name="connsiteX7" fmla="*/ 46734 w 1230037"/>
                <a:gd name="connsiteY7" fmla="*/ 3020897 h 3156424"/>
                <a:gd name="connsiteX8" fmla="*/ 264652 w 1230037"/>
                <a:gd name="connsiteY8" fmla="*/ 1579508 h 3156424"/>
                <a:gd name="connsiteX9" fmla="*/ 46734 w 1230037"/>
                <a:gd name="connsiteY9" fmla="*/ 138119 h 3156424"/>
                <a:gd name="connsiteX10" fmla="*/ 0 w 1230037"/>
                <a:gd name="connsiteY10"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037" h="3156424">
                  <a:moveTo>
                    <a:pt x="0" y="0"/>
                  </a:moveTo>
                  <a:lnTo>
                    <a:pt x="965385" y="0"/>
                  </a:lnTo>
                  <a:lnTo>
                    <a:pt x="1012119" y="138119"/>
                  </a:lnTo>
                  <a:cubicBezTo>
                    <a:pt x="1153743" y="593453"/>
                    <a:pt x="1230037" y="1077571"/>
                    <a:pt x="1230037" y="1579508"/>
                  </a:cubicBezTo>
                  <a:cubicBezTo>
                    <a:pt x="1230037" y="2081445"/>
                    <a:pt x="1153743" y="2565563"/>
                    <a:pt x="1012119" y="3020897"/>
                  </a:cubicBezTo>
                  <a:lnTo>
                    <a:pt x="966262" y="3156424"/>
                  </a:lnTo>
                  <a:lnTo>
                    <a:pt x="877" y="3156424"/>
                  </a:lnTo>
                  <a:lnTo>
                    <a:pt x="46734" y="3020897"/>
                  </a:lnTo>
                  <a:cubicBezTo>
                    <a:pt x="188358" y="2565563"/>
                    <a:pt x="264652" y="2081445"/>
                    <a:pt x="264652" y="1579508"/>
                  </a:cubicBezTo>
                  <a:cubicBezTo>
                    <a:pt x="264652" y="1077571"/>
                    <a:pt x="188358" y="593453"/>
                    <a:pt x="46734" y="138119"/>
                  </a:cubicBezTo>
                  <a:lnTo>
                    <a:pt x="0" y="0"/>
                  </a:lnTo>
                  <a:close/>
                </a:path>
              </a:pathLst>
            </a:custGeom>
            <a:solidFill>
              <a:srgbClr val="BFBFB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83" name="Freeform: Shape 23">
              <a:extLst>
                <a:ext uri="{FF2B5EF4-FFF2-40B4-BE49-F238E27FC236}">
                  <a16:creationId xmlns:a16="http://schemas.microsoft.com/office/drawing/2014/main" id="{FA41B6C3-0777-82BF-2552-A14AB4F3D705}"/>
                </a:ext>
              </a:extLst>
            </p:cNvPr>
            <p:cNvSpPr/>
            <p:nvPr/>
          </p:nvSpPr>
          <p:spPr>
            <a:xfrm>
              <a:off x="5325550" y="890908"/>
              <a:ext cx="943988" cy="2219768"/>
            </a:xfrm>
            <a:custGeom>
              <a:avLst/>
              <a:gdLst>
                <a:gd name="connsiteX0" fmla="*/ 0 w 1230037"/>
                <a:gd name="connsiteY0" fmla="*/ 0 h 3156424"/>
                <a:gd name="connsiteX1" fmla="*/ 965385 w 1230037"/>
                <a:gd name="connsiteY1" fmla="*/ 0 h 3156424"/>
                <a:gd name="connsiteX2" fmla="*/ 1012119 w 1230037"/>
                <a:gd name="connsiteY2" fmla="*/ 138119 h 3156424"/>
                <a:gd name="connsiteX3" fmla="*/ 1230037 w 1230037"/>
                <a:gd name="connsiteY3" fmla="*/ 1579508 h 3156424"/>
                <a:gd name="connsiteX4" fmla="*/ 1012119 w 1230037"/>
                <a:gd name="connsiteY4" fmla="*/ 3020897 h 3156424"/>
                <a:gd name="connsiteX5" fmla="*/ 966262 w 1230037"/>
                <a:gd name="connsiteY5" fmla="*/ 3156424 h 3156424"/>
                <a:gd name="connsiteX6" fmla="*/ 877 w 1230037"/>
                <a:gd name="connsiteY6" fmla="*/ 3156424 h 3156424"/>
                <a:gd name="connsiteX7" fmla="*/ 46734 w 1230037"/>
                <a:gd name="connsiteY7" fmla="*/ 3020897 h 3156424"/>
                <a:gd name="connsiteX8" fmla="*/ 264652 w 1230037"/>
                <a:gd name="connsiteY8" fmla="*/ 1579508 h 3156424"/>
                <a:gd name="connsiteX9" fmla="*/ 46734 w 1230037"/>
                <a:gd name="connsiteY9" fmla="*/ 138119 h 3156424"/>
                <a:gd name="connsiteX10" fmla="*/ 0 w 1230037"/>
                <a:gd name="connsiteY10"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0037" h="3156424">
                  <a:moveTo>
                    <a:pt x="0" y="0"/>
                  </a:moveTo>
                  <a:lnTo>
                    <a:pt x="965385" y="0"/>
                  </a:lnTo>
                  <a:lnTo>
                    <a:pt x="1012119" y="138119"/>
                  </a:lnTo>
                  <a:cubicBezTo>
                    <a:pt x="1153743" y="593453"/>
                    <a:pt x="1230037" y="1077571"/>
                    <a:pt x="1230037" y="1579508"/>
                  </a:cubicBezTo>
                  <a:cubicBezTo>
                    <a:pt x="1230037" y="2081445"/>
                    <a:pt x="1153743" y="2565563"/>
                    <a:pt x="1012119" y="3020897"/>
                  </a:cubicBezTo>
                  <a:lnTo>
                    <a:pt x="966262" y="3156424"/>
                  </a:lnTo>
                  <a:lnTo>
                    <a:pt x="877" y="3156424"/>
                  </a:lnTo>
                  <a:lnTo>
                    <a:pt x="46734" y="3020897"/>
                  </a:lnTo>
                  <a:cubicBezTo>
                    <a:pt x="188358" y="2565563"/>
                    <a:pt x="264652" y="2081445"/>
                    <a:pt x="264652" y="1579508"/>
                  </a:cubicBezTo>
                  <a:cubicBezTo>
                    <a:pt x="264652" y="1077571"/>
                    <a:pt x="188358" y="593453"/>
                    <a:pt x="46734" y="138119"/>
                  </a:cubicBezTo>
                  <a:lnTo>
                    <a:pt x="0" y="0"/>
                  </a:lnTo>
                  <a:close/>
                </a:path>
              </a:pathLst>
            </a:custGeom>
            <a:solidFill>
              <a:srgbClr val="7F7F7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184" name="Freeform: Shape 24">
              <a:extLst>
                <a:ext uri="{FF2B5EF4-FFF2-40B4-BE49-F238E27FC236}">
                  <a16:creationId xmlns:a16="http://schemas.microsoft.com/office/drawing/2014/main" id="{D1EA2827-9D0E-57EE-84E2-6519997A302B}"/>
                </a:ext>
              </a:extLst>
            </p:cNvPr>
            <p:cNvSpPr/>
            <p:nvPr/>
          </p:nvSpPr>
          <p:spPr>
            <a:xfrm>
              <a:off x="1403385" y="890908"/>
              <a:ext cx="793737" cy="2219768"/>
            </a:xfrm>
            <a:custGeom>
              <a:avLst/>
              <a:gdLst>
                <a:gd name="connsiteX0" fmla="*/ 439942 w 1034256"/>
                <a:gd name="connsiteY0" fmla="*/ 0 h 3156424"/>
                <a:gd name="connsiteX1" fmla="*/ 1034256 w 1034256"/>
                <a:gd name="connsiteY1" fmla="*/ 0 h 3156424"/>
                <a:gd name="connsiteX2" fmla="*/ 1034256 w 1034256"/>
                <a:gd name="connsiteY2" fmla="*/ 3156424 h 3156424"/>
                <a:gd name="connsiteX3" fmla="*/ 439942 w 1034256"/>
                <a:gd name="connsiteY3" fmla="*/ 3156424 h 3156424"/>
                <a:gd name="connsiteX4" fmla="*/ 0 w 1034256"/>
                <a:gd name="connsiteY4" fmla="*/ 2716482 h 3156424"/>
                <a:gd name="connsiteX5" fmla="*/ 0 w 1034256"/>
                <a:gd name="connsiteY5" fmla="*/ 439942 h 3156424"/>
                <a:gd name="connsiteX6" fmla="*/ 439942 w 1034256"/>
                <a:gd name="connsiteY6" fmla="*/ 0 h 315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256" h="3156424">
                  <a:moveTo>
                    <a:pt x="439942" y="0"/>
                  </a:moveTo>
                  <a:lnTo>
                    <a:pt x="1034256" y="0"/>
                  </a:lnTo>
                  <a:lnTo>
                    <a:pt x="1034256" y="3156424"/>
                  </a:lnTo>
                  <a:lnTo>
                    <a:pt x="439942" y="3156424"/>
                  </a:lnTo>
                  <a:cubicBezTo>
                    <a:pt x="196969" y="3156424"/>
                    <a:pt x="0" y="2959455"/>
                    <a:pt x="0" y="2716482"/>
                  </a:cubicBezTo>
                  <a:lnTo>
                    <a:pt x="0" y="439942"/>
                  </a:lnTo>
                  <a:cubicBezTo>
                    <a:pt x="0" y="196969"/>
                    <a:pt x="196969" y="0"/>
                    <a:pt x="439942" y="0"/>
                  </a:cubicBezTo>
                  <a:close/>
                </a:path>
              </a:pathLst>
            </a:custGeom>
            <a:solidFill>
              <a:srgbClr val="61D0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grpSp>
          <p:nvGrpSpPr>
            <p:cNvPr id="185" name="Group 184">
              <a:extLst>
                <a:ext uri="{FF2B5EF4-FFF2-40B4-BE49-F238E27FC236}">
                  <a16:creationId xmlns:a16="http://schemas.microsoft.com/office/drawing/2014/main" id="{4275D55D-0471-9693-FA40-D750757AD82F}"/>
                </a:ext>
              </a:extLst>
            </p:cNvPr>
            <p:cNvGrpSpPr/>
            <p:nvPr/>
          </p:nvGrpSpPr>
          <p:grpSpPr>
            <a:xfrm>
              <a:off x="1577089" y="2210244"/>
              <a:ext cx="412319" cy="292597"/>
              <a:chOff x="372261" y="3665003"/>
              <a:chExt cx="725711" cy="416062"/>
            </a:xfrm>
          </p:grpSpPr>
          <p:sp>
            <p:nvSpPr>
              <p:cNvPr id="331" name="Freeform 222">
                <a:extLst>
                  <a:ext uri="{FF2B5EF4-FFF2-40B4-BE49-F238E27FC236}">
                    <a16:creationId xmlns:a16="http://schemas.microsoft.com/office/drawing/2014/main" id="{03C0B6A6-175E-8FFA-B6D4-EFEF7DC9A5E2}"/>
                  </a:ext>
                </a:extLst>
              </p:cNvPr>
              <p:cNvSpPr>
                <a:spLocks/>
              </p:cNvSpPr>
              <p:nvPr/>
            </p:nvSpPr>
            <p:spPr bwMode="auto">
              <a:xfrm>
                <a:off x="372261" y="4050972"/>
                <a:ext cx="725711" cy="30093"/>
              </a:xfrm>
              <a:custGeom>
                <a:avLst/>
                <a:gdLst>
                  <a:gd name="T0" fmla="*/ 687 w 701"/>
                  <a:gd name="T1" fmla="*/ 29 h 29"/>
                  <a:gd name="T2" fmla="*/ 15 w 701"/>
                  <a:gd name="T3" fmla="*/ 29 h 29"/>
                  <a:gd name="T4" fmla="*/ 0 w 701"/>
                  <a:gd name="T5" fmla="*/ 15 h 29"/>
                  <a:gd name="T6" fmla="*/ 0 w 701"/>
                  <a:gd name="T7" fmla="*/ 15 h 29"/>
                  <a:gd name="T8" fmla="*/ 15 w 701"/>
                  <a:gd name="T9" fmla="*/ 0 h 29"/>
                  <a:gd name="T10" fmla="*/ 687 w 701"/>
                  <a:gd name="T11" fmla="*/ 0 h 29"/>
                  <a:gd name="T12" fmla="*/ 701 w 701"/>
                  <a:gd name="T13" fmla="*/ 15 h 29"/>
                  <a:gd name="T14" fmla="*/ 701 w 701"/>
                  <a:gd name="T15" fmla="*/ 15 h 29"/>
                  <a:gd name="T16" fmla="*/ 687 w 70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1" h="29">
                    <a:moveTo>
                      <a:pt x="687" y="29"/>
                    </a:moveTo>
                    <a:cubicBezTo>
                      <a:pt x="15" y="29"/>
                      <a:pt x="15" y="29"/>
                      <a:pt x="15" y="29"/>
                    </a:cubicBezTo>
                    <a:cubicBezTo>
                      <a:pt x="7" y="29"/>
                      <a:pt x="0" y="23"/>
                      <a:pt x="0" y="15"/>
                    </a:cubicBezTo>
                    <a:cubicBezTo>
                      <a:pt x="0" y="15"/>
                      <a:pt x="0" y="15"/>
                      <a:pt x="0" y="15"/>
                    </a:cubicBezTo>
                    <a:cubicBezTo>
                      <a:pt x="0" y="7"/>
                      <a:pt x="7" y="0"/>
                      <a:pt x="15" y="0"/>
                    </a:cubicBezTo>
                    <a:cubicBezTo>
                      <a:pt x="687" y="0"/>
                      <a:pt x="687" y="0"/>
                      <a:pt x="687" y="0"/>
                    </a:cubicBezTo>
                    <a:cubicBezTo>
                      <a:pt x="695" y="0"/>
                      <a:pt x="701" y="7"/>
                      <a:pt x="701" y="15"/>
                    </a:cubicBezTo>
                    <a:cubicBezTo>
                      <a:pt x="701" y="15"/>
                      <a:pt x="701" y="15"/>
                      <a:pt x="701" y="15"/>
                    </a:cubicBezTo>
                    <a:cubicBezTo>
                      <a:pt x="701" y="23"/>
                      <a:pt x="695" y="29"/>
                      <a:pt x="687"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32" name="Freeform 223">
                <a:extLst>
                  <a:ext uri="{FF2B5EF4-FFF2-40B4-BE49-F238E27FC236}">
                    <a16:creationId xmlns:a16="http://schemas.microsoft.com/office/drawing/2014/main" id="{8876E68D-E049-FE3D-E0E8-80CF0784B3A8}"/>
                  </a:ext>
                </a:extLst>
              </p:cNvPr>
              <p:cNvSpPr>
                <a:spLocks/>
              </p:cNvSpPr>
              <p:nvPr/>
            </p:nvSpPr>
            <p:spPr bwMode="auto">
              <a:xfrm>
                <a:off x="433318" y="3665003"/>
                <a:ext cx="604468" cy="364164"/>
              </a:xfrm>
              <a:custGeom>
                <a:avLst/>
                <a:gdLst>
                  <a:gd name="T0" fmla="*/ 555 w 584"/>
                  <a:gd name="T1" fmla="*/ 351 h 351"/>
                  <a:gd name="T2" fmla="*/ 29 w 584"/>
                  <a:gd name="T3" fmla="*/ 351 h 351"/>
                  <a:gd name="T4" fmla="*/ 0 w 584"/>
                  <a:gd name="T5" fmla="*/ 322 h 351"/>
                  <a:gd name="T6" fmla="*/ 0 w 584"/>
                  <a:gd name="T7" fmla="*/ 30 h 351"/>
                  <a:gd name="T8" fmla="*/ 29 w 584"/>
                  <a:gd name="T9" fmla="*/ 0 h 351"/>
                  <a:gd name="T10" fmla="*/ 555 w 584"/>
                  <a:gd name="T11" fmla="*/ 0 h 351"/>
                  <a:gd name="T12" fmla="*/ 584 w 584"/>
                  <a:gd name="T13" fmla="*/ 30 h 351"/>
                  <a:gd name="T14" fmla="*/ 584 w 584"/>
                  <a:gd name="T15" fmla="*/ 322 h 351"/>
                  <a:gd name="T16" fmla="*/ 555 w 584"/>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4" h="351">
                    <a:moveTo>
                      <a:pt x="555" y="351"/>
                    </a:moveTo>
                    <a:cubicBezTo>
                      <a:pt x="29" y="351"/>
                      <a:pt x="29" y="351"/>
                      <a:pt x="29" y="351"/>
                    </a:cubicBezTo>
                    <a:cubicBezTo>
                      <a:pt x="13" y="351"/>
                      <a:pt x="0" y="338"/>
                      <a:pt x="0" y="322"/>
                    </a:cubicBezTo>
                    <a:cubicBezTo>
                      <a:pt x="0" y="30"/>
                      <a:pt x="0" y="30"/>
                      <a:pt x="0" y="30"/>
                    </a:cubicBezTo>
                    <a:cubicBezTo>
                      <a:pt x="0" y="14"/>
                      <a:pt x="13" y="0"/>
                      <a:pt x="29" y="0"/>
                    </a:cubicBezTo>
                    <a:cubicBezTo>
                      <a:pt x="555" y="0"/>
                      <a:pt x="555" y="0"/>
                      <a:pt x="555" y="0"/>
                    </a:cubicBezTo>
                    <a:cubicBezTo>
                      <a:pt x="571" y="0"/>
                      <a:pt x="584" y="14"/>
                      <a:pt x="584" y="30"/>
                    </a:cubicBezTo>
                    <a:cubicBezTo>
                      <a:pt x="584" y="322"/>
                      <a:pt x="584" y="322"/>
                      <a:pt x="584" y="322"/>
                    </a:cubicBezTo>
                    <a:cubicBezTo>
                      <a:pt x="584" y="338"/>
                      <a:pt x="571" y="351"/>
                      <a:pt x="555" y="351"/>
                    </a:cubicBezTo>
                    <a:close/>
                  </a:path>
                </a:pathLst>
              </a:custGeom>
              <a:solidFill>
                <a:srgbClr val="FFFFFF">
                  <a:lumMod val="85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33" name="Freeform 224">
                <a:extLst>
                  <a:ext uri="{FF2B5EF4-FFF2-40B4-BE49-F238E27FC236}">
                    <a16:creationId xmlns:a16="http://schemas.microsoft.com/office/drawing/2014/main" id="{0503A91E-3FEA-4F5B-137A-73A39802A12D}"/>
                  </a:ext>
                </a:extLst>
              </p:cNvPr>
              <p:cNvSpPr>
                <a:spLocks noEditPoints="1"/>
              </p:cNvSpPr>
              <p:nvPr/>
            </p:nvSpPr>
            <p:spPr bwMode="auto">
              <a:xfrm>
                <a:off x="433318" y="3665003"/>
                <a:ext cx="604468" cy="364164"/>
              </a:xfrm>
              <a:custGeom>
                <a:avLst/>
                <a:gdLst>
                  <a:gd name="T0" fmla="*/ 552 w 584"/>
                  <a:gd name="T1" fmla="*/ 32 h 351"/>
                  <a:gd name="T2" fmla="*/ 552 w 584"/>
                  <a:gd name="T3" fmla="*/ 319 h 351"/>
                  <a:gd name="T4" fmla="*/ 32 w 584"/>
                  <a:gd name="T5" fmla="*/ 319 h 351"/>
                  <a:gd name="T6" fmla="*/ 32 w 584"/>
                  <a:gd name="T7" fmla="*/ 32 h 351"/>
                  <a:gd name="T8" fmla="*/ 552 w 584"/>
                  <a:gd name="T9" fmla="*/ 32 h 351"/>
                  <a:gd name="T10" fmla="*/ 555 w 584"/>
                  <a:gd name="T11" fmla="*/ 0 h 351"/>
                  <a:gd name="T12" fmla="*/ 29 w 584"/>
                  <a:gd name="T13" fmla="*/ 0 h 351"/>
                  <a:gd name="T14" fmla="*/ 0 w 584"/>
                  <a:gd name="T15" fmla="*/ 30 h 351"/>
                  <a:gd name="T16" fmla="*/ 0 w 584"/>
                  <a:gd name="T17" fmla="*/ 322 h 351"/>
                  <a:gd name="T18" fmla="*/ 29 w 584"/>
                  <a:gd name="T19" fmla="*/ 351 h 351"/>
                  <a:gd name="T20" fmla="*/ 555 w 584"/>
                  <a:gd name="T21" fmla="*/ 351 h 351"/>
                  <a:gd name="T22" fmla="*/ 584 w 584"/>
                  <a:gd name="T23" fmla="*/ 322 h 351"/>
                  <a:gd name="T24" fmla="*/ 584 w 584"/>
                  <a:gd name="T25" fmla="*/ 30 h 351"/>
                  <a:gd name="T26" fmla="*/ 555 w 584"/>
                  <a:gd name="T27"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4" h="351">
                    <a:moveTo>
                      <a:pt x="552" y="32"/>
                    </a:moveTo>
                    <a:cubicBezTo>
                      <a:pt x="552" y="319"/>
                      <a:pt x="552" y="319"/>
                      <a:pt x="552" y="319"/>
                    </a:cubicBezTo>
                    <a:cubicBezTo>
                      <a:pt x="32" y="319"/>
                      <a:pt x="32" y="319"/>
                      <a:pt x="32" y="319"/>
                    </a:cubicBezTo>
                    <a:cubicBezTo>
                      <a:pt x="32" y="32"/>
                      <a:pt x="32" y="32"/>
                      <a:pt x="32" y="32"/>
                    </a:cubicBezTo>
                    <a:cubicBezTo>
                      <a:pt x="552" y="32"/>
                      <a:pt x="552" y="32"/>
                      <a:pt x="552" y="32"/>
                    </a:cubicBezTo>
                    <a:moveTo>
                      <a:pt x="555" y="0"/>
                    </a:moveTo>
                    <a:cubicBezTo>
                      <a:pt x="29" y="0"/>
                      <a:pt x="29" y="0"/>
                      <a:pt x="29" y="0"/>
                    </a:cubicBezTo>
                    <a:cubicBezTo>
                      <a:pt x="13" y="0"/>
                      <a:pt x="0" y="14"/>
                      <a:pt x="0" y="30"/>
                    </a:cubicBezTo>
                    <a:cubicBezTo>
                      <a:pt x="0" y="322"/>
                      <a:pt x="0" y="322"/>
                      <a:pt x="0" y="322"/>
                    </a:cubicBezTo>
                    <a:cubicBezTo>
                      <a:pt x="0" y="338"/>
                      <a:pt x="13" y="351"/>
                      <a:pt x="29" y="351"/>
                    </a:cubicBezTo>
                    <a:cubicBezTo>
                      <a:pt x="555" y="351"/>
                      <a:pt x="555" y="351"/>
                      <a:pt x="555" y="351"/>
                    </a:cubicBezTo>
                    <a:cubicBezTo>
                      <a:pt x="571" y="351"/>
                      <a:pt x="584" y="338"/>
                      <a:pt x="584" y="322"/>
                    </a:cubicBezTo>
                    <a:cubicBezTo>
                      <a:pt x="584" y="30"/>
                      <a:pt x="584" y="30"/>
                      <a:pt x="584" y="30"/>
                    </a:cubicBezTo>
                    <a:cubicBezTo>
                      <a:pt x="584" y="14"/>
                      <a:pt x="571" y="0"/>
                      <a:pt x="555"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186" name="Group 185">
              <a:extLst>
                <a:ext uri="{FF2B5EF4-FFF2-40B4-BE49-F238E27FC236}">
                  <a16:creationId xmlns:a16="http://schemas.microsoft.com/office/drawing/2014/main" id="{A3778A90-D699-FEC5-3C0F-6CAAD9B5F2C1}"/>
                </a:ext>
              </a:extLst>
            </p:cNvPr>
            <p:cNvGrpSpPr>
              <a:grpSpLocks noChangeAspect="1"/>
            </p:cNvGrpSpPr>
            <p:nvPr/>
          </p:nvGrpSpPr>
          <p:grpSpPr>
            <a:xfrm>
              <a:off x="1695878" y="1331011"/>
              <a:ext cx="168830" cy="260140"/>
              <a:chOff x="4676631" y="4259498"/>
              <a:chExt cx="134995" cy="226994"/>
            </a:xfrm>
          </p:grpSpPr>
          <p:sp>
            <p:nvSpPr>
              <p:cNvPr id="326" name="Freeform 779">
                <a:extLst>
                  <a:ext uri="{FF2B5EF4-FFF2-40B4-BE49-F238E27FC236}">
                    <a16:creationId xmlns:a16="http://schemas.microsoft.com/office/drawing/2014/main" id="{E5E0C12B-77F0-F270-2834-9FBAEB782AA7}"/>
                  </a:ext>
                </a:extLst>
              </p:cNvPr>
              <p:cNvSpPr>
                <a:spLocks noChangeAspect="1"/>
              </p:cNvSpPr>
              <p:nvPr/>
            </p:nvSpPr>
            <p:spPr bwMode="auto">
              <a:xfrm>
                <a:off x="4704630" y="4259498"/>
                <a:ext cx="63998" cy="105997"/>
              </a:xfrm>
              <a:custGeom>
                <a:avLst/>
                <a:gdLst>
                  <a:gd name="T0" fmla="*/ 21 w 27"/>
                  <a:gd name="T1" fmla="*/ 45 h 45"/>
                  <a:gd name="T2" fmla="*/ 7 w 27"/>
                  <a:gd name="T3" fmla="*/ 45 h 45"/>
                  <a:gd name="T4" fmla="*/ 0 w 27"/>
                  <a:gd name="T5" fmla="*/ 39 h 45"/>
                  <a:gd name="T6" fmla="*/ 0 w 27"/>
                  <a:gd name="T7" fmla="*/ 7 h 45"/>
                  <a:gd name="T8" fmla="*/ 7 w 27"/>
                  <a:gd name="T9" fmla="*/ 0 h 45"/>
                  <a:gd name="T10" fmla="*/ 21 w 27"/>
                  <a:gd name="T11" fmla="*/ 0 h 45"/>
                  <a:gd name="T12" fmla="*/ 27 w 27"/>
                  <a:gd name="T13" fmla="*/ 7 h 45"/>
                  <a:gd name="T14" fmla="*/ 27 w 27"/>
                  <a:gd name="T15" fmla="*/ 39 h 45"/>
                  <a:gd name="T16" fmla="*/ 21 w 2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21" y="45"/>
                    </a:moveTo>
                    <a:cubicBezTo>
                      <a:pt x="7" y="45"/>
                      <a:pt x="7" y="45"/>
                      <a:pt x="7" y="45"/>
                    </a:cubicBezTo>
                    <a:cubicBezTo>
                      <a:pt x="3" y="45"/>
                      <a:pt x="0" y="42"/>
                      <a:pt x="0" y="39"/>
                    </a:cubicBezTo>
                    <a:cubicBezTo>
                      <a:pt x="0" y="7"/>
                      <a:pt x="0" y="7"/>
                      <a:pt x="0" y="7"/>
                    </a:cubicBezTo>
                    <a:cubicBezTo>
                      <a:pt x="0" y="3"/>
                      <a:pt x="3" y="0"/>
                      <a:pt x="7" y="0"/>
                    </a:cubicBezTo>
                    <a:cubicBezTo>
                      <a:pt x="21" y="0"/>
                      <a:pt x="21" y="0"/>
                      <a:pt x="21" y="0"/>
                    </a:cubicBezTo>
                    <a:cubicBezTo>
                      <a:pt x="24" y="0"/>
                      <a:pt x="27" y="3"/>
                      <a:pt x="27" y="7"/>
                    </a:cubicBezTo>
                    <a:cubicBezTo>
                      <a:pt x="27" y="39"/>
                      <a:pt x="27" y="39"/>
                      <a:pt x="27" y="39"/>
                    </a:cubicBezTo>
                    <a:cubicBezTo>
                      <a:pt x="27" y="42"/>
                      <a:pt x="24" y="45"/>
                      <a:pt x="21" y="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7" name="Freeform 780">
                <a:extLst>
                  <a:ext uri="{FF2B5EF4-FFF2-40B4-BE49-F238E27FC236}">
                    <a16:creationId xmlns:a16="http://schemas.microsoft.com/office/drawing/2014/main" id="{E846D97C-9A0E-464B-E38E-D8C6D552242D}"/>
                  </a:ext>
                </a:extLst>
              </p:cNvPr>
              <p:cNvSpPr>
                <a:spLocks noChangeAspect="1"/>
              </p:cNvSpPr>
              <p:nvPr/>
            </p:nvSpPr>
            <p:spPr bwMode="auto">
              <a:xfrm>
                <a:off x="4704630" y="4379495"/>
                <a:ext cx="63998" cy="106997"/>
              </a:xfrm>
              <a:custGeom>
                <a:avLst/>
                <a:gdLst>
                  <a:gd name="T0" fmla="*/ 21 w 27"/>
                  <a:gd name="T1" fmla="*/ 45 h 45"/>
                  <a:gd name="T2" fmla="*/ 7 w 27"/>
                  <a:gd name="T3" fmla="*/ 45 h 45"/>
                  <a:gd name="T4" fmla="*/ 0 w 27"/>
                  <a:gd name="T5" fmla="*/ 39 h 45"/>
                  <a:gd name="T6" fmla="*/ 0 w 27"/>
                  <a:gd name="T7" fmla="*/ 7 h 45"/>
                  <a:gd name="T8" fmla="*/ 7 w 27"/>
                  <a:gd name="T9" fmla="*/ 0 h 45"/>
                  <a:gd name="T10" fmla="*/ 21 w 27"/>
                  <a:gd name="T11" fmla="*/ 0 h 45"/>
                  <a:gd name="T12" fmla="*/ 27 w 27"/>
                  <a:gd name="T13" fmla="*/ 7 h 45"/>
                  <a:gd name="T14" fmla="*/ 27 w 27"/>
                  <a:gd name="T15" fmla="*/ 39 h 45"/>
                  <a:gd name="T16" fmla="*/ 21 w 27"/>
                  <a:gd name="T1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5">
                    <a:moveTo>
                      <a:pt x="21" y="45"/>
                    </a:moveTo>
                    <a:cubicBezTo>
                      <a:pt x="7" y="45"/>
                      <a:pt x="7" y="45"/>
                      <a:pt x="7" y="45"/>
                    </a:cubicBezTo>
                    <a:cubicBezTo>
                      <a:pt x="3" y="45"/>
                      <a:pt x="0" y="42"/>
                      <a:pt x="0" y="39"/>
                    </a:cubicBezTo>
                    <a:cubicBezTo>
                      <a:pt x="0" y="7"/>
                      <a:pt x="0" y="7"/>
                      <a:pt x="0" y="7"/>
                    </a:cubicBezTo>
                    <a:cubicBezTo>
                      <a:pt x="0" y="3"/>
                      <a:pt x="3" y="0"/>
                      <a:pt x="7" y="0"/>
                    </a:cubicBezTo>
                    <a:cubicBezTo>
                      <a:pt x="21" y="0"/>
                      <a:pt x="21" y="0"/>
                      <a:pt x="21" y="0"/>
                    </a:cubicBezTo>
                    <a:cubicBezTo>
                      <a:pt x="24" y="0"/>
                      <a:pt x="27" y="3"/>
                      <a:pt x="27" y="7"/>
                    </a:cubicBezTo>
                    <a:cubicBezTo>
                      <a:pt x="27" y="39"/>
                      <a:pt x="27" y="39"/>
                      <a:pt x="27" y="39"/>
                    </a:cubicBezTo>
                    <a:cubicBezTo>
                      <a:pt x="27" y="42"/>
                      <a:pt x="24" y="45"/>
                      <a:pt x="21" y="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8" name="Freeform 781">
                <a:extLst>
                  <a:ext uri="{FF2B5EF4-FFF2-40B4-BE49-F238E27FC236}">
                    <a16:creationId xmlns:a16="http://schemas.microsoft.com/office/drawing/2014/main" id="{B279B055-43A7-4CFB-6316-A270B9D0CF89}"/>
                  </a:ext>
                </a:extLst>
              </p:cNvPr>
              <p:cNvSpPr>
                <a:spLocks noChangeAspect="1"/>
              </p:cNvSpPr>
              <p:nvPr/>
            </p:nvSpPr>
            <p:spPr bwMode="auto">
              <a:xfrm>
                <a:off x="4780627" y="4346496"/>
                <a:ext cx="30999" cy="51998"/>
              </a:xfrm>
              <a:custGeom>
                <a:avLst/>
                <a:gdLst>
                  <a:gd name="T0" fmla="*/ 8 w 13"/>
                  <a:gd name="T1" fmla="*/ 22 h 22"/>
                  <a:gd name="T2" fmla="*/ 6 w 13"/>
                  <a:gd name="T3" fmla="*/ 22 h 22"/>
                  <a:gd name="T4" fmla="*/ 0 w 13"/>
                  <a:gd name="T5" fmla="*/ 16 h 22"/>
                  <a:gd name="T6" fmla="*/ 0 w 13"/>
                  <a:gd name="T7" fmla="*/ 6 h 22"/>
                  <a:gd name="T8" fmla="*/ 6 w 13"/>
                  <a:gd name="T9" fmla="*/ 0 h 22"/>
                  <a:gd name="T10" fmla="*/ 8 w 13"/>
                  <a:gd name="T11" fmla="*/ 0 h 22"/>
                  <a:gd name="T12" fmla="*/ 13 w 13"/>
                  <a:gd name="T13" fmla="*/ 6 h 22"/>
                  <a:gd name="T14" fmla="*/ 13 w 13"/>
                  <a:gd name="T15" fmla="*/ 16 h 22"/>
                  <a:gd name="T16" fmla="*/ 8 w 13"/>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8" y="22"/>
                    </a:moveTo>
                    <a:cubicBezTo>
                      <a:pt x="6" y="22"/>
                      <a:pt x="6" y="22"/>
                      <a:pt x="6" y="22"/>
                    </a:cubicBezTo>
                    <a:cubicBezTo>
                      <a:pt x="3" y="22"/>
                      <a:pt x="0" y="20"/>
                      <a:pt x="0" y="16"/>
                    </a:cubicBezTo>
                    <a:cubicBezTo>
                      <a:pt x="0" y="6"/>
                      <a:pt x="0" y="6"/>
                      <a:pt x="0" y="6"/>
                    </a:cubicBezTo>
                    <a:cubicBezTo>
                      <a:pt x="0" y="3"/>
                      <a:pt x="3" y="0"/>
                      <a:pt x="6" y="0"/>
                    </a:cubicBezTo>
                    <a:cubicBezTo>
                      <a:pt x="8" y="0"/>
                      <a:pt x="8" y="0"/>
                      <a:pt x="8" y="0"/>
                    </a:cubicBezTo>
                    <a:cubicBezTo>
                      <a:pt x="11" y="0"/>
                      <a:pt x="13" y="3"/>
                      <a:pt x="13" y="6"/>
                    </a:cubicBezTo>
                    <a:cubicBezTo>
                      <a:pt x="13" y="16"/>
                      <a:pt x="13" y="16"/>
                      <a:pt x="13" y="16"/>
                    </a:cubicBezTo>
                    <a:cubicBezTo>
                      <a:pt x="13" y="20"/>
                      <a:pt x="11" y="22"/>
                      <a:pt x="8" y="2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9" name="Freeform 782">
                <a:extLst>
                  <a:ext uri="{FF2B5EF4-FFF2-40B4-BE49-F238E27FC236}">
                    <a16:creationId xmlns:a16="http://schemas.microsoft.com/office/drawing/2014/main" id="{4068B68B-EEE4-B60B-746A-6B4A7CCC6CDE}"/>
                  </a:ext>
                </a:extLst>
              </p:cNvPr>
              <p:cNvSpPr>
                <a:spLocks noChangeAspect="1"/>
              </p:cNvSpPr>
              <p:nvPr/>
            </p:nvSpPr>
            <p:spPr bwMode="auto">
              <a:xfrm>
                <a:off x="4676631" y="4294497"/>
                <a:ext cx="122996" cy="155995"/>
              </a:xfrm>
              <a:custGeom>
                <a:avLst/>
                <a:gdLst>
                  <a:gd name="T0" fmla="*/ 45 w 52"/>
                  <a:gd name="T1" fmla="*/ 66 h 66"/>
                  <a:gd name="T2" fmla="*/ 6 w 52"/>
                  <a:gd name="T3" fmla="*/ 66 h 66"/>
                  <a:gd name="T4" fmla="*/ 0 w 52"/>
                  <a:gd name="T5" fmla="*/ 59 h 66"/>
                  <a:gd name="T6" fmla="*/ 0 w 52"/>
                  <a:gd name="T7" fmla="*/ 7 h 66"/>
                  <a:gd name="T8" fmla="*/ 6 w 52"/>
                  <a:gd name="T9" fmla="*/ 0 h 66"/>
                  <a:gd name="T10" fmla="*/ 45 w 52"/>
                  <a:gd name="T11" fmla="*/ 0 h 66"/>
                  <a:gd name="T12" fmla="*/ 52 w 52"/>
                  <a:gd name="T13" fmla="*/ 7 h 66"/>
                  <a:gd name="T14" fmla="*/ 52 w 52"/>
                  <a:gd name="T15" fmla="*/ 59 h 66"/>
                  <a:gd name="T16" fmla="*/ 45 w 52"/>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6">
                    <a:moveTo>
                      <a:pt x="45" y="66"/>
                    </a:moveTo>
                    <a:cubicBezTo>
                      <a:pt x="6" y="66"/>
                      <a:pt x="6" y="66"/>
                      <a:pt x="6" y="66"/>
                    </a:cubicBezTo>
                    <a:cubicBezTo>
                      <a:pt x="2" y="66"/>
                      <a:pt x="0" y="63"/>
                      <a:pt x="0" y="59"/>
                    </a:cubicBezTo>
                    <a:cubicBezTo>
                      <a:pt x="0" y="7"/>
                      <a:pt x="0" y="7"/>
                      <a:pt x="0" y="7"/>
                    </a:cubicBezTo>
                    <a:cubicBezTo>
                      <a:pt x="0" y="3"/>
                      <a:pt x="2" y="0"/>
                      <a:pt x="6" y="0"/>
                    </a:cubicBezTo>
                    <a:cubicBezTo>
                      <a:pt x="45" y="0"/>
                      <a:pt x="45" y="0"/>
                      <a:pt x="45" y="0"/>
                    </a:cubicBezTo>
                    <a:cubicBezTo>
                      <a:pt x="49" y="0"/>
                      <a:pt x="52" y="3"/>
                      <a:pt x="52" y="7"/>
                    </a:cubicBezTo>
                    <a:cubicBezTo>
                      <a:pt x="52" y="59"/>
                      <a:pt x="52" y="59"/>
                      <a:pt x="52" y="59"/>
                    </a:cubicBezTo>
                    <a:cubicBezTo>
                      <a:pt x="52" y="63"/>
                      <a:pt x="49" y="66"/>
                      <a:pt x="45" y="66"/>
                    </a:cubicBezTo>
                    <a:close/>
                  </a:path>
                </a:pathLst>
              </a:custGeom>
              <a:solidFill>
                <a:srgbClr val="FFFFFF">
                  <a:lumMod val="85000"/>
                </a:srgbClr>
              </a:solidFill>
              <a:ln>
                <a:noFill/>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30" name="Freeform 783">
                <a:extLst>
                  <a:ext uri="{FF2B5EF4-FFF2-40B4-BE49-F238E27FC236}">
                    <a16:creationId xmlns:a16="http://schemas.microsoft.com/office/drawing/2014/main" id="{A9197450-4357-1BD1-D684-7B4C834F4091}"/>
                  </a:ext>
                </a:extLst>
              </p:cNvPr>
              <p:cNvSpPr>
                <a:spLocks noChangeAspect="1" noEditPoints="1"/>
              </p:cNvSpPr>
              <p:nvPr/>
            </p:nvSpPr>
            <p:spPr bwMode="auto">
              <a:xfrm>
                <a:off x="4676631" y="4294497"/>
                <a:ext cx="122996" cy="155995"/>
              </a:xfrm>
              <a:custGeom>
                <a:avLst/>
                <a:gdLst>
                  <a:gd name="T0" fmla="*/ 43 w 52"/>
                  <a:gd name="T1" fmla="*/ 9 h 66"/>
                  <a:gd name="T2" fmla="*/ 43 w 52"/>
                  <a:gd name="T3" fmla="*/ 57 h 66"/>
                  <a:gd name="T4" fmla="*/ 8 w 52"/>
                  <a:gd name="T5" fmla="*/ 57 h 66"/>
                  <a:gd name="T6" fmla="*/ 8 w 52"/>
                  <a:gd name="T7" fmla="*/ 9 h 66"/>
                  <a:gd name="T8" fmla="*/ 43 w 52"/>
                  <a:gd name="T9" fmla="*/ 9 h 66"/>
                  <a:gd name="T10" fmla="*/ 45 w 52"/>
                  <a:gd name="T11" fmla="*/ 0 h 66"/>
                  <a:gd name="T12" fmla="*/ 6 w 52"/>
                  <a:gd name="T13" fmla="*/ 0 h 66"/>
                  <a:gd name="T14" fmla="*/ 0 w 52"/>
                  <a:gd name="T15" fmla="*/ 7 h 66"/>
                  <a:gd name="T16" fmla="*/ 0 w 52"/>
                  <a:gd name="T17" fmla="*/ 59 h 66"/>
                  <a:gd name="T18" fmla="*/ 6 w 52"/>
                  <a:gd name="T19" fmla="*/ 66 h 66"/>
                  <a:gd name="T20" fmla="*/ 45 w 52"/>
                  <a:gd name="T21" fmla="*/ 66 h 66"/>
                  <a:gd name="T22" fmla="*/ 52 w 52"/>
                  <a:gd name="T23" fmla="*/ 59 h 66"/>
                  <a:gd name="T24" fmla="*/ 52 w 52"/>
                  <a:gd name="T25" fmla="*/ 7 h 66"/>
                  <a:gd name="T26" fmla="*/ 45 w 52"/>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66">
                    <a:moveTo>
                      <a:pt x="43" y="9"/>
                    </a:moveTo>
                    <a:cubicBezTo>
                      <a:pt x="43" y="57"/>
                      <a:pt x="43" y="57"/>
                      <a:pt x="43" y="57"/>
                    </a:cubicBezTo>
                    <a:cubicBezTo>
                      <a:pt x="8" y="57"/>
                      <a:pt x="8" y="57"/>
                      <a:pt x="8" y="57"/>
                    </a:cubicBezTo>
                    <a:cubicBezTo>
                      <a:pt x="8" y="9"/>
                      <a:pt x="8" y="9"/>
                      <a:pt x="8" y="9"/>
                    </a:cubicBezTo>
                    <a:cubicBezTo>
                      <a:pt x="43" y="9"/>
                      <a:pt x="43" y="9"/>
                      <a:pt x="43" y="9"/>
                    </a:cubicBezTo>
                    <a:moveTo>
                      <a:pt x="45" y="0"/>
                    </a:moveTo>
                    <a:cubicBezTo>
                      <a:pt x="6" y="0"/>
                      <a:pt x="6" y="0"/>
                      <a:pt x="6" y="0"/>
                    </a:cubicBezTo>
                    <a:cubicBezTo>
                      <a:pt x="2" y="0"/>
                      <a:pt x="0" y="3"/>
                      <a:pt x="0" y="7"/>
                    </a:cubicBezTo>
                    <a:cubicBezTo>
                      <a:pt x="0" y="59"/>
                      <a:pt x="0" y="59"/>
                      <a:pt x="0" y="59"/>
                    </a:cubicBezTo>
                    <a:cubicBezTo>
                      <a:pt x="0" y="63"/>
                      <a:pt x="2" y="66"/>
                      <a:pt x="6" y="66"/>
                    </a:cubicBezTo>
                    <a:cubicBezTo>
                      <a:pt x="45" y="66"/>
                      <a:pt x="45" y="66"/>
                      <a:pt x="45" y="66"/>
                    </a:cubicBezTo>
                    <a:cubicBezTo>
                      <a:pt x="49" y="66"/>
                      <a:pt x="52" y="63"/>
                      <a:pt x="52" y="59"/>
                    </a:cubicBezTo>
                    <a:cubicBezTo>
                      <a:pt x="52" y="7"/>
                      <a:pt x="52" y="7"/>
                      <a:pt x="52" y="7"/>
                    </a:cubicBezTo>
                    <a:cubicBezTo>
                      <a:pt x="52" y="3"/>
                      <a:pt x="49" y="0"/>
                      <a:pt x="45"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187" name="Group 15">
              <a:extLst>
                <a:ext uri="{FF2B5EF4-FFF2-40B4-BE49-F238E27FC236}">
                  <a16:creationId xmlns:a16="http://schemas.microsoft.com/office/drawing/2014/main" id="{F6C24C48-35A0-E4F6-0FA1-2485D037C32A}"/>
                </a:ext>
              </a:extLst>
            </p:cNvPr>
            <p:cNvGrpSpPr>
              <a:grpSpLocks noChangeAspect="1"/>
            </p:cNvGrpSpPr>
            <p:nvPr/>
          </p:nvGrpSpPr>
          <p:grpSpPr>
            <a:xfrm>
              <a:off x="1695686" y="1763182"/>
              <a:ext cx="169217" cy="275051"/>
              <a:chOff x="839748" y="3892512"/>
              <a:chExt cx="167995" cy="297991"/>
            </a:xfrm>
          </p:grpSpPr>
          <p:sp>
            <p:nvSpPr>
              <p:cNvPr id="321" name="Freeform 307">
                <a:extLst>
                  <a:ext uri="{FF2B5EF4-FFF2-40B4-BE49-F238E27FC236}">
                    <a16:creationId xmlns:a16="http://schemas.microsoft.com/office/drawing/2014/main" id="{587DECC3-49A8-F044-0BE5-688096E2D39A}"/>
                  </a:ext>
                </a:extLst>
              </p:cNvPr>
              <p:cNvSpPr>
                <a:spLocks/>
              </p:cNvSpPr>
              <p:nvPr/>
            </p:nvSpPr>
            <p:spPr bwMode="auto">
              <a:xfrm>
                <a:off x="839748" y="3892512"/>
                <a:ext cx="167995" cy="297991"/>
              </a:xfrm>
              <a:custGeom>
                <a:avLst/>
                <a:gdLst>
                  <a:gd name="T0" fmla="*/ 62 w 71"/>
                  <a:gd name="T1" fmla="*/ 0 h 126"/>
                  <a:gd name="T2" fmla="*/ 9 w 71"/>
                  <a:gd name="T3" fmla="*/ 0 h 126"/>
                  <a:gd name="T4" fmla="*/ 0 w 71"/>
                  <a:gd name="T5" fmla="*/ 9 h 126"/>
                  <a:gd name="T6" fmla="*/ 0 w 71"/>
                  <a:gd name="T7" fmla="*/ 117 h 126"/>
                  <a:gd name="T8" fmla="*/ 9 w 71"/>
                  <a:gd name="T9" fmla="*/ 126 h 126"/>
                  <a:gd name="T10" fmla="*/ 62 w 71"/>
                  <a:gd name="T11" fmla="*/ 126 h 126"/>
                  <a:gd name="T12" fmla="*/ 71 w 71"/>
                  <a:gd name="T13" fmla="*/ 117 h 126"/>
                  <a:gd name="T14" fmla="*/ 71 w 71"/>
                  <a:gd name="T15" fmla="*/ 9 h 126"/>
                  <a:gd name="T16" fmla="*/ 62 w 71"/>
                  <a:gd name="T1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26">
                    <a:moveTo>
                      <a:pt x="62" y="0"/>
                    </a:moveTo>
                    <a:cubicBezTo>
                      <a:pt x="9" y="0"/>
                      <a:pt x="9" y="0"/>
                      <a:pt x="9" y="0"/>
                    </a:cubicBezTo>
                    <a:cubicBezTo>
                      <a:pt x="4" y="0"/>
                      <a:pt x="0" y="4"/>
                      <a:pt x="0" y="9"/>
                    </a:cubicBezTo>
                    <a:cubicBezTo>
                      <a:pt x="0" y="117"/>
                      <a:pt x="0" y="117"/>
                      <a:pt x="0" y="117"/>
                    </a:cubicBezTo>
                    <a:cubicBezTo>
                      <a:pt x="0" y="122"/>
                      <a:pt x="4" y="126"/>
                      <a:pt x="9" y="126"/>
                    </a:cubicBezTo>
                    <a:cubicBezTo>
                      <a:pt x="62" y="126"/>
                      <a:pt x="62" y="126"/>
                      <a:pt x="62" y="126"/>
                    </a:cubicBezTo>
                    <a:cubicBezTo>
                      <a:pt x="67" y="126"/>
                      <a:pt x="71" y="122"/>
                      <a:pt x="71" y="117"/>
                    </a:cubicBezTo>
                    <a:cubicBezTo>
                      <a:pt x="71" y="9"/>
                      <a:pt x="71" y="9"/>
                      <a:pt x="71" y="9"/>
                    </a:cubicBezTo>
                    <a:cubicBezTo>
                      <a:pt x="71" y="4"/>
                      <a:pt x="67" y="0"/>
                      <a:pt x="6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2" name="Oval 308">
                <a:extLst>
                  <a:ext uri="{FF2B5EF4-FFF2-40B4-BE49-F238E27FC236}">
                    <a16:creationId xmlns:a16="http://schemas.microsoft.com/office/drawing/2014/main" id="{DD9240D5-60A0-5065-0CFB-7D8B89B63221}"/>
                  </a:ext>
                </a:extLst>
              </p:cNvPr>
              <p:cNvSpPr>
                <a:spLocks noChangeArrowheads="1"/>
              </p:cNvSpPr>
              <p:nvPr/>
            </p:nvSpPr>
            <p:spPr bwMode="auto">
              <a:xfrm>
                <a:off x="915746" y="4159501"/>
                <a:ext cx="18999" cy="18999"/>
              </a:xfrm>
              <a:prstGeom prst="ellipse">
                <a:avLst/>
              </a:pr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3" name="Freeform 309">
                <a:extLst>
                  <a:ext uri="{FF2B5EF4-FFF2-40B4-BE49-F238E27FC236}">
                    <a16:creationId xmlns:a16="http://schemas.microsoft.com/office/drawing/2014/main" id="{6C5A3E64-65FD-AF73-0535-2768642835FC}"/>
                  </a:ext>
                </a:extLst>
              </p:cNvPr>
              <p:cNvSpPr>
                <a:spLocks/>
              </p:cNvSpPr>
              <p:nvPr/>
            </p:nvSpPr>
            <p:spPr bwMode="auto">
              <a:xfrm>
                <a:off x="905746" y="3909509"/>
                <a:ext cx="35999" cy="2000"/>
              </a:xfrm>
              <a:custGeom>
                <a:avLst/>
                <a:gdLst>
                  <a:gd name="T0" fmla="*/ 15 w 15"/>
                  <a:gd name="T1" fmla="*/ 1 h 1"/>
                  <a:gd name="T2" fmla="*/ 0 w 15"/>
                  <a:gd name="T3" fmla="*/ 1 h 1"/>
                  <a:gd name="T4" fmla="*/ 0 w 15"/>
                  <a:gd name="T5" fmla="*/ 1 h 1"/>
                  <a:gd name="T6" fmla="*/ 0 w 15"/>
                  <a:gd name="T7" fmla="*/ 0 h 1"/>
                  <a:gd name="T8" fmla="*/ 15 w 15"/>
                  <a:gd name="T9" fmla="*/ 0 h 1"/>
                  <a:gd name="T10" fmla="*/ 15 w 15"/>
                  <a:gd name="T11" fmla="*/ 1 h 1"/>
                  <a:gd name="T12" fmla="*/ 15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5" y="1"/>
                    </a:moveTo>
                    <a:cubicBezTo>
                      <a:pt x="0" y="1"/>
                      <a:pt x="0" y="1"/>
                      <a:pt x="0" y="1"/>
                    </a:cubicBezTo>
                    <a:cubicBezTo>
                      <a:pt x="0" y="1"/>
                      <a:pt x="0" y="1"/>
                      <a:pt x="0" y="1"/>
                    </a:cubicBezTo>
                    <a:cubicBezTo>
                      <a:pt x="0" y="0"/>
                      <a:pt x="0" y="0"/>
                      <a:pt x="0" y="0"/>
                    </a:cubicBezTo>
                    <a:cubicBezTo>
                      <a:pt x="15" y="0"/>
                      <a:pt x="15" y="0"/>
                      <a:pt x="15" y="0"/>
                    </a:cubicBezTo>
                    <a:cubicBezTo>
                      <a:pt x="15" y="0"/>
                      <a:pt x="15" y="0"/>
                      <a:pt x="15" y="1"/>
                    </a:cubicBezTo>
                    <a:cubicBezTo>
                      <a:pt x="15" y="1"/>
                      <a:pt x="15" y="1"/>
                      <a:pt x="15" y="1"/>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4" name="Rectangle 310">
                <a:extLst>
                  <a:ext uri="{FF2B5EF4-FFF2-40B4-BE49-F238E27FC236}">
                    <a16:creationId xmlns:a16="http://schemas.microsoft.com/office/drawing/2014/main" id="{759EDB0E-821A-CA6D-CE5C-6504A432A07F}"/>
                  </a:ext>
                </a:extLst>
              </p:cNvPr>
              <p:cNvSpPr>
                <a:spLocks noChangeArrowheads="1"/>
              </p:cNvSpPr>
              <p:nvPr/>
            </p:nvSpPr>
            <p:spPr bwMode="auto">
              <a:xfrm>
                <a:off x="856747" y="3935508"/>
                <a:ext cx="133996" cy="205994"/>
              </a:xfrm>
              <a:prstGeom prst="rect">
                <a:avLst/>
              </a:prstGeom>
              <a:solidFill>
                <a:srgbClr val="FFFFFF">
                  <a:lumMod val="8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5" name="Rectangle 311">
                <a:extLst>
                  <a:ext uri="{FF2B5EF4-FFF2-40B4-BE49-F238E27FC236}">
                    <a16:creationId xmlns:a16="http://schemas.microsoft.com/office/drawing/2014/main" id="{91DDBA13-BDCE-4DA0-98E5-21414F604F69}"/>
                  </a:ext>
                </a:extLst>
              </p:cNvPr>
              <p:cNvSpPr>
                <a:spLocks noChangeArrowheads="1"/>
              </p:cNvSpPr>
              <p:nvPr/>
            </p:nvSpPr>
            <p:spPr bwMode="auto">
              <a:xfrm>
                <a:off x="856747" y="3935508"/>
                <a:ext cx="133996" cy="20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188" name="Group 28">
              <a:extLst>
                <a:ext uri="{FF2B5EF4-FFF2-40B4-BE49-F238E27FC236}">
                  <a16:creationId xmlns:a16="http://schemas.microsoft.com/office/drawing/2014/main" id="{B58D539D-E2C3-9FF6-61CE-7A25FA52242F}"/>
                </a:ext>
              </a:extLst>
            </p:cNvPr>
            <p:cNvGrpSpPr>
              <a:grpSpLocks noChangeAspect="1"/>
            </p:cNvGrpSpPr>
            <p:nvPr/>
          </p:nvGrpSpPr>
          <p:grpSpPr>
            <a:xfrm>
              <a:off x="1650798" y="2674853"/>
              <a:ext cx="258992" cy="333146"/>
              <a:chOff x="3690937" y="1443038"/>
              <a:chExt cx="2020888" cy="2528887"/>
            </a:xfrm>
          </p:grpSpPr>
          <p:sp>
            <p:nvSpPr>
              <p:cNvPr id="318" name="Freeform 29">
                <a:extLst>
                  <a:ext uri="{FF2B5EF4-FFF2-40B4-BE49-F238E27FC236}">
                    <a16:creationId xmlns:a16="http://schemas.microsoft.com/office/drawing/2014/main" id="{F03733EC-4877-53F6-72AC-B030E0D50887}"/>
                  </a:ext>
                </a:extLst>
              </p:cNvPr>
              <p:cNvSpPr>
                <a:spLocks/>
              </p:cNvSpPr>
              <p:nvPr/>
            </p:nvSpPr>
            <p:spPr bwMode="auto">
              <a:xfrm>
                <a:off x="3690937" y="1443038"/>
                <a:ext cx="2020888" cy="2005013"/>
              </a:xfrm>
              <a:custGeom>
                <a:avLst/>
                <a:gdLst>
                  <a:gd name="connsiteX0" fmla="*/ 1399705 w 2020888"/>
                  <a:gd name="connsiteY0" fmla="*/ 1944688 h 2005013"/>
                  <a:gd name="connsiteX1" fmla="*/ 1399945 w 2020888"/>
                  <a:gd name="connsiteY1" fmla="*/ 1944825 h 2005013"/>
                  <a:gd name="connsiteX2" fmla="*/ 1399945 w 2020888"/>
                  <a:gd name="connsiteY2" fmla="*/ 1944688 h 2005013"/>
                  <a:gd name="connsiteX3" fmla="*/ 620943 w 2020888"/>
                  <a:gd name="connsiteY3" fmla="*/ 1943298 h 2005013"/>
                  <a:gd name="connsiteX4" fmla="*/ 620943 w 2020888"/>
                  <a:gd name="connsiteY4" fmla="*/ 1943826 h 2005013"/>
                  <a:gd name="connsiteX5" fmla="*/ 620943 w 2020888"/>
                  <a:gd name="connsiteY5" fmla="*/ 1944825 h 2005013"/>
                  <a:gd name="connsiteX6" fmla="*/ 621584 w 2020888"/>
                  <a:gd name="connsiteY6" fmla="*/ 1944483 h 2005013"/>
                  <a:gd name="connsiteX7" fmla="*/ 621584 w 2020888"/>
                  <a:gd name="connsiteY7" fmla="*/ 1944483 h 2005013"/>
                  <a:gd name="connsiteX8" fmla="*/ 1012326 w 2020888"/>
                  <a:gd name="connsiteY8" fmla="*/ 0 h 2005013"/>
                  <a:gd name="connsiteX9" fmla="*/ 1727351 w 2020888"/>
                  <a:gd name="connsiteY9" fmla="*/ 293417 h 2005013"/>
                  <a:gd name="connsiteX10" fmla="*/ 2020888 w 2020888"/>
                  <a:gd name="connsiteY10" fmla="*/ 1008149 h 2005013"/>
                  <a:gd name="connsiteX11" fmla="*/ 1960676 w 2020888"/>
                  <a:gd name="connsiteY11" fmla="*/ 1309089 h 2005013"/>
                  <a:gd name="connsiteX12" fmla="*/ 1825197 w 2020888"/>
                  <a:gd name="connsiteY12" fmla="*/ 1546080 h 2005013"/>
                  <a:gd name="connsiteX13" fmla="*/ 1614453 w 2020888"/>
                  <a:gd name="connsiteY13" fmla="*/ 1768023 h 2005013"/>
                  <a:gd name="connsiteX14" fmla="*/ 1505317 w 2020888"/>
                  <a:gd name="connsiteY14" fmla="*/ 1895922 h 2005013"/>
                  <a:gd name="connsiteX15" fmla="*/ 1456394 w 2020888"/>
                  <a:gd name="connsiteY15" fmla="*/ 1971157 h 2005013"/>
                  <a:gd name="connsiteX16" fmla="*/ 1399945 w 2020888"/>
                  <a:gd name="connsiteY16" fmla="*/ 2005013 h 2005013"/>
                  <a:gd name="connsiteX17" fmla="*/ 620943 w 2020888"/>
                  <a:gd name="connsiteY17" fmla="*/ 2005013 h 2005013"/>
                  <a:gd name="connsiteX18" fmla="*/ 568257 w 2020888"/>
                  <a:gd name="connsiteY18" fmla="*/ 1974919 h 2005013"/>
                  <a:gd name="connsiteX19" fmla="*/ 568257 w 2020888"/>
                  <a:gd name="connsiteY19" fmla="*/ 1971157 h 2005013"/>
                  <a:gd name="connsiteX20" fmla="*/ 564494 w 2020888"/>
                  <a:gd name="connsiteY20" fmla="*/ 1971157 h 2005013"/>
                  <a:gd name="connsiteX21" fmla="*/ 560731 w 2020888"/>
                  <a:gd name="connsiteY21" fmla="*/ 1959872 h 2005013"/>
                  <a:gd name="connsiteX22" fmla="*/ 538151 w 2020888"/>
                  <a:gd name="connsiteY22" fmla="*/ 1926016 h 2005013"/>
                  <a:gd name="connsiteX23" fmla="*/ 466648 w 2020888"/>
                  <a:gd name="connsiteY23" fmla="*/ 1828211 h 2005013"/>
                  <a:gd name="connsiteX24" fmla="*/ 406436 w 2020888"/>
                  <a:gd name="connsiteY24" fmla="*/ 1768023 h 2005013"/>
                  <a:gd name="connsiteX25" fmla="*/ 270957 w 2020888"/>
                  <a:gd name="connsiteY25" fmla="*/ 1636362 h 2005013"/>
                  <a:gd name="connsiteX26" fmla="*/ 63976 w 2020888"/>
                  <a:gd name="connsiteY26" fmla="*/ 1309089 h 2005013"/>
                  <a:gd name="connsiteX27" fmla="*/ 0 w 2020888"/>
                  <a:gd name="connsiteY27" fmla="*/ 1008149 h 2005013"/>
                  <a:gd name="connsiteX28" fmla="*/ 297300 w 2020888"/>
                  <a:gd name="connsiteY28" fmla="*/ 293417 h 2005013"/>
                  <a:gd name="connsiteX29" fmla="*/ 1012326 w 2020888"/>
                  <a:gd name="connsiteY29" fmla="*/ 0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0888" h="2005013">
                    <a:moveTo>
                      <a:pt x="1399705" y="1944688"/>
                    </a:moveTo>
                    <a:lnTo>
                      <a:pt x="1399945" y="1944825"/>
                    </a:lnTo>
                    <a:lnTo>
                      <a:pt x="1399945" y="1944688"/>
                    </a:lnTo>
                    <a:close/>
                    <a:moveTo>
                      <a:pt x="620943" y="1943298"/>
                    </a:moveTo>
                    <a:lnTo>
                      <a:pt x="620943" y="1943826"/>
                    </a:lnTo>
                    <a:cubicBezTo>
                      <a:pt x="620943" y="1944825"/>
                      <a:pt x="620943" y="1944825"/>
                      <a:pt x="620943" y="1944825"/>
                    </a:cubicBezTo>
                    <a:lnTo>
                      <a:pt x="621584" y="1944483"/>
                    </a:lnTo>
                    <a:lnTo>
                      <a:pt x="621584" y="1944483"/>
                    </a:lnTo>
                    <a:close/>
                    <a:moveTo>
                      <a:pt x="1012326" y="0"/>
                    </a:moveTo>
                    <a:cubicBezTo>
                      <a:pt x="1290809" y="0"/>
                      <a:pt x="1542950" y="112853"/>
                      <a:pt x="1727351" y="293417"/>
                    </a:cubicBezTo>
                    <a:cubicBezTo>
                      <a:pt x="1907989" y="477742"/>
                      <a:pt x="2020888" y="729780"/>
                      <a:pt x="2020888" y="1008149"/>
                    </a:cubicBezTo>
                    <a:cubicBezTo>
                      <a:pt x="2020888" y="1117240"/>
                      <a:pt x="1998308" y="1218807"/>
                      <a:pt x="1960676" y="1309089"/>
                    </a:cubicBezTo>
                    <a:cubicBezTo>
                      <a:pt x="1923043" y="1399371"/>
                      <a:pt x="1874120" y="1482130"/>
                      <a:pt x="1825197" y="1546080"/>
                    </a:cubicBezTo>
                    <a:cubicBezTo>
                      <a:pt x="1727351" y="1677741"/>
                      <a:pt x="1625742" y="1760499"/>
                      <a:pt x="1614453" y="1768023"/>
                    </a:cubicBezTo>
                    <a:cubicBezTo>
                      <a:pt x="1573056" y="1801879"/>
                      <a:pt x="1531660" y="1850781"/>
                      <a:pt x="1505317" y="1895922"/>
                    </a:cubicBezTo>
                    <a:cubicBezTo>
                      <a:pt x="1475211" y="1937302"/>
                      <a:pt x="1456394" y="1971157"/>
                      <a:pt x="1456394" y="1971157"/>
                    </a:cubicBezTo>
                    <a:cubicBezTo>
                      <a:pt x="1445104" y="1993728"/>
                      <a:pt x="1426288" y="2005013"/>
                      <a:pt x="1399945" y="2005013"/>
                    </a:cubicBezTo>
                    <a:cubicBezTo>
                      <a:pt x="1399945" y="2005013"/>
                      <a:pt x="1399945" y="2005013"/>
                      <a:pt x="620943" y="2005013"/>
                    </a:cubicBezTo>
                    <a:cubicBezTo>
                      <a:pt x="598364" y="2005013"/>
                      <a:pt x="579547" y="1993728"/>
                      <a:pt x="568257" y="1974919"/>
                    </a:cubicBezTo>
                    <a:cubicBezTo>
                      <a:pt x="568257" y="1974919"/>
                      <a:pt x="568257" y="1974919"/>
                      <a:pt x="568257" y="1971157"/>
                    </a:cubicBezTo>
                    <a:cubicBezTo>
                      <a:pt x="568257" y="1971157"/>
                      <a:pt x="568257" y="1971157"/>
                      <a:pt x="564494" y="1971157"/>
                    </a:cubicBezTo>
                    <a:cubicBezTo>
                      <a:pt x="564494" y="1967396"/>
                      <a:pt x="560731" y="1963634"/>
                      <a:pt x="560731" y="1959872"/>
                    </a:cubicBezTo>
                    <a:cubicBezTo>
                      <a:pt x="553204" y="1952349"/>
                      <a:pt x="549441" y="1941063"/>
                      <a:pt x="538151" y="1926016"/>
                    </a:cubicBezTo>
                    <a:cubicBezTo>
                      <a:pt x="519335" y="1895922"/>
                      <a:pt x="496755" y="1862067"/>
                      <a:pt x="466648" y="1828211"/>
                    </a:cubicBezTo>
                    <a:cubicBezTo>
                      <a:pt x="447832" y="1805640"/>
                      <a:pt x="425252" y="1783070"/>
                      <a:pt x="406436" y="1768023"/>
                    </a:cubicBezTo>
                    <a:cubicBezTo>
                      <a:pt x="398909" y="1760499"/>
                      <a:pt x="342460" y="1715358"/>
                      <a:pt x="270957" y="1636362"/>
                    </a:cubicBezTo>
                    <a:cubicBezTo>
                      <a:pt x="203218" y="1557365"/>
                      <a:pt x="120425" y="1444512"/>
                      <a:pt x="63976" y="1309089"/>
                    </a:cubicBezTo>
                    <a:cubicBezTo>
                      <a:pt x="26343" y="1218807"/>
                      <a:pt x="0" y="1117240"/>
                      <a:pt x="0" y="1008149"/>
                    </a:cubicBezTo>
                    <a:cubicBezTo>
                      <a:pt x="0" y="729780"/>
                      <a:pt x="116662" y="477742"/>
                      <a:pt x="297300" y="293417"/>
                    </a:cubicBezTo>
                    <a:cubicBezTo>
                      <a:pt x="481702" y="112853"/>
                      <a:pt x="733842" y="0"/>
                      <a:pt x="1012326"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9" name="Freeform 8">
                <a:extLst>
                  <a:ext uri="{FF2B5EF4-FFF2-40B4-BE49-F238E27FC236}">
                    <a16:creationId xmlns:a16="http://schemas.microsoft.com/office/drawing/2014/main" id="{4C460FEB-7354-C734-0FCB-497AF24A1766}"/>
                  </a:ext>
                </a:extLst>
              </p:cNvPr>
              <p:cNvSpPr>
                <a:spLocks/>
              </p:cNvSpPr>
              <p:nvPr/>
            </p:nvSpPr>
            <p:spPr bwMode="auto">
              <a:xfrm>
                <a:off x="4264025" y="3602038"/>
                <a:ext cx="879475" cy="117475"/>
              </a:xfrm>
              <a:custGeom>
                <a:avLst/>
                <a:gdLst>
                  <a:gd name="T0" fmla="*/ 15 w 234"/>
                  <a:gd name="T1" fmla="*/ 31 h 31"/>
                  <a:gd name="T2" fmla="*/ 218 w 234"/>
                  <a:gd name="T3" fmla="*/ 31 h 31"/>
                  <a:gd name="T4" fmla="*/ 234 w 234"/>
                  <a:gd name="T5" fmla="*/ 15 h 31"/>
                  <a:gd name="T6" fmla="*/ 218 w 234"/>
                  <a:gd name="T7" fmla="*/ 0 h 31"/>
                  <a:gd name="T8" fmla="*/ 15 w 234"/>
                  <a:gd name="T9" fmla="*/ 0 h 31"/>
                  <a:gd name="T10" fmla="*/ 0 w 234"/>
                  <a:gd name="T11" fmla="*/ 15 h 31"/>
                  <a:gd name="T12" fmla="*/ 15 w 23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34" h="31">
                    <a:moveTo>
                      <a:pt x="15" y="31"/>
                    </a:moveTo>
                    <a:cubicBezTo>
                      <a:pt x="218" y="31"/>
                      <a:pt x="218" y="31"/>
                      <a:pt x="218" y="31"/>
                    </a:cubicBezTo>
                    <a:cubicBezTo>
                      <a:pt x="227" y="31"/>
                      <a:pt x="234" y="24"/>
                      <a:pt x="234" y="15"/>
                    </a:cubicBezTo>
                    <a:cubicBezTo>
                      <a:pt x="234" y="7"/>
                      <a:pt x="227" y="0"/>
                      <a:pt x="218" y="0"/>
                    </a:cubicBezTo>
                    <a:cubicBezTo>
                      <a:pt x="15" y="0"/>
                      <a:pt x="15" y="0"/>
                      <a:pt x="15" y="0"/>
                    </a:cubicBezTo>
                    <a:cubicBezTo>
                      <a:pt x="7" y="0"/>
                      <a:pt x="0" y="7"/>
                      <a:pt x="0" y="15"/>
                    </a:cubicBezTo>
                    <a:cubicBezTo>
                      <a:pt x="0" y="24"/>
                      <a:pt x="7" y="31"/>
                      <a:pt x="15"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20" name="Freeform 9">
                <a:extLst>
                  <a:ext uri="{FF2B5EF4-FFF2-40B4-BE49-F238E27FC236}">
                    <a16:creationId xmlns:a16="http://schemas.microsoft.com/office/drawing/2014/main" id="{096C0750-38BC-CC00-5921-27631D474163}"/>
                  </a:ext>
                </a:extLst>
              </p:cNvPr>
              <p:cNvSpPr>
                <a:spLocks/>
              </p:cNvSpPr>
              <p:nvPr/>
            </p:nvSpPr>
            <p:spPr bwMode="auto">
              <a:xfrm>
                <a:off x="4395788" y="3854450"/>
                <a:ext cx="615950" cy="117475"/>
              </a:xfrm>
              <a:custGeom>
                <a:avLst/>
                <a:gdLst>
                  <a:gd name="T0" fmla="*/ 15 w 164"/>
                  <a:gd name="T1" fmla="*/ 31 h 31"/>
                  <a:gd name="T2" fmla="*/ 149 w 164"/>
                  <a:gd name="T3" fmla="*/ 31 h 31"/>
                  <a:gd name="T4" fmla="*/ 164 w 164"/>
                  <a:gd name="T5" fmla="*/ 15 h 31"/>
                  <a:gd name="T6" fmla="*/ 149 w 164"/>
                  <a:gd name="T7" fmla="*/ 0 h 31"/>
                  <a:gd name="T8" fmla="*/ 15 w 164"/>
                  <a:gd name="T9" fmla="*/ 0 h 31"/>
                  <a:gd name="T10" fmla="*/ 0 w 164"/>
                  <a:gd name="T11" fmla="*/ 15 h 31"/>
                  <a:gd name="T12" fmla="*/ 15 w 164"/>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64" h="31">
                    <a:moveTo>
                      <a:pt x="15" y="31"/>
                    </a:moveTo>
                    <a:cubicBezTo>
                      <a:pt x="149" y="31"/>
                      <a:pt x="149" y="31"/>
                      <a:pt x="149" y="31"/>
                    </a:cubicBezTo>
                    <a:cubicBezTo>
                      <a:pt x="157" y="31"/>
                      <a:pt x="164" y="24"/>
                      <a:pt x="164" y="15"/>
                    </a:cubicBezTo>
                    <a:cubicBezTo>
                      <a:pt x="164" y="7"/>
                      <a:pt x="157" y="0"/>
                      <a:pt x="149" y="0"/>
                    </a:cubicBezTo>
                    <a:cubicBezTo>
                      <a:pt x="15" y="0"/>
                      <a:pt x="15" y="0"/>
                      <a:pt x="15" y="0"/>
                    </a:cubicBezTo>
                    <a:cubicBezTo>
                      <a:pt x="7" y="0"/>
                      <a:pt x="0" y="7"/>
                      <a:pt x="0" y="15"/>
                    </a:cubicBezTo>
                    <a:cubicBezTo>
                      <a:pt x="0" y="24"/>
                      <a:pt x="7" y="31"/>
                      <a:pt x="15"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sp>
          <p:nvSpPr>
            <p:cNvPr id="189" name="Freeform: Shape 45">
              <a:extLst>
                <a:ext uri="{FF2B5EF4-FFF2-40B4-BE49-F238E27FC236}">
                  <a16:creationId xmlns:a16="http://schemas.microsoft.com/office/drawing/2014/main" id="{4110315A-67DA-CAC9-F710-BEC0EE82FD15}"/>
                </a:ext>
              </a:extLst>
            </p:cNvPr>
            <p:cNvSpPr/>
            <p:nvPr/>
          </p:nvSpPr>
          <p:spPr>
            <a:xfrm rot="16200000">
              <a:off x="1817714" y="1219092"/>
              <a:ext cx="154432" cy="154432"/>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rgbClr val="FFFFFF"/>
            </a:solidFill>
            <a:ln cap="flat">
              <a:noFill/>
              <a:prstDash val="solid"/>
            </a:ln>
          </p:spPr>
          <p:txBody>
            <a:bodyPr vert="horz" wrap="square" lIns="90000" tIns="45000" rIns="90000" bIns="45000" anchor="ctr" anchorCtr="1" compatLnSpc="0">
              <a:noAutofit/>
            </a:bodyPr>
            <a:lstStyle/>
            <a:p>
              <a:pPr marL="0" marR="0" lvl="0" indent="0" defTabSz="457166"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Arial" pitchFamily="18"/>
                <a:ea typeface="Arial Unicode MS" pitchFamily="2"/>
                <a:cs typeface="Arial Unicode MS" pitchFamily="2"/>
              </a:endParaRPr>
            </a:p>
          </p:txBody>
        </p:sp>
        <p:sp>
          <p:nvSpPr>
            <p:cNvPr id="190" name="Freeform: Shape 46">
              <a:extLst>
                <a:ext uri="{FF2B5EF4-FFF2-40B4-BE49-F238E27FC236}">
                  <a16:creationId xmlns:a16="http://schemas.microsoft.com/office/drawing/2014/main" id="{A490BD01-6DC1-753E-1339-6C8DCE543EAE}"/>
                </a:ext>
              </a:extLst>
            </p:cNvPr>
            <p:cNvSpPr/>
            <p:nvPr/>
          </p:nvSpPr>
          <p:spPr>
            <a:xfrm rot="16200000">
              <a:off x="1832332" y="1645719"/>
              <a:ext cx="154432" cy="154432"/>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rgbClr val="FFFFFF"/>
            </a:solidFill>
            <a:ln cap="flat">
              <a:noFill/>
              <a:prstDash val="solid"/>
            </a:ln>
          </p:spPr>
          <p:txBody>
            <a:bodyPr vert="horz" wrap="square" lIns="90000" tIns="45000" rIns="90000" bIns="45000" anchor="ctr" anchorCtr="1" compatLnSpc="0">
              <a:noAutofit/>
            </a:bodyPr>
            <a:lstStyle/>
            <a:p>
              <a:pPr marL="0" marR="0" lvl="0" indent="0" defTabSz="457166"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Arial" pitchFamily="18"/>
                <a:ea typeface="Arial Unicode MS" pitchFamily="2"/>
                <a:cs typeface="Arial Unicode MS" pitchFamily="2"/>
              </a:endParaRPr>
            </a:p>
          </p:txBody>
        </p:sp>
        <p:sp>
          <p:nvSpPr>
            <p:cNvPr id="191" name="Freeform: Shape 47">
              <a:extLst>
                <a:ext uri="{FF2B5EF4-FFF2-40B4-BE49-F238E27FC236}">
                  <a16:creationId xmlns:a16="http://schemas.microsoft.com/office/drawing/2014/main" id="{15C4E41A-D6AA-596A-CB08-2898D1DFC120}"/>
                </a:ext>
              </a:extLst>
            </p:cNvPr>
            <p:cNvSpPr/>
            <p:nvPr/>
          </p:nvSpPr>
          <p:spPr>
            <a:xfrm rot="16200000">
              <a:off x="1927920" y="2090331"/>
              <a:ext cx="154432" cy="154432"/>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rgbClr val="FFFFFF"/>
            </a:solidFill>
            <a:ln cap="flat">
              <a:noFill/>
              <a:prstDash val="solid"/>
            </a:ln>
          </p:spPr>
          <p:txBody>
            <a:bodyPr vert="horz" wrap="square" lIns="90000" tIns="45000" rIns="90000" bIns="45000" anchor="ctr" anchorCtr="1" compatLnSpc="0">
              <a:noAutofit/>
            </a:bodyPr>
            <a:lstStyle/>
            <a:p>
              <a:pPr marL="0" marR="0" lvl="0" indent="0" defTabSz="457166"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Arial" pitchFamily="18"/>
                <a:ea typeface="Arial Unicode MS" pitchFamily="2"/>
                <a:cs typeface="Arial Unicode MS" pitchFamily="2"/>
              </a:endParaRPr>
            </a:p>
          </p:txBody>
        </p:sp>
        <p:sp>
          <p:nvSpPr>
            <p:cNvPr id="192" name="Freeform: Shape 48">
              <a:extLst>
                <a:ext uri="{FF2B5EF4-FFF2-40B4-BE49-F238E27FC236}">
                  <a16:creationId xmlns:a16="http://schemas.microsoft.com/office/drawing/2014/main" id="{4F607E86-43D4-15D8-5821-FDBB84053251}"/>
                </a:ext>
              </a:extLst>
            </p:cNvPr>
            <p:cNvSpPr/>
            <p:nvPr/>
          </p:nvSpPr>
          <p:spPr>
            <a:xfrm rot="16200000">
              <a:off x="1867969" y="2571352"/>
              <a:ext cx="154432" cy="154432"/>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rgbClr val="FFFFFF"/>
            </a:solidFill>
            <a:ln cap="flat">
              <a:noFill/>
              <a:prstDash val="solid"/>
            </a:ln>
          </p:spPr>
          <p:txBody>
            <a:bodyPr vert="horz" wrap="square" lIns="90000" tIns="45000" rIns="90000" bIns="45000" anchor="ctr" anchorCtr="1" compatLnSpc="0">
              <a:noAutofit/>
            </a:bodyPr>
            <a:lstStyle/>
            <a:p>
              <a:pPr marL="0" marR="0" lvl="0" indent="0" defTabSz="457166"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Arial" pitchFamily="18"/>
                <a:ea typeface="Arial Unicode MS" pitchFamily="2"/>
                <a:cs typeface="Arial Unicode MS" pitchFamily="2"/>
              </a:endParaRPr>
            </a:p>
          </p:txBody>
        </p:sp>
        <p:cxnSp>
          <p:nvCxnSpPr>
            <p:cNvPr id="193" name="Straight Connector 192">
              <a:extLst>
                <a:ext uri="{FF2B5EF4-FFF2-40B4-BE49-F238E27FC236}">
                  <a16:creationId xmlns:a16="http://schemas.microsoft.com/office/drawing/2014/main" id="{9B006462-E634-79BB-C6CB-B6776AAE3273}"/>
                </a:ext>
              </a:extLst>
            </p:cNvPr>
            <p:cNvCxnSpPr>
              <a:cxnSpLocks/>
            </p:cNvCxnSpPr>
            <p:nvPr/>
          </p:nvCxnSpPr>
          <p:spPr>
            <a:xfrm>
              <a:off x="2250274" y="890975"/>
              <a:ext cx="0" cy="2219701"/>
            </a:xfrm>
            <a:prstGeom prst="line">
              <a:avLst/>
            </a:prstGeom>
            <a:noFill/>
            <a:ln w="19050" cap="rnd" cmpd="sng" algn="ctr">
              <a:solidFill>
                <a:srgbClr val="FFFFFF"/>
              </a:solidFill>
              <a:prstDash val="sysDash"/>
              <a:round/>
              <a:headEnd type="none" w="med" len="med"/>
              <a:tailEnd type="none" w="med" len="med"/>
            </a:ln>
            <a:effectLst/>
          </p:spPr>
        </p:cxnSp>
        <p:sp>
          <p:nvSpPr>
            <p:cNvPr id="194" name="Line 15">
              <a:extLst>
                <a:ext uri="{FF2B5EF4-FFF2-40B4-BE49-F238E27FC236}">
                  <a16:creationId xmlns:a16="http://schemas.microsoft.com/office/drawing/2014/main" id="{B366837B-AE48-10EB-417C-19D2D30F55D4}"/>
                </a:ext>
              </a:extLst>
            </p:cNvPr>
            <p:cNvSpPr>
              <a:spLocks noChangeShapeType="1"/>
            </p:cNvSpPr>
            <p:nvPr/>
          </p:nvSpPr>
          <p:spPr bwMode="auto">
            <a:xfrm flipH="1">
              <a:off x="2862637" y="1687692"/>
              <a:ext cx="629246" cy="0"/>
            </a:xfrm>
            <a:prstGeom prst="line">
              <a:avLst/>
            </a:prstGeom>
            <a:noFill/>
            <a:ln w="22225">
              <a:solidFill>
                <a:srgbClr val="282828">
                  <a:lumMod val="75000"/>
                  <a:lumOff val="2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95" name="Freeform 16">
              <a:extLst>
                <a:ext uri="{FF2B5EF4-FFF2-40B4-BE49-F238E27FC236}">
                  <a16:creationId xmlns:a16="http://schemas.microsoft.com/office/drawing/2014/main" id="{EAA37A70-E3CD-5515-C8AD-04371F344CC9}"/>
                </a:ext>
              </a:extLst>
            </p:cNvPr>
            <p:cNvSpPr>
              <a:spLocks/>
            </p:cNvSpPr>
            <p:nvPr/>
          </p:nvSpPr>
          <p:spPr bwMode="auto">
            <a:xfrm>
              <a:off x="3031397" y="1313607"/>
              <a:ext cx="493590" cy="368376"/>
            </a:xfrm>
            <a:custGeom>
              <a:avLst/>
              <a:gdLst>
                <a:gd name="T0" fmla="*/ 0 w 1063"/>
                <a:gd name="T1" fmla="*/ 0 h 346"/>
                <a:gd name="T2" fmla="*/ 0 w 1063"/>
                <a:gd name="T3" fmla="*/ 0 h 346"/>
                <a:gd name="T4" fmla="*/ 52 w 1063"/>
                <a:gd name="T5" fmla="*/ 1 h 346"/>
                <a:gd name="T6" fmla="*/ 101 w 1063"/>
                <a:gd name="T7" fmla="*/ 3 h 346"/>
                <a:gd name="T8" fmla="*/ 147 w 1063"/>
                <a:gd name="T9" fmla="*/ 9 h 346"/>
                <a:gd name="T10" fmla="*/ 189 w 1063"/>
                <a:gd name="T11" fmla="*/ 15 h 346"/>
                <a:gd name="T12" fmla="*/ 230 w 1063"/>
                <a:gd name="T13" fmla="*/ 23 h 346"/>
                <a:gd name="T14" fmla="*/ 268 w 1063"/>
                <a:gd name="T15" fmla="*/ 32 h 346"/>
                <a:gd name="T16" fmla="*/ 303 w 1063"/>
                <a:gd name="T17" fmla="*/ 43 h 346"/>
                <a:gd name="T18" fmla="*/ 337 w 1063"/>
                <a:gd name="T19" fmla="*/ 54 h 346"/>
                <a:gd name="T20" fmla="*/ 369 w 1063"/>
                <a:gd name="T21" fmla="*/ 67 h 346"/>
                <a:gd name="T22" fmla="*/ 400 w 1063"/>
                <a:gd name="T23" fmla="*/ 80 h 346"/>
                <a:gd name="T24" fmla="*/ 429 w 1063"/>
                <a:gd name="T25" fmla="*/ 95 h 346"/>
                <a:gd name="T26" fmla="*/ 456 w 1063"/>
                <a:gd name="T27" fmla="*/ 110 h 346"/>
                <a:gd name="T28" fmla="*/ 483 w 1063"/>
                <a:gd name="T29" fmla="*/ 126 h 346"/>
                <a:gd name="T30" fmla="*/ 509 w 1063"/>
                <a:gd name="T31" fmla="*/ 142 h 346"/>
                <a:gd name="T32" fmla="*/ 559 w 1063"/>
                <a:gd name="T33" fmla="*/ 173 h 346"/>
                <a:gd name="T34" fmla="*/ 609 w 1063"/>
                <a:gd name="T35" fmla="*/ 206 h 346"/>
                <a:gd name="T36" fmla="*/ 659 w 1063"/>
                <a:gd name="T37" fmla="*/ 237 h 346"/>
                <a:gd name="T38" fmla="*/ 685 w 1063"/>
                <a:gd name="T39" fmla="*/ 252 h 346"/>
                <a:gd name="T40" fmla="*/ 711 w 1063"/>
                <a:gd name="T41" fmla="*/ 266 h 346"/>
                <a:gd name="T42" fmla="*/ 739 w 1063"/>
                <a:gd name="T43" fmla="*/ 280 h 346"/>
                <a:gd name="T44" fmla="*/ 768 w 1063"/>
                <a:gd name="T45" fmla="*/ 292 h 346"/>
                <a:gd name="T46" fmla="*/ 798 w 1063"/>
                <a:gd name="T47" fmla="*/ 304 h 346"/>
                <a:gd name="T48" fmla="*/ 830 w 1063"/>
                <a:gd name="T49" fmla="*/ 315 h 346"/>
                <a:gd name="T50" fmla="*/ 863 w 1063"/>
                <a:gd name="T51" fmla="*/ 324 h 346"/>
                <a:gd name="T52" fmla="*/ 898 w 1063"/>
                <a:gd name="T53" fmla="*/ 332 h 346"/>
                <a:gd name="T54" fmla="*/ 936 w 1063"/>
                <a:gd name="T55" fmla="*/ 338 h 346"/>
                <a:gd name="T56" fmla="*/ 976 w 1063"/>
                <a:gd name="T57" fmla="*/ 343 h 346"/>
                <a:gd name="T58" fmla="*/ 1018 w 1063"/>
                <a:gd name="T59" fmla="*/ 345 h 346"/>
                <a:gd name="T60" fmla="*/ 1063 w 1063"/>
                <a:gd name="T61"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346">
                  <a:moveTo>
                    <a:pt x="0" y="0"/>
                  </a:moveTo>
                  <a:lnTo>
                    <a:pt x="0" y="0"/>
                  </a:lnTo>
                  <a:lnTo>
                    <a:pt x="52" y="1"/>
                  </a:lnTo>
                  <a:lnTo>
                    <a:pt x="101" y="3"/>
                  </a:lnTo>
                  <a:lnTo>
                    <a:pt x="147" y="9"/>
                  </a:lnTo>
                  <a:lnTo>
                    <a:pt x="189" y="15"/>
                  </a:lnTo>
                  <a:lnTo>
                    <a:pt x="230" y="23"/>
                  </a:lnTo>
                  <a:lnTo>
                    <a:pt x="268" y="32"/>
                  </a:lnTo>
                  <a:lnTo>
                    <a:pt x="303" y="43"/>
                  </a:lnTo>
                  <a:lnTo>
                    <a:pt x="337" y="54"/>
                  </a:lnTo>
                  <a:lnTo>
                    <a:pt x="369" y="67"/>
                  </a:lnTo>
                  <a:lnTo>
                    <a:pt x="400" y="80"/>
                  </a:lnTo>
                  <a:lnTo>
                    <a:pt x="429" y="95"/>
                  </a:lnTo>
                  <a:lnTo>
                    <a:pt x="456" y="110"/>
                  </a:lnTo>
                  <a:lnTo>
                    <a:pt x="483" y="126"/>
                  </a:lnTo>
                  <a:lnTo>
                    <a:pt x="509" y="142"/>
                  </a:lnTo>
                  <a:lnTo>
                    <a:pt x="559" y="173"/>
                  </a:lnTo>
                  <a:lnTo>
                    <a:pt x="609" y="206"/>
                  </a:lnTo>
                  <a:lnTo>
                    <a:pt x="659" y="237"/>
                  </a:lnTo>
                  <a:lnTo>
                    <a:pt x="685" y="252"/>
                  </a:lnTo>
                  <a:lnTo>
                    <a:pt x="711" y="266"/>
                  </a:lnTo>
                  <a:lnTo>
                    <a:pt x="739" y="280"/>
                  </a:lnTo>
                  <a:lnTo>
                    <a:pt x="768" y="292"/>
                  </a:lnTo>
                  <a:lnTo>
                    <a:pt x="798" y="304"/>
                  </a:lnTo>
                  <a:lnTo>
                    <a:pt x="830" y="315"/>
                  </a:lnTo>
                  <a:lnTo>
                    <a:pt x="863" y="324"/>
                  </a:lnTo>
                  <a:lnTo>
                    <a:pt x="898" y="332"/>
                  </a:lnTo>
                  <a:lnTo>
                    <a:pt x="936" y="338"/>
                  </a:lnTo>
                  <a:lnTo>
                    <a:pt x="976" y="343"/>
                  </a:lnTo>
                  <a:lnTo>
                    <a:pt x="1018" y="345"/>
                  </a:lnTo>
                  <a:lnTo>
                    <a:pt x="1063" y="346"/>
                  </a:lnTo>
                </a:path>
              </a:pathLst>
            </a:custGeom>
            <a:noFill/>
            <a:ln w="22225">
              <a:solidFill>
                <a:srgbClr val="282828">
                  <a:lumMod val="75000"/>
                  <a:lumOff val="2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96" name="Freeform 25">
              <a:extLst>
                <a:ext uri="{FF2B5EF4-FFF2-40B4-BE49-F238E27FC236}">
                  <a16:creationId xmlns:a16="http://schemas.microsoft.com/office/drawing/2014/main" id="{A7B942E2-2830-9FD8-2D0D-172F26CF2CE7}"/>
                </a:ext>
              </a:extLst>
            </p:cNvPr>
            <p:cNvSpPr>
              <a:spLocks/>
            </p:cNvSpPr>
            <p:nvPr/>
          </p:nvSpPr>
          <p:spPr bwMode="auto">
            <a:xfrm>
              <a:off x="3861837" y="1687693"/>
              <a:ext cx="552233" cy="363950"/>
            </a:xfrm>
            <a:custGeom>
              <a:avLst/>
              <a:gdLst>
                <a:gd name="T0" fmla="*/ 1060 w 1060"/>
                <a:gd name="T1" fmla="*/ 326 h 326"/>
                <a:gd name="T2" fmla="*/ 1060 w 1060"/>
                <a:gd name="T3" fmla="*/ 326 h 326"/>
                <a:gd name="T4" fmla="*/ 1013 w 1060"/>
                <a:gd name="T5" fmla="*/ 325 h 326"/>
                <a:gd name="T6" fmla="*/ 968 w 1060"/>
                <a:gd name="T7" fmla="*/ 323 h 326"/>
                <a:gd name="T8" fmla="*/ 927 w 1060"/>
                <a:gd name="T9" fmla="*/ 318 h 326"/>
                <a:gd name="T10" fmla="*/ 887 w 1060"/>
                <a:gd name="T11" fmla="*/ 312 h 326"/>
                <a:gd name="T12" fmla="*/ 850 w 1060"/>
                <a:gd name="T13" fmla="*/ 305 h 326"/>
                <a:gd name="T14" fmla="*/ 814 w 1060"/>
                <a:gd name="T15" fmla="*/ 296 h 326"/>
                <a:gd name="T16" fmla="*/ 781 w 1060"/>
                <a:gd name="T17" fmla="*/ 287 h 326"/>
                <a:gd name="T18" fmla="*/ 750 w 1060"/>
                <a:gd name="T19" fmla="*/ 275 h 326"/>
                <a:gd name="T20" fmla="*/ 719 w 1060"/>
                <a:gd name="T21" fmla="*/ 263 h 326"/>
                <a:gd name="T22" fmla="*/ 691 w 1060"/>
                <a:gd name="T23" fmla="*/ 250 h 326"/>
                <a:gd name="T24" fmla="*/ 663 w 1060"/>
                <a:gd name="T25" fmla="*/ 237 h 326"/>
                <a:gd name="T26" fmla="*/ 637 w 1060"/>
                <a:gd name="T27" fmla="*/ 223 h 326"/>
                <a:gd name="T28" fmla="*/ 585 w 1060"/>
                <a:gd name="T29" fmla="*/ 194 h 326"/>
                <a:gd name="T30" fmla="*/ 535 w 1060"/>
                <a:gd name="T31" fmla="*/ 163 h 326"/>
                <a:gd name="T32" fmla="*/ 485 w 1060"/>
                <a:gd name="T33" fmla="*/ 133 h 326"/>
                <a:gd name="T34" fmla="*/ 459 w 1060"/>
                <a:gd name="T35" fmla="*/ 118 h 326"/>
                <a:gd name="T36" fmla="*/ 433 w 1060"/>
                <a:gd name="T37" fmla="*/ 103 h 326"/>
                <a:gd name="T38" fmla="*/ 406 w 1060"/>
                <a:gd name="T39" fmla="*/ 90 h 326"/>
                <a:gd name="T40" fmla="*/ 378 w 1060"/>
                <a:gd name="T41" fmla="*/ 76 h 326"/>
                <a:gd name="T42" fmla="*/ 348 w 1060"/>
                <a:gd name="T43" fmla="*/ 64 h 326"/>
                <a:gd name="T44" fmla="*/ 318 w 1060"/>
                <a:gd name="T45" fmla="*/ 51 h 326"/>
                <a:gd name="T46" fmla="*/ 286 w 1060"/>
                <a:gd name="T47" fmla="*/ 40 h 326"/>
                <a:gd name="T48" fmla="*/ 252 w 1060"/>
                <a:gd name="T49" fmla="*/ 31 h 326"/>
                <a:gd name="T50" fmla="*/ 216 w 1060"/>
                <a:gd name="T51" fmla="*/ 22 h 326"/>
                <a:gd name="T52" fmla="*/ 177 w 1060"/>
                <a:gd name="T53" fmla="*/ 15 h 326"/>
                <a:gd name="T54" fmla="*/ 136 w 1060"/>
                <a:gd name="T55" fmla="*/ 8 h 326"/>
                <a:gd name="T56" fmla="*/ 93 w 1060"/>
                <a:gd name="T57" fmla="*/ 4 h 326"/>
                <a:gd name="T58" fmla="*/ 48 w 1060"/>
                <a:gd name="T59" fmla="*/ 1 h 326"/>
                <a:gd name="T60" fmla="*/ 0 w 1060"/>
                <a:gd name="T6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0" h="326">
                  <a:moveTo>
                    <a:pt x="1060" y="326"/>
                  </a:moveTo>
                  <a:lnTo>
                    <a:pt x="1060" y="326"/>
                  </a:lnTo>
                  <a:lnTo>
                    <a:pt x="1013" y="325"/>
                  </a:lnTo>
                  <a:lnTo>
                    <a:pt x="968" y="323"/>
                  </a:lnTo>
                  <a:lnTo>
                    <a:pt x="927" y="318"/>
                  </a:lnTo>
                  <a:lnTo>
                    <a:pt x="887" y="312"/>
                  </a:lnTo>
                  <a:lnTo>
                    <a:pt x="850" y="305"/>
                  </a:lnTo>
                  <a:lnTo>
                    <a:pt x="814" y="296"/>
                  </a:lnTo>
                  <a:lnTo>
                    <a:pt x="781" y="287"/>
                  </a:lnTo>
                  <a:lnTo>
                    <a:pt x="750" y="275"/>
                  </a:lnTo>
                  <a:lnTo>
                    <a:pt x="719" y="263"/>
                  </a:lnTo>
                  <a:lnTo>
                    <a:pt x="691" y="250"/>
                  </a:lnTo>
                  <a:lnTo>
                    <a:pt x="663" y="237"/>
                  </a:lnTo>
                  <a:lnTo>
                    <a:pt x="637" y="223"/>
                  </a:lnTo>
                  <a:lnTo>
                    <a:pt x="585" y="194"/>
                  </a:lnTo>
                  <a:lnTo>
                    <a:pt x="535" y="163"/>
                  </a:lnTo>
                  <a:lnTo>
                    <a:pt x="485" y="133"/>
                  </a:lnTo>
                  <a:lnTo>
                    <a:pt x="459" y="118"/>
                  </a:lnTo>
                  <a:lnTo>
                    <a:pt x="433" y="103"/>
                  </a:lnTo>
                  <a:lnTo>
                    <a:pt x="406" y="90"/>
                  </a:lnTo>
                  <a:lnTo>
                    <a:pt x="378" y="76"/>
                  </a:lnTo>
                  <a:lnTo>
                    <a:pt x="348" y="64"/>
                  </a:lnTo>
                  <a:lnTo>
                    <a:pt x="318" y="51"/>
                  </a:lnTo>
                  <a:lnTo>
                    <a:pt x="286" y="40"/>
                  </a:lnTo>
                  <a:lnTo>
                    <a:pt x="252" y="31"/>
                  </a:lnTo>
                  <a:lnTo>
                    <a:pt x="216" y="22"/>
                  </a:lnTo>
                  <a:lnTo>
                    <a:pt x="177" y="15"/>
                  </a:lnTo>
                  <a:lnTo>
                    <a:pt x="136" y="8"/>
                  </a:lnTo>
                  <a:lnTo>
                    <a:pt x="93" y="4"/>
                  </a:lnTo>
                  <a:lnTo>
                    <a:pt x="48" y="1"/>
                  </a:lnTo>
                  <a:lnTo>
                    <a:pt x="0" y="0"/>
                  </a:lnTo>
                </a:path>
              </a:pathLst>
            </a:custGeom>
            <a:noFill/>
            <a:ln w="222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97" name="Freeform 26">
              <a:extLst>
                <a:ext uri="{FF2B5EF4-FFF2-40B4-BE49-F238E27FC236}">
                  <a16:creationId xmlns:a16="http://schemas.microsoft.com/office/drawing/2014/main" id="{376B2A33-3DF7-0C9E-C9EE-5CC324DF9AB3}"/>
                </a:ext>
              </a:extLst>
            </p:cNvPr>
            <p:cNvSpPr>
              <a:spLocks/>
            </p:cNvSpPr>
            <p:nvPr/>
          </p:nvSpPr>
          <p:spPr bwMode="auto">
            <a:xfrm>
              <a:off x="3841896" y="2051644"/>
              <a:ext cx="572176" cy="362837"/>
            </a:xfrm>
            <a:custGeom>
              <a:avLst/>
              <a:gdLst>
                <a:gd name="T0" fmla="*/ 1060 w 1060"/>
                <a:gd name="T1" fmla="*/ 0 h 325"/>
                <a:gd name="T2" fmla="*/ 1060 w 1060"/>
                <a:gd name="T3" fmla="*/ 0 h 325"/>
                <a:gd name="T4" fmla="*/ 1013 w 1060"/>
                <a:gd name="T5" fmla="*/ 1 h 325"/>
                <a:gd name="T6" fmla="*/ 968 w 1060"/>
                <a:gd name="T7" fmla="*/ 4 h 325"/>
                <a:gd name="T8" fmla="*/ 927 w 1060"/>
                <a:gd name="T9" fmla="*/ 8 h 325"/>
                <a:gd name="T10" fmla="*/ 887 w 1060"/>
                <a:gd name="T11" fmla="*/ 14 h 325"/>
                <a:gd name="T12" fmla="*/ 850 w 1060"/>
                <a:gd name="T13" fmla="*/ 22 h 325"/>
                <a:gd name="T14" fmla="*/ 814 w 1060"/>
                <a:gd name="T15" fmla="*/ 30 h 325"/>
                <a:gd name="T16" fmla="*/ 781 w 1060"/>
                <a:gd name="T17" fmla="*/ 40 h 325"/>
                <a:gd name="T18" fmla="*/ 750 w 1060"/>
                <a:gd name="T19" fmla="*/ 51 h 325"/>
                <a:gd name="T20" fmla="*/ 719 w 1060"/>
                <a:gd name="T21" fmla="*/ 63 h 325"/>
                <a:gd name="T22" fmla="*/ 691 w 1060"/>
                <a:gd name="T23" fmla="*/ 76 h 325"/>
                <a:gd name="T24" fmla="*/ 663 w 1060"/>
                <a:gd name="T25" fmla="*/ 89 h 325"/>
                <a:gd name="T26" fmla="*/ 637 w 1060"/>
                <a:gd name="T27" fmla="*/ 103 h 325"/>
                <a:gd name="T28" fmla="*/ 585 w 1060"/>
                <a:gd name="T29" fmla="*/ 133 h 325"/>
                <a:gd name="T30" fmla="*/ 535 w 1060"/>
                <a:gd name="T31" fmla="*/ 163 h 325"/>
                <a:gd name="T32" fmla="*/ 485 w 1060"/>
                <a:gd name="T33" fmla="*/ 193 h 325"/>
                <a:gd name="T34" fmla="*/ 459 w 1060"/>
                <a:gd name="T35" fmla="*/ 209 h 325"/>
                <a:gd name="T36" fmla="*/ 433 w 1060"/>
                <a:gd name="T37" fmla="*/ 222 h 325"/>
                <a:gd name="T38" fmla="*/ 406 w 1060"/>
                <a:gd name="T39" fmla="*/ 237 h 325"/>
                <a:gd name="T40" fmla="*/ 378 w 1060"/>
                <a:gd name="T41" fmla="*/ 250 h 325"/>
                <a:gd name="T42" fmla="*/ 348 w 1060"/>
                <a:gd name="T43" fmla="*/ 263 h 325"/>
                <a:gd name="T44" fmla="*/ 318 w 1060"/>
                <a:gd name="T45" fmla="*/ 274 h 325"/>
                <a:gd name="T46" fmla="*/ 286 w 1060"/>
                <a:gd name="T47" fmla="*/ 285 h 325"/>
                <a:gd name="T48" fmla="*/ 252 w 1060"/>
                <a:gd name="T49" fmla="*/ 296 h 325"/>
                <a:gd name="T50" fmla="*/ 216 w 1060"/>
                <a:gd name="T51" fmla="*/ 305 h 325"/>
                <a:gd name="T52" fmla="*/ 177 w 1060"/>
                <a:gd name="T53" fmla="*/ 312 h 325"/>
                <a:gd name="T54" fmla="*/ 136 w 1060"/>
                <a:gd name="T55" fmla="*/ 317 h 325"/>
                <a:gd name="T56" fmla="*/ 93 w 1060"/>
                <a:gd name="T57" fmla="*/ 322 h 325"/>
                <a:gd name="T58" fmla="*/ 48 w 1060"/>
                <a:gd name="T59" fmla="*/ 325 h 325"/>
                <a:gd name="T60" fmla="*/ 0 w 1060"/>
                <a:gd name="T61"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0" h="325">
                  <a:moveTo>
                    <a:pt x="1060" y="0"/>
                  </a:moveTo>
                  <a:lnTo>
                    <a:pt x="1060" y="0"/>
                  </a:lnTo>
                  <a:lnTo>
                    <a:pt x="1013" y="1"/>
                  </a:lnTo>
                  <a:lnTo>
                    <a:pt x="968" y="4"/>
                  </a:lnTo>
                  <a:lnTo>
                    <a:pt x="927" y="8"/>
                  </a:lnTo>
                  <a:lnTo>
                    <a:pt x="887" y="14"/>
                  </a:lnTo>
                  <a:lnTo>
                    <a:pt x="850" y="22"/>
                  </a:lnTo>
                  <a:lnTo>
                    <a:pt x="814" y="30"/>
                  </a:lnTo>
                  <a:lnTo>
                    <a:pt x="781" y="40"/>
                  </a:lnTo>
                  <a:lnTo>
                    <a:pt x="750" y="51"/>
                  </a:lnTo>
                  <a:lnTo>
                    <a:pt x="719" y="63"/>
                  </a:lnTo>
                  <a:lnTo>
                    <a:pt x="691" y="76"/>
                  </a:lnTo>
                  <a:lnTo>
                    <a:pt x="663" y="89"/>
                  </a:lnTo>
                  <a:lnTo>
                    <a:pt x="637" y="103"/>
                  </a:lnTo>
                  <a:lnTo>
                    <a:pt x="585" y="133"/>
                  </a:lnTo>
                  <a:lnTo>
                    <a:pt x="535" y="163"/>
                  </a:lnTo>
                  <a:lnTo>
                    <a:pt x="485" y="193"/>
                  </a:lnTo>
                  <a:lnTo>
                    <a:pt x="459" y="209"/>
                  </a:lnTo>
                  <a:lnTo>
                    <a:pt x="433" y="222"/>
                  </a:lnTo>
                  <a:lnTo>
                    <a:pt x="406" y="237"/>
                  </a:lnTo>
                  <a:lnTo>
                    <a:pt x="378" y="250"/>
                  </a:lnTo>
                  <a:lnTo>
                    <a:pt x="348" y="263"/>
                  </a:lnTo>
                  <a:lnTo>
                    <a:pt x="318" y="274"/>
                  </a:lnTo>
                  <a:lnTo>
                    <a:pt x="286" y="285"/>
                  </a:lnTo>
                  <a:lnTo>
                    <a:pt x="252" y="296"/>
                  </a:lnTo>
                  <a:lnTo>
                    <a:pt x="216" y="305"/>
                  </a:lnTo>
                  <a:lnTo>
                    <a:pt x="177" y="312"/>
                  </a:lnTo>
                  <a:lnTo>
                    <a:pt x="136" y="317"/>
                  </a:lnTo>
                  <a:lnTo>
                    <a:pt x="93" y="322"/>
                  </a:lnTo>
                  <a:lnTo>
                    <a:pt x="48" y="325"/>
                  </a:lnTo>
                  <a:lnTo>
                    <a:pt x="0" y="325"/>
                  </a:lnTo>
                </a:path>
              </a:pathLst>
            </a:custGeom>
            <a:noFill/>
            <a:ln w="222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98" name="Freeform: Shape 54">
              <a:extLst>
                <a:ext uri="{FF2B5EF4-FFF2-40B4-BE49-F238E27FC236}">
                  <a16:creationId xmlns:a16="http://schemas.microsoft.com/office/drawing/2014/main" id="{9AFEE8B7-AEC4-28EB-16A9-C894D26939D4}"/>
                </a:ext>
              </a:extLst>
            </p:cNvPr>
            <p:cNvSpPr/>
            <p:nvPr/>
          </p:nvSpPr>
          <p:spPr>
            <a:xfrm rot="8100000">
              <a:off x="2666013" y="1260130"/>
              <a:ext cx="154630" cy="141662"/>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rgbClr val="005073">
                <a:lumMod val="60000"/>
                <a:lumOff val="40000"/>
              </a:srgbClr>
            </a:solidFill>
            <a:ln cap="flat">
              <a:noFill/>
              <a:prstDash val="solid"/>
            </a:ln>
          </p:spPr>
          <p:txBody>
            <a:bodyPr vert="horz" wrap="square" lIns="90000" tIns="45000" rIns="90000" bIns="45000" anchor="ctr" anchorCtr="1" compatLnSpc="0">
              <a:noAutofit/>
            </a:bodyPr>
            <a:lstStyle/>
            <a:p>
              <a:pPr marL="0" marR="0" lvl="0" indent="0" defTabSz="457166"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BAB2C"/>
                </a:solidFill>
                <a:effectLst/>
                <a:uLnTx/>
                <a:uFillTx/>
                <a:latin typeface="Arial" pitchFamily="18"/>
                <a:ea typeface="Arial Unicode MS" pitchFamily="2"/>
                <a:cs typeface="Arial Unicode MS" pitchFamily="2"/>
              </a:endParaRPr>
            </a:p>
          </p:txBody>
        </p:sp>
        <p:sp>
          <p:nvSpPr>
            <p:cNvPr id="199" name="Freeform: Shape 55">
              <a:extLst>
                <a:ext uri="{FF2B5EF4-FFF2-40B4-BE49-F238E27FC236}">
                  <a16:creationId xmlns:a16="http://schemas.microsoft.com/office/drawing/2014/main" id="{5CB2681A-1C98-08C7-C569-C2E321EE2F55}"/>
                </a:ext>
              </a:extLst>
            </p:cNvPr>
            <p:cNvSpPr/>
            <p:nvPr/>
          </p:nvSpPr>
          <p:spPr>
            <a:xfrm rot="8100000">
              <a:off x="2474128" y="1634692"/>
              <a:ext cx="154630" cy="141662"/>
            </a:xfrm>
            <a:custGeom>
              <a:avLst/>
              <a:gdLst>
                <a:gd name="connsiteX0" fmla="*/ 281934 w 516328"/>
                <a:gd name="connsiteY0" fmla="*/ 31764 h 516201"/>
                <a:gd name="connsiteX1" fmla="*/ 31764 w 516328"/>
                <a:gd name="connsiteY1" fmla="*/ 281933 h 516201"/>
                <a:gd name="connsiteX2" fmla="*/ 0 w 516328"/>
                <a:gd name="connsiteY2" fmla="*/ 250170 h 516201"/>
                <a:gd name="connsiteX3" fmla="*/ 31764 w 516328"/>
                <a:gd name="connsiteY3" fmla="*/ 214341 h 516201"/>
                <a:gd name="connsiteX4" fmla="*/ 214468 w 516328"/>
                <a:gd name="connsiteY4" fmla="*/ 31764 h 516201"/>
                <a:gd name="connsiteX5" fmla="*/ 250170 w 516328"/>
                <a:gd name="connsiteY5" fmla="*/ 0 h 516201"/>
                <a:gd name="connsiteX6" fmla="*/ 281934 w 516328"/>
                <a:gd name="connsiteY6" fmla="*/ 31764 h 516201"/>
                <a:gd name="connsiteX7" fmla="*/ 401038 w 516328"/>
                <a:gd name="connsiteY7" fmla="*/ 31768 h 516201"/>
                <a:gd name="connsiteX8" fmla="*/ 31768 w 516328"/>
                <a:gd name="connsiteY8" fmla="*/ 401038 h 516201"/>
                <a:gd name="connsiteX9" fmla="*/ 0 w 516328"/>
                <a:gd name="connsiteY9" fmla="*/ 369270 h 516201"/>
                <a:gd name="connsiteX10" fmla="*/ 31768 w 516328"/>
                <a:gd name="connsiteY10" fmla="*/ 333563 h 516201"/>
                <a:gd name="connsiteX11" fmla="*/ 333563 w 516328"/>
                <a:gd name="connsiteY11" fmla="*/ 31768 h 516201"/>
                <a:gd name="connsiteX12" fmla="*/ 369270 w 516328"/>
                <a:gd name="connsiteY12" fmla="*/ 0 h 516201"/>
                <a:gd name="connsiteX13" fmla="*/ 401038 w 516328"/>
                <a:gd name="connsiteY13" fmla="*/ 31768 h 516201"/>
                <a:gd name="connsiteX14" fmla="*/ 516328 w 516328"/>
                <a:gd name="connsiteY14" fmla="*/ 31770 h 516201"/>
                <a:gd name="connsiteX15" fmla="*/ 31770 w 516328"/>
                <a:gd name="connsiteY15" fmla="*/ 516201 h 516201"/>
                <a:gd name="connsiteX16" fmla="*/ 0 w 516328"/>
                <a:gd name="connsiteY16" fmla="*/ 480491 h 516201"/>
                <a:gd name="connsiteX17" fmla="*/ 31770 w 516328"/>
                <a:gd name="connsiteY17" fmla="*/ 448721 h 516201"/>
                <a:gd name="connsiteX18" fmla="*/ 448721 w 516328"/>
                <a:gd name="connsiteY18" fmla="*/ 31770 h 516201"/>
                <a:gd name="connsiteX19" fmla="*/ 484558 w 516328"/>
                <a:gd name="connsiteY19" fmla="*/ 0 h 516201"/>
                <a:gd name="connsiteX20" fmla="*/ 516328 w 516328"/>
                <a:gd name="connsiteY20" fmla="*/ 31770 h 5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328" h="516201">
                  <a:moveTo>
                    <a:pt x="281934" y="31764"/>
                  </a:moveTo>
                  <a:cubicBezTo>
                    <a:pt x="281934" y="170761"/>
                    <a:pt x="170761" y="281933"/>
                    <a:pt x="31764" y="281933"/>
                  </a:cubicBezTo>
                  <a:cubicBezTo>
                    <a:pt x="15882" y="281933"/>
                    <a:pt x="0" y="266052"/>
                    <a:pt x="0" y="250170"/>
                  </a:cubicBezTo>
                  <a:cubicBezTo>
                    <a:pt x="0" y="230222"/>
                    <a:pt x="15882" y="214341"/>
                    <a:pt x="31764" y="214341"/>
                  </a:cubicBezTo>
                  <a:cubicBezTo>
                    <a:pt x="135059" y="214341"/>
                    <a:pt x="214468" y="130993"/>
                    <a:pt x="214468" y="31764"/>
                  </a:cubicBezTo>
                  <a:cubicBezTo>
                    <a:pt x="214468" y="11943"/>
                    <a:pt x="230350" y="0"/>
                    <a:pt x="250170" y="0"/>
                  </a:cubicBezTo>
                  <a:cubicBezTo>
                    <a:pt x="266052" y="0"/>
                    <a:pt x="281934" y="11943"/>
                    <a:pt x="281934" y="31764"/>
                  </a:cubicBezTo>
                  <a:close/>
                  <a:moveTo>
                    <a:pt x="401038" y="31768"/>
                  </a:moveTo>
                  <a:cubicBezTo>
                    <a:pt x="401038" y="234320"/>
                    <a:pt x="238259" y="401038"/>
                    <a:pt x="31768" y="401038"/>
                  </a:cubicBezTo>
                  <a:cubicBezTo>
                    <a:pt x="15884" y="401038"/>
                    <a:pt x="0" y="385154"/>
                    <a:pt x="0" y="369270"/>
                  </a:cubicBezTo>
                  <a:cubicBezTo>
                    <a:pt x="0" y="349447"/>
                    <a:pt x="15884" y="333563"/>
                    <a:pt x="31768" y="333563"/>
                  </a:cubicBezTo>
                  <a:cubicBezTo>
                    <a:pt x="198613" y="333563"/>
                    <a:pt x="333563" y="198486"/>
                    <a:pt x="333563" y="31768"/>
                  </a:cubicBezTo>
                  <a:cubicBezTo>
                    <a:pt x="333563" y="11945"/>
                    <a:pt x="349447" y="0"/>
                    <a:pt x="369270" y="0"/>
                  </a:cubicBezTo>
                  <a:cubicBezTo>
                    <a:pt x="389220" y="0"/>
                    <a:pt x="401038" y="11945"/>
                    <a:pt x="401038" y="31768"/>
                  </a:cubicBezTo>
                  <a:close/>
                  <a:moveTo>
                    <a:pt x="516328" y="31770"/>
                  </a:moveTo>
                  <a:cubicBezTo>
                    <a:pt x="516328" y="297877"/>
                    <a:pt x="301816" y="516201"/>
                    <a:pt x="31770" y="516201"/>
                  </a:cubicBezTo>
                  <a:cubicBezTo>
                    <a:pt x="15885" y="516201"/>
                    <a:pt x="0" y="500316"/>
                    <a:pt x="0" y="480491"/>
                  </a:cubicBezTo>
                  <a:cubicBezTo>
                    <a:pt x="0" y="464606"/>
                    <a:pt x="15885" y="448721"/>
                    <a:pt x="31770" y="448721"/>
                  </a:cubicBezTo>
                  <a:cubicBezTo>
                    <a:pt x="262167" y="448721"/>
                    <a:pt x="448721" y="262040"/>
                    <a:pt x="448721" y="31770"/>
                  </a:cubicBezTo>
                  <a:cubicBezTo>
                    <a:pt x="448721" y="11945"/>
                    <a:pt x="464606" y="0"/>
                    <a:pt x="484558" y="0"/>
                  </a:cubicBezTo>
                  <a:cubicBezTo>
                    <a:pt x="500443" y="0"/>
                    <a:pt x="516328" y="11946"/>
                    <a:pt x="516328" y="31770"/>
                  </a:cubicBezTo>
                  <a:close/>
                </a:path>
              </a:pathLst>
            </a:custGeom>
            <a:solidFill>
              <a:srgbClr val="005073">
                <a:lumMod val="60000"/>
                <a:lumOff val="40000"/>
              </a:srgbClr>
            </a:solidFill>
            <a:ln cap="flat">
              <a:noFill/>
              <a:prstDash val="solid"/>
            </a:ln>
          </p:spPr>
          <p:txBody>
            <a:bodyPr vert="horz" wrap="square" lIns="90000" tIns="45000" rIns="90000" bIns="45000" anchor="ctr" anchorCtr="1" compatLnSpc="0">
              <a:noAutofit/>
            </a:bodyPr>
            <a:lstStyle/>
            <a:p>
              <a:pPr marL="0" marR="0" lvl="0" indent="0" defTabSz="457166"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Arial" pitchFamily="18"/>
                <a:ea typeface="Arial Unicode MS" pitchFamily="2"/>
                <a:cs typeface="Arial Unicode MS" pitchFamily="2"/>
              </a:endParaRPr>
            </a:p>
          </p:txBody>
        </p:sp>
        <p:sp>
          <p:nvSpPr>
            <p:cNvPr id="200" name="Freeform 16">
              <a:extLst>
                <a:ext uri="{FF2B5EF4-FFF2-40B4-BE49-F238E27FC236}">
                  <a16:creationId xmlns:a16="http://schemas.microsoft.com/office/drawing/2014/main" id="{426307AE-5EEF-E46E-3271-0E818F21616B}"/>
                </a:ext>
              </a:extLst>
            </p:cNvPr>
            <p:cNvSpPr>
              <a:spLocks/>
            </p:cNvSpPr>
            <p:nvPr/>
          </p:nvSpPr>
          <p:spPr bwMode="auto">
            <a:xfrm>
              <a:off x="3043426" y="2176982"/>
              <a:ext cx="493590" cy="234214"/>
            </a:xfrm>
            <a:custGeom>
              <a:avLst/>
              <a:gdLst>
                <a:gd name="T0" fmla="*/ 0 w 1063"/>
                <a:gd name="T1" fmla="*/ 0 h 346"/>
                <a:gd name="T2" fmla="*/ 0 w 1063"/>
                <a:gd name="T3" fmla="*/ 0 h 346"/>
                <a:gd name="T4" fmla="*/ 52 w 1063"/>
                <a:gd name="T5" fmla="*/ 1 h 346"/>
                <a:gd name="T6" fmla="*/ 101 w 1063"/>
                <a:gd name="T7" fmla="*/ 3 h 346"/>
                <a:gd name="T8" fmla="*/ 147 w 1063"/>
                <a:gd name="T9" fmla="*/ 9 h 346"/>
                <a:gd name="T10" fmla="*/ 189 w 1063"/>
                <a:gd name="T11" fmla="*/ 15 h 346"/>
                <a:gd name="T12" fmla="*/ 230 w 1063"/>
                <a:gd name="T13" fmla="*/ 23 h 346"/>
                <a:gd name="T14" fmla="*/ 268 w 1063"/>
                <a:gd name="T15" fmla="*/ 32 h 346"/>
                <a:gd name="T16" fmla="*/ 303 w 1063"/>
                <a:gd name="T17" fmla="*/ 43 h 346"/>
                <a:gd name="T18" fmla="*/ 337 w 1063"/>
                <a:gd name="T19" fmla="*/ 54 h 346"/>
                <a:gd name="T20" fmla="*/ 369 w 1063"/>
                <a:gd name="T21" fmla="*/ 67 h 346"/>
                <a:gd name="T22" fmla="*/ 400 w 1063"/>
                <a:gd name="T23" fmla="*/ 80 h 346"/>
                <a:gd name="T24" fmla="*/ 429 w 1063"/>
                <a:gd name="T25" fmla="*/ 95 h 346"/>
                <a:gd name="T26" fmla="*/ 456 w 1063"/>
                <a:gd name="T27" fmla="*/ 110 h 346"/>
                <a:gd name="T28" fmla="*/ 483 w 1063"/>
                <a:gd name="T29" fmla="*/ 126 h 346"/>
                <a:gd name="T30" fmla="*/ 509 w 1063"/>
                <a:gd name="T31" fmla="*/ 142 h 346"/>
                <a:gd name="T32" fmla="*/ 559 w 1063"/>
                <a:gd name="T33" fmla="*/ 173 h 346"/>
                <a:gd name="T34" fmla="*/ 609 w 1063"/>
                <a:gd name="T35" fmla="*/ 206 h 346"/>
                <a:gd name="T36" fmla="*/ 659 w 1063"/>
                <a:gd name="T37" fmla="*/ 237 h 346"/>
                <a:gd name="T38" fmla="*/ 685 w 1063"/>
                <a:gd name="T39" fmla="*/ 252 h 346"/>
                <a:gd name="T40" fmla="*/ 711 w 1063"/>
                <a:gd name="T41" fmla="*/ 266 h 346"/>
                <a:gd name="T42" fmla="*/ 739 w 1063"/>
                <a:gd name="T43" fmla="*/ 280 h 346"/>
                <a:gd name="T44" fmla="*/ 768 w 1063"/>
                <a:gd name="T45" fmla="*/ 292 h 346"/>
                <a:gd name="T46" fmla="*/ 798 w 1063"/>
                <a:gd name="T47" fmla="*/ 304 h 346"/>
                <a:gd name="T48" fmla="*/ 830 w 1063"/>
                <a:gd name="T49" fmla="*/ 315 h 346"/>
                <a:gd name="T50" fmla="*/ 863 w 1063"/>
                <a:gd name="T51" fmla="*/ 324 h 346"/>
                <a:gd name="T52" fmla="*/ 898 w 1063"/>
                <a:gd name="T53" fmla="*/ 332 h 346"/>
                <a:gd name="T54" fmla="*/ 936 w 1063"/>
                <a:gd name="T55" fmla="*/ 338 h 346"/>
                <a:gd name="T56" fmla="*/ 976 w 1063"/>
                <a:gd name="T57" fmla="*/ 343 h 346"/>
                <a:gd name="T58" fmla="*/ 1018 w 1063"/>
                <a:gd name="T59" fmla="*/ 345 h 346"/>
                <a:gd name="T60" fmla="*/ 1063 w 1063"/>
                <a:gd name="T61"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346">
                  <a:moveTo>
                    <a:pt x="0" y="0"/>
                  </a:moveTo>
                  <a:lnTo>
                    <a:pt x="0" y="0"/>
                  </a:lnTo>
                  <a:lnTo>
                    <a:pt x="52" y="1"/>
                  </a:lnTo>
                  <a:lnTo>
                    <a:pt x="101" y="3"/>
                  </a:lnTo>
                  <a:lnTo>
                    <a:pt x="147" y="9"/>
                  </a:lnTo>
                  <a:lnTo>
                    <a:pt x="189" y="15"/>
                  </a:lnTo>
                  <a:lnTo>
                    <a:pt x="230" y="23"/>
                  </a:lnTo>
                  <a:lnTo>
                    <a:pt x="268" y="32"/>
                  </a:lnTo>
                  <a:lnTo>
                    <a:pt x="303" y="43"/>
                  </a:lnTo>
                  <a:lnTo>
                    <a:pt x="337" y="54"/>
                  </a:lnTo>
                  <a:lnTo>
                    <a:pt x="369" y="67"/>
                  </a:lnTo>
                  <a:lnTo>
                    <a:pt x="400" y="80"/>
                  </a:lnTo>
                  <a:lnTo>
                    <a:pt x="429" y="95"/>
                  </a:lnTo>
                  <a:lnTo>
                    <a:pt x="456" y="110"/>
                  </a:lnTo>
                  <a:lnTo>
                    <a:pt x="483" y="126"/>
                  </a:lnTo>
                  <a:lnTo>
                    <a:pt x="509" y="142"/>
                  </a:lnTo>
                  <a:lnTo>
                    <a:pt x="559" y="173"/>
                  </a:lnTo>
                  <a:lnTo>
                    <a:pt x="609" y="206"/>
                  </a:lnTo>
                  <a:lnTo>
                    <a:pt x="659" y="237"/>
                  </a:lnTo>
                  <a:lnTo>
                    <a:pt x="685" y="252"/>
                  </a:lnTo>
                  <a:lnTo>
                    <a:pt x="711" y="266"/>
                  </a:lnTo>
                  <a:lnTo>
                    <a:pt x="739" y="280"/>
                  </a:lnTo>
                  <a:lnTo>
                    <a:pt x="768" y="292"/>
                  </a:lnTo>
                  <a:lnTo>
                    <a:pt x="798" y="304"/>
                  </a:lnTo>
                  <a:lnTo>
                    <a:pt x="830" y="315"/>
                  </a:lnTo>
                  <a:lnTo>
                    <a:pt x="863" y="324"/>
                  </a:lnTo>
                  <a:lnTo>
                    <a:pt x="898" y="332"/>
                  </a:lnTo>
                  <a:lnTo>
                    <a:pt x="936" y="338"/>
                  </a:lnTo>
                  <a:lnTo>
                    <a:pt x="976" y="343"/>
                  </a:lnTo>
                  <a:lnTo>
                    <a:pt x="1018" y="345"/>
                  </a:lnTo>
                  <a:lnTo>
                    <a:pt x="1063" y="346"/>
                  </a:lnTo>
                </a:path>
              </a:pathLst>
            </a:custGeom>
            <a:noFill/>
            <a:ln w="22225">
              <a:solidFill>
                <a:srgbClr val="282828">
                  <a:lumMod val="75000"/>
                  <a:lumOff val="2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201" name="Freeform 16">
              <a:extLst>
                <a:ext uri="{FF2B5EF4-FFF2-40B4-BE49-F238E27FC236}">
                  <a16:creationId xmlns:a16="http://schemas.microsoft.com/office/drawing/2014/main" id="{C574AA74-E166-D1ED-4196-E9ED6117709A}"/>
                </a:ext>
              </a:extLst>
            </p:cNvPr>
            <p:cNvSpPr>
              <a:spLocks/>
            </p:cNvSpPr>
            <p:nvPr/>
          </p:nvSpPr>
          <p:spPr bwMode="auto">
            <a:xfrm flipV="1">
              <a:off x="3038003" y="2415515"/>
              <a:ext cx="493590" cy="323894"/>
            </a:xfrm>
            <a:custGeom>
              <a:avLst/>
              <a:gdLst>
                <a:gd name="T0" fmla="*/ 0 w 1063"/>
                <a:gd name="T1" fmla="*/ 0 h 346"/>
                <a:gd name="T2" fmla="*/ 0 w 1063"/>
                <a:gd name="T3" fmla="*/ 0 h 346"/>
                <a:gd name="T4" fmla="*/ 52 w 1063"/>
                <a:gd name="T5" fmla="*/ 1 h 346"/>
                <a:gd name="T6" fmla="*/ 101 w 1063"/>
                <a:gd name="T7" fmla="*/ 3 h 346"/>
                <a:gd name="T8" fmla="*/ 147 w 1063"/>
                <a:gd name="T9" fmla="*/ 9 h 346"/>
                <a:gd name="T10" fmla="*/ 189 w 1063"/>
                <a:gd name="T11" fmla="*/ 15 h 346"/>
                <a:gd name="T12" fmla="*/ 230 w 1063"/>
                <a:gd name="T13" fmla="*/ 23 h 346"/>
                <a:gd name="T14" fmla="*/ 268 w 1063"/>
                <a:gd name="T15" fmla="*/ 32 h 346"/>
                <a:gd name="T16" fmla="*/ 303 w 1063"/>
                <a:gd name="T17" fmla="*/ 43 h 346"/>
                <a:gd name="T18" fmla="*/ 337 w 1063"/>
                <a:gd name="T19" fmla="*/ 54 h 346"/>
                <a:gd name="T20" fmla="*/ 369 w 1063"/>
                <a:gd name="T21" fmla="*/ 67 h 346"/>
                <a:gd name="T22" fmla="*/ 400 w 1063"/>
                <a:gd name="T23" fmla="*/ 80 h 346"/>
                <a:gd name="T24" fmla="*/ 429 w 1063"/>
                <a:gd name="T25" fmla="*/ 95 h 346"/>
                <a:gd name="T26" fmla="*/ 456 w 1063"/>
                <a:gd name="T27" fmla="*/ 110 h 346"/>
                <a:gd name="T28" fmla="*/ 483 w 1063"/>
                <a:gd name="T29" fmla="*/ 126 h 346"/>
                <a:gd name="T30" fmla="*/ 509 w 1063"/>
                <a:gd name="T31" fmla="*/ 142 h 346"/>
                <a:gd name="T32" fmla="*/ 559 w 1063"/>
                <a:gd name="T33" fmla="*/ 173 h 346"/>
                <a:gd name="T34" fmla="*/ 609 w 1063"/>
                <a:gd name="T35" fmla="*/ 206 h 346"/>
                <a:gd name="T36" fmla="*/ 659 w 1063"/>
                <a:gd name="T37" fmla="*/ 237 h 346"/>
                <a:gd name="T38" fmla="*/ 685 w 1063"/>
                <a:gd name="T39" fmla="*/ 252 h 346"/>
                <a:gd name="T40" fmla="*/ 711 w 1063"/>
                <a:gd name="T41" fmla="*/ 266 h 346"/>
                <a:gd name="T42" fmla="*/ 739 w 1063"/>
                <a:gd name="T43" fmla="*/ 280 h 346"/>
                <a:gd name="T44" fmla="*/ 768 w 1063"/>
                <a:gd name="T45" fmla="*/ 292 h 346"/>
                <a:gd name="T46" fmla="*/ 798 w 1063"/>
                <a:gd name="T47" fmla="*/ 304 h 346"/>
                <a:gd name="T48" fmla="*/ 830 w 1063"/>
                <a:gd name="T49" fmla="*/ 315 h 346"/>
                <a:gd name="T50" fmla="*/ 863 w 1063"/>
                <a:gd name="T51" fmla="*/ 324 h 346"/>
                <a:gd name="T52" fmla="*/ 898 w 1063"/>
                <a:gd name="T53" fmla="*/ 332 h 346"/>
                <a:gd name="T54" fmla="*/ 936 w 1063"/>
                <a:gd name="T55" fmla="*/ 338 h 346"/>
                <a:gd name="T56" fmla="*/ 976 w 1063"/>
                <a:gd name="T57" fmla="*/ 343 h 346"/>
                <a:gd name="T58" fmla="*/ 1018 w 1063"/>
                <a:gd name="T59" fmla="*/ 345 h 346"/>
                <a:gd name="T60" fmla="*/ 1063 w 1063"/>
                <a:gd name="T61"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3" h="346">
                  <a:moveTo>
                    <a:pt x="0" y="0"/>
                  </a:moveTo>
                  <a:lnTo>
                    <a:pt x="0" y="0"/>
                  </a:lnTo>
                  <a:lnTo>
                    <a:pt x="52" y="1"/>
                  </a:lnTo>
                  <a:lnTo>
                    <a:pt x="101" y="3"/>
                  </a:lnTo>
                  <a:lnTo>
                    <a:pt x="147" y="9"/>
                  </a:lnTo>
                  <a:lnTo>
                    <a:pt x="189" y="15"/>
                  </a:lnTo>
                  <a:lnTo>
                    <a:pt x="230" y="23"/>
                  </a:lnTo>
                  <a:lnTo>
                    <a:pt x="268" y="32"/>
                  </a:lnTo>
                  <a:lnTo>
                    <a:pt x="303" y="43"/>
                  </a:lnTo>
                  <a:lnTo>
                    <a:pt x="337" y="54"/>
                  </a:lnTo>
                  <a:lnTo>
                    <a:pt x="369" y="67"/>
                  </a:lnTo>
                  <a:lnTo>
                    <a:pt x="400" y="80"/>
                  </a:lnTo>
                  <a:lnTo>
                    <a:pt x="429" y="95"/>
                  </a:lnTo>
                  <a:lnTo>
                    <a:pt x="456" y="110"/>
                  </a:lnTo>
                  <a:lnTo>
                    <a:pt x="483" y="126"/>
                  </a:lnTo>
                  <a:lnTo>
                    <a:pt x="509" y="142"/>
                  </a:lnTo>
                  <a:lnTo>
                    <a:pt x="559" y="173"/>
                  </a:lnTo>
                  <a:lnTo>
                    <a:pt x="609" y="206"/>
                  </a:lnTo>
                  <a:lnTo>
                    <a:pt x="659" y="237"/>
                  </a:lnTo>
                  <a:lnTo>
                    <a:pt x="685" y="252"/>
                  </a:lnTo>
                  <a:lnTo>
                    <a:pt x="711" y="266"/>
                  </a:lnTo>
                  <a:lnTo>
                    <a:pt x="739" y="280"/>
                  </a:lnTo>
                  <a:lnTo>
                    <a:pt x="768" y="292"/>
                  </a:lnTo>
                  <a:lnTo>
                    <a:pt x="798" y="304"/>
                  </a:lnTo>
                  <a:lnTo>
                    <a:pt x="830" y="315"/>
                  </a:lnTo>
                  <a:lnTo>
                    <a:pt x="863" y="324"/>
                  </a:lnTo>
                  <a:lnTo>
                    <a:pt x="898" y="332"/>
                  </a:lnTo>
                  <a:lnTo>
                    <a:pt x="936" y="338"/>
                  </a:lnTo>
                  <a:lnTo>
                    <a:pt x="976" y="343"/>
                  </a:lnTo>
                  <a:lnTo>
                    <a:pt x="1018" y="345"/>
                  </a:lnTo>
                  <a:lnTo>
                    <a:pt x="1063" y="346"/>
                  </a:lnTo>
                </a:path>
              </a:pathLst>
            </a:custGeom>
            <a:noFill/>
            <a:ln w="22225">
              <a:solidFill>
                <a:srgbClr val="282828">
                  <a:lumMod val="75000"/>
                  <a:lumOff val="25000"/>
                </a:srgb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202" name="Freeform 11">
              <a:extLst>
                <a:ext uri="{FF2B5EF4-FFF2-40B4-BE49-F238E27FC236}">
                  <a16:creationId xmlns:a16="http://schemas.microsoft.com/office/drawing/2014/main" id="{798F6377-7271-EB2D-2107-455E1F12EB0A}"/>
                </a:ext>
              </a:extLst>
            </p:cNvPr>
            <p:cNvSpPr>
              <a:spLocks noChangeAspect="1" noEditPoints="1"/>
            </p:cNvSpPr>
            <p:nvPr/>
          </p:nvSpPr>
          <p:spPr bwMode="auto">
            <a:xfrm>
              <a:off x="2835799" y="1224034"/>
              <a:ext cx="225567" cy="209393"/>
            </a:xfrm>
            <a:custGeom>
              <a:avLst/>
              <a:gdLst>
                <a:gd name="T0" fmla="*/ 435 w 650"/>
                <a:gd name="T1" fmla="*/ 273 h 659"/>
                <a:gd name="T2" fmla="*/ 435 w 650"/>
                <a:gd name="T3" fmla="*/ 385 h 659"/>
                <a:gd name="T4" fmla="*/ 380 w 650"/>
                <a:gd name="T5" fmla="*/ 441 h 659"/>
                <a:gd name="T6" fmla="*/ 269 w 650"/>
                <a:gd name="T7" fmla="*/ 441 h 659"/>
                <a:gd name="T8" fmla="*/ 215 w 650"/>
                <a:gd name="T9" fmla="*/ 385 h 659"/>
                <a:gd name="T10" fmla="*/ 215 w 650"/>
                <a:gd name="T11" fmla="*/ 273 h 659"/>
                <a:gd name="T12" fmla="*/ 269 w 650"/>
                <a:gd name="T13" fmla="*/ 218 h 659"/>
                <a:gd name="T14" fmla="*/ 380 w 650"/>
                <a:gd name="T15" fmla="*/ 218 h 659"/>
                <a:gd name="T16" fmla="*/ 435 w 650"/>
                <a:gd name="T17" fmla="*/ 273 h 659"/>
                <a:gd name="T18" fmla="*/ 496 w 650"/>
                <a:gd name="T19" fmla="*/ 0 h 659"/>
                <a:gd name="T20" fmla="*/ 650 w 650"/>
                <a:gd name="T21" fmla="*/ 156 h 659"/>
                <a:gd name="T22" fmla="*/ 650 w 650"/>
                <a:gd name="T23" fmla="*/ 503 h 659"/>
                <a:gd name="T24" fmla="*/ 496 w 650"/>
                <a:gd name="T25" fmla="*/ 659 h 659"/>
                <a:gd name="T26" fmla="*/ 153 w 650"/>
                <a:gd name="T27" fmla="*/ 659 h 659"/>
                <a:gd name="T28" fmla="*/ 0 w 650"/>
                <a:gd name="T29" fmla="*/ 503 h 659"/>
                <a:gd name="T30" fmla="*/ 0 w 650"/>
                <a:gd name="T31" fmla="*/ 156 h 659"/>
                <a:gd name="T32" fmla="*/ 153 w 650"/>
                <a:gd name="T33" fmla="*/ 0 h 659"/>
                <a:gd name="T34" fmla="*/ 496 w 650"/>
                <a:gd name="T35" fmla="*/ 0 h 659"/>
                <a:gd name="T36" fmla="*/ 486 w 650"/>
                <a:gd name="T37" fmla="*/ 402 h 659"/>
                <a:gd name="T38" fmla="*/ 486 w 650"/>
                <a:gd name="T39" fmla="*/ 402 h 659"/>
                <a:gd name="T40" fmla="*/ 486 w 650"/>
                <a:gd name="T41" fmla="*/ 256 h 659"/>
                <a:gd name="T42" fmla="*/ 397 w 650"/>
                <a:gd name="T43" fmla="*/ 166 h 659"/>
                <a:gd name="T44" fmla="*/ 253 w 650"/>
                <a:gd name="T45" fmla="*/ 166 h 659"/>
                <a:gd name="T46" fmla="*/ 163 w 650"/>
                <a:gd name="T47" fmla="*/ 256 h 659"/>
                <a:gd name="T48" fmla="*/ 163 w 650"/>
                <a:gd name="T49" fmla="*/ 402 h 659"/>
                <a:gd name="T50" fmla="*/ 253 w 650"/>
                <a:gd name="T51" fmla="*/ 493 h 659"/>
                <a:gd name="T52" fmla="*/ 397 w 650"/>
                <a:gd name="T53" fmla="*/ 493 h 659"/>
                <a:gd name="T54" fmla="*/ 486 w 650"/>
                <a:gd name="T55" fmla="*/ 402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0" h="659">
                  <a:moveTo>
                    <a:pt x="435" y="273"/>
                  </a:moveTo>
                  <a:cubicBezTo>
                    <a:pt x="435" y="273"/>
                    <a:pt x="435" y="273"/>
                    <a:pt x="435" y="385"/>
                  </a:cubicBezTo>
                  <a:cubicBezTo>
                    <a:pt x="435" y="416"/>
                    <a:pt x="410" y="441"/>
                    <a:pt x="380" y="441"/>
                  </a:cubicBezTo>
                  <a:cubicBezTo>
                    <a:pt x="380" y="441"/>
                    <a:pt x="380" y="441"/>
                    <a:pt x="269" y="441"/>
                  </a:cubicBezTo>
                  <a:cubicBezTo>
                    <a:pt x="239" y="441"/>
                    <a:pt x="215" y="416"/>
                    <a:pt x="215" y="385"/>
                  </a:cubicBezTo>
                  <a:cubicBezTo>
                    <a:pt x="215" y="385"/>
                    <a:pt x="215" y="385"/>
                    <a:pt x="215" y="273"/>
                  </a:cubicBezTo>
                  <a:cubicBezTo>
                    <a:pt x="215" y="243"/>
                    <a:pt x="239" y="218"/>
                    <a:pt x="269" y="218"/>
                  </a:cubicBezTo>
                  <a:cubicBezTo>
                    <a:pt x="269" y="218"/>
                    <a:pt x="269" y="218"/>
                    <a:pt x="380" y="218"/>
                  </a:cubicBezTo>
                  <a:cubicBezTo>
                    <a:pt x="410" y="218"/>
                    <a:pt x="435" y="243"/>
                    <a:pt x="435" y="273"/>
                  </a:cubicBezTo>
                  <a:close/>
                  <a:moveTo>
                    <a:pt x="496" y="0"/>
                  </a:moveTo>
                  <a:cubicBezTo>
                    <a:pt x="581" y="0"/>
                    <a:pt x="650" y="70"/>
                    <a:pt x="650" y="156"/>
                  </a:cubicBezTo>
                  <a:cubicBezTo>
                    <a:pt x="650" y="156"/>
                    <a:pt x="650" y="156"/>
                    <a:pt x="650" y="503"/>
                  </a:cubicBezTo>
                  <a:cubicBezTo>
                    <a:pt x="650" y="589"/>
                    <a:pt x="581" y="659"/>
                    <a:pt x="496" y="659"/>
                  </a:cubicBezTo>
                  <a:cubicBezTo>
                    <a:pt x="496" y="659"/>
                    <a:pt x="496" y="659"/>
                    <a:pt x="153" y="659"/>
                  </a:cubicBezTo>
                  <a:cubicBezTo>
                    <a:pt x="69" y="659"/>
                    <a:pt x="0" y="589"/>
                    <a:pt x="0" y="503"/>
                  </a:cubicBezTo>
                  <a:cubicBezTo>
                    <a:pt x="0" y="503"/>
                    <a:pt x="0" y="503"/>
                    <a:pt x="0" y="156"/>
                  </a:cubicBezTo>
                  <a:cubicBezTo>
                    <a:pt x="0" y="70"/>
                    <a:pt x="69" y="0"/>
                    <a:pt x="153" y="0"/>
                  </a:cubicBezTo>
                  <a:cubicBezTo>
                    <a:pt x="153" y="0"/>
                    <a:pt x="153" y="0"/>
                    <a:pt x="496" y="0"/>
                  </a:cubicBezTo>
                  <a:close/>
                  <a:moveTo>
                    <a:pt x="486" y="402"/>
                  </a:moveTo>
                  <a:cubicBezTo>
                    <a:pt x="486" y="402"/>
                    <a:pt x="486" y="402"/>
                    <a:pt x="486" y="402"/>
                  </a:cubicBezTo>
                  <a:cubicBezTo>
                    <a:pt x="486" y="256"/>
                    <a:pt x="486" y="256"/>
                    <a:pt x="486" y="256"/>
                  </a:cubicBezTo>
                  <a:cubicBezTo>
                    <a:pt x="486" y="206"/>
                    <a:pt x="446" y="166"/>
                    <a:pt x="397" y="166"/>
                  </a:cubicBezTo>
                  <a:cubicBezTo>
                    <a:pt x="397" y="166"/>
                    <a:pt x="397" y="166"/>
                    <a:pt x="253" y="166"/>
                  </a:cubicBezTo>
                  <a:cubicBezTo>
                    <a:pt x="203" y="166"/>
                    <a:pt x="163" y="206"/>
                    <a:pt x="163" y="256"/>
                  </a:cubicBezTo>
                  <a:cubicBezTo>
                    <a:pt x="163" y="256"/>
                    <a:pt x="163" y="256"/>
                    <a:pt x="163" y="402"/>
                  </a:cubicBezTo>
                  <a:cubicBezTo>
                    <a:pt x="163" y="452"/>
                    <a:pt x="203" y="493"/>
                    <a:pt x="253" y="493"/>
                  </a:cubicBezTo>
                  <a:cubicBezTo>
                    <a:pt x="253" y="493"/>
                    <a:pt x="253" y="493"/>
                    <a:pt x="397" y="493"/>
                  </a:cubicBezTo>
                  <a:cubicBezTo>
                    <a:pt x="446" y="493"/>
                    <a:pt x="486" y="452"/>
                    <a:pt x="486" y="402"/>
                  </a:cubicBezTo>
                  <a:close/>
                </a:path>
              </a:pathLst>
            </a:custGeom>
            <a:solidFill>
              <a:srgbClr val="005073">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34267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BAB2C"/>
                </a:solidFill>
                <a:effectLst/>
                <a:uLnTx/>
                <a:uFillTx/>
                <a:latin typeface="CiscoSansTT ExtraLight"/>
                <a:ea typeface="ＭＳ Ｐゴシック" charset="0"/>
              </a:endParaRPr>
            </a:p>
          </p:txBody>
        </p:sp>
        <p:sp>
          <p:nvSpPr>
            <p:cNvPr id="203" name="Freeform 11">
              <a:extLst>
                <a:ext uri="{FF2B5EF4-FFF2-40B4-BE49-F238E27FC236}">
                  <a16:creationId xmlns:a16="http://schemas.microsoft.com/office/drawing/2014/main" id="{7CA4076F-C58E-4214-04F1-83E0ADC46B45}"/>
                </a:ext>
              </a:extLst>
            </p:cNvPr>
            <p:cNvSpPr>
              <a:spLocks noChangeAspect="1" noEditPoints="1"/>
            </p:cNvSpPr>
            <p:nvPr/>
          </p:nvSpPr>
          <p:spPr bwMode="auto">
            <a:xfrm>
              <a:off x="2638431" y="1600827"/>
              <a:ext cx="225567" cy="209393"/>
            </a:xfrm>
            <a:custGeom>
              <a:avLst/>
              <a:gdLst>
                <a:gd name="T0" fmla="*/ 435 w 650"/>
                <a:gd name="T1" fmla="*/ 273 h 659"/>
                <a:gd name="T2" fmla="*/ 435 w 650"/>
                <a:gd name="T3" fmla="*/ 385 h 659"/>
                <a:gd name="T4" fmla="*/ 380 w 650"/>
                <a:gd name="T5" fmla="*/ 441 h 659"/>
                <a:gd name="T6" fmla="*/ 269 w 650"/>
                <a:gd name="T7" fmla="*/ 441 h 659"/>
                <a:gd name="T8" fmla="*/ 215 w 650"/>
                <a:gd name="T9" fmla="*/ 385 h 659"/>
                <a:gd name="T10" fmla="*/ 215 w 650"/>
                <a:gd name="T11" fmla="*/ 273 h 659"/>
                <a:gd name="T12" fmla="*/ 269 w 650"/>
                <a:gd name="T13" fmla="*/ 218 h 659"/>
                <a:gd name="T14" fmla="*/ 380 w 650"/>
                <a:gd name="T15" fmla="*/ 218 h 659"/>
                <a:gd name="T16" fmla="*/ 435 w 650"/>
                <a:gd name="T17" fmla="*/ 273 h 659"/>
                <a:gd name="T18" fmla="*/ 496 w 650"/>
                <a:gd name="T19" fmla="*/ 0 h 659"/>
                <a:gd name="T20" fmla="*/ 650 w 650"/>
                <a:gd name="T21" fmla="*/ 156 h 659"/>
                <a:gd name="T22" fmla="*/ 650 w 650"/>
                <a:gd name="T23" fmla="*/ 503 h 659"/>
                <a:gd name="T24" fmla="*/ 496 w 650"/>
                <a:gd name="T25" fmla="*/ 659 h 659"/>
                <a:gd name="T26" fmla="*/ 153 w 650"/>
                <a:gd name="T27" fmla="*/ 659 h 659"/>
                <a:gd name="T28" fmla="*/ 0 w 650"/>
                <a:gd name="T29" fmla="*/ 503 h 659"/>
                <a:gd name="T30" fmla="*/ 0 w 650"/>
                <a:gd name="T31" fmla="*/ 156 h 659"/>
                <a:gd name="T32" fmla="*/ 153 w 650"/>
                <a:gd name="T33" fmla="*/ 0 h 659"/>
                <a:gd name="T34" fmla="*/ 496 w 650"/>
                <a:gd name="T35" fmla="*/ 0 h 659"/>
                <a:gd name="T36" fmla="*/ 486 w 650"/>
                <a:gd name="T37" fmla="*/ 402 h 659"/>
                <a:gd name="T38" fmla="*/ 486 w 650"/>
                <a:gd name="T39" fmla="*/ 402 h 659"/>
                <a:gd name="T40" fmla="*/ 486 w 650"/>
                <a:gd name="T41" fmla="*/ 256 h 659"/>
                <a:gd name="T42" fmla="*/ 397 w 650"/>
                <a:gd name="T43" fmla="*/ 166 h 659"/>
                <a:gd name="T44" fmla="*/ 253 w 650"/>
                <a:gd name="T45" fmla="*/ 166 h 659"/>
                <a:gd name="T46" fmla="*/ 163 w 650"/>
                <a:gd name="T47" fmla="*/ 256 h 659"/>
                <a:gd name="T48" fmla="*/ 163 w 650"/>
                <a:gd name="T49" fmla="*/ 402 h 659"/>
                <a:gd name="T50" fmla="*/ 253 w 650"/>
                <a:gd name="T51" fmla="*/ 493 h 659"/>
                <a:gd name="T52" fmla="*/ 397 w 650"/>
                <a:gd name="T53" fmla="*/ 493 h 659"/>
                <a:gd name="T54" fmla="*/ 486 w 650"/>
                <a:gd name="T55" fmla="*/ 402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0" h="659">
                  <a:moveTo>
                    <a:pt x="435" y="273"/>
                  </a:moveTo>
                  <a:cubicBezTo>
                    <a:pt x="435" y="273"/>
                    <a:pt x="435" y="273"/>
                    <a:pt x="435" y="385"/>
                  </a:cubicBezTo>
                  <a:cubicBezTo>
                    <a:pt x="435" y="416"/>
                    <a:pt x="410" y="441"/>
                    <a:pt x="380" y="441"/>
                  </a:cubicBezTo>
                  <a:cubicBezTo>
                    <a:pt x="380" y="441"/>
                    <a:pt x="380" y="441"/>
                    <a:pt x="269" y="441"/>
                  </a:cubicBezTo>
                  <a:cubicBezTo>
                    <a:pt x="239" y="441"/>
                    <a:pt x="215" y="416"/>
                    <a:pt x="215" y="385"/>
                  </a:cubicBezTo>
                  <a:cubicBezTo>
                    <a:pt x="215" y="385"/>
                    <a:pt x="215" y="385"/>
                    <a:pt x="215" y="273"/>
                  </a:cubicBezTo>
                  <a:cubicBezTo>
                    <a:pt x="215" y="243"/>
                    <a:pt x="239" y="218"/>
                    <a:pt x="269" y="218"/>
                  </a:cubicBezTo>
                  <a:cubicBezTo>
                    <a:pt x="269" y="218"/>
                    <a:pt x="269" y="218"/>
                    <a:pt x="380" y="218"/>
                  </a:cubicBezTo>
                  <a:cubicBezTo>
                    <a:pt x="410" y="218"/>
                    <a:pt x="435" y="243"/>
                    <a:pt x="435" y="273"/>
                  </a:cubicBezTo>
                  <a:close/>
                  <a:moveTo>
                    <a:pt x="496" y="0"/>
                  </a:moveTo>
                  <a:cubicBezTo>
                    <a:pt x="581" y="0"/>
                    <a:pt x="650" y="70"/>
                    <a:pt x="650" y="156"/>
                  </a:cubicBezTo>
                  <a:cubicBezTo>
                    <a:pt x="650" y="156"/>
                    <a:pt x="650" y="156"/>
                    <a:pt x="650" y="503"/>
                  </a:cubicBezTo>
                  <a:cubicBezTo>
                    <a:pt x="650" y="589"/>
                    <a:pt x="581" y="659"/>
                    <a:pt x="496" y="659"/>
                  </a:cubicBezTo>
                  <a:cubicBezTo>
                    <a:pt x="496" y="659"/>
                    <a:pt x="496" y="659"/>
                    <a:pt x="153" y="659"/>
                  </a:cubicBezTo>
                  <a:cubicBezTo>
                    <a:pt x="69" y="659"/>
                    <a:pt x="0" y="589"/>
                    <a:pt x="0" y="503"/>
                  </a:cubicBezTo>
                  <a:cubicBezTo>
                    <a:pt x="0" y="503"/>
                    <a:pt x="0" y="503"/>
                    <a:pt x="0" y="156"/>
                  </a:cubicBezTo>
                  <a:cubicBezTo>
                    <a:pt x="0" y="70"/>
                    <a:pt x="69" y="0"/>
                    <a:pt x="153" y="0"/>
                  </a:cubicBezTo>
                  <a:cubicBezTo>
                    <a:pt x="153" y="0"/>
                    <a:pt x="153" y="0"/>
                    <a:pt x="496" y="0"/>
                  </a:cubicBezTo>
                  <a:close/>
                  <a:moveTo>
                    <a:pt x="486" y="402"/>
                  </a:moveTo>
                  <a:cubicBezTo>
                    <a:pt x="486" y="402"/>
                    <a:pt x="486" y="402"/>
                    <a:pt x="486" y="402"/>
                  </a:cubicBezTo>
                  <a:cubicBezTo>
                    <a:pt x="486" y="256"/>
                    <a:pt x="486" y="256"/>
                    <a:pt x="486" y="256"/>
                  </a:cubicBezTo>
                  <a:cubicBezTo>
                    <a:pt x="486" y="206"/>
                    <a:pt x="446" y="166"/>
                    <a:pt x="397" y="166"/>
                  </a:cubicBezTo>
                  <a:cubicBezTo>
                    <a:pt x="397" y="166"/>
                    <a:pt x="397" y="166"/>
                    <a:pt x="253" y="166"/>
                  </a:cubicBezTo>
                  <a:cubicBezTo>
                    <a:pt x="203" y="166"/>
                    <a:pt x="163" y="206"/>
                    <a:pt x="163" y="256"/>
                  </a:cubicBezTo>
                  <a:cubicBezTo>
                    <a:pt x="163" y="256"/>
                    <a:pt x="163" y="256"/>
                    <a:pt x="163" y="402"/>
                  </a:cubicBezTo>
                  <a:cubicBezTo>
                    <a:pt x="163" y="452"/>
                    <a:pt x="203" y="493"/>
                    <a:pt x="253" y="493"/>
                  </a:cubicBezTo>
                  <a:cubicBezTo>
                    <a:pt x="253" y="493"/>
                    <a:pt x="253" y="493"/>
                    <a:pt x="397" y="493"/>
                  </a:cubicBezTo>
                  <a:cubicBezTo>
                    <a:pt x="446" y="493"/>
                    <a:pt x="486" y="452"/>
                    <a:pt x="486" y="402"/>
                  </a:cubicBezTo>
                  <a:close/>
                </a:path>
              </a:pathLst>
            </a:custGeom>
            <a:solidFill>
              <a:srgbClr val="005073">
                <a:lumMod val="75000"/>
              </a:srgbClr>
            </a:solidFill>
            <a:ln>
              <a:noFill/>
            </a:ln>
          </p:spPr>
          <p:txBody>
            <a:bodyPr vert="horz" wrap="square" lIns="68580" tIns="34290" rIns="68580" bIns="34290" numCol="1" anchor="t" anchorCtr="0" compatLnSpc="1">
              <a:prstTxWarp prst="textNoShape">
                <a:avLst/>
              </a:prstTxWarp>
            </a:bodyPr>
            <a:lstStyle/>
            <a:p>
              <a:pPr marL="0" marR="0" lvl="0" indent="0" defTabSz="34267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CiscoSansTT ExtraLight"/>
                <a:ea typeface="ＭＳ Ｐゴシック" charset="0"/>
              </a:endParaRPr>
            </a:p>
          </p:txBody>
        </p:sp>
        <p:sp>
          <p:nvSpPr>
            <p:cNvPr id="204" name="Rectangle 203">
              <a:extLst>
                <a:ext uri="{FF2B5EF4-FFF2-40B4-BE49-F238E27FC236}">
                  <a16:creationId xmlns:a16="http://schemas.microsoft.com/office/drawing/2014/main" id="{4026E1DA-9982-FD80-D22E-6CE1A3D498B9}"/>
                </a:ext>
              </a:extLst>
            </p:cNvPr>
            <p:cNvSpPr/>
            <p:nvPr/>
          </p:nvSpPr>
          <p:spPr>
            <a:xfrm>
              <a:off x="3523810" y="1558436"/>
              <a:ext cx="325478" cy="266696"/>
            </a:xfrm>
            <a:prstGeom prst="rect">
              <a:avLst/>
            </a:prstGeom>
            <a:solidFill>
              <a:srgbClr val="FFFFFF"/>
            </a:solidFill>
            <a:ln w="25400" cap="flat" cmpd="sng" algn="ctr">
              <a:noFill/>
              <a:prstDash val="solid"/>
            </a:ln>
            <a:effectLst/>
          </p:spPr>
          <p:txBody>
            <a:bodyPr rtlCol="0" anchor="ctr"/>
            <a:lstStyle/>
            <a:p>
              <a:pPr marL="0" marR="0" lvl="0" indent="0" algn="ctr" defTabSz="34249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968AF">
                    <a:lumMod val="50000"/>
                  </a:srgbClr>
                </a:solidFill>
                <a:effectLst/>
                <a:uLnTx/>
                <a:uFillTx/>
                <a:latin typeface="CiscoSansTT ExtraLight"/>
                <a:ea typeface="ＭＳ Ｐゴシック" charset="0"/>
              </a:endParaRPr>
            </a:p>
          </p:txBody>
        </p:sp>
        <p:sp>
          <p:nvSpPr>
            <p:cNvPr id="205" name="Rounded Rectangle 25">
              <a:extLst>
                <a:ext uri="{FF2B5EF4-FFF2-40B4-BE49-F238E27FC236}">
                  <a16:creationId xmlns:a16="http://schemas.microsoft.com/office/drawing/2014/main" id="{581862FA-86EC-8EF6-B4CB-B26F0CE7AE95}"/>
                </a:ext>
              </a:extLst>
            </p:cNvPr>
            <p:cNvSpPr/>
            <p:nvPr/>
          </p:nvSpPr>
          <p:spPr>
            <a:xfrm>
              <a:off x="3487011" y="1507198"/>
              <a:ext cx="399074" cy="365694"/>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0C274D"/>
            </a:solidFill>
            <a:ln w="25400" cap="flat" cmpd="sng" algn="ctr">
              <a:noFill/>
              <a:prstDash val="solid"/>
            </a:ln>
            <a:effectLst/>
          </p:spPr>
          <p:txBody>
            <a:bodyPr rtlCol="0" anchor="ctr"/>
            <a:lstStyle/>
            <a:p>
              <a:pPr marL="0" marR="0" lvl="0" indent="0" algn="ctr" defTabSz="342494"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968AF">
                    <a:lumMod val="50000"/>
                  </a:srgbClr>
                </a:solidFill>
                <a:effectLst/>
                <a:uLnTx/>
                <a:uFillTx/>
                <a:latin typeface="CiscoSansTT ExtraLight"/>
                <a:ea typeface="ＭＳ Ｐゴシック" charset="0"/>
              </a:endParaRPr>
            </a:p>
          </p:txBody>
        </p:sp>
        <p:sp>
          <p:nvSpPr>
            <p:cNvPr id="206" name="TextBox 205">
              <a:extLst>
                <a:ext uri="{FF2B5EF4-FFF2-40B4-BE49-F238E27FC236}">
                  <a16:creationId xmlns:a16="http://schemas.microsoft.com/office/drawing/2014/main" id="{59511B4C-50DF-E245-13AC-9E4359366BD7}"/>
                </a:ext>
              </a:extLst>
            </p:cNvPr>
            <p:cNvSpPr txBox="1"/>
            <p:nvPr/>
          </p:nvSpPr>
          <p:spPr>
            <a:xfrm>
              <a:off x="3223609" y="925241"/>
              <a:ext cx="667181" cy="457048"/>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Access</a:t>
              </a:r>
            </a:p>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Fabric</a:t>
              </a:r>
            </a:p>
          </p:txBody>
        </p:sp>
        <p:sp>
          <p:nvSpPr>
            <p:cNvPr id="207" name="TextBox 206">
              <a:extLst>
                <a:ext uri="{FF2B5EF4-FFF2-40B4-BE49-F238E27FC236}">
                  <a16:creationId xmlns:a16="http://schemas.microsoft.com/office/drawing/2014/main" id="{191AFD24-3633-EB35-3F2F-F61765F58726}"/>
                </a:ext>
              </a:extLst>
            </p:cNvPr>
            <p:cNvSpPr txBox="1"/>
            <p:nvPr/>
          </p:nvSpPr>
          <p:spPr>
            <a:xfrm>
              <a:off x="2391828" y="925241"/>
              <a:ext cx="751828" cy="263149"/>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Wireless</a:t>
              </a:r>
            </a:p>
          </p:txBody>
        </p:sp>
        <p:sp>
          <p:nvSpPr>
            <p:cNvPr id="208" name="TextBox 207">
              <a:extLst>
                <a:ext uri="{FF2B5EF4-FFF2-40B4-BE49-F238E27FC236}">
                  <a16:creationId xmlns:a16="http://schemas.microsoft.com/office/drawing/2014/main" id="{2C56C118-202A-B7AD-FCB8-BA840B243581}"/>
                </a:ext>
              </a:extLst>
            </p:cNvPr>
            <p:cNvSpPr txBox="1"/>
            <p:nvPr/>
          </p:nvSpPr>
          <p:spPr>
            <a:xfrm>
              <a:off x="3966361" y="925241"/>
              <a:ext cx="633869" cy="263149"/>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Core</a:t>
              </a:r>
            </a:p>
          </p:txBody>
        </p:sp>
        <p:sp>
          <p:nvSpPr>
            <p:cNvPr id="209" name="TextBox 208">
              <a:extLst>
                <a:ext uri="{FF2B5EF4-FFF2-40B4-BE49-F238E27FC236}">
                  <a16:creationId xmlns:a16="http://schemas.microsoft.com/office/drawing/2014/main" id="{F51D9CC4-4CF8-61AC-5313-E02DF9A18611}"/>
                </a:ext>
              </a:extLst>
            </p:cNvPr>
            <p:cNvSpPr txBox="1"/>
            <p:nvPr/>
          </p:nvSpPr>
          <p:spPr>
            <a:xfrm>
              <a:off x="4693008" y="925242"/>
              <a:ext cx="668825" cy="650947"/>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Data Center</a:t>
              </a:r>
            </a:p>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(Core)</a:t>
              </a:r>
            </a:p>
          </p:txBody>
        </p:sp>
        <p:sp>
          <p:nvSpPr>
            <p:cNvPr id="210" name="TextBox 209">
              <a:extLst>
                <a:ext uri="{FF2B5EF4-FFF2-40B4-BE49-F238E27FC236}">
                  <a16:creationId xmlns:a16="http://schemas.microsoft.com/office/drawing/2014/main" id="{5C94F6E6-FB2A-A29D-34F7-F237C78BE759}"/>
                </a:ext>
              </a:extLst>
            </p:cNvPr>
            <p:cNvSpPr txBox="1"/>
            <p:nvPr/>
          </p:nvSpPr>
          <p:spPr>
            <a:xfrm>
              <a:off x="5409850" y="925241"/>
              <a:ext cx="691496" cy="844847"/>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Visibility &amp;</a:t>
              </a:r>
            </a:p>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Analytics</a:t>
              </a:r>
            </a:p>
          </p:txBody>
        </p:sp>
        <p:sp>
          <p:nvSpPr>
            <p:cNvPr id="211" name="TextBox 210">
              <a:extLst>
                <a:ext uri="{FF2B5EF4-FFF2-40B4-BE49-F238E27FC236}">
                  <a16:creationId xmlns:a16="http://schemas.microsoft.com/office/drawing/2014/main" id="{C48FFFF3-7DAB-7CCC-84B3-0A08A73C732A}"/>
                </a:ext>
              </a:extLst>
            </p:cNvPr>
            <p:cNvSpPr txBox="1"/>
            <p:nvPr/>
          </p:nvSpPr>
          <p:spPr>
            <a:xfrm>
              <a:off x="6133500" y="916328"/>
              <a:ext cx="788597" cy="663849"/>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Automation &amp; </a:t>
              </a:r>
            </a:p>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Orchestra-</a:t>
              </a:r>
              <a:r>
                <a:rPr kumimoji="0" lang="en-US" sz="1400" b="1" i="0" u="none" strike="noStrike" kern="0" cap="none" spc="0" normalizeH="0" baseline="0" noProof="0" err="1">
                  <a:ln>
                    <a:noFill/>
                  </a:ln>
                  <a:solidFill>
                    <a:srgbClr val="13264D"/>
                  </a:solidFill>
                  <a:effectLst/>
                  <a:uLnTx/>
                  <a:uFillTx/>
                  <a:latin typeface="Arial" panose="020B0604020202020204" pitchFamily="34" charset="0"/>
                  <a:ea typeface="ＭＳ Ｐゴシック" charset="0"/>
                  <a:cs typeface="Arial" panose="020B0604020202020204" pitchFamily="34" charset="0"/>
                </a:rPr>
                <a:t>tion</a:t>
              </a:r>
              <a:endPar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endParaRPr>
            </a:p>
          </p:txBody>
        </p:sp>
        <p:grpSp>
          <p:nvGrpSpPr>
            <p:cNvPr id="212" name="Group 134">
              <a:extLst>
                <a:ext uri="{FF2B5EF4-FFF2-40B4-BE49-F238E27FC236}">
                  <a16:creationId xmlns:a16="http://schemas.microsoft.com/office/drawing/2014/main" id="{7ABE7829-010F-A217-219A-89DA9165B8EB}"/>
                </a:ext>
              </a:extLst>
            </p:cNvPr>
            <p:cNvGrpSpPr>
              <a:grpSpLocks noChangeAspect="1"/>
            </p:cNvGrpSpPr>
            <p:nvPr/>
          </p:nvGrpSpPr>
          <p:grpSpPr bwMode="auto">
            <a:xfrm>
              <a:off x="2690222" y="2546630"/>
              <a:ext cx="271906" cy="339509"/>
              <a:chOff x="4879" y="1301"/>
              <a:chExt cx="362" cy="452"/>
            </a:xfrm>
          </p:grpSpPr>
          <p:sp>
            <p:nvSpPr>
              <p:cNvPr id="311" name="Freeform 135">
                <a:extLst>
                  <a:ext uri="{FF2B5EF4-FFF2-40B4-BE49-F238E27FC236}">
                    <a16:creationId xmlns:a16="http://schemas.microsoft.com/office/drawing/2014/main" id="{A159EA84-4A6A-0F29-D4CA-0AEEF72D89E1}"/>
                  </a:ext>
                </a:extLst>
              </p:cNvPr>
              <p:cNvSpPr>
                <a:spLocks noEditPoints="1"/>
              </p:cNvSpPr>
              <p:nvPr/>
            </p:nvSpPr>
            <p:spPr bwMode="auto">
              <a:xfrm>
                <a:off x="4971" y="1377"/>
                <a:ext cx="178" cy="376"/>
              </a:xfrm>
              <a:custGeom>
                <a:avLst/>
                <a:gdLst>
                  <a:gd name="T0" fmla="*/ 770 w 777"/>
                  <a:gd name="T1" fmla="*/ 1452 h 1675"/>
                  <a:gd name="T2" fmla="*/ 436 w 777"/>
                  <a:gd name="T3" fmla="*/ 168 h 1675"/>
                  <a:gd name="T4" fmla="*/ 427 w 777"/>
                  <a:gd name="T5" fmla="*/ 150 h 1675"/>
                  <a:gd name="T6" fmla="*/ 469 w 777"/>
                  <a:gd name="T7" fmla="*/ 80 h 1675"/>
                  <a:gd name="T8" fmla="*/ 389 w 777"/>
                  <a:gd name="T9" fmla="*/ 0 h 1675"/>
                  <a:gd name="T10" fmla="*/ 309 w 777"/>
                  <a:gd name="T11" fmla="*/ 80 h 1675"/>
                  <a:gd name="T12" fmla="*/ 351 w 777"/>
                  <a:gd name="T13" fmla="*/ 150 h 1675"/>
                  <a:gd name="T14" fmla="*/ 342 w 777"/>
                  <a:gd name="T15" fmla="*/ 168 h 1675"/>
                  <a:gd name="T16" fmla="*/ 7 w 777"/>
                  <a:gd name="T17" fmla="*/ 1452 h 1675"/>
                  <a:gd name="T18" fmla="*/ 42 w 777"/>
                  <a:gd name="T19" fmla="*/ 1511 h 1675"/>
                  <a:gd name="T20" fmla="*/ 101 w 777"/>
                  <a:gd name="T21" fmla="*/ 1476 h 1675"/>
                  <a:gd name="T22" fmla="*/ 157 w 777"/>
                  <a:gd name="T23" fmla="*/ 1262 h 1675"/>
                  <a:gd name="T24" fmla="*/ 339 w 777"/>
                  <a:gd name="T25" fmla="*/ 1370 h 1675"/>
                  <a:gd name="T26" fmla="*/ 339 w 777"/>
                  <a:gd name="T27" fmla="*/ 1626 h 1675"/>
                  <a:gd name="T28" fmla="*/ 388 w 777"/>
                  <a:gd name="T29" fmla="*/ 1675 h 1675"/>
                  <a:gd name="T30" fmla="*/ 437 w 777"/>
                  <a:gd name="T31" fmla="*/ 1626 h 1675"/>
                  <a:gd name="T32" fmla="*/ 437 w 777"/>
                  <a:gd name="T33" fmla="*/ 1370 h 1675"/>
                  <a:gd name="T34" fmla="*/ 620 w 777"/>
                  <a:gd name="T35" fmla="*/ 1262 h 1675"/>
                  <a:gd name="T36" fmla="*/ 676 w 777"/>
                  <a:gd name="T37" fmla="*/ 1476 h 1675"/>
                  <a:gd name="T38" fmla="*/ 723 w 777"/>
                  <a:gd name="T39" fmla="*/ 1513 h 1675"/>
                  <a:gd name="T40" fmla="*/ 735 w 777"/>
                  <a:gd name="T41" fmla="*/ 1511 h 1675"/>
                  <a:gd name="T42" fmla="*/ 770 w 777"/>
                  <a:gd name="T43" fmla="*/ 1452 h 1675"/>
                  <a:gd name="T44" fmla="*/ 339 w 777"/>
                  <a:gd name="T45" fmla="*/ 1285 h 1675"/>
                  <a:gd name="T46" fmla="*/ 176 w 777"/>
                  <a:gd name="T47" fmla="*/ 1189 h 1675"/>
                  <a:gd name="T48" fmla="*/ 243 w 777"/>
                  <a:gd name="T49" fmla="*/ 934 h 1675"/>
                  <a:gd name="T50" fmla="*/ 339 w 777"/>
                  <a:gd name="T51" fmla="*/ 991 h 1675"/>
                  <a:gd name="T52" fmla="*/ 339 w 777"/>
                  <a:gd name="T53" fmla="*/ 1285 h 1675"/>
                  <a:gd name="T54" fmla="*/ 339 w 777"/>
                  <a:gd name="T55" fmla="*/ 906 h 1675"/>
                  <a:gd name="T56" fmla="*/ 262 w 777"/>
                  <a:gd name="T57" fmla="*/ 860 h 1675"/>
                  <a:gd name="T58" fmla="*/ 339 w 777"/>
                  <a:gd name="T59" fmla="*/ 563 h 1675"/>
                  <a:gd name="T60" fmla="*/ 339 w 777"/>
                  <a:gd name="T61" fmla="*/ 906 h 1675"/>
                  <a:gd name="T62" fmla="*/ 437 w 777"/>
                  <a:gd name="T63" fmla="*/ 557 h 1675"/>
                  <a:gd name="T64" fmla="*/ 516 w 777"/>
                  <a:gd name="T65" fmla="*/ 861 h 1675"/>
                  <a:gd name="T66" fmla="*/ 437 w 777"/>
                  <a:gd name="T67" fmla="*/ 908 h 1675"/>
                  <a:gd name="T68" fmla="*/ 437 w 777"/>
                  <a:gd name="T69" fmla="*/ 557 h 1675"/>
                  <a:gd name="T70" fmla="*/ 437 w 777"/>
                  <a:gd name="T71" fmla="*/ 1285 h 1675"/>
                  <a:gd name="T72" fmla="*/ 437 w 777"/>
                  <a:gd name="T73" fmla="*/ 993 h 1675"/>
                  <a:gd name="T74" fmla="*/ 535 w 777"/>
                  <a:gd name="T75" fmla="*/ 934 h 1675"/>
                  <a:gd name="T76" fmla="*/ 601 w 777"/>
                  <a:gd name="T77" fmla="*/ 1188 h 1675"/>
                  <a:gd name="T78" fmla="*/ 437 w 777"/>
                  <a:gd name="T79" fmla="*/ 1285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7" h="1675">
                    <a:moveTo>
                      <a:pt x="770" y="1452"/>
                    </a:moveTo>
                    <a:cubicBezTo>
                      <a:pt x="436" y="168"/>
                      <a:pt x="436" y="168"/>
                      <a:pt x="436" y="168"/>
                    </a:cubicBezTo>
                    <a:cubicBezTo>
                      <a:pt x="434" y="161"/>
                      <a:pt x="431" y="155"/>
                      <a:pt x="427" y="150"/>
                    </a:cubicBezTo>
                    <a:cubicBezTo>
                      <a:pt x="452" y="136"/>
                      <a:pt x="469" y="110"/>
                      <a:pt x="469" y="80"/>
                    </a:cubicBezTo>
                    <a:cubicBezTo>
                      <a:pt x="469" y="36"/>
                      <a:pt x="433" y="0"/>
                      <a:pt x="389" y="0"/>
                    </a:cubicBezTo>
                    <a:cubicBezTo>
                      <a:pt x="345" y="0"/>
                      <a:pt x="309" y="36"/>
                      <a:pt x="309" y="80"/>
                    </a:cubicBezTo>
                    <a:cubicBezTo>
                      <a:pt x="309" y="110"/>
                      <a:pt x="326" y="136"/>
                      <a:pt x="351" y="150"/>
                    </a:cubicBezTo>
                    <a:cubicBezTo>
                      <a:pt x="346" y="155"/>
                      <a:pt x="343" y="161"/>
                      <a:pt x="342" y="168"/>
                    </a:cubicBezTo>
                    <a:cubicBezTo>
                      <a:pt x="7" y="1452"/>
                      <a:pt x="7" y="1452"/>
                      <a:pt x="7" y="1452"/>
                    </a:cubicBezTo>
                    <a:cubicBezTo>
                      <a:pt x="0" y="1478"/>
                      <a:pt x="16" y="1504"/>
                      <a:pt x="42" y="1511"/>
                    </a:cubicBezTo>
                    <a:cubicBezTo>
                      <a:pt x="68" y="1518"/>
                      <a:pt x="95" y="1502"/>
                      <a:pt x="101" y="1476"/>
                    </a:cubicBezTo>
                    <a:cubicBezTo>
                      <a:pt x="157" y="1262"/>
                      <a:pt x="157" y="1262"/>
                      <a:pt x="157" y="1262"/>
                    </a:cubicBezTo>
                    <a:cubicBezTo>
                      <a:pt x="339" y="1370"/>
                      <a:pt x="339" y="1370"/>
                      <a:pt x="339" y="1370"/>
                    </a:cubicBezTo>
                    <a:cubicBezTo>
                      <a:pt x="339" y="1626"/>
                      <a:pt x="339" y="1626"/>
                      <a:pt x="339" y="1626"/>
                    </a:cubicBezTo>
                    <a:cubicBezTo>
                      <a:pt x="339" y="1653"/>
                      <a:pt x="361" y="1675"/>
                      <a:pt x="388" y="1675"/>
                    </a:cubicBezTo>
                    <a:cubicBezTo>
                      <a:pt x="415" y="1675"/>
                      <a:pt x="437" y="1653"/>
                      <a:pt x="437" y="1626"/>
                    </a:cubicBezTo>
                    <a:cubicBezTo>
                      <a:pt x="437" y="1370"/>
                      <a:pt x="437" y="1370"/>
                      <a:pt x="437" y="1370"/>
                    </a:cubicBezTo>
                    <a:cubicBezTo>
                      <a:pt x="620" y="1262"/>
                      <a:pt x="620" y="1262"/>
                      <a:pt x="620" y="1262"/>
                    </a:cubicBezTo>
                    <a:cubicBezTo>
                      <a:pt x="676" y="1476"/>
                      <a:pt x="676" y="1476"/>
                      <a:pt x="676" y="1476"/>
                    </a:cubicBezTo>
                    <a:cubicBezTo>
                      <a:pt x="682" y="1498"/>
                      <a:pt x="701" y="1513"/>
                      <a:pt x="723" y="1513"/>
                    </a:cubicBezTo>
                    <a:cubicBezTo>
                      <a:pt x="727" y="1513"/>
                      <a:pt x="731" y="1512"/>
                      <a:pt x="735" y="1511"/>
                    </a:cubicBezTo>
                    <a:cubicBezTo>
                      <a:pt x="761" y="1504"/>
                      <a:pt x="777" y="1478"/>
                      <a:pt x="770" y="1452"/>
                    </a:cubicBezTo>
                    <a:close/>
                    <a:moveTo>
                      <a:pt x="339" y="1285"/>
                    </a:moveTo>
                    <a:cubicBezTo>
                      <a:pt x="176" y="1189"/>
                      <a:pt x="176" y="1189"/>
                      <a:pt x="176" y="1189"/>
                    </a:cubicBezTo>
                    <a:cubicBezTo>
                      <a:pt x="243" y="934"/>
                      <a:pt x="243" y="934"/>
                      <a:pt x="243" y="934"/>
                    </a:cubicBezTo>
                    <a:cubicBezTo>
                      <a:pt x="339" y="991"/>
                      <a:pt x="339" y="991"/>
                      <a:pt x="339" y="991"/>
                    </a:cubicBezTo>
                    <a:lnTo>
                      <a:pt x="339" y="1285"/>
                    </a:lnTo>
                    <a:close/>
                    <a:moveTo>
                      <a:pt x="339" y="906"/>
                    </a:moveTo>
                    <a:cubicBezTo>
                      <a:pt x="262" y="860"/>
                      <a:pt x="262" y="860"/>
                      <a:pt x="262" y="860"/>
                    </a:cubicBezTo>
                    <a:cubicBezTo>
                      <a:pt x="339" y="563"/>
                      <a:pt x="339" y="563"/>
                      <a:pt x="339" y="563"/>
                    </a:cubicBezTo>
                    <a:lnTo>
                      <a:pt x="339" y="906"/>
                    </a:lnTo>
                    <a:close/>
                    <a:moveTo>
                      <a:pt x="437" y="557"/>
                    </a:moveTo>
                    <a:cubicBezTo>
                      <a:pt x="516" y="861"/>
                      <a:pt x="516" y="861"/>
                      <a:pt x="516" y="861"/>
                    </a:cubicBezTo>
                    <a:cubicBezTo>
                      <a:pt x="437" y="908"/>
                      <a:pt x="437" y="908"/>
                      <a:pt x="437" y="908"/>
                    </a:cubicBezTo>
                    <a:lnTo>
                      <a:pt x="437" y="557"/>
                    </a:lnTo>
                    <a:close/>
                    <a:moveTo>
                      <a:pt x="437" y="1285"/>
                    </a:moveTo>
                    <a:cubicBezTo>
                      <a:pt x="437" y="993"/>
                      <a:pt x="437" y="993"/>
                      <a:pt x="437" y="993"/>
                    </a:cubicBezTo>
                    <a:cubicBezTo>
                      <a:pt x="535" y="934"/>
                      <a:pt x="535" y="934"/>
                      <a:pt x="535" y="934"/>
                    </a:cubicBezTo>
                    <a:cubicBezTo>
                      <a:pt x="601" y="1188"/>
                      <a:pt x="601" y="1188"/>
                      <a:pt x="601" y="1188"/>
                    </a:cubicBezTo>
                    <a:lnTo>
                      <a:pt x="437" y="1285"/>
                    </a:lnTo>
                    <a:close/>
                  </a:path>
                </a:pathLst>
              </a:custGeom>
              <a:solidFill>
                <a:srgbClr val="0050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2" name="Freeform 136">
                <a:extLst>
                  <a:ext uri="{FF2B5EF4-FFF2-40B4-BE49-F238E27FC236}">
                    <a16:creationId xmlns:a16="http://schemas.microsoft.com/office/drawing/2014/main" id="{028E47BC-A271-C7C0-37ED-61669ADCE541}"/>
                  </a:ext>
                </a:extLst>
              </p:cNvPr>
              <p:cNvSpPr>
                <a:spLocks/>
              </p:cNvSpPr>
              <p:nvPr/>
            </p:nvSpPr>
            <p:spPr bwMode="auto">
              <a:xfrm>
                <a:off x="5184" y="1301"/>
                <a:ext cx="57" cy="193"/>
              </a:xfrm>
              <a:custGeom>
                <a:avLst/>
                <a:gdLst>
                  <a:gd name="T0" fmla="*/ 6 w 249"/>
                  <a:gd name="T1" fmla="*/ 817 h 863"/>
                  <a:gd name="T2" fmla="*/ 18 w 249"/>
                  <a:gd name="T3" fmla="*/ 787 h 863"/>
                  <a:gd name="T4" fmla="*/ 165 w 249"/>
                  <a:gd name="T5" fmla="*/ 431 h 863"/>
                  <a:gd name="T6" fmla="*/ 17 w 249"/>
                  <a:gd name="T7" fmla="*/ 76 h 863"/>
                  <a:gd name="T8" fmla="*/ 16 w 249"/>
                  <a:gd name="T9" fmla="*/ 16 h 863"/>
                  <a:gd name="T10" fmla="*/ 76 w 249"/>
                  <a:gd name="T11" fmla="*/ 16 h 863"/>
                  <a:gd name="T12" fmla="*/ 249 w 249"/>
                  <a:gd name="T13" fmla="*/ 431 h 863"/>
                  <a:gd name="T14" fmla="*/ 78 w 249"/>
                  <a:gd name="T15" fmla="*/ 846 h 863"/>
                  <a:gd name="T16" fmla="*/ 18 w 249"/>
                  <a:gd name="T17" fmla="*/ 846 h 863"/>
                  <a:gd name="T18" fmla="*/ 6 w 249"/>
                  <a:gd name="T19" fmla="*/ 817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863">
                    <a:moveTo>
                      <a:pt x="6" y="817"/>
                    </a:moveTo>
                    <a:cubicBezTo>
                      <a:pt x="6" y="806"/>
                      <a:pt x="10" y="795"/>
                      <a:pt x="18" y="787"/>
                    </a:cubicBezTo>
                    <a:cubicBezTo>
                      <a:pt x="113" y="692"/>
                      <a:pt x="165" y="565"/>
                      <a:pt x="165" y="431"/>
                    </a:cubicBezTo>
                    <a:cubicBezTo>
                      <a:pt x="164" y="297"/>
                      <a:pt x="112" y="171"/>
                      <a:pt x="17" y="76"/>
                    </a:cubicBezTo>
                    <a:cubicBezTo>
                      <a:pt x="0" y="60"/>
                      <a:pt x="0" y="33"/>
                      <a:pt x="16" y="16"/>
                    </a:cubicBezTo>
                    <a:cubicBezTo>
                      <a:pt x="33" y="0"/>
                      <a:pt x="60" y="0"/>
                      <a:pt x="76" y="16"/>
                    </a:cubicBezTo>
                    <a:cubicBezTo>
                      <a:pt x="187" y="127"/>
                      <a:pt x="248" y="274"/>
                      <a:pt x="249" y="431"/>
                    </a:cubicBezTo>
                    <a:cubicBezTo>
                      <a:pt x="249" y="588"/>
                      <a:pt x="188" y="735"/>
                      <a:pt x="78" y="846"/>
                    </a:cubicBezTo>
                    <a:cubicBezTo>
                      <a:pt x="61" y="863"/>
                      <a:pt x="35" y="863"/>
                      <a:pt x="18" y="846"/>
                    </a:cubicBezTo>
                    <a:cubicBezTo>
                      <a:pt x="10" y="838"/>
                      <a:pt x="6" y="827"/>
                      <a:pt x="6" y="81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3" name="Freeform 137">
                <a:extLst>
                  <a:ext uri="{FF2B5EF4-FFF2-40B4-BE49-F238E27FC236}">
                    <a16:creationId xmlns:a16="http://schemas.microsoft.com/office/drawing/2014/main" id="{3DA0F05A-EE3D-6AD1-4A80-400887F4CC2C}"/>
                  </a:ext>
                </a:extLst>
              </p:cNvPr>
              <p:cNvSpPr>
                <a:spLocks/>
              </p:cNvSpPr>
              <p:nvPr/>
            </p:nvSpPr>
            <p:spPr bwMode="auto">
              <a:xfrm>
                <a:off x="5157" y="1328"/>
                <a:ext cx="45" cy="139"/>
              </a:xfrm>
              <a:custGeom>
                <a:avLst/>
                <a:gdLst>
                  <a:gd name="T0" fmla="*/ 5 w 199"/>
                  <a:gd name="T1" fmla="*/ 575 h 622"/>
                  <a:gd name="T2" fmla="*/ 17 w 199"/>
                  <a:gd name="T3" fmla="*/ 546 h 622"/>
                  <a:gd name="T4" fmla="*/ 114 w 199"/>
                  <a:gd name="T5" fmla="*/ 310 h 622"/>
                  <a:gd name="T6" fmla="*/ 16 w 199"/>
                  <a:gd name="T7" fmla="*/ 76 h 622"/>
                  <a:gd name="T8" fmla="*/ 16 w 199"/>
                  <a:gd name="T9" fmla="*/ 16 h 622"/>
                  <a:gd name="T10" fmla="*/ 76 w 199"/>
                  <a:gd name="T11" fmla="*/ 16 h 622"/>
                  <a:gd name="T12" fmla="*/ 198 w 199"/>
                  <a:gd name="T13" fmla="*/ 310 h 622"/>
                  <a:gd name="T14" fmla="*/ 77 w 199"/>
                  <a:gd name="T15" fmla="*/ 605 h 622"/>
                  <a:gd name="T16" fmla="*/ 18 w 199"/>
                  <a:gd name="T17" fmla="*/ 605 h 622"/>
                  <a:gd name="T18" fmla="*/ 5 w 199"/>
                  <a:gd name="T19" fmla="*/ 57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622">
                    <a:moveTo>
                      <a:pt x="5" y="575"/>
                    </a:moveTo>
                    <a:cubicBezTo>
                      <a:pt x="5" y="565"/>
                      <a:pt x="9" y="554"/>
                      <a:pt x="17" y="546"/>
                    </a:cubicBezTo>
                    <a:cubicBezTo>
                      <a:pt x="80" y="483"/>
                      <a:pt x="114" y="399"/>
                      <a:pt x="114" y="310"/>
                    </a:cubicBezTo>
                    <a:cubicBezTo>
                      <a:pt x="114" y="222"/>
                      <a:pt x="79" y="138"/>
                      <a:pt x="16" y="76"/>
                    </a:cubicBezTo>
                    <a:cubicBezTo>
                      <a:pt x="0" y="59"/>
                      <a:pt x="0" y="33"/>
                      <a:pt x="16" y="16"/>
                    </a:cubicBezTo>
                    <a:cubicBezTo>
                      <a:pt x="33" y="0"/>
                      <a:pt x="59" y="0"/>
                      <a:pt x="76" y="16"/>
                    </a:cubicBezTo>
                    <a:cubicBezTo>
                      <a:pt x="155" y="94"/>
                      <a:pt x="198" y="199"/>
                      <a:pt x="198" y="310"/>
                    </a:cubicBezTo>
                    <a:cubicBezTo>
                      <a:pt x="199" y="421"/>
                      <a:pt x="156" y="526"/>
                      <a:pt x="77" y="605"/>
                    </a:cubicBezTo>
                    <a:cubicBezTo>
                      <a:pt x="61" y="621"/>
                      <a:pt x="34" y="622"/>
                      <a:pt x="18" y="605"/>
                    </a:cubicBezTo>
                    <a:cubicBezTo>
                      <a:pt x="9" y="597"/>
                      <a:pt x="5" y="586"/>
                      <a:pt x="5" y="575"/>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4" name="Freeform 138">
                <a:extLst>
                  <a:ext uri="{FF2B5EF4-FFF2-40B4-BE49-F238E27FC236}">
                    <a16:creationId xmlns:a16="http://schemas.microsoft.com/office/drawing/2014/main" id="{52CEDE9D-ABE4-12CD-1A1D-91D71C22E14C}"/>
                  </a:ext>
                </a:extLst>
              </p:cNvPr>
              <p:cNvSpPr>
                <a:spLocks/>
              </p:cNvSpPr>
              <p:nvPr/>
            </p:nvSpPr>
            <p:spPr bwMode="auto">
              <a:xfrm>
                <a:off x="5129" y="1355"/>
                <a:ext cx="40" cy="85"/>
              </a:xfrm>
              <a:custGeom>
                <a:avLst/>
                <a:gdLst>
                  <a:gd name="T0" fmla="*/ 5 w 173"/>
                  <a:gd name="T1" fmla="*/ 336 h 382"/>
                  <a:gd name="T2" fmla="*/ 17 w 173"/>
                  <a:gd name="T3" fmla="*/ 306 h 382"/>
                  <a:gd name="T4" fmla="*/ 17 w 173"/>
                  <a:gd name="T5" fmla="*/ 76 h 382"/>
                  <a:gd name="T6" fmla="*/ 17 w 173"/>
                  <a:gd name="T7" fmla="*/ 16 h 382"/>
                  <a:gd name="T8" fmla="*/ 76 w 173"/>
                  <a:gd name="T9" fmla="*/ 16 h 382"/>
                  <a:gd name="T10" fmla="*/ 77 w 173"/>
                  <a:gd name="T11" fmla="*/ 365 h 382"/>
                  <a:gd name="T12" fmla="*/ 17 w 173"/>
                  <a:gd name="T13" fmla="*/ 366 h 382"/>
                  <a:gd name="T14" fmla="*/ 5 w 173"/>
                  <a:gd name="T15" fmla="*/ 336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82">
                    <a:moveTo>
                      <a:pt x="5" y="336"/>
                    </a:moveTo>
                    <a:cubicBezTo>
                      <a:pt x="5" y="325"/>
                      <a:pt x="9" y="314"/>
                      <a:pt x="17" y="306"/>
                    </a:cubicBezTo>
                    <a:cubicBezTo>
                      <a:pt x="81" y="242"/>
                      <a:pt x="80" y="139"/>
                      <a:pt x="17" y="76"/>
                    </a:cubicBezTo>
                    <a:cubicBezTo>
                      <a:pt x="0" y="59"/>
                      <a:pt x="0" y="33"/>
                      <a:pt x="17" y="16"/>
                    </a:cubicBezTo>
                    <a:cubicBezTo>
                      <a:pt x="33" y="0"/>
                      <a:pt x="60" y="0"/>
                      <a:pt x="76" y="16"/>
                    </a:cubicBezTo>
                    <a:cubicBezTo>
                      <a:pt x="173" y="112"/>
                      <a:pt x="173" y="269"/>
                      <a:pt x="77" y="365"/>
                    </a:cubicBezTo>
                    <a:cubicBezTo>
                      <a:pt x="61" y="382"/>
                      <a:pt x="34" y="382"/>
                      <a:pt x="17" y="366"/>
                    </a:cubicBezTo>
                    <a:cubicBezTo>
                      <a:pt x="9" y="357"/>
                      <a:pt x="5" y="347"/>
                      <a:pt x="5" y="33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5" name="Freeform 139">
                <a:extLst>
                  <a:ext uri="{FF2B5EF4-FFF2-40B4-BE49-F238E27FC236}">
                    <a16:creationId xmlns:a16="http://schemas.microsoft.com/office/drawing/2014/main" id="{A17D8107-9951-A378-AF0B-F475F98719F1}"/>
                  </a:ext>
                </a:extLst>
              </p:cNvPr>
              <p:cNvSpPr>
                <a:spLocks/>
              </p:cNvSpPr>
              <p:nvPr/>
            </p:nvSpPr>
            <p:spPr bwMode="auto">
              <a:xfrm>
                <a:off x="4879" y="1301"/>
                <a:ext cx="57" cy="193"/>
              </a:xfrm>
              <a:custGeom>
                <a:avLst/>
                <a:gdLst>
                  <a:gd name="T0" fmla="*/ 243 w 249"/>
                  <a:gd name="T1" fmla="*/ 46 h 863"/>
                  <a:gd name="T2" fmla="*/ 231 w 249"/>
                  <a:gd name="T3" fmla="*/ 76 h 863"/>
                  <a:gd name="T4" fmla="*/ 85 w 249"/>
                  <a:gd name="T5" fmla="*/ 432 h 863"/>
                  <a:gd name="T6" fmla="*/ 233 w 249"/>
                  <a:gd name="T7" fmla="*/ 787 h 863"/>
                  <a:gd name="T8" fmla="*/ 233 w 249"/>
                  <a:gd name="T9" fmla="*/ 846 h 863"/>
                  <a:gd name="T10" fmla="*/ 173 w 249"/>
                  <a:gd name="T11" fmla="*/ 847 h 863"/>
                  <a:gd name="T12" fmla="*/ 1 w 249"/>
                  <a:gd name="T13" fmla="*/ 432 h 863"/>
                  <a:gd name="T14" fmla="*/ 171 w 249"/>
                  <a:gd name="T15" fmla="*/ 17 h 863"/>
                  <a:gd name="T16" fmla="*/ 231 w 249"/>
                  <a:gd name="T17" fmla="*/ 16 h 863"/>
                  <a:gd name="T18" fmla="*/ 243 w 249"/>
                  <a:gd name="T19" fmla="*/ 46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863">
                    <a:moveTo>
                      <a:pt x="243" y="46"/>
                    </a:moveTo>
                    <a:cubicBezTo>
                      <a:pt x="243" y="57"/>
                      <a:pt x="239" y="68"/>
                      <a:pt x="231" y="76"/>
                    </a:cubicBezTo>
                    <a:cubicBezTo>
                      <a:pt x="136" y="171"/>
                      <a:pt x="84" y="297"/>
                      <a:pt x="85" y="432"/>
                    </a:cubicBezTo>
                    <a:cubicBezTo>
                      <a:pt x="85" y="566"/>
                      <a:pt x="138" y="692"/>
                      <a:pt x="233" y="787"/>
                    </a:cubicBezTo>
                    <a:cubicBezTo>
                      <a:pt x="249" y="803"/>
                      <a:pt x="249" y="830"/>
                      <a:pt x="233" y="846"/>
                    </a:cubicBezTo>
                    <a:cubicBezTo>
                      <a:pt x="216" y="863"/>
                      <a:pt x="190" y="863"/>
                      <a:pt x="173" y="847"/>
                    </a:cubicBezTo>
                    <a:cubicBezTo>
                      <a:pt x="62" y="736"/>
                      <a:pt x="1" y="589"/>
                      <a:pt x="1" y="432"/>
                    </a:cubicBezTo>
                    <a:cubicBezTo>
                      <a:pt x="0" y="275"/>
                      <a:pt x="61" y="128"/>
                      <a:pt x="171" y="17"/>
                    </a:cubicBezTo>
                    <a:cubicBezTo>
                      <a:pt x="188" y="0"/>
                      <a:pt x="215" y="0"/>
                      <a:pt x="231" y="16"/>
                    </a:cubicBezTo>
                    <a:cubicBezTo>
                      <a:pt x="239" y="25"/>
                      <a:pt x="243" y="35"/>
                      <a:pt x="243" y="4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6" name="Freeform 140">
                <a:extLst>
                  <a:ext uri="{FF2B5EF4-FFF2-40B4-BE49-F238E27FC236}">
                    <a16:creationId xmlns:a16="http://schemas.microsoft.com/office/drawing/2014/main" id="{0FFEB65D-831C-506A-8F71-49189C1840A0}"/>
                  </a:ext>
                </a:extLst>
              </p:cNvPr>
              <p:cNvSpPr>
                <a:spLocks/>
              </p:cNvSpPr>
              <p:nvPr/>
            </p:nvSpPr>
            <p:spPr bwMode="auto">
              <a:xfrm>
                <a:off x="4918" y="1328"/>
                <a:ext cx="45" cy="139"/>
              </a:xfrm>
              <a:custGeom>
                <a:avLst/>
                <a:gdLst>
                  <a:gd name="T0" fmla="*/ 193 w 198"/>
                  <a:gd name="T1" fmla="*/ 46 h 622"/>
                  <a:gd name="T2" fmla="*/ 181 w 198"/>
                  <a:gd name="T3" fmla="*/ 76 h 622"/>
                  <a:gd name="T4" fmla="*/ 84 w 198"/>
                  <a:gd name="T5" fmla="*/ 311 h 622"/>
                  <a:gd name="T6" fmla="*/ 182 w 198"/>
                  <a:gd name="T7" fmla="*/ 546 h 622"/>
                  <a:gd name="T8" fmla="*/ 182 w 198"/>
                  <a:gd name="T9" fmla="*/ 606 h 622"/>
                  <a:gd name="T10" fmla="*/ 123 w 198"/>
                  <a:gd name="T11" fmla="*/ 606 h 622"/>
                  <a:gd name="T12" fmla="*/ 0 w 198"/>
                  <a:gd name="T13" fmla="*/ 312 h 622"/>
                  <a:gd name="T14" fmla="*/ 121 w 198"/>
                  <a:gd name="T15" fmla="*/ 17 h 622"/>
                  <a:gd name="T16" fmla="*/ 181 w 198"/>
                  <a:gd name="T17" fmla="*/ 17 h 622"/>
                  <a:gd name="T18" fmla="*/ 193 w 198"/>
                  <a:gd name="T19" fmla="*/ 4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622">
                    <a:moveTo>
                      <a:pt x="193" y="46"/>
                    </a:moveTo>
                    <a:cubicBezTo>
                      <a:pt x="193" y="57"/>
                      <a:pt x="189" y="68"/>
                      <a:pt x="181" y="76"/>
                    </a:cubicBezTo>
                    <a:cubicBezTo>
                      <a:pt x="118" y="139"/>
                      <a:pt x="84" y="223"/>
                      <a:pt x="84" y="311"/>
                    </a:cubicBezTo>
                    <a:cubicBezTo>
                      <a:pt x="84" y="400"/>
                      <a:pt x="119" y="484"/>
                      <a:pt x="182" y="546"/>
                    </a:cubicBezTo>
                    <a:cubicBezTo>
                      <a:pt x="198" y="563"/>
                      <a:pt x="198" y="589"/>
                      <a:pt x="182" y="606"/>
                    </a:cubicBezTo>
                    <a:cubicBezTo>
                      <a:pt x="166" y="622"/>
                      <a:pt x="139" y="622"/>
                      <a:pt x="123" y="606"/>
                    </a:cubicBezTo>
                    <a:cubicBezTo>
                      <a:pt x="44" y="527"/>
                      <a:pt x="0" y="423"/>
                      <a:pt x="0" y="312"/>
                    </a:cubicBezTo>
                    <a:cubicBezTo>
                      <a:pt x="0" y="200"/>
                      <a:pt x="43" y="96"/>
                      <a:pt x="121" y="17"/>
                    </a:cubicBezTo>
                    <a:cubicBezTo>
                      <a:pt x="138" y="0"/>
                      <a:pt x="164" y="0"/>
                      <a:pt x="181" y="17"/>
                    </a:cubicBezTo>
                    <a:cubicBezTo>
                      <a:pt x="189" y="25"/>
                      <a:pt x="193" y="36"/>
                      <a:pt x="193" y="4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7" name="Freeform 141">
                <a:extLst>
                  <a:ext uri="{FF2B5EF4-FFF2-40B4-BE49-F238E27FC236}">
                    <a16:creationId xmlns:a16="http://schemas.microsoft.com/office/drawing/2014/main" id="{923608DF-561F-1D78-023B-3B1B7428B7E8}"/>
                  </a:ext>
                </a:extLst>
              </p:cNvPr>
              <p:cNvSpPr>
                <a:spLocks/>
              </p:cNvSpPr>
              <p:nvPr/>
            </p:nvSpPr>
            <p:spPr bwMode="auto">
              <a:xfrm>
                <a:off x="4951" y="1355"/>
                <a:ext cx="40" cy="85"/>
              </a:xfrm>
              <a:custGeom>
                <a:avLst/>
                <a:gdLst>
                  <a:gd name="T0" fmla="*/ 168 w 173"/>
                  <a:gd name="T1" fmla="*/ 46 h 382"/>
                  <a:gd name="T2" fmla="*/ 156 w 173"/>
                  <a:gd name="T3" fmla="*/ 76 h 382"/>
                  <a:gd name="T4" fmla="*/ 157 w 173"/>
                  <a:gd name="T5" fmla="*/ 306 h 382"/>
                  <a:gd name="T6" fmla="*/ 157 w 173"/>
                  <a:gd name="T7" fmla="*/ 366 h 382"/>
                  <a:gd name="T8" fmla="*/ 97 w 173"/>
                  <a:gd name="T9" fmla="*/ 366 h 382"/>
                  <a:gd name="T10" fmla="*/ 96 w 173"/>
                  <a:gd name="T11" fmla="*/ 16 h 382"/>
                  <a:gd name="T12" fmla="*/ 156 w 173"/>
                  <a:gd name="T13" fmla="*/ 16 h 382"/>
                  <a:gd name="T14" fmla="*/ 168 w 173"/>
                  <a:gd name="T15" fmla="*/ 46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82">
                    <a:moveTo>
                      <a:pt x="168" y="46"/>
                    </a:moveTo>
                    <a:cubicBezTo>
                      <a:pt x="168" y="57"/>
                      <a:pt x="164" y="68"/>
                      <a:pt x="156" y="76"/>
                    </a:cubicBezTo>
                    <a:cubicBezTo>
                      <a:pt x="93" y="139"/>
                      <a:pt x="93" y="243"/>
                      <a:pt x="157" y="306"/>
                    </a:cubicBezTo>
                    <a:cubicBezTo>
                      <a:pt x="173" y="322"/>
                      <a:pt x="173" y="349"/>
                      <a:pt x="157" y="366"/>
                    </a:cubicBezTo>
                    <a:cubicBezTo>
                      <a:pt x="140" y="382"/>
                      <a:pt x="114" y="382"/>
                      <a:pt x="97" y="366"/>
                    </a:cubicBezTo>
                    <a:cubicBezTo>
                      <a:pt x="1" y="270"/>
                      <a:pt x="0" y="113"/>
                      <a:pt x="96" y="16"/>
                    </a:cubicBezTo>
                    <a:cubicBezTo>
                      <a:pt x="113" y="0"/>
                      <a:pt x="139" y="0"/>
                      <a:pt x="156" y="16"/>
                    </a:cubicBezTo>
                    <a:cubicBezTo>
                      <a:pt x="164" y="24"/>
                      <a:pt x="168" y="35"/>
                      <a:pt x="168" y="4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213" name="Group 134">
              <a:extLst>
                <a:ext uri="{FF2B5EF4-FFF2-40B4-BE49-F238E27FC236}">
                  <a16:creationId xmlns:a16="http://schemas.microsoft.com/office/drawing/2014/main" id="{1D221BAE-19D7-E54E-5669-4BA5E38C41B6}"/>
                </a:ext>
              </a:extLst>
            </p:cNvPr>
            <p:cNvGrpSpPr>
              <a:grpSpLocks noChangeAspect="1"/>
            </p:cNvGrpSpPr>
            <p:nvPr/>
          </p:nvGrpSpPr>
          <p:grpSpPr bwMode="auto">
            <a:xfrm>
              <a:off x="2742049" y="2002613"/>
              <a:ext cx="271906" cy="339509"/>
              <a:chOff x="4879" y="1301"/>
              <a:chExt cx="362" cy="452"/>
            </a:xfrm>
          </p:grpSpPr>
          <p:sp>
            <p:nvSpPr>
              <p:cNvPr id="304" name="Freeform 135">
                <a:extLst>
                  <a:ext uri="{FF2B5EF4-FFF2-40B4-BE49-F238E27FC236}">
                    <a16:creationId xmlns:a16="http://schemas.microsoft.com/office/drawing/2014/main" id="{370C0F9E-BA02-FD09-8258-B5EB96CD95A6}"/>
                  </a:ext>
                </a:extLst>
              </p:cNvPr>
              <p:cNvSpPr>
                <a:spLocks noEditPoints="1"/>
              </p:cNvSpPr>
              <p:nvPr/>
            </p:nvSpPr>
            <p:spPr bwMode="auto">
              <a:xfrm>
                <a:off x="4971" y="1377"/>
                <a:ext cx="178" cy="376"/>
              </a:xfrm>
              <a:custGeom>
                <a:avLst/>
                <a:gdLst>
                  <a:gd name="T0" fmla="*/ 770 w 777"/>
                  <a:gd name="T1" fmla="*/ 1452 h 1675"/>
                  <a:gd name="T2" fmla="*/ 436 w 777"/>
                  <a:gd name="T3" fmla="*/ 168 h 1675"/>
                  <a:gd name="T4" fmla="*/ 427 w 777"/>
                  <a:gd name="T5" fmla="*/ 150 h 1675"/>
                  <a:gd name="T6" fmla="*/ 469 w 777"/>
                  <a:gd name="T7" fmla="*/ 80 h 1675"/>
                  <a:gd name="T8" fmla="*/ 389 w 777"/>
                  <a:gd name="T9" fmla="*/ 0 h 1675"/>
                  <a:gd name="T10" fmla="*/ 309 w 777"/>
                  <a:gd name="T11" fmla="*/ 80 h 1675"/>
                  <a:gd name="T12" fmla="*/ 351 w 777"/>
                  <a:gd name="T13" fmla="*/ 150 h 1675"/>
                  <a:gd name="T14" fmla="*/ 342 w 777"/>
                  <a:gd name="T15" fmla="*/ 168 h 1675"/>
                  <a:gd name="T16" fmla="*/ 7 w 777"/>
                  <a:gd name="T17" fmla="*/ 1452 h 1675"/>
                  <a:gd name="T18" fmla="*/ 42 w 777"/>
                  <a:gd name="T19" fmla="*/ 1511 h 1675"/>
                  <a:gd name="T20" fmla="*/ 101 w 777"/>
                  <a:gd name="T21" fmla="*/ 1476 h 1675"/>
                  <a:gd name="T22" fmla="*/ 157 w 777"/>
                  <a:gd name="T23" fmla="*/ 1262 h 1675"/>
                  <a:gd name="T24" fmla="*/ 339 w 777"/>
                  <a:gd name="T25" fmla="*/ 1370 h 1675"/>
                  <a:gd name="T26" fmla="*/ 339 w 777"/>
                  <a:gd name="T27" fmla="*/ 1626 h 1675"/>
                  <a:gd name="T28" fmla="*/ 388 w 777"/>
                  <a:gd name="T29" fmla="*/ 1675 h 1675"/>
                  <a:gd name="T30" fmla="*/ 437 w 777"/>
                  <a:gd name="T31" fmla="*/ 1626 h 1675"/>
                  <a:gd name="T32" fmla="*/ 437 w 777"/>
                  <a:gd name="T33" fmla="*/ 1370 h 1675"/>
                  <a:gd name="T34" fmla="*/ 620 w 777"/>
                  <a:gd name="T35" fmla="*/ 1262 h 1675"/>
                  <a:gd name="T36" fmla="*/ 676 w 777"/>
                  <a:gd name="T37" fmla="*/ 1476 h 1675"/>
                  <a:gd name="T38" fmla="*/ 723 w 777"/>
                  <a:gd name="T39" fmla="*/ 1513 h 1675"/>
                  <a:gd name="T40" fmla="*/ 735 w 777"/>
                  <a:gd name="T41" fmla="*/ 1511 h 1675"/>
                  <a:gd name="T42" fmla="*/ 770 w 777"/>
                  <a:gd name="T43" fmla="*/ 1452 h 1675"/>
                  <a:gd name="T44" fmla="*/ 339 w 777"/>
                  <a:gd name="T45" fmla="*/ 1285 h 1675"/>
                  <a:gd name="T46" fmla="*/ 176 w 777"/>
                  <a:gd name="T47" fmla="*/ 1189 h 1675"/>
                  <a:gd name="T48" fmla="*/ 243 w 777"/>
                  <a:gd name="T49" fmla="*/ 934 h 1675"/>
                  <a:gd name="T50" fmla="*/ 339 w 777"/>
                  <a:gd name="T51" fmla="*/ 991 h 1675"/>
                  <a:gd name="T52" fmla="*/ 339 w 777"/>
                  <a:gd name="T53" fmla="*/ 1285 h 1675"/>
                  <a:gd name="T54" fmla="*/ 339 w 777"/>
                  <a:gd name="T55" fmla="*/ 906 h 1675"/>
                  <a:gd name="T56" fmla="*/ 262 w 777"/>
                  <a:gd name="T57" fmla="*/ 860 h 1675"/>
                  <a:gd name="T58" fmla="*/ 339 w 777"/>
                  <a:gd name="T59" fmla="*/ 563 h 1675"/>
                  <a:gd name="T60" fmla="*/ 339 w 777"/>
                  <a:gd name="T61" fmla="*/ 906 h 1675"/>
                  <a:gd name="T62" fmla="*/ 437 w 777"/>
                  <a:gd name="T63" fmla="*/ 557 h 1675"/>
                  <a:gd name="T64" fmla="*/ 516 w 777"/>
                  <a:gd name="T65" fmla="*/ 861 h 1675"/>
                  <a:gd name="T66" fmla="*/ 437 w 777"/>
                  <a:gd name="T67" fmla="*/ 908 h 1675"/>
                  <a:gd name="T68" fmla="*/ 437 w 777"/>
                  <a:gd name="T69" fmla="*/ 557 h 1675"/>
                  <a:gd name="T70" fmla="*/ 437 w 777"/>
                  <a:gd name="T71" fmla="*/ 1285 h 1675"/>
                  <a:gd name="T72" fmla="*/ 437 w 777"/>
                  <a:gd name="T73" fmla="*/ 993 h 1675"/>
                  <a:gd name="T74" fmla="*/ 535 w 777"/>
                  <a:gd name="T75" fmla="*/ 934 h 1675"/>
                  <a:gd name="T76" fmla="*/ 601 w 777"/>
                  <a:gd name="T77" fmla="*/ 1188 h 1675"/>
                  <a:gd name="T78" fmla="*/ 437 w 777"/>
                  <a:gd name="T79" fmla="*/ 1285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77" h="1675">
                    <a:moveTo>
                      <a:pt x="770" y="1452"/>
                    </a:moveTo>
                    <a:cubicBezTo>
                      <a:pt x="436" y="168"/>
                      <a:pt x="436" y="168"/>
                      <a:pt x="436" y="168"/>
                    </a:cubicBezTo>
                    <a:cubicBezTo>
                      <a:pt x="434" y="161"/>
                      <a:pt x="431" y="155"/>
                      <a:pt x="427" y="150"/>
                    </a:cubicBezTo>
                    <a:cubicBezTo>
                      <a:pt x="452" y="136"/>
                      <a:pt x="469" y="110"/>
                      <a:pt x="469" y="80"/>
                    </a:cubicBezTo>
                    <a:cubicBezTo>
                      <a:pt x="469" y="36"/>
                      <a:pt x="433" y="0"/>
                      <a:pt x="389" y="0"/>
                    </a:cubicBezTo>
                    <a:cubicBezTo>
                      <a:pt x="345" y="0"/>
                      <a:pt x="309" y="36"/>
                      <a:pt x="309" y="80"/>
                    </a:cubicBezTo>
                    <a:cubicBezTo>
                      <a:pt x="309" y="110"/>
                      <a:pt x="326" y="136"/>
                      <a:pt x="351" y="150"/>
                    </a:cubicBezTo>
                    <a:cubicBezTo>
                      <a:pt x="346" y="155"/>
                      <a:pt x="343" y="161"/>
                      <a:pt x="342" y="168"/>
                    </a:cubicBezTo>
                    <a:cubicBezTo>
                      <a:pt x="7" y="1452"/>
                      <a:pt x="7" y="1452"/>
                      <a:pt x="7" y="1452"/>
                    </a:cubicBezTo>
                    <a:cubicBezTo>
                      <a:pt x="0" y="1478"/>
                      <a:pt x="16" y="1504"/>
                      <a:pt x="42" y="1511"/>
                    </a:cubicBezTo>
                    <a:cubicBezTo>
                      <a:pt x="68" y="1518"/>
                      <a:pt x="95" y="1502"/>
                      <a:pt x="101" y="1476"/>
                    </a:cubicBezTo>
                    <a:cubicBezTo>
                      <a:pt x="157" y="1262"/>
                      <a:pt x="157" y="1262"/>
                      <a:pt x="157" y="1262"/>
                    </a:cubicBezTo>
                    <a:cubicBezTo>
                      <a:pt x="339" y="1370"/>
                      <a:pt x="339" y="1370"/>
                      <a:pt x="339" y="1370"/>
                    </a:cubicBezTo>
                    <a:cubicBezTo>
                      <a:pt x="339" y="1626"/>
                      <a:pt x="339" y="1626"/>
                      <a:pt x="339" y="1626"/>
                    </a:cubicBezTo>
                    <a:cubicBezTo>
                      <a:pt x="339" y="1653"/>
                      <a:pt x="361" y="1675"/>
                      <a:pt x="388" y="1675"/>
                    </a:cubicBezTo>
                    <a:cubicBezTo>
                      <a:pt x="415" y="1675"/>
                      <a:pt x="437" y="1653"/>
                      <a:pt x="437" y="1626"/>
                    </a:cubicBezTo>
                    <a:cubicBezTo>
                      <a:pt x="437" y="1370"/>
                      <a:pt x="437" y="1370"/>
                      <a:pt x="437" y="1370"/>
                    </a:cubicBezTo>
                    <a:cubicBezTo>
                      <a:pt x="620" y="1262"/>
                      <a:pt x="620" y="1262"/>
                      <a:pt x="620" y="1262"/>
                    </a:cubicBezTo>
                    <a:cubicBezTo>
                      <a:pt x="676" y="1476"/>
                      <a:pt x="676" y="1476"/>
                      <a:pt x="676" y="1476"/>
                    </a:cubicBezTo>
                    <a:cubicBezTo>
                      <a:pt x="682" y="1498"/>
                      <a:pt x="701" y="1513"/>
                      <a:pt x="723" y="1513"/>
                    </a:cubicBezTo>
                    <a:cubicBezTo>
                      <a:pt x="727" y="1513"/>
                      <a:pt x="731" y="1512"/>
                      <a:pt x="735" y="1511"/>
                    </a:cubicBezTo>
                    <a:cubicBezTo>
                      <a:pt x="761" y="1504"/>
                      <a:pt x="777" y="1478"/>
                      <a:pt x="770" y="1452"/>
                    </a:cubicBezTo>
                    <a:close/>
                    <a:moveTo>
                      <a:pt x="339" y="1285"/>
                    </a:moveTo>
                    <a:cubicBezTo>
                      <a:pt x="176" y="1189"/>
                      <a:pt x="176" y="1189"/>
                      <a:pt x="176" y="1189"/>
                    </a:cubicBezTo>
                    <a:cubicBezTo>
                      <a:pt x="243" y="934"/>
                      <a:pt x="243" y="934"/>
                      <a:pt x="243" y="934"/>
                    </a:cubicBezTo>
                    <a:cubicBezTo>
                      <a:pt x="339" y="991"/>
                      <a:pt x="339" y="991"/>
                      <a:pt x="339" y="991"/>
                    </a:cubicBezTo>
                    <a:lnTo>
                      <a:pt x="339" y="1285"/>
                    </a:lnTo>
                    <a:close/>
                    <a:moveTo>
                      <a:pt x="339" y="906"/>
                    </a:moveTo>
                    <a:cubicBezTo>
                      <a:pt x="262" y="860"/>
                      <a:pt x="262" y="860"/>
                      <a:pt x="262" y="860"/>
                    </a:cubicBezTo>
                    <a:cubicBezTo>
                      <a:pt x="339" y="563"/>
                      <a:pt x="339" y="563"/>
                      <a:pt x="339" y="563"/>
                    </a:cubicBezTo>
                    <a:lnTo>
                      <a:pt x="339" y="906"/>
                    </a:lnTo>
                    <a:close/>
                    <a:moveTo>
                      <a:pt x="437" y="557"/>
                    </a:moveTo>
                    <a:cubicBezTo>
                      <a:pt x="516" y="861"/>
                      <a:pt x="516" y="861"/>
                      <a:pt x="516" y="861"/>
                    </a:cubicBezTo>
                    <a:cubicBezTo>
                      <a:pt x="437" y="908"/>
                      <a:pt x="437" y="908"/>
                      <a:pt x="437" y="908"/>
                    </a:cubicBezTo>
                    <a:lnTo>
                      <a:pt x="437" y="557"/>
                    </a:lnTo>
                    <a:close/>
                    <a:moveTo>
                      <a:pt x="437" y="1285"/>
                    </a:moveTo>
                    <a:cubicBezTo>
                      <a:pt x="437" y="993"/>
                      <a:pt x="437" y="993"/>
                      <a:pt x="437" y="993"/>
                    </a:cubicBezTo>
                    <a:cubicBezTo>
                      <a:pt x="535" y="934"/>
                      <a:pt x="535" y="934"/>
                      <a:pt x="535" y="934"/>
                    </a:cubicBezTo>
                    <a:cubicBezTo>
                      <a:pt x="601" y="1188"/>
                      <a:pt x="601" y="1188"/>
                      <a:pt x="601" y="1188"/>
                    </a:cubicBezTo>
                    <a:lnTo>
                      <a:pt x="437" y="1285"/>
                    </a:lnTo>
                    <a:close/>
                  </a:path>
                </a:pathLst>
              </a:custGeom>
              <a:solidFill>
                <a:srgbClr val="005073"/>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05" name="Freeform 136">
                <a:extLst>
                  <a:ext uri="{FF2B5EF4-FFF2-40B4-BE49-F238E27FC236}">
                    <a16:creationId xmlns:a16="http://schemas.microsoft.com/office/drawing/2014/main" id="{4AEF5744-31D0-30E9-EF27-32ACEC9CA201}"/>
                  </a:ext>
                </a:extLst>
              </p:cNvPr>
              <p:cNvSpPr>
                <a:spLocks/>
              </p:cNvSpPr>
              <p:nvPr/>
            </p:nvSpPr>
            <p:spPr bwMode="auto">
              <a:xfrm>
                <a:off x="5184" y="1301"/>
                <a:ext cx="57" cy="193"/>
              </a:xfrm>
              <a:custGeom>
                <a:avLst/>
                <a:gdLst>
                  <a:gd name="T0" fmla="*/ 6 w 249"/>
                  <a:gd name="T1" fmla="*/ 817 h 863"/>
                  <a:gd name="T2" fmla="*/ 18 w 249"/>
                  <a:gd name="T3" fmla="*/ 787 h 863"/>
                  <a:gd name="T4" fmla="*/ 165 w 249"/>
                  <a:gd name="T5" fmla="*/ 431 h 863"/>
                  <a:gd name="T6" fmla="*/ 17 w 249"/>
                  <a:gd name="T7" fmla="*/ 76 h 863"/>
                  <a:gd name="T8" fmla="*/ 16 w 249"/>
                  <a:gd name="T9" fmla="*/ 16 h 863"/>
                  <a:gd name="T10" fmla="*/ 76 w 249"/>
                  <a:gd name="T11" fmla="*/ 16 h 863"/>
                  <a:gd name="T12" fmla="*/ 249 w 249"/>
                  <a:gd name="T13" fmla="*/ 431 h 863"/>
                  <a:gd name="T14" fmla="*/ 78 w 249"/>
                  <a:gd name="T15" fmla="*/ 846 h 863"/>
                  <a:gd name="T16" fmla="*/ 18 w 249"/>
                  <a:gd name="T17" fmla="*/ 846 h 863"/>
                  <a:gd name="T18" fmla="*/ 6 w 249"/>
                  <a:gd name="T19" fmla="*/ 817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863">
                    <a:moveTo>
                      <a:pt x="6" y="817"/>
                    </a:moveTo>
                    <a:cubicBezTo>
                      <a:pt x="6" y="806"/>
                      <a:pt x="10" y="795"/>
                      <a:pt x="18" y="787"/>
                    </a:cubicBezTo>
                    <a:cubicBezTo>
                      <a:pt x="113" y="692"/>
                      <a:pt x="165" y="565"/>
                      <a:pt x="165" y="431"/>
                    </a:cubicBezTo>
                    <a:cubicBezTo>
                      <a:pt x="164" y="297"/>
                      <a:pt x="112" y="171"/>
                      <a:pt x="17" y="76"/>
                    </a:cubicBezTo>
                    <a:cubicBezTo>
                      <a:pt x="0" y="60"/>
                      <a:pt x="0" y="33"/>
                      <a:pt x="16" y="16"/>
                    </a:cubicBezTo>
                    <a:cubicBezTo>
                      <a:pt x="33" y="0"/>
                      <a:pt x="60" y="0"/>
                      <a:pt x="76" y="16"/>
                    </a:cubicBezTo>
                    <a:cubicBezTo>
                      <a:pt x="187" y="127"/>
                      <a:pt x="248" y="274"/>
                      <a:pt x="249" y="431"/>
                    </a:cubicBezTo>
                    <a:cubicBezTo>
                      <a:pt x="249" y="588"/>
                      <a:pt x="188" y="735"/>
                      <a:pt x="78" y="846"/>
                    </a:cubicBezTo>
                    <a:cubicBezTo>
                      <a:pt x="61" y="863"/>
                      <a:pt x="35" y="863"/>
                      <a:pt x="18" y="846"/>
                    </a:cubicBezTo>
                    <a:cubicBezTo>
                      <a:pt x="10" y="838"/>
                      <a:pt x="6" y="827"/>
                      <a:pt x="6" y="81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06" name="Freeform 137">
                <a:extLst>
                  <a:ext uri="{FF2B5EF4-FFF2-40B4-BE49-F238E27FC236}">
                    <a16:creationId xmlns:a16="http://schemas.microsoft.com/office/drawing/2014/main" id="{2DF200E8-015A-7DF5-F4D4-471B29281920}"/>
                  </a:ext>
                </a:extLst>
              </p:cNvPr>
              <p:cNvSpPr>
                <a:spLocks/>
              </p:cNvSpPr>
              <p:nvPr/>
            </p:nvSpPr>
            <p:spPr bwMode="auto">
              <a:xfrm>
                <a:off x="5157" y="1328"/>
                <a:ext cx="45" cy="139"/>
              </a:xfrm>
              <a:custGeom>
                <a:avLst/>
                <a:gdLst>
                  <a:gd name="T0" fmla="*/ 5 w 199"/>
                  <a:gd name="T1" fmla="*/ 575 h 622"/>
                  <a:gd name="T2" fmla="*/ 17 w 199"/>
                  <a:gd name="T3" fmla="*/ 546 h 622"/>
                  <a:gd name="T4" fmla="*/ 114 w 199"/>
                  <a:gd name="T5" fmla="*/ 310 h 622"/>
                  <a:gd name="T6" fmla="*/ 16 w 199"/>
                  <a:gd name="T7" fmla="*/ 76 h 622"/>
                  <a:gd name="T8" fmla="*/ 16 w 199"/>
                  <a:gd name="T9" fmla="*/ 16 h 622"/>
                  <a:gd name="T10" fmla="*/ 76 w 199"/>
                  <a:gd name="T11" fmla="*/ 16 h 622"/>
                  <a:gd name="T12" fmla="*/ 198 w 199"/>
                  <a:gd name="T13" fmla="*/ 310 h 622"/>
                  <a:gd name="T14" fmla="*/ 77 w 199"/>
                  <a:gd name="T15" fmla="*/ 605 h 622"/>
                  <a:gd name="T16" fmla="*/ 18 w 199"/>
                  <a:gd name="T17" fmla="*/ 605 h 622"/>
                  <a:gd name="T18" fmla="*/ 5 w 199"/>
                  <a:gd name="T19" fmla="*/ 57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622">
                    <a:moveTo>
                      <a:pt x="5" y="575"/>
                    </a:moveTo>
                    <a:cubicBezTo>
                      <a:pt x="5" y="565"/>
                      <a:pt x="9" y="554"/>
                      <a:pt x="17" y="546"/>
                    </a:cubicBezTo>
                    <a:cubicBezTo>
                      <a:pt x="80" y="483"/>
                      <a:pt x="114" y="399"/>
                      <a:pt x="114" y="310"/>
                    </a:cubicBezTo>
                    <a:cubicBezTo>
                      <a:pt x="114" y="222"/>
                      <a:pt x="79" y="138"/>
                      <a:pt x="16" y="76"/>
                    </a:cubicBezTo>
                    <a:cubicBezTo>
                      <a:pt x="0" y="59"/>
                      <a:pt x="0" y="33"/>
                      <a:pt x="16" y="16"/>
                    </a:cubicBezTo>
                    <a:cubicBezTo>
                      <a:pt x="33" y="0"/>
                      <a:pt x="59" y="0"/>
                      <a:pt x="76" y="16"/>
                    </a:cubicBezTo>
                    <a:cubicBezTo>
                      <a:pt x="155" y="94"/>
                      <a:pt x="198" y="199"/>
                      <a:pt x="198" y="310"/>
                    </a:cubicBezTo>
                    <a:cubicBezTo>
                      <a:pt x="199" y="421"/>
                      <a:pt x="156" y="526"/>
                      <a:pt x="77" y="605"/>
                    </a:cubicBezTo>
                    <a:cubicBezTo>
                      <a:pt x="61" y="621"/>
                      <a:pt x="34" y="622"/>
                      <a:pt x="18" y="605"/>
                    </a:cubicBezTo>
                    <a:cubicBezTo>
                      <a:pt x="9" y="597"/>
                      <a:pt x="5" y="586"/>
                      <a:pt x="5" y="575"/>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07" name="Freeform 138">
                <a:extLst>
                  <a:ext uri="{FF2B5EF4-FFF2-40B4-BE49-F238E27FC236}">
                    <a16:creationId xmlns:a16="http://schemas.microsoft.com/office/drawing/2014/main" id="{084044A0-75F6-B846-86C1-E261D68233E3}"/>
                  </a:ext>
                </a:extLst>
              </p:cNvPr>
              <p:cNvSpPr>
                <a:spLocks/>
              </p:cNvSpPr>
              <p:nvPr/>
            </p:nvSpPr>
            <p:spPr bwMode="auto">
              <a:xfrm>
                <a:off x="5129" y="1355"/>
                <a:ext cx="40" cy="85"/>
              </a:xfrm>
              <a:custGeom>
                <a:avLst/>
                <a:gdLst>
                  <a:gd name="T0" fmla="*/ 5 w 173"/>
                  <a:gd name="T1" fmla="*/ 336 h 382"/>
                  <a:gd name="T2" fmla="*/ 17 w 173"/>
                  <a:gd name="T3" fmla="*/ 306 h 382"/>
                  <a:gd name="T4" fmla="*/ 17 w 173"/>
                  <a:gd name="T5" fmla="*/ 76 h 382"/>
                  <a:gd name="T6" fmla="*/ 17 w 173"/>
                  <a:gd name="T7" fmla="*/ 16 h 382"/>
                  <a:gd name="T8" fmla="*/ 76 w 173"/>
                  <a:gd name="T9" fmla="*/ 16 h 382"/>
                  <a:gd name="T10" fmla="*/ 77 w 173"/>
                  <a:gd name="T11" fmla="*/ 365 h 382"/>
                  <a:gd name="T12" fmla="*/ 17 w 173"/>
                  <a:gd name="T13" fmla="*/ 366 h 382"/>
                  <a:gd name="T14" fmla="*/ 5 w 173"/>
                  <a:gd name="T15" fmla="*/ 336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82">
                    <a:moveTo>
                      <a:pt x="5" y="336"/>
                    </a:moveTo>
                    <a:cubicBezTo>
                      <a:pt x="5" y="325"/>
                      <a:pt x="9" y="314"/>
                      <a:pt x="17" y="306"/>
                    </a:cubicBezTo>
                    <a:cubicBezTo>
                      <a:pt x="81" y="242"/>
                      <a:pt x="80" y="139"/>
                      <a:pt x="17" y="76"/>
                    </a:cubicBezTo>
                    <a:cubicBezTo>
                      <a:pt x="0" y="59"/>
                      <a:pt x="0" y="33"/>
                      <a:pt x="17" y="16"/>
                    </a:cubicBezTo>
                    <a:cubicBezTo>
                      <a:pt x="33" y="0"/>
                      <a:pt x="60" y="0"/>
                      <a:pt x="76" y="16"/>
                    </a:cubicBezTo>
                    <a:cubicBezTo>
                      <a:pt x="173" y="112"/>
                      <a:pt x="173" y="269"/>
                      <a:pt x="77" y="365"/>
                    </a:cubicBezTo>
                    <a:cubicBezTo>
                      <a:pt x="61" y="382"/>
                      <a:pt x="34" y="382"/>
                      <a:pt x="17" y="366"/>
                    </a:cubicBezTo>
                    <a:cubicBezTo>
                      <a:pt x="9" y="357"/>
                      <a:pt x="5" y="347"/>
                      <a:pt x="5" y="33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08" name="Freeform 139">
                <a:extLst>
                  <a:ext uri="{FF2B5EF4-FFF2-40B4-BE49-F238E27FC236}">
                    <a16:creationId xmlns:a16="http://schemas.microsoft.com/office/drawing/2014/main" id="{783BD084-A6BE-9DEE-BC7E-0B5A8EE21885}"/>
                  </a:ext>
                </a:extLst>
              </p:cNvPr>
              <p:cNvSpPr>
                <a:spLocks/>
              </p:cNvSpPr>
              <p:nvPr/>
            </p:nvSpPr>
            <p:spPr bwMode="auto">
              <a:xfrm>
                <a:off x="4879" y="1301"/>
                <a:ext cx="57" cy="193"/>
              </a:xfrm>
              <a:custGeom>
                <a:avLst/>
                <a:gdLst>
                  <a:gd name="T0" fmla="*/ 243 w 249"/>
                  <a:gd name="T1" fmla="*/ 46 h 863"/>
                  <a:gd name="T2" fmla="*/ 231 w 249"/>
                  <a:gd name="T3" fmla="*/ 76 h 863"/>
                  <a:gd name="T4" fmla="*/ 85 w 249"/>
                  <a:gd name="T5" fmla="*/ 432 h 863"/>
                  <a:gd name="T6" fmla="*/ 233 w 249"/>
                  <a:gd name="T7" fmla="*/ 787 h 863"/>
                  <a:gd name="T8" fmla="*/ 233 w 249"/>
                  <a:gd name="T9" fmla="*/ 846 h 863"/>
                  <a:gd name="T10" fmla="*/ 173 w 249"/>
                  <a:gd name="T11" fmla="*/ 847 h 863"/>
                  <a:gd name="T12" fmla="*/ 1 w 249"/>
                  <a:gd name="T13" fmla="*/ 432 h 863"/>
                  <a:gd name="T14" fmla="*/ 171 w 249"/>
                  <a:gd name="T15" fmla="*/ 17 h 863"/>
                  <a:gd name="T16" fmla="*/ 231 w 249"/>
                  <a:gd name="T17" fmla="*/ 16 h 863"/>
                  <a:gd name="T18" fmla="*/ 243 w 249"/>
                  <a:gd name="T19" fmla="*/ 46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863">
                    <a:moveTo>
                      <a:pt x="243" y="46"/>
                    </a:moveTo>
                    <a:cubicBezTo>
                      <a:pt x="243" y="57"/>
                      <a:pt x="239" y="68"/>
                      <a:pt x="231" y="76"/>
                    </a:cubicBezTo>
                    <a:cubicBezTo>
                      <a:pt x="136" y="171"/>
                      <a:pt x="84" y="297"/>
                      <a:pt x="85" y="432"/>
                    </a:cubicBezTo>
                    <a:cubicBezTo>
                      <a:pt x="85" y="566"/>
                      <a:pt x="138" y="692"/>
                      <a:pt x="233" y="787"/>
                    </a:cubicBezTo>
                    <a:cubicBezTo>
                      <a:pt x="249" y="803"/>
                      <a:pt x="249" y="830"/>
                      <a:pt x="233" y="846"/>
                    </a:cubicBezTo>
                    <a:cubicBezTo>
                      <a:pt x="216" y="863"/>
                      <a:pt x="190" y="863"/>
                      <a:pt x="173" y="847"/>
                    </a:cubicBezTo>
                    <a:cubicBezTo>
                      <a:pt x="62" y="736"/>
                      <a:pt x="1" y="589"/>
                      <a:pt x="1" y="432"/>
                    </a:cubicBezTo>
                    <a:cubicBezTo>
                      <a:pt x="0" y="275"/>
                      <a:pt x="61" y="128"/>
                      <a:pt x="171" y="17"/>
                    </a:cubicBezTo>
                    <a:cubicBezTo>
                      <a:pt x="188" y="0"/>
                      <a:pt x="215" y="0"/>
                      <a:pt x="231" y="16"/>
                    </a:cubicBezTo>
                    <a:cubicBezTo>
                      <a:pt x="239" y="25"/>
                      <a:pt x="243" y="35"/>
                      <a:pt x="243" y="4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09" name="Freeform 140">
                <a:extLst>
                  <a:ext uri="{FF2B5EF4-FFF2-40B4-BE49-F238E27FC236}">
                    <a16:creationId xmlns:a16="http://schemas.microsoft.com/office/drawing/2014/main" id="{093DFF19-CA0C-D649-A894-A7BE78DC88C8}"/>
                  </a:ext>
                </a:extLst>
              </p:cNvPr>
              <p:cNvSpPr>
                <a:spLocks/>
              </p:cNvSpPr>
              <p:nvPr/>
            </p:nvSpPr>
            <p:spPr bwMode="auto">
              <a:xfrm>
                <a:off x="4918" y="1328"/>
                <a:ext cx="45" cy="139"/>
              </a:xfrm>
              <a:custGeom>
                <a:avLst/>
                <a:gdLst>
                  <a:gd name="T0" fmla="*/ 193 w 198"/>
                  <a:gd name="T1" fmla="*/ 46 h 622"/>
                  <a:gd name="T2" fmla="*/ 181 w 198"/>
                  <a:gd name="T3" fmla="*/ 76 h 622"/>
                  <a:gd name="T4" fmla="*/ 84 w 198"/>
                  <a:gd name="T5" fmla="*/ 311 h 622"/>
                  <a:gd name="T6" fmla="*/ 182 w 198"/>
                  <a:gd name="T7" fmla="*/ 546 h 622"/>
                  <a:gd name="T8" fmla="*/ 182 w 198"/>
                  <a:gd name="T9" fmla="*/ 606 h 622"/>
                  <a:gd name="T10" fmla="*/ 123 w 198"/>
                  <a:gd name="T11" fmla="*/ 606 h 622"/>
                  <a:gd name="T12" fmla="*/ 0 w 198"/>
                  <a:gd name="T13" fmla="*/ 312 h 622"/>
                  <a:gd name="T14" fmla="*/ 121 w 198"/>
                  <a:gd name="T15" fmla="*/ 17 h 622"/>
                  <a:gd name="T16" fmla="*/ 181 w 198"/>
                  <a:gd name="T17" fmla="*/ 17 h 622"/>
                  <a:gd name="T18" fmla="*/ 193 w 198"/>
                  <a:gd name="T19" fmla="*/ 46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622">
                    <a:moveTo>
                      <a:pt x="193" y="46"/>
                    </a:moveTo>
                    <a:cubicBezTo>
                      <a:pt x="193" y="57"/>
                      <a:pt x="189" y="68"/>
                      <a:pt x="181" y="76"/>
                    </a:cubicBezTo>
                    <a:cubicBezTo>
                      <a:pt x="118" y="139"/>
                      <a:pt x="84" y="223"/>
                      <a:pt x="84" y="311"/>
                    </a:cubicBezTo>
                    <a:cubicBezTo>
                      <a:pt x="84" y="400"/>
                      <a:pt x="119" y="484"/>
                      <a:pt x="182" y="546"/>
                    </a:cubicBezTo>
                    <a:cubicBezTo>
                      <a:pt x="198" y="563"/>
                      <a:pt x="198" y="589"/>
                      <a:pt x="182" y="606"/>
                    </a:cubicBezTo>
                    <a:cubicBezTo>
                      <a:pt x="166" y="622"/>
                      <a:pt x="139" y="622"/>
                      <a:pt x="123" y="606"/>
                    </a:cubicBezTo>
                    <a:cubicBezTo>
                      <a:pt x="44" y="527"/>
                      <a:pt x="0" y="423"/>
                      <a:pt x="0" y="312"/>
                    </a:cubicBezTo>
                    <a:cubicBezTo>
                      <a:pt x="0" y="200"/>
                      <a:pt x="43" y="96"/>
                      <a:pt x="121" y="17"/>
                    </a:cubicBezTo>
                    <a:cubicBezTo>
                      <a:pt x="138" y="0"/>
                      <a:pt x="164" y="0"/>
                      <a:pt x="181" y="17"/>
                    </a:cubicBezTo>
                    <a:cubicBezTo>
                      <a:pt x="189" y="25"/>
                      <a:pt x="193" y="36"/>
                      <a:pt x="193" y="4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310" name="Freeform 141">
                <a:extLst>
                  <a:ext uri="{FF2B5EF4-FFF2-40B4-BE49-F238E27FC236}">
                    <a16:creationId xmlns:a16="http://schemas.microsoft.com/office/drawing/2014/main" id="{F61AC9F5-A576-F65B-8485-219F24F86E7D}"/>
                  </a:ext>
                </a:extLst>
              </p:cNvPr>
              <p:cNvSpPr>
                <a:spLocks/>
              </p:cNvSpPr>
              <p:nvPr/>
            </p:nvSpPr>
            <p:spPr bwMode="auto">
              <a:xfrm>
                <a:off x="4951" y="1355"/>
                <a:ext cx="40" cy="85"/>
              </a:xfrm>
              <a:custGeom>
                <a:avLst/>
                <a:gdLst>
                  <a:gd name="T0" fmla="*/ 168 w 173"/>
                  <a:gd name="T1" fmla="*/ 46 h 382"/>
                  <a:gd name="T2" fmla="*/ 156 w 173"/>
                  <a:gd name="T3" fmla="*/ 76 h 382"/>
                  <a:gd name="T4" fmla="*/ 157 w 173"/>
                  <a:gd name="T5" fmla="*/ 306 h 382"/>
                  <a:gd name="T6" fmla="*/ 157 w 173"/>
                  <a:gd name="T7" fmla="*/ 366 h 382"/>
                  <a:gd name="T8" fmla="*/ 97 w 173"/>
                  <a:gd name="T9" fmla="*/ 366 h 382"/>
                  <a:gd name="T10" fmla="*/ 96 w 173"/>
                  <a:gd name="T11" fmla="*/ 16 h 382"/>
                  <a:gd name="T12" fmla="*/ 156 w 173"/>
                  <a:gd name="T13" fmla="*/ 16 h 382"/>
                  <a:gd name="T14" fmla="*/ 168 w 173"/>
                  <a:gd name="T15" fmla="*/ 46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382">
                    <a:moveTo>
                      <a:pt x="168" y="46"/>
                    </a:moveTo>
                    <a:cubicBezTo>
                      <a:pt x="168" y="57"/>
                      <a:pt x="164" y="68"/>
                      <a:pt x="156" y="76"/>
                    </a:cubicBezTo>
                    <a:cubicBezTo>
                      <a:pt x="93" y="139"/>
                      <a:pt x="93" y="243"/>
                      <a:pt x="157" y="306"/>
                    </a:cubicBezTo>
                    <a:cubicBezTo>
                      <a:pt x="173" y="322"/>
                      <a:pt x="173" y="349"/>
                      <a:pt x="157" y="366"/>
                    </a:cubicBezTo>
                    <a:cubicBezTo>
                      <a:pt x="140" y="382"/>
                      <a:pt x="114" y="382"/>
                      <a:pt x="97" y="366"/>
                    </a:cubicBezTo>
                    <a:cubicBezTo>
                      <a:pt x="1" y="270"/>
                      <a:pt x="0" y="113"/>
                      <a:pt x="96" y="16"/>
                    </a:cubicBezTo>
                    <a:cubicBezTo>
                      <a:pt x="113" y="0"/>
                      <a:pt x="139" y="0"/>
                      <a:pt x="156" y="16"/>
                    </a:cubicBezTo>
                    <a:cubicBezTo>
                      <a:pt x="164" y="24"/>
                      <a:pt x="168" y="35"/>
                      <a:pt x="168" y="4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sp>
          <p:nvSpPr>
            <p:cNvPr id="214" name="Line 15">
              <a:extLst>
                <a:ext uri="{FF2B5EF4-FFF2-40B4-BE49-F238E27FC236}">
                  <a16:creationId xmlns:a16="http://schemas.microsoft.com/office/drawing/2014/main" id="{B83558F7-5DF1-7968-845B-9CC7929B5B15}"/>
                </a:ext>
              </a:extLst>
            </p:cNvPr>
            <p:cNvSpPr>
              <a:spLocks noChangeShapeType="1"/>
            </p:cNvSpPr>
            <p:nvPr/>
          </p:nvSpPr>
          <p:spPr bwMode="auto">
            <a:xfrm flipH="1">
              <a:off x="6406976" y="2050148"/>
              <a:ext cx="263186" cy="0"/>
            </a:xfrm>
            <a:prstGeom prst="line">
              <a:avLst/>
            </a:prstGeom>
            <a:noFill/>
            <a:ln w="22225">
              <a:solidFill>
                <a:srgbClr val="282828">
                  <a:lumMod val="75000"/>
                  <a:lumOff val="25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215" name="Oval 214">
              <a:extLst>
                <a:ext uri="{FF2B5EF4-FFF2-40B4-BE49-F238E27FC236}">
                  <a16:creationId xmlns:a16="http://schemas.microsoft.com/office/drawing/2014/main" id="{43B89AE9-2F36-D0AC-AFA0-F4577787F2BD}"/>
                </a:ext>
              </a:extLst>
            </p:cNvPr>
            <p:cNvSpPr>
              <a:spLocks noChangeAspect="1"/>
            </p:cNvSpPr>
            <p:nvPr/>
          </p:nvSpPr>
          <p:spPr>
            <a:xfrm>
              <a:off x="4911757" y="2388170"/>
              <a:ext cx="489257" cy="489257"/>
            </a:xfrm>
            <a:prstGeom prst="ellipse">
              <a:avLst/>
            </a:prstGeom>
            <a:solidFill>
              <a:srgbClr val="0D274D"/>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grpSp>
          <p:nvGrpSpPr>
            <p:cNvPr id="216" name="Group 215">
              <a:extLst>
                <a:ext uri="{FF2B5EF4-FFF2-40B4-BE49-F238E27FC236}">
                  <a16:creationId xmlns:a16="http://schemas.microsoft.com/office/drawing/2014/main" id="{60426F72-7623-23C2-8677-BE5A30DA8A33}"/>
                </a:ext>
              </a:extLst>
            </p:cNvPr>
            <p:cNvGrpSpPr/>
            <p:nvPr/>
          </p:nvGrpSpPr>
          <p:grpSpPr>
            <a:xfrm>
              <a:off x="4998208" y="2491908"/>
              <a:ext cx="142097" cy="277093"/>
              <a:chOff x="-1045493" y="3080108"/>
              <a:chExt cx="212651" cy="428283"/>
            </a:xfrm>
            <a:solidFill>
              <a:srgbClr val="FFFFFF">
                <a:lumMod val="75000"/>
              </a:srgbClr>
            </a:solidFill>
          </p:grpSpPr>
          <p:sp>
            <p:nvSpPr>
              <p:cNvPr id="295" name="Rectangle 294">
                <a:extLst>
                  <a:ext uri="{FF2B5EF4-FFF2-40B4-BE49-F238E27FC236}">
                    <a16:creationId xmlns:a16="http://schemas.microsoft.com/office/drawing/2014/main" id="{E52217A8-7DD2-E2C4-3E13-BE97F9A73688}"/>
                  </a:ext>
                </a:extLst>
              </p:cNvPr>
              <p:cNvSpPr/>
              <p:nvPr/>
            </p:nvSpPr>
            <p:spPr>
              <a:xfrm>
                <a:off x="-1045493" y="3080108"/>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96" name="Rectangle 295">
                <a:extLst>
                  <a:ext uri="{FF2B5EF4-FFF2-40B4-BE49-F238E27FC236}">
                    <a16:creationId xmlns:a16="http://schemas.microsoft.com/office/drawing/2014/main" id="{9ED4CEC8-9028-CB25-17E4-87D3535B6DC5}"/>
                  </a:ext>
                </a:extLst>
              </p:cNvPr>
              <p:cNvSpPr/>
              <p:nvPr/>
            </p:nvSpPr>
            <p:spPr>
              <a:xfrm>
                <a:off x="-1045493" y="3186993"/>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97" name="Rectangle 296">
                <a:extLst>
                  <a:ext uri="{FF2B5EF4-FFF2-40B4-BE49-F238E27FC236}">
                    <a16:creationId xmlns:a16="http://schemas.microsoft.com/office/drawing/2014/main" id="{945EF89E-07A4-3EFF-3CF5-A13094562422}"/>
                  </a:ext>
                </a:extLst>
              </p:cNvPr>
              <p:cNvSpPr/>
              <p:nvPr/>
            </p:nvSpPr>
            <p:spPr>
              <a:xfrm>
                <a:off x="-1045493" y="3293878"/>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98" name="Rectangle 297">
                <a:extLst>
                  <a:ext uri="{FF2B5EF4-FFF2-40B4-BE49-F238E27FC236}">
                    <a16:creationId xmlns:a16="http://schemas.microsoft.com/office/drawing/2014/main" id="{9A00ABF9-C033-8475-31A8-5ECD91926F01}"/>
                  </a:ext>
                </a:extLst>
              </p:cNvPr>
              <p:cNvSpPr/>
              <p:nvPr/>
            </p:nvSpPr>
            <p:spPr>
              <a:xfrm>
                <a:off x="-1045493" y="3400763"/>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cxnSp>
            <p:nvCxnSpPr>
              <p:cNvPr id="299" name="Straight Connector 298">
                <a:extLst>
                  <a:ext uri="{FF2B5EF4-FFF2-40B4-BE49-F238E27FC236}">
                    <a16:creationId xmlns:a16="http://schemas.microsoft.com/office/drawing/2014/main" id="{FF8EA79C-D2B7-3478-3DE4-C45B87B76E26}"/>
                  </a:ext>
                </a:extLst>
              </p:cNvPr>
              <p:cNvCxnSpPr/>
              <p:nvPr/>
            </p:nvCxnSpPr>
            <p:spPr>
              <a:xfrm>
                <a:off x="-974993" y="3411708"/>
                <a:ext cx="0" cy="86868"/>
              </a:xfrm>
              <a:prstGeom prst="line">
                <a:avLst/>
              </a:prstGeom>
              <a:grpFill/>
              <a:ln w="12700" cap="flat" cmpd="sng" algn="ctr">
                <a:solidFill>
                  <a:srgbClr val="FFFFFF"/>
                </a:solidFill>
                <a:prstDash val="solid"/>
              </a:ln>
              <a:effectLst/>
            </p:spPr>
          </p:cxnSp>
          <p:cxnSp>
            <p:nvCxnSpPr>
              <p:cNvPr id="300" name="Straight Connector 299">
                <a:extLst>
                  <a:ext uri="{FF2B5EF4-FFF2-40B4-BE49-F238E27FC236}">
                    <a16:creationId xmlns:a16="http://schemas.microsoft.com/office/drawing/2014/main" id="{5607EDC2-2591-F4B9-FB18-7E0158DD91D5}"/>
                  </a:ext>
                </a:extLst>
              </p:cNvPr>
              <p:cNvCxnSpPr/>
              <p:nvPr/>
            </p:nvCxnSpPr>
            <p:spPr>
              <a:xfrm>
                <a:off x="-906120" y="3411708"/>
                <a:ext cx="0" cy="86868"/>
              </a:xfrm>
              <a:prstGeom prst="line">
                <a:avLst/>
              </a:prstGeom>
              <a:grpFill/>
              <a:ln w="12700" cap="flat" cmpd="sng" algn="ctr">
                <a:solidFill>
                  <a:srgbClr val="FFFFFF"/>
                </a:solidFill>
                <a:prstDash val="solid"/>
              </a:ln>
              <a:effectLst/>
            </p:spPr>
          </p:cxnSp>
          <p:sp>
            <p:nvSpPr>
              <p:cNvPr id="301" name="Rectangle 300">
                <a:extLst>
                  <a:ext uri="{FF2B5EF4-FFF2-40B4-BE49-F238E27FC236}">
                    <a16:creationId xmlns:a16="http://schemas.microsoft.com/office/drawing/2014/main" id="{A9D09435-67F9-ED95-DAA4-743139BDF18F}"/>
                  </a:ext>
                </a:extLst>
              </p:cNvPr>
              <p:cNvSpPr/>
              <p:nvPr/>
            </p:nvSpPr>
            <p:spPr>
              <a:xfrm>
                <a:off x="-906120" y="3108808"/>
                <a:ext cx="45719" cy="45719"/>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302" name="Rectangle 301">
                <a:extLst>
                  <a:ext uri="{FF2B5EF4-FFF2-40B4-BE49-F238E27FC236}">
                    <a16:creationId xmlns:a16="http://schemas.microsoft.com/office/drawing/2014/main" id="{4704DB7E-222B-72C9-60DB-4E4BD7B6D82D}"/>
                  </a:ext>
                </a:extLst>
              </p:cNvPr>
              <p:cNvSpPr/>
              <p:nvPr/>
            </p:nvSpPr>
            <p:spPr>
              <a:xfrm>
                <a:off x="-906120" y="3216977"/>
                <a:ext cx="45719" cy="45719"/>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303" name="Rectangle 302">
                <a:extLst>
                  <a:ext uri="{FF2B5EF4-FFF2-40B4-BE49-F238E27FC236}">
                    <a16:creationId xmlns:a16="http://schemas.microsoft.com/office/drawing/2014/main" id="{147B88A7-7C68-EE55-0CFD-7A58D0B9C7CC}"/>
                  </a:ext>
                </a:extLst>
              </p:cNvPr>
              <p:cNvSpPr/>
              <p:nvPr/>
            </p:nvSpPr>
            <p:spPr>
              <a:xfrm>
                <a:off x="-906120" y="3325146"/>
                <a:ext cx="45719" cy="45719"/>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grpSp>
        <p:grpSp>
          <p:nvGrpSpPr>
            <p:cNvPr id="217" name="Group 216">
              <a:extLst>
                <a:ext uri="{FF2B5EF4-FFF2-40B4-BE49-F238E27FC236}">
                  <a16:creationId xmlns:a16="http://schemas.microsoft.com/office/drawing/2014/main" id="{8D291005-7E20-A9B0-9E79-5DEAB150E4ED}"/>
                </a:ext>
              </a:extLst>
            </p:cNvPr>
            <p:cNvGrpSpPr/>
            <p:nvPr/>
          </p:nvGrpSpPr>
          <p:grpSpPr>
            <a:xfrm>
              <a:off x="5168221" y="2491908"/>
              <a:ext cx="142097" cy="277093"/>
              <a:chOff x="-1045493" y="3080108"/>
              <a:chExt cx="212651" cy="428283"/>
            </a:xfrm>
            <a:solidFill>
              <a:srgbClr val="FFFFFF">
                <a:lumMod val="75000"/>
              </a:srgbClr>
            </a:solidFill>
          </p:grpSpPr>
          <p:sp>
            <p:nvSpPr>
              <p:cNvPr id="286" name="Rectangle 285">
                <a:extLst>
                  <a:ext uri="{FF2B5EF4-FFF2-40B4-BE49-F238E27FC236}">
                    <a16:creationId xmlns:a16="http://schemas.microsoft.com/office/drawing/2014/main" id="{9685A33E-3F81-3A2E-5639-0A2F6B6C03C1}"/>
                  </a:ext>
                </a:extLst>
              </p:cNvPr>
              <p:cNvSpPr/>
              <p:nvPr/>
            </p:nvSpPr>
            <p:spPr>
              <a:xfrm>
                <a:off x="-1045493" y="3080108"/>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87" name="Rectangle 286">
                <a:extLst>
                  <a:ext uri="{FF2B5EF4-FFF2-40B4-BE49-F238E27FC236}">
                    <a16:creationId xmlns:a16="http://schemas.microsoft.com/office/drawing/2014/main" id="{F8610D3C-2F7E-CCE4-1623-95EBE01EBC89}"/>
                  </a:ext>
                </a:extLst>
              </p:cNvPr>
              <p:cNvSpPr/>
              <p:nvPr/>
            </p:nvSpPr>
            <p:spPr>
              <a:xfrm>
                <a:off x="-1045493" y="3186993"/>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88" name="Rectangle 287">
                <a:extLst>
                  <a:ext uri="{FF2B5EF4-FFF2-40B4-BE49-F238E27FC236}">
                    <a16:creationId xmlns:a16="http://schemas.microsoft.com/office/drawing/2014/main" id="{C57180CE-645E-F4E4-EDBD-DD6B72134CC2}"/>
                  </a:ext>
                </a:extLst>
              </p:cNvPr>
              <p:cNvSpPr/>
              <p:nvPr/>
            </p:nvSpPr>
            <p:spPr>
              <a:xfrm>
                <a:off x="-1045493" y="3293878"/>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89" name="Rectangle 288">
                <a:extLst>
                  <a:ext uri="{FF2B5EF4-FFF2-40B4-BE49-F238E27FC236}">
                    <a16:creationId xmlns:a16="http://schemas.microsoft.com/office/drawing/2014/main" id="{D4AD75B9-63ED-2DA1-05AE-419E39D0B620}"/>
                  </a:ext>
                </a:extLst>
              </p:cNvPr>
              <p:cNvSpPr/>
              <p:nvPr/>
            </p:nvSpPr>
            <p:spPr>
              <a:xfrm>
                <a:off x="-1045493" y="3400763"/>
                <a:ext cx="212651" cy="107628"/>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cxnSp>
            <p:nvCxnSpPr>
              <p:cNvPr id="290" name="Straight Connector 289">
                <a:extLst>
                  <a:ext uri="{FF2B5EF4-FFF2-40B4-BE49-F238E27FC236}">
                    <a16:creationId xmlns:a16="http://schemas.microsoft.com/office/drawing/2014/main" id="{203BDD1A-CDD3-E4F6-D134-6D17C3DCC426}"/>
                  </a:ext>
                </a:extLst>
              </p:cNvPr>
              <p:cNvCxnSpPr/>
              <p:nvPr/>
            </p:nvCxnSpPr>
            <p:spPr>
              <a:xfrm>
                <a:off x="-974993" y="3411708"/>
                <a:ext cx="0" cy="86868"/>
              </a:xfrm>
              <a:prstGeom prst="line">
                <a:avLst/>
              </a:prstGeom>
              <a:grpFill/>
              <a:ln w="12700" cap="flat" cmpd="sng" algn="ctr">
                <a:solidFill>
                  <a:srgbClr val="FFFFFF"/>
                </a:solidFill>
                <a:prstDash val="solid"/>
              </a:ln>
              <a:effectLst/>
            </p:spPr>
          </p:cxnSp>
          <p:cxnSp>
            <p:nvCxnSpPr>
              <p:cNvPr id="291" name="Straight Connector 290">
                <a:extLst>
                  <a:ext uri="{FF2B5EF4-FFF2-40B4-BE49-F238E27FC236}">
                    <a16:creationId xmlns:a16="http://schemas.microsoft.com/office/drawing/2014/main" id="{7CD21987-F524-7582-977E-D598B2324023}"/>
                  </a:ext>
                </a:extLst>
              </p:cNvPr>
              <p:cNvCxnSpPr/>
              <p:nvPr/>
            </p:nvCxnSpPr>
            <p:spPr>
              <a:xfrm>
                <a:off x="-906120" y="3411708"/>
                <a:ext cx="0" cy="86868"/>
              </a:xfrm>
              <a:prstGeom prst="line">
                <a:avLst/>
              </a:prstGeom>
              <a:grpFill/>
              <a:ln w="12700" cap="flat" cmpd="sng" algn="ctr">
                <a:solidFill>
                  <a:srgbClr val="FFFFFF"/>
                </a:solidFill>
                <a:prstDash val="solid"/>
              </a:ln>
              <a:effectLst/>
            </p:spPr>
          </p:cxnSp>
          <p:sp>
            <p:nvSpPr>
              <p:cNvPr id="292" name="Rectangle 291">
                <a:extLst>
                  <a:ext uri="{FF2B5EF4-FFF2-40B4-BE49-F238E27FC236}">
                    <a16:creationId xmlns:a16="http://schemas.microsoft.com/office/drawing/2014/main" id="{4400ACAC-B2CB-339B-3593-75099E6124DF}"/>
                  </a:ext>
                </a:extLst>
              </p:cNvPr>
              <p:cNvSpPr/>
              <p:nvPr/>
            </p:nvSpPr>
            <p:spPr>
              <a:xfrm>
                <a:off x="-906120" y="3108808"/>
                <a:ext cx="45719" cy="45719"/>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93" name="Rectangle 292">
                <a:extLst>
                  <a:ext uri="{FF2B5EF4-FFF2-40B4-BE49-F238E27FC236}">
                    <a16:creationId xmlns:a16="http://schemas.microsoft.com/office/drawing/2014/main" id="{E8113DA8-FAE7-A4CC-103D-C2884AB66767}"/>
                  </a:ext>
                </a:extLst>
              </p:cNvPr>
              <p:cNvSpPr/>
              <p:nvPr/>
            </p:nvSpPr>
            <p:spPr>
              <a:xfrm>
                <a:off x="-906120" y="3216977"/>
                <a:ext cx="45719" cy="45719"/>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94" name="Rectangle 293">
                <a:extLst>
                  <a:ext uri="{FF2B5EF4-FFF2-40B4-BE49-F238E27FC236}">
                    <a16:creationId xmlns:a16="http://schemas.microsoft.com/office/drawing/2014/main" id="{E2C199A9-5583-A250-869B-252780CB7EA3}"/>
                  </a:ext>
                </a:extLst>
              </p:cNvPr>
              <p:cNvSpPr/>
              <p:nvPr/>
            </p:nvSpPr>
            <p:spPr>
              <a:xfrm>
                <a:off x="-906120" y="3325146"/>
                <a:ext cx="45719" cy="45719"/>
              </a:xfrm>
              <a:prstGeom prst="rect">
                <a:avLst/>
              </a:prstGeom>
              <a:grpFill/>
              <a:ln w="127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grpSp>
        <p:sp>
          <p:nvSpPr>
            <p:cNvPr id="218" name="Line 15">
              <a:extLst>
                <a:ext uri="{FF2B5EF4-FFF2-40B4-BE49-F238E27FC236}">
                  <a16:creationId xmlns:a16="http://schemas.microsoft.com/office/drawing/2014/main" id="{D243B9CF-C6B3-5870-3575-B4A2275AEF47}"/>
                </a:ext>
              </a:extLst>
            </p:cNvPr>
            <p:cNvSpPr>
              <a:spLocks noChangeShapeType="1"/>
            </p:cNvSpPr>
            <p:nvPr/>
          </p:nvSpPr>
          <p:spPr bwMode="auto">
            <a:xfrm>
              <a:off x="5154827" y="2223081"/>
              <a:ext cx="0" cy="165089"/>
            </a:xfrm>
            <a:prstGeom prst="line">
              <a:avLst/>
            </a:prstGeom>
            <a:noFill/>
            <a:ln w="222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nvGrpSpPr>
            <p:cNvPr id="219" name="Group 218">
              <a:extLst>
                <a:ext uri="{FF2B5EF4-FFF2-40B4-BE49-F238E27FC236}">
                  <a16:creationId xmlns:a16="http://schemas.microsoft.com/office/drawing/2014/main" id="{7BEB2D1E-186E-A975-BF0F-DC56CD46B41C}"/>
                </a:ext>
              </a:extLst>
            </p:cNvPr>
            <p:cNvGrpSpPr>
              <a:grpSpLocks noChangeAspect="1"/>
            </p:cNvGrpSpPr>
            <p:nvPr/>
          </p:nvGrpSpPr>
          <p:grpSpPr>
            <a:xfrm>
              <a:off x="4274855" y="1841767"/>
              <a:ext cx="419363" cy="419363"/>
              <a:chOff x="3119641" y="2126443"/>
              <a:chExt cx="507244" cy="507244"/>
            </a:xfrm>
          </p:grpSpPr>
          <p:sp>
            <p:nvSpPr>
              <p:cNvPr id="279" name="Oval 278">
                <a:extLst>
                  <a:ext uri="{FF2B5EF4-FFF2-40B4-BE49-F238E27FC236}">
                    <a16:creationId xmlns:a16="http://schemas.microsoft.com/office/drawing/2014/main" id="{7819DEAF-D596-5EFE-B5C6-76AC43E752BA}"/>
                  </a:ext>
                </a:extLst>
              </p:cNvPr>
              <p:cNvSpPr/>
              <p:nvPr/>
            </p:nvSpPr>
            <p:spPr>
              <a:xfrm>
                <a:off x="3119641" y="2126443"/>
                <a:ext cx="507244" cy="507244"/>
              </a:xfrm>
              <a:prstGeom prst="ellipse">
                <a:avLst/>
              </a:prstGeom>
              <a:solidFill>
                <a:srgbClr val="0D274D"/>
              </a:solidFill>
              <a:ln w="12700" cap="flat" cmpd="sng" algn="ctr">
                <a:noFill/>
                <a:prstDash val="solid"/>
                <a:miter lim="800000"/>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nvGrpSpPr>
              <p:cNvPr id="280" name="Group 279">
                <a:extLst>
                  <a:ext uri="{FF2B5EF4-FFF2-40B4-BE49-F238E27FC236}">
                    <a16:creationId xmlns:a16="http://schemas.microsoft.com/office/drawing/2014/main" id="{25E17BC8-7800-B1EA-310C-5E4E0A203212}"/>
                  </a:ext>
                </a:extLst>
              </p:cNvPr>
              <p:cNvGrpSpPr/>
              <p:nvPr/>
            </p:nvGrpSpPr>
            <p:grpSpPr>
              <a:xfrm>
                <a:off x="3179583" y="2186385"/>
                <a:ext cx="387361" cy="387360"/>
                <a:chOff x="2652535" y="-3571486"/>
                <a:chExt cx="4882348" cy="4882348"/>
              </a:xfrm>
              <a:solidFill>
                <a:srgbClr val="0D274D"/>
              </a:solidFill>
            </p:grpSpPr>
            <p:sp>
              <p:nvSpPr>
                <p:cNvPr id="281" name="Freeform: Shape 310">
                  <a:extLst>
                    <a:ext uri="{FF2B5EF4-FFF2-40B4-BE49-F238E27FC236}">
                      <a16:creationId xmlns:a16="http://schemas.microsoft.com/office/drawing/2014/main" id="{1824A5F4-4B3F-D065-40E3-2A14D2DEA4DD}"/>
                    </a:ext>
                  </a:extLst>
                </p:cNvPr>
                <p:cNvSpPr/>
                <p:nvPr/>
              </p:nvSpPr>
              <p:spPr>
                <a:xfrm rot="16200000">
                  <a:off x="4017137" y="-3391138"/>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sp>
              <p:nvSpPr>
                <p:cNvPr id="282" name="Freeform: Shape 311">
                  <a:extLst>
                    <a:ext uri="{FF2B5EF4-FFF2-40B4-BE49-F238E27FC236}">
                      <a16:creationId xmlns:a16="http://schemas.microsoft.com/office/drawing/2014/main" id="{4E73751D-86F1-5B7F-E7B7-5558445585D2}"/>
                    </a:ext>
                  </a:extLst>
                </p:cNvPr>
                <p:cNvSpPr/>
                <p:nvPr/>
              </p:nvSpPr>
              <p:spPr>
                <a:xfrm rot="5400000">
                  <a:off x="4017138" y="-661931"/>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nvGrpSpPr>
                <p:cNvPr id="283" name="Group 282">
                  <a:extLst>
                    <a:ext uri="{FF2B5EF4-FFF2-40B4-BE49-F238E27FC236}">
                      <a16:creationId xmlns:a16="http://schemas.microsoft.com/office/drawing/2014/main" id="{45421E8F-7C0D-2140-8264-19CA82B2D933}"/>
                    </a:ext>
                  </a:extLst>
                </p:cNvPr>
                <p:cNvGrpSpPr/>
                <p:nvPr/>
              </p:nvGrpSpPr>
              <p:grpSpPr>
                <a:xfrm rot="5400000">
                  <a:off x="4197485" y="-3571486"/>
                  <a:ext cx="1792447" cy="4882348"/>
                  <a:chOff x="4197485" y="-3571486"/>
                  <a:chExt cx="1792447" cy="4882348"/>
                </a:xfrm>
                <a:grpFill/>
              </p:grpSpPr>
              <p:sp>
                <p:nvSpPr>
                  <p:cNvPr id="284" name="Freeform: Shape 313">
                    <a:extLst>
                      <a:ext uri="{FF2B5EF4-FFF2-40B4-BE49-F238E27FC236}">
                        <a16:creationId xmlns:a16="http://schemas.microsoft.com/office/drawing/2014/main" id="{01626EC1-F786-B4D1-CA9F-86DAC37AB99E}"/>
                      </a:ext>
                    </a:extLst>
                  </p:cNvPr>
                  <p:cNvSpPr/>
                  <p:nvPr/>
                </p:nvSpPr>
                <p:spPr>
                  <a:xfrm rot="5400000">
                    <a:off x="4017137" y="-3391138"/>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sp>
                <p:nvSpPr>
                  <p:cNvPr id="285" name="Freeform: Shape 314">
                    <a:extLst>
                      <a:ext uri="{FF2B5EF4-FFF2-40B4-BE49-F238E27FC236}">
                        <a16:creationId xmlns:a16="http://schemas.microsoft.com/office/drawing/2014/main" id="{DB570930-A16A-C097-5E2F-76240466D0C1}"/>
                      </a:ext>
                    </a:extLst>
                  </p:cNvPr>
                  <p:cNvSpPr/>
                  <p:nvPr/>
                </p:nvSpPr>
                <p:spPr>
                  <a:xfrm rot="16200000">
                    <a:off x="4017138" y="-661931"/>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grpSp>
        </p:grpSp>
        <p:grpSp>
          <p:nvGrpSpPr>
            <p:cNvPr id="220" name="Group 219">
              <a:extLst>
                <a:ext uri="{FF2B5EF4-FFF2-40B4-BE49-F238E27FC236}">
                  <a16:creationId xmlns:a16="http://schemas.microsoft.com/office/drawing/2014/main" id="{3536B9CB-14DA-7A9F-1358-308BDA679C50}"/>
                </a:ext>
              </a:extLst>
            </p:cNvPr>
            <p:cNvGrpSpPr>
              <a:grpSpLocks/>
            </p:cNvGrpSpPr>
            <p:nvPr/>
          </p:nvGrpSpPr>
          <p:grpSpPr>
            <a:xfrm>
              <a:off x="3479333" y="2199157"/>
              <a:ext cx="419363" cy="419363"/>
              <a:chOff x="3119641" y="2126443"/>
              <a:chExt cx="507244" cy="507244"/>
            </a:xfrm>
          </p:grpSpPr>
          <p:sp>
            <p:nvSpPr>
              <p:cNvPr id="272" name="Oval 271">
                <a:extLst>
                  <a:ext uri="{FF2B5EF4-FFF2-40B4-BE49-F238E27FC236}">
                    <a16:creationId xmlns:a16="http://schemas.microsoft.com/office/drawing/2014/main" id="{ADD9D937-31EC-DCE2-48AE-EA4C48CFF1D8}"/>
                  </a:ext>
                </a:extLst>
              </p:cNvPr>
              <p:cNvSpPr/>
              <p:nvPr/>
            </p:nvSpPr>
            <p:spPr>
              <a:xfrm>
                <a:off x="3119641" y="2126443"/>
                <a:ext cx="507244" cy="507244"/>
              </a:xfrm>
              <a:prstGeom prst="ellipse">
                <a:avLst/>
              </a:prstGeom>
              <a:solidFill>
                <a:srgbClr val="0D274D"/>
              </a:solidFill>
              <a:ln w="12700" cap="flat" cmpd="sng" algn="ctr">
                <a:noFill/>
                <a:prstDash val="solid"/>
                <a:miter lim="800000"/>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nvGrpSpPr>
              <p:cNvPr id="273" name="Group 272">
                <a:extLst>
                  <a:ext uri="{FF2B5EF4-FFF2-40B4-BE49-F238E27FC236}">
                    <a16:creationId xmlns:a16="http://schemas.microsoft.com/office/drawing/2014/main" id="{4E768B6E-B220-9D03-32B7-C690F3DA54CE}"/>
                  </a:ext>
                </a:extLst>
              </p:cNvPr>
              <p:cNvGrpSpPr/>
              <p:nvPr/>
            </p:nvGrpSpPr>
            <p:grpSpPr>
              <a:xfrm>
                <a:off x="3179583" y="2186385"/>
                <a:ext cx="387361" cy="387360"/>
                <a:chOff x="2652535" y="-3571486"/>
                <a:chExt cx="4882348" cy="4882348"/>
              </a:xfrm>
              <a:solidFill>
                <a:srgbClr val="0D274D"/>
              </a:solidFill>
            </p:grpSpPr>
            <p:sp>
              <p:nvSpPr>
                <p:cNvPr id="274" name="Freeform: Shape 310">
                  <a:extLst>
                    <a:ext uri="{FF2B5EF4-FFF2-40B4-BE49-F238E27FC236}">
                      <a16:creationId xmlns:a16="http://schemas.microsoft.com/office/drawing/2014/main" id="{5F313E0B-ED13-F608-5D1E-B6AB6541EE06}"/>
                    </a:ext>
                  </a:extLst>
                </p:cNvPr>
                <p:cNvSpPr/>
                <p:nvPr/>
              </p:nvSpPr>
              <p:spPr>
                <a:xfrm rot="16200000">
                  <a:off x="4017137" y="-3391138"/>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sp>
              <p:nvSpPr>
                <p:cNvPr id="275" name="Freeform: Shape 311">
                  <a:extLst>
                    <a:ext uri="{FF2B5EF4-FFF2-40B4-BE49-F238E27FC236}">
                      <a16:creationId xmlns:a16="http://schemas.microsoft.com/office/drawing/2014/main" id="{68B25047-CCDE-8500-B415-A504CB7AFEB2}"/>
                    </a:ext>
                  </a:extLst>
                </p:cNvPr>
                <p:cNvSpPr/>
                <p:nvPr/>
              </p:nvSpPr>
              <p:spPr>
                <a:xfrm rot="5400000">
                  <a:off x="4017138" y="-661931"/>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nvGrpSpPr>
                <p:cNvPr id="276" name="Group 275">
                  <a:extLst>
                    <a:ext uri="{FF2B5EF4-FFF2-40B4-BE49-F238E27FC236}">
                      <a16:creationId xmlns:a16="http://schemas.microsoft.com/office/drawing/2014/main" id="{602D0280-33C7-4D98-3867-1F294126717E}"/>
                    </a:ext>
                  </a:extLst>
                </p:cNvPr>
                <p:cNvGrpSpPr/>
                <p:nvPr/>
              </p:nvGrpSpPr>
              <p:grpSpPr>
                <a:xfrm rot="5400000">
                  <a:off x="4197485" y="-3571486"/>
                  <a:ext cx="1792447" cy="4882348"/>
                  <a:chOff x="4197485" y="-3571486"/>
                  <a:chExt cx="1792447" cy="4882348"/>
                </a:xfrm>
                <a:grpFill/>
              </p:grpSpPr>
              <p:sp>
                <p:nvSpPr>
                  <p:cNvPr id="277" name="Freeform: Shape 313">
                    <a:extLst>
                      <a:ext uri="{FF2B5EF4-FFF2-40B4-BE49-F238E27FC236}">
                        <a16:creationId xmlns:a16="http://schemas.microsoft.com/office/drawing/2014/main" id="{A9714DD3-13FF-9006-29A8-42C95CA3931B}"/>
                      </a:ext>
                    </a:extLst>
                  </p:cNvPr>
                  <p:cNvSpPr/>
                  <p:nvPr/>
                </p:nvSpPr>
                <p:spPr>
                  <a:xfrm rot="5400000">
                    <a:off x="4017137" y="-3391138"/>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sp>
                <p:nvSpPr>
                  <p:cNvPr id="278" name="Freeform: Shape 314">
                    <a:extLst>
                      <a:ext uri="{FF2B5EF4-FFF2-40B4-BE49-F238E27FC236}">
                        <a16:creationId xmlns:a16="http://schemas.microsoft.com/office/drawing/2014/main" id="{99ABACDB-A544-4E8C-BF46-9C4474637A58}"/>
                      </a:ext>
                    </a:extLst>
                  </p:cNvPr>
                  <p:cNvSpPr/>
                  <p:nvPr/>
                </p:nvSpPr>
                <p:spPr>
                  <a:xfrm rot="16200000">
                    <a:off x="4017138" y="-661931"/>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grpSp>
        </p:grpSp>
        <p:sp>
          <p:nvSpPr>
            <p:cNvPr id="271" name="Freeform 25">
              <a:extLst>
                <a:ext uri="{FF2B5EF4-FFF2-40B4-BE49-F238E27FC236}">
                  <a16:creationId xmlns:a16="http://schemas.microsoft.com/office/drawing/2014/main" id="{6C6DEAE5-E364-BA84-10C8-F6E4CF8CFE29}"/>
                </a:ext>
              </a:extLst>
            </p:cNvPr>
            <p:cNvSpPr>
              <a:spLocks noEditPoints="1"/>
            </p:cNvSpPr>
            <p:nvPr/>
          </p:nvSpPr>
          <p:spPr bwMode="auto">
            <a:xfrm>
              <a:off x="6453314" y="1585857"/>
              <a:ext cx="325222" cy="320829"/>
            </a:xfrm>
            <a:custGeom>
              <a:avLst/>
              <a:gdLst>
                <a:gd name="T0" fmla="*/ 3736 w 4159"/>
                <a:gd name="T1" fmla="*/ 2964 h 4155"/>
                <a:gd name="T2" fmla="*/ 3914 w 4159"/>
                <a:gd name="T3" fmla="*/ 2357 h 4155"/>
                <a:gd name="T4" fmla="*/ 2904 w 4159"/>
                <a:gd name="T5" fmla="*/ 471 h 4155"/>
                <a:gd name="T6" fmla="*/ 431 w 4159"/>
                <a:gd name="T7" fmla="*/ 1321 h 4155"/>
                <a:gd name="T8" fmla="*/ 242 w 4159"/>
                <a:gd name="T9" fmla="*/ 1765 h 4155"/>
                <a:gd name="T10" fmla="*/ 107 w 4159"/>
                <a:gd name="T11" fmla="*/ 1532 h 4155"/>
                <a:gd name="T12" fmla="*/ 242 w 4159"/>
                <a:gd name="T13" fmla="*/ 1226 h 4155"/>
                <a:gd name="T14" fmla="*/ 2998 w 4159"/>
                <a:gd name="T15" fmla="*/ 283 h 4155"/>
                <a:gd name="T16" fmla="*/ 4131 w 4159"/>
                <a:gd name="T17" fmla="*/ 2322 h 4155"/>
                <a:gd name="T18" fmla="*/ 3939 w 4159"/>
                <a:gd name="T19" fmla="*/ 3010 h 4155"/>
                <a:gd name="T20" fmla="*/ 1276 w 4159"/>
                <a:gd name="T21" fmla="*/ 3977 h 4155"/>
                <a:gd name="T22" fmla="*/ 1569 w 4159"/>
                <a:gd name="T23" fmla="*/ 3819 h 4155"/>
                <a:gd name="T24" fmla="*/ 2361 w 4159"/>
                <a:gd name="T25" fmla="*/ 2986 h 4155"/>
                <a:gd name="T26" fmla="*/ 2644 w 4159"/>
                <a:gd name="T27" fmla="*/ 2284 h 4155"/>
                <a:gd name="T28" fmla="*/ 2044 w 4159"/>
                <a:gd name="T29" fmla="*/ 1536 h 4155"/>
                <a:gd name="T30" fmla="*/ 1380 w 4159"/>
                <a:gd name="T31" fmla="*/ 2210 h 4155"/>
                <a:gd name="T32" fmla="*/ 444 w 4159"/>
                <a:gd name="T33" fmla="*/ 3045 h 4155"/>
                <a:gd name="T34" fmla="*/ 388 w 4159"/>
                <a:gd name="T35" fmla="*/ 3257 h 4155"/>
                <a:gd name="T36" fmla="*/ 1239 w 4159"/>
                <a:gd name="T37" fmla="*/ 2858 h 4155"/>
                <a:gd name="T38" fmla="*/ 1997 w 4159"/>
                <a:gd name="T39" fmla="*/ 1763 h 4155"/>
                <a:gd name="T40" fmla="*/ 2455 w 4159"/>
                <a:gd name="T41" fmla="*/ 2208 h 4155"/>
                <a:gd name="T42" fmla="*/ 2096 w 4159"/>
                <a:gd name="T43" fmla="*/ 2984 h 4155"/>
                <a:gd name="T44" fmla="*/ 1335 w 4159"/>
                <a:gd name="T45" fmla="*/ 3695 h 4155"/>
                <a:gd name="T46" fmla="*/ 1276 w 4159"/>
                <a:gd name="T47" fmla="*/ 3977 h 4155"/>
                <a:gd name="T48" fmla="*/ 2172 w 4159"/>
                <a:gd name="T49" fmla="*/ 3915 h 4155"/>
                <a:gd name="T50" fmla="*/ 3068 w 4159"/>
                <a:gd name="T51" fmla="*/ 2551 h 4155"/>
                <a:gd name="T52" fmla="*/ 2082 w 4159"/>
                <a:gd name="T53" fmla="*/ 1060 h 4155"/>
                <a:gd name="T54" fmla="*/ 880 w 4159"/>
                <a:gd name="T55" fmla="*/ 2204 h 4155"/>
                <a:gd name="T56" fmla="*/ 360 w 4159"/>
                <a:gd name="T57" fmla="*/ 2566 h 4155"/>
                <a:gd name="T58" fmla="*/ 90 w 4159"/>
                <a:gd name="T59" fmla="*/ 2748 h 4155"/>
                <a:gd name="T60" fmla="*/ 899 w 4159"/>
                <a:gd name="T61" fmla="*/ 2497 h 4155"/>
                <a:gd name="T62" fmla="*/ 1712 w 4159"/>
                <a:gd name="T63" fmla="*/ 1358 h 4155"/>
                <a:gd name="T64" fmla="*/ 2464 w 4159"/>
                <a:gd name="T65" fmla="*/ 1365 h 4155"/>
                <a:gd name="T66" fmla="*/ 2521 w 4159"/>
                <a:gd name="T67" fmla="*/ 3229 h 4155"/>
                <a:gd name="T68" fmla="*/ 1750 w 4159"/>
                <a:gd name="T69" fmla="*/ 4028 h 4155"/>
                <a:gd name="T70" fmla="*/ 1886 w 4159"/>
                <a:gd name="T71" fmla="*/ 4144 h 4155"/>
                <a:gd name="T72" fmla="*/ 2677 w 4159"/>
                <a:gd name="T73" fmla="*/ 4056 h 4155"/>
                <a:gd name="T74" fmla="*/ 2878 w 4159"/>
                <a:gd name="T75" fmla="*/ 3879 h 4155"/>
                <a:gd name="T76" fmla="*/ 3449 w 4159"/>
                <a:gd name="T77" fmla="*/ 2932 h 4155"/>
                <a:gd name="T78" fmla="*/ 2772 w 4159"/>
                <a:gd name="T79" fmla="*/ 719 h 4155"/>
                <a:gd name="T80" fmla="*/ 886 w 4159"/>
                <a:gd name="T81" fmla="*/ 1116 h 4155"/>
                <a:gd name="T82" fmla="*/ 533 w 4159"/>
                <a:gd name="T83" fmla="*/ 1812 h 4155"/>
                <a:gd name="T84" fmla="*/ 107 w 4159"/>
                <a:gd name="T85" fmla="*/ 2132 h 4155"/>
                <a:gd name="T86" fmla="*/ 74 w 4159"/>
                <a:gd name="T87" fmla="*/ 2335 h 4155"/>
                <a:gd name="T88" fmla="*/ 624 w 4159"/>
                <a:gd name="T89" fmla="*/ 2061 h 4155"/>
                <a:gd name="T90" fmla="*/ 1290 w 4159"/>
                <a:gd name="T91" fmla="*/ 1022 h 4155"/>
                <a:gd name="T92" fmla="*/ 3415 w 4159"/>
                <a:gd name="T93" fmla="*/ 1994 h 4155"/>
                <a:gd name="T94" fmla="*/ 2602 w 4159"/>
                <a:gd name="T95" fmla="*/ 3885 h 4155"/>
                <a:gd name="T96" fmla="*/ 764 w 4159"/>
                <a:gd name="T97" fmla="*/ 3679 h 4155"/>
                <a:gd name="T98" fmla="*/ 1654 w 4159"/>
                <a:gd name="T99" fmla="*/ 3117 h 4155"/>
                <a:gd name="T100" fmla="*/ 2040 w 4159"/>
                <a:gd name="T101" fmla="*/ 2512 h 4155"/>
                <a:gd name="T102" fmla="*/ 1909 w 4159"/>
                <a:gd name="T103" fmla="*/ 2259 h 4155"/>
                <a:gd name="T104" fmla="*/ 1483 w 4159"/>
                <a:gd name="T105" fmla="*/ 2966 h 4155"/>
                <a:gd name="T106" fmla="*/ 849 w 4159"/>
                <a:gd name="T107" fmla="*/ 3410 h 4155"/>
                <a:gd name="T108" fmla="*/ 764 w 4159"/>
                <a:gd name="T109" fmla="*/ 3679 h 4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59" h="4155">
                  <a:moveTo>
                    <a:pt x="3829" y="3092"/>
                  </a:moveTo>
                  <a:cubicBezTo>
                    <a:pt x="3770" y="3098"/>
                    <a:pt x="3717" y="3056"/>
                    <a:pt x="3736" y="2964"/>
                  </a:cubicBezTo>
                  <a:cubicBezTo>
                    <a:pt x="3751" y="2891"/>
                    <a:pt x="3791" y="2828"/>
                    <a:pt x="3817" y="2759"/>
                  </a:cubicBezTo>
                  <a:cubicBezTo>
                    <a:pt x="3866" y="2629"/>
                    <a:pt x="3898" y="2494"/>
                    <a:pt x="3914" y="2357"/>
                  </a:cubicBezTo>
                  <a:cubicBezTo>
                    <a:pt x="3947" y="2078"/>
                    <a:pt x="3914" y="1794"/>
                    <a:pt x="3829" y="1528"/>
                  </a:cubicBezTo>
                  <a:cubicBezTo>
                    <a:pt x="3678" y="1075"/>
                    <a:pt x="3338" y="698"/>
                    <a:pt x="2904" y="471"/>
                  </a:cubicBezTo>
                  <a:cubicBezTo>
                    <a:pt x="2451" y="264"/>
                    <a:pt x="1960" y="226"/>
                    <a:pt x="1488" y="377"/>
                  </a:cubicBezTo>
                  <a:cubicBezTo>
                    <a:pt x="1016" y="547"/>
                    <a:pt x="658" y="868"/>
                    <a:pt x="431" y="1321"/>
                  </a:cubicBezTo>
                  <a:cubicBezTo>
                    <a:pt x="377" y="1429"/>
                    <a:pt x="323" y="1555"/>
                    <a:pt x="301" y="1681"/>
                  </a:cubicBezTo>
                  <a:cubicBezTo>
                    <a:pt x="296" y="1716"/>
                    <a:pt x="274" y="1748"/>
                    <a:pt x="242" y="1765"/>
                  </a:cubicBezTo>
                  <a:cubicBezTo>
                    <a:pt x="210" y="1782"/>
                    <a:pt x="171" y="1784"/>
                    <a:pt x="136" y="1763"/>
                  </a:cubicBezTo>
                  <a:cubicBezTo>
                    <a:pt x="44" y="1710"/>
                    <a:pt x="80" y="1610"/>
                    <a:pt x="107" y="1532"/>
                  </a:cubicBezTo>
                  <a:cubicBezTo>
                    <a:pt x="143" y="1426"/>
                    <a:pt x="187" y="1323"/>
                    <a:pt x="242" y="1226"/>
                  </a:cubicBezTo>
                  <a:cubicBezTo>
                    <a:pt x="242" y="1226"/>
                    <a:pt x="242" y="1226"/>
                    <a:pt x="242" y="1226"/>
                  </a:cubicBezTo>
                  <a:cubicBezTo>
                    <a:pt x="488" y="717"/>
                    <a:pt x="903" y="358"/>
                    <a:pt x="1413" y="188"/>
                  </a:cubicBezTo>
                  <a:cubicBezTo>
                    <a:pt x="1941" y="0"/>
                    <a:pt x="2508" y="37"/>
                    <a:pt x="2998" y="283"/>
                  </a:cubicBezTo>
                  <a:cubicBezTo>
                    <a:pt x="3489" y="528"/>
                    <a:pt x="3848" y="943"/>
                    <a:pt x="4037" y="1472"/>
                  </a:cubicBezTo>
                  <a:cubicBezTo>
                    <a:pt x="4128" y="1744"/>
                    <a:pt x="4159" y="2036"/>
                    <a:pt x="4131" y="2322"/>
                  </a:cubicBezTo>
                  <a:cubicBezTo>
                    <a:pt x="4116" y="2466"/>
                    <a:pt x="4087" y="2608"/>
                    <a:pt x="4042" y="2746"/>
                  </a:cubicBezTo>
                  <a:cubicBezTo>
                    <a:pt x="4014" y="2835"/>
                    <a:pt x="3979" y="2925"/>
                    <a:pt x="3939" y="3010"/>
                  </a:cubicBezTo>
                  <a:cubicBezTo>
                    <a:pt x="3915" y="3061"/>
                    <a:pt x="3870" y="3088"/>
                    <a:pt x="3829" y="3092"/>
                  </a:cubicBezTo>
                  <a:close/>
                  <a:moveTo>
                    <a:pt x="1276" y="3977"/>
                  </a:moveTo>
                  <a:cubicBezTo>
                    <a:pt x="1298" y="3978"/>
                    <a:pt x="1319" y="3976"/>
                    <a:pt x="1338" y="3970"/>
                  </a:cubicBezTo>
                  <a:cubicBezTo>
                    <a:pt x="1428" y="3944"/>
                    <a:pt x="1497" y="3876"/>
                    <a:pt x="1569" y="3819"/>
                  </a:cubicBezTo>
                  <a:cubicBezTo>
                    <a:pt x="1656" y="3750"/>
                    <a:pt x="1739" y="3676"/>
                    <a:pt x="1825" y="3605"/>
                  </a:cubicBezTo>
                  <a:cubicBezTo>
                    <a:pt x="2036" y="3429"/>
                    <a:pt x="2230" y="3229"/>
                    <a:pt x="2361" y="2986"/>
                  </a:cubicBezTo>
                  <a:cubicBezTo>
                    <a:pt x="2478" y="2767"/>
                    <a:pt x="2580" y="2532"/>
                    <a:pt x="2642" y="2291"/>
                  </a:cubicBezTo>
                  <a:cubicBezTo>
                    <a:pt x="2643" y="2289"/>
                    <a:pt x="2644" y="2286"/>
                    <a:pt x="2644" y="2284"/>
                  </a:cubicBezTo>
                  <a:cubicBezTo>
                    <a:pt x="2686" y="2118"/>
                    <a:pt x="2702" y="1951"/>
                    <a:pt x="2600" y="1802"/>
                  </a:cubicBezTo>
                  <a:cubicBezTo>
                    <a:pt x="2483" y="1632"/>
                    <a:pt x="2248" y="1525"/>
                    <a:pt x="2044" y="1536"/>
                  </a:cubicBezTo>
                  <a:cubicBezTo>
                    <a:pt x="1863" y="1546"/>
                    <a:pt x="1713" y="1634"/>
                    <a:pt x="1603" y="1775"/>
                  </a:cubicBezTo>
                  <a:cubicBezTo>
                    <a:pt x="1502" y="1904"/>
                    <a:pt x="1441" y="2059"/>
                    <a:pt x="1380" y="2210"/>
                  </a:cubicBezTo>
                  <a:cubicBezTo>
                    <a:pt x="1319" y="2362"/>
                    <a:pt x="1256" y="2515"/>
                    <a:pt x="1151" y="2641"/>
                  </a:cubicBezTo>
                  <a:cubicBezTo>
                    <a:pt x="976" y="2853"/>
                    <a:pt x="706" y="2960"/>
                    <a:pt x="444" y="3045"/>
                  </a:cubicBezTo>
                  <a:cubicBezTo>
                    <a:pt x="407" y="3057"/>
                    <a:pt x="369" y="3070"/>
                    <a:pt x="346" y="3104"/>
                  </a:cubicBezTo>
                  <a:cubicBezTo>
                    <a:pt x="311" y="3158"/>
                    <a:pt x="330" y="3228"/>
                    <a:pt x="388" y="3257"/>
                  </a:cubicBezTo>
                  <a:cubicBezTo>
                    <a:pt x="439" y="3282"/>
                    <a:pt x="502" y="3263"/>
                    <a:pt x="556" y="3243"/>
                  </a:cubicBezTo>
                  <a:cubicBezTo>
                    <a:pt x="803" y="3151"/>
                    <a:pt x="1052" y="3043"/>
                    <a:pt x="1239" y="2858"/>
                  </a:cubicBezTo>
                  <a:cubicBezTo>
                    <a:pt x="1419" y="2680"/>
                    <a:pt x="1524" y="2448"/>
                    <a:pt x="1626" y="2220"/>
                  </a:cubicBezTo>
                  <a:cubicBezTo>
                    <a:pt x="1702" y="2051"/>
                    <a:pt x="1799" y="1815"/>
                    <a:pt x="1997" y="1763"/>
                  </a:cubicBezTo>
                  <a:cubicBezTo>
                    <a:pt x="2130" y="1727"/>
                    <a:pt x="2291" y="1789"/>
                    <a:pt x="2389" y="1882"/>
                  </a:cubicBezTo>
                  <a:cubicBezTo>
                    <a:pt x="2482" y="1970"/>
                    <a:pt x="2491" y="2090"/>
                    <a:pt x="2455" y="2208"/>
                  </a:cubicBezTo>
                  <a:cubicBezTo>
                    <a:pt x="2455" y="2208"/>
                    <a:pt x="2455" y="2208"/>
                    <a:pt x="2455" y="2208"/>
                  </a:cubicBezTo>
                  <a:cubicBezTo>
                    <a:pt x="2399" y="2359"/>
                    <a:pt x="2285" y="2719"/>
                    <a:pt x="2096" y="2984"/>
                  </a:cubicBezTo>
                  <a:cubicBezTo>
                    <a:pt x="1963" y="3192"/>
                    <a:pt x="1782" y="3368"/>
                    <a:pt x="1588" y="3520"/>
                  </a:cubicBezTo>
                  <a:cubicBezTo>
                    <a:pt x="1508" y="3584"/>
                    <a:pt x="1421" y="3640"/>
                    <a:pt x="1335" y="3695"/>
                  </a:cubicBezTo>
                  <a:cubicBezTo>
                    <a:pt x="1271" y="3737"/>
                    <a:pt x="1168" y="3769"/>
                    <a:pt x="1150" y="3853"/>
                  </a:cubicBezTo>
                  <a:cubicBezTo>
                    <a:pt x="1134" y="3934"/>
                    <a:pt x="1206" y="3973"/>
                    <a:pt x="1276" y="3977"/>
                  </a:cubicBezTo>
                  <a:close/>
                  <a:moveTo>
                    <a:pt x="1983" y="4100"/>
                  </a:moveTo>
                  <a:cubicBezTo>
                    <a:pt x="2054" y="4049"/>
                    <a:pt x="2111" y="3971"/>
                    <a:pt x="2172" y="3915"/>
                  </a:cubicBezTo>
                  <a:cubicBezTo>
                    <a:pt x="2379" y="3728"/>
                    <a:pt x="2570" y="3523"/>
                    <a:pt x="2726" y="3292"/>
                  </a:cubicBezTo>
                  <a:cubicBezTo>
                    <a:pt x="2878" y="3065"/>
                    <a:pt x="2977" y="2807"/>
                    <a:pt x="3068" y="2551"/>
                  </a:cubicBezTo>
                  <a:cubicBezTo>
                    <a:pt x="3133" y="2345"/>
                    <a:pt x="3173" y="2124"/>
                    <a:pt x="3144" y="1908"/>
                  </a:cubicBezTo>
                  <a:cubicBezTo>
                    <a:pt x="3075" y="1401"/>
                    <a:pt x="2576" y="1055"/>
                    <a:pt x="2082" y="1060"/>
                  </a:cubicBezTo>
                  <a:cubicBezTo>
                    <a:pt x="1678" y="1063"/>
                    <a:pt x="1297" y="1310"/>
                    <a:pt x="1123" y="1674"/>
                  </a:cubicBezTo>
                  <a:cubicBezTo>
                    <a:pt x="1039" y="1848"/>
                    <a:pt x="989" y="2043"/>
                    <a:pt x="880" y="2204"/>
                  </a:cubicBezTo>
                  <a:cubicBezTo>
                    <a:pt x="801" y="2321"/>
                    <a:pt x="687" y="2410"/>
                    <a:pt x="564" y="2477"/>
                  </a:cubicBezTo>
                  <a:cubicBezTo>
                    <a:pt x="498" y="2512"/>
                    <a:pt x="430" y="2541"/>
                    <a:pt x="360" y="2566"/>
                  </a:cubicBezTo>
                  <a:cubicBezTo>
                    <a:pt x="289" y="2592"/>
                    <a:pt x="207" y="2605"/>
                    <a:pt x="146" y="2649"/>
                  </a:cubicBezTo>
                  <a:cubicBezTo>
                    <a:pt x="113" y="2672"/>
                    <a:pt x="92" y="2708"/>
                    <a:pt x="90" y="2748"/>
                  </a:cubicBezTo>
                  <a:cubicBezTo>
                    <a:pt x="79" y="2938"/>
                    <a:pt x="497" y="2746"/>
                    <a:pt x="567" y="2715"/>
                  </a:cubicBezTo>
                  <a:cubicBezTo>
                    <a:pt x="688" y="2661"/>
                    <a:pt x="805" y="2592"/>
                    <a:pt x="899" y="2497"/>
                  </a:cubicBezTo>
                  <a:cubicBezTo>
                    <a:pt x="1074" y="2321"/>
                    <a:pt x="1156" y="2077"/>
                    <a:pt x="1263" y="1853"/>
                  </a:cubicBezTo>
                  <a:cubicBezTo>
                    <a:pt x="1359" y="1652"/>
                    <a:pt x="1496" y="1443"/>
                    <a:pt x="1712" y="1358"/>
                  </a:cubicBezTo>
                  <a:cubicBezTo>
                    <a:pt x="1834" y="1309"/>
                    <a:pt x="1948" y="1270"/>
                    <a:pt x="2083" y="1272"/>
                  </a:cubicBezTo>
                  <a:cubicBezTo>
                    <a:pt x="2215" y="1275"/>
                    <a:pt x="2344" y="1310"/>
                    <a:pt x="2464" y="1365"/>
                  </a:cubicBezTo>
                  <a:cubicBezTo>
                    <a:pt x="2917" y="1572"/>
                    <a:pt x="3049" y="1930"/>
                    <a:pt x="2860" y="2476"/>
                  </a:cubicBezTo>
                  <a:cubicBezTo>
                    <a:pt x="2766" y="2777"/>
                    <a:pt x="2653" y="3022"/>
                    <a:pt x="2521" y="3229"/>
                  </a:cubicBezTo>
                  <a:cubicBezTo>
                    <a:pt x="2337" y="3490"/>
                    <a:pt x="2112" y="3709"/>
                    <a:pt x="1857" y="3899"/>
                  </a:cubicBezTo>
                  <a:cubicBezTo>
                    <a:pt x="1811" y="3933"/>
                    <a:pt x="1762" y="3972"/>
                    <a:pt x="1750" y="4028"/>
                  </a:cubicBezTo>
                  <a:cubicBezTo>
                    <a:pt x="1745" y="4048"/>
                    <a:pt x="1746" y="4070"/>
                    <a:pt x="1755" y="4089"/>
                  </a:cubicBezTo>
                  <a:cubicBezTo>
                    <a:pt x="1775" y="4136"/>
                    <a:pt x="1835" y="4155"/>
                    <a:pt x="1886" y="4144"/>
                  </a:cubicBezTo>
                  <a:cubicBezTo>
                    <a:pt x="1922" y="4137"/>
                    <a:pt x="1954" y="4121"/>
                    <a:pt x="1983" y="4100"/>
                  </a:cubicBezTo>
                  <a:close/>
                  <a:moveTo>
                    <a:pt x="2677" y="4056"/>
                  </a:moveTo>
                  <a:cubicBezTo>
                    <a:pt x="2688" y="4056"/>
                    <a:pt x="2699" y="4055"/>
                    <a:pt x="2710" y="4052"/>
                  </a:cubicBezTo>
                  <a:cubicBezTo>
                    <a:pt x="2782" y="4033"/>
                    <a:pt x="2834" y="3936"/>
                    <a:pt x="2878" y="3879"/>
                  </a:cubicBezTo>
                  <a:cubicBezTo>
                    <a:pt x="2938" y="3802"/>
                    <a:pt x="2996" y="3724"/>
                    <a:pt x="3052" y="3644"/>
                  </a:cubicBezTo>
                  <a:cubicBezTo>
                    <a:pt x="3207" y="3421"/>
                    <a:pt x="3345" y="3184"/>
                    <a:pt x="3449" y="2932"/>
                  </a:cubicBezTo>
                  <a:cubicBezTo>
                    <a:pt x="3450" y="2929"/>
                    <a:pt x="3451" y="2927"/>
                    <a:pt x="3452" y="2924"/>
                  </a:cubicBezTo>
                  <a:cubicBezTo>
                    <a:pt x="3849" y="1944"/>
                    <a:pt x="3603" y="1115"/>
                    <a:pt x="2772" y="719"/>
                  </a:cubicBezTo>
                  <a:cubicBezTo>
                    <a:pt x="2365" y="525"/>
                    <a:pt x="1893" y="509"/>
                    <a:pt x="1477" y="683"/>
                  </a:cubicBezTo>
                  <a:cubicBezTo>
                    <a:pt x="1249" y="777"/>
                    <a:pt x="1045" y="927"/>
                    <a:pt x="886" y="1116"/>
                  </a:cubicBezTo>
                  <a:cubicBezTo>
                    <a:pt x="807" y="1211"/>
                    <a:pt x="738" y="1315"/>
                    <a:pt x="683" y="1425"/>
                  </a:cubicBezTo>
                  <a:cubicBezTo>
                    <a:pt x="620" y="1550"/>
                    <a:pt x="583" y="1682"/>
                    <a:pt x="533" y="1812"/>
                  </a:cubicBezTo>
                  <a:cubicBezTo>
                    <a:pt x="498" y="1900"/>
                    <a:pt x="450" y="1973"/>
                    <a:pt x="369" y="2026"/>
                  </a:cubicBezTo>
                  <a:cubicBezTo>
                    <a:pt x="291" y="2076"/>
                    <a:pt x="197" y="2110"/>
                    <a:pt x="107" y="2132"/>
                  </a:cubicBezTo>
                  <a:cubicBezTo>
                    <a:pt x="67" y="2142"/>
                    <a:pt x="43" y="2163"/>
                    <a:pt x="29" y="2188"/>
                  </a:cubicBezTo>
                  <a:cubicBezTo>
                    <a:pt x="0" y="2241"/>
                    <a:pt x="19" y="2309"/>
                    <a:pt x="74" y="2335"/>
                  </a:cubicBezTo>
                  <a:cubicBezTo>
                    <a:pt x="95" y="2345"/>
                    <a:pt x="120" y="2348"/>
                    <a:pt x="145" y="2340"/>
                  </a:cubicBezTo>
                  <a:cubicBezTo>
                    <a:pt x="322" y="2281"/>
                    <a:pt x="506" y="2214"/>
                    <a:pt x="624" y="2061"/>
                  </a:cubicBezTo>
                  <a:cubicBezTo>
                    <a:pt x="746" y="1904"/>
                    <a:pt x="781" y="1701"/>
                    <a:pt x="864" y="1524"/>
                  </a:cubicBezTo>
                  <a:cubicBezTo>
                    <a:pt x="958" y="1324"/>
                    <a:pt x="1110" y="1149"/>
                    <a:pt x="1290" y="1022"/>
                  </a:cubicBezTo>
                  <a:cubicBezTo>
                    <a:pt x="1714" y="722"/>
                    <a:pt x="2297" y="695"/>
                    <a:pt x="2750" y="945"/>
                  </a:cubicBezTo>
                  <a:cubicBezTo>
                    <a:pt x="3143" y="1163"/>
                    <a:pt x="3396" y="1542"/>
                    <a:pt x="3415" y="1994"/>
                  </a:cubicBezTo>
                  <a:cubicBezTo>
                    <a:pt x="3428" y="2287"/>
                    <a:pt x="3354" y="2579"/>
                    <a:pt x="3244" y="2848"/>
                  </a:cubicBezTo>
                  <a:cubicBezTo>
                    <a:pt x="3018" y="3413"/>
                    <a:pt x="2603" y="3884"/>
                    <a:pt x="2602" y="3885"/>
                  </a:cubicBezTo>
                  <a:cubicBezTo>
                    <a:pt x="2534" y="3961"/>
                    <a:pt x="2590" y="4056"/>
                    <a:pt x="2677" y="4056"/>
                  </a:cubicBezTo>
                  <a:close/>
                  <a:moveTo>
                    <a:pt x="764" y="3679"/>
                  </a:moveTo>
                  <a:cubicBezTo>
                    <a:pt x="872" y="3679"/>
                    <a:pt x="1024" y="3565"/>
                    <a:pt x="1091" y="3527"/>
                  </a:cubicBezTo>
                  <a:cubicBezTo>
                    <a:pt x="1292" y="3414"/>
                    <a:pt x="1495" y="3286"/>
                    <a:pt x="1654" y="3117"/>
                  </a:cubicBezTo>
                  <a:cubicBezTo>
                    <a:pt x="1654" y="3117"/>
                    <a:pt x="1654" y="3117"/>
                    <a:pt x="1654" y="3117"/>
                  </a:cubicBezTo>
                  <a:cubicBezTo>
                    <a:pt x="1809" y="2933"/>
                    <a:pt x="1939" y="2730"/>
                    <a:pt x="2040" y="2512"/>
                  </a:cubicBezTo>
                  <a:cubicBezTo>
                    <a:pt x="2084" y="2415"/>
                    <a:pt x="2253" y="2147"/>
                    <a:pt x="2096" y="2074"/>
                  </a:cubicBezTo>
                  <a:cubicBezTo>
                    <a:pt x="1973" y="2016"/>
                    <a:pt x="1936" y="2179"/>
                    <a:pt x="1909" y="2259"/>
                  </a:cubicBezTo>
                  <a:cubicBezTo>
                    <a:pt x="1888" y="2323"/>
                    <a:pt x="1863" y="2385"/>
                    <a:pt x="1834" y="2445"/>
                  </a:cubicBezTo>
                  <a:cubicBezTo>
                    <a:pt x="1744" y="2638"/>
                    <a:pt x="1622" y="2805"/>
                    <a:pt x="1483" y="2966"/>
                  </a:cubicBezTo>
                  <a:cubicBezTo>
                    <a:pt x="1367" y="3102"/>
                    <a:pt x="1211" y="3204"/>
                    <a:pt x="1058" y="3295"/>
                  </a:cubicBezTo>
                  <a:cubicBezTo>
                    <a:pt x="990" y="3336"/>
                    <a:pt x="920" y="3374"/>
                    <a:pt x="849" y="3410"/>
                  </a:cubicBezTo>
                  <a:cubicBezTo>
                    <a:pt x="773" y="3449"/>
                    <a:pt x="650" y="3457"/>
                    <a:pt x="654" y="3570"/>
                  </a:cubicBezTo>
                  <a:cubicBezTo>
                    <a:pt x="656" y="3629"/>
                    <a:pt x="704" y="3680"/>
                    <a:pt x="764" y="367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222" name="Line 15">
              <a:extLst>
                <a:ext uri="{FF2B5EF4-FFF2-40B4-BE49-F238E27FC236}">
                  <a16:creationId xmlns:a16="http://schemas.microsoft.com/office/drawing/2014/main" id="{F26ED885-CB2B-212F-A4AA-0DE62D368F97}"/>
                </a:ext>
              </a:extLst>
            </p:cNvPr>
            <p:cNvSpPr>
              <a:spLocks noChangeShapeType="1"/>
            </p:cNvSpPr>
            <p:nvPr/>
          </p:nvSpPr>
          <p:spPr bwMode="auto">
            <a:xfrm flipH="1">
              <a:off x="4692205" y="2050370"/>
              <a:ext cx="2351787" cy="0"/>
            </a:xfrm>
            <a:prstGeom prst="line">
              <a:avLst/>
            </a:prstGeom>
            <a:noFill/>
            <a:ln w="2222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457166"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282828"/>
                </a:solidFill>
                <a:effectLst/>
                <a:uLnTx/>
                <a:uFillTx/>
                <a:latin typeface="CiscoSansTT ExtraLight"/>
                <a:ea typeface="ＭＳ Ｐゴシック" charset="0"/>
              </a:endParaRPr>
            </a:p>
          </p:txBody>
        </p:sp>
        <p:cxnSp>
          <p:nvCxnSpPr>
            <p:cNvPr id="223" name="Straight Arrow Connector 222">
              <a:extLst>
                <a:ext uri="{FF2B5EF4-FFF2-40B4-BE49-F238E27FC236}">
                  <a16:creationId xmlns:a16="http://schemas.microsoft.com/office/drawing/2014/main" id="{F9A115C7-FADE-B93C-0A4D-2BBBD657127C}"/>
                </a:ext>
              </a:extLst>
            </p:cNvPr>
            <p:cNvCxnSpPr>
              <a:cxnSpLocks/>
            </p:cNvCxnSpPr>
            <p:nvPr/>
          </p:nvCxnSpPr>
          <p:spPr>
            <a:xfrm>
              <a:off x="5363175" y="671850"/>
              <a:ext cx="2377440" cy="0"/>
            </a:xfrm>
            <a:prstGeom prst="straightConnector1">
              <a:avLst/>
            </a:prstGeom>
            <a:noFill/>
            <a:ln w="76200" cap="flat" cmpd="sng" algn="ctr">
              <a:solidFill>
                <a:srgbClr val="00B050"/>
              </a:solidFill>
              <a:prstDash val="solid"/>
              <a:tailEnd type="triangle"/>
            </a:ln>
            <a:effectLst/>
          </p:spPr>
        </p:cxnSp>
        <p:cxnSp>
          <p:nvCxnSpPr>
            <p:cNvPr id="224" name="Straight Arrow Connector 223">
              <a:extLst>
                <a:ext uri="{FF2B5EF4-FFF2-40B4-BE49-F238E27FC236}">
                  <a16:creationId xmlns:a16="http://schemas.microsoft.com/office/drawing/2014/main" id="{1FE38CF5-1A11-6488-077E-7D10527449D5}"/>
                </a:ext>
              </a:extLst>
            </p:cNvPr>
            <p:cNvCxnSpPr>
              <a:cxnSpLocks/>
            </p:cNvCxnSpPr>
            <p:nvPr/>
          </p:nvCxnSpPr>
          <p:spPr>
            <a:xfrm flipH="1">
              <a:off x="1468304" y="671850"/>
              <a:ext cx="3238542" cy="0"/>
            </a:xfrm>
            <a:prstGeom prst="straightConnector1">
              <a:avLst/>
            </a:prstGeom>
            <a:noFill/>
            <a:ln w="76200" cap="flat" cmpd="sng" algn="ctr">
              <a:solidFill>
                <a:srgbClr val="00B050"/>
              </a:solidFill>
              <a:prstDash val="solid"/>
              <a:tailEnd type="triangle"/>
            </a:ln>
            <a:effectLst/>
          </p:spPr>
        </p:cxnSp>
        <p:sp>
          <p:nvSpPr>
            <p:cNvPr id="225" name="TextBox 224">
              <a:extLst>
                <a:ext uri="{FF2B5EF4-FFF2-40B4-BE49-F238E27FC236}">
                  <a16:creationId xmlns:a16="http://schemas.microsoft.com/office/drawing/2014/main" id="{D3A12674-65E5-D757-126E-67A08E614AAA}"/>
                </a:ext>
              </a:extLst>
            </p:cNvPr>
            <p:cNvSpPr txBox="1"/>
            <p:nvPr/>
          </p:nvSpPr>
          <p:spPr>
            <a:xfrm>
              <a:off x="6901087" y="930029"/>
              <a:ext cx="820418" cy="844847"/>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Enterprise</a:t>
              </a:r>
            </a:p>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Applications</a:t>
              </a:r>
            </a:p>
          </p:txBody>
        </p:sp>
        <p:grpSp>
          <p:nvGrpSpPr>
            <p:cNvPr id="226" name="Group 225">
              <a:extLst>
                <a:ext uri="{FF2B5EF4-FFF2-40B4-BE49-F238E27FC236}">
                  <a16:creationId xmlns:a16="http://schemas.microsoft.com/office/drawing/2014/main" id="{FCCCC88C-3746-8588-71B8-2096C017C3F2}"/>
                </a:ext>
              </a:extLst>
            </p:cNvPr>
            <p:cNvGrpSpPr/>
            <p:nvPr/>
          </p:nvGrpSpPr>
          <p:grpSpPr>
            <a:xfrm>
              <a:off x="6065936" y="1840438"/>
              <a:ext cx="419363" cy="419363"/>
              <a:chOff x="3119641" y="2126443"/>
              <a:chExt cx="507244" cy="507244"/>
            </a:xfrm>
          </p:grpSpPr>
          <p:sp>
            <p:nvSpPr>
              <p:cNvPr id="263" name="Oval 262">
                <a:extLst>
                  <a:ext uri="{FF2B5EF4-FFF2-40B4-BE49-F238E27FC236}">
                    <a16:creationId xmlns:a16="http://schemas.microsoft.com/office/drawing/2014/main" id="{D9C53FC5-2423-FC3C-9DEC-235DEFAA0659}"/>
                  </a:ext>
                </a:extLst>
              </p:cNvPr>
              <p:cNvSpPr/>
              <p:nvPr/>
            </p:nvSpPr>
            <p:spPr>
              <a:xfrm>
                <a:off x="3119641" y="2126443"/>
                <a:ext cx="507244" cy="507244"/>
              </a:xfrm>
              <a:prstGeom prst="ellipse">
                <a:avLst/>
              </a:prstGeom>
              <a:solidFill>
                <a:srgbClr val="0D274D"/>
              </a:solidFill>
              <a:ln w="12700" cap="flat" cmpd="sng" algn="ctr">
                <a:noFill/>
                <a:prstDash val="solid"/>
                <a:miter lim="800000"/>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nvGrpSpPr>
              <p:cNvPr id="264" name="Group 263">
                <a:extLst>
                  <a:ext uri="{FF2B5EF4-FFF2-40B4-BE49-F238E27FC236}">
                    <a16:creationId xmlns:a16="http://schemas.microsoft.com/office/drawing/2014/main" id="{70B90E34-0191-024B-E2D9-9CF6C81CD2B1}"/>
                  </a:ext>
                </a:extLst>
              </p:cNvPr>
              <p:cNvGrpSpPr/>
              <p:nvPr/>
            </p:nvGrpSpPr>
            <p:grpSpPr>
              <a:xfrm>
                <a:off x="3179583" y="2186385"/>
                <a:ext cx="387361" cy="387360"/>
                <a:chOff x="2652535" y="-3571486"/>
                <a:chExt cx="4882348" cy="4882348"/>
              </a:xfrm>
              <a:solidFill>
                <a:srgbClr val="0D274D"/>
              </a:solidFill>
            </p:grpSpPr>
            <p:sp>
              <p:nvSpPr>
                <p:cNvPr id="265" name="Freeform: Shape 310">
                  <a:extLst>
                    <a:ext uri="{FF2B5EF4-FFF2-40B4-BE49-F238E27FC236}">
                      <a16:creationId xmlns:a16="http://schemas.microsoft.com/office/drawing/2014/main" id="{083F0B9E-3441-9464-A6AC-A559D99FF8BC}"/>
                    </a:ext>
                  </a:extLst>
                </p:cNvPr>
                <p:cNvSpPr/>
                <p:nvPr/>
              </p:nvSpPr>
              <p:spPr>
                <a:xfrm rot="16200000">
                  <a:off x="4017137" y="-3391138"/>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sp>
              <p:nvSpPr>
                <p:cNvPr id="266" name="Freeform: Shape 311">
                  <a:extLst>
                    <a:ext uri="{FF2B5EF4-FFF2-40B4-BE49-F238E27FC236}">
                      <a16:creationId xmlns:a16="http://schemas.microsoft.com/office/drawing/2014/main" id="{F1C5D971-0E69-D25B-ADD8-CC609EF85BCF}"/>
                    </a:ext>
                  </a:extLst>
                </p:cNvPr>
                <p:cNvSpPr/>
                <p:nvPr/>
              </p:nvSpPr>
              <p:spPr>
                <a:xfrm rot="5400000">
                  <a:off x="4017138" y="-661931"/>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nvGrpSpPr>
                <p:cNvPr id="267" name="Group 266">
                  <a:extLst>
                    <a:ext uri="{FF2B5EF4-FFF2-40B4-BE49-F238E27FC236}">
                      <a16:creationId xmlns:a16="http://schemas.microsoft.com/office/drawing/2014/main" id="{04C2AC3F-18B1-C326-5EAD-DD575A8C3AA9}"/>
                    </a:ext>
                  </a:extLst>
                </p:cNvPr>
                <p:cNvGrpSpPr/>
                <p:nvPr/>
              </p:nvGrpSpPr>
              <p:grpSpPr>
                <a:xfrm rot="5400000">
                  <a:off x="4197485" y="-3571486"/>
                  <a:ext cx="1792447" cy="4882348"/>
                  <a:chOff x="4197485" y="-3571486"/>
                  <a:chExt cx="1792447" cy="4882348"/>
                </a:xfrm>
                <a:grpFill/>
              </p:grpSpPr>
              <p:sp>
                <p:nvSpPr>
                  <p:cNvPr id="268" name="Freeform: Shape 313">
                    <a:extLst>
                      <a:ext uri="{FF2B5EF4-FFF2-40B4-BE49-F238E27FC236}">
                        <a16:creationId xmlns:a16="http://schemas.microsoft.com/office/drawing/2014/main" id="{6CE59C32-6500-EF87-2A08-18FF820B1842}"/>
                      </a:ext>
                    </a:extLst>
                  </p:cNvPr>
                  <p:cNvSpPr/>
                  <p:nvPr/>
                </p:nvSpPr>
                <p:spPr>
                  <a:xfrm rot="5400000">
                    <a:off x="4017137" y="-3391138"/>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sp>
                <p:nvSpPr>
                  <p:cNvPr id="269" name="Freeform: Shape 314">
                    <a:extLst>
                      <a:ext uri="{FF2B5EF4-FFF2-40B4-BE49-F238E27FC236}">
                        <a16:creationId xmlns:a16="http://schemas.microsoft.com/office/drawing/2014/main" id="{B799EADF-A606-4975-DA12-9EF32C334CD1}"/>
                      </a:ext>
                    </a:extLst>
                  </p:cNvPr>
                  <p:cNvSpPr/>
                  <p:nvPr/>
                </p:nvSpPr>
                <p:spPr>
                  <a:xfrm rot="16200000">
                    <a:off x="4017138" y="-661931"/>
                    <a:ext cx="2153141" cy="1792446"/>
                  </a:xfrm>
                  <a:custGeom>
                    <a:avLst/>
                    <a:gdLst>
                      <a:gd name="connsiteX0" fmla="*/ 0 w 2153141"/>
                      <a:gd name="connsiteY0" fmla="*/ 896224 h 1792446"/>
                      <a:gd name="connsiteX1" fmla="*/ 62826 w 2153141"/>
                      <a:gd name="connsiteY1" fmla="*/ 744548 h 1792446"/>
                      <a:gd name="connsiteX2" fmla="*/ 62827 w 2153141"/>
                      <a:gd name="connsiteY2" fmla="*/ 744547 h 1792446"/>
                      <a:gd name="connsiteX3" fmla="*/ 62827 w 2153141"/>
                      <a:gd name="connsiteY3" fmla="*/ 744547 h 1792446"/>
                      <a:gd name="connsiteX4" fmla="*/ 62828 w 2153141"/>
                      <a:gd name="connsiteY4" fmla="*/ 744546 h 1792446"/>
                      <a:gd name="connsiteX5" fmla="*/ 744547 w 2153141"/>
                      <a:gd name="connsiteY5" fmla="*/ 62826 h 1792446"/>
                      <a:gd name="connsiteX6" fmla="*/ 1047899 w 2153141"/>
                      <a:gd name="connsiteY6" fmla="*/ 62826 h 1792446"/>
                      <a:gd name="connsiteX7" fmla="*/ 1047899 w 2153141"/>
                      <a:gd name="connsiteY7" fmla="*/ 366178 h 1792446"/>
                      <a:gd name="connsiteX8" fmla="*/ 732356 w 2153141"/>
                      <a:gd name="connsiteY8" fmla="*/ 681721 h 1792446"/>
                      <a:gd name="connsiteX9" fmla="*/ 1938639 w 2153141"/>
                      <a:gd name="connsiteY9" fmla="*/ 681721 h 1792446"/>
                      <a:gd name="connsiteX10" fmla="*/ 2153141 w 2153141"/>
                      <a:gd name="connsiteY10" fmla="*/ 896223 h 1792446"/>
                      <a:gd name="connsiteX11" fmla="*/ 1938639 w 2153141"/>
                      <a:gd name="connsiteY11" fmla="*/ 1110725 h 1792446"/>
                      <a:gd name="connsiteX12" fmla="*/ 732357 w 2153141"/>
                      <a:gd name="connsiteY12" fmla="*/ 1110725 h 1792446"/>
                      <a:gd name="connsiteX13" fmla="*/ 1047900 w 2153141"/>
                      <a:gd name="connsiteY13" fmla="*/ 1426268 h 1792446"/>
                      <a:gd name="connsiteX14" fmla="*/ 1047900 w 2153141"/>
                      <a:gd name="connsiteY14" fmla="*/ 1729620 h 1792446"/>
                      <a:gd name="connsiteX15" fmla="*/ 744548 w 2153141"/>
                      <a:gd name="connsiteY15" fmla="*/ 1729620 h 1792446"/>
                      <a:gd name="connsiteX16" fmla="*/ 62837 w 2153141"/>
                      <a:gd name="connsiteY16" fmla="*/ 1047908 h 1792446"/>
                      <a:gd name="connsiteX17" fmla="*/ 62826 w 2153141"/>
                      <a:gd name="connsiteY17" fmla="*/ 1047900 h 1792446"/>
                      <a:gd name="connsiteX18" fmla="*/ 0 w 2153141"/>
                      <a:gd name="connsiteY18" fmla="*/ 896224 h 179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53141" h="1792446">
                        <a:moveTo>
                          <a:pt x="0" y="896224"/>
                        </a:moveTo>
                        <a:cubicBezTo>
                          <a:pt x="0" y="841328"/>
                          <a:pt x="20942" y="786432"/>
                          <a:pt x="62826" y="744548"/>
                        </a:cubicBezTo>
                        <a:lnTo>
                          <a:pt x="62827" y="744547"/>
                        </a:lnTo>
                        <a:lnTo>
                          <a:pt x="62827" y="744547"/>
                        </a:lnTo>
                        <a:lnTo>
                          <a:pt x="62828" y="744546"/>
                        </a:lnTo>
                        <a:lnTo>
                          <a:pt x="744547" y="62826"/>
                        </a:lnTo>
                        <a:cubicBezTo>
                          <a:pt x="828315" y="-20942"/>
                          <a:pt x="964131" y="-20942"/>
                          <a:pt x="1047899" y="62826"/>
                        </a:cubicBezTo>
                        <a:cubicBezTo>
                          <a:pt x="1131667" y="146595"/>
                          <a:pt x="1131667" y="282410"/>
                          <a:pt x="1047899" y="366178"/>
                        </a:cubicBezTo>
                        <a:lnTo>
                          <a:pt x="732356" y="681721"/>
                        </a:lnTo>
                        <a:lnTo>
                          <a:pt x="1938639" y="681721"/>
                        </a:lnTo>
                        <a:cubicBezTo>
                          <a:pt x="2057105" y="681721"/>
                          <a:pt x="2153141" y="777757"/>
                          <a:pt x="2153141" y="896223"/>
                        </a:cubicBezTo>
                        <a:cubicBezTo>
                          <a:pt x="2153141" y="1014689"/>
                          <a:pt x="2057105" y="1110725"/>
                          <a:pt x="1938639" y="1110725"/>
                        </a:cubicBezTo>
                        <a:lnTo>
                          <a:pt x="732357" y="1110725"/>
                        </a:lnTo>
                        <a:lnTo>
                          <a:pt x="1047900" y="1426268"/>
                        </a:lnTo>
                        <a:cubicBezTo>
                          <a:pt x="1131668" y="1510036"/>
                          <a:pt x="1131668" y="1645851"/>
                          <a:pt x="1047900" y="1729620"/>
                        </a:cubicBezTo>
                        <a:cubicBezTo>
                          <a:pt x="964132" y="1813388"/>
                          <a:pt x="828316" y="1813388"/>
                          <a:pt x="744548" y="1729620"/>
                        </a:cubicBezTo>
                        <a:lnTo>
                          <a:pt x="62837" y="1047908"/>
                        </a:lnTo>
                        <a:lnTo>
                          <a:pt x="62826" y="1047900"/>
                        </a:lnTo>
                        <a:cubicBezTo>
                          <a:pt x="20942" y="1006015"/>
                          <a:pt x="0" y="951120"/>
                          <a:pt x="0" y="896224"/>
                        </a:cubicBezTo>
                        <a:close/>
                      </a:path>
                    </a:pathLst>
                  </a:custGeom>
                  <a:solidFill>
                    <a:srgbClr val="FFFFFF"/>
                  </a:solidFill>
                  <a:ln w="12700" cap="flat" cmpd="sng" algn="ctr">
                    <a:noFill/>
                    <a:prstDash val="solid"/>
                    <a:miter lim="800000"/>
                  </a:ln>
                  <a:effectLst/>
                </p:spPr>
                <p:txBody>
                  <a:bodyPr wrap="square" rtlCol="0" anchor="t">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D274D"/>
                      </a:solidFill>
                      <a:effectLst/>
                      <a:uLnTx/>
                      <a:uFillTx/>
                      <a:latin typeface="CiscoSansTT ExtraLight"/>
                      <a:ea typeface="ＭＳ Ｐゴシック" charset="0"/>
                    </a:endParaRPr>
                  </a:p>
                </p:txBody>
              </p:sp>
            </p:grpSp>
          </p:grpSp>
        </p:grpSp>
        <p:grpSp>
          <p:nvGrpSpPr>
            <p:cNvPr id="227" name="Group 226">
              <a:extLst>
                <a:ext uri="{FF2B5EF4-FFF2-40B4-BE49-F238E27FC236}">
                  <a16:creationId xmlns:a16="http://schemas.microsoft.com/office/drawing/2014/main" id="{1E691DE9-4DEC-FA36-D2CF-F799DE7823A5}"/>
                </a:ext>
              </a:extLst>
            </p:cNvPr>
            <p:cNvGrpSpPr/>
            <p:nvPr/>
          </p:nvGrpSpPr>
          <p:grpSpPr>
            <a:xfrm>
              <a:off x="4941999" y="1842331"/>
              <a:ext cx="419363" cy="419363"/>
              <a:chOff x="8394699" y="358719"/>
              <a:chExt cx="640080" cy="640080"/>
            </a:xfrm>
          </p:grpSpPr>
          <p:sp>
            <p:nvSpPr>
              <p:cNvPr id="250" name="Rounded Rectangle 18">
                <a:extLst>
                  <a:ext uri="{FF2B5EF4-FFF2-40B4-BE49-F238E27FC236}">
                    <a16:creationId xmlns:a16="http://schemas.microsoft.com/office/drawing/2014/main" id="{98F14402-2107-1D5D-483D-0749BEDC98AB}"/>
                  </a:ext>
                </a:extLst>
              </p:cNvPr>
              <p:cNvSpPr/>
              <p:nvPr/>
            </p:nvSpPr>
            <p:spPr>
              <a:xfrm>
                <a:off x="8394699" y="358719"/>
                <a:ext cx="640080" cy="640080"/>
              </a:xfrm>
              <a:prstGeom prst="roundRect">
                <a:avLst/>
              </a:prstGeom>
              <a:solidFill>
                <a:srgbClr val="0C274D"/>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grpSp>
            <p:nvGrpSpPr>
              <p:cNvPr id="251" name="Group 250">
                <a:extLst>
                  <a:ext uri="{FF2B5EF4-FFF2-40B4-BE49-F238E27FC236}">
                    <a16:creationId xmlns:a16="http://schemas.microsoft.com/office/drawing/2014/main" id="{54DE226E-5EE3-F725-B34A-0AFE0E4138A2}"/>
                  </a:ext>
                </a:extLst>
              </p:cNvPr>
              <p:cNvGrpSpPr/>
              <p:nvPr/>
            </p:nvGrpSpPr>
            <p:grpSpPr>
              <a:xfrm>
                <a:off x="8473491" y="409020"/>
                <a:ext cx="482496" cy="526779"/>
                <a:chOff x="8483134" y="523511"/>
                <a:chExt cx="482496" cy="526779"/>
              </a:xfrm>
            </p:grpSpPr>
            <p:grpSp>
              <p:nvGrpSpPr>
                <p:cNvPr id="252" name="Group 251">
                  <a:extLst>
                    <a:ext uri="{FF2B5EF4-FFF2-40B4-BE49-F238E27FC236}">
                      <a16:creationId xmlns:a16="http://schemas.microsoft.com/office/drawing/2014/main" id="{260C7A98-5EF1-BD71-1845-AD0392152952}"/>
                    </a:ext>
                  </a:extLst>
                </p:cNvPr>
                <p:cNvGrpSpPr/>
                <p:nvPr/>
              </p:nvGrpSpPr>
              <p:grpSpPr>
                <a:xfrm>
                  <a:off x="8508737" y="523511"/>
                  <a:ext cx="431290" cy="377679"/>
                  <a:chOff x="8511449" y="523511"/>
                  <a:chExt cx="431290" cy="377679"/>
                </a:xfrm>
                <a:solidFill>
                  <a:srgbClr val="FFFFFF"/>
                </a:solidFill>
              </p:grpSpPr>
              <p:sp>
                <p:nvSpPr>
                  <p:cNvPr id="259" name="Up Arrow 2">
                    <a:extLst>
                      <a:ext uri="{FF2B5EF4-FFF2-40B4-BE49-F238E27FC236}">
                        <a16:creationId xmlns:a16="http://schemas.microsoft.com/office/drawing/2014/main" id="{808BCBF5-403C-0E82-3A2A-F8A3A08483E9}"/>
                      </a:ext>
                    </a:extLst>
                  </p:cNvPr>
                  <p:cNvSpPr/>
                  <p:nvPr/>
                </p:nvSpPr>
                <p:spPr>
                  <a:xfrm>
                    <a:off x="8657134" y="523511"/>
                    <a:ext cx="146584" cy="201260"/>
                  </a:xfrm>
                  <a:prstGeom prst="upArrow">
                    <a:avLst/>
                  </a:prstGeom>
                  <a:grp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60" name="Up Arrow 149">
                    <a:extLst>
                      <a:ext uri="{FF2B5EF4-FFF2-40B4-BE49-F238E27FC236}">
                        <a16:creationId xmlns:a16="http://schemas.microsoft.com/office/drawing/2014/main" id="{3A56AC20-6D5A-26FE-6DE5-135FBD876B8F}"/>
                      </a:ext>
                    </a:extLst>
                  </p:cNvPr>
                  <p:cNvSpPr/>
                  <p:nvPr/>
                </p:nvSpPr>
                <p:spPr>
                  <a:xfrm rot="2700000">
                    <a:off x="8518429" y="668931"/>
                    <a:ext cx="146584" cy="160544"/>
                  </a:xfrm>
                  <a:prstGeom prst="upArrow">
                    <a:avLst/>
                  </a:prstGeom>
                  <a:grp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61" name="Up Arrow 153">
                    <a:extLst>
                      <a:ext uri="{FF2B5EF4-FFF2-40B4-BE49-F238E27FC236}">
                        <a16:creationId xmlns:a16="http://schemas.microsoft.com/office/drawing/2014/main" id="{44B77F5E-84DD-979C-A213-81BBDC47CB05}"/>
                      </a:ext>
                    </a:extLst>
                  </p:cNvPr>
                  <p:cNvSpPr/>
                  <p:nvPr/>
                </p:nvSpPr>
                <p:spPr>
                  <a:xfrm rot="18900000">
                    <a:off x="8796155" y="668931"/>
                    <a:ext cx="146584" cy="160544"/>
                  </a:xfrm>
                  <a:prstGeom prst="upArrow">
                    <a:avLst/>
                  </a:prstGeom>
                  <a:grp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62" name="Up Arrow 170">
                    <a:extLst>
                      <a:ext uri="{FF2B5EF4-FFF2-40B4-BE49-F238E27FC236}">
                        <a16:creationId xmlns:a16="http://schemas.microsoft.com/office/drawing/2014/main" id="{E9DB40C0-61CC-4197-DE4C-91B3602ACEF1}"/>
                      </a:ext>
                    </a:extLst>
                  </p:cNvPr>
                  <p:cNvSpPr/>
                  <p:nvPr/>
                </p:nvSpPr>
                <p:spPr>
                  <a:xfrm>
                    <a:off x="8657134" y="740646"/>
                    <a:ext cx="146584" cy="160544"/>
                  </a:xfrm>
                  <a:prstGeom prst="upArrow">
                    <a:avLst/>
                  </a:prstGeom>
                  <a:grp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grpSp>
            <p:grpSp>
              <p:nvGrpSpPr>
                <p:cNvPr id="253" name="Group 252">
                  <a:extLst>
                    <a:ext uri="{FF2B5EF4-FFF2-40B4-BE49-F238E27FC236}">
                      <a16:creationId xmlns:a16="http://schemas.microsoft.com/office/drawing/2014/main" id="{B750968E-0FA2-5C12-BF50-C4A53A4B5AC6}"/>
                    </a:ext>
                  </a:extLst>
                </p:cNvPr>
                <p:cNvGrpSpPr/>
                <p:nvPr/>
              </p:nvGrpSpPr>
              <p:grpSpPr>
                <a:xfrm>
                  <a:off x="8483134" y="958850"/>
                  <a:ext cx="482496" cy="91440"/>
                  <a:chOff x="8483134" y="958850"/>
                  <a:chExt cx="482496" cy="91440"/>
                </a:xfrm>
                <a:noFill/>
              </p:grpSpPr>
              <p:sp>
                <p:nvSpPr>
                  <p:cNvPr id="254" name="Oval 253">
                    <a:extLst>
                      <a:ext uri="{FF2B5EF4-FFF2-40B4-BE49-F238E27FC236}">
                        <a16:creationId xmlns:a16="http://schemas.microsoft.com/office/drawing/2014/main" id="{D7971A07-72B8-C1F6-1CDC-EDFA66F02D59}"/>
                      </a:ext>
                    </a:extLst>
                  </p:cNvPr>
                  <p:cNvSpPr/>
                  <p:nvPr/>
                </p:nvSpPr>
                <p:spPr>
                  <a:xfrm>
                    <a:off x="8483134" y="958850"/>
                    <a:ext cx="95716" cy="91440"/>
                  </a:xfrm>
                  <a:prstGeom prst="ellipse">
                    <a:avLst/>
                  </a:prstGeom>
                  <a:grpFill/>
                  <a:ln w="254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55" name="Oval 254">
                    <a:extLst>
                      <a:ext uri="{FF2B5EF4-FFF2-40B4-BE49-F238E27FC236}">
                        <a16:creationId xmlns:a16="http://schemas.microsoft.com/office/drawing/2014/main" id="{B81F567C-B418-BCD6-4ADC-EC846D6D52EF}"/>
                      </a:ext>
                    </a:extLst>
                  </p:cNvPr>
                  <p:cNvSpPr/>
                  <p:nvPr/>
                </p:nvSpPr>
                <p:spPr>
                  <a:xfrm>
                    <a:off x="8579829" y="958850"/>
                    <a:ext cx="95716" cy="91440"/>
                  </a:xfrm>
                  <a:prstGeom prst="ellipse">
                    <a:avLst/>
                  </a:prstGeom>
                  <a:grpFill/>
                  <a:ln w="254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56" name="Oval 255">
                    <a:extLst>
                      <a:ext uri="{FF2B5EF4-FFF2-40B4-BE49-F238E27FC236}">
                        <a16:creationId xmlns:a16="http://schemas.microsoft.com/office/drawing/2014/main" id="{BC3B9D97-E317-569E-D0D0-2D565F0FBD4F}"/>
                      </a:ext>
                    </a:extLst>
                  </p:cNvPr>
                  <p:cNvSpPr/>
                  <p:nvPr/>
                </p:nvSpPr>
                <p:spPr>
                  <a:xfrm>
                    <a:off x="8676524" y="958850"/>
                    <a:ext cx="95716" cy="91440"/>
                  </a:xfrm>
                  <a:prstGeom prst="ellipse">
                    <a:avLst/>
                  </a:prstGeom>
                  <a:grpFill/>
                  <a:ln w="254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57" name="Oval 256">
                    <a:extLst>
                      <a:ext uri="{FF2B5EF4-FFF2-40B4-BE49-F238E27FC236}">
                        <a16:creationId xmlns:a16="http://schemas.microsoft.com/office/drawing/2014/main" id="{0FBF9B6C-C797-72C2-FCC8-8D0ED659D730}"/>
                      </a:ext>
                    </a:extLst>
                  </p:cNvPr>
                  <p:cNvSpPr/>
                  <p:nvPr/>
                </p:nvSpPr>
                <p:spPr>
                  <a:xfrm>
                    <a:off x="8773219" y="958850"/>
                    <a:ext cx="95716" cy="91440"/>
                  </a:xfrm>
                  <a:prstGeom prst="ellipse">
                    <a:avLst/>
                  </a:prstGeom>
                  <a:grpFill/>
                  <a:ln w="254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sp>
                <p:nvSpPr>
                  <p:cNvPr id="258" name="Oval 257">
                    <a:extLst>
                      <a:ext uri="{FF2B5EF4-FFF2-40B4-BE49-F238E27FC236}">
                        <a16:creationId xmlns:a16="http://schemas.microsoft.com/office/drawing/2014/main" id="{48D71C6D-B104-416E-CCB8-295291A14011}"/>
                      </a:ext>
                    </a:extLst>
                  </p:cNvPr>
                  <p:cNvSpPr/>
                  <p:nvPr/>
                </p:nvSpPr>
                <p:spPr>
                  <a:xfrm>
                    <a:off x="8869914" y="958850"/>
                    <a:ext cx="95716" cy="91440"/>
                  </a:xfrm>
                  <a:prstGeom prst="ellipse">
                    <a:avLst/>
                  </a:prstGeom>
                  <a:grpFill/>
                  <a:ln w="25400" cap="flat" cmpd="sng" algn="ctr">
                    <a:solidFill>
                      <a:srgbClr val="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5073"/>
                      </a:solidFill>
                      <a:effectLst/>
                      <a:uLnTx/>
                      <a:uFillTx/>
                      <a:latin typeface="CiscoSansTT ExtraLight"/>
                      <a:ea typeface="ＭＳ Ｐゴシック" charset="0"/>
                    </a:endParaRPr>
                  </a:p>
                </p:txBody>
              </p:sp>
            </p:grpSp>
          </p:grpSp>
        </p:grpSp>
        <p:sp>
          <p:nvSpPr>
            <p:cNvPr id="228" name="Rounded Rectangle 11">
              <a:extLst>
                <a:ext uri="{FF2B5EF4-FFF2-40B4-BE49-F238E27FC236}">
                  <a16:creationId xmlns:a16="http://schemas.microsoft.com/office/drawing/2014/main" id="{8FF9EE18-A434-B75C-F7AC-B07A89375D3D}"/>
                </a:ext>
              </a:extLst>
            </p:cNvPr>
            <p:cNvSpPr/>
            <p:nvPr/>
          </p:nvSpPr>
          <p:spPr>
            <a:xfrm>
              <a:off x="3487011" y="513447"/>
              <a:ext cx="2650919" cy="284043"/>
            </a:xfrm>
            <a:prstGeom prst="roundRect">
              <a:avLst>
                <a:gd name="adj" fmla="val 50000"/>
              </a:avLst>
            </a:prstGeom>
            <a:solidFill>
              <a:schemeClr val="bg1">
                <a:lumMod val="85000"/>
              </a:schemeClr>
            </a:solidFill>
            <a:ln w="9525" cap="flat" cmpd="sng" algn="ctr">
              <a:noFill/>
              <a:prstDash val="solid"/>
            </a:ln>
            <a:effectLst/>
          </p:spPr>
          <p:txBody>
            <a:bodyPr rtlCol="0" anchor="ctr"/>
            <a:lstStyle/>
            <a:p>
              <a:pPr marL="0" marR="0" lvl="0" indent="0" algn="ctr" defTabSz="20316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End-to-End Architecture</a:t>
              </a:r>
            </a:p>
          </p:txBody>
        </p:sp>
        <p:sp>
          <p:nvSpPr>
            <p:cNvPr id="229" name="TextBox 228">
              <a:extLst>
                <a:ext uri="{FF2B5EF4-FFF2-40B4-BE49-F238E27FC236}">
                  <a16:creationId xmlns:a16="http://schemas.microsoft.com/office/drawing/2014/main" id="{6A1ADA59-917C-64A3-1C64-032477EDD0E8}"/>
                </a:ext>
              </a:extLst>
            </p:cNvPr>
            <p:cNvSpPr txBox="1"/>
            <p:nvPr/>
          </p:nvSpPr>
          <p:spPr>
            <a:xfrm>
              <a:off x="1468304" y="925241"/>
              <a:ext cx="751828" cy="263149"/>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Devices</a:t>
              </a:r>
            </a:p>
          </p:txBody>
        </p:sp>
        <p:pic>
          <p:nvPicPr>
            <p:cNvPr id="230" name="Picture 4" descr="C:\Users\ecoffey\AppData\Local\Temp\Rar$DRa0.400\30009_Device_cloud_white_default_256.png">
              <a:extLst>
                <a:ext uri="{FF2B5EF4-FFF2-40B4-BE49-F238E27FC236}">
                  <a16:creationId xmlns:a16="http://schemas.microsoft.com/office/drawing/2014/main" id="{256E6C04-5462-29D7-813B-AE9565346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1087" y="1581564"/>
              <a:ext cx="819539" cy="819539"/>
            </a:xfrm>
            <a:prstGeom prst="rect">
              <a:avLst/>
            </a:prstGeom>
            <a:noFill/>
            <a:extLst>
              <a:ext uri="{909E8E84-426E-40DD-AFC4-6F175D3DCCD1}">
                <a14:hiddenFill xmlns:a14="http://schemas.microsoft.com/office/drawing/2010/main">
                  <a:solidFill>
                    <a:srgbClr val="FFFFFF"/>
                  </a:solidFill>
                </a14:hiddenFill>
              </a:ext>
            </a:extLst>
          </p:spPr>
        </p:pic>
        <p:grpSp>
          <p:nvGrpSpPr>
            <p:cNvPr id="231" name="Group 230">
              <a:extLst>
                <a:ext uri="{FF2B5EF4-FFF2-40B4-BE49-F238E27FC236}">
                  <a16:creationId xmlns:a16="http://schemas.microsoft.com/office/drawing/2014/main" id="{1EF5AEF1-7C37-6416-4471-2FB2C9A56286}"/>
                </a:ext>
              </a:extLst>
            </p:cNvPr>
            <p:cNvGrpSpPr/>
            <p:nvPr/>
          </p:nvGrpSpPr>
          <p:grpSpPr>
            <a:xfrm>
              <a:off x="7229107" y="2062095"/>
              <a:ext cx="421383" cy="421272"/>
              <a:chOff x="7483427" y="2533782"/>
              <a:chExt cx="672000" cy="670962"/>
            </a:xfrm>
          </p:grpSpPr>
          <p:sp>
            <p:nvSpPr>
              <p:cNvPr id="248" name="Oval 5">
                <a:extLst>
                  <a:ext uri="{FF2B5EF4-FFF2-40B4-BE49-F238E27FC236}">
                    <a16:creationId xmlns:a16="http://schemas.microsoft.com/office/drawing/2014/main" id="{E3552BCC-0DE7-8909-63D4-BCB5BCAA5E68}"/>
                  </a:ext>
                </a:extLst>
              </p:cNvPr>
              <p:cNvSpPr>
                <a:spLocks noChangeArrowheads="1"/>
              </p:cNvSpPr>
              <p:nvPr/>
            </p:nvSpPr>
            <p:spPr bwMode="auto">
              <a:xfrm>
                <a:off x="7483427" y="2533782"/>
                <a:ext cx="672000" cy="670962"/>
              </a:xfrm>
              <a:prstGeom prst="ellipse">
                <a:avLst/>
              </a:prstGeom>
              <a:solidFill>
                <a:srgbClr val="0C274D"/>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sp>
            <p:nvSpPr>
              <p:cNvPr id="249" name="Freeform 6">
                <a:extLst>
                  <a:ext uri="{FF2B5EF4-FFF2-40B4-BE49-F238E27FC236}">
                    <a16:creationId xmlns:a16="http://schemas.microsoft.com/office/drawing/2014/main" id="{953703BF-5B3A-74A2-4E9C-C8DE3D7CA401}"/>
                  </a:ext>
                </a:extLst>
              </p:cNvPr>
              <p:cNvSpPr>
                <a:spLocks noEditPoints="1"/>
              </p:cNvSpPr>
              <p:nvPr/>
            </p:nvSpPr>
            <p:spPr bwMode="auto">
              <a:xfrm>
                <a:off x="7483686" y="2533782"/>
                <a:ext cx="671741" cy="670962"/>
              </a:xfrm>
              <a:custGeom>
                <a:avLst/>
                <a:gdLst>
                  <a:gd name="T0" fmla="*/ 1308 w 2792"/>
                  <a:gd name="T1" fmla="*/ 421 h 2791"/>
                  <a:gd name="T2" fmla="*/ 1008 w 2792"/>
                  <a:gd name="T3" fmla="*/ 947 h 2791"/>
                  <a:gd name="T4" fmla="*/ 589 w 2792"/>
                  <a:gd name="T5" fmla="*/ 1555 h 2791"/>
                  <a:gd name="T6" fmla="*/ 117 w 2792"/>
                  <a:gd name="T7" fmla="*/ 838 h 2791"/>
                  <a:gd name="T8" fmla="*/ 628 w 2792"/>
                  <a:gd name="T9" fmla="*/ 236 h 2791"/>
                  <a:gd name="T10" fmla="*/ 793 w 2792"/>
                  <a:gd name="T11" fmla="*/ 137 h 2791"/>
                  <a:gd name="T12" fmla="*/ 1465 w 2792"/>
                  <a:gd name="T13" fmla="*/ 168 h 2791"/>
                  <a:gd name="T14" fmla="*/ 1396 w 2792"/>
                  <a:gd name="T15" fmla="*/ 0 h 2791"/>
                  <a:gd name="T16" fmla="*/ 1401 w 2792"/>
                  <a:gd name="T17" fmla="*/ 472 h 2791"/>
                  <a:gd name="T18" fmla="*/ 1917 w 2792"/>
                  <a:gd name="T19" fmla="*/ 626 h 2791"/>
                  <a:gd name="T20" fmla="*/ 1545 w 2792"/>
                  <a:gd name="T21" fmla="*/ 415 h 2791"/>
                  <a:gd name="T22" fmla="*/ 1051 w 2792"/>
                  <a:gd name="T23" fmla="*/ 2038 h 2791"/>
                  <a:gd name="T24" fmla="*/ 1165 w 2792"/>
                  <a:gd name="T25" fmla="*/ 2073 h 2791"/>
                  <a:gd name="T26" fmla="*/ 1053 w 2792"/>
                  <a:gd name="T27" fmla="*/ 1152 h 2791"/>
                  <a:gd name="T28" fmla="*/ 680 w 2792"/>
                  <a:gd name="T29" fmla="*/ 1609 h 2791"/>
                  <a:gd name="T30" fmla="*/ 1051 w 2792"/>
                  <a:gd name="T31" fmla="*/ 2038 h 2791"/>
                  <a:gd name="T32" fmla="*/ 2204 w 2792"/>
                  <a:gd name="T33" fmla="*/ 586 h 2791"/>
                  <a:gd name="T34" fmla="*/ 1700 w 2792"/>
                  <a:gd name="T35" fmla="*/ 34 h 2791"/>
                  <a:gd name="T36" fmla="*/ 1579 w 2792"/>
                  <a:gd name="T37" fmla="*/ 315 h 2791"/>
                  <a:gd name="T38" fmla="*/ 2146 w 2792"/>
                  <a:gd name="T39" fmla="*/ 526 h 2791"/>
                  <a:gd name="T40" fmla="*/ 2137 w 2792"/>
                  <a:gd name="T41" fmla="*/ 801 h 2791"/>
                  <a:gd name="T42" fmla="*/ 1929 w 2792"/>
                  <a:gd name="T43" fmla="*/ 731 h 2791"/>
                  <a:gd name="T44" fmla="*/ 1278 w 2792"/>
                  <a:gd name="T45" fmla="*/ 1103 h 2791"/>
                  <a:gd name="T46" fmla="*/ 1138 w 2792"/>
                  <a:gd name="T47" fmla="*/ 1402 h 2791"/>
                  <a:gd name="T48" fmla="*/ 1346 w 2792"/>
                  <a:gd name="T49" fmla="*/ 2053 h 2791"/>
                  <a:gd name="T50" fmla="*/ 2523 w 2792"/>
                  <a:gd name="T51" fmla="*/ 2217 h 2791"/>
                  <a:gd name="T52" fmla="*/ 0 w 2792"/>
                  <a:gd name="T53" fmla="*/ 1396 h 2791"/>
                  <a:gd name="T54" fmla="*/ 454 w 2792"/>
                  <a:gd name="T55" fmla="*/ 1822 h 2791"/>
                  <a:gd name="T56" fmla="*/ 428 w 2792"/>
                  <a:gd name="T57" fmla="*/ 1625 h 2791"/>
                  <a:gd name="T58" fmla="*/ 0 w 2792"/>
                  <a:gd name="T59" fmla="*/ 1396 h 2791"/>
                  <a:gd name="T60" fmla="*/ 2596 w 2792"/>
                  <a:gd name="T61" fmla="*/ 684 h 2791"/>
                  <a:gd name="T62" fmla="*/ 2209 w 2792"/>
                  <a:gd name="T63" fmla="*/ 726 h 2791"/>
                  <a:gd name="T64" fmla="*/ 2792 w 2792"/>
                  <a:gd name="T65" fmla="*/ 1396 h 2791"/>
                  <a:gd name="T66" fmla="*/ 2016 w 2792"/>
                  <a:gd name="T67" fmla="*/ 2370 h 2791"/>
                  <a:gd name="T68" fmla="*/ 1381 w 2792"/>
                  <a:gd name="T69" fmla="*/ 2295 h 2791"/>
                  <a:gd name="T70" fmla="*/ 2422 w 2792"/>
                  <a:gd name="T71" fmla="*/ 2340 h 2791"/>
                  <a:gd name="T72" fmla="*/ 1286 w 2792"/>
                  <a:gd name="T73" fmla="*/ 2342 h 2791"/>
                  <a:gd name="T74" fmla="*/ 1113 w 2792"/>
                  <a:gd name="T75" fmla="*/ 2186 h 2791"/>
                  <a:gd name="T76" fmla="*/ 627 w 2792"/>
                  <a:gd name="T77" fmla="*/ 1848 h 2791"/>
                  <a:gd name="T78" fmla="*/ 387 w 2792"/>
                  <a:gd name="T79" fmla="*/ 2358 h 2791"/>
                  <a:gd name="T80" fmla="*/ 1572 w 2792"/>
                  <a:gd name="T81" fmla="*/ 2780 h 2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92" h="2791">
                    <a:moveTo>
                      <a:pt x="1269" y="323"/>
                    </a:moveTo>
                    <a:cubicBezTo>
                      <a:pt x="1270" y="359"/>
                      <a:pt x="1284" y="394"/>
                      <a:pt x="1308" y="421"/>
                    </a:cubicBezTo>
                    <a:cubicBezTo>
                      <a:pt x="1236" y="552"/>
                      <a:pt x="1167" y="705"/>
                      <a:pt x="1116" y="872"/>
                    </a:cubicBezTo>
                    <a:cubicBezTo>
                      <a:pt x="1072" y="880"/>
                      <a:pt x="1032" y="905"/>
                      <a:pt x="1008" y="947"/>
                    </a:cubicBezTo>
                    <a:cubicBezTo>
                      <a:pt x="987" y="982"/>
                      <a:pt x="983" y="1022"/>
                      <a:pt x="991" y="1059"/>
                    </a:cubicBezTo>
                    <a:cubicBezTo>
                      <a:pt x="822" y="1209"/>
                      <a:pt x="690" y="1383"/>
                      <a:pt x="589" y="1555"/>
                    </a:cubicBezTo>
                    <a:cubicBezTo>
                      <a:pt x="563" y="1550"/>
                      <a:pt x="536" y="1552"/>
                      <a:pt x="511" y="1560"/>
                    </a:cubicBezTo>
                    <a:cubicBezTo>
                      <a:pt x="260" y="1236"/>
                      <a:pt x="138" y="901"/>
                      <a:pt x="117" y="838"/>
                    </a:cubicBezTo>
                    <a:cubicBezTo>
                      <a:pt x="226" y="590"/>
                      <a:pt x="404" y="379"/>
                      <a:pt x="628" y="231"/>
                    </a:cubicBezTo>
                    <a:cubicBezTo>
                      <a:pt x="628" y="236"/>
                      <a:pt x="628" y="236"/>
                      <a:pt x="628" y="236"/>
                    </a:cubicBezTo>
                    <a:cubicBezTo>
                      <a:pt x="633" y="235"/>
                      <a:pt x="919" y="231"/>
                      <a:pt x="1269" y="323"/>
                    </a:cubicBezTo>
                    <a:close/>
                    <a:moveTo>
                      <a:pt x="793" y="137"/>
                    </a:moveTo>
                    <a:cubicBezTo>
                      <a:pt x="917" y="146"/>
                      <a:pt x="1098" y="169"/>
                      <a:pt x="1301" y="223"/>
                    </a:cubicBezTo>
                    <a:cubicBezTo>
                      <a:pt x="1340" y="173"/>
                      <a:pt x="1405" y="151"/>
                      <a:pt x="1465" y="168"/>
                    </a:cubicBezTo>
                    <a:cubicBezTo>
                      <a:pt x="1509" y="105"/>
                      <a:pt x="1549" y="53"/>
                      <a:pt x="1581" y="13"/>
                    </a:cubicBezTo>
                    <a:cubicBezTo>
                      <a:pt x="1521" y="5"/>
                      <a:pt x="1459" y="0"/>
                      <a:pt x="1396" y="0"/>
                    </a:cubicBezTo>
                    <a:cubicBezTo>
                      <a:pt x="1180" y="0"/>
                      <a:pt x="975" y="49"/>
                      <a:pt x="793" y="137"/>
                    </a:cubicBezTo>
                    <a:close/>
                    <a:moveTo>
                      <a:pt x="1401" y="472"/>
                    </a:moveTo>
                    <a:cubicBezTo>
                      <a:pt x="1334" y="594"/>
                      <a:pt x="1270" y="735"/>
                      <a:pt x="1221" y="889"/>
                    </a:cubicBezTo>
                    <a:cubicBezTo>
                      <a:pt x="1449" y="749"/>
                      <a:pt x="1694" y="670"/>
                      <a:pt x="1917" y="626"/>
                    </a:cubicBezTo>
                    <a:cubicBezTo>
                      <a:pt x="1918" y="623"/>
                      <a:pt x="1918" y="619"/>
                      <a:pt x="1919" y="616"/>
                    </a:cubicBezTo>
                    <a:cubicBezTo>
                      <a:pt x="1799" y="532"/>
                      <a:pt x="1672" y="466"/>
                      <a:pt x="1545" y="415"/>
                    </a:cubicBezTo>
                    <a:cubicBezTo>
                      <a:pt x="1510" y="459"/>
                      <a:pt x="1455" y="480"/>
                      <a:pt x="1401" y="472"/>
                    </a:cubicBezTo>
                    <a:close/>
                    <a:moveTo>
                      <a:pt x="1051" y="2038"/>
                    </a:moveTo>
                    <a:cubicBezTo>
                      <a:pt x="1083" y="2056"/>
                      <a:pt x="1116" y="2073"/>
                      <a:pt x="1149" y="2088"/>
                    </a:cubicBezTo>
                    <a:cubicBezTo>
                      <a:pt x="1154" y="2083"/>
                      <a:pt x="1159" y="2078"/>
                      <a:pt x="1165" y="2073"/>
                    </a:cubicBezTo>
                    <a:cubicBezTo>
                      <a:pt x="1088" y="1872"/>
                      <a:pt x="1034" y="1644"/>
                      <a:pt x="1034" y="1402"/>
                    </a:cubicBezTo>
                    <a:cubicBezTo>
                      <a:pt x="1034" y="1316"/>
                      <a:pt x="1041" y="1233"/>
                      <a:pt x="1053" y="1152"/>
                    </a:cubicBezTo>
                    <a:cubicBezTo>
                      <a:pt x="1052" y="1150"/>
                      <a:pt x="1050" y="1149"/>
                      <a:pt x="1048" y="1148"/>
                    </a:cubicBezTo>
                    <a:cubicBezTo>
                      <a:pt x="894" y="1287"/>
                      <a:pt x="774" y="1449"/>
                      <a:pt x="680" y="1609"/>
                    </a:cubicBezTo>
                    <a:cubicBezTo>
                      <a:pt x="717" y="1655"/>
                      <a:pt x="726" y="1718"/>
                      <a:pt x="700" y="1773"/>
                    </a:cubicBezTo>
                    <a:cubicBezTo>
                      <a:pt x="802" y="1872"/>
                      <a:pt x="918" y="1964"/>
                      <a:pt x="1051" y="2038"/>
                    </a:cubicBezTo>
                    <a:close/>
                    <a:moveTo>
                      <a:pt x="2146" y="526"/>
                    </a:moveTo>
                    <a:cubicBezTo>
                      <a:pt x="2171" y="541"/>
                      <a:pt x="2190" y="562"/>
                      <a:pt x="2204" y="586"/>
                    </a:cubicBezTo>
                    <a:cubicBezTo>
                      <a:pt x="2333" y="575"/>
                      <a:pt x="2444" y="574"/>
                      <a:pt x="2525" y="577"/>
                    </a:cubicBezTo>
                    <a:cubicBezTo>
                      <a:pt x="2328" y="306"/>
                      <a:pt x="2037" y="109"/>
                      <a:pt x="1700" y="34"/>
                    </a:cubicBezTo>
                    <a:cubicBezTo>
                      <a:pt x="1666" y="73"/>
                      <a:pt x="1613" y="140"/>
                      <a:pt x="1551" y="228"/>
                    </a:cubicBezTo>
                    <a:cubicBezTo>
                      <a:pt x="1569" y="254"/>
                      <a:pt x="1579" y="284"/>
                      <a:pt x="1579" y="315"/>
                    </a:cubicBezTo>
                    <a:cubicBezTo>
                      <a:pt x="1715" y="370"/>
                      <a:pt x="1852" y="441"/>
                      <a:pt x="1981" y="532"/>
                    </a:cubicBezTo>
                    <a:cubicBezTo>
                      <a:pt x="2029" y="500"/>
                      <a:pt x="2093" y="495"/>
                      <a:pt x="2146" y="526"/>
                    </a:cubicBezTo>
                    <a:close/>
                    <a:moveTo>
                      <a:pt x="2685" y="1929"/>
                    </a:moveTo>
                    <a:cubicBezTo>
                      <a:pt x="2631" y="1654"/>
                      <a:pt x="2489" y="1160"/>
                      <a:pt x="2137" y="801"/>
                    </a:cubicBezTo>
                    <a:cubicBezTo>
                      <a:pt x="2092" y="823"/>
                      <a:pt x="2037" y="823"/>
                      <a:pt x="1990" y="796"/>
                    </a:cubicBezTo>
                    <a:cubicBezTo>
                      <a:pt x="1963" y="780"/>
                      <a:pt x="1942" y="758"/>
                      <a:pt x="1929" y="731"/>
                    </a:cubicBezTo>
                    <a:cubicBezTo>
                      <a:pt x="1722" y="772"/>
                      <a:pt x="1496" y="845"/>
                      <a:pt x="1288" y="970"/>
                    </a:cubicBezTo>
                    <a:cubicBezTo>
                      <a:pt x="1304" y="1012"/>
                      <a:pt x="1302" y="1061"/>
                      <a:pt x="1278" y="1103"/>
                    </a:cubicBezTo>
                    <a:cubicBezTo>
                      <a:pt x="1251" y="1149"/>
                      <a:pt x="1204" y="1176"/>
                      <a:pt x="1154" y="1180"/>
                    </a:cubicBezTo>
                    <a:cubicBezTo>
                      <a:pt x="1144" y="1253"/>
                      <a:pt x="1138" y="1327"/>
                      <a:pt x="1138" y="1402"/>
                    </a:cubicBezTo>
                    <a:cubicBezTo>
                      <a:pt x="1138" y="1628"/>
                      <a:pt x="1190" y="1842"/>
                      <a:pt x="1262" y="2033"/>
                    </a:cubicBezTo>
                    <a:cubicBezTo>
                      <a:pt x="1291" y="2032"/>
                      <a:pt x="1320" y="2038"/>
                      <a:pt x="1346" y="2053"/>
                    </a:cubicBezTo>
                    <a:cubicBezTo>
                      <a:pt x="1396" y="2082"/>
                      <a:pt x="1424" y="2135"/>
                      <a:pt x="1423" y="2189"/>
                    </a:cubicBezTo>
                    <a:cubicBezTo>
                      <a:pt x="1900" y="2320"/>
                      <a:pt x="2373" y="2246"/>
                      <a:pt x="2523" y="2217"/>
                    </a:cubicBezTo>
                    <a:cubicBezTo>
                      <a:pt x="2588" y="2128"/>
                      <a:pt x="2643" y="2032"/>
                      <a:pt x="2685" y="1929"/>
                    </a:cubicBezTo>
                    <a:close/>
                    <a:moveTo>
                      <a:pt x="0" y="1396"/>
                    </a:moveTo>
                    <a:cubicBezTo>
                      <a:pt x="0" y="1722"/>
                      <a:pt x="114" y="2023"/>
                      <a:pt x="302" y="2261"/>
                    </a:cubicBezTo>
                    <a:cubicBezTo>
                      <a:pt x="327" y="2163"/>
                      <a:pt x="373" y="2003"/>
                      <a:pt x="454" y="1822"/>
                    </a:cubicBezTo>
                    <a:cubicBezTo>
                      <a:pt x="402" y="1773"/>
                      <a:pt x="388" y="1694"/>
                      <a:pt x="425" y="1630"/>
                    </a:cubicBezTo>
                    <a:cubicBezTo>
                      <a:pt x="426" y="1628"/>
                      <a:pt x="427" y="1627"/>
                      <a:pt x="428" y="1625"/>
                    </a:cubicBezTo>
                    <a:cubicBezTo>
                      <a:pt x="238" y="1381"/>
                      <a:pt x="121" y="1133"/>
                      <a:pt x="62" y="987"/>
                    </a:cubicBezTo>
                    <a:cubicBezTo>
                      <a:pt x="22" y="1116"/>
                      <a:pt x="0" y="1254"/>
                      <a:pt x="0" y="1396"/>
                    </a:cubicBezTo>
                    <a:close/>
                    <a:moveTo>
                      <a:pt x="2792" y="1396"/>
                    </a:moveTo>
                    <a:cubicBezTo>
                      <a:pt x="2792" y="1136"/>
                      <a:pt x="2720" y="893"/>
                      <a:pt x="2596" y="684"/>
                    </a:cubicBezTo>
                    <a:cubicBezTo>
                      <a:pt x="2523" y="680"/>
                      <a:pt x="2388" y="676"/>
                      <a:pt x="2220" y="691"/>
                    </a:cubicBezTo>
                    <a:cubicBezTo>
                      <a:pt x="2218" y="702"/>
                      <a:pt x="2214" y="714"/>
                      <a:pt x="2209" y="726"/>
                    </a:cubicBezTo>
                    <a:cubicBezTo>
                      <a:pt x="2518" y="1040"/>
                      <a:pt x="2673" y="1442"/>
                      <a:pt x="2749" y="1736"/>
                    </a:cubicBezTo>
                    <a:cubicBezTo>
                      <a:pt x="2777" y="1627"/>
                      <a:pt x="2792" y="1513"/>
                      <a:pt x="2792" y="1396"/>
                    </a:cubicBezTo>
                    <a:close/>
                    <a:moveTo>
                      <a:pt x="2422" y="2340"/>
                    </a:moveTo>
                    <a:cubicBezTo>
                      <a:pt x="2319" y="2356"/>
                      <a:pt x="2179" y="2370"/>
                      <a:pt x="2016" y="2370"/>
                    </a:cubicBezTo>
                    <a:cubicBezTo>
                      <a:pt x="1827" y="2370"/>
                      <a:pt x="1608" y="2350"/>
                      <a:pt x="1387" y="2288"/>
                    </a:cubicBezTo>
                    <a:cubicBezTo>
                      <a:pt x="1385" y="2290"/>
                      <a:pt x="1383" y="2293"/>
                      <a:pt x="1381" y="2295"/>
                    </a:cubicBezTo>
                    <a:cubicBezTo>
                      <a:pt x="1497" y="2516"/>
                      <a:pt x="1625" y="2681"/>
                      <a:pt x="1691" y="2760"/>
                    </a:cubicBezTo>
                    <a:cubicBezTo>
                      <a:pt x="1977" y="2698"/>
                      <a:pt x="2230" y="2548"/>
                      <a:pt x="2422" y="2340"/>
                    </a:cubicBezTo>
                    <a:close/>
                    <a:moveTo>
                      <a:pt x="1572" y="2780"/>
                    </a:moveTo>
                    <a:cubicBezTo>
                      <a:pt x="1498" y="2687"/>
                      <a:pt x="1388" y="2535"/>
                      <a:pt x="1286" y="2342"/>
                    </a:cubicBezTo>
                    <a:cubicBezTo>
                      <a:pt x="1254" y="2346"/>
                      <a:pt x="1220" y="2341"/>
                      <a:pt x="1190" y="2323"/>
                    </a:cubicBezTo>
                    <a:cubicBezTo>
                      <a:pt x="1140" y="2294"/>
                      <a:pt x="1112" y="2241"/>
                      <a:pt x="1113" y="2186"/>
                    </a:cubicBezTo>
                    <a:cubicBezTo>
                      <a:pt x="1075" y="2169"/>
                      <a:pt x="1037" y="2150"/>
                      <a:pt x="1000" y="2129"/>
                    </a:cubicBezTo>
                    <a:cubicBezTo>
                      <a:pt x="859" y="2050"/>
                      <a:pt x="735" y="1953"/>
                      <a:pt x="627" y="1848"/>
                    </a:cubicBezTo>
                    <a:cubicBezTo>
                      <a:pt x="604" y="1859"/>
                      <a:pt x="577" y="1864"/>
                      <a:pt x="551" y="1863"/>
                    </a:cubicBezTo>
                    <a:cubicBezTo>
                      <a:pt x="447" y="2098"/>
                      <a:pt x="400" y="2296"/>
                      <a:pt x="387" y="2358"/>
                    </a:cubicBezTo>
                    <a:cubicBezTo>
                      <a:pt x="641" y="2625"/>
                      <a:pt x="999" y="2791"/>
                      <a:pt x="1396" y="2791"/>
                    </a:cubicBezTo>
                    <a:cubicBezTo>
                      <a:pt x="1456" y="2791"/>
                      <a:pt x="1514" y="2787"/>
                      <a:pt x="1572" y="27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CiscoSansTT ExtraLight"/>
                  <a:ea typeface="ＭＳ Ｐゴシック" charset="0"/>
                </a:endParaRPr>
              </a:p>
            </p:txBody>
          </p:sp>
        </p:grpSp>
        <p:grpSp>
          <p:nvGrpSpPr>
            <p:cNvPr id="232" name="Group 231">
              <a:extLst>
                <a:ext uri="{FF2B5EF4-FFF2-40B4-BE49-F238E27FC236}">
                  <a16:creationId xmlns:a16="http://schemas.microsoft.com/office/drawing/2014/main" id="{4FA7949D-07E3-A846-C367-3B8AFD454B73}"/>
                </a:ext>
              </a:extLst>
            </p:cNvPr>
            <p:cNvGrpSpPr/>
            <p:nvPr/>
          </p:nvGrpSpPr>
          <p:grpSpPr>
            <a:xfrm>
              <a:off x="7113398" y="1300364"/>
              <a:ext cx="472117" cy="384197"/>
              <a:chOff x="9484511" y="1743737"/>
              <a:chExt cx="629488" cy="512265"/>
            </a:xfrm>
          </p:grpSpPr>
          <p:grpSp>
            <p:nvGrpSpPr>
              <p:cNvPr id="239" name="Group 238">
                <a:extLst>
                  <a:ext uri="{FF2B5EF4-FFF2-40B4-BE49-F238E27FC236}">
                    <a16:creationId xmlns:a16="http://schemas.microsoft.com/office/drawing/2014/main" id="{BF916B9E-4DF8-A1D5-4643-BB7F99FC05BB}"/>
                  </a:ext>
                </a:extLst>
              </p:cNvPr>
              <p:cNvGrpSpPr>
                <a:grpSpLocks noChangeAspect="1"/>
              </p:cNvGrpSpPr>
              <p:nvPr/>
            </p:nvGrpSpPr>
            <p:grpSpPr>
              <a:xfrm>
                <a:off x="9583814" y="1743737"/>
                <a:ext cx="430882" cy="475479"/>
                <a:chOff x="7865271" y="2178718"/>
                <a:chExt cx="744940" cy="870769"/>
              </a:xfrm>
            </p:grpSpPr>
            <p:sp>
              <p:nvSpPr>
                <p:cNvPr id="241" name="Rectangle: Rounded Corners 248">
                  <a:extLst>
                    <a:ext uri="{FF2B5EF4-FFF2-40B4-BE49-F238E27FC236}">
                      <a16:creationId xmlns:a16="http://schemas.microsoft.com/office/drawing/2014/main" id="{8901A51E-5600-BA1A-50A4-8B1FF13A3A28}"/>
                    </a:ext>
                  </a:extLst>
                </p:cNvPr>
                <p:cNvSpPr/>
                <p:nvPr/>
              </p:nvSpPr>
              <p:spPr>
                <a:xfrm>
                  <a:off x="7953099" y="2178718"/>
                  <a:ext cx="539299" cy="539299"/>
                </a:xfrm>
                <a:prstGeom prst="roundRect">
                  <a:avLst/>
                </a:prstGeom>
                <a:solidFill>
                  <a:srgbClr val="FBAB1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2" name="Rectangle: Rounded Corners 249">
                  <a:extLst>
                    <a:ext uri="{FF2B5EF4-FFF2-40B4-BE49-F238E27FC236}">
                      <a16:creationId xmlns:a16="http://schemas.microsoft.com/office/drawing/2014/main" id="{54141782-5296-87CF-6EDF-93BEE416AACF}"/>
                    </a:ext>
                  </a:extLst>
                </p:cNvPr>
                <p:cNvSpPr/>
                <p:nvPr/>
              </p:nvSpPr>
              <p:spPr>
                <a:xfrm>
                  <a:off x="8070912" y="2380168"/>
                  <a:ext cx="539299" cy="539299"/>
                </a:xfrm>
                <a:prstGeom prst="roundRect">
                  <a:avLst/>
                </a:prstGeom>
                <a:solidFill>
                  <a:srgbClr val="00BCE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3" name="Rectangle: Rounded Corners 250">
                  <a:extLst>
                    <a:ext uri="{FF2B5EF4-FFF2-40B4-BE49-F238E27FC236}">
                      <a16:creationId xmlns:a16="http://schemas.microsoft.com/office/drawing/2014/main" id="{6519B4D1-2D67-7E06-11D1-84E7D1BE1011}"/>
                    </a:ext>
                  </a:extLst>
                </p:cNvPr>
                <p:cNvSpPr/>
                <p:nvPr/>
              </p:nvSpPr>
              <p:spPr>
                <a:xfrm>
                  <a:off x="7865271" y="2510188"/>
                  <a:ext cx="539299" cy="539299"/>
                </a:xfrm>
                <a:prstGeom prst="roundRect">
                  <a:avLst/>
                </a:prstGeom>
                <a:solidFill>
                  <a:srgbClr val="6EBE4A"/>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4" name="Freeform: Shape 258">
                  <a:extLst>
                    <a:ext uri="{FF2B5EF4-FFF2-40B4-BE49-F238E27FC236}">
                      <a16:creationId xmlns:a16="http://schemas.microsoft.com/office/drawing/2014/main" id="{162E5AAB-280E-7306-2B11-64CDB588C01E}"/>
                    </a:ext>
                  </a:extLst>
                </p:cNvPr>
                <p:cNvSpPr/>
                <p:nvPr/>
              </p:nvSpPr>
              <p:spPr>
                <a:xfrm>
                  <a:off x="8070912" y="2380168"/>
                  <a:ext cx="421486" cy="337434"/>
                </a:xfrm>
                <a:custGeom>
                  <a:avLst/>
                  <a:gdLst>
                    <a:gd name="connsiteX0" fmla="*/ 89885 w 421486"/>
                    <a:gd name="connsiteY0" fmla="*/ 0 h 337434"/>
                    <a:gd name="connsiteX1" fmla="*/ 421486 w 421486"/>
                    <a:gd name="connsiteY1" fmla="*/ 0 h 337434"/>
                    <a:gd name="connsiteX2" fmla="*/ 421486 w 421486"/>
                    <a:gd name="connsiteY2" fmla="*/ 247964 h 337434"/>
                    <a:gd name="connsiteX3" fmla="*/ 366588 w 421486"/>
                    <a:gd name="connsiteY3" fmla="*/ 330785 h 337434"/>
                    <a:gd name="connsiteX4" fmla="*/ 333658 w 421486"/>
                    <a:gd name="connsiteY4" fmla="*/ 337434 h 337434"/>
                    <a:gd name="connsiteX5" fmla="*/ 333658 w 421486"/>
                    <a:gd name="connsiteY5" fmla="*/ 219905 h 337434"/>
                    <a:gd name="connsiteX6" fmla="*/ 243773 w 421486"/>
                    <a:gd name="connsiteY6" fmla="*/ 130020 h 337434"/>
                    <a:gd name="connsiteX7" fmla="*/ 0 w 421486"/>
                    <a:gd name="connsiteY7" fmla="*/ 130020 h 337434"/>
                    <a:gd name="connsiteX8" fmla="*/ 0 w 421486"/>
                    <a:gd name="connsiteY8" fmla="*/ 89885 h 337434"/>
                    <a:gd name="connsiteX9" fmla="*/ 89885 w 421486"/>
                    <a:gd name="connsiteY9" fmla="*/ 0 h 3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86" h="337434">
                      <a:moveTo>
                        <a:pt x="89885" y="0"/>
                      </a:moveTo>
                      <a:lnTo>
                        <a:pt x="421486" y="0"/>
                      </a:lnTo>
                      <a:lnTo>
                        <a:pt x="421486" y="247964"/>
                      </a:lnTo>
                      <a:cubicBezTo>
                        <a:pt x="421486" y="285196"/>
                        <a:pt x="398849" y="317140"/>
                        <a:pt x="366588" y="330785"/>
                      </a:cubicBezTo>
                      <a:lnTo>
                        <a:pt x="333658" y="337434"/>
                      </a:lnTo>
                      <a:lnTo>
                        <a:pt x="333658" y="219905"/>
                      </a:lnTo>
                      <a:cubicBezTo>
                        <a:pt x="333658" y="170263"/>
                        <a:pt x="293415" y="130020"/>
                        <a:pt x="243773" y="130020"/>
                      </a:cubicBezTo>
                      <a:lnTo>
                        <a:pt x="0" y="130020"/>
                      </a:lnTo>
                      <a:lnTo>
                        <a:pt x="0" y="89885"/>
                      </a:lnTo>
                      <a:cubicBezTo>
                        <a:pt x="0" y="40243"/>
                        <a:pt x="40243" y="0"/>
                        <a:pt x="89885" y="0"/>
                      </a:cubicBezTo>
                      <a:close/>
                    </a:path>
                  </a:pathLst>
                </a:custGeom>
                <a:solidFill>
                  <a:srgbClr val="00BCE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5" name="Freeform: Shape 259">
                  <a:extLst>
                    <a:ext uri="{FF2B5EF4-FFF2-40B4-BE49-F238E27FC236}">
                      <a16:creationId xmlns:a16="http://schemas.microsoft.com/office/drawing/2014/main" id="{55B3E624-0F9D-8044-1201-453A80DB0EFD}"/>
                    </a:ext>
                  </a:extLst>
                </p:cNvPr>
                <p:cNvSpPr/>
                <p:nvPr/>
              </p:nvSpPr>
              <p:spPr>
                <a:xfrm>
                  <a:off x="7953099" y="2510188"/>
                  <a:ext cx="117813" cy="207829"/>
                </a:xfrm>
                <a:custGeom>
                  <a:avLst/>
                  <a:gdLst>
                    <a:gd name="connsiteX0" fmla="*/ 2057 w 117813"/>
                    <a:gd name="connsiteY0" fmla="*/ 0 h 207829"/>
                    <a:gd name="connsiteX1" fmla="*/ 117813 w 117813"/>
                    <a:gd name="connsiteY1" fmla="*/ 0 h 207829"/>
                    <a:gd name="connsiteX2" fmla="*/ 117813 w 117813"/>
                    <a:gd name="connsiteY2" fmla="*/ 207829 h 207829"/>
                    <a:gd name="connsiteX3" fmla="*/ 89885 w 117813"/>
                    <a:gd name="connsiteY3" fmla="*/ 207829 h 207829"/>
                    <a:gd name="connsiteX4" fmla="*/ 0 w 117813"/>
                    <a:gd name="connsiteY4" fmla="*/ 117944 h 207829"/>
                    <a:gd name="connsiteX5" fmla="*/ 0 w 117813"/>
                    <a:gd name="connsiteY5" fmla="*/ 415 h 207829"/>
                    <a:gd name="connsiteX6" fmla="*/ 2057 w 117813"/>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13" h="207829">
                      <a:moveTo>
                        <a:pt x="2057" y="0"/>
                      </a:moveTo>
                      <a:lnTo>
                        <a:pt x="117813" y="0"/>
                      </a:lnTo>
                      <a:lnTo>
                        <a:pt x="117813" y="207829"/>
                      </a:lnTo>
                      <a:lnTo>
                        <a:pt x="89885" y="207829"/>
                      </a:lnTo>
                      <a:cubicBezTo>
                        <a:pt x="40243" y="207829"/>
                        <a:pt x="0" y="167586"/>
                        <a:pt x="0" y="117944"/>
                      </a:cubicBezTo>
                      <a:lnTo>
                        <a:pt x="0" y="415"/>
                      </a:lnTo>
                      <a:lnTo>
                        <a:pt x="2057" y="0"/>
                      </a:lnTo>
                      <a:close/>
                    </a:path>
                  </a:pathLst>
                </a:custGeom>
                <a:solidFill>
                  <a:srgbClr val="6EBE4A">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6" name="Freeform: Shape 260">
                  <a:extLst>
                    <a:ext uri="{FF2B5EF4-FFF2-40B4-BE49-F238E27FC236}">
                      <a16:creationId xmlns:a16="http://schemas.microsoft.com/office/drawing/2014/main" id="{184C4D4D-0050-4B70-F0A5-DC5B30607B7B}"/>
                    </a:ext>
                  </a:extLst>
                </p:cNvPr>
                <p:cNvSpPr/>
                <p:nvPr/>
              </p:nvSpPr>
              <p:spPr>
                <a:xfrm>
                  <a:off x="8070912" y="2717602"/>
                  <a:ext cx="333658" cy="201865"/>
                </a:xfrm>
                <a:custGeom>
                  <a:avLst/>
                  <a:gdLst>
                    <a:gd name="connsiteX0" fmla="*/ 333658 w 333658"/>
                    <a:gd name="connsiteY0" fmla="*/ 0 h 201865"/>
                    <a:gd name="connsiteX1" fmla="*/ 333658 w 333658"/>
                    <a:gd name="connsiteY1" fmla="*/ 201865 h 201865"/>
                    <a:gd name="connsiteX2" fmla="*/ 89885 w 333658"/>
                    <a:gd name="connsiteY2" fmla="*/ 201865 h 201865"/>
                    <a:gd name="connsiteX3" fmla="*/ 0 w 333658"/>
                    <a:gd name="connsiteY3" fmla="*/ 111980 h 201865"/>
                    <a:gd name="connsiteX4" fmla="*/ 0 w 333658"/>
                    <a:gd name="connsiteY4" fmla="*/ 415 h 201865"/>
                    <a:gd name="connsiteX5" fmla="*/ 331601 w 333658"/>
                    <a:gd name="connsiteY5" fmla="*/ 415 h 201865"/>
                    <a:gd name="connsiteX6" fmla="*/ 333658 w 333658"/>
                    <a:gd name="connsiteY6" fmla="*/ 0 h 20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1865">
                      <a:moveTo>
                        <a:pt x="333658" y="0"/>
                      </a:moveTo>
                      <a:lnTo>
                        <a:pt x="333658" y="201865"/>
                      </a:lnTo>
                      <a:lnTo>
                        <a:pt x="89885" y="201865"/>
                      </a:lnTo>
                      <a:cubicBezTo>
                        <a:pt x="40243" y="201865"/>
                        <a:pt x="0" y="161622"/>
                        <a:pt x="0" y="111980"/>
                      </a:cubicBezTo>
                      <a:lnTo>
                        <a:pt x="0" y="415"/>
                      </a:lnTo>
                      <a:lnTo>
                        <a:pt x="331601" y="415"/>
                      </a:lnTo>
                      <a:lnTo>
                        <a:pt x="333658" y="0"/>
                      </a:lnTo>
                      <a:close/>
                    </a:path>
                  </a:pathLst>
                </a:custGeom>
                <a:solidFill>
                  <a:srgbClr val="6EBE4A">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sp>
              <p:nvSpPr>
                <p:cNvPr id="247" name="Freeform: Shape 261">
                  <a:extLst>
                    <a:ext uri="{FF2B5EF4-FFF2-40B4-BE49-F238E27FC236}">
                      <a16:creationId xmlns:a16="http://schemas.microsoft.com/office/drawing/2014/main" id="{BC55C340-4067-1ED8-F83F-6E64896409F2}"/>
                    </a:ext>
                  </a:extLst>
                </p:cNvPr>
                <p:cNvSpPr/>
                <p:nvPr/>
              </p:nvSpPr>
              <p:spPr>
                <a:xfrm>
                  <a:off x="8070912" y="2510188"/>
                  <a:ext cx="333658" cy="207829"/>
                </a:xfrm>
                <a:custGeom>
                  <a:avLst/>
                  <a:gdLst>
                    <a:gd name="connsiteX0" fmla="*/ 0 w 333658"/>
                    <a:gd name="connsiteY0" fmla="*/ 0 h 207829"/>
                    <a:gd name="connsiteX1" fmla="*/ 243773 w 333658"/>
                    <a:gd name="connsiteY1" fmla="*/ 0 h 207829"/>
                    <a:gd name="connsiteX2" fmla="*/ 333658 w 333658"/>
                    <a:gd name="connsiteY2" fmla="*/ 89885 h 207829"/>
                    <a:gd name="connsiteX3" fmla="*/ 333658 w 333658"/>
                    <a:gd name="connsiteY3" fmla="*/ 207414 h 207829"/>
                    <a:gd name="connsiteX4" fmla="*/ 331601 w 333658"/>
                    <a:gd name="connsiteY4" fmla="*/ 207829 h 207829"/>
                    <a:gd name="connsiteX5" fmla="*/ 0 w 333658"/>
                    <a:gd name="connsiteY5" fmla="*/ 207829 h 207829"/>
                    <a:gd name="connsiteX6" fmla="*/ 0 w 333658"/>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7829">
                      <a:moveTo>
                        <a:pt x="0" y="0"/>
                      </a:moveTo>
                      <a:lnTo>
                        <a:pt x="243773" y="0"/>
                      </a:lnTo>
                      <a:cubicBezTo>
                        <a:pt x="293415" y="0"/>
                        <a:pt x="333658" y="40243"/>
                        <a:pt x="333658" y="89885"/>
                      </a:cubicBezTo>
                      <a:lnTo>
                        <a:pt x="333658" y="207414"/>
                      </a:lnTo>
                      <a:lnTo>
                        <a:pt x="331601" y="207829"/>
                      </a:lnTo>
                      <a:lnTo>
                        <a:pt x="0" y="207829"/>
                      </a:lnTo>
                      <a:lnTo>
                        <a:pt x="0" y="0"/>
                      </a:lnTo>
                      <a:close/>
                    </a:path>
                  </a:pathLst>
                </a:custGeom>
                <a:solidFill>
                  <a:srgbClr val="6EBE4A">
                    <a:lumMod val="5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grpSp>
          <p:sp>
            <p:nvSpPr>
              <p:cNvPr id="240" name="Terminator 75">
                <a:extLst>
                  <a:ext uri="{FF2B5EF4-FFF2-40B4-BE49-F238E27FC236}">
                    <a16:creationId xmlns:a16="http://schemas.microsoft.com/office/drawing/2014/main" id="{347B1918-5163-1114-E3C7-8FB8CDDC7A8A}"/>
                  </a:ext>
                </a:extLst>
              </p:cNvPr>
              <p:cNvSpPr/>
              <p:nvPr/>
            </p:nvSpPr>
            <p:spPr>
              <a:xfrm>
                <a:off x="9484511" y="2073122"/>
                <a:ext cx="629488" cy="182880"/>
              </a:xfrm>
              <a:prstGeom prst="flowChartTerminator">
                <a:avLst/>
              </a:prstGeom>
              <a:solidFill>
                <a:srgbClr val="00B0F0"/>
              </a:solidFill>
              <a:ln w="25400" cap="flat" cmpd="sng" algn="ctr">
                <a:noFill/>
                <a:prstDash val="soli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Apps</a:t>
                </a:r>
              </a:p>
            </p:txBody>
          </p:sp>
        </p:grpSp>
        <p:sp>
          <p:nvSpPr>
            <p:cNvPr id="233" name="TextBox 232">
              <a:extLst>
                <a:ext uri="{FF2B5EF4-FFF2-40B4-BE49-F238E27FC236}">
                  <a16:creationId xmlns:a16="http://schemas.microsoft.com/office/drawing/2014/main" id="{4F713302-1BDA-8A77-1DC7-F34A04907DB7}"/>
                </a:ext>
              </a:extLst>
            </p:cNvPr>
            <p:cNvSpPr txBox="1"/>
            <p:nvPr/>
          </p:nvSpPr>
          <p:spPr>
            <a:xfrm>
              <a:off x="2276284" y="1408963"/>
              <a:ext cx="751828" cy="263149"/>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Wi-Fi</a:t>
              </a:r>
            </a:p>
          </p:txBody>
        </p:sp>
        <p:sp>
          <p:nvSpPr>
            <p:cNvPr id="234" name="TextBox 233">
              <a:extLst>
                <a:ext uri="{FF2B5EF4-FFF2-40B4-BE49-F238E27FC236}">
                  <a16:creationId xmlns:a16="http://schemas.microsoft.com/office/drawing/2014/main" id="{79975F45-311E-1529-B478-CF93FF91D9CC}"/>
                </a:ext>
              </a:extLst>
            </p:cNvPr>
            <p:cNvSpPr txBox="1"/>
            <p:nvPr/>
          </p:nvSpPr>
          <p:spPr>
            <a:xfrm>
              <a:off x="2276284" y="2335824"/>
              <a:ext cx="751828" cy="457048"/>
            </a:xfrm>
            <a:prstGeom prst="rect">
              <a:avLst/>
            </a:prstGeom>
            <a:noFill/>
          </p:spPr>
          <p:txBody>
            <a:bodyPr wrap="square" lIns="0" tIns="34290" rIns="0" bIns="34290" rtlCol="0" anchor="t">
              <a:spAutoFit/>
            </a:bodyPr>
            <a:lstStyle/>
            <a:p>
              <a:pPr marL="0" marR="0" lvl="0" indent="0" algn="ctr" defTabSz="457166"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a:ln>
                    <a:noFill/>
                  </a:ln>
                  <a:solidFill>
                    <a:srgbClr val="13264D"/>
                  </a:solidFill>
                  <a:effectLst/>
                  <a:uLnTx/>
                  <a:uFillTx/>
                  <a:latin typeface="Arial" panose="020B0604020202020204" pitchFamily="34" charset="0"/>
                  <a:ea typeface="ＭＳ Ｐゴシック" charset="0"/>
                  <a:cs typeface="Arial" panose="020B0604020202020204" pitchFamily="34" charset="0"/>
                </a:rPr>
                <a:t>Private 5G</a:t>
              </a:r>
            </a:p>
          </p:txBody>
        </p:sp>
        <p:pic>
          <p:nvPicPr>
            <p:cNvPr id="235" name="Google Shape;569;p1">
              <a:extLst>
                <a:ext uri="{FF2B5EF4-FFF2-40B4-BE49-F238E27FC236}">
                  <a16:creationId xmlns:a16="http://schemas.microsoft.com/office/drawing/2014/main" id="{033A73B2-FEA2-2631-3167-8CC3144082E4}"/>
                </a:ext>
              </a:extLst>
            </p:cNvPr>
            <p:cNvPicPr preferRelativeResize="0"/>
            <p:nvPr/>
          </p:nvPicPr>
          <p:blipFill rotWithShape="1">
            <a:blip r:embed="rId6">
              <a:alphaModFix/>
            </a:blip>
            <a:srcRect/>
            <a:stretch/>
          </p:blipFill>
          <p:spPr>
            <a:xfrm>
              <a:off x="5743122" y="2193832"/>
              <a:ext cx="357607" cy="337839"/>
            </a:xfrm>
            <a:prstGeom prst="rect">
              <a:avLst/>
            </a:prstGeom>
            <a:noFill/>
            <a:ln>
              <a:noFill/>
            </a:ln>
          </p:spPr>
        </p:pic>
        <p:pic>
          <p:nvPicPr>
            <p:cNvPr id="236" name="Picture 235">
              <a:extLst>
                <a:ext uri="{FF2B5EF4-FFF2-40B4-BE49-F238E27FC236}">
                  <a16:creationId xmlns:a16="http://schemas.microsoft.com/office/drawing/2014/main" id="{31A1EEF6-95B5-C589-3F50-F5B6C8FB88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28136" y="2655393"/>
              <a:ext cx="338814" cy="338814"/>
            </a:xfrm>
            <a:prstGeom prst="rect">
              <a:avLst/>
            </a:prstGeom>
          </p:spPr>
        </p:pic>
        <p:pic>
          <p:nvPicPr>
            <p:cNvPr id="237" name="Graphic 236">
              <a:extLst>
                <a:ext uri="{FF2B5EF4-FFF2-40B4-BE49-F238E27FC236}">
                  <a16:creationId xmlns:a16="http://schemas.microsoft.com/office/drawing/2014/main" id="{3330FC47-9B6A-5BF4-29D8-59F5543DE5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7390" y="2401103"/>
              <a:ext cx="364143" cy="376700"/>
            </a:xfrm>
            <a:prstGeom prst="rect">
              <a:avLst/>
            </a:prstGeom>
          </p:spPr>
        </p:pic>
        <p:pic>
          <p:nvPicPr>
            <p:cNvPr id="238" name="Picture 237" descr="Icon&#10;&#10;Description automatically generated">
              <a:extLst>
                <a:ext uri="{FF2B5EF4-FFF2-40B4-BE49-F238E27FC236}">
                  <a16:creationId xmlns:a16="http://schemas.microsoft.com/office/drawing/2014/main" id="{B5961BCA-662B-3CD3-3956-916D5C34DAAD}"/>
                </a:ext>
              </a:extLst>
            </p:cNvPr>
            <p:cNvPicPr>
              <a:picLocks noChangeAspect="1"/>
            </p:cNvPicPr>
            <p:nvPr/>
          </p:nvPicPr>
          <p:blipFill>
            <a:blip r:embed="rId10"/>
            <a:stretch>
              <a:fillRect/>
            </a:stretch>
          </p:blipFill>
          <p:spPr>
            <a:xfrm>
              <a:off x="5712184" y="1461142"/>
              <a:ext cx="315940" cy="310787"/>
            </a:xfrm>
            <a:prstGeom prst="rect">
              <a:avLst/>
            </a:prstGeom>
            <a:noFill/>
          </p:spPr>
        </p:pic>
      </p:grpSp>
      <p:sp>
        <p:nvSpPr>
          <p:cNvPr id="4" name="Slide Number Placeholder 3">
            <a:extLst>
              <a:ext uri="{FF2B5EF4-FFF2-40B4-BE49-F238E27FC236}">
                <a16:creationId xmlns:a16="http://schemas.microsoft.com/office/drawing/2014/main" id="{1DB91744-E3C8-3FFB-D907-15F9FB2690D3}"/>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41</a:t>
            </a:fld>
            <a:endParaRPr lang="en-US"/>
          </a:p>
        </p:txBody>
      </p:sp>
    </p:spTree>
    <p:extLst>
      <p:ext uri="{BB962C8B-B14F-4D97-AF65-F5344CB8AC3E}">
        <p14:creationId xmlns:p14="http://schemas.microsoft.com/office/powerpoint/2010/main" val="3407381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59365-239E-71E6-AEE2-B9AEA20F4584}"/>
              </a:ext>
            </a:extLst>
          </p:cNvPr>
          <p:cNvSpPr>
            <a:spLocks noGrp="1"/>
          </p:cNvSpPr>
          <p:nvPr>
            <p:ph type="title"/>
          </p:nvPr>
        </p:nvSpPr>
        <p:spPr/>
        <p:txBody>
          <a:bodyPr/>
          <a:lstStyle/>
          <a:p>
            <a:r>
              <a:rPr lang="en-US"/>
              <a:t>Zero Trust Reference Architecture</a:t>
            </a:r>
          </a:p>
        </p:txBody>
      </p:sp>
      <p:sp>
        <p:nvSpPr>
          <p:cNvPr id="170" name="Rectangle 169">
            <a:extLst>
              <a:ext uri="{FF2B5EF4-FFF2-40B4-BE49-F238E27FC236}">
                <a16:creationId xmlns:a16="http://schemas.microsoft.com/office/drawing/2014/main" id="{26D3E2A9-9460-8F4E-62AE-F71C05941634}"/>
              </a:ext>
            </a:extLst>
          </p:cNvPr>
          <p:cNvSpPr/>
          <p:nvPr/>
        </p:nvSpPr>
        <p:spPr>
          <a:xfrm>
            <a:off x="1474469" y="1428369"/>
            <a:ext cx="10728481" cy="4670256"/>
          </a:xfrm>
          <a:prstGeom prst="rect">
            <a:avLst/>
          </a:prstGeom>
          <a:no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mn-ea"/>
              <a:cs typeface="+mn-cs"/>
            </a:endParaRPr>
          </a:p>
        </p:txBody>
      </p:sp>
      <p:sp>
        <p:nvSpPr>
          <p:cNvPr id="533" name="Rectangle 532">
            <a:extLst>
              <a:ext uri="{FF2B5EF4-FFF2-40B4-BE49-F238E27FC236}">
                <a16:creationId xmlns:a16="http://schemas.microsoft.com/office/drawing/2014/main" id="{04E37ECC-056D-77BE-72F8-5422321CF4D9}"/>
              </a:ext>
            </a:extLst>
          </p:cNvPr>
          <p:cNvSpPr/>
          <p:nvPr/>
        </p:nvSpPr>
        <p:spPr>
          <a:xfrm>
            <a:off x="1474469" y="1428369"/>
            <a:ext cx="10728481" cy="4670256"/>
          </a:xfrm>
          <a:prstGeom prst="rect">
            <a:avLst/>
          </a:prstGeom>
          <a:no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mn-ea"/>
              <a:cs typeface="+mn-cs"/>
            </a:endParaRPr>
          </a:p>
        </p:txBody>
      </p:sp>
      <p:grpSp>
        <p:nvGrpSpPr>
          <p:cNvPr id="534" name="Group 533">
            <a:extLst>
              <a:ext uri="{FF2B5EF4-FFF2-40B4-BE49-F238E27FC236}">
                <a16:creationId xmlns:a16="http://schemas.microsoft.com/office/drawing/2014/main" id="{379F02D4-156A-3333-883E-276C7EC4BDB4}"/>
              </a:ext>
            </a:extLst>
          </p:cNvPr>
          <p:cNvGrpSpPr/>
          <p:nvPr/>
        </p:nvGrpSpPr>
        <p:grpSpPr>
          <a:xfrm>
            <a:off x="1082228" y="3896204"/>
            <a:ext cx="9463423" cy="3131936"/>
            <a:chOff x="381406" y="4125060"/>
            <a:chExt cx="9072492" cy="2263999"/>
          </a:xfrm>
        </p:grpSpPr>
        <p:sp>
          <p:nvSpPr>
            <p:cNvPr id="535" name="TextBox 534">
              <a:extLst>
                <a:ext uri="{FF2B5EF4-FFF2-40B4-BE49-F238E27FC236}">
                  <a16:creationId xmlns:a16="http://schemas.microsoft.com/office/drawing/2014/main" id="{FD796E58-29BE-9481-2152-DFF3C52CD0E2}"/>
                </a:ext>
              </a:extLst>
            </p:cNvPr>
            <p:cNvSpPr txBox="1"/>
            <p:nvPr/>
          </p:nvSpPr>
          <p:spPr>
            <a:xfrm>
              <a:off x="381406" y="4566808"/>
              <a:ext cx="9072487" cy="1274918"/>
            </a:xfrm>
            <a:prstGeom prst="rect">
              <a:avLst/>
            </a:prstGeom>
            <a:solidFill>
              <a:srgbClr val="FFFFFF"/>
            </a:solidFill>
            <a:ln w="9525">
              <a:solidFill>
                <a:srgbClr val="282828"/>
              </a:solidFill>
            </a:ln>
          </p:spPr>
          <p:txBody>
            <a:bodyPr wrap="square" lIns="0" tIns="0" rIns="0" bIns="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endPar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endParaRPr>
            </a:p>
          </p:txBody>
        </p:sp>
        <p:sp>
          <p:nvSpPr>
            <p:cNvPr id="536" name="TextBox 535">
              <a:extLst>
                <a:ext uri="{FF2B5EF4-FFF2-40B4-BE49-F238E27FC236}">
                  <a16:creationId xmlns:a16="http://schemas.microsoft.com/office/drawing/2014/main" id="{F3FABFB7-B15A-2F74-B724-2C06C7A0CDEB}"/>
                </a:ext>
              </a:extLst>
            </p:cNvPr>
            <p:cNvSpPr txBox="1"/>
            <p:nvPr/>
          </p:nvSpPr>
          <p:spPr>
            <a:xfrm>
              <a:off x="381406" y="4125060"/>
              <a:ext cx="9072487" cy="564056"/>
            </a:xfrm>
            <a:prstGeom prst="rect">
              <a:avLst/>
            </a:prstGeom>
            <a:solidFill>
              <a:srgbClr val="FFFFFF">
                <a:lumMod val="75000"/>
              </a:srgbClr>
            </a:solidFill>
            <a:ln w="9525">
              <a:solidFill>
                <a:srgbClr val="282828"/>
              </a:solidFill>
            </a:ln>
          </p:spPr>
          <p:txBody>
            <a:bodyPr wrap="square" lIns="0" tIns="0" rIns="0" bIns="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8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Attack Surface &amp; Threats</a:t>
              </a:r>
            </a:p>
          </p:txBody>
        </p:sp>
        <p:sp>
          <p:nvSpPr>
            <p:cNvPr id="538" name="Rectangle 537">
              <a:extLst>
                <a:ext uri="{FF2B5EF4-FFF2-40B4-BE49-F238E27FC236}">
                  <a16:creationId xmlns:a16="http://schemas.microsoft.com/office/drawing/2014/main" id="{33A8988F-9164-E05A-69E7-E2755E09A793}"/>
                </a:ext>
              </a:extLst>
            </p:cNvPr>
            <p:cNvSpPr/>
            <p:nvPr/>
          </p:nvSpPr>
          <p:spPr>
            <a:xfrm>
              <a:off x="4016111" y="5669306"/>
              <a:ext cx="5434495" cy="165937"/>
            </a:xfrm>
            <a:prstGeom prst="rect">
              <a:avLst/>
            </a:prstGeom>
            <a:solidFill>
              <a:srgbClr val="A970D3"/>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39" name="Rectangle 538">
              <a:extLst>
                <a:ext uri="{FF2B5EF4-FFF2-40B4-BE49-F238E27FC236}">
                  <a16:creationId xmlns:a16="http://schemas.microsoft.com/office/drawing/2014/main" id="{136BBF8B-41FA-DCE2-04EF-BECE2CD3273C}"/>
                </a:ext>
              </a:extLst>
            </p:cNvPr>
            <p:cNvSpPr/>
            <p:nvPr/>
          </p:nvSpPr>
          <p:spPr>
            <a:xfrm>
              <a:off x="4016111" y="5504267"/>
              <a:ext cx="5434497" cy="165937"/>
            </a:xfrm>
            <a:prstGeom prst="rect">
              <a:avLst/>
            </a:prstGeom>
            <a:solidFill>
              <a:srgbClr val="282828">
                <a:lumMod val="75000"/>
                <a:lumOff val="25000"/>
              </a:srgbClr>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40" name="Rectangle 539">
              <a:extLst>
                <a:ext uri="{FF2B5EF4-FFF2-40B4-BE49-F238E27FC236}">
                  <a16:creationId xmlns:a16="http://schemas.microsoft.com/office/drawing/2014/main" id="{34FCB0F8-7BED-A8BA-A35E-F1846058661B}"/>
                </a:ext>
              </a:extLst>
            </p:cNvPr>
            <p:cNvSpPr/>
            <p:nvPr/>
          </p:nvSpPr>
          <p:spPr>
            <a:xfrm>
              <a:off x="4016111" y="5339225"/>
              <a:ext cx="5434497" cy="165937"/>
            </a:xfrm>
            <a:prstGeom prst="rect">
              <a:avLst/>
            </a:prstGeom>
            <a:solidFill>
              <a:srgbClr val="005073">
                <a:lumMod val="60000"/>
                <a:lumOff val="40000"/>
              </a:srgbClr>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41" name="Rectangle 540">
              <a:extLst>
                <a:ext uri="{FF2B5EF4-FFF2-40B4-BE49-F238E27FC236}">
                  <a16:creationId xmlns:a16="http://schemas.microsoft.com/office/drawing/2014/main" id="{8FE41406-5B27-E0A7-131A-555655E99B04}"/>
                </a:ext>
              </a:extLst>
            </p:cNvPr>
            <p:cNvSpPr/>
            <p:nvPr/>
          </p:nvSpPr>
          <p:spPr>
            <a:xfrm>
              <a:off x="384695" y="5174185"/>
              <a:ext cx="9065910" cy="165937"/>
            </a:xfrm>
            <a:prstGeom prst="rect">
              <a:avLst/>
            </a:prstGeom>
            <a:solidFill>
              <a:srgbClr val="6EBE4A">
                <a:lumMod val="75000"/>
              </a:srgbClr>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42" name="Rectangle 541">
              <a:extLst>
                <a:ext uri="{FF2B5EF4-FFF2-40B4-BE49-F238E27FC236}">
                  <a16:creationId xmlns:a16="http://schemas.microsoft.com/office/drawing/2014/main" id="{88FA8B4F-2DF2-FA0F-495C-10B5CAC23ABB}"/>
                </a:ext>
              </a:extLst>
            </p:cNvPr>
            <p:cNvSpPr/>
            <p:nvPr/>
          </p:nvSpPr>
          <p:spPr>
            <a:xfrm>
              <a:off x="384693" y="5009143"/>
              <a:ext cx="9065913" cy="165937"/>
            </a:xfrm>
            <a:prstGeom prst="rect">
              <a:avLst/>
            </a:prstGeom>
            <a:solidFill>
              <a:srgbClr val="E3241B">
                <a:lumMod val="60000"/>
                <a:lumOff val="40000"/>
              </a:srgbClr>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43" name="Rectangle 542">
              <a:extLst>
                <a:ext uri="{FF2B5EF4-FFF2-40B4-BE49-F238E27FC236}">
                  <a16:creationId xmlns:a16="http://schemas.microsoft.com/office/drawing/2014/main" id="{9A8F34AC-353C-14B7-89CA-5B8815387ECF}"/>
                </a:ext>
              </a:extLst>
            </p:cNvPr>
            <p:cNvSpPr/>
            <p:nvPr/>
          </p:nvSpPr>
          <p:spPr>
            <a:xfrm>
              <a:off x="384691" y="4844103"/>
              <a:ext cx="9065917" cy="165937"/>
            </a:xfrm>
            <a:prstGeom prst="rect">
              <a:avLst/>
            </a:prstGeom>
            <a:solidFill>
              <a:srgbClr val="00BCEB">
                <a:lumMod val="50000"/>
              </a:srgbClr>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44" name="Rectangle 543">
              <a:extLst>
                <a:ext uri="{FF2B5EF4-FFF2-40B4-BE49-F238E27FC236}">
                  <a16:creationId xmlns:a16="http://schemas.microsoft.com/office/drawing/2014/main" id="{ED32D5D3-B105-FB57-7E32-58213CC302FE}"/>
                </a:ext>
              </a:extLst>
            </p:cNvPr>
            <p:cNvSpPr/>
            <p:nvPr/>
          </p:nvSpPr>
          <p:spPr>
            <a:xfrm>
              <a:off x="384689" y="4679061"/>
              <a:ext cx="9065919" cy="165937"/>
            </a:xfrm>
            <a:prstGeom prst="rect">
              <a:avLst/>
            </a:prstGeom>
            <a:solidFill>
              <a:srgbClr val="92CDDC"/>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sp>
          <p:nvSpPr>
            <p:cNvPr id="545" name="Rectangle 544">
              <a:extLst>
                <a:ext uri="{FF2B5EF4-FFF2-40B4-BE49-F238E27FC236}">
                  <a16:creationId xmlns:a16="http://schemas.microsoft.com/office/drawing/2014/main" id="{A2846463-6A78-EFE0-078F-6F50BB95C67B}"/>
                </a:ext>
              </a:extLst>
            </p:cNvPr>
            <p:cNvSpPr/>
            <p:nvPr/>
          </p:nvSpPr>
          <p:spPr>
            <a:xfrm>
              <a:off x="384202" y="5669306"/>
              <a:ext cx="1294183" cy="165937"/>
            </a:xfrm>
            <a:prstGeom prst="rect">
              <a:avLst/>
            </a:prstGeom>
            <a:solidFill>
              <a:srgbClr val="A970D3"/>
            </a:solidFill>
            <a:ln w="6350" cap="flat" cmpd="sng" algn="ctr">
              <a:solidFill>
                <a:srgbClr val="28282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u="none" strike="noStrike" kern="0" cap="none" spc="0" normalizeH="0" baseline="0" noProof="0">
                <a:ln>
                  <a:noFill/>
                </a:ln>
                <a:solidFill>
                  <a:srgbClr val="005073"/>
                </a:solidFill>
                <a:effectLst/>
                <a:uLnTx/>
                <a:uFillTx/>
                <a:latin typeface="Arial Narrow" panose="020B0604020202020204" pitchFamily="34" charset="0"/>
                <a:cs typeface="Arial Narrow" panose="020B0604020202020204" pitchFamily="34" charset="0"/>
              </a:endParaRPr>
            </a:p>
          </p:txBody>
        </p:sp>
        <p:grpSp>
          <p:nvGrpSpPr>
            <p:cNvPr id="546" name="Group 545">
              <a:extLst>
                <a:ext uri="{FF2B5EF4-FFF2-40B4-BE49-F238E27FC236}">
                  <a16:creationId xmlns:a16="http://schemas.microsoft.com/office/drawing/2014/main" id="{32FA067F-A14B-1DEB-0070-3C1023CD73A9}"/>
                </a:ext>
              </a:extLst>
            </p:cNvPr>
            <p:cNvGrpSpPr/>
            <p:nvPr/>
          </p:nvGrpSpPr>
          <p:grpSpPr>
            <a:xfrm>
              <a:off x="638416" y="4330466"/>
              <a:ext cx="8681848" cy="535576"/>
              <a:chOff x="1494498" y="5766811"/>
              <a:chExt cx="8681848" cy="603782"/>
            </a:xfrm>
          </p:grpSpPr>
          <p:sp>
            <p:nvSpPr>
              <p:cNvPr id="556" name="TextBox 555">
                <a:extLst>
                  <a:ext uri="{FF2B5EF4-FFF2-40B4-BE49-F238E27FC236}">
                    <a16:creationId xmlns:a16="http://schemas.microsoft.com/office/drawing/2014/main" id="{CB503950-114A-1407-639A-84589CBA4399}"/>
                  </a:ext>
                </a:extLst>
              </p:cNvPr>
              <p:cNvSpPr txBox="1"/>
              <p:nvPr/>
            </p:nvSpPr>
            <p:spPr>
              <a:xfrm>
                <a:off x="9345851" y="5766811"/>
                <a:ext cx="830495" cy="603737"/>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Enterprise </a:t>
                </a:r>
              </a:p>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Apps &amp; DC</a:t>
                </a:r>
              </a:p>
            </p:txBody>
          </p:sp>
          <p:sp>
            <p:nvSpPr>
              <p:cNvPr id="557" name="TextBox 556">
                <a:extLst>
                  <a:ext uri="{FF2B5EF4-FFF2-40B4-BE49-F238E27FC236}">
                    <a16:creationId xmlns:a16="http://schemas.microsoft.com/office/drawing/2014/main" id="{E4433A76-0642-7E7F-CEAF-BC3C059823E3}"/>
                  </a:ext>
                </a:extLst>
              </p:cNvPr>
              <p:cNvSpPr txBox="1"/>
              <p:nvPr/>
            </p:nvSpPr>
            <p:spPr>
              <a:xfrm>
                <a:off x="8526282" y="5766812"/>
                <a:ext cx="685934" cy="603738"/>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err="1">
                    <a:ln>
                      <a:noFill/>
                    </a:ln>
                    <a:solidFill>
                      <a:srgbClr val="282828"/>
                    </a:solidFill>
                    <a:effectLst/>
                    <a:uLnTx/>
                    <a:uFillTx/>
                    <a:latin typeface="Arial Narrow" panose="020B0604020202020204" pitchFamily="34" charset="0"/>
                    <a:cs typeface="Arial Narrow" panose="020B0604020202020204" pitchFamily="34" charset="0"/>
                  </a:rPr>
                  <a:t>SGi</a:t>
                </a: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/N6 External</a:t>
                </a:r>
              </a:p>
            </p:txBody>
          </p:sp>
          <p:sp>
            <p:nvSpPr>
              <p:cNvPr id="558" name="TextBox 557">
                <a:extLst>
                  <a:ext uri="{FF2B5EF4-FFF2-40B4-BE49-F238E27FC236}">
                    <a16:creationId xmlns:a16="http://schemas.microsoft.com/office/drawing/2014/main" id="{E39B2244-B038-FFB3-4802-ACF56B37A688}"/>
                  </a:ext>
                </a:extLst>
              </p:cNvPr>
              <p:cNvSpPr txBox="1"/>
              <p:nvPr/>
            </p:nvSpPr>
            <p:spPr>
              <a:xfrm>
                <a:off x="6702869" y="5766812"/>
                <a:ext cx="1827846" cy="603736"/>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5GC / 4G EPC </a:t>
                </a:r>
              </a:p>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&amp; OAM</a:t>
                </a:r>
              </a:p>
            </p:txBody>
          </p:sp>
          <p:sp>
            <p:nvSpPr>
              <p:cNvPr id="559" name="TextBox 558">
                <a:extLst>
                  <a:ext uri="{FF2B5EF4-FFF2-40B4-BE49-F238E27FC236}">
                    <a16:creationId xmlns:a16="http://schemas.microsoft.com/office/drawing/2014/main" id="{93BAB9B6-F265-DC52-609A-F676ED0F639D}"/>
                  </a:ext>
                </a:extLst>
              </p:cNvPr>
              <p:cNvSpPr txBox="1"/>
              <p:nvPr/>
            </p:nvSpPr>
            <p:spPr>
              <a:xfrm>
                <a:off x="4872195" y="5766825"/>
                <a:ext cx="1837931" cy="603737"/>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Backhaul &amp; </a:t>
                </a:r>
              </a:p>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Distributed Data Center </a:t>
                </a:r>
              </a:p>
            </p:txBody>
          </p:sp>
          <p:sp>
            <p:nvSpPr>
              <p:cNvPr id="560" name="TextBox 559">
                <a:extLst>
                  <a:ext uri="{FF2B5EF4-FFF2-40B4-BE49-F238E27FC236}">
                    <a16:creationId xmlns:a16="http://schemas.microsoft.com/office/drawing/2014/main" id="{3FD690F3-6303-470D-3F81-0B6D4C4872A6}"/>
                  </a:ext>
                </a:extLst>
              </p:cNvPr>
              <p:cNvSpPr txBox="1"/>
              <p:nvPr/>
            </p:nvSpPr>
            <p:spPr>
              <a:xfrm>
                <a:off x="3517021" y="5766851"/>
                <a:ext cx="1362435" cy="603738"/>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Distributed </a:t>
                </a:r>
              </a:p>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RAN</a:t>
                </a:r>
              </a:p>
            </p:txBody>
          </p:sp>
          <p:sp>
            <p:nvSpPr>
              <p:cNvPr id="561" name="TextBox 560">
                <a:extLst>
                  <a:ext uri="{FF2B5EF4-FFF2-40B4-BE49-F238E27FC236}">
                    <a16:creationId xmlns:a16="http://schemas.microsoft.com/office/drawing/2014/main" id="{4949619B-F52C-44F1-23AF-A7A335056F45}"/>
                  </a:ext>
                </a:extLst>
              </p:cNvPr>
              <p:cNvSpPr txBox="1"/>
              <p:nvPr/>
            </p:nvSpPr>
            <p:spPr>
              <a:xfrm>
                <a:off x="2527700" y="5766853"/>
                <a:ext cx="1027663" cy="603740"/>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Air </a:t>
                </a:r>
              </a:p>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Interface</a:t>
                </a:r>
              </a:p>
            </p:txBody>
          </p:sp>
          <p:sp>
            <p:nvSpPr>
              <p:cNvPr id="562" name="TextBox 561">
                <a:extLst>
                  <a:ext uri="{FF2B5EF4-FFF2-40B4-BE49-F238E27FC236}">
                    <a16:creationId xmlns:a16="http://schemas.microsoft.com/office/drawing/2014/main" id="{41BD5249-6C6D-5893-053B-7E0DD8BC2ABD}"/>
                  </a:ext>
                </a:extLst>
              </p:cNvPr>
              <p:cNvSpPr txBox="1"/>
              <p:nvPr/>
            </p:nvSpPr>
            <p:spPr>
              <a:xfrm>
                <a:off x="1494498" y="5766853"/>
                <a:ext cx="768716" cy="603738"/>
              </a:xfrm>
              <a:prstGeom prst="rect">
                <a:avLst/>
              </a:prstGeom>
              <a:noFill/>
            </p:spPr>
            <p:txBody>
              <a:bodyPr wrap="square" lIns="0" tIns="45720" rIns="0" bIns="45720" rtlCol="0" anchor="t">
                <a:sp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rPr>
                  <a:t>User &amp; Device</a:t>
                </a:r>
              </a:p>
            </p:txBody>
          </p:sp>
        </p:grpSp>
        <p:cxnSp>
          <p:nvCxnSpPr>
            <p:cNvPr id="547" name="Straight Connector 546">
              <a:extLst>
                <a:ext uri="{FF2B5EF4-FFF2-40B4-BE49-F238E27FC236}">
                  <a16:creationId xmlns:a16="http://schemas.microsoft.com/office/drawing/2014/main" id="{1B27F0CD-CA2B-4C93-34F2-5F61BEFAB0F1}"/>
                </a:ext>
              </a:extLst>
            </p:cNvPr>
            <p:cNvCxnSpPr/>
            <p:nvPr/>
          </p:nvCxnSpPr>
          <p:spPr>
            <a:xfrm flipV="1">
              <a:off x="1681675" y="4327940"/>
              <a:ext cx="0" cy="1515737"/>
            </a:xfrm>
            <a:prstGeom prst="line">
              <a:avLst/>
            </a:prstGeom>
            <a:noFill/>
            <a:ln w="6350" cap="flat" cmpd="sng" algn="ctr">
              <a:solidFill>
                <a:srgbClr val="282828">
                  <a:shade val="95000"/>
                  <a:satMod val="105000"/>
                </a:srgbClr>
              </a:solidFill>
              <a:prstDash val="solid"/>
            </a:ln>
            <a:effectLst/>
          </p:spPr>
        </p:cxnSp>
        <p:cxnSp>
          <p:nvCxnSpPr>
            <p:cNvPr id="548" name="Straight Connector 547">
              <a:extLst>
                <a:ext uri="{FF2B5EF4-FFF2-40B4-BE49-F238E27FC236}">
                  <a16:creationId xmlns:a16="http://schemas.microsoft.com/office/drawing/2014/main" id="{42A6F668-B452-AE31-8290-B7F3CEB74618}"/>
                </a:ext>
              </a:extLst>
            </p:cNvPr>
            <p:cNvCxnSpPr/>
            <p:nvPr/>
          </p:nvCxnSpPr>
          <p:spPr>
            <a:xfrm flipV="1">
              <a:off x="2660940" y="4327940"/>
              <a:ext cx="0" cy="1515737"/>
            </a:xfrm>
            <a:prstGeom prst="line">
              <a:avLst/>
            </a:prstGeom>
            <a:noFill/>
            <a:ln w="6350" cap="flat" cmpd="sng" algn="ctr">
              <a:solidFill>
                <a:srgbClr val="282828">
                  <a:shade val="95000"/>
                  <a:satMod val="105000"/>
                </a:srgbClr>
              </a:solidFill>
              <a:prstDash val="solid"/>
            </a:ln>
            <a:effectLst/>
          </p:spPr>
        </p:cxnSp>
        <p:cxnSp>
          <p:nvCxnSpPr>
            <p:cNvPr id="549" name="Straight Connector 548">
              <a:extLst>
                <a:ext uri="{FF2B5EF4-FFF2-40B4-BE49-F238E27FC236}">
                  <a16:creationId xmlns:a16="http://schemas.microsoft.com/office/drawing/2014/main" id="{9A0808C6-EAC4-A942-2182-F0325BEEE686}"/>
                </a:ext>
              </a:extLst>
            </p:cNvPr>
            <p:cNvCxnSpPr/>
            <p:nvPr/>
          </p:nvCxnSpPr>
          <p:spPr>
            <a:xfrm flipV="1">
              <a:off x="4016118" y="4327940"/>
              <a:ext cx="0" cy="1515737"/>
            </a:xfrm>
            <a:prstGeom prst="line">
              <a:avLst/>
            </a:prstGeom>
            <a:noFill/>
            <a:ln w="6350" cap="flat" cmpd="sng" algn="ctr">
              <a:solidFill>
                <a:srgbClr val="282828">
                  <a:shade val="95000"/>
                  <a:satMod val="105000"/>
                </a:srgbClr>
              </a:solidFill>
              <a:prstDash val="solid"/>
            </a:ln>
            <a:effectLst/>
          </p:spPr>
        </p:cxnSp>
        <p:cxnSp>
          <p:nvCxnSpPr>
            <p:cNvPr id="550" name="Straight Connector 549">
              <a:extLst>
                <a:ext uri="{FF2B5EF4-FFF2-40B4-BE49-F238E27FC236}">
                  <a16:creationId xmlns:a16="http://schemas.microsoft.com/office/drawing/2014/main" id="{05FDB9CD-D9C3-DF0E-F44B-4929F66BDD3E}"/>
                </a:ext>
              </a:extLst>
            </p:cNvPr>
            <p:cNvCxnSpPr/>
            <p:nvPr/>
          </p:nvCxnSpPr>
          <p:spPr>
            <a:xfrm flipV="1">
              <a:off x="5846787" y="4327940"/>
              <a:ext cx="0" cy="1515737"/>
            </a:xfrm>
            <a:prstGeom prst="line">
              <a:avLst/>
            </a:prstGeom>
            <a:noFill/>
            <a:ln w="6350" cap="flat" cmpd="sng" algn="ctr">
              <a:solidFill>
                <a:srgbClr val="282828">
                  <a:shade val="95000"/>
                  <a:satMod val="105000"/>
                </a:srgbClr>
              </a:solidFill>
              <a:prstDash val="solid"/>
            </a:ln>
            <a:effectLst/>
          </p:spPr>
        </p:cxnSp>
        <p:cxnSp>
          <p:nvCxnSpPr>
            <p:cNvPr id="551" name="Straight Connector 550">
              <a:extLst>
                <a:ext uri="{FF2B5EF4-FFF2-40B4-BE49-F238E27FC236}">
                  <a16:creationId xmlns:a16="http://schemas.microsoft.com/office/drawing/2014/main" id="{F4822745-C470-0E15-863D-1FB3153828B6}"/>
                </a:ext>
              </a:extLst>
            </p:cNvPr>
            <p:cNvCxnSpPr/>
            <p:nvPr/>
          </p:nvCxnSpPr>
          <p:spPr>
            <a:xfrm flipV="1">
              <a:off x="7677455" y="4327940"/>
              <a:ext cx="0" cy="1515737"/>
            </a:xfrm>
            <a:prstGeom prst="line">
              <a:avLst/>
            </a:prstGeom>
            <a:noFill/>
            <a:ln w="6350" cap="flat" cmpd="sng" algn="ctr">
              <a:solidFill>
                <a:srgbClr val="282828">
                  <a:shade val="95000"/>
                  <a:satMod val="105000"/>
                </a:srgbClr>
              </a:solidFill>
              <a:prstDash val="solid"/>
            </a:ln>
            <a:effectLst/>
          </p:spPr>
        </p:cxnSp>
        <p:cxnSp>
          <p:nvCxnSpPr>
            <p:cNvPr id="552" name="Straight Connector 551">
              <a:extLst>
                <a:ext uri="{FF2B5EF4-FFF2-40B4-BE49-F238E27FC236}">
                  <a16:creationId xmlns:a16="http://schemas.microsoft.com/office/drawing/2014/main" id="{7E186B97-DD9D-C49B-EF16-4300CC2B21A9}"/>
                </a:ext>
              </a:extLst>
            </p:cNvPr>
            <p:cNvCxnSpPr/>
            <p:nvPr/>
          </p:nvCxnSpPr>
          <p:spPr>
            <a:xfrm flipV="1">
              <a:off x="8356134" y="4327940"/>
              <a:ext cx="0" cy="1515737"/>
            </a:xfrm>
            <a:prstGeom prst="line">
              <a:avLst/>
            </a:prstGeom>
            <a:noFill/>
            <a:ln w="6350" cap="flat" cmpd="sng" algn="ctr">
              <a:solidFill>
                <a:srgbClr val="282828">
                  <a:shade val="95000"/>
                  <a:satMod val="105000"/>
                </a:srgbClr>
              </a:solidFill>
              <a:prstDash val="solid"/>
            </a:ln>
            <a:effectLst/>
          </p:spPr>
        </p:cxnSp>
        <p:cxnSp>
          <p:nvCxnSpPr>
            <p:cNvPr id="553" name="Straight Connector 552">
              <a:extLst>
                <a:ext uri="{FF2B5EF4-FFF2-40B4-BE49-F238E27FC236}">
                  <a16:creationId xmlns:a16="http://schemas.microsoft.com/office/drawing/2014/main" id="{1ED3479A-1E55-C169-EF54-521DAB37E20E}"/>
                </a:ext>
              </a:extLst>
            </p:cNvPr>
            <p:cNvCxnSpPr/>
            <p:nvPr/>
          </p:nvCxnSpPr>
          <p:spPr>
            <a:xfrm flipV="1">
              <a:off x="381406" y="4327940"/>
              <a:ext cx="0" cy="1515737"/>
            </a:xfrm>
            <a:prstGeom prst="line">
              <a:avLst/>
            </a:prstGeom>
            <a:noFill/>
            <a:ln w="6350" cap="flat" cmpd="sng" algn="ctr">
              <a:solidFill>
                <a:srgbClr val="282828">
                  <a:shade val="95000"/>
                  <a:satMod val="105000"/>
                </a:srgbClr>
              </a:solidFill>
              <a:prstDash val="solid"/>
            </a:ln>
            <a:effectLst/>
          </p:spPr>
        </p:cxnSp>
        <p:cxnSp>
          <p:nvCxnSpPr>
            <p:cNvPr id="554" name="Straight Connector 553">
              <a:extLst>
                <a:ext uri="{FF2B5EF4-FFF2-40B4-BE49-F238E27FC236}">
                  <a16:creationId xmlns:a16="http://schemas.microsoft.com/office/drawing/2014/main" id="{C6C98CFB-0CC4-20C8-2DA9-960FC94120FE}"/>
                </a:ext>
              </a:extLst>
            </p:cNvPr>
            <p:cNvCxnSpPr/>
            <p:nvPr/>
          </p:nvCxnSpPr>
          <p:spPr>
            <a:xfrm flipV="1">
              <a:off x="9453898" y="4327940"/>
              <a:ext cx="0" cy="1515737"/>
            </a:xfrm>
            <a:prstGeom prst="line">
              <a:avLst/>
            </a:prstGeom>
            <a:noFill/>
            <a:ln w="6350" cap="flat" cmpd="sng" algn="ctr">
              <a:solidFill>
                <a:srgbClr val="282828">
                  <a:shade val="95000"/>
                  <a:satMod val="105000"/>
                </a:srgbClr>
              </a:solidFill>
              <a:prstDash val="solid"/>
            </a:ln>
            <a:effectLst/>
          </p:spPr>
        </p:cxnSp>
        <p:sp>
          <p:nvSpPr>
            <p:cNvPr id="555" name="TextBox 554">
              <a:extLst>
                <a:ext uri="{FF2B5EF4-FFF2-40B4-BE49-F238E27FC236}">
                  <a16:creationId xmlns:a16="http://schemas.microsoft.com/office/drawing/2014/main" id="{07055404-2167-193A-2A12-D97B703F8C4B}"/>
                </a:ext>
              </a:extLst>
            </p:cNvPr>
            <p:cNvSpPr txBox="1"/>
            <p:nvPr/>
          </p:nvSpPr>
          <p:spPr>
            <a:xfrm>
              <a:off x="5476277" y="4523933"/>
              <a:ext cx="3893070" cy="1865126"/>
            </a:xfrm>
            <a:prstGeom prst="rect">
              <a:avLst/>
            </a:prstGeom>
            <a:noFill/>
          </p:spPr>
          <p:txBody>
            <a:bodyPr wrap="square" lIns="0" tIns="45720" rIns="0" bIns="45720" rtlCol="0" anchor="t">
              <a:spAutoFit/>
            </a:bodyPr>
            <a:lstStyle/>
            <a:p>
              <a:pPr marL="0" marR="0" lvl="0" indent="0" algn="r" defTabSz="609570" eaLnBrk="1" fontAlgn="auto" latinLnBrk="0" hangingPunct="1">
                <a:lnSpc>
                  <a:spcPct val="90000"/>
                </a:lnSpc>
                <a:spcBef>
                  <a:spcPts val="0"/>
                </a:spcBef>
                <a:spcAft>
                  <a:spcPts val="0"/>
                </a:spcAft>
                <a:buClrTx/>
                <a:buSzTx/>
                <a:buFontTx/>
                <a:buNone/>
                <a:tabLst/>
                <a:defRPr/>
              </a:pPr>
              <a:endParaRPr kumimoji="0" lang="en-US" sz="1600" u="sng" strike="noStrike" kern="0" cap="none" spc="0" normalizeH="0" baseline="0" noProof="0">
                <a:ln>
                  <a:noFill/>
                </a:ln>
                <a:solidFill>
                  <a:srgbClr val="282828"/>
                </a:solidFill>
                <a:effectLst/>
                <a:uLnTx/>
                <a:uFillTx/>
                <a:latin typeface="Arial Narrow" panose="020B0604020202020204" pitchFamily="34" charset="0"/>
                <a:cs typeface="Arial Narrow" panose="020B0604020202020204" pitchFamily="34" charset="0"/>
              </a:endParaRP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Confidentiality &amp; Assurance Layer</a:t>
              </a: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Segmentation &amp; Isolation Layer</a:t>
              </a: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Enhanced Visibility &amp; Threat Detection Layer</a:t>
              </a: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DNS Protection Layer</a:t>
              </a: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App Protection &amp; Policy Enforcement Layer</a:t>
              </a: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Next Gen Firewall &amp; DDoS Protection Layer</a:t>
              </a:r>
            </a:p>
            <a:p>
              <a:pPr marL="0" marR="0" lvl="0" indent="0" algn="r" defTabSz="609570" eaLnBrk="1" fontAlgn="auto" latinLnBrk="0" hangingPunct="1">
                <a:lnSpc>
                  <a:spcPct val="90000"/>
                </a:lnSpc>
                <a:spcBef>
                  <a:spcPts val="0"/>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Arial Narrow" panose="020B0604020202020204" pitchFamily="34" charset="0"/>
                  <a:cs typeface="Arial Narrow" panose="020B0604020202020204" pitchFamily="34" charset="0"/>
                </a:rPr>
                <a:t>Advanced Malware Protection Layer</a:t>
              </a:r>
            </a:p>
          </p:txBody>
        </p:sp>
      </p:grpSp>
      <p:sp>
        <p:nvSpPr>
          <p:cNvPr id="563" name="TextBox 562">
            <a:extLst>
              <a:ext uri="{FF2B5EF4-FFF2-40B4-BE49-F238E27FC236}">
                <a16:creationId xmlns:a16="http://schemas.microsoft.com/office/drawing/2014/main" id="{C80A40CE-3095-07AF-A014-B5AC2EF6113F}"/>
              </a:ext>
            </a:extLst>
          </p:cNvPr>
          <p:cNvSpPr txBox="1"/>
          <p:nvPr/>
        </p:nvSpPr>
        <p:spPr>
          <a:xfrm>
            <a:off x="2760059" y="1099013"/>
            <a:ext cx="1398808" cy="313932"/>
          </a:xfrm>
          <a:prstGeom prst="rect">
            <a:avLst/>
          </a:prstGeom>
          <a:noFill/>
        </p:spPr>
        <p:txBody>
          <a:bodyPr wrap="square" lIns="0" tIns="45720" rIns="0" bIns="45720" rtlCol="0" anchor="b">
            <a:spAutoFit/>
          </a:bodyPr>
          <a:lstStyle/>
          <a:p>
            <a:pPr algn="ctr" defTabSz="609570" fontAlgn="auto">
              <a:lnSpc>
                <a:spcPct val="90000"/>
              </a:lnSpc>
              <a:spcBef>
                <a:spcPts val="0"/>
              </a:spcBef>
              <a:spcAft>
                <a:spcPts val="0"/>
              </a:spcAft>
              <a:defRPr/>
            </a:pPr>
            <a:r>
              <a:rPr lang="en-US" sz="1600" b="1">
                <a:solidFill>
                  <a:srgbClr val="282828"/>
                </a:solidFill>
                <a:latin typeface="Arial" panose="020B0604020202020204" pitchFamily="34" charset="0"/>
                <a:cs typeface="Arial" panose="020B0604020202020204" pitchFamily="34" charset="0"/>
              </a:rPr>
              <a:t>RAN</a:t>
            </a:r>
          </a:p>
        </p:txBody>
      </p:sp>
      <p:sp>
        <p:nvSpPr>
          <p:cNvPr id="564" name="TextBox 563">
            <a:extLst>
              <a:ext uri="{FF2B5EF4-FFF2-40B4-BE49-F238E27FC236}">
                <a16:creationId xmlns:a16="http://schemas.microsoft.com/office/drawing/2014/main" id="{8154D175-C539-23AF-C552-B613DB9D13BE}"/>
              </a:ext>
            </a:extLst>
          </p:cNvPr>
          <p:cNvSpPr txBox="1"/>
          <p:nvPr/>
        </p:nvSpPr>
        <p:spPr>
          <a:xfrm>
            <a:off x="5055400" y="1099013"/>
            <a:ext cx="1493635" cy="313932"/>
          </a:xfrm>
          <a:prstGeom prst="rect">
            <a:avLst/>
          </a:prstGeom>
          <a:noFill/>
        </p:spPr>
        <p:txBody>
          <a:bodyPr wrap="square" lIns="0" tIns="45720" rIns="0" bIns="45720" rtlCol="0" anchor="b">
            <a:spAutoFit/>
          </a:bodyPr>
          <a:lstStyle/>
          <a:p>
            <a:pPr algn="ctr" defTabSz="609570" fontAlgn="auto">
              <a:lnSpc>
                <a:spcPct val="90000"/>
              </a:lnSpc>
              <a:spcBef>
                <a:spcPts val="0"/>
              </a:spcBef>
              <a:spcAft>
                <a:spcPts val="0"/>
              </a:spcAft>
              <a:defRPr/>
            </a:pPr>
            <a:r>
              <a:rPr lang="en-US" sz="1600" b="1">
                <a:solidFill>
                  <a:srgbClr val="282828"/>
                </a:solidFill>
                <a:latin typeface="Arial" panose="020B0604020202020204" pitchFamily="34" charset="0"/>
                <a:cs typeface="Arial" panose="020B0604020202020204" pitchFamily="34" charset="0"/>
              </a:rPr>
              <a:t>Transport</a:t>
            </a:r>
          </a:p>
        </p:txBody>
      </p:sp>
      <p:sp>
        <p:nvSpPr>
          <p:cNvPr id="565" name="TextBox 564">
            <a:extLst>
              <a:ext uri="{FF2B5EF4-FFF2-40B4-BE49-F238E27FC236}">
                <a16:creationId xmlns:a16="http://schemas.microsoft.com/office/drawing/2014/main" id="{C379901D-1C9D-4B6F-65F8-EFBEAFF71129}"/>
              </a:ext>
            </a:extLst>
          </p:cNvPr>
          <p:cNvSpPr txBox="1"/>
          <p:nvPr/>
        </p:nvSpPr>
        <p:spPr>
          <a:xfrm>
            <a:off x="7355202" y="1099013"/>
            <a:ext cx="1287177" cy="313932"/>
          </a:xfrm>
          <a:prstGeom prst="rect">
            <a:avLst/>
          </a:prstGeom>
          <a:noFill/>
        </p:spPr>
        <p:txBody>
          <a:bodyPr wrap="square" lIns="0" tIns="45720" rIns="0" bIns="45720" rtlCol="0" anchor="b">
            <a:spAutoFit/>
          </a:bodyPr>
          <a:lstStyle/>
          <a:p>
            <a:pPr algn="ctr" defTabSz="609570" fontAlgn="auto">
              <a:lnSpc>
                <a:spcPct val="90000"/>
              </a:lnSpc>
              <a:spcBef>
                <a:spcPts val="0"/>
              </a:spcBef>
              <a:spcAft>
                <a:spcPts val="0"/>
              </a:spcAft>
              <a:defRPr/>
            </a:pPr>
            <a:r>
              <a:rPr lang="en-US" sz="1600" b="1">
                <a:solidFill>
                  <a:srgbClr val="282828"/>
                </a:solidFill>
                <a:latin typeface="Arial" panose="020B0604020202020204" pitchFamily="34" charset="0"/>
                <a:cs typeface="Arial" panose="020B0604020202020204" pitchFamily="34" charset="0"/>
              </a:rPr>
              <a:t>Cloud Core</a:t>
            </a:r>
          </a:p>
        </p:txBody>
      </p:sp>
      <p:sp>
        <p:nvSpPr>
          <p:cNvPr id="566" name="TextBox 565">
            <a:extLst>
              <a:ext uri="{FF2B5EF4-FFF2-40B4-BE49-F238E27FC236}">
                <a16:creationId xmlns:a16="http://schemas.microsoft.com/office/drawing/2014/main" id="{2ABD767E-0000-D001-4FC7-7DA30F485223}"/>
              </a:ext>
            </a:extLst>
          </p:cNvPr>
          <p:cNvSpPr txBox="1"/>
          <p:nvPr/>
        </p:nvSpPr>
        <p:spPr>
          <a:xfrm>
            <a:off x="9235892" y="1099013"/>
            <a:ext cx="1005370" cy="313932"/>
          </a:xfrm>
          <a:prstGeom prst="rect">
            <a:avLst/>
          </a:prstGeom>
          <a:noFill/>
        </p:spPr>
        <p:txBody>
          <a:bodyPr wrap="square" lIns="0" tIns="45720" rIns="0" bIns="45720" rtlCol="0" anchor="b">
            <a:spAutoFit/>
          </a:bodyPr>
          <a:lstStyle/>
          <a:p>
            <a:pPr algn="ctr" defTabSz="609570" fontAlgn="auto">
              <a:lnSpc>
                <a:spcPct val="90000"/>
              </a:lnSpc>
              <a:spcBef>
                <a:spcPts val="0"/>
              </a:spcBef>
              <a:spcAft>
                <a:spcPts val="0"/>
              </a:spcAft>
              <a:defRPr/>
            </a:pPr>
            <a:r>
              <a:rPr lang="en-US" sz="1600" b="1">
                <a:solidFill>
                  <a:srgbClr val="282828"/>
                </a:solidFill>
                <a:latin typeface="Arial" panose="020B0604020202020204" pitchFamily="34" charset="0"/>
                <a:cs typeface="Arial" panose="020B0604020202020204" pitchFamily="34" charset="0"/>
              </a:rPr>
              <a:t>Services</a:t>
            </a:r>
          </a:p>
        </p:txBody>
      </p:sp>
      <p:sp>
        <p:nvSpPr>
          <p:cNvPr id="567" name="TextBox 566">
            <a:extLst>
              <a:ext uri="{FF2B5EF4-FFF2-40B4-BE49-F238E27FC236}">
                <a16:creationId xmlns:a16="http://schemas.microsoft.com/office/drawing/2014/main" id="{99A7C4B1-EA01-1077-DDBE-036DB59F171E}"/>
              </a:ext>
            </a:extLst>
          </p:cNvPr>
          <p:cNvSpPr txBox="1"/>
          <p:nvPr/>
        </p:nvSpPr>
        <p:spPr>
          <a:xfrm>
            <a:off x="1354543" y="1099013"/>
            <a:ext cx="1317321" cy="535531"/>
          </a:xfrm>
          <a:prstGeom prst="rect">
            <a:avLst/>
          </a:prstGeom>
          <a:noFill/>
        </p:spPr>
        <p:txBody>
          <a:bodyPr wrap="square" lIns="0" tIns="45720" rIns="0" bIns="45720" rtlCol="0" anchor="b">
            <a:spAutoFit/>
          </a:bodyPr>
          <a:lstStyle/>
          <a:p>
            <a:pPr algn="ctr" defTabSz="609570" fontAlgn="auto">
              <a:lnSpc>
                <a:spcPct val="90000"/>
              </a:lnSpc>
              <a:spcBef>
                <a:spcPts val="0"/>
              </a:spcBef>
              <a:spcAft>
                <a:spcPts val="0"/>
              </a:spcAft>
              <a:defRPr/>
            </a:pPr>
            <a:r>
              <a:rPr lang="en-US" sz="1600" b="1">
                <a:solidFill>
                  <a:srgbClr val="282828"/>
                </a:solidFill>
                <a:latin typeface="Arial" panose="020B0604020202020204" pitchFamily="34" charset="0"/>
                <a:cs typeface="Arial" panose="020B0604020202020204" pitchFamily="34" charset="0"/>
              </a:rPr>
              <a:t>Users &amp; Things</a:t>
            </a:r>
          </a:p>
        </p:txBody>
      </p:sp>
      <p:sp>
        <p:nvSpPr>
          <p:cNvPr id="719" name="TextBox 718">
            <a:extLst>
              <a:ext uri="{FF2B5EF4-FFF2-40B4-BE49-F238E27FC236}">
                <a16:creationId xmlns:a16="http://schemas.microsoft.com/office/drawing/2014/main" id="{816799E5-B8D1-8F7D-BDC7-184F0A77229A}"/>
              </a:ext>
            </a:extLst>
          </p:cNvPr>
          <p:cNvSpPr txBox="1"/>
          <p:nvPr/>
        </p:nvSpPr>
        <p:spPr>
          <a:xfrm rot="5400000">
            <a:off x="9552361" y="5049322"/>
            <a:ext cx="2470611" cy="369332"/>
          </a:xfrm>
          <a:prstGeom prst="rect">
            <a:avLst/>
          </a:prstGeom>
          <a:noFill/>
        </p:spPr>
        <p:txBody>
          <a:bodyPr wrap="square" lIns="0" tIns="45720" rIns="0" bIns="45720" rtlCol="0" anchor="t">
            <a:spAutoFit/>
          </a:bodyPr>
          <a:lstStyle/>
          <a:p>
            <a:pPr defTabSz="609570" fontAlgn="auto">
              <a:lnSpc>
                <a:spcPct val="90000"/>
              </a:lnSpc>
              <a:spcBef>
                <a:spcPts val="0"/>
              </a:spcBef>
              <a:spcAft>
                <a:spcPts val="0"/>
              </a:spcAft>
              <a:defRPr/>
            </a:pPr>
            <a:r>
              <a:rPr lang="en-US" sz="2000" b="1">
                <a:solidFill>
                  <a:srgbClr val="282828"/>
                </a:solidFill>
                <a:latin typeface="Arial" panose="020B0604020202020204" pitchFamily="34" charset="0"/>
                <a:cs typeface="Arial" panose="020B0604020202020204" pitchFamily="34" charset="0"/>
              </a:rPr>
              <a:t>Full Stack Visibility</a:t>
            </a:r>
          </a:p>
        </p:txBody>
      </p:sp>
      <p:grpSp>
        <p:nvGrpSpPr>
          <p:cNvPr id="720" name="Group 719">
            <a:extLst>
              <a:ext uri="{FF2B5EF4-FFF2-40B4-BE49-F238E27FC236}">
                <a16:creationId xmlns:a16="http://schemas.microsoft.com/office/drawing/2014/main" id="{DB7AE6C3-1520-6DD3-F56E-A91F5D915552}"/>
              </a:ext>
            </a:extLst>
          </p:cNvPr>
          <p:cNvGrpSpPr/>
          <p:nvPr/>
        </p:nvGrpSpPr>
        <p:grpSpPr>
          <a:xfrm>
            <a:off x="1328521" y="765349"/>
            <a:ext cx="9072493" cy="313932"/>
            <a:chOff x="1577467" y="1516364"/>
            <a:chExt cx="9072493" cy="313932"/>
          </a:xfrm>
        </p:grpSpPr>
        <p:sp>
          <p:nvSpPr>
            <p:cNvPr id="721" name="Rectangle: Rounded Corners 193">
              <a:extLst>
                <a:ext uri="{FF2B5EF4-FFF2-40B4-BE49-F238E27FC236}">
                  <a16:creationId xmlns:a16="http://schemas.microsoft.com/office/drawing/2014/main" id="{2FEA348E-DCAF-6DDD-44FD-16ED2C92D137}"/>
                </a:ext>
              </a:extLst>
            </p:cNvPr>
            <p:cNvSpPr/>
            <p:nvPr/>
          </p:nvSpPr>
          <p:spPr>
            <a:xfrm>
              <a:off x="1577467" y="1516779"/>
              <a:ext cx="1366887" cy="313103"/>
            </a:xfrm>
            <a:prstGeom prst="roundRect">
              <a:avLst/>
            </a:prstGeom>
            <a:solidFill>
              <a:srgbClr val="13284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endParaRPr>
            </a:p>
          </p:txBody>
        </p:sp>
        <p:sp>
          <p:nvSpPr>
            <p:cNvPr id="722" name="Rectangle: Rounded Corners 194">
              <a:extLst>
                <a:ext uri="{FF2B5EF4-FFF2-40B4-BE49-F238E27FC236}">
                  <a16:creationId xmlns:a16="http://schemas.microsoft.com/office/drawing/2014/main" id="{B44D2DA8-34A2-E18F-2058-27805E2346ED}"/>
                </a:ext>
              </a:extLst>
            </p:cNvPr>
            <p:cNvSpPr/>
            <p:nvPr/>
          </p:nvSpPr>
          <p:spPr>
            <a:xfrm>
              <a:off x="9283073" y="1516779"/>
              <a:ext cx="1366887" cy="313103"/>
            </a:xfrm>
            <a:prstGeom prst="roundRect">
              <a:avLst/>
            </a:prstGeom>
            <a:solidFill>
              <a:srgbClr val="01BCE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endParaRPr>
            </a:p>
          </p:txBody>
        </p:sp>
        <p:sp>
          <p:nvSpPr>
            <p:cNvPr id="723" name="TextBox 722">
              <a:extLst>
                <a:ext uri="{FF2B5EF4-FFF2-40B4-BE49-F238E27FC236}">
                  <a16:creationId xmlns:a16="http://schemas.microsoft.com/office/drawing/2014/main" id="{B68401FE-61FA-72A2-D6B6-30515CFF4286}"/>
                </a:ext>
              </a:extLst>
            </p:cNvPr>
            <p:cNvSpPr txBox="1"/>
            <p:nvPr/>
          </p:nvSpPr>
          <p:spPr>
            <a:xfrm>
              <a:off x="1943819" y="1516364"/>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Workforce</a:t>
              </a:r>
            </a:p>
          </p:txBody>
        </p:sp>
        <p:grpSp>
          <p:nvGrpSpPr>
            <p:cNvPr id="724" name="Group 723">
              <a:extLst>
                <a:ext uri="{FF2B5EF4-FFF2-40B4-BE49-F238E27FC236}">
                  <a16:creationId xmlns:a16="http://schemas.microsoft.com/office/drawing/2014/main" id="{D160C65F-57C1-C50A-8B5D-501E0DF708D0}"/>
                </a:ext>
              </a:extLst>
            </p:cNvPr>
            <p:cNvGrpSpPr/>
            <p:nvPr/>
          </p:nvGrpSpPr>
          <p:grpSpPr>
            <a:xfrm>
              <a:off x="2979743" y="1516364"/>
              <a:ext cx="6267941" cy="313932"/>
              <a:chOff x="2979754" y="1516364"/>
              <a:chExt cx="6169640" cy="313932"/>
            </a:xfrm>
          </p:grpSpPr>
          <p:sp>
            <p:nvSpPr>
              <p:cNvPr id="726" name="Rectangle: Rounded Corners 198">
                <a:extLst>
                  <a:ext uri="{FF2B5EF4-FFF2-40B4-BE49-F238E27FC236}">
                    <a16:creationId xmlns:a16="http://schemas.microsoft.com/office/drawing/2014/main" id="{4F9B1651-CCC9-978A-36A1-4B1E72B666BA}"/>
                  </a:ext>
                </a:extLst>
              </p:cNvPr>
              <p:cNvSpPr/>
              <p:nvPr/>
            </p:nvSpPr>
            <p:spPr>
              <a:xfrm>
                <a:off x="2979754" y="1516779"/>
                <a:ext cx="6169640" cy="313103"/>
              </a:xfrm>
              <a:prstGeom prst="roundRect">
                <a:avLst/>
              </a:prstGeom>
              <a:solidFill>
                <a:srgbClr val="6EBE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5073"/>
                  </a:solidFill>
                  <a:effectLst/>
                  <a:uLnTx/>
                  <a:uFillTx/>
                  <a:latin typeface="Arial" panose="020B0604020202020204" pitchFamily="34" charset="0"/>
                  <a:cs typeface="Arial" panose="020B0604020202020204" pitchFamily="34" charset="0"/>
                </a:endParaRPr>
              </a:p>
            </p:txBody>
          </p:sp>
          <p:sp>
            <p:nvSpPr>
              <p:cNvPr id="727" name="TextBox 726">
                <a:extLst>
                  <a:ext uri="{FF2B5EF4-FFF2-40B4-BE49-F238E27FC236}">
                    <a16:creationId xmlns:a16="http://schemas.microsoft.com/office/drawing/2014/main" id="{40686C5D-FF33-6A7C-F564-4621DD90B915}"/>
                  </a:ext>
                </a:extLst>
              </p:cNvPr>
              <p:cNvSpPr txBox="1"/>
              <p:nvPr/>
            </p:nvSpPr>
            <p:spPr>
              <a:xfrm>
                <a:off x="5744534" y="1516364"/>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Workplace</a:t>
                </a:r>
              </a:p>
            </p:txBody>
          </p:sp>
        </p:grpSp>
        <p:sp>
          <p:nvSpPr>
            <p:cNvPr id="725" name="TextBox 724">
              <a:extLst>
                <a:ext uri="{FF2B5EF4-FFF2-40B4-BE49-F238E27FC236}">
                  <a16:creationId xmlns:a16="http://schemas.microsoft.com/office/drawing/2014/main" id="{396154AA-867C-40D2-56C8-B4277E40CB68}"/>
                </a:ext>
              </a:extLst>
            </p:cNvPr>
            <p:cNvSpPr txBox="1"/>
            <p:nvPr/>
          </p:nvSpPr>
          <p:spPr>
            <a:xfrm>
              <a:off x="9646476" y="1516364"/>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Workload</a:t>
              </a:r>
            </a:p>
          </p:txBody>
        </p:sp>
      </p:grpSp>
      <p:grpSp>
        <p:nvGrpSpPr>
          <p:cNvPr id="186" name="Group 185">
            <a:extLst>
              <a:ext uri="{FF2B5EF4-FFF2-40B4-BE49-F238E27FC236}">
                <a16:creationId xmlns:a16="http://schemas.microsoft.com/office/drawing/2014/main" id="{F0B32143-FDDE-32E5-0A6E-2D612A714343}"/>
              </a:ext>
            </a:extLst>
          </p:cNvPr>
          <p:cNvGrpSpPr/>
          <p:nvPr/>
        </p:nvGrpSpPr>
        <p:grpSpPr>
          <a:xfrm>
            <a:off x="667537" y="1446819"/>
            <a:ext cx="10656204" cy="2727124"/>
            <a:chOff x="564215" y="3438865"/>
            <a:chExt cx="10656204" cy="2727124"/>
          </a:xfrm>
        </p:grpSpPr>
        <p:grpSp>
          <p:nvGrpSpPr>
            <p:cNvPr id="187" name="Group 186">
              <a:extLst>
                <a:ext uri="{FF2B5EF4-FFF2-40B4-BE49-F238E27FC236}">
                  <a16:creationId xmlns:a16="http://schemas.microsoft.com/office/drawing/2014/main" id="{B957AA91-3A33-519F-1F58-4A3ED20E2926}"/>
                </a:ext>
              </a:extLst>
            </p:cNvPr>
            <p:cNvGrpSpPr/>
            <p:nvPr/>
          </p:nvGrpSpPr>
          <p:grpSpPr>
            <a:xfrm>
              <a:off x="564215" y="3438865"/>
              <a:ext cx="1097280" cy="2450125"/>
              <a:chOff x="971581" y="3438865"/>
              <a:chExt cx="1097280" cy="2450125"/>
            </a:xfrm>
          </p:grpSpPr>
          <p:sp>
            <p:nvSpPr>
              <p:cNvPr id="235" name="TextBox 234">
                <a:extLst>
                  <a:ext uri="{FF2B5EF4-FFF2-40B4-BE49-F238E27FC236}">
                    <a16:creationId xmlns:a16="http://schemas.microsoft.com/office/drawing/2014/main" id="{138B7B8D-E585-8E1F-773D-A1101E9334F5}"/>
                  </a:ext>
                </a:extLst>
              </p:cNvPr>
              <p:cNvSpPr txBox="1"/>
              <p:nvPr/>
            </p:nvSpPr>
            <p:spPr>
              <a:xfrm>
                <a:off x="1063021" y="3902007"/>
                <a:ext cx="914400" cy="369332"/>
              </a:xfrm>
              <a:prstGeom prst="rect">
                <a:avLst/>
              </a:prstGeom>
              <a:noFill/>
            </p:spPr>
            <p:txBody>
              <a:bodyPr wrap="none" rtlCol="0">
                <a:noAutofit/>
              </a:bodyPr>
              <a:lstStyle/>
              <a:p>
                <a:pPr algn="ctr" defTabSz="457178" fontAlgn="auto">
                  <a:spcBef>
                    <a:spcPts val="0"/>
                  </a:spcBef>
                  <a:spcAft>
                    <a:spcPts val="0"/>
                  </a:spcAft>
                  <a:defRPr/>
                </a:pPr>
                <a:r>
                  <a:rPr lang="en-US" sz="1800" b="1">
                    <a:solidFill>
                      <a:srgbClr val="FBAB2C"/>
                    </a:solidFill>
                    <a:effectLst>
                      <a:glow>
                        <a:srgbClr val="000000"/>
                      </a:glow>
                    </a:effectLst>
                    <a:latin typeface="Arial" panose="020B0604020202020204" pitchFamily="34" charset="0"/>
                    <a:ea typeface="ＭＳ Ｐゴシック" charset="0"/>
                    <a:cs typeface="Arial" panose="020B0604020202020204" pitchFamily="34" charset="0"/>
                  </a:rPr>
                  <a:t>Devices</a:t>
                </a:r>
              </a:p>
            </p:txBody>
          </p:sp>
          <p:sp>
            <p:nvSpPr>
              <p:cNvPr id="236" name="TextBox 235">
                <a:extLst>
                  <a:ext uri="{FF2B5EF4-FFF2-40B4-BE49-F238E27FC236}">
                    <a16:creationId xmlns:a16="http://schemas.microsoft.com/office/drawing/2014/main" id="{5A288F2C-CE7E-9E33-E1B7-ACD7AD4C8522}"/>
                  </a:ext>
                </a:extLst>
              </p:cNvPr>
              <p:cNvSpPr txBox="1"/>
              <p:nvPr/>
            </p:nvSpPr>
            <p:spPr>
              <a:xfrm>
                <a:off x="971581" y="4965660"/>
                <a:ext cx="1097280" cy="923330"/>
              </a:xfrm>
              <a:prstGeom prst="rect">
                <a:avLst/>
              </a:prstGeom>
              <a:noFill/>
            </p:spPr>
            <p:txBody>
              <a:bodyPr wrap="none" rtlCol="0">
                <a:noAutofit/>
              </a:bodyPr>
              <a:lstStyle>
                <a:defPPr>
                  <a:defRPr lang="en-US"/>
                </a:defPPr>
                <a:lvl1pPr algn="ctr" defTabSz="609570">
                  <a:defRPr sz="1200">
                    <a:solidFill>
                      <a:srgbClr val="282828"/>
                    </a:solidFill>
                    <a:effectLst>
                      <a:glow>
                        <a:srgbClr val="000000"/>
                      </a:glow>
                    </a:effectLst>
                    <a:latin typeface="CiscoSansTT ExtraLight"/>
                  </a:defRPr>
                </a:lvl1pPr>
              </a:lstStyle>
              <a:p>
                <a:pPr defTabSz="457178" fontAlgn="auto">
                  <a:spcBef>
                    <a:spcPts val="0"/>
                  </a:spcBef>
                  <a:spcAft>
                    <a:spcPts val="0"/>
                  </a:spcAft>
                </a:pPr>
                <a:r>
                  <a:rPr lang="en-US" sz="1800" b="1">
                    <a:solidFill>
                      <a:srgbClr val="FBAB2C"/>
                    </a:solidFill>
                    <a:latin typeface="Arial" panose="020B0604020202020204" pitchFamily="34" charset="0"/>
                    <a:ea typeface="ＭＳ Ｐゴシック" charset="0"/>
                    <a:cs typeface="Arial" panose="020B0604020202020204" pitchFamily="34" charset="0"/>
                  </a:rPr>
                  <a:t>Endpoints</a:t>
                </a:r>
                <a:br>
                  <a:rPr lang="en-US" sz="1800" b="1">
                    <a:solidFill>
                      <a:srgbClr val="FBAB2C"/>
                    </a:solidFill>
                    <a:latin typeface="Arial" panose="020B0604020202020204" pitchFamily="34" charset="0"/>
                    <a:ea typeface="ＭＳ Ｐゴシック" charset="0"/>
                    <a:cs typeface="Arial" panose="020B0604020202020204" pitchFamily="34" charset="0"/>
                  </a:rPr>
                </a:br>
                <a:r>
                  <a:rPr lang="en-US" sz="1800" b="1">
                    <a:solidFill>
                      <a:srgbClr val="FBAB2C"/>
                    </a:solidFill>
                    <a:latin typeface="Arial" panose="020B0604020202020204" pitchFamily="34" charset="0"/>
                    <a:ea typeface="ＭＳ Ｐゴシック" charset="0"/>
                    <a:cs typeface="Arial" panose="020B0604020202020204" pitchFamily="34" charset="0"/>
                  </a:rPr>
                  <a:t>Connected </a:t>
                </a:r>
              </a:p>
              <a:p>
                <a:pPr defTabSz="457178" fontAlgn="auto">
                  <a:spcBef>
                    <a:spcPts val="0"/>
                  </a:spcBef>
                  <a:spcAft>
                    <a:spcPts val="0"/>
                  </a:spcAft>
                </a:pPr>
                <a:r>
                  <a:rPr lang="en-US" sz="1800" b="1">
                    <a:solidFill>
                      <a:srgbClr val="FBAB2C"/>
                    </a:solidFill>
                    <a:latin typeface="Arial" panose="020B0604020202020204" pitchFamily="34" charset="0"/>
                    <a:ea typeface="ＭＳ Ｐゴシック" charset="0"/>
                    <a:cs typeface="Arial" panose="020B0604020202020204" pitchFamily="34" charset="0"/>
                  </a:rPr>
                  <a:t>via 5G</a:t>
                </a:r>
              </a:p>
            </p:txBody>
          </p:sp>
          <p:pic>
            <p:nvPicPr>
              <p:cNvPr id="237" name="Picture 236">
                <a:extLst>
                  <a:ext uri="{FF2B5EF4-FFF2-40B4-BE49-F238E27FC236}">
                    <a16:creationId xmlns:a16="http://schemas.microsoft.com/office/drawing/2014/main" id="{9268CCBA-4A37-B76F-4A36-500D25DCF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421" y="3438865"/>
                <a:ext cx="475488" cy="475488"/>
              </a:xfrm>
              <a:prstGeom prst="rect">
                <a:avLst/>
              </a:prstGeom>
            </p:spPr>
          </p:pic>
          <p:grpSp>
            <p:nvGrpSpPr>
              <p:cNvPr id="238" name="Group 237">
                <a:extLst>
                  <a:ext uri="{FF2B5EF4-FFF2-40B4-BE49-F238E27FC236}">
                    <a16:creationId xmlns:a16="http://schemas.microsoft.com/office/drawing/2014/main" id="{FE3BDAB3-90FE-347D-D7E2-F38A0CDA4FEE}"/>
                  </a:ext>
                </a:extLst>
              </p:cNvPr>
              <p:cNvGrpSpPr/>
              <p:nvPr/>
            </p:nvGrpSpPr>
            <p:grpSpPr>
              <a:xfrm>
                <a:off x="971581" y="4240132"/>
                <a:ext cx="1097280" cy="694944"/>
                <a:chOff x="1079924" y="4240132"/>
                <a:chExt cx="1097280" cy="694944"/>
              </a:xfrm>
            </p:grpSpPr>
            <p:sp>
              <p:nvSpPr>
                <p:cNvPr id="239" name="Rectangle: Rounded Corners 28">
                  <a:extLst>
                    <a:ext uri="{FF2B5EF4-FFF2-40B4-BE49-F238E27FC236}">
                      <a16:creationId xmlns:a16="http://schemas.microsoft.com/office/drawing/2014/main" id="{11048FFC-1E60-067C-D144-DB7E8C84C0C5}"/>
                    </a:ext>
                  </a:extLst>
                </p:cNvPr>
                <p:cNvSpPr/>
                <p:nvPr/>
              </p:nvSpPr>
              <p:spPr>
                <a:xfrm>
                  <a:off x="1079924" y="4240132"/>
                  <a:ext cx="1097280" cy="694944"/>
                </a:xfrm>
                <a:prstGeom prst="roundRect">
                  <a:avLst/>
                </a:prstGeom>
                <a:solidFill>
                  <a:srgbClr val="FFFFFF"/>
                </a:solidFill>
                <a:ln w="9525" cap="flat" cmpd="sng" algn="ctr">
                  <a:solidFill>
                    <a:srgbClr val="FBAB18"/>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pic>
              <p:nvPicPr>
                <p:cNvPr id="240" name="Graphic 239" descr="Wireless router">
                  <a:extLst>
                    <a:ext uri="{FF2B5EF4-FFF2-40B4-BE49-F238E27FC236}">
                      <a16:creationId xmlns:a16="http://schemas.microsoft.com/office/drawing/2014/main" id="{4F8CB1E3-56B0-1B70-E0EA-26A22DF68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4047" y="4397175"/>
                  <a:ext cx="380860" cy="380859"/>
                </a:xfrm>
                <a:prstGeom prst="rect">
                  <a:avLst/>
                </a:prstGeom>
              </p:spPr>
            </p:pic>
            <p:pic>
              <p:nvPicPr>
                <p:cNvPr id="241" name="Graphic 240">
                  <a:extLst>
                    <a:ext uri="{FF2B5EF4-FFF2-40B4-BE49-F238E27FC236}">
                      <a16:creationId xmlns:a16="http://schemas.microsoft.com/office/drawing/2014/main" id="{22F8FB6C-146F-CCBA-6349-9ED9D97861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6842" y="4422171"/>
                  <a:ext cx="186826" cy="330866"/>
                </a:xfrm>
                <a:prstGeom prst="rect">
                  <a:avLst/>
                </a:prstGeom>
              </p:spPr>
            </p:pic>
            <p:pic>
              <p:nvPicPr>
                <p:cNvPr id="242" name="Graphic 241">
                  <a:extLst>
                    <a:ext uri="{FF2B5EF4-FFF2-40B4-BE49-F238E27FC236}">
                      <a16:creationId xmlns:a16="http://schemas.microsoft.com/office/drawing/2014/main" id="{B48AC3C7-7954-A1A4-77FE-876AA4B157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8284" y="4428854"/>
                  <a:ext cx="351640" cy="317500"/>
                </a:xfrm>
                <a:prstGeom prst="rect">
                  <a:avLst/>
                </a:prstGeom>
              </p:spPr>
            </p:pic>
          </p:grpSp>
        </p:grpSp>
        <p:grpSp>
          <p:nvGrpSpPr>
            <p:cNvPr id="188" name="Group 187">
              <a:extLst>
                <a:ext uri="{FF2B5EF4-FFF2-40B4-BE49-F238E27FC236}">
                  <a16:creationId xmlns:a16="http://schemas.microsoft.com/office/drawing/2014/main" id="{FA9FDF05-D758-C8F7-763D-E9318549D550}"/>
                </a:ext>
              </a:extLst>
            </p:cNvPr>
            <p:cNvGrpSpPr/>
            <p:nvPr/>
          </p:nvGrpSpPr>
          <p:grpSpPr>
            <a:xfrm>
              <a:off x="5343676" y="3438865"/>
              <a:ext cx="1097280" cy="2727124"/>
              <a:chOff x="5277690" y="3438865"/>
              <a:chExt cx="1097280" cy="2727124"/>
            </a:xfrm>
          </p:grpSpPr>
          <p:sp>
            <p:nvSpPr>
              <p:cNvPr id="228" name="TextBox 227">
                <a:extLst>
                  <a:ext uri="{FF2B5EF4-FFF2-40B4-BE49-F238E27FC236}">
                    <a16:creationId xmlns:a16="http://schemas.microsoft.com/office/drawing/2014/main" id="{F5B9BF06-B5B9-6515-7EA8-151C718CF49D}"/>
                  </a:ext>
                </a:extLst>
              </p:cNvPr>
              <p:cNvSpPr txBox="1"/>
              <p:nvPr/>
            </p:nvSpPr>
            <p:spPr>
              <a:xfrm>
                <a:off x="5369130"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Radio</a:t>
                </a:r>
              </a:p>
            </p:txBody>
          </p:sp>
          <p:sp>
            <p:nvSpPr>
              <p:cNvPr id="229" name="TextBox 228">
                <a:extLst>
                  <a:ext uri="{FF2B5EF4-FFF2-40B4-BE49-F238E27FC236}">
                    <a16:creationId xmlns:a16="http://schemas.microsoft.com/office/drawing/2014/main" id="{D4E9B8C0-F8AD-CE6D-D271-DED90A5D25C5}"/>
                  </a:ext>
                </a:extLst>
              </p:cNvPr>
              <p:cNvSpPr txBox="1"/>
              <p:nvPr/>
            </p:nvSpPr>
            <p:spPr>
              <a:xfrm>
                <a:off x="5277690"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Radio Network</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Radios &amp;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74BF4B"/>
                    </a:solidFill>
                    <a:effectLst>
                      <a:glow>
                        <a:srgbClr val="000000"/>
                      </a:glow>
                    </a:effectLst>
                    <a:uLnTx/>
                    <a:uFillTx/>
                    <a:latin typeface="Arial" panose="020B0604020202020204" pitchFamily="34" charset="0"/>
                    <a:ea typeface="ＭＳ Ｐゴシック" charset="0"/>
                    <a:cs typeface="Arial" panose="020B0604020202020204" pitchFamily="34" charset="0"/>
                  </a:rPr>
                  <a:t>Antennas</a:t>
                </a:r>
              </a:p>
            </p:txBody>
          </p:sp>
          <p:pic>
            <p:nvPicPr>
              <p:cNvPr id="230" name="Picture 229">
                <a:extLst>
                  <a:ext uri="{FF2B5EF4-FFF2-40B4-BE49-F238E27FC236}">
                    <a16:creationId xmlns:a16="http://schemas.microsoft.com/office/drawing/2014/main" id="{E462FEF5-BB37-6848-9624-444EF1AB2C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0530" y="3438865"/>
                <a:ext cx="475488" cy="475488"/>
              </a:xfrm>
              <a:prstGeom prst="rect">
                <a:avLst/>
              </a:prstGeom>
            </p:spPr>
          </p:pic>
          <p:grpSp>
            <p:nvGrpSpPr>
              <p:cNvPr id="231" name="Group 230">
                <a:extLst>
                  <a:ext uri="{FF2B5EF4-FFF2-40B4-BE49-F238E27FC236}">
                    <a16:creationId xmlns:a16="http://schemas.microsoft.com/office/drawing/2014/main" id="{275BE43C-5081-80A6-290D-54906B8C194B}"/>
                  </a:ext>
                </a:extLst>
              </p:cNvPr>
              <p:cNvGrpSpPr/>
              <p:nvPr/>
            </p:nvGrpSpPr>
            <p:grpSpPr>
              <a:xfrm>
                <a:off x="5277690" y="4240132"/>
                <a:ext cx="1097280" cy="694944"/>
                <a:chOff x="5353270" y="4240132"/>
                <a:chExt cx="1097280" cy="694944"/>
              </a:xfrm>
            </p:grpSpPr>
            <p:sp>
              <p:nvSpPr>
                <p:cNvPr id="232" name="Rectangle: Rounded Corners 28">
                  <a:extLst>
                    <a:ext uri="{FF2B5EF4-FFF2-40B4-BE49-F238E27FC236}">
                      <a16:creationId xmlns:a16="http://schemas.microsoft.com/office/drawing/2014/main" id="{49A520FD-0019-BBBC-F3BA-234F24ED503E}"/>
                    </a:ext>
                  </a:extLst>
                </p:cNvPr>
                <p:cNvSpPr/>
                <p:nvPr/>
              </p:nvSpPr>
              <p:spPr>
                <a:xfrm>
                  <a:off x="5353270" y="4240132"/>
                  <a:ext cx="1097280" cy="694944"/>
                </a:xfrm>
                <a:prstGeom prst="roundRect">
                  <a:avLst/>
                </a:prstGeom>
                <a:solidFill>
                  <a:srgbClr val="FFFFFF"/>
                </a:solidFill>
                <a:ln w="9525" cap="flat" cmpd="sng" algn="ctr">
                  <a:solidFill>
                    <a:srgbClr val="74BF4B"/>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pic>
              <p:nvPicPr>
                <p:cNvPr id="233" name="Graphic 232">
                  <a:extLst>
                    <a:ext uri="{FF2B5EF4-FFF2-40B4-BE49-F238E27FC236}">
                      <a16:creationId xmlns:a16="http://schemas.microsoft.com/office/drawing/2014/main" id="{595F6282-28E8-EEF8-1013-2A897DBEB8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19486" y="4419559"/>
                  <a:ext cx="387796" cy="336090"/>
                </a:xfrm>
                <a:prstGeom prst="rect">
                  <a:avLst/>
                </a:prstGeom>
              </p:spPr>
            </p:pic>
            <p:pic>
              <p:nvPicPr>
                <p:cNvPr id="234" name="Graphic 233">
                  <a:extLst>
                    <a:ext uri="{FF2B5EF4-FFF2-40B4-BE49-F238E27FC236}">
                      <a16:creationId xmlns:a16="http://schemas.microsoft.com/office/drawing/2014/main" id="{48C88846-EC22-94B5-1B7E-8798DA425EA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9122" y="4349590"/>
                  <a:ext cx="387568" cy="476028"/>
                </a:xfrm>
                <a:prstGeom prst="rect">
                  <a:avLst/>
                </a:prstGeom>
              </p:spPr>
            </p:pic>
          </p:grpSp>
        </p:grpSp>
        <p:grpSp>
          <p:nvGrpSpPr>
            <p:cNvPr id="189" name="Group 188">
              <a:extLst>
                <a:ext uri="{FF2B5EF4-FFF2-40B4-BE49-F238E27FC236}">
                  <a16:creationId xmlns:a16="http://schemas.microsoft.com/office/drawing/2014/main" id="{6B61346F-C228-5528-6970-3797E2A6C461}"/>
                </a:ext>
              </a:extLst>
            </p:cNvPr>
            <p:cNvGrpSpPr>
              <a:grpSpLocks noChangeAspect="1"/>
            </p:cNvGrpSpPr>
            <p:nvPr/>
          </p:nvGrpSpPr>
          <p:grpSpPr>
            <a:xfrm>
              <a:off x="6978523" y="4479604"/>
              <a:ext cx="217311" cy="216000"/>
              <a:chOff x="1579728" y="2192901"/>
              <a:chExt cx="496986" cy="493986"/>
            </a:xfrm>
          </p:grpSpPr>
          <p:sp>
            <p:nvSpPr>
              <p:cNvPr id="225" name="Freeform 664">
                <a:extLst>
                  <a:ext uri="{FF2B5EF4-FFF2-40B4-BE49-F238E27FC236}">
                    <a16:creationId xmlns:a16="http://schemas.microsoft.com/office/drawing/2014/main" id="{6A6571D0-4C8F-51FE-5A56-7AEA353F7256}"/>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26" name="Freeform 665">
                <a:extLst>
                  <a:ext uri="{FF2B5EF4-FFF2-40B4-BE49-F238E27FC236}">
                    <a16:creationId xmlns:a16="http://schemas.microsoft.com/office/drawing/2014/main" id="{D25FD36E-1DA6-97DC-4678-0576435F37F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27" name="Rectangle 226">
                <a:extLst>
                  <a:ext uri="{FF2B5EF4-FFF2-40B4-BE49-F238E27FC236}">
                    <a16:creationId xmlns:a16="http://schemas.microsoft.com/office/drawing/2014/main" id="{77CB89C3-1CF6-704F-0972-149DBC66AF18}"/>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190" name="Group 189">
              <a:extLst>
                <a:ext uri="{FF2B5EF4-FFF2-40B4-BE49-F238E27FC236}">
                  <a16:creationId xmlns:a16="http://schemas.microsoft.com/office/drawing/2014/main" id="{495E2856-CAA6-1270-F0C7-3C5B4CDB0C8A}"/>
                </a:ext>
              </a:extLst>
            </p:cNvPr>
            <p:cNvGrpSpPr>
              <a:grpSpLocks noChangeAspect="1"/>
            </p:cNvGrpSpPr>
            <p:nvPr/>
          </p:nvGrpSpPr>
          <p:grpSpPr>
            <a:xfrm>
              <a:off x="4588791" y="4479604"/>
              <a:ext cx="217311" cy="216000"/>
              <a:chOff x="1579728" y="2192901"/>
              <a:chExt cx="496986" cy="493986"/>
            </a:xfrm>
          </p:grpSpPr>
          <p:sp>
            <p:nvSpPr>
              <p:cNvPr id="222" name="Freeform 664">
                <a:extLst>
                  <a:ext uri="{FF2B5EF4-FFF2-40B4-BE49-F238E27FC236}">
                    <a16:creationId xmlns:a16="http://schemas.microsoft.com/office/drawing/2014/main" id="{0B8E1C61-9E12-0853-3739-7D0F4B73E855}"/>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23" name="Freeform 665">
                <a:extLst>
                  <a:ext uri="{FF2B5EF4-FFF2-40B4-BE49-F238E27FC236}">
                    <a16:creationId xmlns:a16="http://schemas.microsoft.com/office/drawing/2014/main" id="{6679569E-B63A-ABBC-119E-8F291BC67C4C}"/>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24" name="Rectangle 223">
                <a:extLst>
                  <a:ext uri="{FF2B5EF4-FFF2-40B4-BE49-F238E27FC236}">
                    <a16:creationId xmlns:a16="http://schemas.microsoft.com/office/drawing/2014/main" id="{0F17CEFC-EBBD-401F-613B-D4147D8C9C88}"/>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191" name="Group 190">
              <a:extLst>
                <a:ext uri="{FF2B5EF4-FFF2-40B4-BE49-F238E27FC236}">
                  <a16:creationId xmlns:a16="http://schemas.microsoft.com/office/drawing/2014/main" id="{F7DD3D9B-F07D-4C66-C267-81157762D02A}"/>
                </a:ext>
              </a:extLst>
            </p:cNvPr>
            <p:cNvGrpSpPr/>
            <p:nvPr/>
          </p:nvGrpSpPr>
          <p:grpSpPr>
            <a:xfrm>
              <a:off x="2953945" y="3438865"/>
              <a:ext cx="1097280" cy="2727124"/>
              <a:chOff x="3104047" y="3438865"/>
              <a:chExt cx="1097280" cy="2727124"/>
            </a:xfrm>
          </p:grpSpPr>
          <p:grpSp>
            <p:nvGrpSpPr>
              <p:cNvPr id="216" name="Group 215">
                <a:extLst>
                  <a:ext uri="{FF2B5EF4-FFF2-40B4-BE49-F238E27FC236}">
                    <a16:creationId xmlns:a16="http://schemas.microsoft.com/office/drawing/2014/main" id="{48C9BF93-7218-4403-84D9-9E5F0E16B845}"/>
                  </a:ext>
                </a:extLst>
              </p:cNvPr>
              <p:cNvGrpSpPr/>
              <p:nvPr/>
            </p:nvGrpSpPr>
            <p:grpSpPr>
              <a:xfrm>
                <a:off x="3104047" y="4240132"/>
                <a:ext cx="1097280" cy="694944"/>
                <a:chOff x="3229949" y="4240132"/>
                <a:chExt cx="1097280" cy="694944"/>
              </a:xfrm>
            </p:grpSpPr>
            <p:sp>
              <p:nvSpPr>
                <p:cNvPr id="220" name="Rectangle: Rounded Corners 28">
                  <a:extLst>
                    <a:ext uri="{FF2B5EF4-FFF2-40B4-BE49-F238E27FC236}">
                      <a16:creationId xmlns:a16="http://schemas.microsoft.com/office/drawing/2014/main" id="{2D323FFE-408F-8E9C-3C21-9B1A8AF15E26}"/>
                    </a:ext>
                  </a:extLst>
                </p:cNvPr>
                <p:cNvSpPr/>
                <p:nvPr/>
              </p:nvSpPr>
              <p:spPr>
                <a:xfrm>
                  <a:off x="3229949" y="4240132"/>
                  <a:ext cx="1097280" cy="694944"/>
                </a:xfrm>
                <a:prstGeom prst="roundRect">
                  <a:avLst/>
                </a:prstGeom>
                <a:noFill/>
                <a:ln w="9525" cap="flat" cmpd="sng" algn="ctr">
                  <a:solidFill>
                    <a:srgbClr val="E3241B"/>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sp>
              <p:nvSpPr>
                <p:cNvPr id="221" name="Graphic 16">
                  <a:extLst>
                    <a:ext uri="{FF2B5EF4-FFF2-40B4-BE49-F238E27FC236}">
                      <a16:creationId xmlns:a16="http://schemas.microsoft.com/office/drawing/2014/main" id="{B60651F8-488C-DFB5-C493-E7BD18A00BF2}"/>
                    </a:ext>
                  </a:extLst>
                </p:cNvPr>
                <p:cNvSpPr/>
                <p:nvPr/>
              </p:nvSpPr>
              <p:spPr>
                <a:xfrm>
                  <a:off x="3507755" y="4441218"/>
                  <a:ext cx="537521" cy="292772"/>
                </a:xfrm>
                <a:custGeom>
                  <a:avLst/>
                  <a:gdLst>
                    <a:gd name="connsiteX0" fmla="*/ 349025 w 428520"/>
                    <a:gd name="connsiteY0" fmla="*/ 331890 h 332793"/>
                    <a:gd name="connsiteX1" fmla="*/ 344605 w 428520"/>
                    <a:gd name="connsiteY1" fmla="*/ 326979 h 332793"/>
                    <a:gd name="connsiteX2" fmla="*/ 343981 w 428520"/>
                    <a:gd name="connsiteY2" fmla="*/ 166650 h 332793"/>
                    <a:gd name="connsiteX3" fmla="*/ 344569 w 428520"/>
                    <a:gd name="connsiteY3" fmla="*/ 5983 h 332793"/>
                    <a:gd name="connsiteX4" fmla="*/ 351070 w 428520"/>
                    <a:gd name="connsiteY4" fmla="*/ 34 h 332793"/>
                    <a:gd name="connsiteX5" fmla="*/ 355015 w 428520"/>
                    <a:gd name="connsiteY5" fmla="*/ 400 h 332793"/>
                    <a:gd name="connsiteX6" fmla="*/ 358364 w 428520"/>
                    <a:gd name="connsiteY6" fmla="*/ 4362 h 332793"/>
                    <a:gd name="connsiteX7" fmla="*/ 360659 w 428520"/>
                    <a:gd name="connsiteY7" fmla="*/ 7771 h 332793"/>
                    <a:gd name="connsiteX8" fmla="*/ 360622 w 428520"/>
                    <a:gd name="connsiteY8" fmla="*/ 166175 h 332793"/>
                    <a:gd name="connsiteX9" fmla="*/ 360561 w 428520"/>
                    <a:gd name="connsiteY9" fmla="*/ 325069 h 332793"/>
                    <a:gd name="connsiteX10" fmla="*/ 358827 w 428520"/>
                    <a:gd name="connsiteY10" fmla="*/ 327548 h 332793"/>
                    <a:gd name="connsiteX11" fmla="*/ 355909 w 428520"/>
                    <a:gd name="connsiteY11" fmla="*/ 331024 h 332793"/>
                    <a:gd name="connsiteX12" fmla="*/ 349025 w 428520"/>
                    <a:gd name="connsiteY12" fmla="*/ 331890 h 332793"/>
                    <a:gd name="connsiteX13" fmla="*/ 74966 w 428520"/>
                    <a:gd name="connsiteY13" fmla="*/ 301802 h 332793"/>
                    <a:gd name="connsiteX14" fmla="*/ 70002 w 428520"/>
                    <a:gd name="connsiteY14" fmla="*/ 296627 h 332793"/>
                    <a:gd name="connsiteX15" fmla="*/ 68134 w 428520"/>
                    <a:gd name="connsiteY15" fmla="*/ 293632 h 332793"/>
                    <a:gd name="connsiteX16" fmla="*/ 68027 w 428520"/>
                    <a:gd name="connsiteY16" fmla="*/ 167820 h 332793"/>
                    <a:gd name="connsiteX17" fmla="*/ 67899 w 428520"/>
                    <a:gd name="connsiteY17" fmla="*/ 40859 h 332793"/>
                    <a:gd name="connsiteX18" fmla="*/ 69654 w 428520"/>
                    <a:gd name="connsiteY18" fmla="*/ 36230 h 332793"/>
                    <a:gd name="connsiteX19" fmla="*/ 76718 w 428520"/>
                    <a:gd name="connsiteY19" fmla="*/ 30962 h 332793"/>
                    <a:gd name="connsiteX20" fmla="*/ 82874 w 428520"/>
                    <a:gd name="connsiteY20" fmla="*/ 32966 h 332793"/>
                    <a:gd name="connsiteX21" fmla="*/ 84345 w 428520"/>
                    <a:gd name="connsiteY21" fmla="*/ 37595 h 332793"/>
                    <a:gd name="connsiteX22" fmla="*/ 84870 w 428520"/>
                    <a:gd name="connsiteY22" fmla="*/ 58713 h 332793"/>
                    <a:gd name="connsiteX23" fmla="*/ 84692 w 428520"/>
                    <a:gd name="connsiteY23" fmla="*/ 78638 h 332793"/>
                    <a:gd name="connsiteX24" fmla="*/ 84747 w 428520"/>
                    <a:gd name="connsiteY24" fmla="*/ 171218 h 332793"/>
                    <a:gd name="connsiteX25" fmla="*/ 84889 w 428520"/>
                    <a:gd name="connsiteY25" fmla="*/ 274868 h 332793"/>
                    <a:gd name="connsiteX26" fmla="*/ 84995 w 428520"/>
                    <a:gd name="connsiteY26" fmla="*/ 291371 h 332793"/>
                    <a:gd name="connsiteX27" fmla="*/ 83533 w 428520"/>
                    <a:gd name="connsiteY27" fmla="*/ 297476 h 332793"/>
                    <a:gd name="connsiteX28" fmla="*/ 81196 w 428520"/>
                    <a:gd name="connsiteY28" fmla="*/ 301027 h 332793"/>
                    <a:gd name="connsiteX29" fmla="*/ 74966 w 428520"/>
                    <a:gd name="connsiteY29" fmla="*/ 301802 h 332793"/>
                    <a:gd name="connsiteX30" fmla="*/ 384286 w 428520"/>
                    <a:gd name="connsiteY30" fmla="*/ 301142 h 332793"/>
                    <a:gd name="connsiteX31" fmla="*/ 380970 w 428520"/>
                    <a:gd name="connsiteY31" fmla="*/ 298520 h 332793"/>
                    <a:gd name="connsiteX32" fmla="*/ 377822 w 428520"/>
                    <a:gd name="connsiteY32" fmla="*/ 294656 h 332793"/>
                    <a:gd name="connsiteX33" fmla="*/ 378186 w 428520"/>
                    <a:gd name="connsiteY33" fmla="*/ 258163 h 332793"/>
                    <a:gd name="connsiteX34" fmla="*/ 378393 w 428520"/>
                    <a:gd name="connsiteY34" fmla="*/ 247295 h 332793"/>
                    <a:gd name="connsiteX35" fmla="*/ 377537 w 428520"/>
                    <a:gd name="connsiteY35" fmla="*/ 158338 h 332793"/>
                    <a:gd name="connsiteX36" fmla="*/ 377426 w 428520"/>
                    <a:gd name="connsiteY36" fmla="*/ 72198 h 332793"/>
                    <a:gd name="connsiteX37" fmla="*/ 378286 w 428520"/>
                    <a:gd name="connsiteY37" fmla="*/ 67971 h 332793"/>
                    <a:gd name="connsiteX38" fmla="*/ 378062 w 428520"/>
                    <a:gd name="connsiteY38" fmla="*/ 55257 h 332793"/>
                    <a:gd name="connsiteX39" fmla="*/ 377391 w 428520"/>
                    <a:gd name="connsiteY39" fmla="*/ 45792 h 332793"/>
                    <a:gd name="connsiteX40" fmla="*/ 378137 w 428520"/>
                    <a:gd name="connsiteY40" fmla="*/ 37374 h 332793"/>
                    <a:gd name="connsiteX41" fmla="*/ 386010 w 428520"/>
                    <a:gd name="connsiteY41" fmla="*/ 31343 h 332793"/>
                    <a:gd name="connsiteX42" fmla="*/ 392003 w 428520"/>
                    <a:gd name="connsiteY42" fmla="*/ 33853 h 332793"/>
                    <a:gd name="connsiteX43" fmla="*/ 394144 w 428520"/>
                    <a:gd name="connsiteY43" fmla="*/ 50286 h 332793"/>
                    <a:gd name="connsiteX44" fmla="*/ 394119 w 428520"/>
                    <a:gd name="connsiteY44" fmla="*/ 70386 h 332793"/>
                    <a:gd name="connsiteX45" fmla="*/ 394712 w 428520"/>
                    <a:gd name="connsiteY45" fmla="*/ 156727 h 332793"/>
                    <a:gd name="connsiteX46" fmla="*/ 394095 w 428520"/>
                    <a:gd name="connsiteY46" fmla="*/ 240653 h 332793"/>
                    <a:gd name="connsiteX47" fmla="*/ 394317 w 428520"/>
                    <a:gd name="connsiteY47" fmla="*/ 262792 h 332793"/>
                    <a:gd name="connsiteX48" fmla="*/ 394334 w 428520"/>
                    <a:gd name="connsiteY48" fmla="*/ 294672 h 332793"/>
                    <a:gd name="connsiteX49" fmla="*/ 391618 w 428520"/>
                    <a:gd name="connsiteY49" fmla="*/ 298239 h 332793"/>
                    <a:gd name="connsiteX50" fmla="*/ 384286 w 428520"/>
                    <a:gd name="connsiteY50" fmla="*/ 301142 h 332793"/>
                    <a:gd name="connsiteX51" fmla="*/ 176803 w 428520"/>
                    <a:gd name="connsiteY51" fmla="*/ 283832 h 332793"/>
                    <a:gd name="connsiteX52" fmla="*/ 172572 w 428520"/>
                    <a:gd name="connsiteY52" fmla="*/ 277484 h 332793"/>
                    <a:gd name="connsiteX53" fmla="*/ 172562 w 428520"/>
                    <a:gd name="connsiteY53" fmla="*/ 53874 h 332793"/>
                    <a:gd name="connsiteX54" fmla="*/ 178541 w 428520"/>
                    <a:gd name="connsiteY54" fmla="*/ 48625 h 332793"/>
                    <a:gd name="connsiteX55" fmla="*/ 185034 w 428520"/>
                    <a:gd name="connsiteY55" fmla="*/ 50118 h 332793"/>
                    <a:gd name="connsiteX56" fmla="*/ 187396 w 428520"/>
                    <a:gd name="connsiteY56" fmla="*/ 60042 h 332793"/>
                    <a:gd name="connsiteX57" fmla="*/ 188036 w 428520"/>
                    <a:gd name="connsiteY57" fmla="*/ 69179 h 332793"/>
                    <a:gd name="connsiteX58" fmla="*/ 188609 w 428520"/>
                    <a:gd name="connsiteY58" fmla="*/ 96953 h 332793"/>
                    <a:gd name="connsiteX59" fmla="*/ 188655 w 428520"/>
                    <a:gd name="connsiteY59" fmla="*/ 129847 h 332793"/>
                    <a:gd name="connsiteX60" fmla="*/ 188236 w 428520"/>
                    <a:gd name="connsiteY60" fmla="*/ 163949 h 332793"/>
                    <a:gd name="connsiteX61" fmla="*/ 188250 w 428520"/>
                    <a:gd name="connsiteY61" fmla="*/ 171509 h 332793"/>
                    <a:gd name="connsiteX62" fmla="*/ 188774 w 428520"/>
                    <a:gd name="connsiteY62" fmla="*/ 209860 h 332793"/>
                    <a:gd name="connsiteX63" fmla="*/ 188796 w 428520"/>
                    <a:gd name="connsiteY63" fmla="*/ 243672 h 332793"/>
                    <a:gd name="connsiteX64" fmla="*/ 187868 w 428520"/>
                    <a:gd name="connsiteY64" fmla="*/ 246457 h 332793"/>
                    <a:gd name="connsiteX65" fmla="*/ 187171 w 428520"/>
                    <a:gd name="connsiteY65" fmla="*/ 252696 h 332793"/>
                    <a:gd name="connsiteX66" fmla="*/ 188068 w 428520"/>
                    <a:gd name="connsiteY66" fmla="*/ 258968 h 332793"/>
                    <a:gd name="connsiteX67" fmla="*/ 189137 w 428520"/>
                    <a:gd name="connsiteY67" fmla="*/ 273778 h 332793"/>
                    <a:gd name="connsiteX68" fmla="*/ 188096 w 428520"/>
                    <a:gd name="connsiteY68" fmla="*/ 277512 h 332793"/>
                    <a:gd name="connsiteX69" fmla="*/ 187050 w 428520"/>
                    <a:gd name="connsiteY69" fmla="*/ 280081 h 332793"/>
                    <a:gd name="connsiteX70" fmla="*/ 183802 w 428520"/>
                    <a:gd name="connsiteY70" fmla="*/ 283537 h 332793"/>
                    <a:gd name="connsiteX71" fmla="*/ 176803 w 428520"/>
                    <a:gd name="connsiteY71" fmla="*/ 283832 h 332793"/>
                    <a:gd name="connsiteX72" fmla="*/ 38686 w 428520"/>
                    <a:gd name="connsiteY72" fmla="*/ 272459 h 332793"/>
                    <a:gd name="connsiteX73" fmla="*/ 34864 w 428520"/>
                    <a:gd name="connsiteY73" fmla="*/ 269339 h 332793"/>
                    <a:gd name="connsiteX74" fmla="*/ 34176 w 428520"/>
                    <a:gd name="connsiteY74" fmla="*/ 166992 h 332793"/>
                    <a:gd name="connsiteX75" fmla="*/ 34554 w 428520"/>
                    <a:gd name="connsiteY75" fmla="*/ 64212 h 332793"/>
                    <a:gd name="connsiteX76" fmla="*/ 40899 w 428520"/>
                    <a:gd name="connsiteY76" fmla="*/ 58032 h 332793"/>
                    <a:gd name="connsiteX77" fmla="*/ 47693 w 428520"/>
                    <a:gd name="connsiteY77" fmla="*/ 60382 h 332793"/>
                    <a:gd name="connsiteX78" fmla="*/ 50900 w 428520"/>
                    <a:gd name="connsiteY78" fmla="*/ 63986 h 332793"/>
                    <a:gd name="connsiteX79" fmla="*/ 51302 w 428520"/>
                    <a:gd name="connsiteY79" fmla="*/ 166953 h 332793"/>
                    <a:gd name="connsiteX80" fmla="*/ 50394 w 428520"/>
                    <a:gd name="connsiteY80" fmla="*/ 269644 h 332793"/>
                    <a:gd name="connsiteX81" fmla="*/ 42745 w 428520"/>
                    <a:gd name="connsiteY81" fmla="*/ 274465 h 332793"/>
                    <a:gd name="connsiteX82" fmla="*/ 38686 w 428520"/>
                    <a:gd name="connsiteY82" fmla="*/ 272459 h 332793"/>
                    <a:gd name="connsiteX83" fmla="*/ 212610 w 428520"/>
                    <a:gd name="connsiteY83" fmla="*/ 262463 h 332793"/>
                    <a:gd name="connsiteX84" fmla="*/ 207396 w 428520"/>
                    <a:gd name="connsiteY84" fmla="*/ 257000 h 332793"/>
                    <a:gd name="connsiteX85" fmla="*/ 206612 w 428520"/>
                    <a:gd name="connsiteY85" fmla="*/ 250314 h 332793"/>
                    <a:gd name="connsiteX86" fmla="*/ 206049 w 428520"/>
                    <a:gd name="connsiteY86" fmla="*/ 241056 h 332793"/>
                    <a:gd name="connsiteX87" fmla="*/ 205920 w 428520"/>
                    <a:gd name="connsiteY87" fmla="*/ 193760 h 332793"/>
                    <a:gd name="connsiteX88" fmla="*/ 205888 w 428520"/>
                    <a:gd name="connsiteY88" fmla="*/ 111041 h 332793"/>
                    <a:gd name="connsiteX89" fmla="*/ 206149 w 428520"/>
                    <a:gd name="connsiteY89" fmla="*/ 76480 h 332793"/>
                    <a:gd name="connsiteX90" fmla="*/ 214361 w 428520"/>
                    <a:gd name="connsiteY90" fmla="*/ 69581 h 332793"/>
                    <a:gd name="connsiteX91" fmla="*/ 222276 w 428520"/>
                    <a:gd name="connsiteY91" fmla="*/ 75487 h 332793"/>
                    <a:gd name="connsiteX92" fmla="*/ 222993 w 428520"/>
                    <a:gd name="connsiteY92" fmla="*/ 166633 h 332793"/>
                    <a:gd name="connsiteX93" fmla="*/ 223010 w 428520"/>
                    <a:gd name="connsiteY93" fmla="*/ 256307 h 332793"/>
                    <a:gd name="connsiteX94" fmla="*/ 222075 w 428520"/>
                    <a:gd name="connsiteY94" fmla="*/ 257637 h 332793"/>
                    <a:gd name="connsiteX95" fmla="*/ 214924 w 428520"/>
                    <a:gd name="connsiteY95" fmla="*/ 263019 h 332793"/>
                    <a:gd name="connsiteX96" fmla="*/ 212610 w 428520"/>
                    <a:gd name="connsiteY96" fmla="*/ 262463 h 332793"/>
                    <a:gd name="connsiteX97" fmla="*/ 109220 w 428520"/>
                    <a:gd name="connsiteY97" fmla="*/ 257919 h 332793"/>
                    <a:gd name="connsiteX98" fmla="*/ 103555 w 428520"/>
                    <a:gd name="connsiteY98" fmla="*/ 244276 h 332793"/>
                    <a:gd name="connsiteX99" fmla="*/ 103734 w 428520"/>
                    <a:gd name="connsiteY99" fmla="*/ 168803 h 332793"/>
                    <a:gd name="connsiteX100" fmla="*/ 104392 w 428520"/>
                    <a:gd name="connsiteY100" fmla="*/ 157331 h 332793"/>
                    <a:gd name="connsiteX101" fmla="*/ 103985 w 428520"/>
                    <a:gd name="connsiteY101" fmla="*/ 145769 h 332793"/>
                    <a:gd name="connsiteX102" fmla="*/ 103301 w 428520"/>
                    <a:gd name="connsiteY102" fmla="*/ 112561 h 332793"/>
                    <a:gd name="connsiteX103" fmla="*/ 103651 w 428520"/>
                    <a:gd name="connsiteY103" fmla="*/ 80361 h 332793"/>
                    <a:gd name="connsiteX104" fmla="*/ 106632 w 428520"/>
                    <a:gd name="connsiteY104" fmla="*/ 75776 h 332793"/>
                    <a:gd name="connsiteX105" fmla="*/ 113993 w 428520"/>
                    <a:gd name="connsiteY105" fmla="*/ 74980 h 332793"/>
                    <a:gd name="connsiteX106" fmla="*/ 119753 w 428520"/>
                    <a:gd name="connsiteY106" fmla="*/ 80996 h 332793"/>
                    <a:gd name="connsiteX107" fmla="*/ 120382 w 428520"/>
                    <a:gd name="connsiteY107" fmla="*/ 157130 h 332793"/>
                    <a:gd name="connsiteX108" fmla="*/ 119886 w 428520"/>
                    <a:gd name="connsiteY108" fmla="*/ 233811 h 332793"/>
                    <a:gd name="connsiteX109" fmla="*/ 120111 w 428520"/>
                    <a:gd name="connsiteY109" fmla="*/ 241056 h 332793"/>
                    <a:gd name="connsiteX110" fmla="*/ 120552 w 428520"/>
                    <a:gd name="connsiteY110" fmla="*/ 248203 h 332793"/>
                    <a:gd name="connsiteX111" fmla="*/ 118384 w 428520"/>
                    <a:gd name="connsiteY111" fmla="*/ 253637 h 332793"/>
                    <a:gd name="connsiteX112" fmla="*/ 109220 w 428520"/>
                    <a:gd name="connsiteY112" fmla="*/ 257919 h 332793"/>
                    <a:gd name="connsiteX113" fmla="*/ 312583 w 428520"/>
                    <a:gd name="connsiteY113" fmla="*/ 252220 h 332793"/>
                    <a:gd name="connsiteX114" fmla="*/ 308541 w 428520"/>
                    <a:gd name="connsiteY114" fmla="*/ 243572 h 332793"/>
                    <a:gd name="connsiteX115" fmla="*/ 308535 w 428520"/>
                    <a:gd name="connsiteY115" fmla="*/ 158740 h 332793"/>
                    <a:gd name="connsiteX116" fmla="*/ 308751 w 428520"/>
                    <a:gd name="connsiteY116" fmla="*/ 84776 h 332793"/>
                    <a:gd name="connsiteX117" fmla="*/ 310523 w 428520"/>
                    <a:gd name="connsiteY117" fmla="*/ 82212 h 332793"/>
                    <a:gd name="connsiteX118" fmla="*/ 313492 w 428520"/>
                    <a:gd name="connsiteY118" fmla="*/ 79436 h 332793"/>
                    <a:gd name="connsiteX119" fmla="*/ 319687 w 428520"/>
                    <a:gd name="connsiteY119" fmla="*/ 78410 h 332793"/>
                    <a:gd name="connsiteX120" fmla="*/ 324966 w 428520"/>
                    <a:gd name="connsiteY120" fmla="*/ 83144 h 332793"/>
                    <a:gd name="connsiteX121" fmla="*/ 325529 w 428520"/>
                    <a:gd name="connsiteY121" fmla="*/ 166543 h 332793"/>
                    <a:gd name="connsiteX122" fmla="*/ 323447 w 428520"/>
                    <a:gd name="connsiteY122" fmla="*/ 252085 h 332793"/>
                    <a:gd name="connsiteX123" fmla="*/ 316463 w 428520"/>
                    <a:gd name="connsiteY123" fmla="*/ 254339 h 332793"/>
                    <a:gd name="connsiteX124" fmla="*/ 312583 w 428520"/>
                    <a:gd name="connsiteY124" fmla="*/ 252220 h 332793"/>
                    <a:gd name="connsiteX125" fmla="*/ 416616 w 428520"/>
                    <a:gd name="connsiteY125" fmla="*/ 251922 h 332793"/>
                    <a:gd name="connsiteX126" fmla="*/ 414363 w 428520"/>
                    <a:gd name="connsiteY126" fmla="*/ 250185 h 332793"/>
                    <a:gd name="connsiteX127" fmla="*/ 411960 w 428520"/>
                    <a:gd name="connsiteY127" fmla="*/ 241747 h 332793"/>
                    <a:gd name="connsiteX128" fmla="*/ 412006 w 428520"/>
                    <a:gd name="connsiteY128" fmla="*/ 164811 h 332793"/>
                    <a:gd name="connsiteX129" fmla="*/ 413853 w 428520"/>
                    <a:gd name="connsiteY129" fmla="*/ 83440 h 332793"/>
                    <a:gd name="connsiteX130" fmla="*/ 418958 w 428520"/>
                    <a:gd name="connsiteY130" fmla="*/ 80114 h 332793"/>
                    <a:gd name="connsiteX131" fmla="*/ 428183 w 428520"/>
                    <a:gd name="connsiteY131" fmla="*/ 85512 h 332793"/>
                    <a:gd name="connsiteX132" fmla="*/ 428569 w 428520"/>
                    <a:gd name="connsiteY132" fmla="*/ 165985 h 332793"/>
                    <a:gd name="connsiteX133" fmla="*/ 428000 w 428520"/>
                    <a:gd name="connsiteY133" fmla="*/ 247018 h 332793"/>
                    <a:gd name="connsiteX134" fmla="*/ 421193 w 428520"/>
                    <a:gd name="connsiteY134" fmla="*/ 252615 h 332793"/>
                    <a:gd name="connsiteX135" fmla="*/ 416616 w 428520"/>
                    <a:gd name="connsiteY135" fmla="*/ 251922 h 332793"/>
                    <a:gd name="connsiteX136" fmla="*/ 5236 w 428520"/>
                    <a:gd name="connsiteY136" fmla="*/ 245464 h 332793"/>
                    <a:gd name="connsiteX137" fmla="*/ 770 w 428520"/>
                    <a:gd name="connsiteY137" fmla="*/ 239709 h 332793"/>
                    <a:gd name="connsiteX138" fmla="*/ 135 w 428520"/>
                    <a:gd name="connsiteY138" fmla="*/ 203823 h 332793"/>
                    <a:gd name="connsiteX139" fmla="*/ 704 w 428520"/>
                    <a:gd name="connsiteY139" fmla="*/ 165353 h 332793"/>
                    <a:gd name="connsiteX140" fmla="*/ 633 w 428520"/>
                    <a:gd name="connsiteY140" fmla="*/ 157302 h 332793"/>
                    <a:gd name="connsiteX141" fmla="*/ 228 w 428520"/>
                    <a:gd name="connsiteY141" fmla="*/ 122787 h 332793"/>
                    <a:gd name="connsiteX142" fmla="*/ 3330 w 428520"/>
                    <a:gd name="connsiteY142" fmla="*/ 86786 h 332793"/>
                    <a:gd name="connsiteX143" fmla="*/ 9941 w 428520"/>
                    <a:gd name="connsiteY143" fmla="*/ 84853 h 332793"/>
                    <a:gd name="connsiteX144" fmla="*/ 15071 w 428520"/>
                    <a:gd name="connsiteY144" fmla="*/ 89221 h 332793"/>
                    <a:gd name="connsiteX145" fmla="*/ 16582 w 428520"/>
                    <a:gd name="connsiteY145" fmla="*/ 91415 h 332793"/>
                    <a:gd name="connsiteX146" fmla="*/ 16582 w 428520"/>
                    <a:gd name="connsiteY146" fmla="*/ 115417 h 332793"/>
                    <a:gd name="connsiteX147" fmla="*/ 16228 w 428520"/>
                    <a:gd name="connsiteY147" fmla="*/ 145256 h 332793"/>
                    <a:gd name="connsiteX148" fmla="*/ 16322 w 428520"/>
                    <a:gd name="connsiteY148" fmla="*/ 155319 h 332793"/>
                    <a:gd name="connsiteX149" fmla="*/ 16821 w 428520"/>
                    <a:gd name="connsiteY149" fmla="*/ 198853 h 332793"/>
                    <a:gd name="connsiteX150" fmla="*/ 16873 w 428520"/>
                    <a:gd name="connsiteY150" fmla="*/ 238160 h 332793"/>
                    <a:gd name="connsiteX151" fmla="*/ 15578 w 428520"/>
                    <a:gd name="connsiteY151" fmla="*/ 240791 h 332793"/>
                    <a:gd name="connsiteX152" fmla="*/ 8801 w 428520"/>
                    <a:gd name="connsiteY152" fmla="*/ 245747 h 332793"/>
                    <a:gd name="connsiteX153" fmla="*/ 5236 w 428520"/>
                    <a:gd name="connsiteY153" fmla="*/ 245464 h 332793"/>
                    <a:gd name="connsiteX154" fmla="*/ 142778 w 428520"/>
                    <a:gd name="connsiteY154" fmla="*/ 237955 h 332793"/>
                    <a:gd name="connsiteX155" fmla="*/ 140576 w 428520"/>
                    <a:gd name="connsiteY155" fmla="*/ 235865 h 332793"/>
                    <a:gd name="connsiteX156" fmla="*/ 138401 w 428520"/>
                    <a:gd name="connsiteY156" fmla="*/ 233431 h 332793"/>
                    <a:gd name="connsiteX157" fmla="*/ 137075 w 428520"/>
                    <a:gd name="connsiteY157" fmla="*/ 231422 h 332793"/>
                    <a:gd name="connsiteX158" fmla="*/ 136713 w 428520"/>
                    <a:gd name="connsiteY158" fmla="*/ 166513 h 332793"/>
                    <a:gd name="connsiteX159" fmla="*/ 139234 w 428520"/>
                    <a:gd name="connsiteY159" fmla="*/ 97903 h 332793"/>
                    <a:gd name="connsiteX160" fmla="*/ 142125 w 428520"/>
                    <a:gd name="connsiteY160" fmla="*/ 95263 h 332793"/>
                    <a:gd name="connsiteX161" fmla="*/ 151796 w 428520"/>
                    <a:gd name="connsiteY161" fmla="*/ 96425 h 332793"/>
                    <a:gd name="connsiteX162" fmla="*/ 153925 w 428520"/>
                    <a:gd name="connsiteY162" fmla="*/ 165382 h 332793"/>
                    <a:gd name="connsiteX163" fmla="*/ 151643 w 428520"/>
                    <a:gd name="connsiteY163" fmla="*/ 235485 h 332793"/>
                    <a:gd name="connsiteX164" fmla="*/ 142778 w 428520"/>
                    <a:gd name="connsiteY164" fmla="*/ 237955 h 332793"/>
                    <a:gd name="connsiteX165" fmla="*/ 280223 w 428520"/>
                    <a:gd name="connsiteY165" fmla="*/ 234870 h 332793"/>
                    <a:gd name="connsiteX166" fmla="*/ 275256 w 428520"/>
                    <a:gd name="connsiteY166" fmla="*/ 229987 h 332793"/>
                    <a:gd name="connsiteX167" fmla="*/ 275263 w 428520"/>
                    <a:gd name="connsiteY167" fmla="*/ 102545 h 332793"/>
                    <a:gd name="connsiteX168" fmla="*/ 283635 w 428520"/>
                    <a:gd name="connsiteY168" fmla="*/ 96148 h 332793"/>
                    <a:gd name="connsiteX169" fmla="*/ 288723 w 428520"/>
                    <a:gd name="connsiteY169" fmla="*/ 99571 h 332793"/>
                    <a:gd name="connsiteX170" fmla="*/ 292108 w 428520"/>
                    <a:gd name="connsiteY170" fmla="*/ 102995 h 332793"/>
                    <a:gd name="connsiteX171" fmla="*/ 292149 w 428520"/>
                    <a:gd name="connsiteY171" fmla="*/ 112351 h 332793"/>
                    <a:gd name="connsiteX172" fmla="*/ 291465 w 428520"/>
                    <a:gd name="connsiteY172" fmla="*/ 145256 h 332793"/>
                    <a:gd name="connsiteX173" fmla="*/ 291537 w 428520"/>
                    <a:gd name="connsiteY173" fmla="*/ 169407 h 332793"/>
                    <a:gd name="connsiteX174" fmla="*/ 292024 w 428520"/>
                    <a:gd name="connsiteY174" fmla="*/ 201956 h 332793"/>
                    <a:gd name="connsiteX175" fmla="*/ 291907 w 428520"/>
                    <a:gd name="connsiteY175" fmla="*/ 230278 h 332793"/>
                    <a:gd name="connsiteX176" fmla="*/ 290006 w 428520"/>
                    <a:gd name="connsiteY176" fmla="*/ 231999 h 332793"/>
                    <a:gd name="connsiteX177" fmla="*/ 283676 w 428520"/>
                    <a:gd name="connsiteY177" fmla="*/ 236226 h 332793"/>
                    <a:gd name="connsiteX178" fmla="*/ 280223 w 428520"/>
                    <a:gd name="connsiteY178" fmla="*/ 234870 h 332793"/>
                    <a:gd name="connsiteX179" fmla="*/ 245216 w 428520"/>
                    <a:gd name="connsiteY179" fmla="*/ 207843 h 332793"/>
                    <a:gd name="connsiteX180" fmla="*/ 243245 w 428520"/>
                    <a:gd name="connsiteY180" fmla="*/ 206512 h 332793"/>
                    <a:gd name="connsiteX181" fmla="*/ 240385 w 428520"/>
                    <a:gd name="connsiteY181" fmla="*/ 200412 h 332793"/>
                    <a:gd name="connsiteX182" fmla="*/ 240272 w 428520"/>
                    <a:gd name="connsiteY182" fmla="*/ 132777 h 332793"/>
                    <a:gd name="connsiteX183" fmla="*/ 249981 w 428520"/>
                    <a:gd name="connsiteY183" fmla="*/ 124142 h 332793"/>
                    <a:gd name="connsiteX184" fmla="*/ 256117 w 428520"/>
                    <a:gd name="connsiteY184" fmla="*/ 129166 h 332793"/>
                    <a:gd name="connsiteX185" fmla="*/ 256874 w 428520"/>
                    <a:gd name="connsiteY185" fmla="*/ 164778 h 332793"/>
                    <a:gd name="connsiteX186" fmla="*/ 256387 w 428520"/>
                    <a:gd name="connsiteY186" fmla="*/ 201609 h 332793"/>
                    <a:gd name="connsiteX187" fmla="*/ 253340 w 428520"/>
                    <a:gd name="connsiteY187" fmla="*/ 207456 h 332793"/>
                    <a:gd name="connsiteX188" fmla="*/ 245216 w 428520"/>
                    <a:gd name="connsiteY188" fmla="*/ 207843 h 33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28520" h="332793">
                      <a:moveTo>
                        <a:pt x="349025" y="331890"/>
                      </a:moveTo>
                      <a:cubicBezTo>
                        <a:pt x="346897" y="330876"/>
                        <a:pt x="345658" y="329500"/>
                        <a:pt x="344605" y="326979"/>
                      </a:cubicBezTo>
                      <a:cubicBezTo>
                        <a:pt x="344057" y="325667"/>
                        <a:pt x="343989" y="308210"/>
                        <a:pt x="343981" y="166650"/>
                      </a:cubicBezTo>
                      <a:cubicBezTo>
                        <a:pt x="343972" y="27216"/>
                        <a:pt x="344044" y="7573"/>
                        <a:pt x="344569" y="5983"/>
                      </a:cubicBezTo>
                      <a:cubicBezTo>
                        <a:pt x="346243" y="911"/>
                        <a:pt x="346910" y="300"/>
                        <a:pt x="351070" y="34"/>
                      </a:cubicBezTo>
                      <a:cubicBezTo>
                        <a:pt x="353058" y="-94"/>
                        <a:pt x="354290" y="20"/>
                        <a:pt x="355015" y="400"/>
                      </a:cubicBezTo>
                      <a:cubicBezTo>
                        <a:pt x="355594" y="704"/>
                        <a:pt x="357102" y="2487"/>
                        <a:pt x="358364" y="4362"/>
                      </a:cubicBezTo>
                      <a:lnTo>
                        <a:pt x="360659" y="7771"/>
                      </a:lnTo>
                      <a:lnTo>
                        <a:pt x="360622" y="166175"/>
                      </a:lnTo>
                      <a:cubicBezTo>
                        <a:pt x="360602" y="253298"/>
                        <a:pt x="360575" y="324800"/>
                        <a:pt x="360561" y="325069"/>
                      </a:cubicBezTo>
                      <a:cubicBezTo>
                        <a:pt x="360548" y="325339"/>
                        <a:pt x="359768" y="326454"/>
                        <a:pt x="358827" y="327548"/>
                      </a:cubicBezTo>
                      <a:cubicBezTo>
                        <a:pt x="357886" y="328642"/>
                        <a:pt x="356573" y="330206"/>
                        <a:pt x="355909" y="331024"/>
                      </a:cubicBezTo>
                      <a:cubicBezTo>
                        <a:pt x="354282" y="333025"/>
                        <a:pt x="352008" y="333312"/>
                        <a:pt x="349025" y="331890"/>
                      </a:cubicBezTo>
                      <a:close/>
                      <a:moveTo>
                        <a:pt x="74966" y="301802"/>
                      </a:moveTo>
                      <a:cubicBezTo>
                        <a:pt x="73189" y="301503"/>
                        <a:pt x="72774" y="301071"/>
                        <a:pt x="70002" y="296627"/>
                      </a:cubicBezTo>
                      <a:lnTo>
                        <a:pt x="68134" y="293632"/>
                      </a:lnTo>
                      <a:lnTo>
                        <a:pt x="68027" y="167820"/>
                      </a:lnTo>
                      <a:cubicBezTo>
                        <a:pt x="67968" y="98624"/>
                        <a:pt x="67910" y="41491"/>
                        <a:pt x="67899" y="40859"/>
                      </a:cubicBezTo>
                      <a:cubicBezTo>
                        <a:pt x="67888" y="40227"/>
                        <a:pt x="68677" y="38144"/>
                        <a:pt x="69654" y="36230"/>
                      </a:cubicBezTo>
                      <a:cubicBezTo>
                        <a:pt x="71933" y="31763"/>
                        <a:pt x="73049" y="30931"/>
                        <a:pt x="76718" y="30962"/>
                      </a:cubicBezTo>
                      <a:cubicBezTo>
                        <a:pt x="79955" y="30990"/>
                        <a:pt x="81872" y="31614"/>
                        <a:pt x="82874" y="32966"/>
                      </a:cubicBezTo>
                      <a:cubicBezTo>
                        <a:pt x="83289" y="33526"/>
                        <a:pt x="83952" y="35609"/>
                        <a:pt x="84345" y="37595"/>
                      </a:cubicBezTo>
                      <a:cubicBezTo>
                        <a:pt x="84986" y="40822"/>
                        <a:pt x="85041" y="43057"/>
                        <a:pt x="84870" y="58713"/>
                      </a:cubicBezTo>
                      <a:cubicBezTo>
                        <a:pt x="84765" y="68344"/>
                        <a:pt x="84685" y="77310"/>
                        <a:pt x="84692" y="78638"/>
                      </a:cubicBezTo>
                      <a:cubicBezTo>
                        <a:pt x="84699" y="79966"/>
                        <a:pt x="84724" y="121628"/>
                        <a:pt x="84747" y="171218"/>
                      </a:cubicBezTo>
                      <a:cubicBezTo>
                        <a:pt x="84771" y="220809"/>
                        <a:pt x="84835" y="267451"/>
                        <a:pt x="84889" y="274868"/>
                      </a:cubicBezTo>
                      <a:cubicBezTo>
                        <a:pt x="84943" y="282284"/>
                        <a:pt x="84991" y="289711"/>
                        <a:pt x="84995" y="291371"/>
                      </a:cubicBezTo>
                      <a:cubicBezTo>
                        <a:pt x="85003" y="294024"/>
                        <a:pt x="84825" y="294766"/>
                        <a:pt x="83533" y="297476"/>
                      </a:cubicBezTo>
                      <a:cubicBezTo>
                        <a:pt x="82725" y="299174"/>
                        <a:pt x="81673" y="300772"/>
                        <a:pt x="81196" y="301027"/>
                      </a:cubicBezTo>
                      <a:cubicBezTo>
                        <a:pt x="79908" y="301717"/>
                        <a:pt x="76776" y="302106"/>
                        <a:pt x="74966" y="301802"/>
                      </a:cubicBezTo>
                      <a:close/>
                      <a:moveTo>
                        <a:pt x="384286" y="301142"/>
                      </a:moveTo>
                      <a:cubicBezTo>
                        <a:pt x="383954" y="301015"/>
                        <a:pt x="382462" y="299836"/>
                        <a:pt x="380970" y="298520"/>
                      </a:cubicBezTo>
                      <a:cubicBezTo>
                        <a:pt x="379085" y="296857"/>
                        <a:pt x="378125" y="295679"/>
                        <a:pt x="377822" y="294656"/>
                      </a:cubicBezTo>
                      <a:cubicBezTo>
                        <a:pt x="377160" y="292425"/>
                        <a:pt x="377486" y="259767"/>
                        <a:pt x="378186" y="258163"/>
                      </a:cubicBezTo>
                      <a:cubicBezTo>
                        <a:pt x="379125" y="256008"/>
                        <a:pt x="379231" y="250460"/>
                        <a:pt x="378393" y="247295"/>
                      </a:cubicBezTo>
                      <a:cubicBezTo>
                        <a:pt x="377680" y="244601"/>
                        <a:pt x="377642" y="240716"/>
                        <a:pt x="377537" y="158338"/>
                      </a:cubicBezTo>
                      <a:lnTo>
                        <a:pt x="377426" y="72198"/>
                      </a:lnTo>
                      <a:lnTo>
                        <a:pt x="378286" y="67971"/>
                      </a:lnTo>
                      <a:cubicBezTo>
                        <a:pt x="379221" y="63375"/>
                        <a:pt x="379170" y="60508"/>
                        <a:pt x="378062" y="55257"/>
                      </a:cubicBezTo>
                      <a:cubicBezTo>
                        <a:pt x="377692" y="53505"/>
                        <a:pt x="377433" y="49855"/>
                        <a:pt x="377391" y="45792"/>
                      </a:cubicBezTo>
                      <a:cubicBezTo>
                        <a:pt x="377329" y="39924"/>
                        <a:pt x="377413" y="38977"/>
                        <a:pt x="378137" y="37374"/>
                      </a:cubicBezTo>
                      <a:cubicBezTo>
                        <a:pt x="379728" y="33848"/>
                        <a:pt x="382995" y="31346"/>
                        <a:pt x="386010" y="31343"/>
                      </a:cubicBezTo>
                      <a:cubicBezTo>
                        <a:pt x="388452" y="31341"/>
                        <a:pt x="390240" y="32090"/>
                        <a:pt x="392003" y="33853"/>
                      </a:cubicBezTo>
                      <a:cubicBezTo>
                        <a:pt x="394770" y="36620"/>
                        <a:pt x="395432" y="41706"/>
                        <a:pt x="394144" y="50286"/>
                      </a:cubicBezTo>
                      <a:cubicBezTo>
                        <a:pt x="393395" y="55275"/>
                        <a:pt x="393386" y="62301"/>
                        <a:pt x="394119" y="70386"/>
                      </a:cubicBezTo>
                      <a:cubicBezTo>
                        <a:pt x="394581" y="75482"/>
                        <a:pt x="394690" y="91307"/>
                        <a:pt x="394712" y="156727"/>
                      </a:cubicBezTo>
                      <a:cubicBezTo>
                        <a:pt x="394736" y="228366"/>
                        <a:pt x="394671" y="237234"/>
                        <a:pt x="394095" y="240653"/>
                      </a:cubicBezTo>
                      <a:cubicBezTo>
                        <a:pt x="393413" y="244704"/>
                        <a:pt x="393520" y="255452"/>
                        <a:pt x="394317" y="262792"/>
                      </a:cubicBezTo>
                      <a:cubicBezTo>
                        <a:pt x="394836" y="267577"/>
                        <a:pt x="394849" y="292817"/>
                        <a:pt x="394334" y="294672"/>
                      </a:cubicBezTo>
                      <a:cubicBezTo>
                        <a:pt x="394054" y="295680"/>
                        <a:pt x="393176" y="296833"/>
                        <a:pt x="391618" y="298239"/>
                      </a:cubicBezTo>
                      <a:cubicBezTo>
                        <a:pt x="388489" y="301065"/>
                        <a:pt x="386332" y="301919"/>
                        <a:pt x="384286" y="301142"/>
                      </a:cubicBezTo>
                      <a:close/>
                      <a:moveTo>
                        <a:pt x="176803" y="283832"/>
                      </a:moveTo>
                      <a:cubicBezTo>
                        <a:pt x="174345" y="283208"/>
                        <a:pt x="173298" y="281637"/>
                        <a:pt x="172572" y="277484"/>
                      </a:cubicBezTo>
                      <a:cubicBezTo>
                        <a:pt x="171879" y="273519"/>
                        <a:pt x="171869" y="56447"/>
                        <a:pt x="172562" y="53874"/>
                      </a:cubicBezTo>
                      <a:cubicBezTo>
                        <a:pt x="173452" y="50569"/>
                        <a:pt x="174737" y="49441"/>
                        <a:pt x="178541" y="48625"/>
                      </a:cubicBezTo>
                      <a:cubicBezTo>
                        <a:pt x="180992" y="48099"/>
                        <a:pt x="183253" y="48619"/>
                        <a:pt x="185034" y="50118"/>
                      </a:cubicBezTo>
                      <a:cubicBezTo>
                        <a:pt x="187312" y="52035"/>
                        <a:pt x="187505" y="52846"/>
                        <a:pt x="187396" y="60042"/>
                      </a:cubicBezTo>
                      <a:cubicBezTo>
                        <a:pt x="187316" y="65364"/>
                        <a:pt x="187433" y="67044"/>
                        <a:pt x="188036" y="69179"/>
                      </a:cubicBezTo>
                      <a:cubicBezTo>
                        <a:pt x="188751" y="71713"/>
                        <a:pt x="188865" y="77237"/>
                        <a:pt x="188609" y="96953"/>
                      </a:cubicBezTo>
                      <a:cubicBezTo>
                        <a:pt x="188596" y="97949"/>
                        <a:pt x="188616" y="112751"/>
                        <a:pt x="188655" y="129847"/>
                      </a:cubicBezTo>
                      <a:cubicBezTo>
                        <a:pt x="188704" y="152536"/>
                        <a:pt x="188592" y="161744"/>
                        <a:pt x="188236" y="163949"/>
                      </a:cubicBezTo>
                      <a:cubicBezTo>
                        <a:pt x="187852" y="166329"/>
                        <a:pt x="187855" y="167931"/>
                        <a:pt x="188250" y="171509"/>
                      </a:cubicBezTo>
                      <a:cubicBezTo>
                        <a:pt x="188609" y="174754"/>
                        <a:pt x="188758" y="185697"/>
                        <a:pt x="188774" y="209860"/>
                      </a:cubicBezTo>
                      <a:lnTo>
                        <a:pt x="188796" y="243672"/>
                      </a:lnTo>
                      <a:lnTo>
                        <a:pt x="187868" y="246457"/>
                      </a:lnTo>
                      <a:cubicBezTo>
                        <a:pt x="187079" y="248823"/>
                        <a:pt x="186975" y="249760"/>
                        <a:pt x="187171" y="252696"/>
                      </a:cubicBezTo>
                      <a:cubicBezTo>
                        <a:pt x="187298" y="254596"/>
                        <a:pt x="187702" y="257418"/>
                        <a:pt x="188068" y="258968"/>
                      </a:cubicBezTo>
                      <a:cubicBezTo>
                        <a:pt x="188633" y="261363"/>
                        <a:pt x="189121" y="268126"/>
                        <a:pt x="189137" y="273778"/>
                      </a:cubicBezTo>
                      <a:cubicBezTo>
                        <a:pt x="189139" y="274618"/>
                        <a:pt x="188671" y="276297"/>
                        <a:pt x="188096" y="277512"/>
                      </a:cubicBezTo>
                      <a:cubicBezTo>
                        <a:pt x="187521" y="278726"/>
                        <a:pt x="187050" y="279882"/>
                        <a:pt x="187050" y="280081"/>
                      </a:cubicBezTo>
                      <a:cubicBezTo>
                        <a:pt x="187050" y="280722"/>
                        <a:pt x="184975" y="282930"/>
                        <a:pt x="183802" y="283537"/>
                      </a:cubicBezTo>
                      <a:cubicBezTo>
                        <a:pt x="182705" y="284104"/>
                        <a:pt x="178561" y="284279"/>
                        <a:pt x="176803" y="283832"/>
                      </a:cubicBezTo>
                      <a:close/>
                      <a:moveTo>
                        <a:pt x="38686" y="272459"/>
                      </a:moveTo>
                      <a:cubicBezTo>
                        <a:pt x="36798" y="271294"/>
                        <a:pt x="35195" y="269986"/>
                        <a:pt x="34864" y="269339"/>
                      </a:cubicBezTo>
                      <a:cubicBezTo>
                        <a:pt x="34377" y="268389"/>
                        <a:pt x="34276" y="253406"/>
                        <a:pt x="34176" y="166992"/>
                      </a:cubicBezTo>
                      <a:cubicBezTo>
                        <a:pt x="34085" y="87713"/>
                        <a:pt x="34167" y="65422"/>
                        <a:pt x="34554" y="64212"/>
                      </a:cubicBezTo>
                      <a:cubicBezTo>
                        <a:pt x="35115" y="62462"/>
                        <a:pt x="38684" y="58986"/>
                        <a:pt x="40899" y="58032"/>
                      </a:cubicBezTo>
                      <a:cubicBezTo>
                        <a:pt x="43074" y="57096"/>
                        <a:pt x="44644" y="57638"/>
                        <a:pt x="47693" y="60382"/>
                      </a:cubicBezTo>
                      <a:cubicBezTo>
                        <a:pt x="49179" y="61719"/>
                        <a:pt x="50622" y="63341"/>
                        <a:pt x="50900" y="63986"/>
                      </a:cubicBezTo>
                      <a:cubicBezTo>
                        <a:pt x="51302" y="64920"/>
                        <a:pt x="51384" y="85975"/>
                        <a:pt x="51302" y="166953"/>
                      </a:cubicBezTo>
                      <a:cubicBezTo>
                        <a:pt x="51200" y="268105"/>
                        <a:pt x="51194" y="268751"/>
                        <a:pt x="50394" y="269644"/>
                      </a:cubicBezTo>
                      <a:cubicBezTo>
                        <a:pt x="49194" y="270983"/>
                        <a:pt x="43672" y="274463"/>
                        <a:pt x="42745" y="274465"/>
                      </a:cubicBezTo>
                      <a:cubicBezTo>
                        <a:pt x="42301" y="274465"/>
                        <a:pt x="40475" y="273563"/>
                        <a:pt x="38686" y="272459"/>
                      </a:cubicBezTo>
                      <a:close/>
                      <a:moveTo>
                        <a:pt x="212610" y="262463"/>
                      </a:moveTo>
                      <a:cubicBezTo>
                        <a:pt x="211365" y="261676"/>
                        <a:pt x="208333" y="258501"/>
                        <a:pt x="207396" y="257000"/>
                      </a:cubicBezTo>
                      <a:cubicBezTo>
                        <a:pt x="207056" y="256457"/>
                        <a:pt x="206773" y="254044"/>
                        <a:pt x="206612" y="250314"/>
                      </a:cubicBezTo>
                      <a:cubicBezTo>
                        <a:pt x="206473" y="247104"/>
                        <a:pt x="206220" y="242938"/>
                        <a:pt x="206049" y="241056"/>
                      </a:cubicBezTo>
                      <a:cubicBezTo>
                        <a:pt x="205878" y="239174"/>
                        <a:pt x="205820" y="217891"/>
                        <a:pt x="205920" y="193760"/>
                      </a:cubicBezTo>
                      <a:cubicBezTo>
                        <a:pt x="206135" y="141750"/>
                        <a:pt x="206138" y="151609"/>
                        <a:pt x="205888" y="111041"/>
                      </a:cubicBezTo>
                      <a:cubicBezTo>
                        <a:pt x="205737" y="86464"/>
                        <a:pt x="205804" y="77481"/>
                        <a:pt x="206149" y="76480"/>
                      </a:cubicBezTo>
                      <a:cubicBezTo>
                        <a:pt x="207318" y="73086"/>
                        <a:pt x="211489" y="69581"/>
                        <a:pt x="214361" y="69581"/>
                      </a:cubicBezTo>
                      <a:cubicBezTo>
                        <a:pt x="217174" y="69581"/>
                        <a:pt x="220735" y="72237"/>
                        <a:pt x="222276" y="75487"/>
                      </a:cubicBezTo>
                      <a:cubicBezTo>
                        <a:pt x="222934" y="76871"/>
                        <a:pt x="222976" y="82356"/>
                        <a:pt x="222993" y="166633"/>
                      </a:cubicBezTo>
                      <a:lnTo>
                        <a:pt x="223010" y="256307"/>
                      </a:lnTo>
                      <a:lnTo>
                        <a:pt x="222075" y="257637"/>
                      </a:lnTo>
                      <a:cubicBezTo>
                        <a:pt x="220871" y="259353"/>
                        <a:pt x="216354" y="262752"/>
                        <a:pt x="214924" y="263019"/>
                      </a:cubicBezTo>
                      <a:cubicBezTo>
                        <a:pt x="214228" y="263149"/>
                        <a:pt x="213370" y="262943"/>
                        <a:pt x="212610" y="262463"/>
                      </a:cubicBezTo>
                      <a:close/>
                      <a:moveTo>
                        <a:pt x="109220" y="257919"/>
                      </a:moveTo>
                      <a:cubicBezTo>
                        <a:pt x="104668" y="256849"/>
                        <a:pt x="103889" y="254973"/>
                        <a:pt x="103555" y="244276"/>
                      </a:cubicBezTo>
                      <a:cubicBezTo>
                        <a:pt x="103175" y="232099"/>
                        <a:pt x="103319" y="171735"/>
                        <a:pt x="103734" y="168803"/>
                      </a:cubicBezTo>
                      <a:cubicBezTo>
                        <a:pt x="103955" y="167253"/>
                        <a:pt x="104250" y="162091"/>
                        <a:pt x="104392" y="157331"/>
                      </a:cubicBezTo>
                      <a:cubicBezTo>
                        <a:pt x="104607" y="150075"/>
                        <a:pt x="104541" y="148208"/>
                        <a:pt x="103985" y="145769"/>
                      </a:cubicBezTo>
                      <a:cubicBezTo>
                        <a:pt x="103401" y="143212"/>
                        <a:pt x="103319" y="139218"/>
                        <a:pt x="103301" y="112561"/>
                      </a:cubicBezTo>
                      <a:cubicBezTo>
                        <a:pt x="103289" y="95606"/>
                        <a:pt x="103443" y="81424"/>
                        <a:pt x="103651" y="80361"/>
                      </a:cubicBezTo>
                      <a:cubicBezTo>
                        <a:pt x="104119" y="77968"/>
                        <a:pt x="104993" y="76624"/>
                        <a:pt x="106632" y="75776"/>
                      </a:cubicBezTo>
                      <a:cubicBezTo>
                        <a:pt x="108075" y="75030"/>
                        <a:pt x="112351" y="74568"/>
                        <a:pt x="113993" y="74980"/>
                      </a:cubicBezTo>
                      <a:cubicBezTo>
                        <a:pt x="115800" y="75433"/>
                        <a:pt x="118910" y="78682"/>
                        <a:pt x="119753" y="80996"/>
                      </a:cubicBezTo>
                      <a:cubicBezTo>
                        <a:pt x="120481" y="82996"/>
                        <a:pt x="120503" y="85572"/>
                        <a:pt x="120382" y="157130"/>
                      </a:cubicBezTo>
                      <a:cubicBezTo>
                        <a:pt x="120311" y="199490"/>
                        <a:pt x="120098" y="232314"/>
                        <a:pt x="119886" y="233811"/>
                      </a:cubicBezTo>
                      <a:cubicBezTo>
                        <a:pt x="119617" y="235702"/>
                        <a:pt x="119680" y="237711"/>
                        <a:pt x="120111" y="241056"/>
                      </a:cubicBezTo>
                      <a:cubicBezTo>
                        <a:pt x="120440" y="243602"/>
                        <a:pt x="120638" y="246818"/>
                        <a:pt x="120552" y="248203"/>
                      </a:cubicBezTo>
                      <a:cubicBezTo>
                        <a:pt x="120412" y="250444"/>
                        <a:pt x="120174" y="251040"/>
                        <a:pt x="118384" y="253637"/>
                      </a:cubicBezTo>
                      <a:cubicBezTo>
                        <a:pt x="115497" y="257823"/>
                        <a:pt x="113260" y="258868"/>
                        <a:pt x="109220" y="257919"/>
                      </a:cubicBezTo>
                      <a:close/>
                      <a:moveTo>
                        <a:pt x="312583" y="252220"/>
                      </a:moveTo>
                      <a:cubicBezTo>
                        <a:pt x="308712" y="249447"/>
                        <a:pt x="308388" y="248755"/>
                        <a:pt x="308541" y="243572"/>
                      </a:cubicBezTo>
                      <a:cubicBezTo>
                        <a:pt x="308724" y="237336"/>
                        <a:pt x="308724" y="236462"/>
                        <a:pt x="308535" y="158740"/>
                      </a:cubicBezTo>
                      <a:cubicBezTo>
                        <a:pt x="308422" y="112475"/>
                        <a:pt x="308500" y="85740"/>
                        <a:pt x="308751" y="84776"/>
                      </a:cubicBezTo>
                      <a:cubicBezTo>
                        <a:pt x="309000" y="83812"/>
                        <a:pt x="309642" y="82883"/>
                        <a:pt x="310523" y="82212"/>
                      </a:cubicBezTo>
                      <a:cubicBezTo>
                        <a:pt x="311282" y="81633"/>
                        <a:pt x="312618" y="80383"/>
                        <a:pt x="313492" y="79436"/>
                      </a:cubicBezTo>
                      <a:cubicBezTo>
                        <a:pt x="315678" y="77063"/>
                        <a:pt x="316632" y="76905"/>
                        <a:pt x="319687" y="78410"/>
                      </a:cubicBezTo>
                      <a:cubicBezTo>
                        <a:pt x="322533" y="79811"/>
                        <a:pt x="324183" y="81290"/>
                        <a:pt x="324966" y="83144"/>
                      </a:cubicBezTo>
                      <a:cubicBezTo>
                        <a:pt x="325416" y="84209"/>
                        <a:pt x="325513" y="98545"/>
                        <a:pt x="325529" y="166543"/>
                      </a:cubicBezTo>
                      <a:cubicBezTo>
                        <a:pt x="325550" y="255457"/>
                        <a:pt x="325671" y="250518"/>
                        <a:pt x="323447" y="252085"/>
                      </a:cubicBezTo>
                      <a:cubicBezTo>
                        <a:pt x="322331" y="252871"/>
                        <a:pt x="317783" y="254339"/>
                        <a:pt x="316463" y="254339"/>
                      </a:cubicBezTo>
                      <a:cubicBezTo>
                        <a:pt x="315957" y="254339"/>
                        <a:pt x="314211" y="253386"/>
                        <a:pt x="312583" y="252220"/>
                      </a:cubicBezTo>
                      <a:close/>
                      <a:moveTo>
                        <a:pt x="416616" y="251922"/>
                      </a:moveTo>
                      <a:cubicBezTo>
                        <a:pt x="415691" y="251449"/>
                        <a:pt x="414677" y="250667"/>
                        <a:pt x="414363" y="250185"/>
                      </a:cubicBezTo>
                      <a:cubicBezTo>
                        <a:pt x="413326" y="248587"/>
                        <a:pt x="411985" y="243879"/>
                        <a:pt x="411960" y="241747"/>
                      </a:cubicBezTo>
                      <a:cubicBezTo>
                        <a:pt x="411946" y="240592"/>
                        <a:pt x="411967" y="205971"/>
                        <a:pt x="412006" y="164811"/>
                      </a:cubicBezTo>
                      <a:cubicBezTo>
                        <a:pt x="412082" y="85748"/>
                        <a:pt x="412072" y="86158"/>
                        <a:pt x="413853" y="83440"/>
                      </a:cubicBezTo>
                      <a:cubicBezTo>
                        <a:pt x="414862" y="81900"/>
                        <a:pt x="417101" y="80441"/>
                        <a:pt x="418958" y="80114"/>
                      </a:cubicBezTo>
                      <a:cubicBezTo>
                        <a:pt x="423514" y="79312"/>
                        <a:pt x="427238" y="81492"/>
                        <a:pt x="428183" y="85512"/>
                      </a:cubicBezTo>
                      <a:cubicBezTo>
                        <a:pt x="428401" y="86446"/>
                        <a:pt x="428560" y="119355"/>
                        <a:pt x="428569" y="165985"/>
                      </a:cubicBezTo>
                      <a:cubicBezTo>
                        <a:pt x="428583" y="233763"/>
                        <a:pt x="428503" y="245181"/>
                        <a:pt x="428000" y="247018"/>
                      </a:cubicBezTo>
                      <a:cubicBezTo>
                        <a:pt x="426853" y="251213"/>
                        <a:pt x="425441" y="252374"/>
                        <a:pt x="421193" y="252615"/>
                      </a:cubicBezTo>
                      <a:cubicBezTo>
                        <a:pt x="418816" y="252750"/>
                        <a:pt x="417998" y="252627"/>
                        <a:pt x="416616" y="251922"/>
                      </a:cubicBezTo>
                      <a:close/>
                      <a:moveTo>
                        <a:pt x="5236" y="245464"/>
                      </a:moveTo>
                      <a:cubicBezTo>
                        <a:pt x="3482" y="244927"/>
                        <a:pt x="1735" y="242677"/>
                        <a:pt x="770" y="239709"/>
                      </a:cubicBezTo>
                      <a:cubicBezTo>
                        <a:pt x="-15" y="237294"/>
                        <a:pt x="-31" y="236392"/>
                        <a:pt x="135" y="203823"/>
                      </a:cubicBezTo>
                      <a:cubicBezTo>
                        <a:pt x="228" y="185447"/>
                        <a:pt x="484" y="168136"/>
                        <a:pt x="704" y="165353"/>
                      </a:cubicBezTo>
                      <a:cubicBezTo>
                        <a:pt x="992" y="161693"/>
                        <a:pt x="973" y="159464"/>
                        <a:pt x="633" y="157302"/>
                      </a:cubicBezTo>
                      <a:cubicBezTo>
                        <a:pt x="299" y="155182"/>
                        <a:pt x="182" y="145140"/>
                        <a:pt x="228" y="122787"/>
                      </a:cubicBezTo>
                      <a:cubicBezTo>
                        <a:pt x="300" y="87389"/>
                        <a:pt x="73" y="90031"/>
                        <a:pt x="3330" y="86786"/>
                      </a:cubicBezTo>
                      <a:cubicBezTo>
                        <a:pt x="5284" y="84839"/>
                        <a:pt x="7467" y="84201"/>
                        <a:pt x="9941" y="84853"/>
                      </a:cubicBezTo>
                      <a:cubicBezTo>
                        <a:pt x="12053" y="85409"/>
                        <a:pt x="13002" y="86217"/>
                        <a:pt x="15071" y="89221"/>
                      </a:cubicBezTo>
                      <a:lnTo>
                        <a:pt x="16582" y="91415"/>
                      </a:lnTo>
                      <a:lnTo>
                        <a:pt x="16582" y="115417"/>
                      </a:lnTo>
                      <a:cubicBezTo>
                        <a:pt x="16582" y="128618"/>
                        <a:pt x="16423" y="142045"/>
                        <a:pt x="16228" y="145256"/>
                      </a:cubicBezTo>
                      <a:cubicBezTo>
                        <a:pt x="15991" y="149164"/>
                        <a:pt x="16022" y="152488"/>
                        <a:pt x="16322" y="155319"/>
                      </a:cubicBezTo>
                      <a:cubicBezTo>
                        <a:pt x="16614" y="158078"/>
                        <a:pt x="16787" y="173195"/>
                        <a:pt x="16821" y="198853"/>
                      </a:cubicBezTo>
                      <a:lnTo>
                        <a:pt x="16873" y="238160"/>
                      </a:lnTo>
                      <a:lnTo>
                        <a:pt x="15578" y="240791"/>
                      </a:lnTo>
                      <a:cubicBezTo>
                        <a:pt x="13890" y="244220"/>
                        <a:pt x="12010" y="245594"/>
                        <a:pt x="8801" y="245747"/>
                      </a:cubicBezTo>
                      <a:cubicBezTo>
                        <a:pt x="7546" y="245807"/>
                        <a:pt x="5942" y="245679"/>
                        <a:pt x="5236" y="245464"/>
                      </a:cubicBezTo>
                      <a:close/>
                      <a:moveTo>
                        <a:pt x="142778" y="237955"/>
                      </a:moveTo>
                      <a:cubicBezTo>
                        <a:pt x="142240" y="237579"/>
                        <a:pt x="141249" y="236638"/>
                        <a:pt x="140576" y="235865"/>
                      </a:cubicBezTo>
                      <a:cubicBezTo>
                        <a:pt x="139902" y="235092"/>
                        <a:pt x="138924" y="233997"/>
                        <a:pt x="138401" y="233431"/>
                      </a:cubicBezTo>
                      <a:cubicBezTo>
                        <a:pt x="137878" y="232865"/>
                        <a:pt x="137281" y="231961"/>
                        <a:pt x="137075" y="231422"/>
                      </a:cubicBezTo>
                      <a:cubicBezTo>
                        <a:pt x="136848" y="230829"/>
                        <a:pt x="136704" y="205201"/>
                        <a:pt x="136713" y="166513"/>
                      </a:cubicBezTo>
                      <a:cubicBezTo>
                        <a:pt x="136728" y="96167"/>
                        <a:pt x="136526" y="101674"/>
                        <a:pt x="139234" y="97903"/>
                      </a:cubicBezTo>
                      <a:cubicBezTo>
                        <a:pt x="139961" y="96891"/>
                        <a:pt x="141261" y="95703"/>
                        <a:pt x="142125" y="95263"/>
                      </a:cubicBezTo>
                      <a:cubicBezTo>
                        <a:pt x="144867" y="93864"/>
                        <a:pt x="149831" y="94460"/>
                        <a:pt x="151796" y="96425"/>
                      </a:cubicBezTo>
                      <a:cubicBezTo>
                        <a:pt x="153892" y="98521"/>
                        <a:pt x="153815" y="96024"/>
                        <a:pt x="153925" y="165382"/>
                      </a:cubicBezTo>
                      <a:cubicBezTo>
                        <a:pt x="154038" y="236243"/>
                        <a:pt x="154162" y="232446"/>
                        <a:pt x="151643" y="235485"/>
                      </a:cubicBezTo>
                      <a:cubicBezTo>
                        <a:pt x="149332" y="238274"/>
                        <a:pt x="144969" y="239490"/>
                        <a:pt x="142778" y="237955"/>
                      </a:cubicBezTo>
                      <a:close/>
                      <a:moveTo>
                        <a:pt x="280223" y="234870"/>
                      </a:moveTo>
                      <a:cubicBezTo>
                        <a:pt x="276939" y="233282"/>
                        <a:pt x="275834" y="232196"/>
                        <a:pt x="275256" y="229987"/>
                      </a:cubicBezTo>
                      <a:cubicBezTo>
                        <a:pt x="274623" y="227571"/>
                        <a:pt x="274631" y="104657"/>
                        <a:pt x="275263" y="102545"/>
                      </a:cubicBezTo>
                      <a:cubicBezTo>
                        <a:pt x="276276" y="99164"/>
                        <a:pt x="280223" y="96148"/>
                        <a:pt x="283635" y="96148"/>
                      </a:cubicBezTo>
                      <a:cubicBezTo>
                        <a:pt x="285238" y="96148"/>
                        <a:pt x="285536" y="96348"/>
                        <a:pt x="288723" y="99571"/>
                      </a:cubicBezTo>
                      <a:lnTo>
                        <a:pt x="292108" y="102995"/>
                      </a:lnTo>
                      <a:lnTo>
                        <a:pt x="292149" y="112351"/>
                      </a:lnTo>
                      <a:cubicBezTo>
                        <a:pt x="292243" y="133768"/>
                        <a:pt x="292051" y="142997"/>
                        <a:pt x="291465" y="145256"/>
                      </a:cubicBezTo>
                      <a:cubicBezTo>
                        <a:pt x="290671" y="148321"/>
                        <a:pt x="290716" y="163662"/>
                        <a:pt x="291537" y="169407"/>
                      </a:cubicBezTo>
                      <a:cubicBezTo>
                        <a:pt x="292038" y="172913"/>
                        <a:pt x="292121" y="178464"/>
                        <a:pt x="292024" y="201956"/>
                      </a:cubicBezTo>
                      <a:lnTo>
                        <a:pt x="291907" y="230278"/>
                      </a:lnTo>
                      <a:lnTo>
                        <a:pt x="290006" y="231999"/>
                      </a:lnTo>
                      <a:cubicBezTo>
                        <a:pt x="287621" y="234158"/>
                        <a:pt x="284524" y="236226"/>
                        <a:pt x="283676" y="236226"/>
                      </a:cubicBezTo>
                      <a:cubicBezTo>
                        <a:pt x="283320" y="236226"/>
                        <a:pt x="281766" y="235616"/>
                        <a:pt x="280223" y="234870"/>
                      </a:cubicBezTo>
                      <a:close/>
                      <a:moveTo>
                        <a:pt x="245216" y="207843"/>
                      </a:moveTo>
                      <a:cubicBezTo>
                        <a:pt x="244552" y="207483"/>
                        <a:pt x="243665" y="206884"/>
                        <a:pt x="243245" y="206512"/>
                      </a:cubicBezTo>
                      <a:cubicBezTo>
                        <a:pt x="242367" y="205733"/>
                        <a:pt x="240831" y="202459"/>
                        <a:pt x="240385" y="200412"/>
                      </a:cubicBezTo>
                      <a:cubicBezTo>
                        <a:pt x="239956" y="198448"/>
                        <a:pt x="239852" y="135474"/>
                        <a:pt x="240272" y="132777"/>
                      </a:cubicBezTo>
                      <a:cubicBezTo>
                        <a:pt x="241169" y="127033"/>
                        <a:pt x="245296" y="123363"/>
                        <a:pt x="249981" y="124142"/>
                      </a:cubicBezTo>
                      <a:cubicBezTo>
                        <a:pt x="253184" y="124673"/>
                        <a:pt x="255009" y="126168"/>
                        <a:pt x="256117" y="129166"/>
                      </a:cubicBezTo>
                      <a:cubicBezTo>
                        <a:pt x="256713" y="130779"/>
                        <a:pt x="256792" y="134476"/>
                        <a:pt x="256874" y="164778"/>
                      </a:cubicBezTo>
                      <a:cubicBezTo>
                        <a:pt x="256951" y="192821"/>
                        <a:pt x="256867" y="199105"/>
                        <a:pt x="256387" y="201609"/>
                      </a:cubicBezTo>
                      <a:cubicBezTo>
                        <a:pt x="255709" y="205143"/>
                        <a:pt x="255021" y="206464"/>
                        <a:pt x="253340" y="207456"/>
                      </a:cubicBezTo>
                      <a:cubicBezTo>
                        <a:pt x="251602" y="208482"/>
                        <a:pt x="246814" y="208711"/>
                        <a:pt x="245216" y="207843"/>
                      </a:cubicBezTo>
                      <a:close/>
                    </a:path>
                  </a:pathLst>
                </a:custGeom>
                <a:solidFill>
                  <a:srgbClr val="E3241B"/>
                </a:solidFill>
                <a:ln w="394"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grpSp>
          <p:sp>
            <p:nvSpPr>
              <p:cNvPr id="217" name="TextBox 216">
                <a:extLst>
                  <a:ext uri="{FF2B5EF4-FFF2-40B4-BE49-F238E27FC236}">
                    <a16:creationId xmlns:a16="http://schemas.microsoft.com/office/drawing/2014/main" id="{F2B371F8-AB79-A831-9C4B-331E791F625A}"/>
                  </a:ext>
                </a:extLst>
              </p:cNvPr>
              <p:cNvSpPr txBox="1"/>
              <p:nvPr/>
            </p:nvSpPr>
            <p:spPr>
              <a:xfrm>
                <a:off x="3195487"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Spectrum</a:t>
                </a:r>
              </a:p>
            </p:txBody>
          </p:sp>
          <p:sp>
            <p:nvSpPr>
              <p:cNvPr id="218" name="TextBox 217">
                <a:extLst>
                  <a:ext uri="{FF2B5EF4-FFF2-40B4-BE49-F238E27FC236}">
                    <a16:creationId xmlns:a16="http://schemas.microsoft.com/office/drawing/2014/main" id="{98E43794-3A21-26BA-BE5B-2BDB98922517}"/>
                  </a:ext>
                </a:extLst>
              </p:cNvPr>
              <p:cNvSpPr txBox="1"/>
              <p:nvPr/>
            </p:nvSpPr>
            <p:spPr>
              <a:xfrm>
                <a:off x="3104047"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Licensed Spectrum</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Available for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E3241B"/>
                    </a:solidFill>
                    <a:effectLst>
                      <a:glow>
                        <a:srgbClr val="000000"/>
                      </a:glow>
                    </a:effectLst>
                    <a:uLnTx/>
                    <a:uFillTx/>
                    <a:latin typeface="Arial" panose="020B0604020202020204" pitchFamily="34" charset="0"/>
                    <a:ea typeface="ＭＳ Ｐゴシック" charset="0"/>
                    <a:cs typeface="Arial" panose="020B0604020202020204" pitchFamily="34" charset="0"/>
                  </a:rPr>
                  <a:t>Private Use</a:t>
                </a:r>
              </a:p>
            </p:txBody>
          </p:sp>
          <p:pic>
            <p:nvPicPr>
              <p:cNvPr id="219" name="Picture 218">
                <a:extLst>
                  <a:ext uri="{FF2B5EF4-FFF2-40B4-BE49-F238E27FC236}">
                    <a16:creationId xmlns:a16="http://schemas.microsoft.com/office/drawing/2014/main" id="{F08D5588-ED8B-D706-B728-CCE8297B8F4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23237" y="3438865"/>
                <a:ext cx="475488" cy="475488"/>
              </a:xfrm>
              <a:prstGeom prst="rect">
                <a:avLst/>
              </a:prstGeom>
            </p:spPr>
          </p:pic>
        </p:grpSp>
        <p:grpSp>
          <p:nvGrpSpPr>
            <p:cNvPr id="192" name="Group 191">
              <a:extLst>
                <a:ext uri="{FF2B5EF4-FFF2-40B4-BE49-F238E27FC236}">
                  <a16:creationId xmlns:a16="http://schemas.microsoft.com/office/drawing/2014/main" id="{51284B11-DC6F-1FE5-2915-9CB29482862E}"/>
                </a:ext>
              </a:extLst>
            </p:cNvPr>
            <p:cNvGrpSpPr/>
            <p:nvPr/>
          </p:nvGrpSpPr>
          <p:grpSpPr>
            <a:xfrm>
              <a:off x="10123139" y="3438865"/>
              <a:ext cx="1097280" cy="2727124"/>
              <a:chOff x="9533004" y="3438865"/>
              <a:chExt cx="1097280" cy="2727124"/>
            </a:xfrm>
          </p:grpSpPr>
          <p:pic>
            <p:nvPicPr>
              <p:cNvPr id="209" name="Picture 208">
                <a:extLst>
                  <a:ext uri="{FF2B5EF4-FFF2-40B4-BE49-F238E27FC236}">
                    <a16:creationId xmlns:a16="http://schemas.microsoft.com/office/drawing/2014/main" id="{65FE202F-089C-F892-1498-663D8C2FD4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52194" y="3438865"/>
                <a:ext cx="475488" cy="475488"/>
              </a:xfrm>
              <a:prstGeom prst="rect">
                <a:avLst/>
              </a:prstGeom>
            </p:spPr>
          </p:pic>
          <p:grpSp>
            <p:nvGrpSpPr>
              <p:cNvPr id="210" name="Group 209">
                <a:extLst>
                  <a:ext uri="{FF2B5EF4-FFF2-40B4-BE49-F238E27FC236}">
                    <a16:creationId xmlns:a16="http://schemas.microsoft.com/office/drawing/2014/main" id="{75B8B5E1-03F1-F7E4-9BE1-493210275708}"/>
                  </a:ext>
                </a:extLst>
              </p:cNvPr>
              <p:cNvGrpSpPr/>
              <p:nvPr/>
            </p:nvGrpSpPr>
            <p:grpSpPr>
              <a:xfrm>
                <a:off x="9533004" y="4240132"/>
                <a:ext cx="1097280" cy="694944"/>
                <a:chOff x="9690803" y="4240132"/>
                <a:chExt cx="1097280" cy="694944"/>
              </a:xfrm>
            </p:grpSpPr>
            <p:sp>
              <p:nvSpPr>
                <p:cNvPr id="213" name="Rectangle: Rounded Corners 28">
                  <a:extLst>
                    <a:ext uri="{FF2B5EF4-FFF2-40B4-BE49-F238E27FC236}">
                      <a16:creationId xmlns:a16="http://schemas.microsoft.com/office/drawing/2014/main" id="{7799693C-01DA-2CA3-4585-7FFB05C29728}"/>
                    </a:ext>
                  </a:extLst>
                </p:cNvPr>
                <p:cNvSpPr/>
                <p:nvPr/>
              </p:nvSpPr>
              <p:spPr>
                <a:xfrm>
                  <a:off x="9690803" y="4240132"/>
                  <a:ext cx="1097280" cy="694944"/>
                </a:xfrm>
                <a:prstGeom prst="roundRect">
                  <a:avLst/>
                </a:prstGeom>
                <a:solidFill>
                  <a:srgbClr val="FFFFFF"/>
                </a:solidFill>
                <a:ln w="9525" cap="flat" cmpd="sng" algn="ctr">
                  <a:solidFill>
                    <a:srgbClr val="00BCEB"/>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pic>
              <p:nvPicPr>
                <p:cNvPr id="214" name="Graphic 213" descr="Server">
                  <a:extLst>
                    <a:ext uri="{FF2B5EF4-FFF2-40B4-BE49-F238E27FC236}">
                      <a16:creationId xmlns:a16="http://schemas.microsoft.com/office/drawing/2014/main" id="{3D00E399-B128-775C-795D-F50CF0622EC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91713" y="4358000"/>
                  <a:ext cx="459209" cy="459209"/>
                </a:xfrm>
                <a:prstGeom prst="rect">
                  <a:avLst/>
                </a:prstGeom>
              </p:spPr>
            </p:pic>
            <p:pic>
              <p:nvPicPr>
                <p:cNvPr id="215" name="Graphic 214" descr="Syncing cloud">
                  <a:extLst>
                    <a:ext uri="{FF2B5EF4-FFF2-40B4-BE49-F238E27FC236}">
                      <a16:creationId xmlns:a16="http://schemas.microsoft.com/office/drawing/2014/main" id="{ADE2E701-E0C7-1503-3694-3D5265066B6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38473" y="4316060"/>
                  <a:ext cx="543091" cy="543089"/>
                </a:xfrm>
                <a:prstGeom prst="rect">
                  <a:avLst/>
                </a:prstGeom>
              </p:spPr>
            </p:pic>
          </p:grpSp>
          <p:sp>
            <p:nvSpPr>
              <p:cNvPr id="211" name="TextBox 210">
                <a:extLst>
                  <a:ext uri="{FF2B5EF4-FFF2-40B4-BE49-F238E27FC236}">
                    <a16:creationId xmlns:a16="http://schemas.microsoft.com/office/drawing/2014/main" id="{2F71AB85-040D-9804-CEB1-E3BF91C48F78}"/>
                  </a:ext>
                </a:extLst>
              </p:cNvPr>
              <p:cNvSpPr txBox="1"/>
              <p:nvPr/>
            </p:nvSpPr>
            <p:spPr>
              <a:xfrm>
                <a:off x="9533004"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Mobile Packet Core</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Session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Policy &amp; Control</a:t>
                </a:r>
              </a:p>
            </p:txBody>
          </p:sp>
          <p:sp>
            <p:nvSpPr>
              <p:cNvPr id="212" name="TextBox 211">
                <a:extLst>
                  <a:ext uri="{FF2B5EF4-FFF2-40B4-BE49-F238E27FC236}">
                    <a16:creationId xmlns:a16="http://schemas.microsoft.com/office/drawing/2014/main" id="{00DEC5E5-7EB3-2767-995E-CBFBD9E653D5}"/>
                  </a:ext>
                </a:extLst>
              </p:cNvPr>
              <p:cNvSpPr txBox="1"/>
              <p:nvPr/>
            </p:nvSpPr>
            <p:spPr>
              <a:xfrm>
                <a:off x="9624444"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GB" sz="1800" b="1" u="none" strike="noStrike" kern="0" cap="none" spc="0" normalizeH="0" baseline="0" noProof="0">
                    <a:ln>
                      <a:noFill/>
                    </a:ln>
                    <a:solidFill>
                      <a:srgbClr val="00BCEB"/>
                    </a:solidFill>
                    <a:effectLst>
                      <a:glow>
                        <a:srgbClr val="000000"/>
                      </a:glow>
                    </a:effectLst>
                    <a:uLnTx/>
                    <a:uFillTx/>
                    <a:latin typeface="Arial" panose="020B0604020202020204" pitchFamily="34" charset="0"/>
                    <a:ea typeface="ＭＳ Ｐゴシック" charset="0"/>
                    <a:cs typeface="Arial" panose="020B0604020202020204" pitchFamily="34" charset="0"/>
                  </a:rPr>
                  <a:t>Mobile Core</a:t>
                </a:r>
              </a:p>
            </p:txBody>
          </p:sp>
        </p:grpSp>
        <p:grpSp>
          <p:nvGrpSpPr>
            <p:cNvPr id="193" name="Group 192">
              <a:extLst>
                <a:ext uri="{FF2B5EF4-FFF2-40B4-BE49-F238E27FC236}">
                  <a16:creationId xmlns:a16="http://schemas.microsoft.com/office/drawing/2014/main" id="{44D358D7-4923-55B7-0630-94BE8CF68F9B}"/>
                </a:ext>
              </a:extLst>
            </p:cNvPr>
            <p:cNvGrpSpPr>
              <a:grpSpLocks noChangeAspect="1"/>
            </p:cNvGrpSpPr>
            <p:nvPr/>
          </p:nvGrpSpPr>
          <p:grpSpPr>
            <a:xfrm>
              <a:off x="9368255" y="4479604"/>
              <a:ext cx="217311" cy="216000"/>
              <a:chOff x="1579728" y="2192901"/>
              <a:chExt cx="496986" cy="493986"/>
            </a:xfrm>
          </p:grpSpPr>
          <p:sp>
            <p:nvSpPr>
              <p:cNvPr id="206" name="Freeform 664">
                <a:extLst>
                  <a:ext uri="{FF2B5EF4-FFF2-40B4-BE49-F238E27FC236}">
                    <a16:creationId xmlns:a16="http://schemas.microsoft.com/office/drawing/2014/main" id="{29399732-3A60-95A9-6D25-5D668DCF8E7C}"/>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07" name="Freeform 665">
                <a:extLst>
                  <a:ext uri="{FF2B5EF4-FFF2-40B4-BE49-F238E27FC236}">
                    <a16:creationId xmlns:a16="http://schemas.microsoft.com/office/drawing/2014/main" id="{1BB13FD6-D0AC-FEB4-C1BA-0732BCDFC21D}"/>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08" name="Rectangle 207">
                <a:extLst>
                  <a:ext uri="{FF2B5EF4-FFF2-40B4-BE49-F238E27FC236}">
                    <a16:creationId xmlns:a16="http://schemas.microsoft.com/office/drawing/2014/main" id="{A46173EA-60BA-AF91-EFE8-046525563024}"/>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nvGrpSpPr>
            <p:cNvPr id="194" name="Group 193">
              <a:extLst>
                <a:ext uri="{FF2B5EF4-FFF2-40B4-BE49-F238E27FC236}">
                  <a16:creationId xmlns:a16="http://schemas.microsoft.com/office/drawing/2014/main" id="{10F1C6B4-BD06-094A-88A2-EBCFE663A5BE}"/>
                </a:ext>
              </a:extLst>
            </p:cNvPr>
            <p:cNvGrpSpPr/>
            <p:nvPr/>
          </p:nvGrpSpPr>
          <p:grpSpPr>
            <a:xfrm>
              <a:off x="7733408" y="3438865"/>
              <a:ext cx="1097280" cy="2727124"/>
              <a:chOff x="7313229" y="3438865"/>
              <a:chExt cx="1097280" cy="2727124"/>
            </a:xfrm>
          </p:grpSpPr>
          <p:pic>
            <p:nvPicPr>
              <p:cNvPr id="199" name="Picture 198" descr="A close up of a logo&#10;&#10;Description automatically generated">
                <a:extLst>
                  <a:ext uri="{FF2B5EF4-FFF2-40B4-BE49-F238E27FC236}">
                    <a16:creationId xmlns:a16="http://schemas.microsoft.com/office/drawing/2014/main" id="{C296F21A-007B-CD00-8822-F34F946B09BC}"/>
                  </a:ext>
                </a:extLst>
              </p:cNvPr>
              <p:cNvPicPr>
                <a:picLocks noChangeAspect="1"/>
              </p:cNvPicPr>
              <p:nvPr/>
            </p:nvPicPr>
            <p:blipFill>
              <a:blip r:embed="rId20"/>
              <a:stretch>
                <a:fillRect/>
              </a:stretch>
            </p:blipFill>
            <p:spPr>
              <a:xfrm>
                <a:off x="7626069" y="3438865"/>
                <a:ext cx="475488" cy="475488"/>
              </a:xfrm>
              <a:prstGeom prst="ellipse">
                <a:avLst/>
              </a:prstGeom>
            </p:spPr>
          </p:pic>
          <p:sp>
            <p:nvSpPr>
              <p:cNvPr id="200" name="TextBox 199">
                <a:extLst>
                  <a:ext uri="{FF2B5EF4-FFF2-40B4-BE49-F238E27FC236}">
                    <a16:creationId xmlns:a16="http://schemas.microsoft.com/office/drawing/2014/main" id="{6773B770-F85F-0F69-C918-9D1085B10DAA}"/>
                  </a:ext>
                </a:extLst>
              </p:cNvPr>
              <p:cNvSpPr txBox="1"/>
              <p:nvPr/>
            </p:nvSpPr>
            <p:spPr>
              <a:xfrm>
                <a:off x="7404669" y="3902007"/>
                <a:ext cx="914400" cy="369332"/>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GB"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Access</a:t>
                </a:r>
              </a:p>
            </p:txBody>
          </p:sp>
          <p:sp>
            <p:nvSpPr>
              <p:cNvPr id="201" name="TextBox 200">
                <a:extLst>
                  <a:ext uri="{FF2B5EF4-FFF2-40B4-BE49-F238E27FC236}">
                    <a16:creationId xmlns:a16="http://schemas.microsoft.com/office/drawing/2014/main" id="{B7B83040-2B58-C78D-1B77-EFE7DB47E84C}"/>
                  </a:ext>
                </a:extLst>
              </p:cNvPr>
              <p:cNvSpPr txBox="1"/>
              <p:nvPr/>
            </p:nvSpPr>
            <p:spPr>
              <a:xfrm>
                <a:off x="7313229" y="4965660"/>
                <a:ext cx="1097280" cy="1200329"/>
              </a:xfrm>
              <a:prstGeom prst="rect">
                <a:avLst/>
              </a:prstGeom>
              <a:noFill/>
            </p:spPr>
            <p:txBody>
              <a:bodyPr wrap="none" rtlCol="0">
                <a:noAutofit/>
              </a:bodyPr>
              <a:lstStyle/>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Access Network</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Enterprise </a:t>
                </a: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a:ln>
                      <a:noFill/>
                    </a:ln>
                    <a:solidFill>
                      <a:srgbClr val="1E4471"/>
                    </a:solidFill>
                    <a:effectLst>
                      <a:glow>
                        <a:srgbClr val="000000"/>
                      </a:glow>
                    </a:effectLst>
                    <a:uLnTx/>
                    <a:uFillTx/>
                    <a:latin typeface="Arial" panose="020B0604020202020204" pitchFamily="34" charset="0"/>
                    <a:ea typeface="ＭＳ Ｐゴシック" charset="0"/>
                    <a:cs typeface="Arial" panose="020B0604020202020204" pitchFamily="34" charset="0"/>
                  </a:rPr>
                  <a:t>LAN &amp; WAN</a:t>
                </a:r>
              </a:p>
            </p:txBody>
          </p:sp>
          <p:grpSp>
            <p:nvGrpSpPr>
              <p:cNvPr id="202" name="Group 201">
                <a:extLst>
                  <a:ext uri="{FF2B5EF4-FFF2-40B4-BE49-F238E27FC236}">
                    <a16:creationId xmlns:a16="http://schemas.microsoft.com/office/drawing/2014/main" id="{B83F6A74-1ADA-7854-4732-0E40E791B820}"/>
                  </a:ext>
                </a:extLst>
              </p:cNvPr>
              <p:cNvGrpSpPr/>
              <p:nvPr/>
            </p:nvGrpSpPr>
            <p:grpSpPr>
              <a:xfrm>
                <a:off x="7313229" y="4240132"/>
                <a:ext cx="1097280" cy="694944"/>
                <a:chOff x="7411535" y="4240132"/>
                <a:chExt cx="1097280" cy="694944"/>
              </a:xfrm>
            </p:grpSpPr>
            <p:sp>
              <p:nvSpPr>
                <p:cNvPr id="203" name="Rectangle: Rounded Corners 28">
                  <a:extLst>
                    <a:ext uri="{FF2B5EF4-FFF2-40B4-BE49-F238E27FC236}">
                      <a16:creationId xmlns:a16="http://schemas.microsoft.com/office/drawing/2014/main" id="{B8A3B79C-9225-CD46-6794-2B40B1F32BA1}"/>
                    </a:ext>
                  </a:extLst>
                </p:cNvPr>
                <p:cNvSpPr/>
                <p:nvPr/>
              </p:nvSpPr>
              <p:spPr>
                <a:xfrm>
                  <a:off x="7411535" y="4240132"/>
                  <a:ext cx="1097280" cy="694944"/>
                </a:xfrm>
                <a:prstGeom prst="roundRect">
                  <a:avLst/>
                </a:prstGeom>
                <a:solidFill>
                  <a:srgbClr val="FFFFFF"/>
                </a:solidFill>
                <a:ln w="9525" cap="flat" cmpd="sng" algn="ctr">
                  <a:solidFill>
                    <a:srgbClr val="0076D5"/>
                  </a:solidFill>
                  <a:prstDash val="soli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GB" sz="1800" b="1" u="none" strike="noStrike" kern="0" cap="none" spc="0" normalizeH="0" baseline="0" noProof="0">
                    <a:ln>
                      <a:noFill/>
                    </a:ln>
                    <a:solidFill>
                      <a:srgbClr val="1E4471"/>
                    </a:solidFill>
                    <a:effectLst/>
                    <a:uLnTx/>
                    <a:uFillTx/>
                    <a:latin typeface="Arial" panose="020B0604020202020204" pitchFamily="34" charset="0"/>
                    <a:cs typeface="Arial" panose="020B0604020202020204" pitchFamily="34" charset="0"/>
                  </a:endParaRPr>
                </a:p>
              </p:txBody>
            </p:sp>
            <p:pic>
              <p:nvPicPr>
                <p:cNvPr id="204" name="Picture 203">
                  <a:extLst>
                    <a:ext uri="{FF2B5EF4-FFF2-40B4-BE49-F238E27FC236}">
                      <a16:creationId xmlns:a16="http://schemas.microsoft.com/office/drawing/2014/main" id="{EF53730E-F966-5080-86B7-69CDCE721612}"/>
                    </a:ext>
                  </a:extLst>
                </p:cNvPr>
                <p:cNvPicPr>
                  <a:picLocks noChangeAspect="1"/>
                </p:cNvPicPr>
                <p:nvPr/>
              </p:nvPicPr>
              <p:blipFill>
                <a:blip r:embed="rId21"/>
                <a:stretch>
                  <a:fillRect/>
                </a:stretch>
              </p:blipFill>
              <p:spPr>
                <a:xfrm>
                  <a:off x="8086971" y="4444367"/>
                  <a:ext cx="286474" cy="286474"/>
                </a:xfrm>
                <a:prstGeom prst="rect">
                  <a:avLst/>
                </a:prstGeom>
              </p:spPr>
            </p:pic>
            <p:pic>
              <p:nvPicPr>
                <p:cNvPr id="205" name="Picture 204">
                  <a:extLst>
                    <a:ext uri="{FF2B5EF4-FFF2-40B4-BE49-F238E27FC236}">
                      <a16:creationId xmlns:a16="http://schemas.microsoft.com/office/drawing/2014/main" id="{1D9BA690-EE9F-B5D1-EA36-348ACC48A296}"/>
                    </a:ext>
                  </a:extLst>
                </p:cNvPr>
                <p:cNvPicPr>
                  <a:picLocks noChangeAspect="1"/>
                </p:cNvPicPr>
                <p:nvPr/>
              </p:nvPicPr>
              <p:blipFill>
                <a:blip r:embed="rId22"/>
                <a:stretch>
                  <a:fillRect/>
                </a:stretch>
              </p:blipFill>
              <p:spPr>
                <a:xfrm>
                  <a:off x="7548081" y="4444367"/>
                  <a:ext cx="380732" cy="286474"/>
                </a:xfrm>
                <a:prstGeom prst="rect">
                  <a:avLst/>
                </a:prstGeom>
              </p:spPr>
            </p:pic>
          </p:grpSp>
        </p:grpSp>
        <p:grpSp>
          <p:nvGrpSpPr>
            <p:cNvPr id="195" name="Group 194">
              <a:extLst>
                <a:ext uri="{FF2B5EF4-FFF2-40B4-BE49-F238E27FC236}">
                  <a16:creationId xmlns:a16="http://schemas.microsoft.com/office/drawing/2014/main" id="{F507AA55-D8D9-DD54-2055-265846344691}"/>
                </a:ext>
              </a:extLst>
            </p:cNvPr>
            <p:cNvGrpSpPr>
              <a:grpSpLocks noChangeAspect="1"/>
            </p:cNvGrpSpPr>
            <p:nvPr/>
          </p:nvGrpSpPr>
          <p:grpSpPr>
            <a:xfrm>
              <a:off x="2199061" y="4479604"/>
              <a:ext cx="217311" cy="216000"/>
              <a:chOff x="1579728" y="2192901"/>
              <a:chExt cx="496986" cy="493986"/>
            </a:xfrm>
          </p:grpSpPr>
          <p:sp>
            <p:nvSpPr>
              <p:cNvPr id="196" name="Freeform 664">
                <a:extLst>
                  <a:ext uri="{FF2B5EF4-FFF2-40B4-BE49-F238E27FC236}">
                    <a16:creationId xmlns:a16="http://schemas.microsoft.com/office/drawing/2014/main" id="{EBC3E064-C2ED-CEB9-7334-9F0746A17546}"/>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197" name="Freeform 665">
                <a:extLst>
                  <a:ext uri="{FF2B5EF4-FFF2-40B4-BE49-F238E27FC236}">
                    <a16:creationId xmlns:a16="http://schemas.microsoft.com/office/drawing/2014/main" id="{731A4978-B023-8C7F-30C3-C335E3455CB6}"/>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0076D5"/>
              </a:solidFill>
              <a:ln>
                <a:solidFill>
                  <a:srgbClr val="0076D5"/>
                </a:solidFill>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198" name="Rectangle 197">
                <a:extLst>
                  <a:ext uri="{FF2B5EF4-FFF2-40B4-BE49-F238E27FC236}">
                    <a16:creationId xmlns:a16="http://schemas.microsoft.com/office/drawing/2014/main" id="{78369A4B-FA89-8E28-D4BF-437FFC3CBD5F}"/>
                  </a:ext>
                </a:extLst>
              </p:cNvPr>
              <p:cNvSpPr/>
              <p:nvPr/>
            </p:nvSpPr>
            <p:spPr>
              <a:xfrm>
                <a:off x="1759636" y="2367857"/>
                <a:ext cx="137160" cy="137160"/>
              </a:xfrm>
              <a:prstGeom prst="rect">
                <a:avLst/>
              </a:prstGeom>
              <a:solidFill>
                <a:srgbClr val="0076D5">
                  <a:lumMod val="75000"/>
                </a:srgbClr>
              </a:solidFill>
              <a:ln w="3175" cap="flat" cmpd="sng" algn="ctr">
                <a:solidFill>
                  <a:srgbClr val="0076D5">
                    <a:lumMod val="75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a:ln>
                    <a:noFill/>
                  </a:ln>
                  <a:solidFill>
                    <a:srgbClr val="0D274D"/>
                  </a:solidFill>
                  <a:effectLst/>
                  <a:uLnTx/>
                  <a:uFillTx/>
                  <a:latin typeface="Arial" panose="020B0604020202020204" pitchFamily="34" charset="0"/>
                  <a:cs typeface="Arial" panose="020B0604020202020204" pitchFamily="34" charset="0"/>
                </a:endParaRPr>
              </a:p>
            </p:txBody>
          </p:sp>
        </p:grpSp>
      </p:grpSp>
      <p:sp>
        <p:nvSpPr>
          <p:cNvPr id="4" name="Slide Number Placeholder 3">
            <a:extLst>
              <a:ext uri="{FF2B5EF4-FFF2-40B4-BE49-F238E27FC236}">
                <a16:creationId xmlns:a16="http://schemas.microsoft.com/office/drawing/2014/main" id="{AC380A85-7BFC-D21D-CCB1-300A9E217A1E}"/>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42</a:t>
            </a:fld>
            <a:endParaRPr lang="en-US"/>
          </a:p>
        </p:txBody>
      </p:sp>
    </p:spTree>
    <p:extLst>
      <p:ext uri="{BB962C8B-B14F-4D97-AF65-F5344CB8AC3E}">
        <p14:creationId xmlns:p14="http://schemas.microsoft.com/office/powerpoint/2010/main" val="1339521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6C29-5285-C3F3-CFA1-DDC06A600A7D}"/>
              </a:ext>
            </a:extLst>
          </p:cNvPr>
          <p:cNvSpPr>
            <a:spLocks noGrp="1"/>
          </p:cNvSpPr>
          <p:nvPr>
            <p:ph type="title"/>
          </p:nvPr>
        </p:nvSpPr>
        <p:spPr/>
        <p:txBody>
          <a:bodyPr/>
          <a:lstStyle/>
          <a:p>
            <a:r>
              <a:rPr lang="en-US"/>
              <a:t>Private Wireless – Secure Connectivity</a:t>
            </a:r>
          </a:p>
        </p:txBody>
      </p:sp>
      <p:sp>
        <p:nvSpPr>
          <p:cNvPr id="22" name="Text Placeholder 16">
            <a:extLst>
              <a:ext uri="{FF2B5EF4-FFF2-40B4-BE49-F238E27FC236}">
                <a16:creationId xmlns:a16="http://schemas.microsoft.com/office/drawing/2014/main" id="{A1E76D45-F7EC-64C7-6F7F-9BF0609E25E1}"/>
              </a:ext>
            </a:extLst>
          </p:cNvPr>
          <p:cNvSpPr txBox="1">
            <a:spLocks/>
          </p:cNvSpPr>
          <p:nvPr/>
        </p:nvSpPr>
        <p:spPr>
          <a:xfrm>
            <a:off x="95292" y="2093003"/>
            <a:ext cx="4753267" cy="3649559"/>
          </a:xfrm>
          <a:prstGeom prst="rect">
            <a:avLst/>
          </a:prstGeom>
        </p:spPr>
        <p:txBody>
          <a:bodyPr lIns="91420" tIns="45710" rIns="91420" bIns="45710">
            <a:noAutofit/>
          </a:bodyPr>
          <a:lstStyle>
            <a:lvl1pPr marL="304792" indent="-228594" algn="l" defTabSz="912261" rtl="0" eaLnBrk="1" fontAlgn="base" hangingPunct="1">
              <a:lnSpc>
                <a:spcPct val="95000"/>
              </a:lnSpc>
              <a:spcBef>
                <a:spcPts val="1480"/>
              </a:spcBef>
              <a:spcAft>
                <a:spcPct val="0"/>
              </a:spcAft>
              <a:buClr>
                <a:schemeClr val="tx1"/>
              </a:buClr>
              <a:buSzPct val="80000"/>
              <a:buFont typeface="Arial"/>
              <a:buChar char="•"/>
              <a:defRPr lang="en-US" sz="26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09585" indent="-220128" algn="l" defTabSz="912261" rtl="0" eaLnBrk="1" fontAlgn="base" hangingPunct="1">
              <a:lnSpc>
                <a:spcPct val="95000"/>
              </a:lnSpc>
              <a:spcBef>
                <a:spcPts val="600"/>
              </a:spcBef>
              <a:spcAft>
                <a:spcPct val="0"/>
              </a:spcAft>
              <a:buClr>
                <a:schemeClr val="tx1"/>
              </a:buClr>
              <a:buSzPct val="80000"/>
              <a:buFont typeface="Arial"/>
              <a:buChar char="•"/>
              <a:defRPr lang="en-US"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377" indent="-146047" algn="l" defTabSz="912261" rtl="0" eaLnBrk="1" fontAlgn="base" hangingPunct="1">
              <a:lnSpc>
                <a:spcPct val="95000"/>
              </a:lnSpc>
              <a:spcBef>
                <a:spcPts val="833"/>
              </a:spcBef>
              <a:spcAft>
                <a:spcPct val="0"/>
              </a:spcAft>
              <a:buClr>
                <a:schemeClr val="tx1"/>
              </a:buClr>
              <a:buSzPct val="80000"/>
              <a:buFont typeface="Arial"/>
              <a:buChar char="•"/>
              <a:defRPr lang="en-US" sz="2133"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214683" indent="-228548" algn="l" defTabSz="912261" rtl="0" eaLnBrk="1" fontAlgn="base" hangingPunct="1">
              <a:lnSpc>
                <a:spcPct val="95000"/>
              </a:lnSpc>
              <a:spcBef>
                <a:spcPts val="833"/>
              </a:spcBef>
              <a:spcAft>
                <a:spcPct val="0"/>
              </a:spcAft>
              <a:buClr>
                <a:schemeClr val="tx1"/>
              </a:buClr>
              <a:buSzPct val="80000"/>
              <a:buFont typeface="Arial"/>
              <a:buChar char="•"/>
              <a:defRPr lang="en-US"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443231" indent="-224314" algn="l" defTabSz="912261" rtl="0" eaLnBrk="1" fontAlgn="base" hangingPunct="1">
              <a:lnSpc>
                <a:spcPct val="95000"/>
              </a:lnSpc>
              <a:spcBef>
                <a:spcPts val="833"/>
              </a:spcBef>
              <a:spcAft>
                <a:spcPct val="0"/>
              </a:spcAft>
              <a:buClr>
                <a:schemeClr val="tx1"/>
              </a:buClr>
              <a:buSzPct val="80000"/>
              <a:buFont typeface="Arial"/>
              <a:buChar char="•"/>
              <a:defRPr lang="en-US" sz="1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198" marR="0" lvl="0" indent="0" algn="l" defTabSz="912261" rtl="0" eaLnBrk="1" fontAlgn="base" latinLnBrk="0" hangingPunct="1">
              <a:lnSpc>
                <a:spcPct val="95000"/>
              </a:lnSpc>
              <a:spcBef>
                <a:spcPts val="1480"/>
              </a:spcBef>
              <a:spcAft>
                <a:spcPct val="0"/>
              </a:spcAft>
              <a:buClr>
                <a:srgbClr val="282828"/>
              </a:buClr>
              <a:buSzPct val="80000"/>
              <a:buFont typeface="Arial"/>
              <a:buNone/>
              <a:tabLst/>
              <a:defRPr/>
            </a:pPr>
            <a:r>
              <a:rPr kumimoji="0" lang="en-US" sz="24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FIPS 140 certified options to secure client to enterprise access</a:t>
            </a:r>
          </a:p>
          <a:p>
            <a:pPr marL="609585" marR="0" lvl="1" indent="-220128" algn="l" defTabSz="912261" rtl="0" eaLnBrk="1" fontAlgn="base" latinLnBrk="0" hangingPunct="1">
              <a:lnSpc>
                <a:spcPct val="95000"/>
              </a:lnSpc>
              <a:spcBef>
                <a:spcPts val="600"/>
              </a:spcBef>
              <a:spcAft>
                <a:spcPct val="0"/>
              </a:spcAft>
              <a:buClr>
                <a:srgbClr val="282828"/>
              </a:buClr>
              <a:buSzPct val="80000"/>
              <a:buFont typeface="Arial"/>
              <a:buChar char="•"/>
              <a:tabLst/>
              <a:defRPr/>
            </a:pP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Secure Remote Access VPN </a:t>
            </a:r>
          </a:p>
          <a:p>
            <a:pPr marL="609585" marR="0" lvl="1" indent="-220128" algn="l" defTabSz="912261" rtl="0" eaLnBrk="1" fontAlgn="base" latinLnBrk="0" hangingPunct="1">
              <a:lnSpc>
                <a:spcPct val="95000"/>
              </a:lnSpc>
              <a:spcBef>
                <a:spcPts val="600"/>
              </a:spcBef>
              <a:spcAft>
                <a:spcPct val="0"/>
              </a:spcAft>
              <a:buClr>
                <a:srgbClr val="282828"/>
              </a:buClr>
              <a:buSzPct val="80000"/>
              <a:buFont typeface="Arial"/>
              <a:buChar char="•"/>
              <a:tabLst/>
              <a:defRPr/>
            </a:pP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Secure Wi-Fi WPA + CAPWAP DTLS Tunnel</a:t>
            </a:r>
          </a:p>
          <a:p>
            <a:pPr marL="609585" marR="0" lvl="1" indent="-220128" algn="l" defTabSz="912261" rtl="0" eaLnBrk="1" fontAlgn="base" latinLnBrk="0" hangingPunct="1">
              <a:lnSpc>
                <a:spcPct val="95000"/>
              </a:lnSpc>
              <a:spcBef>
                <a:spcPts val="600"/>
              </a:spcBef>
              <a:spcAft>
                <a:spcPct val="0"/>
              </a:spcAft>
              <a:buClr>
                <a:srgbClr val="282828"/>
              </a:buClr>
              <a:buSzPct val="80000"/>
              <a:buFont typeface="Arial"/>
              <a:buChar char="•"/>
              <a:tabLst/>
              <a:defRPr/>
            </a:pP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Secure </a:t>
            </a:r>
            <a:r>
              <a:rPr kumimoji="0" lang="en-US" sz="2000" b="0" i="0" u="none" strike="noStrike" kern="1200" cap="none" spc="0" normalizeH="0" baseline="0" noProof="0" err="1">
                <a:ln>
                  <a:noFill/>
                </a:ln>
                <a:solidFill>
                  <a:srgbClr val="282828"/>
                </a:solidFill>
                <a:effectLst/>
                <a:uLnTx/>
                <a:uFillTx/>
                <a:latin typeface="Arial" panose="020B0604020202020204" pitchFamily="34" charset="0"/>
                <a:cs typeface="Arial" panose="020B0604020202020204" pitchFamily="34" charset="0"/>
              </a:rPr>
              <a:t>IPSec</a:t>
            </a: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 Tunnel</a:t>
            </a:r>
          </a:p>
          <a:p>
            <a:pPr marL="609585" marR="0" lvl="1" indent="-220128" algn="l" defTabSz="912261" rtl="0" eaLnBrk="1" fontAlgn="base" latinLnBrk="0" hangingPunct="1">
              <a:lnSpc>
                <a:spcPct val="95000"/>
              </a:lnSpc>
              <a:spcBef>
                <a:spcPts val="600"/>
              </a:spcBef>
              <a:spcAft>
                <a:spcPct val="0"/>
              </a:spcAft>
              <a:buClr>
                <a:srgbClr val="282828"/>
              </a:buClr>
              <a:buSzPct val="80000"/>
              <a:buFont typeface="Arial"/>
              <a:buChar char="•"/>
              <a:tabLst/>
              <a:defRPr/>
            </a:pP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Secure </a:t>
            </a:r>
            <a:r>
              <a:rPr kumimoji="0" lang="en-US" sz="2000" b="0" i="0" u="none" strike="noStrike" kern="1200" cap="none" spc="0" normalizeH="0" baseline="0" noProof="0" err="1">
                <a:ln>
                  <a:noFill/>
                </a:ln>
                <a:solidFill>
                  <a:srgbClr val="282828"/>
                </a:solidFill>
                <a:effectLst/>
                <a:uLnTx/>
                <a:uFillTx/>
                <a:latin typeface="Arial" panose="020B0604020202020204" pitchFamily="34" charset="0"/>
                <a:cs typeface="Arial" panose="020B0604020202020204" pitchFamily="34" charset="0"/>
              </a:rPr>
              <a:t>LoRaWAN</a:t>
            </a: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err="1">
                <a:ln>
                  <a:noFill/>
                </a:ln>
                <a:solidFill>
                  <a:srgbClr val="282828"/>
                </a:solidFill>
                <a:effectLst/>
                <a:uLnTx/>
                <a:uFillTx/>
                <a:latin typeface="Arial" panose="020B0604020202020204" pitchFamily="34" charset="0"/>
                <a:cs typeface="Arial" panose="020B0604020202020204" pitchFamily="34" charset="0"/>
              </a:rPr>
              <a:t>IPSec</a:t>
            </a:r>
            <a:r>
              <a:rPr kumimoji="0" lang="en-US" sz="2000" b="0" i="0" u="none" strike="noStrike" kern="1200" cap="none" spc="0" normalizeH="0" baseline="0" noProof="0">
                <a:ln>
                  <a:noFill/>
                </a:ln>
                <a:solidFill>
                  <a:srgbClr val="282828"/>
                </a:solidFill>
                <a:effectLst/>
                <a:uLnTx/>
                <a:uFillTx/>
                <a:latin typeface="Arial" panose="020B0604020202020204" pitchFamily="34" charset="0"/>
                <a:cs typeface="Arial" panose="020B0604020202020204" pitchFamily="34" charset="0"/>
              </a:rPr>
              <a:t> Tunnel</a:t>
            </a:r>
          </a:p>
        </p:txBody>
      </p:sp>
      <p:grpSp>
        <p:nvGrpSpPr>
          <p:cNvPr id="50" name="Group 49">
            <a:extLst>
              <a:ext uri="{FF2B5EF4-FFF2-40B4-BE49-F238E27FC236}">
                <a16:creationId xmlns:a16="http://schemas.microsoft.com/office/drawing/2014/main" id="{E0097CB7-D04E-BA45-660F-1DDB63247376}"/>
              </a:ext>
            </a:extLst>
          </p:cNvPr>
          <p:cNvGrpSpPr/>
          <p:nvPr/>
        </p:nvGrpSpPr>
        <p:grpSpPr>
          <a:xfrm>
            <a:off x="4479673" y="795130"/>
            <a:ext cx="7617035" cy="5558999"/>
            <a:chOff x="4479673" y="795130"/>
            <a:chExt cx="7617035" cy="5558999"/>
          </a:xfrm>
        </p:grpSpPr>
        <p:grpSp>
          <p:nvGrpSpPr>
            <p:cNvPr id="47" name="Group 46">
              <a:extLst>
                <a:ext uri="{FF2B5EF4-FFF2-40B4-BE49-F238E27FC236}">
                  <a16:creationId xmlns:a16="http://schemas.microsoft.com/office/drawing/2014/main" id="{20145D57-5CB9-B1C5-18FF-870CD6A03870}"/>
                </a:ext>
              </a:extLst>
            </p:cNvPr>
            <p:cNvGrpSpPr/>
            <p:nvPr/>
          </p:nvGrpSpPr>
          <p:grpSpPr>
            <a:xfrm>
              <a:off x="4479673" y="795130"/>
              <a:ext cx="7617035" cy="5558999"/>
              <a:chOff x="4479673" y="795130"/>
              <a:chExt cx="7617035" cy="5558999"/>
            </a:xfrm>
          </p:grpSpPr>
          <p:grpSp>
            <p:nvGrpSpPr>
              <p:cNvPr id="41" name="Group 40">
                <a:extLst>
                  <a:ext uri="{FF2B5EF4-FFF2-40B4-BE49-F238E27FC236}">
                    <a16:creationId xmlns:a16="http://schemas.microsoft.com/office/drawing/2014/main" id="{8477B0BF-E911-76F5-1E9E-0ECF5B7E3317}"/>
                  </a:ext>
                </a:extLst>
              </p:cNvPr>
              <p:cNvGrpSpPr/>
              <p:nvPr/>
            </p:nvGrpSpPr>
            <p:grpSpPr>
              <a:xfrm>
                <a:off x="4479673" y="795130"/>
                <a:ext cx="7617035" cy="5558999"/>
                <a:chOff x="4364762" y="924448"/>
                <a:chExt cx="7617035" cy="5558999"/>
              </a:xfrm>
            </p:grpSpPr>
            <p:grpSp>
              <p:nvGrpSpPr>
                <p:cNvPr id="23" name="Group 22">
                  <a:extLst>
                    <a:ext uri="{FF2B5EF4-FFF2-40B4-BE49-F238E27FC236}">
                      <a16:creationId xmlns:a16="http://schemas.microsoft.com/office/drawing/2014/main" id="{5E152AD2-8C40-DB7A-E47F-01808E0DB180}"/>
                    </a:ext>
                  </a:extLst>
                </p:cNvPr>
                <p:cNvGrpSpPr/>
                <p:nvPr/>
              </p:nvGrpSpPr>
              <p:grpSpPr>
                <a:xfrm>
                  <a:off x="4364762" y="924448"/>
                  <a:ext cx="7617035" cy="5558999"/>
                  <a:chOff x="5203503" y="1430453"/>
                  <a:chExt cx="6873854" cy="4871222"/>
                </a:xfrm>
              </p:grpSpPr>
              <p:pic>
                <p:nvPicPr>
                  <p:cNvPr id="24" name="Picture 23">
                    <a:extLst>
                      <a:ext uri="{FF2B5EF4-FFF2-40B4-BE49-F238E27FC236}">
                        <a16:creationId xmlns:a16="http://schemas.microsoft.com/office/drawing/2014/main" id="{095AC0A1-E805-0710-B970-B83D8725120E}"/>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216" b="13498"/>
                  <a:stretch/>
                </p:blipFill>
                <p:spPr>
                  <a:xfrm>
                    <a:off x="5203503" y="1951344"/>
                    <a:ext cx="6829399" cy="4350331"/>
                  </a:xfrm>
                  <a:prstGeom prst="rect">
                    <a:avLst/>
                  </a:prstGeom>
                </p:spPr>
              </p:pic>
              <p:grpSp>
                <p:nvGrpSpPr>
                  <p:cNvPr id="25" name="Group 24">
                    <a:extLst>
                      <a:ext uri="{FF2B5EF4-FFF2-40B4-BE49-F238E27FC236}">
                        <a16:creationId xmlns:a16="http://schemas.microsoft.com/office/drawing/2014/main" id="{49188221-4B95-6B10-9F46-0A0599D0BC61}"/>
                      </a:ext>
                    </a:extLst>
                  </p:cNvPr>
                  <p:cNvGrpSpPr/>
                  <p:nvPr/>
                </p:nvGrpSpPr>
                <p:grpSpPr>
                  <a:xfrm>
                    <a:off x="5273745" y="1430453"/>
                    <a:ext cx="1366887" cy="313932"/>
                    <a:chOff x="2322185" y="1430453"/>
                    <a:chExt cx="1366887" cy="313932"/>
                  </a:xfrm>
                </p:grpSpPr>
                <p:sp>
                  <p:nvSpPr>
                    <p:cNvPr id="33" name="Rectangle: Rounded Corners 5">
                      <a:extLst>
                        <a:ext uri="{FF2B5EF4-FFF2-40B4-BE49-F238E27FC236}">
                          <a16:creationId xmlns:a16="http://schemas.microsoft.com/office/drawing/2014/main" id="{39D35168-B6AA-3456-4685-A120AD8B6152}"/>
                        </a:ext>
                      </a:extLst>
                    </p:cNvPr>
                    <p:cNvSpPr/>
                    <p:nvPr/>
                  </p:nvSpPr>
                  <p:spPr>
                    <a:xfrm>
                      <a:off x="2322185" y="1430868"/>
                      <a:ext cx="1366887" cy="313103"/>
                    </a:xfrm>
                    <a:prstGeom prst="roundRect">
                      <a:avLst/>
                    </a:prstGeom>
                    <a:solidFill>
                      <a:srgbClr val="13284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mn-ea"/>
                        <a:cs typeface="+mn-cs"/>
                      </a:endParaRPr>
                    </a:p>
                  </p:txBody>
                </p:sp>
                <p:sp>
                  <p:nvSpPr>
                    <p:cNvPr id="34" name="TextBox 33">
                      <a:extLst>
                        <a:ext uri="{FF2B5EF4-FFF2-40B4-BE49-F238E27FC236}">
                          <a16:creationId xmlns:a16="http://schemas.microsoft.com/office/drawing/2014/main" id="{47F4BF8D-2117-51EE-95CA-21E0D1D0CEE0}"/>
                        </a:ext>
                      </a:extLst>
                    </p:cNvPr>
                    <p:cNvSpPr txBox="1"/>
                    <p:nvPr/>
                  </p:nvSpPr>
                  <p:spPr>
                    <a:xfrm>
                      <a:off x="2688537" y="1430453"/>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Workforce</a:t>
                      </a:r>
                    </a:p>
                  </p:txBody>
                </p:sp>
              </p:grpSp>
              <p:grpSp>
                <p:nvGrpSpPr>
                  <p:cNvPr id="26" name="Group 25">
                    <a:extLst>
                      <a:ext uri="{FF2B5EF4-FFF2-40B4-BE49-F238E27FC236}">
                        <a16:creationId xmlns:a16="http://schemas.microsoft.com/office/drawing/2014/main" id="{3EB16ABA-B066-0D14-66BA-0011F688D668}"/>
                      </a:ext>
                    </a:extLst>
                  </p:cNvPr>
                  <p:cNvGrpSpPr/>
                  <p:nvPr/>
                </p:nvGrpSpPr>
                <p:grpSpPr>
                  <a:xfrm>
                    <a:off x="6674177" y="1430453"/>
                    <a:ext cx="3996965" cy="313932"/>
                    <a:chOff x="2979754" y="1516364"/>
                    <a:chExt cx="6169640" cy="313932"/>
                  </a:xfrm>
                </p:grpSpPr>
                <p:sp>
                  <p:nvSpPr>
                    <p:cNvPr id="31" name="Rectangle: Rounded Corners 9">
                      <a:extLst>
                        <a:ext uri="{FF2B5EF4-FFF2-40B4-BE49-F238E27FC236}">
                          <a16:creationId xmlns:a16="http://schemas.microsoft.com/office/drawing/2014/main" id="{22D225A6-E4A5-4558-F6A7-203F4913A724}"/>
                        </a:ext>
                      </a:extLst>
                    </p:cNvPr>
                    <p:cNvSpPr/>
                    <p:nvPr/>
                  </p:nvSpPr>
                  <p:spPr>
                    <a:xfrm>
                      <a:off x="2979754" y="1516779"/>
                      <a:ext cx="6169640" cy="313103"/>
                    </a:xfrm>
                    <a:prstGeom prst="roundRect">
                      <a:avLst/>
                    </a:prstGeom>
                    <a:solidFill>
                      <a:srgbClr val="6EBE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mn-ea"/>
                        <a:cs typeface="+mn-cs"/>
                      </a:endParaRPr>
                    </a:p>
                  </p:txBody>
                </p:sp>
                <p:sp>
                  <p:nvSpPr>
                    <p:cNvPr id="32" name="TextBox 31">
                      <a:extLst>
                        <a:ext uri="{FF2B5EF4-FFF2-40B4-BE49-F238E27FC236}">
                          <a16:creationId xmlns:a16="http://schemas.microsoft.com/office/drawing/2014/main" id="{05868EE6-1299-C3B5-7548-481A84FB874D}"/>
                        </a:ext>
                      </a:extLst>
                    </p:cNvPr>
                    <p:cNvSpPr txBox="1"/>
                    <p:nvPr/>
                  </p:nvSpPr>
                  <p:spPr>
                    <a:xfrm>
                      <a:off x="5744534" y="1516364"/>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Workplace</a:t>
                      </a:r>
                    </a:p>
                  </p:txBody>
                </p:sp>
              </p:grpSp>
              <p:grpSp>
                <p:nvGrpSpPr>
                  <p:cNvPr id="27" name="Group 26">
                    <a:extLst>
                      <a:ext uri="{FF2B5EF4-FFF2-40B4-BE49-F238E27FC236}">
                        <a16:creationId xmlns:a16="http://schemas.microsoft.com/office/drawing/2014/main" id="{C6467CEA-A3B1-26D4-20FB-7E421D8FD1CD}"/>
                      </a:ext>
                    </a:extLst>
                  </p:cNvPr>
                  <p:cNvGrpSpPr/>
                  <p:nvPr/>
                </p:nvGrpSpPr>
                <p:grpSpPr>
                  <a:xfrm>
                    <a:off x="10710470" y="1430453"/>
                    <a:ext cx="1366887" cy="313932"/>
                    <a:chOff x="10027791" y="1430453"/>
                    <a:chExt cx="1366887" cy="313932"/>
                  </a:xfrm>
                </p:grpSpPr>
                <p:sp>
                  <p:nvSpPr>
                    <p:cNvPr id="29" name="Rectangle: Rounded Corners 6">
                      <a:extLst>
                        <a:ext uri="{FF2B5EF4-FFF2-40B4-BE49-F238E27FC236}">
                          <a16:creationId xmlns:a16="http://schemas.microsoft.com/office/drawing/2014/main" id="{4BA88894-336E-E39D-E1CF-3EA5EBF96E37}"/>
                        </a:ext>
                      </a:extLst>
                    </p:cNvPr>
                    <p:cNvSpPr/>
                    <p:nvPr/>
                  </p:nvSpPr>
                  <p:spPr>
                    <a:xfrm>
                      <a:off x="10027791" y="1430868"/>
                      <a:ext cx="1366887" cy="313103"/>
                    </a:xfrm>
                    <a:prstGeom prst="roundRect">
                      <a:avLst/>
                    </a:prstGeom>
                    <a:solidFill>
                      <a:srgbClr val="01BCE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mn-ea"/>
                        <a:cs typeface="+mn-cs"/>
                      </a:endParaRPr>
                    </a:p>
                  </p:txBody>
                </p:sp>
                <p:sp>
                  <p:nvSpPr>
                    <p:cNvPr id="30" name="TextBox 29">
                      <a:extLst>
                        <a:ext uri="{FF2B5EF4-FFF2-40B4-BE49-F238E27FC236}">
                          <a16:creationId xmlns:a16="http://schemas.microsoft.com/office/drawing/2014/main" id="{8F90A054-69B7-084B-D952-C027D025F4F9}"/>
                        </a:ext>
                      </a:extLst>
                    </p:cNvPr>
                    <p:cNvSpPr txBox="1"/>
                    <p:nvPr/>
                  </p:nvSpPr>
                  <p:spPr>
                    <a:xfrm>
                      <a:off x="10391194" y="1430453"/>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Workload</a:t>
                      </a:r>
                    </a:p>
                  </p:txBody>
                </p:sp>
              </p:grpSp>
              <p:sp>
                <p:nvSpPr>
                  <p:cNvPr id="28" name="TextBox 27">
                    <a:extLst>
                      <a:ext uri="{FF2B5EF4-FFF2-40B4-BE49-F238E27FC236}">
                        <a16:creationId xmlns:a16="http://schemas.microsoft.com/office/drawing/2014/main" id="{0BC8587C-A9FB-24EB-44E6-C5EB654A4B04}"/>
                      </a:ext>
                    </a:extLst>
                  </p:cNvPr>
                  <p:cNvSpPr txBox="1"/>
                  <p:nvPr/>
                </p:nvSpPr>
                <p:spPr>
                  <a:xfrm>
                    <a:off x="9619780" y="1761961"/>
                    <a:ext cx="640080" cy="313932"/>
                  </a:xfrm>
                  <a:prstGeom prst="rect">
                    <a:avLst/>
                  </a:prstGeom>
                  <a:noFill/>
                </p:spPr>
                <p:txBody>
                  <a:bodyPr wrap="none" lIns="0" tIns="45720" rIns="0" bIns="45720" rtlCol="0" anchor="t">
                    <a:noAutofit/>
                  </a:bodyPr>
                  <a:lstStyle/>
                  <a:p>
                    <a:pPr marL="0" marR="0" lvl="0" indent="0" algn="ctr" defTabSz="60957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a:ln>
                          <a:noFill/>
                        </a:ln>
                        <a:solidFill>
                          <a:srgbClr val="282828"/>
                        </a:solidFill>
                        <a:effectLst/>
                        <a:uLnTx/>
                        <a:uFillTx/>
                        <a:latin typeface="Calibri" panose="020F0502020204030204" pitchFamily="34" charset="0"/>
                        <a:cs typeface="Calibri" panose="020F0502020204030204" pitchFamily="34" charset="0"/>
                      </a:rPr>
                      <a:t>5G Network</a:t>
                    </a:r>
                  </a:p>
                </p:txBody>
              </p:sp>
            </p:grpSp>
            <p:sp>
              <p:nvSpPr>
                <p:cNvPr id="35" name="Rectangle 34">
                  <a:extLst>
                    <a:ext uri="{FF2B5EF4-FFF2-40B4-BE49-F238E27FC236}">
                      <a16:creationId xmlns:a16="http://schemas.microsoft.com/office/drawing/2014/main" id="{58C3BC12-11A5-0DE2-4C2F-8BD9EEC686E9}"/>
                    </a:ext>
                  </a:extLst>
                </p:cNvPr>
                <p:cNvSpPr/>
                <p:nvPr/>
              </p:nvSpPr>
              <p:spPr>
                <a:xfrm>
                  <a:off x="8408745" y="2164702"/>
                  <a:ext cx="709284" cy="15054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4G/5G</a:t>
                  </a:r>
                </a:p>
              </p:txBody>
            </p:sp>
            <p:sp>
              <p:nvSpPr>
                <p:cNvPr id="36" name="Rectangle 35">
                  <a:extLst>
                    <a:ext uri="{FF2B5EF4-FFF2-40B4-BE49-F238E27FC236}">
                      <a16:creationId xmlns:a16="http://schemas.microsoft.com/office/drawing/2014/main" id="{380FE64C-8517-9F57-2A28-8F073B8C4238}"/>
                    </a:ext>
                  </a:extLst>
                </p:cNvPr>
                <p:cNvSpPr/>
                <p:nvPr/>
              </p:nvSpPr>
              <p:spPr>
                <a:xfrm>
                  <a:off x="8408745" y="3077550"/>
                  <a:ext cx="709284" cy="15054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4G/5G</a:t>
                  </a:r>
                </a:p>
              </p:txBody>
            </p:sp>
            <p:sp>
              <p:nvSpPr>
                <p:cNvPr id="37" name="Rectangle 36">
                  <a:extLst>
                    <a:ext uri="{FF2B5EF4-FFF2-40B4-BE49-F238E27FC236}">
                      <a16:creationId xmlns:a16="http://schemas.microsoft.com/office/drawing/2014/main" id="{59CA65D9-0D8D-B99E-D8EA-B46276089ACD}"/>
                    </a:ext>
                  </a:extLst>
                </p:cNvPr>
                <p:cNvSpPr/>
                <p:nvPr/>
              </p:nvSpPr>
              <p:spPr>
                <a:xfrm>
                  <a:off x="8408745" y="4027134"/>
                  <a:ext cx="709284" cy="15054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4G/5G</a:t>
                  </a:r>
                </a:p>
              </p:txBody>
            </p:sp>
            <p:sp>
              <p:nvSpPr>
                <p:cNvPr id="38" name="Rectangle 37">
                  <a:extLst>
                    <a:ext uri="{FF2B5EF4-FFF2-40B4-BE49-F238E27FC236}">
                      <a16:creationId xmlns:a16="http://schemas.microsoft.com/office/drawing/2014/main" id="{8E47625F-9657-52F5-B2CC-0B0787A5167A}"/>
                    </a:ext>
                  </a:extLst>
                </p:cNvPr>
                <p:cNvSpPr/>
                <p:nvPr/>
              </p:nvSpPr>
              <p:spPr>
                <a:xfrm>
                  <a:off x="8408745" y="4984448"/>
                  <a:ext cx="709284" cy="15054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4G/5G</a:t>
                  </a:r>
                </a:p>
              </p:txBody>
            </p:sp>
            <p:sp>
              <p:nvSpPr>
                <p:cNvPr id="39" name="Rectangle 38">
                  <a:extLst>
                    <a:ext uri="{FF2B5EF4-FFF2-40B4-BE49-F238E27FC236}">
                      <a16:creationId xmlns:a16="http://schemas.microsoft.com/office/drawing/2014/main" id="{A092A2A6-2893-CCF8-DBDC-E3E31BC6DCDB}"/>
                    </a:ext>
                  </a:extLst>
                </p:cNvPr>
                <p:cNvSpPr/>
                <p:nvPr/>
              </p:nvSpPr>
              <p:spPr>
                <a:xfrm>
                  <a:off x="8408745" y="5941762"/>
                  <a:ext cx="709284" cy="150540"/>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4G/5G</a:t>
                  </a:r>
                </a:p>
              </p:txBody>
            </p:sp>
            <p:sp>
              <p:nvSpPr>
                <p:cNvPr id="40" name="Rectangle 39">
                  <a:extLst>
                    <a:ext uri="{FF2B5EF4-FFF2-40B4-BE49-F238E27FC236}">
                      <a16:creationId xmlns:a16="http://schemas.microsoft.com/office/drawing/2014/main" id="{77D28965-4355-CBE8-781D-A8CE89595E92}"/>
                    </a:ext>
                  </a:extLst>
                </p:cNvPr>
                <p:cNvSpPr/>
                <p:nvPr/>
              </p:nvSpPr>
              <p:spPr>
                <a:xfrm>
                  <a:off x="5817945" y="2084613"/>
                  <a:ext cx="1301312" cy="15054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endParaRPr>
                </a:p>
              </p:txBody>
            </p:sp>
          </p:grpSp>
          <p:sp>
            <p:nvSpPr>
              <p:cNvPr id="42" name="Rectangle 41">
                <a:extLst>
                  <a:ext uri="{FF2B5EF4-FFF2-40B4-BE49-F238E27FC236}">
                    <a16:creationId xmlns:a16="http://schemas.microsoft.com/office/drawing/2014/main" id="{73AFD81E-2363-1D07-7A23-EF902E3022D1}"/>
                  </a:ext>
                </a:extLst>
              </p:cNvPr>
              <p:cNvSpPr/>
              <p:nvPr/>
            </p:nvSpPr>
            <p:spPr>
              <a:xfrm>
                <a:off x="5805338" y="4079442"/>
                <a:ext cx="1301312" cy="15054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013EFEB9-FB0E-A949-1FC4-BD955091325B}"/>
                  </a:ext>
                </a:extLst>
              </p:cNvPr>
              <p:cNvSpPr/>
              <p:nvPr/>
            </p:nvSpPr>
            <p:spPr>
              <a:xfrm>
                <a:off x="6253207" y="5005670"/>
                <a:ext cx="1301312" cy="15054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9A82E2DA-D253-CC7D-21E5-7F252F968E14}"/>
                  </a:ext>
                </a:extLst>
              </p:cNvPr>
              <p:cNvSpPr/>
              <p:nvPr/>
            </p:nvSpPr>
            <p:spPr>
              <a:xfrm>
                <a:off x="7772400" y="5987126"/>
                <a:ext cx="1202160" cy="15054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913D95E4-89C7-50D5-9D0F-62DDDC712606}"/>
                  </a:ext>
                </a:extLst>
              </p:cNvPr>
              <p:cNvSpPr/>
              <p:nvPr/>
            </p:nvSpPr>
            <p:spPr>
              <a:xfrm>
                <a:off x="7121744" y="3126255"/>
                <a:ext cx="1301312" cy="15054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66D2F008-70FF-4A09-8BDB-F92E2F28111E}"/>
                  </a:ext>
                </a:extLst>
              </p:cNvPr>
              <p:cNvSpPr/>
              <p:nvPr/>
            </p:nvSpPr>
            <p:spPr>
              <a:xfrm>
                <a:off x="10120033" y="2139658"/>
                <a:ext cx="906759" cy="267640"/>
              </a:xfrm>
              <a:prstGeom prst="rect">
                <a:avLst/>
              </a:prstGeom>
              <a:solidFill>
                <a:schemeClr val="bg1"/>
              </a:solidFill>
              <a:ln w="25400" cap="flat" cmpd="sng" algn="ctr">
                <a:no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Firewall</a:t>
                </a:r>
              </a:p>
            </p:txBody>
          </p:sp>
        </p:grpSp>
        <p:pic>
          <p:nvPicPr>
            <p:cNvPr id="49" name="Picture 48">
              <a:extLst>
                <a:ext uri="{FF2B5EF4-FFF2-40B4-BE49-F238E27FC236}">
                  <a16:creationId xmlns:a16="http://schemas.microsoft.com/office/drawing/2014/main" id="{D7854FB6-C7CA-E238-C16F-C7BD5B5560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5580" y="2883416"/>
              <a:ext cx="537174" cy="274468"/>
            </a:xfrm>
            <a:prstGeom prst="rect">
              <a:avLst/>
            </a:prstGeom>
          </p:spPr>
        </p:pic>
      </p:grpSp>
      <p:sp>
        <p:nvSpPr>
          <p:cNvPr id="4" name="Slide Number Placeholder 3">
            <a:extLst>
              <a:ext uri="{FF2B5EF4-FFF2-40B4-BE49-F238E27FC236}">
                <a16:creationId xmlns:a16="http://schemas.microsoft.com/office/drawing/2014/main" id="{3B026E15-535F-2F2D-89DC-23803236209D}"/>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43</a:t>
            </a:fld>
            <a:endParaRPr lang="en-US"/>
          </a:p>
        </p:txBody>
      </p:sp>
    </p:spTree>
    <p:extLst>
      <p:ext uri="{BB962C8B-B14F-4D97-AF65-F5344CB8AC3E}">
        <p14:creationId xmlns:p14="http://schemas.microsoft.com/office/powerpoint/2010/main" val="1808228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0B7F5-D24F-36AF-DB62-17A840575DEE}"/>
              </a:ext>
            </a:extLst>
          </p:cNvPr>
          <p:cNvSpPr/>
          <p:nvPr/>
        </p:nvSpPr>
        <p:spPr>
          <a:xfrm>
            <a:off x="966949" y="2484997"/>
            <a:ext cx="10449813" cy="3046988"/>
          </a:xfrm>
          <a:prstGeom prst="rect">
            <a:avLst/>
          </a:prstGeom>
        </p:spPr>
        <p:txBody>
          <a:bodyPr wrap="square">
            <a:spAutoFit/>
          </a:bodyPr>
          <a:lstStyle/>
          <a:p>
            <a:pPr marL="457200" indent="-457200">
              <a:buFont typeface="System Font Regular"/>
              <a:buChar char="-"/>
            </a:pPr>
            <a:r>
              <a:rPr lang="en-US">
                <a:latin typeface="Arial" panose="020B0604020202020204" pitchFamily="34" charset="0"/>
                <a:cs typeface="Arial" panose="020B0604020202020204" pitchFamily="34" charset="0"/>
              </a:rPr>
              <a:t>LVC Environment Needs + Wireless Capabilities</a:t>
            </a:r>
          </a:p>
          <a:p>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LVC Network Benefits from Private Wireless</a:t>
            </a:r>
          </a:p>
          <a:p>
            <a:pPr marL="457200" indent="-457200">
              <a:buFont typeface="System Font Regular"/>
              <a:buChar char="-"/>
            </a:pPr>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Integrated Employment Approaches for LVC Networks </a:t>
            </a:r>
          </a:p>
          <a:p>
            <a:pPr marL="457200" indent="-457200">
              <a:buFont typeface="System Font Regular"/>
              <a:buChar char="-"/>
            </a:pPr>
            <a:endParaRPr lang="en-US"/>
          </a:p>
        </p:txBody>
      </p:sp>
      <p:sp>
        <p:nvSpPr>
          <p:cNvPr id="2" name="Title 1">
            <a:extLst>
              <a:ext uri="{FF2B5EF4-FFF2-40B4-BE49-F238E27FC236}">
                <a16:creationId xmlns:a16="http://schemas.microsoft.com/office/drawing/2014/main" id="{9D6221DE-7B94-4925-EB7F-073D9F74D0DC}"/>
              </a:ext>
            </a:extLst>
          </p:cNvPr>
          <p:cNvSpPr>
            <a:spLocks noGrp="1"/>
          </p:cNvSpPr>
          <p:nvPr>
            <p:ph type="title"/>
          </p:nvPr>
        </p:nvSpPr>
        <p:spPr>
          <a:xfrm>
            <a:off x="628198" y="966787"/>
            <a:ext cx="11127317" cy="975783"/>
          </a:xfrm>
        </p:spPr>
        <p:txBody>
          <a:bodyPr/>
          <a:lstStyle/>
          <a:p>
            <a:r>
              <a:rPr lang="en-US" sz="4000"/>
              <a:t>Private Wireless Applied to LVC</a:t>
            </a:r>
            <a:endParaRPr lang="en-US"/>
          </a:p>
        </p:txBody>
      </p:sp>
      <p:sp>
        <p:nvSpPr>
          <p:cNvPr id="4" name="Slide Number Placeholder 3">
            <a:extLst>
              <a:ext uri="{FF2B5EF4-FFF2-40B4-BE49-F238E27FC236}">
                <a16:creationId xmlns:a16="http://schemas.microsoft.com/office/drawing/2014/main" id="{801AE105-EE82-58AA-D0A4-DCF5372792C5}"/>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44</a:t>
            </a:fld>
            <a:endParaRPr lang="en-US"/>
          </a:p>
        </p:txBody>
      </p:sp>
    </p:spTree>
    <p:extLst>
      <p:ext uri="{BB962C8B-B14F-4D97-AF65-F5344CB8AC3E}">
        <p14:creationId xmlns:p14="http://schemas.microsoft.com/office/powerpoint/2010/main" val="47019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5397-9740-2155-1B96-493AE1F39263}"/>
              </a:ext>
            </a:extLst>
          </p:cNvPr>
          <p:cNvSpPr>
            <a:spLocks noGrp="1"/>
          </p:cNvSpPr>
          <p:nvPr>
            <p:ph type="title"/>
          </p:nvPr>
        </p:nvSpPr>
        <p:spPr>
          <a:xfrm>
            <a:off x="802434" y="0"/>
            <a:ext cx="10928312" cy="795130"/>
          </a:xfrm>
        </p:spPr>
        <p:txBody>
          <a:bodyPr/>
          <a:lstStyle/>
          <a:p>
            <a:r>
              <a:rPr lang="en-US"/>
              <a:t>Integrated Private Wireless Applied to LVC Environments</a:t>
            </a:r>
          </a:p>
        </p:txBody>
      </p:sp>
      <p:pic>
        <p:nvPicPr>
          <p:cNvPr id="4" name="Picture 3">
            <a:extLst>
              <a:ext uri="{FF2B5EF4-FFF2-40B4-BE49-F238E27FC236}">
                <a16:creationId xmlns:a16="http://schemas.microsoft.com/office/drawing/2014/main" id="{3DB7576A-F277-D4E0-6807-B3647D9FD805}"/>
              </a:ext>
            </a:extLst>
          </p:cNvPr>
          <p:cNvPicPr>
            <a:picLocks noChangeAspect="1"/>
          </p:cNvPicPr>
          <p:nvPr/>
        </p:nvPicPr>
        <p:blipFill>
          <a:blip r:embed="rId2"/>
          <a:stretch>
            <a:fillRect/>
          </a:stretch>
        </p:blipFill>
        <p:spPr>
          <a:xfrm>
            <a:off x="214539" y="1965623"/>
            <a:ext cx="2349630" cy="1693369"/>
          </a:xfrm>
          <a:prstGeom prst="rect">
            <a:avLst/>
          </a:prstGeom>
        </p:spPr>
      </p:pic>
      <p:pic>
        <p:nvPicPr>
          <p:cNvPr id="5" name="Picture 4">
            <a:extLst>
              <a:ext uri="{FF2B5EF4-FFF2-40B4-BE49-F238E27FC236}">
                <a16:creationId xmlns:a16="http://schemas.microsoft.com/office/drawing/2014/main" id="{250287ED-1E67-3E4A-B678-85DAACEE9680}"/>
              </a:ext>
            </a:extLst>
          </p:cNvPr>
          <p:cNvPicPr>
            <a:picLocks noChangeAspect="1"/>
          </p:cNvPicPr>
          <p:nvPr/>
        </p:nvPicPr>
        <p:blipFill rotWithShape="1">
          <a:blip r:embed="rId3"/>
          <a:srcRect l="4367" t="6619" r="47119" b="61586"/>
          <a:stretch/>
        </p:blipFill>
        <p:spPr>
          <a:xfrm>
            <a:off x="69554" y="5374183"/>
            <a:ext cx="1810917" cy="921070"/>
          </a:xfrm>
          <a:prstGeom prst="rect">
            <a:avLst/>
          </a:prstGeom>
        </p:spPr>
      </p:pic>
      <p:pic>
        <p:nvPicPr>
          <p:cNvPr id="7" name="Picture 6">
            <a:extLst>
              <a:ext uri="{FF2B5EF4-FFF2-40B4-BE49-F238E27FC236}">
                <a16:creationId xmlns:a16="http://schemas.microsoft.com/office/drawing/2014/main" id="{F545E2A1-6BF3-94DD-A0BB-937936130169}"/>
              </a:ext>
            </a:extLst>
          </p:cNvPr>
          <p:cNvPicPr>
            <a:picLocks noChangeAspect="1"/>
          </p:cNvPicPr>
          <p:nvPr/>
        </p:nvPicPr>
        <p:blipFill>
          <a:blip r:embed="rId4"/>
          <a:stretch>
            <a:fillRect/>
          </a:stretch>
        </p:blipFill>
        <p:spPr>
          <a:xfrm>
            <a:off x="2099079" y="5266160"/>
            <a:ext cx="808789" cy="1099589"/>
          </a:xfrm>
          <a:prstGeom prst="rect">
            <a:avLst/>
          </a:prstGeom>
        </p:spPr>
      </p:pic>
      <p:pic>
        <p:nvPicPr>
          <p:cNvPr id="9" name="Picture 8">
            <a:extLst>
              <a:ext uri="{FF2B5EF4-FFF2-40B4-BE49-F238E27FC236}">
                <a16:creationId xmlns:a16="http://schemas.microsoft.com/office/drawing/2014/main" id="{683CFB06-C5A1-3E43-0C55-830B80E03346}"/>
              </a:ext>
            </a:extLst>
          </p:cNvPr>
          <p:cNvPicPr>
            <a:picLocks noChangeAspect="1"/>
          </p:cNvPicPr>
          <p:nvPr/>
        </p:nvPicPr>
        <p:blipFill>
          <a:blip r:embed="rId5"/>
          <a:stretch>
            <a:fillRect/>
          </a:stretch>
        </p:blipFill>
        <p:spPr>
          <a:xfrm>
            <a:off x="188567" y="3800932"/>
            <a:ext cx="2584246" cy="1368130"/>
          </a:xfrm>
          <a:prstGeom prst="rect">
            <a:avLst/>
          </a:prstGeom>
        </p:spPr>
      </p:pic>
      <p:pic>
        <p:nvPicPr>
          <p:cNvPr id="10" name="Picture 9">
            <a:extLst>
              <a:ext uri="{FF2B5EF4-FFF2-40B4-BE49-F238E27FC236}">
                <a16:creationId xmlns:a16="http://schemas.microsoft.com/office/drawing/2014/main" id="{E086466F-6A13-65AB-992A-CA4CE52C1F4C}"/>
              </a:ext>
            </a:extLst>
          </p:cNvPr>
          <p:cNvPicPr>
            <a:picLocks noChangeAspect="1"/>
          </p:cNvPicPr>
          <p:nvPr/>
        </p:nvPicPr>
        <p:blipFill>
          <a:blip r:embed="rId6"/>
          <a:stretch>
            <a:fillRect/>
          </a:stretch>
        </p:blipFill>
        <p:spPr>
          <a:xfrm>
            <a:off x="2877443" y="2145277"/>
            <a:ext cx="2464186" cy="1487115"/>
          </a:xfrm>
          <a:prstGeom prst="rect">
            <a:avLst/>
          </a:prstGeom>
        </p:spPr>
      </p:pic>
      <p:pic>
        <p:nvPicPr>
          <p:cNvPr id="11" name="Picture 10">
            <a:extLst>
              <a:ext uri="{FF2B5EF4-FFF2-40B4-BE49-F238E27FC236}">
                <a16:creationId xmlns:a16="http://schemas.microsoft.com/office/drawing/2014/main" id="{8FFC677C-899A-D434-F310-ED6580236B29}"/>
              </a:ext>
            </a:extLst>
          </p:cNvPr>
          <p:cNvPicPr>
            <a:picLocks noChangeAspect="1"/>
          </p:cNvPicPr>
          <p:nvPr/>
        </p:nvPicPr>
        <p:blipFill>
          <a:blip r:embed="rId7"/>
          <a:stretch>
            <a:fillRect/>
          </a:stretch>
        </p:blipFill>
        <p:spPr>
          <a:xfrm>
            <a:off x="5497658" y="2304429"/>
            <a:ext cx="1789892" cy="1607688"/>
          </a:xfrm>
          <a:prstGeom prst="rect">
            <a:avLst/>
          </a:prstGeom>
        </p:spPr>
      </p:pic>
      <p:pic>
        <p:nvPicPr>
          <p:cNvPr id="12" name="Picture 11">
            <a:extLst>
              <a:ext uri="{FF2B5EF4-FFF2-40B4-BE49-F238E27FC236}">
                <a16:creationId xmlns:a16="http://schemas.microsoft.com/office/drawing/2014/main" id="{1F795266-A100-92B0-6158-FCB6F1A87706}"/>
              </a:ext>
            </a:extLst>
          </p:cNvPr>
          <p:cNvPicPr>
            <a:picLocks noChangeAspect="1"/>
          </p:cNvPicPr>
          <p:nvPr/>
        </p:nvPicPr>
        <p:blipFill>
          <a:blip r:embed="rId8"/>
          <a:stretch>
            <a:fillRect/>
          </a:stretch>
        </p:blipFill>
        <p:spPr>
          <a:xfrm>
            <a:off x="3030558" y="3670910"/>
            <a:ext cx="2668647" cy="1723767"/>
          </a:xfrm>
          <a:prstGeom prst="rect">
            <a:avLst/>
          </a:prstGeom>
        </p:spPr>
      </p:pic>
      <p:grpSp>
        <p:nvGrpSpPr>
          <p:cNvPr id="185" name="Group 184">
            <a:extLst>
              <a:ext uri="{FF2B5EF4-FFF2-40B4-BE49-F238E27FC236}">
                <a16:creationId xmlns:a16="http://schemas.microsoft.com/office/drawing/2014/main" id="{0B5891C2-A813-A66A-832E-77C29CC7BDA8}"/>
              </a:ext>
            </a:extLst>
          </p:cNvPr>
          <p:cNvGrpSpPr/>
          <p:nvPr/>
        </p:nvGrpSpPr>
        <p:grpSpPr>
          <a:xfrm>
            <a:off x="7187258" y="839033"/>
            <a:ext cx="2032929" cy="808283"/>
            <a:chOff x="7952145" y="1041657"/>
            <a:chExt cx="2032929" cy="808283"/>
          </a:xfrm>
        </p:grpSpPr>
        <p:pic>
          <p:nvPicPr>
            <p:cNvPr id="13" name="Picture 12">
              <a:extLst>
                <a:ext uri="{FF2B5EF4-FFF2-40B4-BE49-F238E27FC236}">
                  <a16:creationId xmlns:a16="http://schemas.microsoft.com/office/drawing/2014/main" id="{38931ECC-8319-4BF5-1169-B8AB76E215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5503" y="1041657"/>
              <a:ext cx="458900" cy="458900"/>
            </a:xfrm>
            <a:prstGeom prst="rect">
              <a:avLst/>
            </a:prstGeom>
          </p:spPr>
        </p:pic>
        <p:sp>
          <p:nvSpPr>
            <p:cNvPr id="16" name="TextBox 15">
              <a:extLst>
                <a:ext uri="{FF2B5EF4-FFF2-40B4-BE49-F238E27FC236}">
                  <a16:creationId xmlns:a16="http://schemas.microsoft.com/office/drawing/2014/main" id="{E7B2099A-2440-FAC7-3585-CEF557EE5AB0}"/>
                </a:ext>
              </a:extLst>
            </p:cNvPr>
            <p:cNvSpPr txBox="1"/>
            <p:nvPr/>
          </p:nvSpPr>
          <p:spPr>
            <a:xfrm>
              <a:off x="7952145" y="1511386"/>
              <a:ext cx="2032929" cy="338554"/>
            </a:xfrm>
            <a:prstGeom prst="rect">
              <a:avLst/>
            </a:prstGeom>
            <a:noFill/>
          </p:spPr>
          <p:txBody>
            <a:bodyPr wrap="none" rtlCol="0">
              <a:spAutoFit/>
            </a:bodyPr>
            <a:lstStyle/>
            <a:p>
              <a:pPr algn="ctr" defTabSz="457178">
                <a:defRPr/>
              </a:pPr>
              <a:r>
                <a:rPr lang="en-GB" sz="1600" b="1">
                  <a:solidFill>
                    <a:srgbClr val="FBAB2C"/>
                  </a:solidFill>
                  <a:effectLst>
                    <a:glow>
                      <a:srgbClr val="000000"/>
                    </a:glow>
                  </a:effectLst>
                  <a:latin typeface="Arial" panose="020B0604020202020204" pitchFamily="34" charset="0"/>
                  <a:ea typeface="ＭＳ Ｐゴシック" charset="0"/>
                  <a:cs typeface="Arial" panose="020B0604020202020204" pitchFamily="34" charset="0"/>
                </a:rPr>
                <a:t>Network Controller</a:t>
              </a:r>
            </a:p>
          </p:txBody>
        </p:sp>
      </p:grpSp>
      <p:grpSp>
        <p:nvGrpSpPr>
          <p:cNvPr id="183" name="Group 182">
            <a:extLst>
              <a:ext uri="{FF2B5EF4-FFF2-40B4-BE49-F238E27FC236}">
                <a16:creationId xmlns:a16="http://schemas.microsoft.com/office/drawing/2014/main" id="{94ACAF31-F82D-523F-A2B5-23FE74C63323}"/>
              </a:ext>
            </a:extLst>
          </p:cNvPr>
          <p:cNvGrpSpPr/>
          <p:nvPr/>
        </p:nvGrpSpPr>
        <p:grpSpPr>
          <a:xfrm>
            <a:off x="4615674" y="835858"/>
            <a:ext cx="867546" cy="814633"/>
            <a:chOff x="4574065" y="985384"/>
            <a:chExt cx="867546" cy="814633"/>
          </a:xfrm>
        </p:grpSpPr>
        <p:sp>
          <p:nvSpPr>
            <p:cNvPr id="15" name="TextBox 14">
              <a:extLst>
                <a:ext uri="{FF2B5EF4-FFF2-40B4-BE49-F238E27FC236}">
                  <a16:creationId xmlns:a16="http://schemas.microsoft.com/office/drawing/2014/main" id="{6F312215-778A-F71A-3FF2-0AA283F1F775}"/>
                </a:ext>
              </a:extLst>
            </p:cNvPr>
            <p:cNvSpPr txBox="1"/>
            <p:nvPr/>
          </p:nvSpPr>
          <p:spPr>
            <a:xfrm>
              <a:off x="4574065" y="1461463"/>
              <a:ext cx="867546" cy="338554"/>
            </a:xfrm>
            <a:prstGeom prst="rect">
              <a:avLst/>
            </a:prstGeom>
            <a:noFill/>
          </p:spPr>
          <p:txBody>
            <a:bodyPr wrap="none" rtlCol="0">
              <a:spAutoFit/>
            </a:bodyPr>
            <a:lstStyle/>
            <a:p>
              <a:pPr algn="ctr" defTabSz="457178">
                <a:defRPr/>
              </a:pPr>
              <a:r>
                <a:rPr lang="en-US" sz="1600" b="1">
                  <a:solidFill>
                    <a:srgbClr val="74BF4B"/>
                  </a:solidFill>
                  <a:effectLst>
                    <a:glow>
                      <a:srgbClr val="000000"/>
                    </a:glow>
                  </a:effectLst>
                  <a:latin typeface="Arial" panose="020B0604020202020204" pitchFamily="34" charset="0"/>
                  <a:ea typeface="ＭＳ Ｐゴシック" charset="0"/>
                  <a:cs typeface="Arial" panose="020B0604020202020204" pitchFamily="34" charset="0"/>
                </a:rPr>
                <a:t>Radios</a:t>
              </a:r>
            </a:p>
          </p:txBody>
        </p:sp>
        <p:pic>
          <p:nvPicPr>
            <p:cNvPr id="20" name="Picture 19">
              <a:extLst>
                <a:ext uri="{FF2B5EF4-FFF2-40B4-BE49-F238E27FC236}">
                  <a16:creationId xmlns:a16="http://schemas.microsoft.com/office/drawing/2014/main" id="{B40D45D3-C928-A59D-2383-6AD5E6CE91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2037" y="985384"/>
              <a:ext cx="471600" cy="471600"/>
            </a:xfrm>
            <a:prstGeom prst="rect">
              <a:avLst/>
            </a:prstGeom>
          </p:spPr>
        </p:pic>
      </p:grpSp>
      <p:grpSp>
        <p:nvGrpSpPr>
          <p:cNvPr id="187" name="Group 186">
            <a:extLst>
              <a:ext uri="{FF2B5EF4-FFF2-40B4-BE49-F238E27FC236}">
                <a16:creationId xmlns:a16="http://schemas.microsoft.com/office/drawing/2014/main" id="{9F37FB6F-D410-03C9-A11C-868C09D1AB3D}"/>
              </a:ext>
            </a:extLst>
          </p:cNvPr>
          <p:cNvGrpSpPr/>
          <p:nvPr/>
        </p:nvGrpSpPr>
        <p:grpSpPr>
          <a:xfrm>
            <a:off x="310026" y="842207"/>
            <a:ext cx="2613216" cy="1048155"/>
            <a:chOff x="310026" y="935306"/>
            <a:chExt cx="2613216" cy="1048155"/>
          </a:xfrm>
        </p:grpSpPr>
        <p:sp>
          <p:nvSpPr>
            <p:cNvPr id="14" name="TextBox 13">
              <a:extLst>
                <a:ext uri="{FF2B5EF4-FFF2-40B4-BE49-F238E27FC236}">
                  <a16:creationId xmlns:a16="http://schemas.microsoft.com/office/drawing/2014/main" id="{0C5221A9-3B96-8EEC-CD83-3634F9B2C557}"/>
                </a:ext>
              </a:extLst>
            </p:cNvPr>
            <p:cNvSpPr txBox="1"/>
            <p:nvPr/>
          </p:nvSpPr>
          <p:spPr>
            <a:xfrm>
              <a:off x="310026" y="1398686"/>
              <a:ext cx="2613216" cy="584775"/>
            </a:xfrm>
            <a:prstGeom prst="rect">
              <a:avLst/>
            </a:prstGeom>
            <a:noFill/>
          </p:spPr>
          <p:txBody>
            <a:bodyPr wrap="none" rtlCol="0">
              <a:spAutoFit/>
            </a:bodyPr>
            <a:lstStyle/>
            <a:p>
              <a:pPr algn="ctr" defTabSz="457178">
                <a:defRPr/>
              </a:pPr>
              <a:r>
                <a:rPr lang="en-US" sz="1600" b="1">
                  <a:solidFill>
                    <a:srgbClr val="00BCEB"/>
                  </a:solidFill>
                  <a:effectLst>
                    <a:glow>
                      <a:srgbClr val="000000"/>
                    </a:glow>
                  </a:effectLst>
                  <a:latin typeface="Arial" panose="020B0604020202020204" pitchFamily="34" charset="0"/>
                  <a:ea typeface="ＭＳ Ｐゴシック" charset="0"/>
                  <a:cs typeface="Arial" panose="020B0604020202020204" pitchFamily="34" charset="0"/>
                </a:rPr>
                <a:t>Fixed &amp; Mobile Devices</a:t>
              </a:r>
            </a:p>
            <a:p>
              <a:pPr algn="ctr" defTabSz="457178">
                <a:defRPr/>
              </a:pPr>
              <a:r>
                <a:rPr lang="en-US" sz="1600" b="1">
                  <a:solidFill>
                    <a:srgbClr val="00BCEB"/>
                  </a:solidFill>
                  <a:effectLst>
                    <a:glow>
                      <a:srgbClr val="000000"/>
                    </a:glow>
                  </a:effectLst>
                  <a:latin typeface="Arial" panose="020B0604020202020204" pitchFamily="34" charset="0"/>
                  <a:ea typeface="ＭＳ Ｐゴシック" charset="0"/>
                  <a:cs typeface="Arial" panose="020B0604020202020204" pitchFamily="34" charset="0"/>
                </a:rPr>
                <a:t>(User Equipment - “UEs”</a:t>
              </a:r>
            </a:p>
          </p:txBody>
        </p:sp>
        <p:pic>
          <p:nvPicPr>
            <p:cNvPr id="21" name="Picture 20">
              <a:extLst>
                <a:ext uri="{FF2B5EF4-FFF2-40B4-BE49-F238E27FC236}">
                  <a16:creationId xmlns:a16="http://schemas.microsoft.com/office/drawing/2014/main" id="{A127718C-10B1-3E02-FEA6-EE34BFFD04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80832" y="935306"/>
              <a:ext cx="471600" cy="471600"/>
            </a:xfrm>
            <a:prstGeom prst="rect">
              <a:avLst/>
            </a:prstGeom>
          </p:spPr>
        </p:pic>
      </p:grpSp>
      <p:grpSp>
        <p:nvGrpSpPr>
          <p:cNvPr id="186" name="Group 185">
            <a:extLst>
              <a:ext uri="{FF2B5EF4-FFF2-40B4-BE49-F238E27FC236}">
                <a16:creationId xmlns:a16="http://schemas.microsoft.com/office/drawing/2014/main" id="{7A238DD8-A977-8F7E-7C3E-E543563B3E55}"/>
              </a:ext>
            </a:extLst>
          </p:cNvPr>
          <p:cNvGrpSpPr/>
          <p:nvPr/>
        </p:nvGrpSpPr>
        <p:grpSpPr>
          <a:xfrm>
            <a:off x="11079332" y="870910"/>
            <a:ext cx="696024" cy="744528"/>
            <a:chOff x="11079332" y="1003541"/>
            <a:chExt cx="696024" cy="744528"/>
          </a:xfrm>
        </p:grpSpPr>
        <p:sp>
          <p:nvSpPr>
            <p:cNvPr id="23" name="TextBox 22">
              <a:extLst>
                <a:ext uri="{FF2B5EF4-FFF2-40B4-BE49-F238E27FC236}">
                  <a16:creationId xmlns:a16="http://schemas.microsoft.com/office/drawing/2014/main" id="{9EDA6C9F-8542-6BBA-1026-C9CAF7AC909E}"/>
                </a:ext>
              </a:extLst>
            </p:cNvPr>
            <p:cNvSpPr txBox="1"/>
            <p:nvPr/>
          </p:nvSpPr>
          <p:spPr>
            <a:xfrm>
              <a:off x="11079332" y="1409515"/>
              <a:ext cx="696024" cy="338554"/>
            </a:xfrm>
            <a:prstGeom prst="rect">
              <a:avLst/>
            </a:prstGeom>
            <a:noFill/>
          </p:spPr>
          <p:txBody>
            <a:bodyPr wrap="none" rtlCol="0">
              <a:spAutoFit/>
            </a:bodyPr>
            <a:lstStyle/>
            <a:p>
              <a:pPr algn="ctr" defTabSz="457178">
                <a:defRPr/>
              </a:pPr>
              <a:r>
                <a:rPr lang="en-GB" sz="1600" b="1">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Apps</a:t>
              </a:r>
            </a:p>
          </p:txBody>
        </p:sp>
        <p:grpSp>
          <p:nvGrpSpPr>
            <p:cNvPr id="24" name="Group 23">
              <a:extLst>
                <a:ext uri="{FF2B5EF4-FFF2-40B4-BE49-F238E27FC236}">
                  <a16:creationId xmlns:a16="http://schemas.microsoft.com/office/drawing/2014/main" id="{F9D95481-C5F2-5B24-1169-ADAA3984EFE4}"/>
                </a:ext>
              </a:extLst>
            </p:cNvPr>
            <p:cNvGrpSpPr/>
            <p:nvPr/>
          </p:nvGrpSpPr>
          <p:grpSpPr>
            <a:xfrm>
              <a:off x="11197601" y="1003541"/>
              <a:ext cx="459486" cy="459486"/>
              <a:chOff x="9908771" y="523702"/>
              <a:chExt cx="612648" cy="612648"/>
            </a:xfrm>
          </p:grpSpPr>
          <p:sp>
            <p:nvSpPr>
              <p:cNvPr id="25" name="Oval 24">
                <a:extLst>
                  <a:ext uri="{FF2B5EF4-FFF2-40B4-BE49-F238E27FC236}">
                    <a16:creationId xmlns:a16="http://schemas.microsoft.com/office/drawing/2014/main" id="{8598D044-5B4A-5BE1-65FC-59D7CEC80F1C}"/>
                  </a:ext>
                </a:extLst>
              </p:cNvPr>
              <p:cNvSpPr/>
              <p:nvPr/>
            </p:nvSpPr>
            <p:spPr>
              <a:xfrm>
                <a:off x="9908771" y="523702"/>
                <a:ext cx="612648" cy="612648"/>
              </a:xfrm>
              <a:prstGeom prst="ellipse">
                <a:avLst/>
              </a:prstGeom>
              <a:solidFill>
                <a:srgbClr val="1E4471"/>
              </a:solidFill>
              <a:ln w="25400" cap="flat" cmpd="sng" algn="ctr">
                <a:noFill/>
                <a:prstDash val="solid"/>
              </a:ln>
              <a:effectLst/>
            </p:spPr>
            <p:txBody>
              <a:bodyPr rtlCol="0" anchor="ctr"/>
              <a:lstStyle/>
              <a:p>
                <a:pPr algn="ctr" defTabSz="685800" fontAlgn="auto">
                  <a:spcBef>
                    <a:spcPts val="0"/>
                  </a:spcBef>
                  <a:spcAft>
                    <a:spcPts val="0"/>
                  </a:spcAft>
                  <a:defRPr/>
                </a:pPr>
                <a:endParaRPr lang="en-US" sz="1350" kern="0">
                  <a:solidFill>
                    <a:srgbClr val="005073"/>
                  </a:solidFill>
                  <a:latin typeface="Arial" panose="020B0604020202020204" pitchFamily="34" charset="0"/>
                  <a:ea typeface="ＭＳ Ｐゴシック" charset="0"/>
                  <a:cs typeface="Arial" panose="020B0604020202020204" pitchFamily="34" charset="0"/>
                </a:endParaRPr>
              </a:p>
            </p:txBody>
          </p:sp>
          <p:grpSp>
            <p:nvGrpSpPr>
              <p:cNvPr id="26" name="Group 25">
                <a:extLst>
                  <a:ext uri="{FF2B5EF4-FFF2-40B4-BE49-F238E27FC236}">
                    <a16:creationId xmlns:a16="http://schemas.microsoft.com/office/drawing/2014/main" id="{B2367E87-3C2F-42C9-6429-D0E643D61802}"/>
                  </a:ext>
                </a:extLst>
              </p:cNvPr>
              <p:cNvGrpSpPr>
                <a:grpSpLocks noChangeAspect="1"/>
              </p:cNvGrpSpPr>
              <p:nvPr/>
            </p:nvGrpSpPr>
            <p:grpSpPr>
              <a:xfrm>
                <a:off x="9999654" y="592287"/>
                <a:ext cx="430882" cy="475478"/>
                <a:chOff x="7865271" y="2178718"/>
                <a:chExt cx="744940" cy="870769"/>
              </a:xfrm>
            </p:grpSpPr>
            <p:sp>
              <p:nvSpPr>
                <p:cNvPr id="27" name="Rectangle: Rounded Corners 248">
                  <a:extLst>
                    <a:ext uri="{FF2B5EF4-FFF2-40B4-BE49-F238E27FC236}">
                      <a16:creationId xmlns:a16="http://schemas.microsoft.com/office/drawing/2014/main" id="{F5F121F6-C763-8D0B-2E60-C9EC1ECAF37C}"/>
                    </a:ext>
                  </a:extLst>
                </p:cNvPr>
                <p:cNvSpPr/>
                <p:nvPr/>
              </p:nvSpPr>
              <p:spPr>
                <a:xfrm>
                  <a:off x="7953099" y="2178718"/>
                  <a:ext cx="539299" cy="539299"/>
                </a:xfrm>
                <a:prstGeom prst="roundRect">
                  <a:avLst/>
                </a:prstGeom>
                <a:solidFill>
                  <a:srgbClr val="FBAB2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28" name="Rectangle: Rounded Corners 249">
                  <a:extLst>
                    <a:ext uri="{FF2B5EF4-FFF2-40B4-BE49-F238E27FC236}">
                      <a16:creationId xmlns:a16="http://schemas.microsoft.com/office/drawing/2014/main" id="{A4E291F2-70A3-9AF2-CCC2-479F3C876120}"/>
                    </a:ext>
                  </a:extLst>
                </p:cNvPr>
                <p:cNvSpPr/>
                <p:nvPr/>
              </p:nvSpPr>
              <p:spPr>
                <a:xfrm>
                  <a:off x="8070912" y="2380168"/>
                  <a:ext cx="539299" cy="539299"/>
                </a:xfrm>
                <a:prstGeom prst="roundRect">
                  <a:avLst/>
                </a:prstGeom>
                <a:solidFill>
                  <a:srgbClr val="00BCE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29" name="Rectangle: Rounded Corners 250">
                  <a:extLst>
                    <a:ext uri="{FF2B5EF4-FFF2-40B4-BE49-F238E27FC236}">
                      <a16:creationId xmlns:a16="http://schemas.microsoft.com/office/drawing/2014/main" id="{ECE58241-150D-26D6-C68D-1A4AE3404B9D}"/>
                    </a:ext>
                  </a:extLst>
                </p:cNvPr>
                <p:cNvSpPr/>
                <p:nvPr/>
              </p:nvSpPr>
              <p:spPr>
                <a:xfrm>
                  <a:off x="7865271" y="2510188"/>
                  <a:ext cx="539299" cy="539299"/>
                </a:xfrm>
                <a:prstGeom prst="roundRect">
                  <a:avLst/>
                </a:prstGeom>
                <a:solidFill>
                  <a:srgbClr val="74BF4B"/>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30" name="Freeform: Shape 258">
                  <a:extLst>
                    <a:ext uri="{FF2B5EF4-FFF2-40B4-BE49-F238E27FC236}">
                      <a16:creationId xmlns:a16="http://schemas.microsoft.com/office/drawing/2014/main" id="{C6D4C652-A1AE-C794-8717-B81501F858E3}"/>
                    </a:ext>
                  </a:extLst>
                </p:cNvPr>
                <p:cNvSpPr/>
                <p:nvPr/>
              </p:nvSpPr>
              <p:spPr>
                <a:xfrm>
                  <a:off x="8070912" y="2380168"/>
                  <a:ext cx="421486" cy="337434"/>
                </a:xfrm>
                <a:custGeom>
                  <a:avLst/>
                  <a:gdLst>
                    <a:gd name="connsiteX0" fmla="*/ 89885 w 421486"/>
                    <a:gd name="connsiteY0" fmla="*/ 0 h 337434"/>
                    <a:gd name="connsiteX1" fmla="*/ 421486 w 421486"/>
                    <a:gd name="connsiteY1" fmla="*/ 0 h 337434"/>
                    <a:gd name="connsiteX2" fmla="*/ 421486 w 421486"/>
                    <a:gd name="connsiteY2" fmla="*/ 247964 h 337434"/>
                    <a:gd name="connsiteX3" fmla="*/ 366588 w 421486"/>
                    <a:gd name="connsiteY3" fmla="*/ 330785 h 337434"/>
                    <a:gd name="connsiteX4" fmla="*/ 333658 w 421486"/>
                    <a:gd name="connsiteY4" fmla="*/ 337434 h 337434"/>
                    <a:gd name="connsiteX5" fmla="*/ 333658 w 421486"/>
                    <a:gd name="connsiteY5" fmla="*/ 219905 h 337434"/>
                    <a:gd name="connsiteX6" fmla="*/ 243773 w 421486"/>
                    <a:gd name="connsiteY6" fmla="*/ 130020 h 337434"/>
                    <a:gd name="connsiteX7" fmla="*/ 0 w 421486"/>
                    <a:gd name="connsiteY7" fmla="*/ 130020 h 337434"/>
                    <a:gd name="connsiteX8" fmla="*/ 0 w 421486"/>
                    <a:gd name="connsiteY8" fmla="*/ 89885 h 337434"/>
                    <a:gd name="connsiteX9" fmla="*/ 89885 w 421486"/>
                    <a:gd name="connsiteY9" fmla="*/ 0 h 33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86" h="337434">
                      <a:moveTo>
                        <a:pt x="89885" y="0"/>
                      </a:moveTo>
                      <a:lnTo>
                        <a:pt x="421486" y="0"/>
                      </a:lnTo>
                      <a:lnTo>
                        <a:pt x="421486" y="247964"/>
                      </a:lnTo>
                      <a:cubicBezTo>
                        <a:pt x="421486" y="285196"/>
                        <a:pt x="398849" y="317140"/>
                        <a:pt x="366588" y="330785"/>
                      </a:cubicBezTo>
                      <a:lnTo>
                        <a:pt x="333658" y="337434"/>
                      </a:lnTo>
                      <a:lnTo>
                        <a:pt x="333658" y="219905"/>
                      </a:lnTo>
                      <a:cubicBezTo>
                        <a:pt x="333658" y="170263"/>
                        <a:pt x="293415" y="130020"/>
                        <a:pt x="243773" y="130020"/>
                      </a:cubicBezTo>
                      <a:lnTo>
                        <a:pt x="0" y="130020"/>
                      </a:lnTo>
                      <a:lnTo>
                        <a:pt x="0" y="89885"/>
                      </a:lnTo>
                      <a:cubicBezTo>
                        <a:pt x="0" y="40243"/>
                        <a:pt x="40243" y="0"/>
                        <a:pt x="89885" y="0"/>
                      </a:cubicBezTo>
                      <a:close/>
                    </a:path>
                  </a:pathLst>
                </a:custGeom>
                <a:solidFill>
                  <a:srgbClr val="00BCE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31" name="Freeform: Shape 259">
                  <a:extLst>
                    <a:ext uri="{FF2B5EF4-FFF2-40B4-BE49-F238E27FC236}">
                      <a16:creationId xmlns:a16="http://schemas.microsoft.com/office/drawing/2014/main" id="{9C152175-7014-A6AA-A078-1EC8F469C304}"/>
                    </a:ext>
                  </a:extLst>
                </p:cNvPr>
                <p:cNvSpPr/>
                <p:nvPr/>
              </p:nvSpPr>
              <p:spPr>
                <a:xfrm>
                  <a:off x="7953099" y="2510188"/>
                  <a:ext cx="117813" cy="207829"/>
                </a:xfrm>
                <a:custGeom>
                  <a:avLst/>
                  <a:gdLst>
                    <a:gd name="connsiteX0" fmla="*/ 2057 w 117813"/>
                    <a:gd name="connsiteY0" fmla="*/ 0 h 207829"/>
                    <a:gd name="connsiteX1" fmla="*/ 117813 w 117813"/>
                    <a:gd name="connsiteY1" fmla="*/ 0 h 207829"/>
                    <a:gd name="connsiteX2" fmla="*/ 117813 w 117813"/>
                    <a:gd name="connsiteY2" fmla="*/ 207829 h 207829"/>
                    <a:gd name="connsiteX3" fmla="*/ 89885 w 117813"/>
                    <a:gd name="connsiteY3" fmla="*/ 207829 h 207829"/>
                    <a:gd name="connsiteX4" fmla="*/ 0 w 117813"/>
                    <a:gd name="connsiteY4" fmla="*/ 117944 h 207829"/>
                    <a:gd name="connsiteX5" fmla="*/ 0 w 117813"/>
                    <a:gd name="connsiteY5" fmla="*/ 415 h 207829"/>
                    <a:gd name="connsiteX6" fmla="*/ 2057 w 117813"/>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13" h="207829">
                      <a:moveTo>
                        <a:pt x="2057" y="0"/>
                      </a:moveTo>
                      <a:lnTo>
                        <a:pt x="117813" y="0"/>
                      </a:lnTo>
                      <a:lnTo>
                        <a:pt x="117813" y="207829"/>
                      </a:lnTo>
                      <a:lnTo>
                        <a:pt x="89885" y="207829"/>
                      </a:lnTo>
                      <a:cubicBezTo>
                        <a:pt x="40243" y="207829"/>
                        <a:pt x="0" y="167586"/>
                        <a:pt x="0" y="117944"/>
                      </a:cubicBezTo>
                      <a:lnTo>
                        <a:pt x="0" y="415"/>
                      </a:lnTo>
                      <a:lnTo>
                        <a:pt x="2057"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32" name="Freeform: Shape 260">
                  <a:extLst>
                    <a:ext uri="{FF2B5EF4-FFF2-40B4-BE49-F238E27FC236}">
                      <a16:creationId xmlns:a16="http://schemas.microsoft.com/office/drawing/2014/main" id="{36004B63-C52D-76DA-78D0-D7F0FCEC0D6D}"/>
                    </a:ext>
                  </a:extLst>
                </p:cNvPr>
                <p:cNvSpPr/>
                <p:nvPr/>
              </p:nvSpPr>
              <p:spPr>
                <a:xfrm>
                  <a:off x="8070912" y="2717602"/>
                  <a:ext cx="333658" cy="201865"/>
                </a:xfrm>
                <a:custGeom>
                  <a:avLst/>
                  <a:gdLst>
                    <a:gd name="connsiteX0" fmla="*/ 333658 w 333658"/>
                    <a:gd name="connsiteY0" fmla="*/ 0 h 201865"/>
                    <a:gd name="connsiteX1" fmla="*/ 333658 w 333658"/>
                    <a:gd name="connsiteY1" fmla="*/ 201865 h 201865"/>
                    <a:gd name="connsiteX2" fmla="*/ 89885 w 333658"/>
                    <a:gd name="connsiteY2" fmla="*/ 201865 h 201865"/>
                    <a:gd name="connsiteX3" fmla="*/ 0 w 333658"/>
                    <a:gd name="connsiteY3" fmla="*/ 111980 h 201865"/>
                    <a:gd name="connsiteX4" fmla="*/ 0 w 333658"/>
                    <a:gd name="connsiteY4" fmla="*/ 415 h 201865"/>
                    <a:gd name="connsiteX5" fmla="*/ 331601 w 333658"/>
                    <a:gd name="connsiteY5" fmla="*/ 415 h 201865"/>
                    <a:gd name="connsiteX6" fmla="*/ 333658 w 333658"/>
                    <a:gd name="connsiteY6" fmla="*/ 0 h 20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1865">
                      <a:moveTo>
                        <a:pt x="333658" y="0"/>
                      </a:moveTo>
                      <a:lnTo>
                        <a:pt x="333658" y="201865"/>
                      </a:lnTo>
                      <a:lnTo>
                        <a:pt x="89885" y="201865"/>
                      </a:lnTo>
                      <a:cubicBezTo>
                        <a:pt x="40243" y="201865"/>
                        <a:pt x="0" y="161622"/>
                        <a:pt x="0" y="111980"/>
                      </a:cubicBezTo>
                      <a:lnTo>
                        <a:pt x="0" y="415"/>
                      </a:lnTo>
                      <a:lnTo>
                        <a:pt x="331601" y="415"/>
                      </a:lnTo>
                      <a:lnTo>
                        <a:pt x="333658" y="0"/>
                      </a:lnTo>
                      <a:close/>
                    </a:path>
                  </a:pathLst>
                </a:custGeom>
                <a:solidFill>
                  <a:srgbClr val="74BF4B">
                    <a:lumMod val="75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33" name="Freeform: Shape 261">
                  <a:extLst>
                    <a:ext uri="{FF2B5EF4-FFF2-40B4-BE49-F238E27FC236}">
                      <a16:creationId xmlns:a16="http://schemas.microsoft.com/office/drawing/2014/main" id="{A0C71A9D-585E-281A-71B6-E0697C8CD365}"/>
                    </a:ext>
                  </a:extLst>
                </p:cNvPr>
                <p:cNvSpPr/>
                <p:nvPr/>
              </p:nvSpPr>
              <p:spPr>
                <a:xfrm>
                  <a:off x="8070912" y="2510188"/>
                  <a:ext cx="333658" cy="207829"/>
                </a:xfrm>
                <a:custGeom>
                  <a:avLst/>
                  <a:gdLst>
                    <a:gd name="connsiteX0" fmla="*/ 0 w 333658"/>
                    <a:gd name="connsiteY0" fmla="*/ 0 h 207829"/>
                    <a:gd name="connsiteX1" fmla="*/ 243773 w 333658"/>
                    <a:gd name="connsiteY1" fmla="*/ 0 h 207829"/>
                    <a:gd name="connsiteX2" fmla="*/ 333658 w 333658"/>
                    <a:gd name="connsiteY2" fmla="*/ 89885 h 207829"/>
                    <a:gd name="connsiteX3" fmla="*/ 333658 w 333658"/>
                    <a:gd name="connsiteY3" fmla="*/ 207414 h 207829"/>
                    <a:gd name="connsiteX4" fmla="*/ 331601 w 333658"/>
                    <a:gd name="connsiteY4" fmla="*/ 207829 h 207829"/>
                    <a:gd name="connsiteX5" fmla="*/ 0 w 333658"/>
                    <a:gd name="connsiteY5" fmla="*/ 207829 h 207829"/>
                    <a:gd name="connsiteX6" fmla="*/ 0 w 333658"/>
                    <a:gd name="connsiteY6" fmla="*/ 0 h 20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658" h="207829">
                      <a:moveTo>
                        <a:pt x="0" y="0"/>
                      </a:moveTo>
                      <a:lnTo>
                        <a:pt x="243773" y="0"/>
                      </a:lnTo>
                      <a:cubicBezTo>
                        <a:pt x="293415" y="0"/>
                        <a:pt x="333658" y="40243"/>
                        <a:pt x="333658" y="89885"/>
                      </a:cubicBezTo>
                      <a:lnTo>
                        <a:pt x="333658" y="207414"/>
                      </a:lnTo>
                      <a:lnTo>
                        <a:pt x="331601" y="207829"/>
                      </a:lnTo>
                      <a:lnTo>
                        <a:pt x="0" y="207829"/>
                      </a:lnTo>
                      <a:lnTo>
                        <a:pt x="0" y="0"/>
                      </a:lnTo>
                      <a:close/>
                    </a:path>
                  </a:pathLst>
                </a:custGeom>
                <a:solidFill>
                  <a:srgbClr val="74BF4B">
                    <a:lumMod val="5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457178" fontAlgn="auto">
                    <a:spcBef>
                      <a:spcPts val="0"/>
                    </a:spcBef>
                    <a:spcAft>
                      <a:spcPts val="0"/>
                    </a:spcAft>
                    <a:defRPr/>
                  </a:pPr>
                  <a:endParaRPr lang="en-US" sz="750" kern="0">
                    <a:solidFill>
                      <a:srgbClr val="FFFFFF"/>
                    </a:solidFill>
                    <a:latin typeface="Arial" panose="020B0604020202020204" pitchFamily="34" charset="0"/>
                    <a:ea typeface="ＭＳ Ｐゴシック" charset="0"/>
                    <a:cs typeface="Arial" panose="020B0604020202020204" pitchFamily="34" charset="0"/>
                  </a:endParaRPr>
                </a:p>
              </p:txBody>
            </p:sp>
          </p:grpSp>
        </p:grpSp>
      </p:grpSp>
      <p:grpSp>
        <p:nvGrpSpPr>
          <p:cNvPr id="34" name="Group 33">
            <a:extLst>
              <a:ext uri="{FF2B5EF4-FFF2-40B4-BE49-F238E27FC236}">
                <a16:creationId xmlns:a16="http://schemas.microsoft.com/office/drawing/2014/main" id="{94D4E78A-CB60-A541-A13D-EE16FD4AE22C}"/>
              </a:ext>
            </a:extLst>
          </p:cNvPr>
          <p:cNvGrpSpPr/>
          <p:nvPr/>
        </p:nvGrpSpPr>
        <p:grpSpPr>
          <a:xfrm>
            <a:off x="9074277" y="1025541"/>
            <a:ext cx="1978579" cy="435267"/>
            <a:chOff x="10283853" y="2648521"/>
            <a:chExt cx="1246309" cy="580356"/>
          </a:xfrm>
        </p:grpSpPr>
        <p:sp>
          <p:nvSpPr>
            <p:cNvPr id="35" name="Arrow: Left-Right 68">
              <a:extLst>
                <a:ext uri="{FF2B5EF4-FFF2-40B4-BE49-F238E27FC236}">
                  <a16:creationId xmlns:a16="http://schemas.microsoft.com/office/drawing/2014/main" id="{63EB933F-32D0-5D01-2260-64F2195DE439}"/>
                </a:ext>
              </a:extLst>
            </p:cNvPr>
            <p:cNvSpPr/>
            <p:nvPr/>
          </p:nvSpPr>
          <p:spPr>
            <a:xfrm>
              <a:off x="10324433" y="2648521"/>
              <a:ext cx="1165149" cy="580356"/>
            </a:xfrm>
            <a:prstGeom prst="leftRightArrow">
              <a:avLst/>
            </a:prstGeom>
            <a:solidFill>
              <a:srgbClr val="00BCEB"/>
            </a:solidFill>
            <a:ln w="9525" cap="flat" cmpd="sng" algn="ctr">
              <a:solidFill>
                <a:srgbClr val="00B0F0"/>
              </a:solidFill>
              <a:prstDash val="solid"/>
            </a:ln>
            <a:effectLst/>
          </p:spPr>
          <p:txBody>
            <a:bodyPr rtlCol="0" anchor="ctr"/>
            <a:lstStyle/>
            <a:p>
              <a:pPr algn="ctr" defTabSz="457178" fontAlgn="auto">
                <a:spcBef>
                  <a:spcPts val="0"/>
                </a:spcBef>
                <a:spcAft>
                  <a:spcPts val="0"/>
                </a:spcAft>
                <a:defRPr/>
              </a:pPr>
              <a:endParaRPr lang="en-GB" sz="1600" kern="0">
                <a:solidFill>
                  <a:srgbClr val="0D274D"/>
                </a:solidFill>
                <a:latin typeface="Arial" panose="020B0604020202020204" pitchFamily="34" charset="0"/>
                <a:ea typeface="ＭＳ Ｐゴシック" charset="0"/>
                <a:cs typeface="Arial" panose="020B0604020202020204" pitchFamily="34" charset="0"/>
              </a:endParaRPr>
            </a:p>
          </p:txBody>
        </p:sp>
        <p:sp>
          <p:nvSpPr>
            <p:cNvPr id="36" name="TextBox 35">
              <a:extLst>
                <a:ext uri="{FF2B5EF4-FFF2-40B4-BE49-F238E27FC236}">
                  <a16:creationId xmlns:a16="http://schemas.microsoft.com/office/drawing/2014/main" id="{2E16DB74-C686-7E19-710F-32411F905353}"/>
                </a:ext>
              </a:extLst>
            </p:cNvPr>
            <p:cNvSpPr txBox="1"/>
            <p:nvPr/>
          </p:nvSpPr>
          <p:spPr>
            <a:xfrm>
              <a:off x="10283853" y="2710012"/>
              <a:ext cx="1246309" cy="451405"/>
            </a:xfrm>
            <a:prstGeom prst="rect">
              <a:avLst/>
            </a:prstGeom>
            <a:noFill/>
          </p:spPr>
          <p:txBody>
            <a:bodyPr wrap="none" rtlCol="0">
              <a:spAutoFit/>
            </a:bodyPr>
            <a:lstStyle/>
            <a:p>
              <a:pPr algn="ctr" defTabSz="457178" fontAlgn="auto">
                <a:spcBef>
                  <a:spcPts val="0"/>
                </a:spcBef>
                <a:spcAft>
                  <a:spcPts val="0"/>
                </a:spcAft>
                <a:defRPr/>
              </a:pPr>
              <a:r>
                <a:rPr lang="en-US" sz="1600" b="1" kern="0">
                  <a:solidFill>
                    <a:srgbClr val="000B1F"/>
                  </a:solidFill>
                  <a:effectLst>
                    <a:glow>
                      <a:srgbClr val="000000"/>
                    </a:glow>
                  </a:effectLst>
                  <a:latin typeface="Arial" panose="020B0604020202020204" pitchFamily="34" charset="0"/>
                  <a:ea typeface="ＭＳ Ｐゴシック" charset="0"/>
                  <a:cs typeface="Arial" panose="020B0604020202020204" pitchFamily="34" charset="0"/>
                </a:rPr>
                <a:t>IP Packets</a:t>
              </a:r>
            </a:p>
          </p:txBody>
        </p:sp>
      </p:grpSp>
      <p:grpSp>
        <p:nvGrpSpPr>
          <p:cNvPr id="182" name="Group 181">
            <a:extLst>
              <a:ext uri="{FF2B5EF4-FFF2-40B4-BE49-F238E27FC236}">
                <a16:creationId xmlns:a16="http://schemas.microsoft.com/office/drawing/2014/main" id="{4B0048B5-D323-8F42-894D-850A293B92E5}"/>
              </a:ext>
            </a:extLst>
          </p:cNvPr>
          <p:cNvGrpSpPr/>
          <p:nvPr/>
        </p:nvGrpSpPr>
        <p:grpSpPr>
          <a:xfrm>
            <a:off x="2779006" y="762209"/>
            <a:ext cx="1678960" cy="1167003"/>
            <a:chOff x="2480922" y="698319"/>
            <a:chExt cx="1678960" cy="1167003"/>
          </a:xfrm>
        </p:grpSpPr>
        <p:sp>
          <p:nvSpPr>
            <p:cNvPr id="17" name="TextBox 16">
              <a:extLst>
                <a:ext uri="{FF2B5EF4-FFF2-40B4-BE49-F238E27FC236}">
                  <a16:creationId xmlns:a16="http://schemas.microsoft.com/office/drawing/2014/main" id="{EEF05CE7-5A22-13EB-F180-478A6D34BCEA}"/>
                </a:ext>
              </a:extLst>
            </p:cNvPr>
            <p:cNvSpPr txBox="1"/>
            <p:nvPr/>
          </p:nvSpPr>
          <p:spPr>
            <a:xfrm>
              <a:off x="2480922" y="905496"/>
              <a:ext cx="1678960" cy="584775"/>
            </a:xfrm>
            <a:prstGeom prst="rect">
              <a:avLst/>
            </a:prstGeom>
            <a:noFill/>
          </p:spPr>
          <p:txBody>
            <a:bodyPr wrap="square" rtlCol="0">
              <a:spAutoFit/>
            </a:bodyPr>
            <a:lstStyle/>
            <a:p>
              <a:pPr algn="ctr" defTabSz="457178">
                <a:defRPr/>
              </a:pPr>
              <a:r>
                <a:rPr lang="en-US" sz="1600" b="1">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Regulated </a:t>
              </a:r>
            </a:p>
            <a:p>
              <a:pPr algn="ctr" defTabSz="457178">
                <a:defRPr/>
              </a:pPr>
              <a:r>
                <a:rPr lang="en-US" sz="1600" b="1">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Spectrum</a:t>
              </a:r>
            </a:p>
          </p:txBody>
        </p:sp>
        <p:sp>
          <p:nvSpPr>
            <p:cNvPr id="22" name="Graphic 16">
              <a:extLst>
                <a:ext uri="{FF2B5EF4-FFF2-40B4-BE49-F238E27FC236}">
                  <a16:creationId xmlns:a16="http://schemas.microsoft.com/office/drawing/2014/main" id="{14A9CF58-27E2-07F2-DAA6-7F167BB57234}"/>
                </a:ext>
              </a:extLst>
            </p:cNvPr>
            <p:cNvSpPr/>
            <p:nvPr/>
          </p:nvSpPr>
          <p:spPr>
            <a:xfrm>
              <a:off x="3124225" y="698319"/>
              <a:ext cx="352555" cy="273798"/>
            </a:xfrm>
            <a:custGeom>
              <a:avLst/>
              <a:gdLst>
                <a:gd name="connsiteX0" fmla="*/ 349025 w 428520"/>
                <a:gd name="connsiteY0" fmla="*/ 331890 h 332793"/>
                <a:gd name="connsiteX1" fmla="*/ 344605 w 428520"/>
                <a:gd name="connsiteY1" fmla="*/ 326979 h 332793"/>
                <a:gd name="connsiteX2" fmla="*/ 343981 w 428520"/>
                <a:gd name="connsiteY2" fmla="*/ 166650 h 332793"/>
                <a:gd name="connsiteX3" fmla="*/ 344569 w 428520"/>
                <a:gd name="connsiteY3" fmla="*/ 5983 h 332793"/>
                <a:gd name="connsiteX4" fmla="*/ 351070 w 428520"/>
                <a:gd name="connsiteY4" fmla="*/ 34 h 332793"/>
                <a:gd name="connsiteX5" fmla="*/ 355015 w 428520"/>
                <a:gd name="connsiteY5" fmla="*/ 400 h 332793"/>
                <a:gd name="connsiteX6" fmla="*/ 358364 w 428520"/>
                <a:gd name="connsiteY6" fmla="*/ 4362 h 332793"/>
                <a:gd name="connsiteX7" fmla="*/ 360659 w 428520"/>
                <a:gd name="connsiteY7" fmla="*/ 7771 h 332793"/>
                <a:gd name="connsiteX8" fmla="*/ 360622 w 428520"/>
                <a:gd name="connsiteY8" fmla="*/ 166175 h 332793"/>
                <a:gd name="connsiteX9" fmla="*/ 360561 w 428520"/>
                <a:gd name="connsiteY9" fmla="*/ 325069 h 332793"/>
                <a:gd name="connsiteX10" fmla="*/ 358827 w 428520"/>
                <a:gd name="connsiteY10" fmla="*/ 327548 h 332793"/>
                <a:gd name="connsiteX11" fmla="*/ 355909 w 428520"/>
                <a:gd name="connsiteY11" fmla="*/ 331024 h 332793"/>
                <a:gd name="connsiteX12" fmla="*/ 349025 w 428520"/>
                <a:gd name="connsiteY12" fmla="*/ 331890 h 332793"/>
                <a:gd name="connsiteX13" fmla="*/ 74966 w 428520"/>
                <a:gd name="connsiteY13" fmla="*/ 301802 h 332793"/>
                <a:gd name="connsiteX14" fmla="*/ 70002 w 428520"/>
                <a:gd name="connsiteY14" fmla="*/ 296627 h 332793"/>
                <a:gd name="connsiteX15" fmla="*/ 68134 w 428520"/>
                <a:gd name="connsiteY15" fmla="*/ 293632 h 332793"/>
                <a:gd name="connsiteX16" fmla="*/ 68027 w 428520"/>
                <a:gd name="connsiteY16" fmla="*/ 167820 h 332793"/>
                <a:gd name="connsiteX17" fmla="*/ 67899 w 428520"/>
                <a:gd name="connsiteY17" fmla="*/ 40859 h 332793"/>
                <a:gd name="connsiteX18" fmla="*/ 69654 w 428520"/>
                <a:gd name="connsiteY18" fmla="*/ 36230 h 332793"/>
                <a:gd name="connsiteX19" fmla="*/ 76718 w 428520"/>
                <a:gd name="connsiteY19" fmla="*/ 30962 h 332793"/>
                <a:gd name="connsiteX20" fmla="*/ 82874 w 428520"/>
                <a:gd name="connsiteY20" fmla="*/ 32966 h 332793"/>
                <a:gd name="connsiteX21" fmla="*/ 84345 w 428520"/>
                <a:gd name="connsiteY21" fmla="*/ 37595 h 332793"/>
                <a:gd name="connsiteX22" fmla="*/ 84870 w 428520"/>
                <a:gd name="connsiteY22" fmla="*/ 58713 h 332793"/>
                <a:gd name="connsiteX23" fmla="*/ 84692 w 428520"/>
                <a:gd name="connsiteY23" fmla="*/ 78638 h 332793"/>
                <a:gd name="connsiteX24" fmla="*/ 84747 w 428520"/>
                <a:gd name="connsiteY24" fmla="*/ 171218 h 332793"/>
                <a:gd name="connsiteX25" fmla="*/ 84889 w 428520"/>
                <a:gd name="connsiteY25" fmla="*/ 274868 h 332793"/>
                <a:gd name="connsiteX26" fmla="*/ 84995 w 428520"/>
                <a:gd name="connsiteY26" fmla="*/ 291371 h 332793"/>
                <a:gd name="connsiteX27" fmla="*/ 83533 w 428520"/>
                <a:gd name="connsiteY27" fmla="*/ 297476 h 332793"/>
                <a:gd name="connsiteX28" fmla="*/ 81196 w 428520"/>
                <a:gd name="connsiteY28" fmla="*/ 301027 h 332793"/>
                <a:gd name="connsiteX29" fmla="*/ 74966 w 428520"/>
                <a:gd name="connsiteY29" fmla="*/ 301802 h 332793"/>
                <a:gd name="connsiteX30" fmla="*/ 384286 w 428520"/>
                <a:gd name="connsiteY30" fmla="*/ 301142 h 332793"/>
                <a:gd name="connsiteX31" fmla="*/ 380970 w 428520"/>
                <a:gd name="connsiteY31" fmla="*/ 298520 h 332793"/>
                <a:gd name="connsiteX32" fmla="*/ 377822 w 428520"/>
                <a:gd name="connsiteY32" fmla="*/ 294656 h 332793"/>
                <a:gd name="connsiteX33" fmla="*/ 378186 w 428520"/>
                <a:gd name="connsiteY33" fmla="*/ 258163 h 332793"/>
                <a:gd name="connsiteX34" fmla="*/ 378393 w 428520"/>
                <a:gd name="connsiteY34" fmla="*/ 247295 h 332793"/>
                <a:gd name="connsiteX35" fmla="*/ 377537 w 428520"/>
                <a:gd name="connsiteY35" fmla="*/ 158338 h 332793"/>
                <a:gd name="connsiteX36" fmla="*/ 377426 w 428520"/>
                <a:gd name="connsiteY36" fmla="*/ 72198 h 332793"/>
                <a:gd name="connsiteX37" fmla="*/ 378286 w 428520"/>
                <a:gd name="connsiteY37" fmla="*/ 67971 h 332793"/>
                <a:gd name="connsiteX38" fmla="*/ 378062 w 428520"/>
                <a:gd name="connsiteY38" fmla="*/ 55257 h 332793"/>
                <a:gd name="connsiteX39" fmla="*/ 377391 w 428520"/>
                <a:gd name="connsiteY39" fmla="*/ 45792 h 332793"/>
                <a:gd name="connsiteX40" fmla="*/ 378137 w 428520"/>
                <a:gd name="connsiteY40" fmla="*/ 37374 h 332793"/>
                <a:gd name="connsiteX41" fmla="*/ 386010 w 428520"/>
                <a:gd name="connsiteY41" fmla="*/ 31343 h 332793"/>
                <a:gd name="connsiteX42" fmla="*/ 392003 w 428520"/>
                <a:gd name="connsiteY42" fmla="*/ 33853 h 332793"/>
                <a:gd name="connsiteX43" fmla="*/ 394144 w 428520"/>
                <a:gd name="connsiteY43" fmla="*/ 50286 h 332793"/>
                <a:gd name="connsiteX44" fmla="*/ 394119 w 428520"/>
                <a:gd name="connsiteY44" fmla="*/ 70386 h 332793"/>
                <a:gd name="connsiteX45" fmla="*/ 394712 w 428520"/>
                <a:gd name="connsiteY45" fmla="*/ 156727 h 332793"/>
                <a:gd name="connsiteX46" fmla="*/ 394095 w 428520"/>
                <a:gd name="connsiteY46" fmla="*/ 240653 h 332793"/>
                <a:gd name="connsiteX47" fmla="*/ 394317 w 428520"/>
                <a:gd name="connsiteY47" fmla="*/ 262792 h 332793"/>
                <a:gd name="connsiteX48" fmla="*/ 394334 w 428520"/>
                <a:gd name="connsiteY48" fmla="*/ 294672 h 332793"/>
                <a:gd name="connsiteX49" fmla="*/ 391618 w 428520"/>
                <a:gd name="connsiteY49" fmla="*/ 298239 h 332793"/>
                <a:gd name="connsiteX50" fmla="*/ 384286 w 428520"/>
                <a:gd name="connsiteY50" fmla="*/ 301142 h 332793"/>
                <a:gd name="connsiteX51" fmla="*/ 176803 w 428520"/>
                <a:gd name="connsiteY51" fmla="*/ 283832 h 332793"/>
                <a:gd name="connsiteX52" fmla="*/ 172572 w 428520"/>
                <a:gd name="connsiteY52" fmla="*/ 277484 h 332793"/>
                <a:gd name="connsiteX53" fmla="*/ 172562 w 428520"/>
                <a:gd name="connsiteY53" fmla="*/ 53874 h 332793"/>
                <a:gd name="connsiteX54" fmla="*/ 178541 w 428520"/>
                <a:gd name="connsiteY54" fmla="*/ 48625 h 332793"/>
                <a:gd name="connsiteX55" fmla="*/ 185034 w 428520"/>
                <a:gd name="connsiteY55" fmla="*/ 50118 h 332793"/>
                <a:gd name="connsiteX56" fmla="*/ 187396 w 428520"/>
                <a:gd name="connsiteY56" fmla="*/ 60042 h 332793"/>
                <a:gd name="connsiteX57" fmla="*/ 188036 w 428520"/>
                <a:gd name="connsiteY57" fmla="*/ 69179 h 332793"/>
                <a:gd name="connsiteX58" fmla="*/ 188609 w 428520"/>
                <a:gd name="connsiteY58" fmla="*/ 96953 h 332793"/>
                <a:gd name="connsiteX59" fmla="*/ 188655 w 428520"/>
                <a:gd name="connsiteY59" fmla="*/ 129847 h 332793"/>
                <a:gd name="connsiteX60" fmla="*/ 188236 w 428520"/>
                <a:gd name="connsiteY60" fmla="*/ 163949 h 332793"/>
                <a:gd name="connsiteX61" fmla="*/ 188250 w 428520"/>
                <a:gd name="connsiteY61" fmla="*/ 171509 h 332793"/>
                <a:gd name="connsiteX62" fmla="*/ 188774 w 428520"/>
                <a:gd name="connsiteY62" fmla="*/ 209860 h 332793"/>
                <a:gd name="connsiteX63" fmla="*/ 188796 w 428520"/>
                <a:gd name="connsiteY63" fmla="*/ 243672 h 332793"/>
                <a:gd name="connsiteX64" fmla="*/ 187868 w 428520"/>
                <a:gd name="connsiteY64" fmla="*/ 246457 h 332793"/>
                <a:gd name="connsiteX65" fmla="*/ 187171 w 428520"/>
                <a:gd name="connsiteY65" fmla="*/ 252696 h 332793"/>
                <a:gd name="connsiteX66" fmla="*/ 188068 w 428520"/>
                <a:gd name="connsiteY66" fmla="*/ 258968 h 332793"/>
                <a:gd name="connsiteX67" fmla="*/ 189137 w 428520"/>
                <a:gd name="connsiteY67" fmla="*/ 273778 h 332793"/>
                <a:gd name="connsiteX68" fmla="*/ 188096 w 428520"/>
                <a:gd name="connsiteY68" fmla="*/ 277512 h 332793"/>
                <a:gd name="connsiteX69" fmla="*/ 187050 w 428520"/>
                <a:gd name="connsiteY69" fmla="*/ 280081 h 332793"/>
                <a:gd name="connsiteX70" fmla="*/ 183802 w 428520"/>
                <a:gd name="connsiteY70" fmla="*/ 283537 h 332793"/>
                <a:gd name="connsiteX71" fmla="*/ 176803 w 428520"/>
                <a:gd name="connsiteY71" fmla="*/ 283832 h 332793"/>
                <a:gd name="connsiteX72" fmla="*/ 38686 w 428520"/>
                <a:gd name="connsiteY72" fmla="*/ 272459 h 332793"/>
                <a:gd name="connsiteX73" fmla="*/ 34864 w 428520"/>
                <a:gd name="connsiteY73" fmla="*/ 269339 h 332793"/>
                <a:gd name="connsiteX74" fmla="*/ 34176 w 428520"/>
                <a:gd name="connsiteY74" fmla="*/ 166992 h 332793"/>
                <a:gd name="connsiteX75" fmla="*/ 34554 w 428520"/>
                <a:gd name="connsiteY75" fmla="*/ 64212 h 332793"/>
                <a:gd name="connsiteX76" fmla="*/ 40899 w 428520"/>
                <a:gd name="connsiteY76" fmla="*/ 58032 h 332793"/>
                <a:gd name="connsiteX77" fmla="*/ 47693 w 428520"/>
                <a:gd name="connsiteY77" fmla="*/ 60382 h 332793"/>
                <a:gd name="connsiteX78" fmla="*/ 50900 w 428520"/>
                <a:gd name="connsiteY78" fmla="*/ 63986 h 332793"/>
                <a:gd name="connsiteX79" fmla="*/ 51302 w 428520"/>
                <a:gd name="connsiteY79" fmla="*/ 166953 h 332793"/>
                <a:gd name="connsiteX80" fmla="*/ 50394 w 428520"/>
                <a:gd name="connsiteY80" fmla="*/ 269644 h 332793"/>
                <a:gd name="connsiteX81" fmla="*/ 42745 w 428520"/>
                <a:gd name="connsiteY81" fmla="*/ 274465 h 332793"/>
                <a:gd name="connsiteX82" fmla="*/ 38686 w 428520"/>
                <a:gd name="connsiteY82" fmla="*/ 272459 h 332793"/>
                <a:gd name="connsiteX83" fmla="*/ 212610 w 428520"/>
                <a:gd name="connsiteY83" fmla="*/ 262463 h 332793"/>
                <a:gd name="connsiteX84" fmla="*/ 207396 w 428520"/>
                <a:gd name="connsiteY84" fmla="*/ 257000 h 332793"/>
                <a:gd name="connsiteX85" fmla="*/ 206612 w 428520"/>
                <a:gd name="connsiteY85" fmla="*/ 250314 h 332793"/>
                <a:gd name="connsiteX86" fmla="*/ 206049 w 428520"/>
                <a:gd name="connsiteY86" fmla="*/ 241056 h 332793"/>
                <a:gd name="connsiteX87" fmla="*/ 205920 w 428520"/>
                <a:gd name="connsiteY87" fmla="*/ 193760 h 332793"/>
                <a:gd name="connsiteX88" fmla="*/ 205888 w 428520"/>
                <a:gd name="connsiteY88" fmla="*/ 111041 h 332793"/>
                <a:gd name="connsiteX89" fmla="*/ 206149 w 428520"/>
                <a:gd name="connsiteY89" fmla="*/ 76480 h 332793"/>
                <a:gd name="connsiteX90" fmla="*/ 214361 w 428520"/>
                <a:gd name="connsiteY90" fmla="*/ 69581 h 332793"/>
                <a:gd name="connsiteX91" fmla="*/ 222276 w 428520"/>
                <a:gd name="connsiteY91" fmla="*/ 75487 h 332793"/>
                <a:gd name="connsiteX92" fmla="*/ 222993 w 428520"/>
                <a:gd name="connsiteY92" fmla="*/ 166633 h 332793"/>
                <a:gd name="connsiteX93" fmla="*/ 223010 w 428520"/>
                <a:gd name="connsiteY93" fmla="*/ 256307 h 332793"/>
                <a:gd name="connsiteX94" fmla="*/ 222075 w 428520"/>
                <a:gd name="connsiteY94" fmla="*/ 257637 h 332793"/>
                <a:gd name="connsiteX95" fmla="*/ 214924 w 428520"/>
                <a:gd name="connsiteY95" fmla="*/ 263019 h 332793"/>
                <a:gd name="connsiteX96" fmla="*/ 212610 w 428520"/>
                <a:gd name="connsiteY96" fmla="*/ 262463 h 332793"/>
                <a:gd name="connsiteX97" fmla="*/ 109220 w 428520"/>
                <a:gd name="connsiteY97" fmla="*/ 257919 h 332793"/>
                <a:gd name="connsiteX98" fmla="*/ 103555 w 428520"/>
                <a:gd name="connsiteY98" fmla="*/ 244276 h 332793"/>
                <a:gd name="connsiteX99" fmla="*/ 103734 w 428520"/>
                <a:gd name="connsiteY99" fmla="*/ 168803 h 332793"/>
                <a:gd name="connsiteX100" fmla="*/ 104392 w 428520"/>
                <a:gd name="connsiteY100" fmla="*/ 157331 h 332793"/>
                <a:gd name="connsiteX101" fmla="*/ 103985 w 428520"/>
                <a:gd name="connsiteY101" fmla="*/ 145769 h 332793"/>
                <a:gd name="connsiteX102" fmla="*/ 103301 w 428520"/>
                <a:gd name="connsiteY102" fmla="*/ 112561 h 332793"/>
                <a:gd name="connsiteX103" fmla="*/ 103651 w 428520"/>
                <a:gd name="connsiteY103" fmla="*/ 80361 h 332793"/>
                <a:gd name="connsiteX104" fmla="*/ 106632 w 428520"/>
                <a:gd name="connsiteY104" fmla="*/ 75776 h 332793"/>
                <a:gd name="connsiteX105" fmla="*/ 113993 w 428520"/>
                <a:gd name="connsiteY105" fmla="*/ 74980 h 332793"/>
                <a:gd name="connsiteX106" fmla="*/ 119753 w 428520"/>
                <a:gd name="connsiteY106" fmla="*/ 80996 h 332793"/>
                <a:gd name="connsiteX107" fmla="*/ 120382 w 428520"/>
                <a:gd name="connsiteY107" fmla="*/ 157130 h 332793"/>
                <a:gd name="connsiteX108" fmla="*/ 119886 w 428520"/>
                <a:gd name="connsiteY108" fmla="*/ 233811 h 332793"/>
                <a:gd name="connsiteX109" fmla="*/ 120111 w 428520"/>
                <a:gd name="connsiteY109" fmla="*/ 241056 h 332793"/>
                <a:gd name="connsiteX110" fmla="*/ 120552 w 428520"/>
                <a:gd name="connsiteY110" fmla="*/ 248203 h 332793"/>
                <a:gd name="connsiteX111" fmla="*/ 118384 w 428520"/>
                <a:gd name="connsiteY111" fmla="*/ 253637 h 332793"/>
                <a:gd name="connsiteX112" fmla="*/ 109220 w 428520"/>
                <a:gd name="connsiteY112" fmla="*/ 257919 h 332793"/>
                <a:gd name="connsiteX113" fmla="*/ 312583 w 428520"/>
                <a:gd name="connsiteY113" fmla="*/ 252220 h 332793"/>
                <a:gd name="connsiteX114" fmla="*/ 308541 w 428520"/>
                <a:gd name="connsiteY114" fmla="*/ 243572 h 332793"/>
                <a:gd name="connsiteX115" fmla="*/ 308535 w 428520"/>
                <a:gd name="connsiteY115" fmla="*/ 158740 h 332793"/>
                <a:gd name="connsiteX116" fmla="*/ 308751 w 428520"/>
                <a:gd name="connsiteY116" fmla="*/ 84776 h 332793"/>
                <a:gd name="connsiteX117" fmla="*/ 310523 w 428520"/>
                <a:gd name="connsiteY117" fmla="*/ 82212 h 332793"/>
                <a:gd name="connsiteX118" fmla="*/ 313492 w 428520"/>
                <a:gd name="connsiteY118" fmla="*/ 79436 h 332793"/>
                <a:gd name="connsiteX119" fmla="*/ 319687 w 428520"/>
                <a:gd name="connsiteY119" fmla="*/ 78410 h 332793"/>
                <a:gd name="connsiteX120" fmla="*/ 324966 w 428520"/>
                <a:gd name="connsiteY120" fmla="*/ 83144 h 332793"/>
                <a:gd name="connsiteX121" fmla="*/ 325529 w 428520"/>
                <a:gd name="connsiteY121" fmla="*/ 166543 h 332793"/>
                <a:gd name="connsiteX122" fmla="*/ 323447 w 428520"/>
                <a:gd name="connsiteY122" fmla="*/ 252085 h 332793"/>
                <a:gd name="connsiteX123" fmla="*/ 316463 w 428520"/>
                <a:gd name="connsiteY123" fmla="*/ 254339 h 332793"/>
                <a:gd name="connsiteX124" fmla="*/ 312583 w 428520"/>
                <a:gd name="connsiteY124" fmla="*/ 252220 h 332793"/>
                <a:gd name="connsiteX125" fmla="*/ 416616 w 428520"/>
                <a:gd name="connsiteY125" fmla="*/ 251922 h 332793"/>
                <a:gd name="connsiteX126" fmla="*/ 414363 w 428520"/>
                <a:gd name="connsiteY126" fmla="*/ 250185 h 332793"/>
                <a:gd name="connsiteX127" fmla="*/ 411960 w 428520"/>
                <a:gd name="connsiteY127" fmla="*/ 241747 h 332793"/>
                <a:gd name="connsiteX128" fmla="*/ 412006 w 428520"/>
                <a:gd name="connsiteY128" fmla="*/ 164811 h 332793"/>
                <a:gd name="connsiteX129" fmla="*/ 413853 w 428520"/>
                <a:gd name="connsiteY129" fmla="*/ 83440 h 332793"/>
                <a:gd name="connsiteX130" fmla="*/ 418958 w 428520"/>
                <a:gd name="connsiteY130" fmla="*/ 80114 h 332793"/>
                <a:gd name="connsiteX131" fmla="*/ 428183 w 428520"/>
                <a:gd name="connsiteY131" fmla="*/ 85512 h 332793"/>
                <a:gd name="connsiteX132" fmla="*/ 428569 w 428520"/>
                <a:gd name="connsiteY132" fmla="*/ 165985 h 332793"/>
                <a:gd name="connsiteX133" fmla="*/ 428000 w 428520"/>
                <a:gd name="connsiteY133" fmla="*/ 247018 h 332793"/>
                <a:gd name="connsiteX134" fmla="*/ 421193 w 428520"/>
                <a:gd name="connsiteY134" fmla="*/ 252615 h 332793"/>
                <a:gd name="connsiteX135" fmla="*/ 416616 w 428520"/>
                <a:gd name="connsiteY135" fmla="*/ 251922 h 332793"/>
                <a:gd name="connsiteX136" fmla="*/ 5236 w 428520"/>
                <a:gd name="connsiteY136" fmla="*/ 245464 h 332793"/>
                <a:gd name="connsiteX137" fmla="*/ 770 w 428520"/>
                <a:gd name="connsiteY137" fmla="*/ 239709 h 332793"/>
                <a:gd name="connsiteX138" fmla="*/ 135 w 428520"/>
                <a:gd name="connsiteY138" fmla="*/ 203823 h 332793"/>
                <a:gd name="connsiteX139" fmla="*/ 704 w 428520"/>
                <a:gd name="connsiteY139" fmla="*/ 165353 h 332793"/>
                <a:gd name="connsiteX140" fmla="*/ 633 w 428520"/>
                <a:gd name="connsiteY140" fmla="*/ 157302 h 332793"/>
                <a:gd name="connsiteX141" fmla="*/ 228 w 428520"/>
                <a:gd name="connsiteY141" fmla="*/ 122787 h 332793"/>
                <a:gd name="connsiteX142" fmla="*/ 3330 w 428520"/>
                <a:gd name="connsiteY142" fmla="*/ 86786 h 332793"/>
                <a:gd name="connsiteX143" fmla="*/ 9941 w 428520"/>
                <a:gd name="connsiteY143" fmla="*/ 84853 h 332793"/>
                <a:gd name="connsiteX144" fmla="*/ 15071 w 428520"/>
                <a:gd name="connsiteY144" fmla="*/ 89221 h 332793"/>
                <a:gd name="connsiteX145" fmla="*/ 16582 w 428520"/>
                <a:gd name="connsiteY145" fmla="*/ 91415 h 332793"/>
                <a:gd name="connsiteX146" fmla="*/ 16582 w 428520"/>
                <a:gd name="connsiteY146" fmla="*/ 115417 h 332793"/>
                <a:gd name="connsiteX147" fmla="*/ 16228 w 428520"/>
                <a:gd name="connsiteY147" fmla="*/ 145256 h 332793"/>
                <a:gd name="connsiteX148" fmla="*/ 16322 w 428520"/>
                <a:gd name="connsiteY148" fmla="*/ 155319 h 332793"/>
                <a:gd name="connsiteX149" fmla="*/ 16821 w 428520"/>
                <a:gd name="connsiteY149" fmla="*/ 198853 h 332793"/>
                <a:gd name="connsiteX150" fmla="*/ 16873 w 428520"/>
                <a:gd name="connsiteY150" fmla="*/ 238160 h 332793"/>
                <a:gd name="connsiteX151" fmla="*/ 15578 w 428520"/>
                <a:gd name="connsiteY151" fmla="*/ 240791 h 332793"/>
                <a:gd name="connsiteX152" fmla="*/ 8801 w 428520"/>
                <a:gd name="connsiteY152" fmla="*/ 245747 h 332793"/>
                <a:gd name="connsiteX153" fmla="*/ 5236 w 428520"/>
                <a:gd name="connsiteY153" fmla="*/ 245464 h 332793"/>
                <a:gd name="connsiteX154" fmla="*/ 142778 w 428520"/>
                <a:gd name="connsiteY154" fmla="*/ 237955 h 332793"/>
                <a:gd name="connsiteX155" fmla="*/ 140576 w 428520"/>
                <a:gd name="connsiteY155" fmla="*/ 235865 h 332793"/>
                <a:gd name="connsiteX156" fmla="*/ 138401 w 428520"/>
                <a:gd name="connsiteY156" fmla="*/ 233431 h 332793"/>
                <a:gd name="connsiteX157" fmla="*/ 137075 w 428520"/>
                <a:gd name="connsiteY157" fmla="*/ 231422 h 332793"/>
                <a:gd name="connsiteX158" fmla="*/ 136713 w 428520"/>
                <a:gd name="connsiteY158" fmla="*/ 166513 h 332793"/>
                <a:gd name="connsiteX159" fmla="*/ 139234 w 428520"/>
                <a:gd name="connsiteY159" fmla="*/ 97903 h 332793"/>
                <a:gd name="connsiteX160" fmla="*/ 142125 w 428520"/>
                <a:gd name="connsiteY160" fmla="*/ 95263 h 332793"/>
                <a:gd name="connsiteX161" fmla="*/ 151796 w 428520"/>
                <a:gd name="connsiteY161" fmla="*/ 96425 h 332793"/>
                <a:gd name="connsiteX162" fmla="*/ 153925 w 428520"/>
                <a:gd name="connsiteY162" fmla="*/ 165382 h 332793"/>
                <a:gd name="connsiteX163" fmla="*/ 151643 w 428520"/>
                <a:gd name="connsiteY163" fmla="*/ 235485 h 332793"/>
                <a:gd name="connsiteX164" fmla="*/ 142778 w 428520"/>
                <a:gd name="connsiteY164" fmla="*/ 237955 h 332793"/>
                <a:gd name="connsiteX165" fmla="*/ 280223 w 428520"/>
                <a:gd name="connsiteY165" fmla="*/ 234870 h 332793"/>
                <a:gd name="connsiteX166" fmla="*/ 275256 w 428520"/>
                <a:gd name="connsiteY166" fmla="*/ 229987 h 332793"/>
                <a:gd name="connsiteX167" fmla="*/ 275263 w 428520"/>
                <a:gd name="connsiteY167" fmla="*/ 102545 h 332793"/>
                <a:gd name="connsiteX168" fmla="*/ 283635 w 428520"/>
                <a:gd name="connsiteY168" fmla="*/ 96148 h 332793"/>
                <a:gd name="connsiteX169" fmla="*/ 288723 w 428520"/>
                <a:gd name="connsiteY169" fmla="*/ 99571 h 332793"/>
                <a:gd name="connsiteX170" fmla="*/ 292108 w 428520"/>
                <a:gd name="connsiteY170" fmla="*/ 102995 h 332793"/>
                <a:gd name="connsiteX171" fmla="*/ 292149 w 428520"/>
                <a:gd name="connsiteY171" fmla="*/ 112351 h 332793"/>
                <a:gd name="connsiteX172" fmla="*/ 291465 w 428520"/>
                <a:gd name="connsiteY172" fmla="*/ 145256 h 332793"/>
                <a:gd name="connsiteX173" fmla="*/ 291537 w 428520"/>
                <a:gd name="connsiteY173" fmla="*/ 169407 h 332793"/>
                <a:gd name="connsiteX174" fmla="*/ 292024 w 428520"/>
                <a:gd name="connsiteY174" fmla="*/ 201956 h 332793"/>
                <a:gd name="connsiteX175" fmla="*/ 291907 w 428520"/>
                <a:gd name="connsiteY175" fmla="*/ 230278 h 332793"/>
                <a:gd name="connsiteX176" fmla="*/ 290006 w 428520"/>
                <a:gd name="connsiteY176" fmla="*/ 231999 h 332793"/>
                <a:gd name="connsiteX177" fmla="*/ 283676 w 428520"/>
                <a:gd name="connsiteY177" fmla="*/ 236226 h 332793"/>
                <a:gd name="connsiteX178" fmla="*/ 280223 w 428520"/>
                <a:gd name="connsiteY178" fmla="*/ 234870 h 332793"/>
                <a:gd name="connsiteX179" fmla="*/ 245216 w 428520"/>
                <a:gd name="connsiteY179" fmla="*/ 207843 h 332793"/>
                <a:gd name="connsiteX180" fmla="*/ 243245 w 428520"/>
                <a:gd name="connsiteY180" fmla="*/ 206512 h 332793"/>
                <a:gd name="connsiteX181" fmla="*/ 240385 w 428520"/>
                <a:gd name="connsiteY181" fmla="*/ 200412 h 332793"/>
                <a:gd name="connsiteX182" fmla="*/ 240272 w 428520"/>
                <a:gd name="connsiteY182" fmla="*/ 132777 h 332793"/>
                <a:gd name="connsiteX183" fmla="*/ 249981 w 428520"/>
                <a:gd name="connsiteY183" fmla="*/ 124142 h 332793"/>
                <a:gd name="connsiteX184" fmla="*/ 256117 w 428520"/>
                <a:gd name="connsiteY184" fmla="*/ 129166 h 332793"/>
                <a:gd name="connsiteX185" fmla="*/ 256874 w 428520"/>
                <a:gd name="connsiteY185" fmla="*/ 164778 h 332793"/>
                <a:gd name="connsiteX186" fmla="*/ 256387 w 428520"/>
                <a:gd name="connsiteY186" fmla="*/ 201609 h 332793"/>
                <a:gd name="connsiteX187" fmla="*/ 253340 w 428520"/>
                <a:gd name="connsiteY187" fmla="*/ 207456 h 332793"/>
                <a:gd name="connsiteX188" fmla="*/ 245216 w 428520"/>
                <a:gd name="connsiteY188" fmla="*/ 207843 h 33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428520" h="332793">
                  <a:moveTo>
                    <a:pt x="349025" y="331890"/>
                  </a:moveTo>
                  <a:cubicBezTo>
                    <a:pt x="346897" y="330876"/>
                    <a:pt x="345658" y="329500"/>
                    <a:pt x="344605" y="326979"/>
                  </a:cubicBezTo>
                  <a:cubicBezTo>
                    <a:pt x="344057" y="325667"/>
                    <a:pt x="343989" y="308210"/>
                    <a:pt x="343981" y="166650"/>
                  </a:cubicBezTo>
                  <a:cubicBezTo>
                    <a:pt x="343972" y="27216"/>
                    <a:pt x="344044" y="7573"/>
                    <a:pt x="344569" y="5983"/>
                  </a:cubicBezTo>
                  <a:cubicBezTo>
                    <a:pt x="346243" y="911"/>
                    <a:pt x="346910" y="300"/>
                    <a:pt x="351070" y="34"/>
                  </a:cubicBezTo>
                  <a:cubicBezTo>
                    <a:pt x="353058" y="-94"/>
                    <a:pt x="354290" y="20"/>
                    <a:pt x="355015" y="400"/>
                  </a:cubicBezTo>
                  <a:cubicBezTo>
                    <a:pt x="355594" y="704"/>
                    <a:pt x="357102" y="2487"/>
                    <a:pt x="358364" y="4362"/>
                  </a:cubicBezTo>
                  <a:lnTo>
                    <a:pt x="360659" y="7771"/>
                  </a:lnTo>
                  <a:lnTo>
                    <a:pt x="360622" y="166175"/>
                  </a:lnTo>
                  <a:cubicBezTo>
                    <a:pt x="360602" y="253298"/>
                    <a:pt x="360575" y="324800"/>
                    <a:pt x="360561" y="325069"/>
                  </a:cubicBezTo>
                  <a:cubicBezTo>
                    <a:pt x="360548" y="325339"/>
                    <a:pt x="359768" y="326454"/>
                    <a:pt x="358827" y="327548"/>
                  </a:cubicBezTo>
                  <a:cubicBezTo>
                    <a:pt x="357886" y="328642"/>
                    <a:pt x="356573" y="330206"/>
                    <a:pt x="355909" y="331024"/>
                  </a:cubicBezTo>
                  <a:cubicBezTo>
                    <a:pt x="354282" y="333025"/>
                    <a:pt x="352008" y="333312"/>
                    <a:pt x="349025" y="331890"/>
                  </a:cubicBezTo>
                  <a:close/>
                  <a:moveTo>
                    <a:pt x="74966" y="301802"/>
                  </a:moveTo>
                  <a:cubicBezTo>
                    <a:pt x="73189" y="301503"/>
                    <a:pt x="72774" y="301071"/>
                    <a:pt x="70002" y="296627"/>
                  </a:cubicBezTo>
                  <a:lnTo>
                    <a:pt x="68134" y="293632"/>
                  </a:lnTo>
                  <a:lnTo>
                    <a:pt x="68027" y="167820"/>
                  </a:lnTo>
                  <a:cubicBezTo>
                    <a:pt x="67968" y="98624"/>
                    <a:pt x="67910" y="41491"/>
                    <a:pt x="67899" y="40859"/>
                  </a:cubicBezTo>
                  <a:cubicBezTo>
                    <a:pt x="67888" y="40227"/>
                    <a:pt x="68677" y="38144"/>
                    <a:pt x="69654" y="36230"/>
                  </a:cubicBezTo>
                  <a:cubicBezTo>
                    <a:pt x="71933" y="31763"/>
                    <a:pt x="73049" y="30931"/>
                    <a:pt x="76718" y="30962"/>
                  </a:cubicBezTo>
                  <a:cubicBezTo>
                    <a:pt x="79955" y="30990"/>
                    <a:pt x="81872" y="31614"/>
                    <a:pt x="82874" y="32966"/>
                  </a:cubicBezTo>
                  <a:cubicBezTo>
                    <a:pt x="83289" y="33526"/>
                    <a:pt x="83952" y="35609"/>
                    <a:pt x="84345" y="37595"/>
                  </a:cubicBezTo>
                  <a:cubicBezTo>
                    <a:pt x="84986" y="40822"/>
                    <a:pt x="85041" y="43057"/>
                    <a:pt x="84870" y="58713"/>
                  </a:cubicBezTo>
                  <a:cubicBezTo>
                    <a:pt x="84765" y="68344"/>
                    <a:pt x="84685" y="77310"/>
                    <a:pt x="84692" y="78638"/>
                  </a:cubicBezTo>
                  <a:cubicBezTo>
                    <a:pt x="84699" y="79966"/>
                    <a:pt x="84724" y="121628"/>
                    <a:pt x="84747" y="171218"/>
                  </a:cubicBezTo>
                  <a:cubicBezTo>
                    <a:pt x="84771" y="220809"/>
                    <a:pt x="84835" y="267451"/>
                    <a:pt x="84889" y="274868"/>
                  </a:cubicBezTo>
                  <a:cubicBezTo>
                    <a:pt x="84943" y="282284"/>
                    <a:pt x="84991" y="289711"/>
                    <a:pt x="84995" y="291371"/>
                  </a:cubicBezTo>
                  <a:cubicBezTo>
                    <a:pt x="85003" y="294024"/>
                    <a:pt x="84825" y="294766"/>
                    <a:pt x="83533" y="297476"/>
                  </a:cubicBezTo>
                  <a:cubicBezTo>
                    <a:pt x="82725" y="299174"/>
                    <a:pt x="81673" y="300772"/>
                    <a:pt x="81196" y="301027"/>
                  </a:cubicBezTo>
                  <a:cubicBezTo>
                    <a:pt x="79908" y="301717"/>
                    <a:pt x="76776" y="302106"/>
                    <a:pt x="74966" y="301802"/>
                  </a:cubicBezTo>
                  <a:close/>
                  <a:moveTo>
                    <a:pt x="384286" y="301142"/>
                  </a:moveTo>
                  <a:cubicBezTo>
                    <a:pt x="383954" y="301015"/>
                    <a:pt x="382462" y="299836"/>
                    <a:pt x="380970" y="298520"/>
                  </a:cubicBezTo>
                  <a:cubicBezTo>
                    <a:pt x="379085" y="296857"/>
                    <a:pt x="378125" y="295679"/>
                    <a:pt x="377822" y="294656"/>
                  </a:cubicBezTo>
                  <a:cubicBezTo>
                    <a:pt x="377160" y="292425"/>
                    <a:pt x="377486" y="259767"/>
                    <a:pt x="378186" y="258163"/>
                  </a:cubicBezTo>
                  <a:cubicBezTo>
                    <a:pt x="379125" y="256008"/>
                    <a:pt x="379231" y="250460"/>
                    <a:pt x="378393" y="247295"/>
                  </a:cubicBezTo>
                  <a:cubicBezTo>
                    <a:pt x="377680" y="244601"/>
                    <a:pt x="377642" y="240716"/>
                    <a:pt x="377537" y="158338"/>
                  </a:cubicBezTo>
                  <a:lnTo>
                    <a:pt x="377426" y="72198"/>
                  </a:lnTo>
                  <a:lnTo>
                    <a:pt x="378286" y="67971"/>
                  </a:lnTo>
                  <a:cubicBezTo>
                    <a:pt x="379221" y="63375"/>
                    <a:pt x="379170" y="60508"/>
                    <a:pt x="378062" y="55257"/>
                  </a:cubicBezTo>
                  <a:cubicBezTo>
                    <a:pt x="377692" y="53505"/>
                    <a:pt x="377433" y="49855"/>
                    <a:pt x="377391" y="45792"/>
                  </a:cubicBezTo>
                  <a:cubicBezTo>
                    <a:pt x="377329" y="39924"/>
                    <a:pt x="377413" y="38977"/>
                    <a:pt x="378137" y="37374"/>
                  </a:cubicBezTo>
                  <a:cubicBezTo>
                    <a:pt x="379728" y="33848"/>
                    <a:pt x="382995" y="31346"/>
                    <a:pt x="386010" y="31343"/>
                  </a:cubicBezTo>
                  <a:cubicBezTo>
                    <a:pt x="388452" y="31341"/>
                    <a:pt x="390240" y="32090"/>
                    <a:pt x="392003" y="33853"/>
                  </a:cubicBezTo>
                  <a:cubicBezTo>
                    <a:pt x="394770" y="36620"/>
                    <a:pt x="395432" y="41706"/>
                    <a:pt x="394144" y="50286"/>
                  </a:cubicBezTo>
                  <a:cubicBezTo>
                    <a:pt x="393395" y="55275"/>
                    <a:pt x="393386" y="62301"/>
                    <a:pt x="394119" y="70386"/>
                  </a:cubicBezTo>
                  <a:cubicBezTo>
                    <a:pt x="394581" y="75482"/>
                    <a:pt x="394690" y="91307"/>
                    <a:pt x="394712" y="156727"/>
                  </a:cubicBezTo>
                  <a:cubicBezTo>
                    <a:pt x="394736" y="228366"/>
                    <a:pt x="394671" y="237234"/>
                    <a:pt x="394095" y="240653"/>
                  </a:cubicBezTo>
                  <a:cubicBezTo>
                    <a:pt x="393413" y="244704"/>
                    <a:pt x="393520" y="255452"/>
                    <a:pt x="394317" y="262792"/>
                  </a:cubicBezTo>
                  <a:cubicBezTo>
                    <a:pt x="394836" y="267577"/>
                    <a:pt x="394849" y="292817"/>
                    <a:pt x="394334" y="294672"/>
                  </a:cubicBezTo>
                  <a:cubicBezTo>
                    <a:pt x="394054" y="295680"/>
                    <a:pt x="393176" y="296833"/>
                    <a:pt x="391618" y="298239"/>
                  </a:cubicBezTo>
                  <a:cubicBezTo>
                    <a:pt x="388489" y="301065"/>
                    <a:pt x="386332" y="301919"/>
                    <a:pt x="384286" y="301142"/>
                  </a:cubicBezTo>
                  <a:close/>
                  <a:moveTo>
                    <a:pt x="176803" y="283832"/>
                  </a:moveTo>
                  <a:cubicBezTo>
                    <a:pt x="174345" y="283208"/>
                    <a:pt x="173298" y="281637"/>
                    <a:pt x="172572" y="277484"/>
                  </a:cubicBezTo>
                  <a:cubicBezTo>
                    <a:pt x="171879" y="273519"/>
                    <a:pt x="171869" y="56447"/>
                    <a:pt x="172562" y="53874"/>
                  </a:cubicBezTo>
                  <a:cubicBezTo>
                    <a:pt x="173452" y="50569"/>
                    <a:pt x="174737" y="49441"/>
                    <a:pt x="178541" y="48625"/>
                  </a:cubicBezTo>
                  <a:cubicBezTo>
                    <a:pt x="180992" y="48099"/>
                    <a:pt x="183253" y="48619"/>
                    <a:pt x="185034" y="50118"/>
                  </a:cubicBezTo>
                  <a:cubicBezTo>
                    <a:pt x="187312" y="52035"/>
                    <a:pt x="187505" y="52846"/>
                    <a:pt x="187396" y="60042"/>
                  </a:cubicBezTo>
                  <a:cubicBezTo>
                    <a:pt x="187316" y="65364"/>
                    <a:pt x="187433" y="67044"/>
                    <a:pt x="188036" y="69179"/>
                  </a:cubicBezTo>
                  <a:cubicBezTo>
                    <a:pt x="188751" y="71713"/>
                    <a:pt x="188865" y="77237"/>
                    <a:pt x="188609" y="96953"/>
                  </a:cubicBezTo>
                  <a:cubicBezTo>
                    <a:pt x="188596" y="97949"/>
                    <a:pt x="188616" y="112751"/>
                    <a:pt x="188655" y="129847"/>
                  </a:cubicBezTo>
                  <a:cubicBezTo>
                    <a:pt x="188704" y="152536"/>
                    <a:pt x="188592" y="161744"/>
                    <a:pt x="188236" y="163949"/>
                  </a:cubicBezTo>
                  <a:cubicBezTo>
                    <a:pt x="187852" y="166329"/>
                    <a:pt x="187855" y="167931"/>
                    <a:pt x="188250" y="171509"/>
                  </a:cubicBezTo>
                  <a:cubicBezTo>
                    <a:pt x="188609" y="174754"/>
                    <a:pt x="188758" y="185697"/>
                    <a:pt x="188774" y="209860"/>
                  </a:cubicBezTo>
                  <a:lnTo>
                    <a:pt x="188796" y="243672"/>
                  </a:lnTo>
                  <a:lnTo>
                    <a:pt x="187868" y="246457"/>
                  </a:lnTo>
                  <a:cubicBezTo>
                    <a:pt x="187079" y="248823"/>
                    <a:pt x="186975" y="249760"/>
                    <a:pt x="187171" y="252696"/>
                  </a:cubicBezTo>
                  <a:cubicBezTo>
                    <a:pt x="187298" y="254596"/>
                    <a:pt x="187702" y="257418"/>
                    <a:pt x="188068" y="258968"/>
                  </a:cubicBezTo>
                  <a:cubicBezTo>
                    <a:pt x="188633" y="261363"/>
                    <a:pt x="189121" y="268126"/>
                    <a:pt x="189137" y="273778"/>
                  </a:cubicBezTo>
                  <a:cubicBezTo>
                    <a:pt x="189139" y="274618"/>
                    <a:pt x="188671" y="276297"/>
                    <a:pt x="188096" y="277512"/>
                  </a:cubicBezTo>
                  <a:cubicBezTo>
                    <a:pt x="187521" y="278726"/>
                    <a:pt x="187050" y="279882"/>
                    <a:pt x="187050" y="280081"/>
                  </a:cubicBezTo>
                  <a:cubicBezTo>
                    <a:pt x="187050" y="280722"/>
                    <a:pt x="184975" y="282930"/>
                    <a:pt x="183802" y="283537"/>
                  </a:cubicBezTo>
                  <a:cubicBezTo>
                    <a:pt x="182705" y="284104"/>
                    <a:pt x="178561" y="284279"/>
                    <a:pt x="176803" y="283832"/>
                  </a:cubicBezTo>
                  <a:close/>
                  <a:moveTo>
                    <a:pt x="38686" y="272459"/>
                  </a:moveTo>
                  <a:cubicBezTo>
                    <a:pt x="36798" y="271294"/>
                    <a:pt x="35195" y="269986"/>
                    <a:pt x="34864" y="269339"/>
                  </a:cubicBezTo>
                  <a:cubicBezTo>
                    <a:pt x="34377" y="268389"/>
                    <a:pt x="34276" y="253406"/>
                    <a:pt x="34176" y="166992"/>
                  </a:cubicBezTo>
                  <a:cubicBezTo>
                    <a:pt x="34085" y="87713"/>
                    <a:pt x="34167" y="65422"/>
                    <a:pt x="34554" y="64212"/>
                  </a:cubicBezTo>
                  <a:cubicBezTo>
                    <a:pt x="35115" y="62462"/>
                    <a:pt x="38684" y="58986"/>
                    <a:pt x="40899" y="58032"/>
                  </a:cubicBezTo>
                  <a:cubicBezTo>
                    <a:pt x="43074" y="57096"/>
                    <a:pt x="44644" y="57638"/>
                    <a:pt x="47693" y="60382"/>
                  </a:cubicBezTo>
                  <a:cubicBezTo>
                    <a:pt x="49179" y="61719"/>
                    <a:pt x="50622" y="63341"/>
                    <a:pt x="50900" y="63986"/>
                  </a:cubicBezTo>
                  <a:cubicBezTo>
                    <a:pt x="51302" y="64920"/>
                    <a:pt x="51384" y="85975"/>
                    <a:pt x="51302" y="166953"/>
                  </a:cubicBezTo>
                  <a:cubicBezTo>
                    <a:pt x="51200" y="268105"/>
                    <a:pt x="51194" y="268751"/>
                    <a:pt x="50394" y="269644"/>
                  </a:cubicBezTo>
                  <a:cubicBezTo>
                    <a:pt x="49194" y="270983"/>
                    <a:pt x="43672" y="274463"/>
                    <a:pt x="42745" y="274465"/>
                  </a:cubicBezTo>
                  <a:cubicBezTo>
                    <a:pt x="42301" y="274465"/>
                    <a:pt x="40475" y="273563"/>
                    <a:pt x="38686" y="272459"/>
                  </a:cubicBezTo>
                  <a:close/>
                  <a:moveTo>
                    <a:pt x="212610" y="262463"/>
                  </a:moveTo>
                  <a:cubicBezTo>
                    <a:pt x="211365" y="261676"/>
                    <a:pt x="208333" y="258501"/>
                    <a:pt x="207396" y="257000"/>
                  </a:cubicBezTo>
                  <a:cubicBezTo>
                    <a:pt x="207056" y="256457"/>
                    <a:pt x="206773" y="254044"/>
                    <a:pt x="206612" y="250314"/>
                  </a:cubicBezTo>
                  <a:cubicBezTo>
                    <a:pt x="206473" y="247104"/>
                    <a:pt x="206220" y="242938"/>
                    <a:pt x="206049" y="241056"/>
                  </a:cubicBezTo>
                  <a:cubicBezTo>
                    <a:pt x="205878" y="239174"/>
                    <a:pt x="205820" y="217891"/>
                    <a:pt x="205920" y="193760"/>
                  </a:cubicBezTo>
                  <a:cubicBezTo>
                    <a:pt x="206135" y="141750"/>
                    <a:pt x="206138" y="151609"/>
                    <a:pt x="205888" y="111041"/>
                  </a:cubicBezTo>
                  <a:cubicBezTo>
                    <a:pt x="205737" y="86464"/>
                    <a:pt x="205804" y="77481"/>
                    <a:pt x="206149" y="76480"/>
                  </a:cubicBezTo>
                  <a:cubicBezTo>
                    <a:pt x="207318" y="73086"/>
                    <a:pt x="211489" y="69581"/>
                    <a:pt x="214361" y="69581"/>
                  </a:cubicBezTo>
                  <a:cubicBezTo>
                    <a:pt x="217174" y="69581"/>
                    <a:pt x="220735" y="72237"/>
                    <a:pt x="222276" y="75487"/>
                  </a:cubicBezTo>
                  <a:cubicBezTo>
                    <a:pt x="222934" y="76871"/>
                    <a:pt x="222976" y="82356"/>
                    <a:pt x="222993" y="166633"/>
                  </a:cubicBezTo>
                  <a:lnTo>
                    <a:pt x="223010" y="256307"/>
                  </a:lnTo>
                  <a:lnTo>
                    <a:pt x="222075" y="257637"/>
                  </a:lnTo>
                  <a:cubicBezTo>
                    <a:pt x="220871" y="259353"/>
                    <a:pt x="216354" y="262752"/>
                    <a:pt x="214924" y="263019"/>
                  </a:cubicBezTo>
                  <a:cubicBezTo>
                    <a:pt x="214228" y="263149"/>
                    <a:pt x="213370" y="262943"/>
                    <a:pt x="212610" y="262463"/>
                  </a:cubicBezTo>
                  <a:close/>
                  <a:moveTo>
                    <a:pt x="109220" y="257919"/>
                  </a:moveTo>
                  <a:cubicBezTo>
                    <a:pt x="104668" y="256849"/>
                    <a:pt x="103889" y="254973"/>
                    <a:pt x="103555" y="244276"/>
                  </a:cubicBezTo>
                  <a:cubicBezTo>
                    <a:pt x="103175" y="232099"/>
                    <a:pt x="103319" y="171735"/>
                    <a:pt x="103734" y="168803"/>
                  </a:cubicBezTo>
                  <a:cubicBezTo>
                    <a:pt x="103955" y="167253"/>
                    <a:pt x="104250" y="162091"/>
                    <a:pt x="104392" y="157331"/>
                  </a:cubicBezTo>
                  <a:cubicBezTo>
                    <a:pt x="104607" y="150075"/>
                    <a:pt x="104541" y="148208"/>
                    <a:pt x="103985" y="145769"/>
                  </a:cubicBezTo>
                  <a:cubicBezTo>
                    <a:pt x="103401" y="143212"/>
                    <a:pt x="103319" y="139218"/>
                    <a:pt x="103301" y="112561"/>
                  </a:cubicBezTo>
                  <a:cubicBezTo>
                    <a:pt x="103289" y="95606"/>
                    <a:pt x="103443" y="81424"/>
                    <a:pt x="103651" y="80361"/>
                  </a:cubicBezTo>
                  <a:cubicBezTo>
                    <a:pt x="104119" y="77968"/>
                    <a:pt x="104993" y="76624"/>
                    <a:pt x="106632" y="75776"/>
                  </a:cubicBezTo>
                  <a:cubicBezTo>
                    <a:pt x="108075" y="75030"/>
                    <a:pt x="112351" y="74568"/>
                    <a:pt x="113993" y="74980"/>
                  </a:cubicBezTo>
                  <a:cubicBezTo>
                    <a:pt x="115800" y="75433"/>
                    <a:pt x="118910" y="78682"/>
                    <a:pt x="119753" y="80996"/>
                  </a:cubicBezTo>
                  <a:cubicBezTo>
                    <a:pt x="120481" y="82996"/>
                    <a:pt x="120503" y="85572"/>
                    <a:pt x="120382" y="157130"/>
                  </a:cubicBezTo>
                  <a:cubicBezTo>
                    <a:pt x="120311" y="199490"/>
                    <a:pt x="120098" y="232314"/>
                    <a:pt x="119886" y="233811"/>
                  </a:cubicBezTo>
                  <a:cubicBezTo>
                    <a:pt x="119617" y="235702"/>
                    <a:pt x="119680" y="237711"/>
                    <a:pt x="120111" y="241056"/>
                  </a:cubicBezTo>
                  <a:cubicBezTo>
                    <a:pt x="120440" y="243602"/>
                    <a:pt x="120638" y="246818"/>
                    <a:pt x="120552" y="248203"/>
                  </a:cubicBezTo>
                  <a:cubicBezTo>
                    <a:pt x="120412" y="250444"/>
                    <a:pt x="120174" y="251040"/>
                    <a:pt x="118384" y="253637"/>
                  </a:cubicBezTo>
                  <a:cubicBezTo>
                    <a:pt x="115497" y="257823"/>
                    <a:pt x="113260" y="258868"/>
                    <a:pt x="109220" y="257919"/>
                  </a:cubicBezTo>
                  <a:close/>
                  <a:moveTo>
                    <a:pt x="312583" y="252220"/>
                  </a:moveTo>
                  <a:cubicBezTo>
                    <a:pt x="308712" y="249447"/>
                    <a:pt x="308388" y="248755"/>
                    <a:pt x="308541" y="243572"/>
                  </a:cubicBezTo>
                  <a:cubicBezTo>
                    <a:pt x="308724" y="237336"/>
                    <a:pt x="308724" y="236462"/>
                    <a:pt x="308535" y="158740"/>
                  </a:cubicBezTo>
                  <a:cubicBezTo>
                    <a:pt x="308422" y="112475"/>
                    <a:pt x="308500" y="85740"/>
                    <a:pt x="308751" y="84776"/>
                  </a:cubicBezTo>
                  <a:cubicBezTo>
                    <a:pt x="309000" y="83812"/>
                    <a:pt x="309642" y="82883"/>
                    <a:pt x="310523" y="82212"/>
                  </a:cubicBezTo>
                  <a:cubicBezTo>
                    <a:pt x="311282" y="81633"/>
                    <a:pt x="312618" y="80383"/>
                    <a:pt x="313492" y="79436"/>
                  </a:cubicBezTo>
                  <a:cubicBezTo>
                    <a:pt x="315678" y="77063"/>
                    <a:pt x="316632" y="76905"/>
                    <a:pt x="319687" y="78410"/>
                  </a:cubicBezTo>
                  <a:cubicBezTo>
                    <a:pt x="322533" y="79811"/>
                    <a:pt x="324183" y="81290"/>
                    <a:pt x="324966" y="83144"/>
                  </a:cubicBezTo>
                  <a:cubicBezTo>
                    <a:pt x="325416" y="84209"/>
                    <a:pt x="325513" y="98545"/>
                    <a:pt x="325529" y="166543"/>
                  </a:cubicBezTo>
                  <a:cubicBezTo>
                    <a:pt x="325550" y="255457"/>
                    <a:pt x="325671" y="250518"/>
                    <a:pt x="323447" y="252085"/>
                  </a:cubicBezTo>
                  <a:cubicBezTo>
                    <a:pt x="322331" y="252871"/>
                    <a:pt x="317783" y="254339"/>
                    <a:pt x="316463" y="254339"/>
                  </a:cubicBezTo>
                  <a:cubicBezTo>
                    <a:pt x="315957" y="254339"/>
                    <a:pt x="314211" y="253386"/>
                    <a:pt x="312583" y="252220"/>
                  </a:cubicBezTo>
                  <a:close/>
                  <a:moveTo>
                    <a:pt x="416616" y="251922"/>
                  </a:moveTo>
                  <a:cubicBezTo>
                    <a:pt x="415691" y="251449"/>
                    <a:pt x="414677" y="250667"/>
                    <a:pt x="414363" y="250185"/>
                  </a:cubicBezTo>
                  <a:cubicBezTo>
                    <a:pt x="413326" y="248587"/>
                    <a:pt x="411985" y="243879"/>
                    <a:pt x="411960" y="241747"/>
                  </a:cubicBezTo>
                  <a:cubicBezTo>
                    <a:pt x="411946" y="240592"/>
                    <a:pt x="411967" y="205971"/>
                    <a:pt x="412006" y="164811"/>
                  </a:cubicBezTo>
                  <a:cubicBezTo>
                    <a:pt x="412082" y="85748"/>
                    <a:pt x="412072" y="86158"/>
                    <a:pt x="413853" y="83440"/>
                  </a:cubicBezTo>
                  <a:cubicBezTo>
                    <a:pt x="414862" y="81900"/>
                    <a:pt x="417101" y="80441"/>
                    <a:pt x="418958" y="80114"/>
                  </a:cubicBezTo>
                  <a:cubicBezTo>
                    <a:pt x="423514" y="79312"/>
                    <a:pt x="427238" y="81492"/>
                    <a:pt x="428183" y="85512"/>
                  </a:cubicBezTo>
                  <a:cubicBezTo>
                    <a:pt x="428401" y="86446"/>
                    <a:pt x="428560" y="119355"/>
                    <a:pt x="428569" y="165985"/>
                  </a:cubicBezTo>
                  <a:cubicBezTo>
                    <a:pt x="428583" y="233763"/>
                    <a:pt x="428503" y="245181"/>
                    <a:pt x="428000" y="247018"/>
                  </a:cubicBezTo>
                  <a:cubicBezTo>
                    <a:pt x="426853" y="251213"/>
                    <a:pt x="425441" y="252374"/>
                    <a:pt x="421193" y="252615"/>
                  </a:cubicBezTo>
                  <a:cubicBezTo>
                    <a:pt x="418816" y="252750"/>
                    <a:pt x="417998" y="252627"/>
                    <a:pt x="416616" y="251922"/>
                  </a:cubicBezTo>
                  <a:close/>
                  <a:moveTo>
                    <a:pt x="5236" y="245464"/>
                  </a:moveTo>
                  <a:cubicBezTo>
                    <a:pt x="3482" y="244927"/>
                    <a:pt x="1735" y="242677"/>
                    <a:pt x="770" y="239709"/>
                  </a:cubicBezTo>
                  <a:cubicBezTo>
                    <a:pt x="-15" y="237294"/>
                    <a:pt x="-31" y="236392"/>
                    <a:pt x="135" y="203823"/>
                  </a:cubicBezTo>
                  <a:cubicBezTo>
                    <a:pt x="228" y="185447"/>
                    <a:pt x="484" y="168136"/>
                    <a:pt x="704" y="165353"/>
                  </a:cubicBezTo>
                  <a:cubicBezTo>
                    <a:pt x="992" y="161693"/>
                    <a:pt x="973" y="159464"/>
                    <a:pt x="633" y="157302"/>
                  </a:cubicBezTo>
                  <a:cubicBezTo>
                    <a:pt x="299" y="155182"/>
                    <a:pt x="182" y="145140"/>
                    <a:pt x="228" y="122787"/>
                  </a:cubicBezTo>
                  <a:cubicBezTo>
                    <a:pt x="300" y="87389"/>
                    <a:pt x="73" y="90031"/>
                    <a:pt x="3330" y="86786"/>
                  </a:cubicBezTo>
                  <a:cubicBezTo>
                    <a:pt x="5284" y="84839"/>
                    <a:pt x="7467" y="84201"/>
                    <a:pt x="9941" y="84853"/>
                  </a:cubicBezTo>
                  <a:cubicBezTo>
                    <a:pt x="12053" y="85409"/>
                    <a:pt x="13002" y="86217"/>
                    <a:pt x="15071" y="89221"/>
                  </a:cubicBezTo>
                  <a:lnTo>
                    <a:pt x="16582" y="91415"/>
                  </a:lnTo>
                  <a:lnTo>
                    <a:pt x="16582" y="115417"/>
                  </a:lnTo>
                  <a:cubicBezTo>
                    <a:pt x="16582" y="128618"/>
                    <a:pt x="16423" y="142045"/>
                    <a:pt x="16228" y="145256"/>
                  </a:cubicBezTo>
                  <a:cubicBezTo>
                    <a:pt x="15991" y="149164"/>
                    <a:pt x="16022" y="152488"/>
                    <a:pt x="16322" y="155319"/>
                  </a:cubicBezTo>
                  <a:cubicBezTo>
                    <a:pt x="16614" y="158078"/>
                    <a:pt x="16787" y="173195"/>
                    <a:pt x="16821" y="198853"/>
                  </a:cubicBezTo>
                  <a:lnTo>
                    <a:pt x="16873" y="238160"/>
                  </a:lnTo>
                  <a:lnTo>
                    <a:pt x="15578" y="240791"/>
                  </a:lnTo>
                  <a:cubicBezTo>
                    <a:pt x="13890" y="244220"/>
                    <a:pt x="12010" y="245594"/>
                    <a:pt x="8801" y="245747"/>
                  </a:cubicBezTo>
                  <a:cubicBezTo>
                    <a:pt x="7546" y="245807"/>
                    <a:pt x="5942" y="245679"/>
                    <a:pt x="5236" y="245464"/>
                  </a:cubicBezTo>
                  <a:close/>
                  <a:moveTo>
                    <a:pt x="142778" y="237955"/>
                  </a:moveTo>
                  <a:cubicBezTo>
                    <a:pt x="142240" y="237579"/>
                    <a:pt x="141249" y="236638"/>
                    <a:pt x="140576" y="235865"/>
                  </a:cubicBezTo>
                  <a:cubicBezTo>
                    <a:pt x="139902" y="235092"/>
                    <a:pt x="138924" y="233997"/>
                    <a:pt x="138401" y="233431"/>
                  </a:cubicBezTo>
                  <a:cubicBezTo>
                    <a:pt x="137878" y="232865"/>
                    <a:pt x="137281" y="231961"/>
                    <a:pt x="137075" y="231422"/>
                  </a:cubicBezTo>
                  <a:cubicBezTo>
                    <a:pt x="136848" y="230829"/>
                    <a:pt x="136704" y="205201"/>
                    <a:pt x="136713" y="166513"/>
                  </a:cubicBezTo>
                  <a:cubicBezTo>
                    <a:pt x="136728" y="96167"/>
                    <a:pt x="136526" y="101674"/>
                    <a:pt x="139234" y="97903"/>
                  </a:cubicBezTo>
                  <a:cubicBezTo>
                    <a:pt x="139961" y="96891"/>
                    <a:pt x="141261" y="95703"/>
                    <a:pt x="142125" y="95263"/>
                  </a:cubicBezTo>
                  <a:cubicBezTo>
                    <a:pt x="144867" y="93864"/>
                    <a:pt x="149831" y="94460"/>
                    <a:pt x="151796" y="96425"/>
                  </a:cubicBezTo>
                  <a:cubicBezTo>
                    <a:pt x="153892" y="98521"/>
                    <a:pt x="153815" y="96024"/>
                    <a:pt x="153925" y="165382"/>
                  </a:cubicBezTo>
                  <a:cubicBezTo>
                    <a:pt x="154038" y="236243"/>
                    <a:pt x="154162" y="232446"/>
                    <a:pt x="151643" y="235485"/>
                  </a:cubicBezTo>
                  <a:cubicBezTo>
                    <a:pt x="149332" y="238274"/>
                    <a:pt x="144969" y="239490"/>
                    <a:pt x="142778" y="237955"/>
                  </a:cubicBezTo>
                  <a:close/>
                  <a:moveTo>
                    <a:pt x="280223" y="234870"/>
                  </a:moveTo>
                  <a:cubicBezTo>
                    <a:pt x="276939" y="233282"/>
                    <a:pt x="275834" y="232196"/>
                    <a:pt x="275256" y="229987"/>
                  </a:cubicBezTo>
                  <a:cubicBezTo>
                    <a:pt x="274623" y="227571"/>
                    <a:pt x="274631" y="104657"/>
                    <a:pt x="275263" y="102545"/>
                  </a:cubicBezTo>
                  <a:cubicBezTo>
                    <a:pt x="276276" y="99164"/>
                    <a:pt x="280223" y="96148"/>
                    <a:pt x="283635" y="96148"/>
                  </a:cubicBezTo>
                  <a:cubicBezTo>
                    <a:pt x="285238" y="96148"/>
                    <a:pt x="285536" y="96348"/>
                    <a:pt x="288723" y="99571"/>
                  </a:cubicBezTo>
                  <a:lnTo>
                    <a:pt x="292108" y="102995"/>
                  </a:lnTo>
                  <a:lnTo>
                    <a:pt x="292149" y="112351"/>
                  </a:lnTo>
                  <a:cubicBezTo>
                    <a:pt x="292243" y="133768"/>
                    <a:pt x="292051" y="142997"/>
                    <a:pt x="291465" y="145256"/>
                  </a:cubicBezTo>
                  <a:cubicBezTo>
                    <a:pt x="290671" y="148321"/>
                    <a:pt x="290716" y="163662"/>
                    <a:pt x="291537" y="169407"/>
                  </a:cubicBezTo>
                  <a:cubicBezTo>
                    <a:pt x="292038" y="172913"/>
                    <a:pt x="292121" y="178464"/>
                    <a:pt x="292024" y="201956"/>
                  </a:cubicBezTo>
                  <a:lnTo>
                    <a:pt x="291907" y="230278"/>
                  </a:lnTo>
                  <a:lnTo>
                    <a:pt x="290006" y="231999"/>
                  </a:lnTo>
                  <a:cubicBezTo>
                    <a:pt x="287621" y="234158"/>
                    <a:pt x="284524" y="236226"/>
                    <a:pt x="283676" y="236226"/>
                  </a:cubicBezTo>
                  <a:cubicBezTo>
                    <a:pt x="283320" y="236226"/>
                    <a:pt x="281766" y="235616"/>
                    <a:pt x="280223" y="234870"/>
                  </a:cubicBezTo>
                  <a:close/>
                  <a:moveTo>
                    <a:pt x="245216" y="207843"/>
                  </a:moveTo>
                  <a:cubicBezTo>
                    <a:pt x="244552" y="207483"/>
                    <a:pt x="243665" y="206884"/>
                    <a:pt x="243245" y="206512"/>
                  </a:cubicBezTo>
                  <a:cubicBezTo>
                    <a:pt x="242367" y="205733"/>
                    <a:pt x="240831" y="202459"/>
                    <a:pt x="240385" y="200412"/>
                  </a:cubicBezTo>
                  <a:cubicBezTo>
                    <a:pt x="239956" y="198448"/>
                    <a:pt x="239852" y="135474"/>
                    <a:pt x="240272" y="132777"/>
                  </a:cubicBezTo>
                  <a:cubicBezTo>
                    <a:pt x="241169" y="127033"/>
                    <a:pt x="245296" y="123363"/>
                    <a:pt x="249981" y="124142"/>
                  </a:cubicBezTo>
                  <a:cubicBezTo>
                    <a:pt x="253184" y="124673"/>
                    <a:pt x="255009" y="126168"/>
                    <a:pt x="256117" y="129166"/>
                  </a:cubicBezTo>
                  <a:cubicBezTo>
                    <a:pt x="256713" y="130779"/>
                    <a:pt x="256792" y="134476"/>
                    <a:pt x="256874" y="164778"/>
                  </a:cubicBezTo>
                  <a:cubicBezTo>
                    <a:pt x="256951" y="192821"/>
                    <a:pt x="256867" y="199105"/>
                    <a:pt x="256387" y="201609"/>
                  </a:cubicBezTo>
                  <a:cubicBezTo>
                    <a:pt x="255709" y="205143"/>
                    <a:pt x="255021" y="206464"/>
                    <a:pt x="253340" y="207456"/>
                  </a:cubicBezTo>
                  <a:cubicBezTo>
                    <a:pt x="251602" y="208482"/>
                    <a:pt x="246814" y="208711"/>
                    <a:pt x="245216" y="207843"/>
                  </a:cubicBezTo>
                  <a:close/>
                </a:path>
              </a:pathLst>
            </a:custGeom>
            <a:solidFill>
              <a:srgbClr val="00BCEB"/>
            </a:solidFill>
            <a:ln w="394" cap="flat">
              <a:noFill/>
              <a:prstDash val="solid"/>
              <a:miter/>
            </a:ln>
          </p:spPr>
          <p:txBody>
            <a:bodyPr rtlCol="0" anchor="ct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37" name="Group 36">
              <a:extLst>
                <a:ext uri="{FF2B5EF4-FFF2-40B4-BE49-F238E27FC236}">
                  <a16:creationId xmlns:a16="http://schemas.microsoft.com/office/drawing/2014/main" id="{DFAFFDB3-A34B-9759-99D3-B70B4445645D}"/>
                </a:ext>
              </a:extLst>
            </p:cNvPr>
            <p:cNvGrpSpPr>
              <a:grpSpLocks noChangeAspect="1"/>
            </p:cNvGrpSpPr>
            <p:nvPr/>
          </p:nvGrpSpPr>
          <p:grpSpPr>
            <a:xfrm>
              <a:off x="3232834" y="1649322"/>
              <a:ext cx="217312" cy="216000"/>
              <a:chOff x="1672462" y="2592154"/>
              <a:chExt cx="496986" cy="493986"/>
            </a:xfrm>
          </p:grpSpPr>
          <p:sp>
            <p:nvSpPr>
              <p:cNvPr id="38" name="Freeform 664">
                <a:extLst>
                  <a:ext uri="{FF2B5EF4-FFF2-40B4-BE49-F238E27FC236}">
                    <a16:creationId xmlns:a16="http://schemas.microsoft.com/office/drawing/2014/main" id="{592557C7-8C2E-D4A2-C5E4-9FFD5F023133}"/>
                  </a:ext>
                </a:extLst>
              </p:cNvPr>
              <p:cNvSpPr>
                <a:spLocks noChangeAspect="1"/>
              </p:cNvSpPr>
              <p:nvPr/>
            </p:nvSpPr>
            <p:spPr bwMode="auto">
              <a:xfrm>
                <a:off x="1852456" y="2592154"/>
                <a:ext cx="134995"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39" name="Freeform 665">
                <a:extLst>
                  <a:ext uri="{FF2B5EF4-FFF2-40B4-BE49-F238E27FC236}">
                    <a16:creationId xmlns:a16="http://schemas.microsoft.com/office/drawing/2014/main" id="{71455ABC-ACFA-6653-E46D-44332AE68E1C}"/>
                  </a:ext>
                </a:extLst>
              </p:cNvPr>
              <p:cNvSpPr>
                <a:spLocks noChangeAspect="1"/>
              </p:cNvSpPr>
              <p:nvPr/>
            </p:nvSpPr>
            <p:spPr bwMode="auto">
              <a:xfrm>
                <a:off x="1672462" y="2768196"/>
                <a:ext cx="496986" cy="134995"/>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0" name="Rectangle 39">
                <a:extLst>
                  <a:ext uri="{FF2B5EF4-FFF2-40B4-BE49-F238E27FC236}">
                    <a16:creationId xmlns:a16="http://schemas.microsoft.com/office/drawing/2014/main" id="{D8B36D57-A968-B368-AC4F-D876D9D56430}"/>
                  </a:ext>
                </a:extLst>
              </p:cNvPr>
              <p:cNvSpPr/>
              <p:nvPr/>
            </p:nvSpPr>
            <p:spPr>
              <a:xfrm>
                <a:off x="1849814" y="2762190"/>
                <a:ext cx="137161" cy="137161"/>
              </a:xfrm>
              <a:prstGeom prst="rect">
                <a:avLst/>
              </a:prstGeom>
              <a:solidFill>
                <a:srgbClr val="B4E2F6">
                  <a:lumMod val="75000"/>
                </a:srgbClr>
              </a:solidFill>
              <a:ln w="3175" cap="flat" cmpd="sng" algn="ctr">
                <a:solidFill>
                  <a:srgbClr val="B4E2F6">
                    <a:lumMod val="75000"/>
                  </a:srgbClr>
                </a:solidFill>
                <a:prstDash val="solid"/>
              </a:ln>
              <a:effectLst/>
            </p:spPr>
            <p:txBody>
              <a:bodyPr rtlCol="0" anchor="ctr"/>
              <a:lstStyle/>
              <a:p>
                <a:pPr algn="ctr" defTabSz="457189" fontAlgn="auto">
                  <a:spcBef>
                    <a:spcPts val="0"/>
                  </a:spcBef>
                  <a:spcAft>
                    <a:spcPts val="0"/>
                  </a:spcAft>
                  <a:defRPr/>
                </a:pPr>
                <a:endParaRPr lang="en-US" sz="1800" kern="0">
                  <a:solidFill>
                    <a:srgbClr val="0D274D"/>
                  </a:solidFill>
                  <a:latin typeface="Arial" panose="020B0604020202020204" pitchFamily="34" charset="0"/>
                  <a:ea typeface="ＭＳ Ｐゴシック" charset="0"/>
                  <a:cs typeface="Arial" panose="020B0604020202020204" pitchFamily="34" charset="0"/>
                </a:endParaRPr>
              </a:p>
            </p:txBody>
          </p:sp>
        </p:grpSp>
      </p:grpSp>
      <p:grpSp>
        <p:nvGrpSpPr>
          <p:cNvPr id="184" name="Group 183">
            <a:extLst>
              <a:ext uri="{FF2B5EF4-FFF2-40B4-BE49-F238E27FC236}">
                <a16:creationId xmlns:a16="http://schemas.microsoft.com/office/drawing/2014/main" id="{08EE5767-3B40-1CC6-02DA-62DB40DFABFE}"/>
              </a:ext>
            </a:extLst>
          </p:cNvPr>
          <p:cNvGrpSpPr/>
          <p:nvPr/>
        </p:nvGrpSpPr>
        <p:grpSpPr>
          <a:xfrm>
            <a:off x="5770084" y="810284"/>
            <a:ext cx="1130310" cy="1104316"/>
            <a:chOff x="6156871" y="636409"/>
            <a:chExt cx="1130310" cy="1104316"/>
          </a:xfrm>
        </p:grpSpPr>
        <p:pic>
          <p:nvPicPr>
            <p:cNvPr id="18" name="Graphic 17" descr="Binary">
              <a:extLst>
                <a:ext uri="{FF2B5EF4-FFF2-40B4-BE49-F238E27FC236}">
                  <a16:creationId xmlns:a16="http://schemas.microsoft.com/office/drawing/2014/main" id="{EFEA3E6A-9339-3E2B-8D22-A8CD976682CC}"/>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566645" y="1186329"/>
              <a:ext cx="356084" cy="356082"/>
            </a:xfrm>
            <a:prstGeom prst="rect">
              <a:avLst/>
            </a:prstGeom>
          </p:spPr>
        </p:pic>
        <p:sp>
          <p:nvSpPr>
            <p:cNvPr id="19" name="TextBox 18">
              <a:extLst>
                <a:ext uri="{FF2B5EF4-FFF2-40B4-BE49-F238E27FC236}">
                  <a16:creationId xmlns:a16="http://schemas.microsoft.com/office/drawing/2014/main" id="{7E942DDA-1C6B-A0F1-0FF5-EFC6EEED6EC9}"/>
                </a:ext>
              </a:extLst>
            </p:cNvPr>
            <p:cNvSpPr txBox="1"/>
            <p:nvPr/>
          </p:nvSpPr>
          <p:spPr>
            <a:xfrm>
              <a:off x="6156871" y="636409"/>
              <a:ext cx="1130310" cy="584775"/>
            </a:xfrm>
            <a:prstGeom prst="rect">
              <a:avLst/>
            </a:prstGeom>
            <a:noFill/>
          </p:spPr>
          <p:txBody>
            <a:bodyPr wrap="none" rtlCol="0">
              <a:spAutoFit/>
            </a:bodyPr>
            <a:lstStyle/>
            <a:p>
              <a:pPr algn="ctr" defTabSz="457178">
                <a:defRPr/>
              </a:pPr>
              <a:r>
                <a:rPr lang="en-US" sz="1600" b="1">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IP</a:t>
              </a:r>
            </a:p>
            <a:p>
              <a:pPr algn="ctr" defTabSz="457178">
                <a:defRPr/>
              </a:pPr>
              <a:r>
                <a:rPr lang="en-US" sz="1600" b="1">
                  <a:solidFill>
                    <a:srgbClr val="0D274D"/>
                  </a:solidFill>
                  <a:effectLst>
                    <a:glow>
                      <a:srgbClr val="000000"/>
                    </a:glow>
                  </a:effectLst>
                  <a:latin typeface="Arial" panose="020B0604020202020204" pitchFamily="34" charset="0"/>
                  <a:ea typeface="ＭＳ Ｐゴシック" charset="0"/>
                  <a:cs typeface="Arial" panose="020B0604020202020204" pitchFamily="34" charset="0"/>
                </a:rPr>
                <a:t>Transport</a:t>
              </a:r>
            </a:p>
          </p:txBody>
        </p:sp>
        <p:grpSp>
          <p:nvGrpSpPr>
            <p:cNvPr id="41" name="Group 40">
              <a:extLst>
                <a:ext uri="{FF2B5EF4-FFF2-40B4-BE49-F238E27FC236}">
                  <a16:creationId xmlns:a16="http://schemas.microsoft.com/office/drawing/2014/main" id="{4B0B8ACB-1BC2-DB92-A03D-41BB67CEC309}"/>
                </a:ext>
              </a:extLst>
            </p:cNvPr>
            <p:cNvGrpSpPr>
              <a:grpSpLocks noChangeAspect="1"/>
            </p:cNvGrpSpPr>
            <p:nvPr/>
          </p:nvGrpSpPr>
          <p:grpSpPr>
            <a:xfrm>
              <a:off x="6636028" y="1524725"/>
              <a:ext cx="217311" cy="216000"/>
              <a:chOff x="1579728" y="2192901"/>
              <a:chExt cx="496986" cy="493986"/>
            </a:xfrm>
          </p:grpSpPr>
          <p:sp>
            <p:nvSpPr>
              <p:cNvPr id="42" name="Freeform 664">
                <a:extLst>
                  <a:ext uri="{FF2B5EF4-FFF2-40B4-BE49-F238E27FC236}">
                    <a16:creationId xmlns:a16="http://schemas.microsoft.com/office/drawing/2014/main" id="{C8BC62E9-EA13-E951-D20D-0217F978EB57}"/>
                  </a:ext>
                </a:extLst>
              </p:cNvPr>
              <p:cNvSpPr>
                <a:spLocks noChangeAspect="1"/>
              </p:cNvSpPr>
              <p:nvPr/>
            </p:nvSpPr>
            <p:spPr bwMode="auto">
              <a:xfrm>
                <a:off x="1759722" y="2192901"/>
                <a:ext cx="134996" cy="493986"/>
              </a:xfrm>
              <a:custGeom>
                <a:avLst/>
                <a:gdLst>
                  <a:gd name="T0" fmla="*/ 29 w 57"/>
                  <a:gd name="T1" fmla="*/ 209 h 209"/>
                  <a:gd name="T2" fmla="*/ 29 w 57"/>
                  <a:gd name="T3" fmla="*/ 209 h 209"/>
                  <a:gd name="T4" fmla="*/ 0 w 57"/>
                  <a:gd name="T5" fmla="*/ 181 h 209"/>
                  <a:gd name="T6" fmla="*/ 0 w 57"/>
                  <a:gd name="T7" fmla="*/ 28 h 209"/>
                  <a:gd name="T8" fmla="*/ 29 w 57"/>
                  <a:gd name="T9" fmla="*/ 0 h 209"/>
                  <a:gd name="T10" fmla="*/ 57 w 57"/>
                  <a:gd name="T11" fmla="*/ 28 h 209"/>
                  <a:gd name="T12" fmla="*/ 57 w 57"/>
                  <a:gd name="T13" fmla="*/ 181 h 209"/>
                  <a:gd name="T14" fmla="*/ 29 w 57"/>
                  <a:gd name="T15" fmla="*/ 209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09">
                    <a:moveTo>
                      <a:pt x="29" y="209"/>
                    </a:moveTo>
                    <a:cubicBezTo>
                      <a:pt x="29" y="209"/>
                      <a:pt x="29" y="209"/>
                      <a:pt x="29" y="209"/>
                    </a:cubicBezTo>
                    <a:cubicBezTo>
                      <a:pt x="13" y="209"/>
                      <a:pt x="0" y="196"/>
                      <a:pt x="0" y="181"/>
                    </a:cubicBezTo>
                    <a:cubicBezTo>
                      <a:pt x="0" y="28"/>
                      <a:pt x="0" y="28"/>
                      <a:pt x="0" y="28"/>
                    </a:cubicBezTo>
                    <a:cubicBezTo>
                      <a:pt x="0" y="13"/>
                      <a:pt x="13" y="0"/>
                      <a:pt x="29" y="0"/>
                    </a:cubicBezTo>
                    <a:cubicBezTo>
                      <a:pt x="45" y="0"/>
                      <a:pt x="57" y="13"/>
                      <a:pt x="57" y="28"/>
                    </a:cubicBezTo>
                    <a:cubicBezTo>
                      <a:pt x="57" y="181"/>
                      <a:pt x="57" y="181"/>
                      <a:pt x="57" y="181"/>
                    </a:cubicBezTo>
                    <a:cubicBezTo>
                      <a:pt x="57" y="196"/>
                      <a:pt x="45" y="209"/>
                      <a:pt x="29" y="209"/>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3" name="Freeform 665">
                <a:extLst>
                  <a:ext uri="{FF2B5EF4-FFF2-40B4-BE49-F238E27FC236}">
                    <a16:creationId xmlns:a16="http://schemas.microsoft.com/office/drawing/2014/main" id="{EE652EA6-381B-D23F-01C8-697BF1525BAA}"/>
                  </a:ext>
                </a:extLst>
              </p:cNvPr>
              <p:cNvSpPr>
                <a:spLocks noChangeAspect="1"/>
              </p:cNvSpPr>
              <p:nvPr/>
            </p:nvSpPr>
            <p:spPr bwMode="auto">
              <a:xfrm>
                <a:off x="1579728" y="2368943"/>
                <a:ext cx="496986" cy="134996"/>
              </a:xfrm>
              <a:custGeom>
                <a:avLst/>
                <a:gdLst>
                  <a:gd name="T0" fmla="*/ 0 w 210"/>
                  <a:gd name="T1" fmla="*/ 28 h 57"/>
                  <a:gd name="T2" fmla="*/ 0 w 210"/>
                  <a:gd name="T3" fmla="*/ 28 h 57"/>
                  <a:gd name="T4" fmla="*/ 29 w 210"/>
                  <a:gd name="T5" fmla="*/ 0 h 57"/>
                  <a:gd name="T6" fmla="*/ 181 w 210"/>
                  <a:gd name="T7" fmla="*/ 0 h 57"/>
                  <a:gd name="T8" fmla="*/ 210 w 210"/>
                  <a:gd name="T9" fmla="*/ 28 h 57"/>
                  <a:gd name="T10" fmla="*/ 181 w 210"/>
                  <a:gd name="T11" fmla="*/ 57 h 57"/>
                  <a:gd name="T12" fmla="*/ 29 w 210"/>
                  <a:gd name="T13" fmla="*/ 57 h 57"/>
                  <a:gd name="T14" fmla="*/ 0 w 210"/>
                  <a:gd name="T15" fmla="*/ 28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7">
                    <a:moveTo>
                      <a:pt x="0" y="28"/>
                    </a:moveTo>
                    <a:cubicBezTo>
                      <a:pt x="0" y="28"/>
                      <a:pt x="0" y="28"/>
                      <a:pt x="0" y="28"/>
                    </a:cubicBezTo>
                    <a:cubicBezTo>
                      <a:pt x="0" y="13"/>
                      <a:pt x="13" y="0"/>
                      <a:pt x="29" y="0"/>
                    </a:cubicBezTo>
                    <a:cubicBezTo>
                      <a:pt x="181" y="0"/>
                      <a:pt x="181" y="0"/>
                      <a:pt x="181" y="0"/>
                    </a:cubicBezTo>
                    <a:cubicBezTo>
                      <a:pt x="197" y="0"/>
                      <a:pt x="210" y="13"/>
                      <a:pt x="210" y="28"/>
                    </a:cubicBezTo>
                    <a:cubicBezTo>
                      <a:pt x="210" y="44"/>
                      <a:pt x="197" y="57"/>
                      <a:pt x="181" y="57"/>
                    </a:cubicBezTo>
                    <a:cubicBezTo>
                      <a:pt x="29" y="57"/>
                      <a:pt x="29" y="57"/>
                      <a:pt x="29" y="57"/>
                    </a:cubicBezTo>
                    <a:cubicBezTo>
                      <a:pt x="13" y="57"/>
                      <a:pt x="0" y="44"/>
                      <a:pt x="0" y="28"/>
                    </a:cubicBezTo>
                  </a:path>
                </a:pathLst>
              </a:custGeom>
              <a:solidFill>
                <a:srgbClr val="B4E2F6"/>
              </a:solidFill>
              <a:ln>
                <a:solidFill>
                  <a:srgbClr val="B4E2F6"/>
                </a:solidFill>
              </a:ln>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8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4" name="Rectangle 43">
                <a:extLst>
                  <a:ext uri="{FF2B5EF4-FFF2-40B4-BE49-F238E27FC236}">
                    <a16:creationId xmlns:a16="http://schemas.microsoft.com/office/drawing/2014/main" id="{8E34FF2D-4A58-AE3C-D31D-28B3869990D0}"/>
                  </a:ext>
                </a:extLst>
              </p:cNvPr>
              <p:cNvSpPr/>
              <p:nvPr/>
            </p:nvSpPr>
            <p:spPr>
              <a:xfrm>
                <a:off x="1759636" y="2367857"/>
                <a:ext cx="137160" cy="137160"/>
              </a:xfrm>
              <a:prstGeom prst="rect">
                <a:avLst/>
              </a:prstGeom>
              <a:solidFill>
                <a:srgbClr val="B4E2F6">
                  <a:lumMod val="75000"/>
                </a:srgbClr>
              </a:solidFill>
              <a:ln w="3175" cap="flat" cmpd="sng" algn="ctr">
                <a:solidFill>
                  <a:srgbClr val="B4E2F6">
                    <a:lumMod val="75000"/>
                  </a:srgbClr>
                </a:solidFill>
                <a:prstDash val="solid"/>
              </a:ln>
              <a:effectLst/>
            </p:spPr>
            <p:txBody>
              <a:bodyPr rtlCol="0" anchor="ctr"/>
              <a:lstStyle/>
              <a:p>
                <a:pPr algn="ctr" defTabSz="457189" fontAlgn="auto">
                  <a:spcBef>
                    <a:spcPts val="0"/>
                  </a:spcBef>
                  <a:spcAft>
                    <a:spcPts val="0"/>
                  </a:spcAft>
                  <a:defRPr/>
                </a:pPr>
                <a:endParaRPr lang="en-US" sz="1800" kern="0">
                  <a:solidFill>
                    <a:srgbClr val="0D274D"/>
                  </a:solidFill>
                  <a:latin typeface="Arial" panose="020B0604020202020204" pitchFamily="34" charset="0"/>
                  <a:ea typeface="ＭＳ Ｐゴシック" charset="0"/>
                  <a:cs typeface="Arial" panose="020B0604020202020204" pitchFamily="34" charset="0"/>
                </a:endParaRPr>
              </a:p>
            </p:txBody>
          </p:sp>
        </p:grpSp>
      </p:grpSp>
      <p:sp>
        <p:nvSpPr>
          <p:cNvPr id="191" name="Rounded Rectangle 190">
            <a:extLst>
              <a:ext uri="{FF2B5EF4-FFF2-40B4-BE49-F238E27FC236}">
                <a16:creationId xmlns:a16="http://schemas.microsoft.com/office/drawing/2014/main" id="{8643F7E8-7955-5E6E-D2CC-9B03B1D9F2FD}"/>
              </a:ext>
            </a:extLst>
          </p:cNvPr>
          <p:cNvSpPr/>
          <p:nvPr/>
        </p:nvSpPr>
        <p:spPr>
          <a:xfrm>
            <a:off x="9520063" y="2129069"/>
            <a:ext cx="2544628" cy="4318383"/>
          </a:xfrm>
          <a:prstGeom prst="roundRect">
            <a:avLst>
              <a:gd name="adj" fmla="val 10037"/>
            </a:avLst>
          </a:prstGeom>
          <a:solidFill>
            <a:srgbClr val="FFFFFF"/>
          </a:solidFill>
          <a:ln w="9525" cap="flat" cmpd="sng" algn="ctr">
            <a:solidFill>
              <a:srgbClr val="005073"/>
            </a:solidFill>
            <a:prstDash val="solid"/>
            <a:round/>
            <a:headEnd type="none" w="med" len="med"/>
            <a:tailEnd type="none" w="med" len="med"/>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192" name="Rounded Rectangle 218">
            <a:extLst>
              <a:ext uri="{FF2B5EF4-FFF2-40B4-BE49-F238E27FC236}">
                <a16:creationId xmlns:a16="http://schemas.microsoft.com/office/drawing/2014/main" id="{CF63FB85-E60B-EE2E-9C59-602A09236BA8}"/>
              </a:ext>
            </a:extLst>
          </p:cNvPr>
          <p:cNvSpPr/>
          <p:nvPr/>
        </p:nvSpPr>
        <p:spPr>
          <a:xfrm>
            <a:off x="9728679" y="1584636"/>
            <a:ext cx="1720671" cy="521185"/>
          </a:xfrm>
          <a:prstGeom prst="roundRect">
            <a:avLst>
              <a:gd name="adj" fmla="val 50000"/>
            </a:avLst>
          </a:prstGeom>
          <a:solidFill>
            <a:srgbClr val="FFC000"/>
          </a:solidFill>
          <a:ln w="6350" cap="flat" cmpd="sng" algn="ctr">
            <a:solidFill>
              <a:srgbClr val="282828"/>
            </a:solidFill>
            <a:prstDash val="solid"/>
          </a:ln>
          <a:effectLst/>
        </p:spPr>
        <p:txBody>
          <a:bodyPr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Hybrid Cloud</a:t>
            </a:r>
          </a:p>
        </p:txBody>
      </p:sp>
      <p:grpSp>
        <p:nvGrpSpPr>
          <p:cNvPr id="203" name="Group 202">
            <a:extLst>
              <a:ext uri="{FF2B5EF4-FFF2-40B4-BE49-F238E27FC236}">
                <a16:creationId xmlns:a16="http://schemas.microsoft.com/office/drawing/2014/main" id="{C8D1EB9E-BE54-4FAB-03EA-A5A379A6EBCC}"/>
              </a:ext>
            </a:extLst>
          </p:cNvPr>
          <p:cNvGrpSpPr>
            <a:grpSpLocks noChangeAspect="1"/>
          </p:cNvGrpSpPr>
          <p:nvPr/>
        </p:nvGrpSpPr>
        <p:grpSpPr>
          <a:xfrm flipH="1">
            <a:off x="9728679" y="2338545"/>
            <a:ext cx="2219372" cy="1237261"/>
            <a:chOff x="836085" y="1496592"/>
            <a:chExt cx="538984" cy="266991"/>
          </a:xfrm>
        </p:grpSpPr>
        <p:sp>
          <p:nvSpPr>
            <p:cNvPr id="204" name="Freeform 751">
              <a:extLst>
                <a:ext uri="{FF2B5EF4-FFF2-40B4-BE49-F238E27FC236}">
                  <a16:creationId xmlns:a16="http://schemas.microsoft.com/office/drawing/2014/main" id="{3D83F494-138E-A7BE-483A-C859281FACBE}"/>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00BCEB"/>
            </a:solidFill>
            <a:ln>
              <a:noFill/>
            </a:ln>
          </p:spPr>
          <p:txBody>
            <a:bodyPr vert="horz" wrap="square" lIns="68580" tIns="34290" rIns="68580" bIns="3429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05" name="Freeform 753">
              <a:extLst>
                <a:ext uri="{FF2B5EF4-FFF2-40B4-BE49-F238E27FC236}">
                  <a16:creationId xmlns:a16="http://schemas.microsoft.com/office/drawing/2014/main" id="{CEE27FE7-E5A2-A587-0582-A1745EDAF219}"/>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00BCEB"/>
            </a:solidFill>
            <a:ln>
              <a:noFill/>
            </a:ln>
          </p:spPr>
          <p:txBody>
            <a:bodyPr vert="horz" wrap="square" lIns="68580" tIns="34290" rIns="68580" bIns="3429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sp>
          <p:nvSpPr>
            <p:cNvPr id="206" name="Freeform 752">
              <a:extLst>
                <a:ext uri="{FF2B5EF4-FFF2-40B4-BE49-F238E27FC236}">
                  <a16:creationId xmlns:a16="http://schemas.microsoft.com/office/drawing/2014/main" id="{C465A516-AE17-6A76-B19A-D73EE29FF0B2}"/>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00BCEB"/>
            </a:solidFill>
            <a:ln>
              <a:noFill/>
            </a:ln>
          </p:spPr>
          <p:txBody>
            <a:bodyPr vert="horz" wrap="square" lIns="68580" tIns="34290" rIns="68580" bIns="3429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p:txBody>
        </p:sp>
      </p:grpSp>
      <p:sp>
        <p:nvSpPr>
          <p:cNvPr id="207" name="Rounded Rectangle 218">
            <a:extLst>
              <a:ext uri="{FF2B5EF4-FFF2-40B4-BE49-F238E27FC236}">
                <a16:creationId xmlns:a16="http://schemas.microsoft.com/office/drawing/2014/main" id="{362BB5DC-2734-3918-E1A8-71BC02377CF6}"/>
              </a:ext>
            </a:extLst>
          </p:cNvPr>
          <p:cNvSpPr/>
          <p:nvPr/>
        </p:nvSpPr>
        <p:spPr>
          <a:xfrm>
            <a:off x="9980025" y="2196001"/>
            <a:ext cx="1379047" cy="357189"/>
          </a:xfrm>
          <a:prstGeom prst="roundRect">
            <a:avLst>
              <a:gd name="adj" fmla="val 50000"/>
            </a:avLst>
          </a:prstGeom>
          <a:solidFill>
            <a:srgbClr val="FFC000"/>
          </a:solidFill>
          <a:ln w="6350" cap="flat" cmpd="sng" algn="ctr">
            <a:solidFill>
              <a:srgbClr val="282828"/>
            </a:solidFill>
            <a:prstDash val="solid"/>
          </a:ln>
          <a:effectLst/>
        </p:spPr>
        <p:txBody>
          <a:bodyPr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Data Center</a:t>
            </a:r>
          </a:p>
        </p:txBody>
      </p:sp>
      <p:pic>
        <p:nvPicPr>
          <p:cNvPr id="208" name="Picture 207">
            <a:extLst>
              <a:ext uri="{FF2B5EF4-FFF2-40B4-BE49-F238E27FC236}">
                <a16:creationId xmlns:a16="http://schemas.microsoft.com/office/drawing/2014/main" id="{35140F75-BC0E-546D-9CA9-18FCD9183F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3762" y="2982308"/>
            <a:ext cx="357189" cy="357189"/>
          </a:xfrm>
          <a:prstGeom prst="rect">
            <a:avLst/>
          </a:prstGeom>
          <a:ln>
            <a:noFill/>
          </a:ln>
        </p:spPr>
      </p:pic>
      <p:pic>
        <p:nvPicPr>
          <p:cNvPr id="209" name="Picture 208">
            <a:extLst>
              <a:ext uri="{FF2B5EF4-FFF2-40B4-BE49-F238E27FC236}">
                <a16:creationId xmlns:a16="http://schemas.microsoft.com/office/drawing/2014/main" id="{66A96468-CF29-1ACF-DD3D-1C5BB4FF061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62461" y="2206145"/>
            <a:ext cx="312220" cy="312220"/>
          </a:xfrm>
          <a:prstGeom prst="rect">
            <a:avLst/>
          </a:prstGeom>
        </p:spPr>
      </p:pic>
      <p:pic>
        <p:nvPicPr>
          <p:cNvPr id="210" name="Picture 209">
            <a:extLst>
              <a:ext uri="{FF2B5EF4-FFF2-40B4-BE49-F238E27FC236}">
                <a16:creationId xmlns:a16="http://schemas.microsoft.com/office/drawing/2014/main" id="{F149B9B1-B61C-4037-B9AF-76C95A0D41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0951" y="2607946"/>
            <a:ext cx="357189" cy="357189"/>
          </a:xfrm>
          <a:prstGeom prst="rect">
            <a:avLst/>
          </a:prstGeom>
        </p:spPr>
      </p:pic>
      <p:sp>
        <p:nvSpPr>
          <p:cNvPr id="211" name="Title 17">
            <a:extLst>
              <a:ext uri="{FF2B5EF4-FFF2-40B4-BE49-F238E27FC236}">
                <a16:creationId xmlns:a16="http://schemas.microsoft.com/office/drawing/2014/main" id="{668CEB6C-A288-364F-52DF-26EE802CCF43}"/>
              </a:ext>
            </a:extLst>
          </p:cNvPr>
          <p:cNvSpPr txBox="1">
            <a:spLocks/>
          </p:cNvSpPr>
          <p:nvPr/>
        </p:nvSpPr>
        <p:spPr>
          <a:xfrm>
            <a:off x="9597789" y="2735547"/>
            <a:ext cx="1037618" cy="176118"/>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AU" sz="1400">
                <a:solidFill>
                  <a:srgbClr val="282828"/>
                </a:solidFill>
                <a:latin typeface="Arial" panose="020B0604020202020204" pitchFamily="34" charset="0"/>
                <a:cs typeface="Arial" panose="020B0604020202020204" pitchFamily="34" charset="0"/>
              </a:rPr>
              <a:t>Network</a:t>
            </a:r>
          </a:p>
        </p:txBody>
      </p:sp>
      <p:pic>
        <p:nvPicPr>
          <p:cNvPr id="212" name="Picture 211">
            <a:extLst>
              <a:ext uri="{FF2B5EF4-FFF2-40B4-BE49-F238E27FC236}">
                <a16:creationId xmlns:a16="http://schemas.microsoft.com/office/drawing/2014/main" id="{1A7A87DF-FCD8-C7F8-ED6B-6199669A15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65816" y="2987983"/>
            <a:ext cx="357189" cy="357189"/>
          </a:xfrm>
          <a:prstGeom prst="rect">
            <a:avLst/>
          </a:prstGeom>
        </p:spPr>
      </p:pic>
      <p:sp>
        <p:nvSpPr>
          <p:cNvPr id="215" name="Title 17">
            <a:extLst>
              <a:ext uri="{FF2B5EF4-FFF2-40B4-BE49-F238E27FC236}">
                <a16:creationId xmlns:a16="http://schemas.microsoft.com/office/drawing/2014/main" id="{96059ED4-FB4C-57ED-5125-E8D54D29B590}"/>
              </a:ext>
            </a:extLst>
          </p:cNvPr>
          <p:cNvSpPr txBox="1">
            <a:spLocks/>
          </p:cNvSpPr>
          <p:nvPr/>
        </p:nvSpPr>
        <p:spPr>
          <a:xfrm>
            <a:off x="9703396" y="3296068"/>
            <a:ext cx="1161399" cy="373331"/>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AU" sz="1400">
                <a:solidFill>
                  <a:srgbClr val="282828"/>
                </a:solidFill>
                <a:latin typeface="Arial" panose="020B0604020202020204" pitchFamily="34" charset="0"/>
                <a:cs typeface="Arial" panose="020B0604020202020204" pitchFamily="34" charset="0"/>
              </a:rPr>
              <a:t>Compute</a:t>
            </a:r>
          </a:p>
        </p:txBody>
      </p:sp>
      <p:sp>
        <p:nvSpPr>
          <p:cNvPr id="216" name="Title 17">
            <a:extLst>
              <a:ext uri="{FF2B5EF4-FFF2-40B4-BE49-F238E27FC236}">
                <a16:creationId xmlns:a16="http://schemas.microsoft.com/office/drawing/2014/main" id="{ADE2728F-B751-4C40-19F3-6B956222F2BF}"/>
              </a:ext>
            </a:extLst>
          </p:cNvPr>
          <p:cNvSpPr txBox="1">
            <a:spLocks/>
          </p:cNvSpPr>
          <p:nvPr/>
        </p:nvSpPr>
        <p:spPr>
          <a:xfrm>
            <a:off x="10887408" y="3160903"/>
            <a:ext cx="1177282" cy="380995"/>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AU" sz="1400">
                <a:solidFill>
                  <a:srgbClr val="282828"/>
                </a:solidFill>
                <a:latin typeface="Arial" panose="020B0604020202020204" pitchFamily="34" charset="0"/>
                <a:cs typeface="Arial" panose="020B0604020202020204" pitchFamily="34" charset="0"/>
              </a:rPr>
              <a:t>Policy Assurance</a:t>
            </a:r>
          </a:p>
        </p:txBody>
      </p:sp>
      <p:grpSp>
        <p:nvGrpSpPr>
          <p:cNvPr id="233" name="Group 232">
            <a:extLst>
              <a:ext uri="{FF2B5EF4-FFF2-40B4-BE49-F238E27FC236}">
                <a16:creationId xmlns:a16="http://schemas.microsoft.com/office/drawing/2014/main" id="{A3918E06-475A-1368-C101-EE5DEBA3BBF2}"/>
              </a:ext>
            </a:extLst>
          </p:cNvPr>
          <p:cNvGrpSpPr/>
          <p:nvPr/>
        </p:nvGrpSpPr>
        <p:grpSpPr>
          <a:xfrm>
            <a:off x="9615040" y="5054753"/>
            <a:ext cx="2109016" cy="1310996"/>
            <a:chOff x="9512084" y="4816451"/>
            <a:chExt cx="2109016" cy="1310996"/>
          </a:xfrm>
        </p:grpSpPr>
        <p:grpSp>
          <p:nvGrpSpPr>
            <p:cNvPr id="221" name="Group 220">
              <a:extLst>
                <a:ext uri="{FF2B5EF4-FFF2-40B4-BE49-F238E27FC236}">
                  <a16:creationId xmlns:a16="http://schemas.microsoft.com/office/drawing/2014/main" id="{F8DF0F05-9AD6-9EF7-AEAD-7EEFB3BBCDD0}"/>
                </a:ext>
              </a:extLst>
            </p:cNvPr>
            <p:cNvGrpSpPr>
              <a:grpSpLocks noChangeAspect="1"/>
            </p:cNvGrpSpPr>
            <p:nvPr/>
          </p:nvGrpSpPr>
          <p:grpSpPr>
            <a:xfrm>
              <a:off x="9512084" y="4951708"/>
              <a:ext cx="2109016" cy="1175739"/>
              <a:chOff x="836085" y="1496592"/>
              <a:chExt cx="538984" cy="266991"/>
            </a:xfrm>
          </p:grpSpPr>
          <p:sp>
            <p:nvSpPr>
              <p:cNvPr id="222" name="Freeform 751">
                <a:extLst>
                  <a:ext uri="{FF2B5EF4-FFF2-40B4-BE49-F238E27FC236}">
                    <a16:creationId xmlns:a16="http://schemas.microsoft.com/office/drawing/2014/main" id="{6FE012AC-D4D7-44F0-CF4C-C407685E5FB2}"/>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00BCEB"/>
              </a:solidFill>
              <a:ln>
                <a:noFill/>
              </a:ln>
            </p:spPr>
            <p:txBody>
              <a:bodyPr vert="horz" wrap="square" lIns="68580" tIns="34290" rIns="68580" bIns="3429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223" name="Freeform 753">
                <a:extLst>
                  <a:ext uri="{FF2B5EF4-FFF2-40B4-BE49-F238E27FC236}">
                    <a16:creationId xmlns:a16="http://schemas.microsoft.com/office/drawing/2014/main" id="{23DB6A3A-8107-CC27-48B9-971217CC114E}"/>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00BCEB"/>
              </a:solidFill>
              <a:ln>
                <a:noFill/>
              </a:ln>
            </p:spPr>
            <p:txBody>
              <a:bodyPr vert="horz" wrap="square" lIns="68580" tIns="34290" rIns="68580" bIns="34290" numCol="1" anchor="t" anchorCtr="0" compatLnSpc="1">
                <a:prstTxWarp prst="textNoShape">
                  <a:avLst/>
                </a:prstTxWarp>
              </a:bodyPr>
              <a:lstStyle/>
              <a:p>
                <a:pPr marL="0" marR="0" lvl="0" indent="0"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224" name="Freeform 752">
                <a:extLst>
                  <a:ext uri="{FF2B5EF4-FFF2-40B4-BE49-F238E27FC236}">
                    <a16:creationId xmlns:a16="http://schemas.microsoft.com/office/drawing/2014/main" id="{52AF6247-F5C6-D143-3BCC-E31FC999DB20}"/>
                  </a:ext>
                </a:extLst>
              </p:cNvPr>
              <p:cNvSpPr>
                <a:spLocks/>
              </p:cNvSpPr>
              <p:nvPr/>
            </p:nvSpPr>
            <p:spPr bwMode="auto">
              <a:xfrm>
                <a:off x="955081" y="1558876"/>
                <a:ext cx="382988" cy="121571"/>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00BCEB"/>
              </a:solidFill>
              <a:ln>
                <a:noFill/>
              </a:ln>
            </p:spPr>
            <p:txBody>
              <a:bodyPr vert="horz" wrap="square" lIns="68580" tIns="34290" rIns="68580" bIns="34290" numCol="1" anchor="t" anchorCtr="0" compatLnSpc="1">
                <a:prstTxWarp prst="textNoShape">
                  <a:avLst/>
                </a:prstTxWarp>
              </a:bodyP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8"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82828"/>
                    </a:solidFill>
                    <a:effectLst/>
                    <a:uLnTx/>
                    <a:uFillTx/>
                    <a:latin typeface="Arial" panose="020B0604020202020204" pitchFamily="34" charset="0"/>
                    <a:ea typeface="ＭＳ Ｐゴシック" charset="0"/>
                    <a:cs typeface="Arial" panose="020B0604020202020204" pitchFamily="34" charset="0"/>
                  </a:rPr>
                  <a:t>Multiple Cloud Providers</a:t>
                </a:r>
              </a:p>
            </p:txBody>
          </p:sp>
        </p:grpSp>
        <p:sp>
          <p:nvSpPr>
            <p:cNvPr id="227" name="Rounded Rectangle 218">
              <a:extLst>
                <a:ext uri="{FF2B5EF4-FFF2-40B4-BE49-F238E27FC236}">
                  <a16:creationId xmlns:a16="http://schemas.microsoft.com/office/drawing/2014/main" id="{B525CF20-98C2-58E8-1A90-63B48D91A560}"/>
                </a:ext>
              </a:extLst>
            </p:cNvPr>
            <p:cNvSpPr/>
            <p:nvPr/>
          </p:nvSpPr>
          <p:spPr>
            <a:xfrm>
              <a:off x="10360631" y="4816451"/>
              <a:ext cx="1047731" cy="352611"/>
            </a:xfrm>
            <a:prstGeom prst="roundRect">
              <a:avLst>
                <a:gd name="adj" fmla="val 50000"/>
              </a:avLst>
            </a:prstGeom>
            <a:solidFill>
              <a:srgbClr val="FFC000"/>
            </a:solidFill>
            <a:ln w="6350" cap="flat" cmpd="sng" algn="ctr">
              <a:solidFill>
                <a:srgbClr val="282828"/>
              </a:solidFill>
              <a:prstDash val="solid"/>
            </a:ln>
            <a:effectLst/>
          </p:spPr>
          <p:txBody>
            <a:bodyPr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SaaS</a:t>
              </a:r>
            </a:p>
          </p:txBody>
        </p:sp>
        <p:pic>
          <p:nvPicPr>
            <p:cNvPr id="228" name="Picture 227">
              <a:extLst>
                <a:ext uri="{FF2B5EF4-FFF2-40B4-BE49-F238E27FC236}">
                  <a16:creationId xmlns:a16="http://schemas.microsoft.com/office/drawing/2014/main" id="{9C28E163-175A-FE7A-A1E7-70CA4A3253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87692" y="4850642"/>
              <a:ext cx="347331" cy="347331"/>
            </a:xfrm>
            <a:prstGeom prst="rect">
              <a:avLst/>
            </a:prstGeom>
          </p:spPr>
        </p:pic>
      </p:grpSp>
      <p:grpSp>
        <p:nvGrpSpPr>
          <p:cNvPr id="250" name="Group 249">
            <a:extLst>
              <a:ext uri="{FF2B5EF4-FFF2-40B4-BE49-F238E27FC236}">
                <a16:creationId xmlns:a16="http://schemas.microsoft.com/office/drawing/2014/main" id="{CFBE55A2-80D5-D4BF-7574-CB05F3B62B3F}"/>
              </a:ext>
            </a:extLst>
          </p:cNvPr>
          <p:cNvGrpSpPr/>
          <p:nvPr/>
        </p:nvGrpSpPr>
        <p:grpSpPr>
          <a:xfrm>
            <a:off x="10115021" y="3645039"/>
            <a:ext cx="1291402" cy="1244228"/>
            <a:chOff x="10021711" y="3645039"/>
            <a:chExt cx="1291402" cy="1244228"/>
          </a:xfrm>
        </p:grpSpPr>
        <p:sp>
          <p:nvSpPr>
            <p:cNvPr id="242" name="Rounded Rectangle 241">
              <a:extLst>
                <a:ext uri="{FF2B5EF4-FFF2-40B4-BE49-F238E27FC236}">
                  <a16:creationId xmlns:a16="http://schemas.microsoft.com/office/drawing/2014/main" id="{7E39DE64-80E4-C475-E908-473A799819A3}"/>
                </a:ext>
              </a:extLst>
            </p:cNvPr>
            <p:cNvSpPr/>
            <p:nvPr/>
          </p:nvSpPr>
          <p:spPr>
            <a:xfrm>
              <a:off x="10091138" y="3955884"/>
              <a:ext cx="1152549" cy="933383"/>
            </a:xfrm>
            <a:prstGeom prst="roundRect">
              <a:avLst/>
            </a:prstGeom>
            <a:solidFill>
              <a:srgbClr val="FFFFFF"/>
            </a:solidFill>
            <a:ln w="9525" cap="flat" cmpd="sng" algn="ctr">
              <a:solidFill>
                <a:srgbClr val="282828"/>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073"/>
                </a:solidFill>
                <a:effectLst/>
                <a:uLnTx/>
                <a:uFillTx/>
                <a:latin typeface="CiscoSansTT ExtraLight"/>
                <a:ea typeface="+mn-ea"/>
                <a:cs typeface="+mn-cs"/>
              </a:endParaRPr>
            </a:p>
          </p:txBody>
        </p:sp>
        <p:sp>
          <p:nvSpPr>
            <p:cNvPr id="243" name="Rounded Rectangle 218">
              <a:extLst>
                <a:ext uri="{FF2B5EF4-FFF2-40B4-BE49-F238E27FC236}">
                  <a16:creationId xmlns:a16="http://schemas.microsoft.com/office/drawing/2014/main" id="{3E8677E4-D76C-B0B4-732D-BF682EC2F607}"/>
                </a:ext>
              </a:extLst>
            </p:cNvPr>
            <p:cNvSpPr/>
            <p:nvPr/>
          </p:nvSpPr>
          <p:spPr>
            <a:xfrm>
              <a:off x="10021711" y="3645039"/>
              <a:ext cx="1291402" cy="349329"/>
            </a:xfrm>
            <a:prstGeom prst="roundRect">
              <a:avLst>
                <a:gd name="adj" fmla="val 50000"/>
              </a:avLst>
            </a:prstGeom>
            <a:solidFill>
              <a:srgbClr val="FFC000"/>
            </a:solidFill>
            <a:ln w="6350" cap="flat" cmpd="sng" algn="ctr">
              <a:solidFill>
                <a:srgbClr val="282828"/>
              </a:solidFill>
              <a:prstDash val="solid"/>
            </a:ln>
            <a:effectLst/>
          </p:spPr>
          <p:txBody>
            <a:bodyPr lIns="0" rIns="0"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Optimization</a:t>
              </a:r>
            </a:p>
          </p:txBody>
        </p:sp>
        <p:sp>
          <p:nvSpPr>
            <p:cNvPr id="247" name="Title 17">
              <a:extLst>
                <a:ext uri="{FF2B5EF4-FFF2-40B4-BE49-F238E27FC236}">
                  <a16:creationId xmlns:a16="http://schemas.microsoft.com/office/drawing/2014/main" id="{8F918F59-95B3-B180-8C1F-C4FEF375112E}"/>
                </a:ext>
              </a:extLst>
            </p:cNvPr>
            <p:cNvSpPr txBox="1">
              <a:spLocks/>
            </p:cNvSpPr>
            <p:nvPr/>
          </p:nvSpPr>
          <p:spPr>
            <a:xfrm>
              <a:off x="10217052" y="4059358"/>
              <a:ext cx="858444" cy="231306"/>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AU" sz="1400">
                  <a:solidFill>
                    <a:srgbClr val="282828"/>
                  </a:solidFill>
                  <a:latin typeface="Arial" panose="020B0604020202020204" pitchFamily="34" charset="0"/>
                  <a:cs typeface="Arial" panose="020B0604020202020204" pitchFamily="34" charset="0"/>
                </a:rPr>
                <a:t>Visibility</a:t>
              </a:r>
            </a:p>
          </p:txBody>
        </p:sp>
        <p:sp>
          <p:nvSpPr>
            <p:cNvPr id="248" name="Title 17">
              <a:extLst>
                <a:ext uri="{FF2B5EF4-FFF2-40B4-BE49-F238E27FC236}">
                  <a16:creationId xmlns:a16="http://schemas.microsoft.com/office/drawing/2014/main" id="{F8024A4C-7C52-4DA6-2D3A-F95EC15BCC2B}"/>
                </a:ext>
              </a:extLst>
            </p:cNvPr>
            <p:cNvSpPr txBox="1">
              <a:spLocks/>
            </p:cNvSpPr>
            <p:nvPr/>
          </p:nvSpPr>
          <p:spPr>
            <a:xfrm>
              <a:off x="10217052" y="4354267"/>
              <a:ext cx="858444" cy="231306"/>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AU" sz="1400">
                  <a:solidFill>
                    <a:srgbClr val="282828"/>
                  </a:solidFill>
                  <a:latin typeface="Arial" panose="020B0604020202020204" pitchFamily="34" charset="0"/>
                  <a:cs typeface="Arial" panose="020B0604020202020204" pitchFamily="34" charset="0"/>
                </a:rPr>
                <a:t>Insight</a:t>
              </a:r>
            </a:p>
          </p:txBody>
        </p:sp>
        <p:sp>
          <p:nvSpPr>
            <p:cNvPr id="249" name="Title 17">
              <a:extLst>
                <a:ext uri="{FF2B5EF4-FFF2-40B4-BE49-F238E27FC236}">
                  <a16:creationId xmlns:a16="http://schemas.microsoft.com/office/drawing/2014/main" id="{3691C9DB-ED39-3BDB-CA7E-862EC82C2505}"/>
                </a:ext>
              </a:extLst>
            </p:cNvPr>
            <p:cNvSpPr txBox="1">
              <a:spLocks/>
            </p:cNvSpPr>
            <p:nvPr/>
          </p:nvSpPr>
          <p:spPr>
            <a:xfrm>
              <a:off x="10217052" y="4649175"/>
              <a:ext cx="858444" cy="231306"/>
            </a:xfrm>
            <a:prstGeom prst="rect">
              <a:avLst/>
            </a:prstGeom>
          </p:spPr>
          <p:txBody>
            <a:bodyPr/>
            <a:lst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pPr algn="ctr"/>
              <a:r>
                <a:rPr lang="en-AU" sz="1400">
                  <a:solidFill>
                    <a:srgbClr val="282828"/>
                  </a:solidFill>
                  <a:latin typeface="Arial" panose="020B0604020202020204" pitchFamily="34" charset="0"/>
                  <a:cs typeface="Arial" panose="020B0604020202020204" pitchFamily="34" charset="0"/>
                </a:rPr>
                <a:t>Action</a:t>
              </a:r>
            </a:p>
          </p:txBody>
        </p:sp>
      </p:grpSp>
      <p:sp>
        <p:nvSpPr>
          <p:cNvPr id="254" name="Rounded Rectangle 218">
            <a:extLst>
              <a:ext uri="{FF2B5EF4-FFF2-40B4-BE49-F238E27FC236}">
                <a16:creationId xmlns:a16="http://schemas.microsoft.com/office/drawing/2014/main" id="{663F1C25-FC30-3906-56E9-36FB00D3B283}"/>
              </a:ext>
            </a:extLst>
          </p:cNvPr>
          <p:cNvSpPr/>
          <p:nvPr/>
        </p:nvSpPr>
        <p:spPr>
          <a:xfrm>
            <a:off x="7371421" y="1868844"/>
            <a:ext cx="2049734" cy="571749"/>
          </a:xfrm>
          <a:prstGeom prst="roundRect">
            <a:avLst>
              <a:gd name="adj" fmla="val 50000"/>
            </a:avLst>
          </a:prstGeom>
          <a:solidFill>
            <a:srgbClr val="FFC000"/>
          </a:solidFill>
          <a:ln w="6350" cap="flat" cmpd="sng" algn="ctr">
            <a:solidFill>
              <a:srgbClr val="282828"/>
            </a:solidFill>
            <a:prstDash val="solid"/>
          </a:ln>
          <a:effectLst/>
        </p:spPr>
        <p:txBody>
          <a:bodyPr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Mobility + Software Defined Networking</a:t>
            </a:r>
          </a:p>
        </p:txBody>
      </p:sp>
      <p:sp>
        <p:nvSpPr>
          <p:cNvPr id="255" name="Rounded Rectangle 218">
            <a:extLst>
              <a:ext uri="{FF2B5EF4-FFF2-40B4-BE49-F238E27FC236}">
                <a16:creationId xmlns:a16="http://schemas.microsoft.com/office/drawing/2014/main" id="{DA68009E-0C06-B238-FE55-EE89E47430D5}"/>
              </a:ext>
            </a:extLst>
          </p:cNvPr>
          <p:cNvSpPr/>
          <p:nvPr/>
        </p:nvSpPr>
        <p:spPr>
          <a:xfrm>
            <a:off x="7812884" y="2706382"/>
            <a:ext cx="1218285" cy="410158"/>
          </a:xfrm>
          <a:prstGeom prst="roundRect">
            <a:avLst>
              <a:gd name="adj" fmla="val 50000"/>
            </a:avLst>
          </a:prstGeom>
          <a:solidFill>
            <a:srgbClr val="FFC000"/>
          </a:solidFill>
          <a:ln w="6350" cap="flat" cmpd="sng" algn="ctr">
            <a:solidFill>
              <a:srgbClr val="282828"/>
            </a:solidFill>
            <a:prstDash val="solid"/>
          </a:ln>
          <a:effectLst/>
        </p:spPr>
        <p:txBody>
          <a:bodyPr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Enterprise IT Ops</a:t>
            </a:r>
          </a:p>
        </p:txBody>
      </p:sp>
      <p:sp>
        <p:nvSpPr>
          <p:cNvPr id="256" name="Rounded Rectangle 218">
            <a:extLst>
              <a:ext uri="{FF2B5EF4-FFF2-40B4-BE49-F238E27FC236}">
                <a16:creationId xmlns:a16="http://schemas.microsoft.com/office/drawing/2014/main" id="{8FE6CB3C-EAD0-310E-0671-BA4EE402733F}"/>
              </a:ext>
            </a:extLst>
          </p:cNvPr>
          <p:cNvSpPr/>
          <p:nvPr/>
        </p:nvSpPr>
        <p:spPr>
          <a:xfrm>
            <a:off x="7615383" y="3209564"/>
            <a:ext cx="1654180" cy="499343"/>
          </a:xfrm>
          <a:prstGeom prst="roundRect">
            <a:avLst>
              <a:gd name="adj" fmla="val 50000"/>
            </a:avLst>
          </a:prstGeom>
          <a:solidFill>
            <a:srgbClr val="FFC000"/>
          </a:solidFill>
          <a:ln w="6350" cap="flat" cmpd="sng" algn="ctr">
            <a:solidFill>
              <a:srgbClr val="282828"/>
            </a:solidFill>
            <a:prstDash val="solid"/>
          </a:ln>
          <a:effectLst/>
        </p:spPr>
        <p:txBody>
          <a:bodyPr lIns="0" rIns="0" rtlCol="0" anchor="ctr"/>
          <a:lstStyle/>
          <a:p>
            <a:pPr marL="7938"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282828"/>
                </a:solidFill>
                <a:effectLst/>
                <a:uLnTx/>
                <a:uFillTx/>
                <a:latin typeface="Arial" panose="020B0604020202020204" pitchFamily="34" charset="0"/>
                <a:cs typeface="Arial" panose="020B0604020202020204" pitchFamily="34" charset="0"/>
              </a:rPr>
              <a:t>Mobile Network Ops</a:t>
            </a:r>
          </a:p>
        </p:txBody>
      </p:sp>
      <p:grpSp>
        <p:nvGrpSpPr>
          <p:cNvPr id="281" name="Group 280">
            <a:extLst>
              <a:ext uri="{FF2B5EF4-FFF2-40B4-BE49-F238E27FC236}">
                <a16:creationId xmlns:a16="http://schemas.microsoft.com/office/drawing/2014/main" id="{02F5008E-A4FC-1FA1-63DC-B4E0251AFBD7}"/>
              </a:ext>
            </a:extLst>
          </p:cNvPr>
          <p:cNvGrpSpPr>
            <a:grpSpLocks noChangeAspect="1"/>
          </p:cNvGrpSpPr>
          <p:nvPr/>
        </p:nvGrpSpPr>
        <p:grpSpPr>
          <a:xfrm>
            <a:off x="7687601" y="3941724"/>
            <a:ext cx="2138166" cy="802123"/>
            <a:chOff x="6562662" y="5091644"/>
            <a:chExt cx="1218723" cy="457199"/>
          </a:xfrm>
        </p:grpSpPr>
        <p:grpSp>
          <p:nvGrpSpPr>
            <p:cNvPr id="282" name="Group 281">
              <a:extLst>
                <a:ext uri="{FF2B5EF4-FFF2-40B4-BE49-F238E27FC236}">
                  <a16:creationId xmlns:a16="http://schemas.microsoft.com/office/drawing/2014/main" id="{E5EDCC62-FB90-DA9F-C227-2AD2CF7E77F2}"/>
                </a:ext>
              </a:extLst>
            </p:cNvPr>
            <p:cNvGrpSpPr>
              <a:grpSpLocks noChangeAspect="1"/>
            </p:cNvGrpSpPr>
            <p:nvPr/>
          </p:nvGrpSpPr>
          <p:grpSpPr>
            <a:xfrm flipH="1">
              <a:off x="6562662" y="5091644"/>
              <a:ext cx="1218723" cy="457199"/>
              <a:chOff x="3865877" y="1380546"/>
              <a:chExt cx="828039" cy="310636"/>
            </a:xfrm>
          </p:grpSpPr>
          <p:grpSp>
            <p:nvGrpSpPr>
              <p:cNvPr id="284" name="Group 283">
                <a:extLst>
                  <a:ext uri="{FF2B5EF4-FFF2-40B4-BE49-F238E27FC236}">
                    <a16:creationId xmlns:a16="http://schemas.microsoft.com/office/drawing/2014/main" id="{3A7234E2-6461-2FF7-56AA-92808C7163DC}"/>
                  </a:ext>
                </a:extLst>
              </p:cNvPr>
              <p:cNvGrpSpPr/>
              <p:nvPr/>
            </p:nvGrpSpPr>
            <p:grpSpPr>
              <a:xfrm>
                <a:off x="3865877" y="1380546"/>
                <a:ext cx="828039" cy="310636"/>
                <a:chOff x="2636520" y="1123950"/>
                <a:chExt cx="1214120" cy="455473"/>
              </a:xfrm>
            </p:grpSpPr>
            <p:sp>
              <p:nvSpPr>
                <p:cNvPr id="286" name="Freeform 57">
                  <a:extLst>
                    <a:ext uri="{FF2B5EF4-FFF2-40B4-BE49-F238E27FC236}">
                      <a16:creationId xmlns:a16="http://schemas.microsoft.com/office/drawing/2014/main" id="{0CB6DDE0-2543-B677-A358-A18018AAEABE}"/>
                    </a:ext>
                  </a:extLst>
                </p:cNvPr>
                <p:cNvSpPr>
                  <a:spLocks/>
                </p:cNvSpPr>
                <p:nvPr/>
              </p:nvSpPr>
              <p:spPr bwMode="auto">
                <a:xfrm>
                  <a:off x="2636520" y="1129296"/>
                  <a:ext cx="826646" cy="409487"/>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alpha val="19000"/>
                  </a:srgbClr>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287" name="Freeform 58">
                  <a:extLst>
                    <a:ext uri="{FF2B5EF4-FFF2-40B4-BE49-F238E27FC236}">
                      <a16:creationId xmlns:a16="http://schemas.microsoft.com/office/drawing/2014/main" id="{78444037-AC4F-4BB5-AAB8-02E45DE04F83}"/>
                    </a:ext>
                  </a:extLst>
                </p:cNvPr>
                <p:cNvSpPr>
                  <a:spLocks/>
                </p:cNvSpPr>
                <p:nvPr/>
              </p:nvSpPr>
              <p:spPr bwMode="auto">
                <a:xfrm>
                  <a:off x="3063240" y="1158898"/>
                  <a:ext cx="787400" cy="390046"/>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alpha val="19000"/>
                  </a:srgbClr>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288" name="Freeform 59">
                  <a:extLst>
                    <a:ext uri="{FF2B5EF4-FFF2-40B4-BE49-F238E27FC236}">
                      <a16:creationId xmlns:a16="http://schemas.microsoft.com/office/drawing/2014/main" id="{0FA99F92-B0EF-56EC-6D50-FBFEB12793F0}"/>
                    </a:ext>
                  </a:extLst>
                </p:cNvPr>
                <p:cNvSpPr>
                  <a:spLocks/>
                </p:cNvSpPr>
                <p:nvPr/>
              </p:nvSpPr>
              <p:spPr bwMode="auto">
                <a:xfrm>
                  <a:off x="2809240" y="1123950"/>
                  <a:ext cx="919480" cy="455473"/>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sp>
            <p:nvSpPr>
              <p:cNvPr id="285" name="TextBox 284">
                <a:extLst>
                  <a:ext uri="{FF2B5EF4-FFF2-40B4-BE49-F238E27FC236}">
                    <a16:creationId xmlns:a16="http://schemas.microsoft.com/office/drawing/2014/main" id="{39AA5402-4E91-E6DF-786F-F3A7AD0D0287}"/>
                  </a:ext>
                </a:extLst>
              </p:cNvPr>
              <p:cNvSpPr txBox="1"/>
              <p:nvPr/>
            </p:nvSpPr>
            <p:spPr>
              <a:xfrm>
                <a:off x="4335742" y="1482897"/>
                <a:ext cx="264580" cy="119192"/>
              </a:xfrm>
              <a:prstGeom prst="rect">
                <a:avLst/>
              </a:prstGeom>
              <a:noFill/>
            </p:spPr>
            <p:txBody>
              <a:bodyPr wrap="none" rtlCol="0">
                <a:spAutoFit/>
              </a:bodyPr>
              <a:lstStyle/>
              <a:p>
                <a:pPr marL="0" marR="0" lvl="0" indent="0" defTabSz="342884"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MPLS</a:t>
                </a:r>
              </a:p>
            </p:txBody>
          </p:sp>
        </p:grpSp>
        <p:pic>
          <p:nvPicPr>
            <p:cNvPr id="283" name="Picture 282">
              <a:extLst>
                <a:ext uri="{FF2B5EF4-FFF2-40B4-BE49-F238E27FC236}">
                  <a16:creationId xmlns:a16="http://schemas.microsoft.com/office/drawing/2014/main" id="{ACB2DEAA-1662-B365-C4DC-B3A35B5242C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28098" y="5265768"/>
              <a:ext cx="246888" cy="246888"/>
            </a:xfrm>
            <a:prstGeom prst="rect">
              <a:avLst/>
            </a:prstGeom>
          </p:spPr>
        </p:pic>
      </p:grpSp>
      <p:grpSp>
        <p:nvGrpSpPr>
          <p:cNvPr id="289" name="Group 288">
            <a:extLst>
              <a:ext uri="{FF2B5EF4-FFF2-40B4-BE49-F238E27FC236}">
                <a16:creationId xmlns:a16="http://schemas.microsoft.com/office/drawing/2014/main" id="{CCAC327F-CF4D-F112-65C3-0BD462893C2D}"/>
              </a:ext>
            </a:extLst>
          </p:cNvPr>
          <p:cNvGrpSpPr>
            <a:grpSpLocks noChangeAspect="1"/>
          </p:cNvGrpSpPr>
          <p:nvPr/>
        </p:nvGrpSpPr>
        <p:grpSpPr>
          <a:xfrm>
            <a:off x="6899102" y="4615280"/>
            <a:ext cx="2175176" cy="802126"/>
            <a:chOff x="4629019" y="5122703"/>
            <a:chExt cx="1239819" cy="457200"/>
          </a:xfrm>
        </p:grpSpPr>
        <p:grpSp>
          <p:nvGrpSpPr>
            <p:cNvPr id="290" name="Group 289">
              <a:extLst>
                <a:ext uri="{FF2B5EF4-FFF2-40B4-BE49-F238E27FC236}">
                  <a16:creationId xmlns:a16="http://schemas.microsoft.com/office/drawing/2014/main" id="{5A43C9D0-5298-418B-8089-12BE28411DA0}"/>
                </a:ext>
              </a:extLst>
            </p:cNvPr>
            <p:cNvGrpSpPr>
              <a:grpSpLocks noChangeAspect="1"/>
            </p:cNvGrpSpPr>
            <p:nvPr/>
          </p:nvGrpSpPr>
          <p:grpSpPr>
            <a:xfrm flipH="1">
              <a:off x="4629019" y="5122703"/>
              <a:ext cx="1239819" cy="457200"/>
              <a:chOff x="3363311" y="1380546"/>
              <a:chExt cx="843078" cy="310636"/>
            </a:xfrm>
          </p:grpSpPr>
          <p:grpSp>
            <p:nvGrpSpPr>
              <p:cNvPr id="292" name="Group 291">
                <a:extLst>
                  <a:ext uri="{FF2B5EF4-FFF2-40B4-BE49-F238E27FC236}">
                    <a16:creationId xmlns:a16="http://schemas.microsoft.com/office/drawing/2014/main" id="{B28F9339-A709-4BBB-39C7-A56B0339F9A6}"/>
                  </a:ext>
                </a:extLst>
              </p:cNvPr>
              <p:cNvGrpSpPr/>
              <p:nvPr/>
            </p:nvGrpSpPr>
            <p:grpSpPr>
              <a:xfrm>
                <a:off x="3363311" y="1380546"/>
                <a:ext cx="843078" cy="310636"/>
                <a:chOff x="1899626" y="1123950"/>
                <a:chExt cx="1236168" cy="455473"/>
              </a:xfrm>
            </p:grpSpPr>
            <p:sp>
              <p:nvSpPr>
                <p:cNvPr id="294" name="Freeform 62">
                  <a:extLst>
                    <a:ext uri="{FF2B5EF4-FFF2-40B4-BE49-F238E27FC236}">
                      <a16:creationId xmlns:a16="http://schemas.microsoft.com/office/drawing/2014/main" id="{EEEA36C0-ADE0-4975-99CA-2834D1D6198D}"/>
                    </a:ext>
                  </a:extLst>
                </p:cNvPr>
                <p:cNvSpPr>
                  <a:spLocks/>
                </p:cNvSpPr>
                <p:nvPr/>
              </p:nvSpPr>
              <p:spPr bwMode="auto">
                <a:xfrm>
                  <a:off x="1899626" y="1129296"/>
                  <a:ext cx="826644" cy="409487"/>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alpha val="19000"/>
                  </a:srgbClr>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295" name="Freeform 63">
                  <a:extLst>
                    <a:ext uri="{FF2B5EF4-FFF2-40B4-BE49-F238E27FC236}">
                      <a16:creationId xmlns:a16="http://schemas.microsoft.com/office/drawing/2014/main" id="{BDDF5AC5-A83D-7D20-2CDF-F7C56876124B}"/>
                    </a:ext>
                  </a:extLst>
                </p:cNvPr>
                <p:cNvSpPr>
                  <a:spLocks/>
                </p:cNvSpPr>
                <p:nvPr/>
              </p:nvSpPr>
              <p:spPr bwMode="auto">
                <a:xfrm>
                  <a:off x="2348394" y="1158898"/>
                  <a:ext cx="787400" cy="390046"/>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alpha val="19000"/>
                  </a:srgbClr>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296" name="Freeform 64">
                  <a:extLst>
                    <a:ext uri="{FF2B5EF4-FFF2-40B4-BE49-F238E27FC236}">
                      <a16:creationId xmlns:a16="http://schemas.microsoft.com/office/drawing/2014/main" id="{79224CF4-4F5C-E411-BE52-B9949C9E77E4}"/>
                    </a:ext>
                  </a:extLst>
                </p:cNvPr>
                <p:cNvSpPr>
                  <a:spLocks/>
                </p:cNvSpPr>
                <p:nvPr/>
              </p:nvSpPr>
              <p:spPr bwMode="auto">
                <a:xfrm>
                  <a:off x="2072351" y="1123950"/>
                  <a:ext cx="919480" cy="455473"/>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sp>
            <p:nvSpPr>
              <p:cNvPr id="293" name="TextBox 292">
                <a:extLst>
                  <a:ext uri="{FF2B5EF4-FFF2-40B4-BE49-F238E27FC236}">
                    <a16:creationId xmlns:a16="http://schemas.microsoft.com/office/drawing/2014/main" id="{5999C98A-F218-6E7B-83DD-346AE4DAF092}"/>
                  </a:ext>
                </a:extLst>
              </p:cNvPr>
              <p:cNvSpPr txBox="1"/>
              <p:nvPr/>
            </p:nvSpPr>
            <p:spPr>
              <a:xfrm>
                <a:off x="3753864" y="1482026"/>
                <a:ext cx="354608" cy="202625"/>
              </a:xfrm>
              <a:prstGeom prst="rect">
                <a:avLst/>
              </a:prstGeom>
              <a:noFill/>
            </p:spPr>
            <p:txBody>
              <a:bodyPr wrap="square" rtlCol="0">
                <a:spAutoFit/>
              </a:bodyPr>
              <a:lstStyle/>
              <a:p>
                <a:pPr marL="0" marR="0" lvl="0" indent="0" defTabSz="342884"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Private Wireless</a:t>
                </a:r>
              </a:p>
            </p:txBody>
          </p:sp>
        </p:grpSp>
        <p:pic>
          <p:nvPicPr>
            <p:cNvPr id="291" name="Picture 290">
              <a:extLst>
                <a:ext uri="{FF2B5EF4-FFF2-40B4-BE49-F238E27FC236}">
                  <a16:creationId xmlns:a16="http://schemas.microsoft.com/office/drawing/2014/main" id="{41A51F7F-240D-5A85-4FA6-BCA65DF30A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37359" y="5295423"/>
              <a:ext cx="243840" cy="243840"/>
            </a:xfrm>
            <a:prstGeom prst="rect">
              <a:avLst/>
            </a:prstGeom>
          </p:spPr>
        </p:pic>
      </p:grpSp>
      <p:grpSp>
        <p:nvGrpSpPr>
          <p:cNvPr id="297" name="Group 296">
            <a:extLst>
              <a:ext uri="{FF2B5EF4-FFF2-40B4-BE49-F238E27FC236}">
                <a16:creationId xmlns:a16="http://schemas.microsoft.com/office/drawing/2014/main" id="{DF6B1B09-F1D3-9652-FCEE-A2A7EB0DFB7A}"/>
              </a:ext>
            </a:extLst>
          </p:cNvPr>
          <p:cNvGrpSpPr>
            <a:grpSpLocks noChangeAspect="1"/>
          </p:cNvGrpSpPr>
          <p:nvPr/>
        </p:nvGrpSpPr>
        <p:grpSpPr>
          <a:xfrm>
            <a:off x="7345138" y="5436275"/>
            <a:ext cx="2136380" cy="802127"/>
            <a:chOff x="5467029" y="5758480"/>
            <a:chExt cx="1217704" cy="457200"/>
          </a:xfrm>
        </p:grpSpPr>
        <p:grpSp>
          <p:nvGrpSpPr>
            <p:cNvPr id="298" name="Group 297">
              <a:extLst>
                <a:ext uri="{FF2B5EF4-FFF2-40B4-BE49-F238E27FC236}">
                  <a16:creationId xmlns:a16="http://schemas.microsoft.com/office/drawing/2014/main" id="{8E12357F-B300-A635-9A01-AA377514F039}"/>
                </a:ext>
              </a:extLst>
            </p:cNvPr>
            <p:cNvGrpSpPr>
              <a:grpSpLocks noChangeAspect="1"/>
            </p:cNvGrpSpPr>
            <p:nvPr/>
          </p:nvGrpSpPr>
          <p:grpSpPr>
            <a:xfrm>
              <a:off x="5467029" y="5758480"/>
              <a:ext cx="1217704" cy="457200"/>
              <a:chOff x="3865877" y="1380546"/>
              <a:chExt cx="828039" cy="310636"/>
            </a:xfrm>
          </p:grpSpPr>
          <p:grpSp>
            <p:nvGrpSpPr>
              <p:cNvPr id="300" name="Group 299">
                <a:extLst>
                  <a:ext uri="{FF2B5EF4-FFF2-40B4-BE49-F238E27FC236}">
                    <a16:creationId xmlns:a16="http://schemas.microsoft.com/office/drawing/2014/main" id="{87BFF0FC-13A1-16A1-C7D8-D182BD34F5C0}"/>
                  </a:ext>
                </a:extLst>
              </p:cNvPr>
              <p:cNvGrpSpPr/>
              <p:nvPr/>
            </p:nvGrpSpPr>
            <p:grpSpPr>
              <a:xfrm>
                <a:off x="3865877" y="1380546"/>
                <a:ext cx="828039" cy="310636"/>
                <a:chOff x="2636520" y="1123950"/>
                <a:chExt cx="1214120" cy="455473"/>
              </a:xfrm>
            </p:grpSpPr>
            <p:sp>
              <p:nvSpPr>
                <p:cNvPr id="302" name="Freeform 67">
                  <a:extLst>
                    <a:ext uri="{FF2B5EF4-FFF2-40B4-BE49-F238E27FC236}">
                      <a16:creationId xmlns:a16="http://schemas.microsoft.com/office/drawing/2014/main" id="{42AA9747-62B6-7D72-E4AB-F5051BAD8960}"/>
                    </a:ext>
                  </a:extLst>
                </p:cNvPr>
                <p:cNvSpPr>
                  <a:spLocks/>
                </p:cNvSpPr>
                <p:nvPr/>
              </p:nvSpPr>
              <p:spPr bwMode="auto">
                <a:xfrm>
                  <a:off x="2636520" y="1129296"/>
                  <a:ext cx="826646" cy="409487"/>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alpha val="19000"/>
                  </a:srgbClr>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303" name="Freeform 68">
                  <a:extLst>
                    <a:ext uri="{FF2B5EF4-FFF2-40B4-BE49-F238E27FC236}">
                      <a16:creationId xmlns:a16="http://schemas.microsoft.com/office/drawing/2014/main" id="{8F00705F-8B1E-7ABF-0A6F-BAD0B751793B}"/>
                    </a:ext>
                  </a:extLst>
                </p:cNvPr>
                <p:cNvSpPr>
                  <a:spLocks/>
                </p:cNvSpPr>
                <p:nvPr/>
              </p:nvSpPr>
              <p:spPr bwMode="auto">
                <a:xfrm>
                  <a:off x="3063240" y="1158898"/>
                  <a:ext cx="787400" cy="390046"/>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alpha val="19000"/>
                  </a:srgbClr>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304" name="Freeform 69">
                  <a:extLst>
                    <a:ext uri="{FF2B5EF4-FFF2-40B4-BE49-F238E27FC236}">
                      <a16:creationId xmlns:a16="http://schemas.microsoft.com/office/drawing/2014/main" id="{9709EE93-9D5E-37FA-AB6C-92EC573B1943}"/>
                    </a:ext>
                  </a:extLst>
                </p:cNvPr>
                <p:cNvSpPr>
                  <a:spLocks/>
                </p:cNvSpPr>
                <p:nvPr/>
              </p:nvSpPr>
              <p:spPr bwMode="auto">
                <a:xfrm>
                  <a:off x="2809239" y="1123950"/>
                  <a:ext cx="919480" cy="455473"/>
                </a:xfrm>
                <a:custGeom>
                  <a:avLst/>
                  <a:gdLst>
                    <a:gd name="connsiteX0" fmla="*/ 501088 w 826646"/>
                    <a:gd name="connsiteY0" fmla="*/ 0 h 409487"/>
                    <a:gd name="connsiteX1" fmla="*/ 602589 w 826646"/>
                    <a:gd name="connsiteY1" fmla="*/ 0 h 409487"/>
                    <a:gd name="connsiteX2" fmla="*/ 693214 w 826646"/>
                    <a:gd name="connsiteY2" fmla="*/ 87137 h 409487"/>
                    <a:gd name="connsiteX3" fmla="*/ 687399 w 826646"/>
                    <a:gd name="connsiteY3" fmla="*/ 116636 h 409487"/>
                    <a:gd name="connsiteX4" fmla="*/ 714831 w 826646"/>
                    <a:gd name="connsiteY4" fmla="*/ 122059 h 409487"/>
                    <a:gd name="connsiteX5" fmla="*/ 769899 w 826646"/>
                    <a:gd name="connsiteY5" fmla="*/ 205792 h 409487"/>
                    <a:gd name="connsiteX6" fmla="*/ 763447 w 826646"/>
                    <a:gd name="connsiteY6" fmla="*/ 236587 h 409487"/>
                    <a:gd name="connsiteX7" fmla="*/ 773111 w 826646"/>
                    <a:gd name="connsiteY7" fmla="*/ 238618 h 409487"/>
                    <a:gd name="connsiteX8" fmla="*/ 826646 w 826646"/>
                    <a:gd name="connsiteY8" fmla="*/ 322350 h 409487"/>
                    <a:gd name="connsiteX9" fmla="*/ 739631 w 826646"/>
                    <a:gd name="connsiteY9" fmla="*/ 409487 h 409487"/>
                    <a:gd name="connsiteX10" fmla="*/ 87015 w 826646"/>
                    <a:gd name="connsiteY10" fmla="*/ 409487 h 409487"/>
                    <a:gd name="connsiteX11" fmla="*/ 0 w 826646"/>
                    <a:gd name="connsiteY11" fmla="*/ 322350 h 409487"/>
                    <a:gd name="connsiteX12" fmla="*/ 87015 w 826646"/>
                    <a:gd name="connsiteY12" fmla="*/ 231583 h 409487"/>
                    <a:gd name="connsiteX13" fmla="*/ 187867 w 826646"/>
                    <a:gd name="connsiteY13" fmla="*/ 231583 h 409487"/>
                    <a:gd name="connsiteX14" fmla="*/ 182506 w 826646"/>
                    <a:gd name="connsiteY14" fmla="*/ 205792 h 409487"/>
                    <a:gd name="connsiteX15" fmla="*/ 269527 w 826646"/>
                    <a:gd name="connsiteY15" fmla="*/ 115025 h 409487"/>
                    <a:gd name="connsiteX16" fmla="*/ 404769 w 826646"/>
                    <a:gd name="connsiteY16" fmla="*/ 115025 h 409487"/>
                    <a:gd name="connsiteX17" fmla="*/ 419542 w 826646"/>
                    <a:gd name="connsiteY17" fmla="*/ 115025 h 409487"/>
                    <a:gd name="connsiteX18" fmla="*/ 414088 w 826646"/>
                    <a:gd name="connsiteY18" fmla="*/ 87137 h 409487"/>
                    <a:gd name="connsiteX19" fmla="*/ 501088 w 826646"/>
                    <a:gd name="connsiteY19" fmla="*/ 0 h 40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6646" h="409487">
                      <a:moveTo>
                        <a:pt x="501088" y="0"/>
                      </a:moveTo>
                      <a:cubicBezTo>
                        <a:pt x="602589" y="0"/>
                        <a:pt x="602589" y="0"/>
                        <a:pt x="602589" y="0"/>
                      </a:cubicBezTo>
                      <a:cubicBezTo>
                        <a:pt x="653339" y="0"/>
                        <a:pt x="693214" y="39938"/>
                        <a:pt x="693214" y="87137"/>
                      </a:cubicBezTo>
                      <a:lnTo>
                        <a:pt x="687399" y="116636"/>
                      </a:lnTo>
                      <a:lnTo>
                        <a:pt x="714831" y="122059"/>
                      </a:lnTo>
                      <a:cubicBezTo>
                        <a:pt x="747464" y="135675"/>
                        <a:pt x="769899" y="167670"/>
                        <a:pt x="769899" y="205792"/>
                      </a:cubicBezTo>
                      <a:lnTo>
                        <a:pt x="763447" y="236587"/>
                      </a:lnTo>
                      <a:lnTo>
                        <a:pt x="773111" y="238618"/>
                      </a:lnTo>
                      <a:cubicBezTo>
                        <a:pt x="804212" y="252233"/>
                        <a:pt x="826646" y="284228"/>
                        <a:pt x="826646" y="322350"/>
                      </a:cubicBezTo>
                      <a:cubicBezTo>
                        <a:pt x="826646" y="369550"/>
                        <a:pt x="786764" y="409487"/>
                        <a:pt x="739631" y="409487"/>
                      </a:cubicBezTo>
                      <a:cubicBezTo>
                        <a:pt x="87015" y="409487"/>
                        <a:pt x="87015" y="409487"/>
                        <a:pt x="87015" y="409487"/>
                      </a:cubicBezTo>
                      <a:cubicBezTo>
                        <a:pt x="39882" y="409487"/>
                        <a:pt x="0" y="369550"/>
                        <a:pt x="0" y="322350"/>
                      </a:cubicBezTo>
                      <a:cubicBezTo>
                        <a:pt x="0" y="271521"/>
                        <a:pt x="39882" y="231583"/>
                        <a:pt x="87015" y="231583"/>
                      </a:cubicBezTo>
                      <a:lnTo>
                        <a:pt x="187867" y="231583"/>
                      </a:lnTo>
                      <a:lnTo>
                        <a:pt x="182506" y="205792"/>
                      </a:lnTo>
                      <a:cubicBezTo>
                        <a:pt x="182506" y="154963"/>
                        <a:pt x="222391" y="115025"/>
                        <a:pt x="269527" y="115025"/>
                      </a:cubicBezTo>
                      <a:cubicBezTo>
                        <a:pt x="320743" y="115025"/>
                        <a:pt x="365557" y="115025"/>
                        <a:pt x="404769" y="115025"/>
                      </a:cubicBezTo>
                      <a:lnTo>
                        <a:pt x="419542" y="115025"/>
                      </a:lnTo>
                      <a:lnTo>
                        <a:pt x="414088" y="87137"/>
                      </a:lnTo>
                      <a:cubicBezTo>
                        <a:pt x="414088" y="39938"/>
                        <a:pt x="453963" y="0"/>
                        <a:pt x="501088" y="0"/>
                      </a:cubicBezTo>
                      <a:close/>
                    </a:path>
                  </a:pathLst>
                </a:custGeom>
                <a:solidFill>
                  <a:srgbClr val="00BCEB"/>
                </a:solidFill>
                <a:ln>
                  <a:noFill/>
                </a:ln>
              </p:spPr>
              <p:txBody>
                <a:bodyPr vert="horz" wrap="square" lIns="68580" tIns="34290" rIns="68580" bIns="34290" numCol="1" anchor="t" anchorCtr="0" compatLnSpc="1">
                  <a:prstTxWarp prst="textNoShape">
                    <a:avLst/>
                  </a:prstTxWarp>
                  <a:noAutofit/>
                </a:bodyPr>
                <a:lstStyle/>
                <a:p>
                  <a:pPr marL="0" marR="0" lvl="0" indent="0" defTabSz="342884"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grpSp>
          <p:sp>
            <p:nvSpPr>
              <p:cNvPr id="301" name="TextBox 300">
                <a:extLst>
                  <a:ext uri="{FF2B5EF4-FFF2-40B4-BE49-F238E27FC236}">
                    <a16:creationId xmlns:a16="http://schemas.microsoft.com/office/drawing/2014/main" id="{84A97AF2-0F11-0ABA-3D97-1B876A84DCCB}"/>
                  </a:ext>
                </a:extLst>
              </p:cNvPr>
              <p:cNvSpPr txBox="1"/>
              <p:nvPr/>
            </p:nvSpPr>
            <p:spPr>
              <a:xfrm>
                <a:off x="4078716" y="1500479"/>
                <a:ext cx="306429" cy="119191"/>
              </a:xfrm>
              <a:prstGeom prst="rect">
                <a:avLst/>
              </a:prstGeom>
              <a:noFill/>
            </p:spPr>
            <p:txBody>
              <a:bodyPr wrap="none" rtlCol="0">
                <a:spAutoFit/>
              </a:bodyPr>
              <a:lstStyle/>
              <a:p>
                <a:pPr marL="0" marR="0" lvl="0" indent="0" defTabSz="342884"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ea typeface="ＭＳ Ｐゴシック" charset="0"/>
                    <a:cs typeface="Arial" panose="020B0604020202020204" pitchFamily="34" charset="0"/>
                  </a:rPr>
                  <a:t>Optical</a:t>
                </a:r>
              </a:p>
            </p:txBody>
          </p:sp>
        </p:grpSp>
        <p:pic>
          <p:nvPicPr>
            <p:cNvPr id="299" name="Picture 298">
              <a:extLst>
                <a:ext uri="{FF2B5EF4-FFF2-40B4-BE49-F238E27FC236}">
                  <a16:creationId xmlns:a16="http://schemas.microsoft.com/office/drawing/2014/main" id="{B76FFEE6-B1A6-B390-C84B-A5C7A73E956A}"/>
                </a:ext>
              </a:extLst>
            </p:cNvPr>
            <p:cNvPicPr>
              <a:picLocks noChangeAspect="1"/>
            </p:cNvPicPr>
            <p:nvPr/>
          </p:nvPicPr>
          <p:blipFill>
            <a:blip r:embed="rId20"/>
            <a:stretch>
              <a:fillRect/>
            </a:stretch>
          </p:blipFill>
          <p:spPr>
            <a:xfrm>
              <a:off x="6276487" y="5941230"/>
              <a:ext cx="246888" cy="246888"/>
            </a:xfrm>
            <a:prstGeom prst="rect">
              <a:avLst/>
            </a:prstGeom>
          </p:spPr>
        </p:pic>
      </p:grpSp>
      <p:sp>
        <p:nvSpPr>
          <p:cNvPr id="305" name="TextBox 304">
            <a:extLst>
              <a:ext uri="{FF2B5EF4-FFF2-40B4-BE49-F238E27FC236}">
                <a16:creationId xmlns:a16="http://schemas.microsoft.com/office/drawing/2014/main" id="{2E5F693E-2291-28C0-2E91-FDE5E92B7279}"/>
              </a:ext>
            </a:extLst>
          </p:cNvPr>
          <p:cNvSpPr txBox="1"/>
          <p:nvPr/>
        </p:nvSpPr>
        <p:spPr>
          <a:xfrm>
            <a:off x="3251816" y="1863145"/>
            <a:ext cx="3788088" cy="338554"/>
          </a:xfrm>
          <a:prstGeom prst="rect">
            <a:avLst/>
          </a:prstGeom>
          <a:noFill/>
        </p:spPr>
        <p:txBody>
          <a:bodyPr wrap="none" rtlCol="0">
            <a:spAutoFit/>
          </a:bodyPr>
          <a:lstStyle/>
          <a:p>
            <a:pPr algn="ctr" defTabSz="457178">
              <a:defRPr/>
            </a:pPr>
            <a:r>
              <a:rPr lang="en-US" sz="1600" b="1">
                <a:solidFill>
                  <a:srgbClr val="00BCEB"/>
                </a:solidFill>
                <a:effectLst>
                  <a:glow>
                    <a:srgbClr val="000000"/>
                  </a:glow>
                </a:effectLst>
                <a:latin typeface="Arial" panose="020B0604020202020204" pitchFamily="34" charset="0"/>
                <a:ea typeface="ＭＳ Ｐゴシック" charset="0"/>
                <a:cs typeface="Arial" panose="020B0604020202020204" pitchFamily="34" charset="0"/>
              </a:rPr>
              <a:t>Spectrum – Geographies – Transport</a:t>
            </a:r>
          </a:p>
        </p:txBody>
      </p:sp>
      <p:pic>
        <p:nvPicPr>
          <p:cNvPr id="306" name="Picture 305">
            <a:extLst>
              <a:ext uri="{FF2B5EF4-FFF2-40B4-BE49-F238E27FC236}">
                <a16:creationId xmlns:a16="http://schemas.microsoft.com/office/drawing/2014/main" id="{956B7536-A18D-7E41-5407-6C3593CC431A}"/>
              </a:ext>
            </a:extLst>
          </p:cNvPr>
          <p:cNvPicPr>
            <a:picLocks noChangeAspect="1"/>
          </p:cNvPicPr>
          <p:nvPr/>
        </p:nvPicPr>
        <p:blipFill>
          <a:blip r:embed="rId21"/>
          <a:stretch>
            <a:fillRect/>
          </a:stretch>
        </p:blipFill>
        <p:spPr>
          <a:xfrm>
            <a:off x="4313535" y="4904108"/>
            <a:ext cx="2544628" cy="1756152"/>
          </a:xfrm>
          <a:prstGeom prst="rect">
            <a:avLst/>
          </a:prstGeom>
          <a:solidFill>
            <a:schemeClr val="accent3">
              <a:lumMod val="75000"/>
              <a:alpha val="81360"/>
            </a:schemeClr>
          </a:solidFill>
          <a:effectLst>
            <a:softEdge rad="127000"/>
          </a:effectLst>
        </p:spPr>
      </p:pic>
      <p:sp>
        <p:nvSpPr>
          <p:cNvPr id="6" name="Slide Number Placeholder 5">
            <a:extLst>
              <a:ext uri="{FF2B5EF4-FFF2-40B4-BE49-F238E27FC236}">
                <a16:creationId xmlns:a16="http://schemas.microsoft.com/office/drawing/2014/main" id="{7E490800-9C93-ED24-2AE5-99060208B813}"/>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45</a:t>
            </a:fld>
            <a:endParaRPr lang="en-US"/>
          </a:p>
        </p:txBody>
      </p:sp>
    </p:spTree>
    <p:extLst>
      <p:ext uri="{BB962C8B-B14F-4D97-AF65-F5344CB8AC3E}">
        <p14:creationId xmlns:p14="http://schemas.microsoft.com/office/powerpoint/2010/main" val="692960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2860-A393-7FE4-F50B-7CD1A65B2F33}"/>
              </a:ext>
            </a:extLst>
          </p:cNvPr>
          <p:cNvSpPr>
            <a:spLocks noGrp="1"/>
          </p:cNvSpPr>
          <p:nvPr>
            <p:ph type="title"/>
          </p:nvPr>
        </p:nvSpPr>
        <p:spPr/>
        <p:txBody>
          <a:bodyPr/>
          <a:lstStyle/>
          <a:p>
            <a:r>
              <a:rPr lang="en-US"/>
              <a:t>Benefits of Private Wireless for LVC</a:t>
            </a:r>
          </a:p>
        </p:txBody>
      </p:sp>
      <p:sp>
        <p:nvSpPr>
          <p:cNvPr id="3" name="Content Placeholder 2">
            <a:extLst>
              <a:ext uri="{FF2B5EF4-FFF2-40B4-BE49-F238E27FC236}">
                <a16:creationId xmlns:a16="http://schemas.microsoft.com/office/drawing/2014/main" id="{46D40D20-5600-F133-BC25-676DA1347DD8}"/>
              </a:ext>
            </a:extLst>
          </p:cNvPr>
          <p:cNvSpPr>
            <a:spLocks noGrp="1"/>
          </p:cNvSpPr>
          <p:nvPr>
            <p:ph sz="quarter" idx="11"/>
          </p:nvPr>
        </p:nvSpPr>
        <p:spPr>
          <a:xfrm>
            <a:off x="244094" y="795130"/>
            <a:ext cx="11441496" cy="5572794"/>
          </a:xfrm>
        </p:spPr>
        <p:txBody>
          <a:bodyPr/>
          <a:lstStyle/>
          <a:p>
            <a:r>
              <a:rPr lang="en-US" sz="2400">
                <a:latin typeface="Arial" panose="020B0604020202020204" pitchFamily="34" charset="0"/>
                <a:cs typeface="Arial" panose="020B0604020202020204" pitchFamily="34" charset="0"/>
              </a:rPr>
              <a:t>Mobility for Training Audience!</a:t>
            </a:r>
          </a:p>
          <a:p>
            <a:endParaRPr lang="en-US" sz="10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High Bandwidth – Low Latency – Deliver AR/VR Training Experiences</a:t>
            </a:r>
          </a:p>
          <a:p>
            <a:endParaRPr lang="en-US" sz="10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Leverage Computing Power from Edge (MEC) to Cloud</a:t>
            </a:r>
          </a:p>
          <a:p>
            <a:endParaRPr lang="en-US" sz="10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5G Transport and Features Integrated with Enterprise IT</a:t>
            </a:r>
          </a:p>
          <a:p>
            <a:endParaRPr lang="en-US" sz="10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Best Use of Spectrum Aligned with Use Case (and Cost!)</a:t>
            </a:r>
          </a:p>
          <a:p>
            <a:endParaRPr lang="en-US" sz="10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Enable Scalability / More Flexibility / Greater Composability Training Environment Options </a:t>
            </a:r>
          </a:p>
          <a:p>
            <a:endParaRPr lang="en-US" sz="10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Enterprise Security </a:t>
            </a:r>
          </a:p>
          <a:p>
            <a:pPr lvl="1"/>
            <a:r>
              <a:rPr lang="en-US" sz="2000">
                <a:latin typeface="Arial" panose="020B0604020202020204" pitchFamily="34" charset="0"/>
                <a:cs typeface="Arial" panose="020B0604020202020204" pitchFamily="34" charset="0"/>
              </a:rPr>
              <a:t>Central Approach to Identity Management (Leverage Existing Enterprise Capabilities!)</a:t>
            </a:r>
          </a:p>
          <a:p>
            <a:pPr lvl="1"/>
            <a:r>
              <a:rPr lang="en-US" sz="2000">
                <a:latin typeface="Arial" panose="020B0604020202020204" pitchFamily="34" charset="0"/>
                <a:cs typeface="Arial" panose="020B0604020202020204" pitchFamily="34" charset="0"/>
              </a:rPr>
              <a:t>Enforce Micro-segmentation between Users/Devices and Data</a:t>
            </a:r>
          </a:p>
          <a:p>
            <a:pPr lvl="1"/>
            <a:r>
              <a:rPr lang="en-US" sz="2000">
                <a:latin typeface="Arial" panose="020B0604020202020204" pitchFamily="34" charset="0"/>
                <a:cs typeface="Arial" panose="020B0604020202020204" pitchFamily="34" charset="0"/>
              </a:rPr>
              <a:t>Additional Security “over the top” – FIPS 140 VPN, IPSEC, DTLS</a:t>
            </a:r>
          </a:p>
          <a:p>
            <a:pPr lvl="1"/>
            <a:endParaRPr lang="en-US" sz="20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2F94289-C647-8F2F-1034-6B44FDA9F816}"/>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46</a:t>
            </a:fld>
            <a:endParaRPr lang="en-US"/>
          </a:p>
        </p:txBody>
      </p:sp>
    </p:spTree>
    <p:extLst>
      <p:ext uri="{BB962C8B-B14F-4D97-AF65-F5344CB8AC3E}">
        <p14:creationId xmlns:p14="http://schemas.microsoft.com/office/powerpoint/2010/main" val="828079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0CC2-26C6-8E75-F533-ACFD0E7B8CCE}"/>
              </a:ext>
            </a:extLst>
          </p:cNvPr>
          <p:cNvSpPr>
            <a:spLocks noGrp="1"/>
          </p:cNvSpPr>
          <p:nvPr>
            <p:ph type="title"/>
          </p:nvPr>
        </p:nvSpPr>
        <p:spPr>
          <a:xfrm>
            <a:off x="891384" y="0"/>
            <a:ext cx="10575937" cy="619470"/>
          </a:xfrm>
        </p:spPr>
        <p:txBody>
          <a:bodyPr/>
          <a:lstStyle/>
          <a:p>
            <a:r>
              <a:rPr lang="en-US"/>
              <a:t>Integrated Enterprise and Private Wireless for LVC</a:t>
            </a:r>
          </a:p>
        </p:txBody>
      </p:sp>
      <p:grpSp>
        <p:nvGrpSpPr>
          <p:cNvPr id="287" name="Group 286">
            <a:extLst>
              <a:ext uri="{FF2B5EF4-FFF2-40B4-BE49-F238E27FC236}">
                <a16:creationId xmlns:a16="http://schemas.microsoft.com/office/drawing/2014/main" id="{4AC264D7-BCA4-BF17-6437-2D299D044071}"/>
              </a:ext>
            </a:extLst>
          </p:cNvPr>
          <p:cNvGrpSpPr/>
          <p:nvPr/>
        </p:nvGrpSpPr>
        <p:grpSpPr>
          <a:xfrm>
            <a:off x="473831" y="956861"/>
            <a:ext cx="11112758" cy="782026"/>
            <a:chOff x="788091" y="1068805"/>
            <a:chExt cx="10615816" cy="718599"/>
          </a:xfrm>
        </p:grpSpPr>
        <p:sp>
          <p:nvSpPr>
            <p:cNvPr id="288" name="Rectangle: Rounded Corners 1414">
              <a:extLst>
                <a:ext uri="{FF2B5EF4-FFF2-40B4-BE49-F238E27FC236}">
                  <a16:creationId xmlns:a16="http://schemas.microsoft.com/office/drawing/2014/main" id="{DF7B3A1F-0993-EB7B-32B6-6B0A6CBAA067}"/>
                </a:ext>
              </a:extLst>
            </p:cNvPr>
            <p:cNvSpPr/>
            <p:nvPr/>
          </p:nvSpPr>
          <p:spPr>
            <a:xfrm>
              <a:off x="788091" y="1068805"/>
              <a:ext cx="10615816" cy="718599"/>
            </a:xfrm>
            <a:prstGeom prst="roundRect">
              <a:avLst>
                <a:gd name="adj" fmla="val 15607"/>
              </a:avLst>
            </a:prstGeom>
            <a:solidFill>
              <a:srgbClr val="D9D9D9"/>
            </a:solidFill>
            <a:ln w="12700" cap="flat">
              <a:noFill/>
              <a:miter lim="800000"/>
              <a:headEnd type="none" w="med" len="med"/>
              <a:tailEnd type="none" w="med" len="med"/>
            </a:ln>
          </p:spPr>
          <p:txBody>
            <a:bodyPr lIns="91440" tIns="45720" rIns="91440" bIns="45720" rtlCol="0" anchor="ctr"/>
            <a:lstStyle/>
            <a:p>
              <a:pPr algn="ctr" defTabSz="514313" fontAlgn="auto">
                <a:spcBef>
                  <a:spcPts val="0"/>
                </a:spcBef>
                <a:spcAft>
                  <a:spcPts val="0"/>
                </a:spcAft>
                <a:defRPr/>
              </a:pPr>
              <a:endParaRPr lang="en-US" sz="14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289" name="Round Same Side Corner Rectangle 140">
              <a:extLst>
                <a:ext uri="{FF2B5EF4-FFF2-40B4-BE49-F238E27FC236}">
                  <a16:creationId xmlns:a16="http://schemas.microsoft.com/office/drawing/2014/main" id="{E694E3F0-91EC-D74B-74CC-61F35A22DE64}"/>
                </a:ext>
              </a:extLst>
            </p:cNvPr>
            <p:cNvSpPr/>
            <p:nvPr/>
          </p:nvSpPr>
          <p:spPr>
            <a:xfrm rot="10800000">
              <a:off x="8506997" y="1120759"/>
              <a:ext cx="1377422" cy="614691"/>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4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290" name="TextBox 289">
              <a:extLst>
                <a:ext uri="{FF2B5EF4-FFF2-40B4-BE49-F238E27FC236}">
                  <a16:creationId xmlns:a16="http://schemas.microsoft.com/office/drawing/2014/main" id="{30302151-2690-01D2-FC26-C69D77AEFDCD}"/>
                </a:ext>
              </a:extLst>
            </p:cNvPr>
            <p:cNvSpPr txBox="1"/>
            <p:nvPr/>
          </p:nvSpPr>
          <p:spPr>
            <a:xfrm>
              <a:off x="8890021" y="1579028"/>
              <a:ext cx="611375" cy="152349"/>
            </a:xfrm>
            <a:prstGeom prst="rect">
              <a:avLst/>
            </a:prstGeom>
            <a:noFill/>
          </p:spPr>
          <p:txBody>
            <a:bodyPr wrap="none" lIns="0" tIns="0" rIns="0" bIns="0" rtlCol="0" anchor="ctr">
              <a:noAutofit/>
            </a:bodyPr>
            <a:lstStyle/>
            <a:p>
              <a:pPr algn="ctr" defTabSz="457166" fontAlgn="auto">
                <a:lnSpc>
                  <a:spcPct val="90000"/>
                </a:lnSpc>
                <a:spcBef>
                  <a:spcPts val="0"/>
                </a:spcBef>
                <a:spcAft>
                  <a:spcPts val="0"/>
                </a:spcAft>
                <a:defRPr/>
              </a:pPr>
              <a:r>
                <a:rPr lang="en-US" sz="1600" kern="0">
                  <a:solidFill>
                    <a:srgbClr val="00BCEB">
                      <a:lumMod val="50000"/>
                    </a:srgbClr>
                  </a:solidFill>
                  <a:latin typeface="Arial" panose="020B0604020202020204" pitchFamily="34" charset="0"/>
                  <a:ea typeface="ＭＳ Ｐゴシック" charset="0"/>
                  <a:cs typeface="Arial" panose="020B0604020202020204" pitchFamily="34" charset="0"/>
                </a:rPr>
                <a:t>Applications</a:t>
              </a:r>
            </a:p>
          </p:txBody>
        </p:sp>
        <p:grpSp>
          <p:nvGrpSpPr>
            <p:cNvPr id="291" name="Group 290">
              <a:extLst>
                <a:ext uri="{FF2B5EF4-FFF2-40B4-BE49-F238E27FC236}">
                  <a16:creationId xmlns:a16="http://schemas.microsoft.com/office/drawing/2014/main" id="{8B390C88-945B-C204-C0B7-6D2997BD67E2}"/>
                </a:ext>
              </a:extLst>
            </p:cNvPr>
            <p:cNvGrpSpPr/>
            <p:nvPr/>
          </p:nvGrpSpPr>
          <p:grpSpPr>
            <a:xfrm>
              <a:off x="4409623" y="1120759"/>
              <a:ext cx="1377422" cy="614691"/>
              <a:chOff x="1307796" y="1579226"/>
              <a:chExt cx="1377422" cy="614691"/>
            </a:xfrm>
          </p:grpSpPr>
          <p:sp>
            <p:nvSpPr>
              <p:cNvPr id="311" name="Round Same Side Corner Rectangle 140">
                <a:extLst>
                  <a:ext uri="{FF2B5EF4-FFF2-40B4-BE49-F238E27FC236}">
                    <a16:creationId xmlns:a16="http://schemas.microsoft.com/office/drawing/2014/main" id="{94DE0BC3-7DB4-DCF1-5204-778C5F03E3FD}"/>
                  </a:ext>
                </a:extLst>
              </p:cNvPr>
              <p:cNvSpPr/>
              <p:nvPr/>
            </p:nvSpPr>
            <p:spPr>
              <a:xfrm rot="10800000">
                <a:off x="1307796" y="1579226"/>
                <a:ext cx="1377422" cy="614691"/>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400" kern="0">
                  <a:solidFill>
                    <a:srgbClr val="005073"/>
                  </a:solidFill>
                  <a:latin typeface="Arial" panose="020B0604020202020204" pitchFamily="34" charset="0"/>
                  <a:ea typeface="ＭＳ Ｐゴシック" charset="0"/>
                  <a:cs typeface="Arial" panose="020B0604020202020204" pitchFamily="34" charset="0"/>
                </a:endParaRPr>
              </a:p>
            </p:txBody>
          </p:sp>
          <p:grpSp>
            <p:nvGrpSpPr>
              <p:cNvPr id="312" name="Group 311">
                <a:extLst>
                  <a:ext uri="{FF2B5EF4-FFF2-40B4-BE49-F238E27FC236}">
                    <a16:creationId xmlns:a16="http://schemas.microsoft.com/office/drawing/2014/main" id="{3C8D1E99-3633-4632-6A2A-C581DF579263}"/>
                  </a:ext>
                </a:extLst>
              </p:cNvPr>
              <p:cNvGrpSpPr>
                <a:grpSpLocks noChangeAspect="1"/>
              </p:cNvGrpSpPr>
              <p:nvPr/>
            </p:nvGrpSpPr>
            <p:grpSpPr>
              <a:xfrm>
                <a:off x="1813626" y="1630737"/>
                <a:ext cx="365760" cy="365760"/>
                <a:chOff x="7827667" y="1843473"/>
                <a:chExt cx="326809" cy="326270"/>
              </a:xfrm>
            </p:grpSpPr>
            <p:pic>
              <p:nvPicPr>
                <p:cNvPr id="314" name="Picture 313">
                  <a:extLst>
                    <a:ext uri="{FF2B5EF4-FFF2-40B4-BE49-F238E27FC236}">
                      <a16:creationId xmlns:a16="http://schemas.microsoft.com/office/drawing/2014/main" id="{B9D36303-819E-4820-2C06-8989B909D8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5108" y="1852012"/>
                  <a:ext cx="316042" cy="316043"/>
                </a:xfrm>
                <a:prstGeom prst="rect">
                  <a:avLst/>
                </a:prstGeom>
              </p:spPr>
            </p:pic>
            <p:sp>
              <p:nvSpPr>
                <p:cNvPr id="315" name="Oval 314">
                  <a:extLst>
                    <a:ext uri="{FF2B5EF4-FFF2-40B4-BE49-F238E27FC236}">
                      <a16:creationId xmlns:a16="http://schemas.microsoft.com/office/drawing/2014/main" id="{E29020EF-7383-CF41-4ACF-0ED656CC8D9D}"/>
                    </a:ext>
                  </a:extLst>
                </p:cNvPr>
                <p:cNvSpPr>
                  <a:spLocks noChangeAspect="1"/>
                </p:cNvSpPr>
                <p:nvPr/>
              </p:nvSpPr>
              <p:spPr>
                <a:xfrm>
                  <a:off x="7827667" y="1843473"/>
                  <a:ext cx="326809" cy="326270"/>
                </a:xfrm>
                <a:prstGeom prst="ellipse">
                  <a:avLst/>
                </a:prstGeom>
                <a:noFill/>
                <a:ln w="25400" cap="flat" cmpd="sng" algn="ctr">
                  <a:solidFill>
                    <a:srgbClr val="282828"/>
                  </a:solidFill>
                  <a:prstDash val="solid"/>
                </a:ln>
                <a:effectLst/>
              </p:spPr>
              <p:txBody>
                <a:bodyPr rtlCol="0" anchor="ctr"/>
                <a:lstStyle/>
                <a:p>
                  <a:pPr algn="ctr" defTabSz="342900" fontAlgn="auto">
                    <a:spcBef>
                      <a:spcPts val="0"/>
                    </a:spcBef>
                    <a:spcAft>
                      <a:spcPts val="0"/>
                    </a:spcAft>
                    <a:defRPr/>
                  </a:pPr>
                  <a:endParaRPr lang="en-US" sz="14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313" name="TextBox 312">
                <a:extLst>
                  <a:ext uri="{FF2B5EF4-FFF2-40B4-BE49-F238E27FC236}">
                    <a16:creationId xmlns:a16="http://schemas.microsoft.com/office/drawing/2014/main" id="{89FDDCE2-15E9-5234-5580-FB43F85D010D}"/>
                  </a:ext>
                </a:extLst>
              </p:cNvPr>
              <p:cNvSpPr txBox="1"/>
              <p:nvPr/>
            </p:nvSpPr>
            <p:spPr>
              <a:xfrm>
                <a:off x="1690819" y="2037495"/>
                <a:ext cx="611375" cy="152349"/>
              </a:xfrm>
              <a:prstGeom prst="rect">
                <a:avLst/>
              </a:prstGeom>
              <a:noFill/>
            </p:spPr>
            <p:txBody>
              <a:bodyPr wrap="none" lIns="0" tIns="0" rIns="0" bIns="0" rtlCol="0" anchor="ctr">
                <a:noAutofit/>
              </a:bodyPr>
              <a:lstStyle/>
              <a:p>
                <a:pPr algn="ctr" defTabSz="457166" fontAlgn="auto">
                  <a:lnSpc>
                    <a:spcPct val="90000"/>
                  </a:lnSpc>
                  <a:spcBef>
                    <a:spcPts val="0"/>
                  </a:spcBef>
                  <a:spcAft>
                    <a:spcPts val="0"/>
                  </a:spcAft>
                  <a:defRPr/>
                </a:pPr>
                <a:r>
                  <a:rPr lang="en-US" sz="1600" kern="0">
                    <a:solidFill>
                      <a:srgbClr val="00BCEB">
                        <a:lumMod val="50000"/>
                      </a:srgbClr>
                    </a:solidFill>
                    <a:latin typeface="Arial" panose="020B0604020202020204" pitchFamily="34" charset="0"/>
                    <a:ea typeface="ＭＳ Ｐゴシック" charset="0"/>
                    <a:cs typeface="Arial" panose="020B0604020202020204" pitchFamily="34" charset="0"/>
                  </a:rPr>
                  <a:t>On-Premise</a:t>
                </a:r>
              </a:p>
            </p:txBody>
          </p:sp>
        </p:grpSp>
        <p:grpSp>
          <p:nvGrpSpPr>
            <p:cNvPr id="292" name="Group 291">
              <a:extLst>
                <a:ext uri="{FF2B5EF4-FFF2-40B4-BE49-F238E27FC236}">
                  <a16:creationId xmlns:a16="http://schemas.microsoft.com/office/drawing/2014/main" id="{D7AD4E1C-5155-5536-05E7-83BA00FAF05A}"/>
                </a:ext>
              </a:extLst>
            </p:cNvPr>
            <p:cNvGrpSpPr/>
            <p:nvPr/>
          </p:nvGrpSpPr>
          <p:grpSpPr>
            <a:xfrm>
              <a:off x="6404955" y="1120759"/>
              <a:ext cx="1377422" cy="614691"/>
              <a:chOff x="9217957" y="1579226"/>
              <a:chExt cx="1377422" cy="614691"/>
            </a:xfrm>
          </p:grpSpPr>
          <p:sp>
            <p:nvSpPr>
              <p:cNvPr id="301" name="Round Same Side Corner Rectangle 140">
                <a:extLst>
                  <a:ext uri="{FF2B5EF4-FFF2-40B4-BE49-F238E27FC236}">
                    <a16:creationId xmlns:a16="http://schemas.microsoft.com/office/drawing/2014/main" id="{80C7B0C4-9DC7-063C-9CB8-F428C0EEB059}"/>
                  </a:ext>
                </a:extLst>
              </p:cNvPr>
              <p:cNvSpPr/>
              <p:nvPr/>
            </p:nvSpPr>
            <p:spPr>
              <a:xfrm rot="10800000">
                <a:off x="9217957" y="1579226"/>
                <a:ext cx="1377422" cy="614691"/>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400" kern="0">
                  <a:solidFill>
                    <a:srgbClr val="005073"/>
                  </a:solidFill>
                  <a:latin typeface="Arial" panose="020B0604020202020204" pitchFamily="34" charset="0"/>
                  <a:ea typeface="ＭＳ Ｐゴシック" charset="0"/>
                  <a:cs typeface="Arial" panose="020B0604020202020204" pitchFamily="34" charset="0"/>
                </a:endParaRPr>
              </a:p>
            </p:txBody>
          </p:sp>
          <p:grpSp>
            <p:nvGrpSpPr>
              <p:cNvPr id="302" name="Group 301">
                <a:extLst>
                  <a:ext uri="{FF2B5EF4-FFF2-40B4-BE49-F238E27FC236}">
                    <a16:creationId xmlns:a16="http://schemas.microsoft.com/office/drawing/2014/main" id="{2A177844-1843-ECFE-F847-B891642EF08E}"/>
                  </a:ext>
                </a:extLst>
              </p:cNvPr>
              <p:cNvGrpSpPr/>
              <p:nvPr/>
            </p:nvGrpSpPr>
            <p:grpSpPr>
              <a:xfrm>
                <a:off x="9359847" y="1630737"/>
                <a:ext cx="1195840" cy="365760"/>
                <a:chOff x="9347582" y="1630737"/>
                <a:chExt cx="1195840" cy="365760"/>
              </a:xfrm>
            </p:grpSpPr>
            <p:grpSp>
              <p:nvGrpSpPr>
                <p:cNvPr id="304" name="Group 303">
                  <a:extLst>
                    <a:ext uri="{FF2B5EF4-FFF2-40B4-BE49-F238E27FC236}">
                      <a16:creationId xmlns:a16="http://schemas.microsoft.com/office/drawing/2014/main" id="{BB302534-8716-FFBA-4ABF-C09FB304D8CE}"/>
                    </a:ext>
                  </a:extLst>
                </p:cNvPr>
                <p:cNvGrpSpPr>
                  <a:grpSpLocks noChangeAspect="1"/>
                </p:cNvGrpSpPr>
                <p:nvPr/>
              </p:nvGrpSpPr>
              <p:grpSpPr>
                <a:xfrm>
                  <a:off x="9347582" y="1630737"/>
                  <a:ext cx="365760" cy="365760"/>
                  <a:chOff x="8071102" y="2256681"/>
                  <a:chExt cx="352315" cy="348466"/>
                </a:xfrm>
              </p:grpSpPr>
              <p:pic>
                <p:nvPicPr>
                  <p:cNvPr id="309" name="Picture 308">
                    <a:extLst>
                      <a:ext uri="{FF2B5EF4-FFF2-40B4-BE49-F238E27FC236}">
                        <a16:creationId xmlns:a16="http://schemas.microsoft.com/office/drawing/2014/main" id="{CE5E3701-CEA3-F9B7-22C2-FB30747E008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a:off x="8074950" y="2256681"/>
                    <a:ext cx="348467" cy="348466"/>
                  </a:xfrm>
                  <a:prstGeom prst="rect">
                    <a:avLst/>
                  </a:prstGeom>
                </p:spPr>
              </p:pic>
              <p:sp>
                <p:nvSpPr>
                  <p:cNvPr id="310" name="Oval 309">
                    <a:extLst>
                      <a:ext uri="{FF2B5EF4-FFF2-40B4-BE49-F238E27FC236}">
                        <a16:creationId xmlns:a16="http://schemas.microsoft.com/office/drawing/2014/main" id="{8D022CE9-0F27-1410-4AAA-94ED74E72BD3}"/>
                      </a:ext>
                    </a:extLst>
                  </p:cNvPr>
                  <p:cNvSpPr>
                    <a:spLocks noChangeAspect="1"/>
                  </p:cNvSpPr>
                  <p:nvPr/>
                </p:nvSpPr>
                <p:spPr>
                  <a:xfrm>
                    <a:off x="8071102" y="2257498"/>
                    <a:ext cx="347472" cy="347472"/>
                  </a:xfrm>
                  <a:prstGeom prst="ellipse">
                    <a:avLst/>
                  </a:prstGeom>
                  <a:noFill/>
                  <a:ln w="25400" cap="flat" cmpd="sng" algn="ctr">
                    <a:solidFill>
                      <a:srgbClr val="282828"/>
                    </a:solidFill>
                    <a:prstDash val="solid"/>
                  </a:ln>
                  <a:effectLst/>
                </p:spPr>
                <p:txBody>
                  <a:bodyPr rtlCol="0" anchor="ctr"/>
                  <a:lstStyle/>
                  <a:p>
                    <a:pPr algn="ctr" defTabSz="342900" fontAlgn="auto">
                      <a:spcBef>
                        <a:spcPts val="0"/>
                      </a:spcBef>
                      <a:spcAft>
                        <a:spcPts val="0"/>
                      </a:spcAft>
                      <a:defRPr/>
                    </a:pPr>
                    <a:endParaRPr lang="en-US" sz="14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305" name="Group 304">
                  <a:extLst>
                    <a:ext uri="{FF2B5EF4-FFF2-40B4-BE49-F238E27FC236}">
                      <a16:creationId xmlns:a16="http://schemas.microsoft.com/office/drawing/2014/main" id="{8DF13123-167A-7988-58DC-70C6A0D87E0C}"/>
                    </a:ext>
                  </a:extLst>
                </p:cNvPr>
                <p:cNvGrpSpPr>
                  <a:grpSpLocks noChangeAspect="1"/>
                </p:cNvGrpSpPr>
                <p:nvPr/>
              </p:nvGrpSpPr>
              <p:grpSpPr>
                <a:xfrm>
                  <a:off x="10000796" y="1630737"/>
                  <a:ext cx="542626" cy="365760"/>
                  <a:chOff x="8023462" y="2889626"/>
                  <a:chExt cx="519807" cy="349802"/>
                </a:xfrm>
              </p:grpSpPr>
              <p:pic>
                <p:nvPicPr>
                  <p:cNvPr id="306" name="Picture 305">
                    <a:extLst>
                      <a:ext uri="{FF2B5EF4-FFF2-40B4-BE49-F238E27FC236}">
                        <a16:creationId xmlns:a16="http://schemas.microsoft.com/office/drawing/2014/main" id="{A942E6C3-3C0F-806A-F2BE-9351140D38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3707" y="2900592"/>
                    <a:ext cx="338836" cy="338836"/>
                  </a:xfrm>
                  <a:prstGeom prst="rect">
                    <a:avLst/>
                  </a:prstGeom>
                </p:spPr>
              </p:pic>
              <p:sp>
                <p:nvSpPr>
                  <p:cNvPr id="307" name="Oval 306">
                    <a:extLst>
                      <a:ext uri="{FF2B5EF4-FFF2-40B4-BE49-F238E27FC236}">
                        <a16:creationId xmlns:a16="http://schemas.microsoft.com/office/drawing/2014/main" id="{3D60CFAD-4920-65DC-EAD8-E9E42D5F169A}"/>
                      </a:ext>
                    </a:extLst>
                  </p:cNvPr>
                  <p:cNvSpPr>
                    <a:spLocks noChangeAspect="1"/>
                  </p:cNvSpPr>
                  <p:nvPr/>
                </p:nvSpPr>
                <p:spPr>
                  <a:xfrm>
                    <a:off x="8094997" y="2889626"/>
                    <a:ext cx="350379" cy="349801"/>
                  </a:xfrm>
                  <a:prstGeom prst="ellipse">
                    <a:avLst/>
                  </a:prstGeom>
                  <a:noFill/>
                  <a:ln w="25400" cap="flat" cmpd="sng" algn="ctr">
                    <a:solidFill>
                      <a:srgbClr val="282828"/>
                    </a:solidFill>
                    <a:prstDash val="solid"/>
                  </a:ln>
                  <a:effectLst/>
                </p:spPr>
                <p:txBody>
                  <a:bodyPr rtlCol="0" anchor="ctr"/>
                  <a:lstStyle/>
                  <a:p>
                    <a:pPr algn="ctr" defTabSz="342900" fontAlgn="auto">
                      <a:spcBef>
                        <a:spcPts val="0"/>
                      </a:spcBef>
                      <a:spcAft>
                        <a:spcPts val="0"/>
                      </a:spcAft>
                      <a:defRPr/>
                    </a:pPr>
                    <a:endParaRPr lang="en-US" sz="14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308" name="TextBox 307">
                    <a:extLst>
                      <a:ext uri="{FF2B5EF4-FFF2-40B4-BE49-F238E27FC236}">
                        <a16:creationId xmlns:a16="http://schemas.microsoft.com/office/drawing/2014/main" id="{E470DEEB-9CC3-AC7A-BA5C-F3869450B3D1}"/>
                      </a:ext>
                    </a:extLst>
                  </p:cNvPr>
                  <p:cNvSpPr txBox="1"/>
                  <p:nvPr/>
                </p:nvSpPr>
                <p:spPr>
                  <a:xfrm>
                    <a:off x="8023462" y="2979385"/>
                    <a:ext cx="519807" cy="189333"/>
                  </a:xfrm>
                  <a:prstGeom prst="rect">
                    <a:avLst/>
                  </a:prstGeom>
                  <a:noFill/>
                </p:spPr>
                <p:txBody>
                  <a:bodyPr wrap="none" lIns="0" tIns="0" rIns="0" bIns="0" rtlCol="0" anchor="ctr">
                    <a:spAutoFit/>
                  </a:bodyPr>
                  <a:lstStyle/>
                  <a:p>
                    <a:pPr algn="ctr" defTabSz="342900" fontAlgn="auto">
                      <a:spcBef>
                        <a:spcPts val="0"/>
                      </a:spcBef>
                      <a:spcAft>
                        <a:spcPts val="0"/>
                      </a:spcAft>
                      <a:defRPr/>
                    </a:pPr>
                    <a:r>
                      <a:rPr lang="en-GB" sz="1400" b="1" kern="0">
                        <a:solidFill>
                          <a:srgbClr val="282828"/>
                        </a:solidFill>
                        <a:latin typeface="Arial" panose="020B0604020202020204" pitchFamily="34" charset="0"/>
                        <a:ea typeface="ＭＳ Ｐゴシック" charset="0"/>
                        <a:cs typeface="Arial" panose="020B0604020202020204" pitchFamily="34" charset="0"/>
                      </a:rPr>
                      <a:t>SAAS</a:t>
                    </a:r>
                  </a:p>
                </p:txBody>
              </p:sp>
            </p:grpSp>
          </p:grpSp>
          <p:sp>
            <p:nvSpPr>
              <p:cNvPr id="303" name="TextBox 302">
                <a:extLst>
                  <a:ext uri="{FF2B5EF4-FFF2-40B4-BE49-F238E27FC236}">
                    <a16:creationId xmlns:a16="http://schemas.microsoft.com/office/drawing/2014/main" id="{E58FA22A-3D3E-8E4B-3CB9-FFC1BD2B281A}"/>
                  </a:ext>
                </a:extLst>
              </p:cNvPr>
              <p:cNvSpPr txBox="1"/>
              <p:nvPr/>
            </p:nvSpPr>
            <p:spPr>
              <a:xfrm>
                <a:off x="9600981" y="2037495"/>
                <a:ext cx="611375" cy="152349"/>
              </a:xfrm>
              <a:prstGeom prst="rect">
                <a:avLst/>
              </a:prstGeom>
              <a:noFill/>
            </p:spPr>
            <p:txBody>
              <a:bodyPr wrap="none" lIns="0" tIns="0" rIns="0" bIns="0" rtlCol="0" anchor="ctr">
                <a:noAutofit/>
              </a:bodyPr>
              <a:lstStyle/>
              <a:p>
                <a:pPr algn="ctr" defTabSz="457166" fontAlgn="auto">
                  <a:lnSpc>
                    <a:spcPct val="90000"/>
                  </a:lnSpc>
                  <a:spcBef>
                    <a:spcPts val="0"/>
                  </a:spcBef>
                  <a:spcAft>
                    <a:spcPts val="0"/>
                  </a:spcAft>
                  <a:defRPr/>
                </a:pPr>
                <a:r>
                  <a:rPr lang="en-US" sz="1600" kern="0">
                    <a:solidFill>
                      <a:srgbClr val="00BCEB">
                        <a:lumMod val="50000"/>
                      </a:srgbClr>
                    </a:solidFill>
                    <a:latin typeface="Arial" panose="020B0604020202020204" pitchFamily="34" charset="0"/>
                    <a:ea typeface="ＭＳ Ｐゴシック" charset="0"/>
                    <a:cs typeface="Arial" panose="020B0604020202020204" pitchFamily="34" charset="0"/>
                  </a:rPr>
                  <a:t>Cloud</a:t>
                </a:r>
              </a:p>
            </p:txBody>
          </p:sp>
        </p:grpSp>
        <p:sp>
          <p:nvSpPr>
            <p:cNvPr id="293" name="Rounded Rectangle 215">
              <a:extLst>
                <a:ext uri="{FF2B5EF4-FFF2-40B4-BE49-F238E27FC236}">
                  <a16:creationId xmlns:a16="http://schemas.microsoft.com/office/drawing/2014/main" id="{A05B1F57-6B75-1293-6A7D-4633E9A30D77}"/>
                </a:ext>
              </a:extLst>
            </p:cNvPr>
            <p:cNvSpPr/>
            <p:nvPr/>
          </p:nvSpPr>
          <p:spPr>
            <a:xfrm>
              <a:off x="1492247" y="1153784"/>
              <a:ext cx="2299466" cy="546900"/>
            </a:xfrm>
            <a:prstGeom prst="roundRect">
              <a:avLst>
                <a:gd name="adj" fmla="val 21386"/>
              </a:avLst>
            </a:prstGeom>
            <a:solidFill>
              <a:srgbClr val="00BCEB"/>
            </a:solidFill>
            <a:ln w="25400" cap="flat" cmpd="sng" algn="ctr">
              <a:noFill/>
              <a:prstDash val="solid"/>
            </a:ln>
            <a:effectLst/>
          </p:spPr>
          <p:txBody>
            <a:bodyPr lIns="0" tIns="0" rIns="0" bIns="0" rtlCol="0" anchor="ctr"/>
            <a:lstStyle/>
            <a:p>
              <a:pPr marL="7938" algn="ctr" defTabSz="914310" fontAlgn="auto">
                <a:spcBef>
                  <a:spcPts val="0"/>
                </a:spcBef>
                <a:spcAft>
                  <a:spcPts val="0"/>
                </a:spcAft>
                <a:defRPr/>
              </a:pPr>
              <a:r>
                <a:rPr lang="en-US" sz="1600" kern="0">
                  <a:solidFill>
                    <a:srgbClr val="FFFFFF"/>
                  </a:solidFill>
                  <a:latin typeface="Arial" panose="020B0604020202020204" pitchFamily="34" charset="0"/>
                  <a:ea typeface="ＭＳ Ｐゴシック" charset="0"/>
                  <a:cs typeface="Arial" panose="020B0604020202020204" pitchFamily="34" charset="0"/>
                </a:rPr>
                <a:t>SD-Data Center</a:t>
              </a:r>
            </a:p>
            <a:p>
              <a:pPr marL="7938" algn="ctr" defTabSz="914310" fontAlgn="auto">
                <a:spcBef>
                  <a:spcPts val="0"/>
                </a:spcBef>
                <a:spcAft>
                  <a:spcPts val="0"/>
                </a:spcAft>
                <a:defRPr/>
              </a:pPr>
              <a:r>
                <a:rPr lang="en-US" sz="1600" kern="0">
                  <a:solidFill>
                    <a:srgbClr val="FFFFFF"/>
                  </a:solidFill>
                  <a:latin typeface="Arial" panose="020B0604020202020204" pitchFamily="34" charset="0"/>
                  <a:ea typeface="ＭＳ Ｐゴシック" charset="0"/>
                  <a:cs typeface="Arial" panose="020B0604020202020204" pitchFamily="34" charset="0"/>
                </a:rPr>
                <a:t>Hybrid - Multi-Cloud</a:t>
              </a:r>
            </a:p>
          </p:txBody>
        </p:sp>
        <p:grpSp>
          <p:nvGrpSpPr>
            <p:cNvPr id="294" name="Group 293">
              <a:extLst>
                <a:ext uri="{FF2B5EF4-FFF2-40B4-BE49-F238E27FC236}">
                  <a16:creationId xmlns:a16="http://schemas.microsoft.com/office/drawing/2014/main" id="{0DB97198-92A0-698E-A745-AD8CFEDD0789}"/>
                </a:ext>
              </a:extLst>
            </p:cNvPr>
            <p:cNvGrpSpPr/>
            <p:nvPr/>
          </p:nvGrpSpPr>
          <p:grpSpPr>
            <a:xfrm>
              <a:off x="8803447" y="1128443"/>
              <a:ext cx="784523" cy="461093"/>
              <a:chOff x="3038425" y="2311810"/>
              <a:chExt cx="5674664" cy="3497677"/>
            </a:xfrm>
          </p:grpSpPr>
          <p:pic>
            <p:nvPicPr>
              <p:cNvPr id="295" name="Picture 294" descr="A screenshot of a cell phone&#10;&#10;Description generated with high confidence">
                <a:extLst>
                  <a:ext uri="{FF2B5EF4-FFF2-40B4-BE49-F238E27FC236}">
                    <a16:creationId xmlns:a16="http://schemas.microsoft.com/office/drawing/2014/main" id="{10DE9787-3377-5D73-5CD2-FD8507074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3389" y="2311810"/>
                <a:ext cx="2889700" cy="2290508"/>
              </a:xfrm>
              <a:prstGeom prst="rect">
                <a:avLst/>
              </a:prstGeom>
            </p:spPr>
          </p:pic>
          <p:pic>
            <p:nvPicPr>
              <p:cNvPr id="296" name="Picture 295">
                <a:extLst>
                  <a:ext uri="{FF2B5EF4-FFF2-40B4-BE49-F238E27FC236}">
                    <a16:creationId xmlns:a16="http://schemas.microsoft.com/office/drawing/2014/main" id="{20DA379E-A64D-16AF-255E-A9BAB157FB5C}"/>
                  </a:ext>
                </a:extLst>
              </p:cNvPr>
              <p:cNvPicPr>
                <a:picLocks noChangeAspect="1"/>
              </p:cNvPicPr>
              <p:nvPr/>
            </p:nvPicPr>
            <p:blipFill>
              <a:blip r:embed="rId8"/>
              <a:stretch>
                <a:fillRect/>
              </a:stretch>
            </p:blipFill>
            <p:spPr>
              <a:xfrm>
                <a:off x="6670663" y="2808717"/>
                <a:ext cx="1521775" cy="1543827"/>
              </a:xfrm>
              <a:prstGeom prst="rect">
                <a:avLst/>
              </a:prstGeom>
            </p:spPr>
          </p:pic>
          <p:pic>
            <p:nvPicPr>
              <p:cNvPr id="297" name="Picture 296" descr="A screenshot of a cell phone&#10;&#10;Description generated with high confidence">
                <a:extLst>
                  <a:ext uri="{FF2B5EF4-FFF2-40B4-BE49-F238E27FC236}">
                    <a16:creationId xmlns:a16="http://schemas.microsoft.com/office/drawing/2014/main" id="{6FB408EF-9ABD-735B-75D2-12882E339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0910" y="2915397"/>
                <a:ext cx="2889700" cy="2290508"/>
              </a:xfrm>
              <a:prstGeom prst="rect">
                <a:avLst/>
              </a:prstGeom>
            </p:spPr>
          </p:pic>
          <p:pic>
            <p:nvPicPr>
              <p:cNvPr id="298" name="Picture 297">
                <a:extLst>
                  <a:ext uri="{FF2B5EF4-FFF2-40B4-BE49-F238E27FC236}">
                    <a16:creationId xmlns:a16="http://schemas.microsoft.com/office/drawing/2014/main" id="{354013EB-8224-D1B1-117D-1022AC352333}"/>
                  </a:ext>
                </a:extLst>
              </p:cNvPr>
              <p:cNvPicPr>
                <a:picLocks noChangeAspect="1"/>
              </p:cNvPicPr>
              <p:nvPr/>
            </p:nvPicPr>
            <p:blipFill>
              <a:blip r:embed="rId9"/>
              <a:stretch>
                <a:fillRect/>
              </a:stretch>
            </p:blipFill>
            <p:spPr>
              <a:xfrm>
                <a:off x="5302738" y="3375723"/>
                <a:ext cx="1384574" cy="1566160"/>
              </a:xfrm>
              <a:prstGeom prst="rect">
                <a:avLst/>
              </a:prstGeom>
            </p:spPr>
          </p:pic>
          <p:pic>
            <p:nvPicPr>
              <p:cNvPr id="299" name="Picture 298" descr="A screenshot of a cell phone&#10;&#10;Description generated with high confidence">
                <a:extLst>
                  <a:ext uri="{FF2B5EF4-FFF2-40B4-BE49-F238E27FC236}">
                    <a16:creationId xmlns:a16="http://schemas.microsoft.com/office/drawing/2014/main" id="{CDBB1A45-A456-29ED-A14F-842E5A2017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425" y="3518979"/>
                <a:ext cx="2889700" cy="2290508"/>
              </a:xfrm>
              <a:prstGeom prst="rect">
                <a:avLst/>
              </a:prstGeom>
            </p:spPr>
          </p:pic>
          <p:pic>
            <p:nvPicPr>
              <p:cNvPr id="300" name="Picture 299">
                <a:extLst>
                  <a:ext uri="{FF2B5EF4-FFF2-40B4-BE49-F238E27FC236}">
                    <a16:creationId xmlns:a16="http://schemas.microsoft.com/office/drawing/2014/main" id="{D8012FC1-0703-2930-BB03-1D4720B1FD6D}"/>
                  </a:ext>
                </a:extLst>
              </p:cNvPr>
              <p:cNvPicPr>
                <a:picLocks noChangeAspect="1"/>
              </p:cNvPicPr>
              <p:nvPr/>
            </p:nvPicPr>
            <p:blipFill>
              <a:blip r:embed="rId10"/>
              <a:stretch>
                <a:fillRect/>
              </a:stretch>
            </p:blipFill>
            <p:spPr>
              <a:xfrm>
                <a:off x="3346704" y="4060651"/>
                <a:ext cx="2151888" cy="1441947"/>
              </a:xfrm>
              <a:prstGeom prst="rect">
                <a:avLst/>
              </a:prstGeom>
            </p:spPr>
          </p:pic>
        </p:grpSp>
      </p:grpSp>
      <p:sp>
        <p:nvSpPr>
          <p:cNvPr id="316" name="Left-Right Arrow 5">
            <a:extLst>
              <a:ext uri="{FF2B5EF4-FFF2-40B4-BE49-F238E27FC236}">
                <a16:creationId xmlns:a16="http://schemas.microsoft.com/office/drawing/2014/main" id="{CF2ED38F-99C9-AFD4-93B0-5F7C49AD2108}"/>
              </a:ext>
            </a:extLst>
          </p:cNvPr>
          <p:cNvSpPr/>
          <p:nvPr/>
        </p:nvSpPr>
        <p:spPr>
          <a:xfrm>
            <a:off x="473832" y="1718497"/>
            <a:ext cx="11112758" cy="298533"/>
          </a:xfrm>
          <a:prstGeom prst="leftRightArrow">
            <a:avLst>
              <a:gd name="adj1" fmla="val 100000"/>
              <a:gd name="adj2" fmla="val 50000"/>
            </a:avLst>
          </a:prstGeom>
          <a:solidFill>
            <a:srgbClr val="92D050"/>
          </a:solidFill>
          <a:ln w="25400" cap="flat" cmpd="sng" algn="ctr">
            <a:noFill/>
            <a:prstDash val="solid"/>
          </a:ln>
          <a:effectLst/>
        </p:spPr>
        <p:txBody>
          <a:bodyPr rtlCol="0" anchor="ctr"/>
          <a:lstStyle/>
          <a:p>
            <a:pPr algn="ctr" defTabSz="457189"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Open API’s</a:t>
            </a:r>
          </a:p>
        </p:txBody>
      </p:sp>
      <p:sp>
        <p:nvSpPr>
          <p:cNvPr id="317" name="Rectangle: Rounded Corners 1443">
            <a:extLst>
              <a:ext uri="{FF2B5EF4-FFF2-40B4-BE49-F238E27FC236}">
                <a16:creationId xmlns:a16="http://schemas.microsoft.com/office/drawing/2014/main" id="{3E505D7F-9FA7-C78D-1165-60D3677FB56D}"/>
              </a:ext>
            </a:extLst>
          </p:cNvPr>
          <p:cNvSpPr/>
          <p:nvPr/>
        </p:nvSpPr>
        <p:spPr>
          <a:xfrm>
            <a:off x="473831" y="2031459"/>
            <a:ext cx="6677511" cy="3375749"/>
          </a:xfrm>
          <a:prstGeom prst="roundRect">
            <a:avLst>
              <a:gd name="adj" fmla="val 2868"/>
            </a:avLst>
          </a:prstGeom>
          <a:solidFill>
            <a:srgbClr val="282828">
              <a:lumMod val="50000"/>
              <a:lumOff val="50000"/>
            </a:srgbClr>
          </a:solidFill>
          <a:ln w="25400" cap="flat" cmpd="sng" algn="ctr">
            <a:noFill/>
            <a:prstDash val="sysDot"/>
          </a:ln>
          <a:effectLst/>
        </p:spPr>
        <p:txBody>
          <a:bodyPr rtlCol="0" anchor="t"/>
          <a:lstStyle/>
          <a:p>
            <a:pPr algn="ctr" defTabSz="685800" fontAlgn="auto">
              <a:spcBef>
                <a:spcPts val="0"/>
              </a:spcBef>
              <a:spcAft>
                <a:spcPts val="0"/>
              </a:spcAft>
              <a:defRPr/>
            </a:pPr>
            <a:endParaRPr lang="en-US" sz="1350" kern="0">
              <a:solidFill>
                <a:srgbClr val="005073"/>
              </a:solidFill>
              <a:latin typeface="CiscoSansTT ExtraLight"/>
              <a:ea typeface="ＭＳ Ｐゴシック" charset="0"/>
            </a:endParaRPr>
          </a:p>
        </p:txBody>
      </p:sp>
      <p:sp>
        <p:nvSpPr>
          <p:cNvPr id="318" name="Rounded Rectangle 4">
            <a:extLst>
              <a:ext uri="{FF2B5EF4-FFF2-40B4-BE49-F238E27FC236}">
                <a16:creationId xmlns:a16="http://schemas.microsoft.com/office/drawing/2014/main" id="{9E129B4F-480B-9F4E-FFEE-83AA8798C076}"/>
              </a:ext>
            </a:extLst>
          </p:cNvPr>
          <p:cNvSpPr/>
          <p:nvPr/>
        </p:nvSpPr>
        <p:spPr bwMode="auto">
          <a:xfrm>
            <a:off x="3860925" y="2309122"/>
            <a:ext cx="3193185" cy="3017520"/>
          </a:xfrm>
          <a:prstGeom prst="roundRect">
            <a:avLst>
              <a:gd name="adj" fmla="val 2968"/>
            </a:avLst>
          </a:prstGeom>
          <a:solidFill>
            <a:srgbClr val="FFFFFF">
              <a:lumMod val="85000"/>
            </a:srgbClr>
          </a:solidFill>
          <a:ln w="12700" cap="flat">
            <a:noFill/>
            <a:miter lim="800000"/>
            <a:headEnd type="none" w="med" len="med"/>
            <a:tailEnd type="none" w="med" len="med"/>
          </a:ln>
        </p:spPr>
        <p:txBody>
          <a:bodyPr lIns="91440" tIns="45720" rIns="91440" bIns="45720" rtlCol="0" anchor="ctr"/>
          <a:lstStyle/>
          <a:p>
            <a:pPr algn="ctr" defTabSz="514313" fontAlgn="auto">
              <a:spcBef>
                <a:spcPts val="0"/>
              </a:spcBef>
              <a:spcAft>
                <a:spcPts val="0"/>
              </a:spcAft>
              <a:defRPr/>
            </a:pPr>
            <a:endParaRPr lang="en-US" sz="1600" kern="0" err="1">
              <a:latin typeface="Arial" panose="020B0604020202020204" pitchFamily="34" charset="0"/>
              <a:ea typeface="Arial" pitchFamily="-107" charset="0"/>
              <a:cs typeface="Arial" panose="020B0604020202020204" pitchFamily="34" charset="0"/>
              <a:sym typeface="Arial" pitchFamily="-107" charset="0"/>
            </a:endParaRPr>
          </a:p>
        </p:txBody>
      </p:sp>
      <p:sp>
        <p:nvSpPr>
          <p:cNvPr id="319" name="Rounded Rectangle 218">
            <a:extLst>
              <a:ext uri="{FF2B5EF4-FFF2-40B4-BE49-F238E27FC236}">
                <a16:creationId xmlns:a16="http://schemas.microsoft.com/office/drawing/2014/main" id="{16733536-D881-6FF3-D3A3-A2ABE51023C5}"/>
              </a:ext>
            </a:extLst>
          </p:cNvPr>
          <p:cNvSpPr/>
          <p:nvPr/>
        </p:nvSpPr>
        <p:spPr>
          <a:xfrm>
            <a:off x="3903086" y="2691935"/>
            <a:ext cx="3115637" cy="291114"/>
          </a:xfrm>
          <a:prstGeom prst="roundRect">
            <a:avLst>
              <a:gd name="adj" fmla="val 50000"/>
            </a:avLst>
          </a:prstGeom>
          <a:solidFill>
            <a:srgbClr val="00B0F0"/>
          </a:solidFill>
          <a:ln w="25400" cap="flat" cmpd="sng" algn="ctr">
            <a:noFill/>
            <a:prstDash val="solid"/>
          </a:ln>
          <a:effectLst/>
        </p:spPr>
        <p:txBody>
          <a:bodyPr rtlCol="0" anchor="ctr"/>
          <a:lstStyle/>
          <a:p>
            <a:pPr marL="7938" algn="ctr" defTabSz="914310" fontAlgn="auto">
              <a:spcBef>
                <a:spcPts val="0"/>
              </a:spcBef>
              <a:spcAft>
                <a:spcPts val="0"/>
              </a:spcAft>
            </a:pPr>
            <a:r>
              <a:rPr lang="en-US" sz="1600" kern="0">
                <a:latin typeface="Arial" panose="020B0604020202020204" pitchFamily="34" charset="0"/>
                <a:ea typeface="ＭＳ Ｐゴシック" charset="0"/>
                <a:cs typeface="Arial" panose="020B0604020202020204" pitchFamily="34" charset="0"/>
              </a:rPr>
              <a:t>P5G Controller </a:t>
            </a:r>
          </a:p>
        </p:txBody>
      </p:sp>
      <p:grpSp>
        <p:nvGrpSpPr>
          <p:cNvPr id="322" name="Group 321">
            <a:extLst>
              <a:ext uri="{FF2B5EF4-FFF2-40B4-BE49-F238E27FC236}">
                <a16:creationId xmlns:a16="http://schemas.microsoft.com/office/drawing/2014/main" id="{A44CE470-FB8A-3566-28DD-CFF4F77C2986}"/>
              </a:ext>
            </a:extLst>
          </p:cNvPr>
          <p:cNvGrpSpPr/>
          <p:nvPr/>
        </p:nvGrpSpPr>
        <p:grpSpPr>
          <a:xfrm>
            <a:off x="5236911" y="4753462"/>
            <a:ext cx="314490" cy="464779"/>
            <a:chOff x="5891958" y="4600969"/>
            <a:chExt cx="393192" cy="619705"/>
          </a:xfrm>
        </p:grpSpPr>
        <p:pic>
          <p:nvPicPr>
            <p:cNvPr id="326" name="Picture 325">
              <a:extLst>
                <a:ext uri="{FF2B5EF4-FFF2-40B4-BE49-F238E27FC236}">
                  <a16:creationId xmlns:a16="http://schemas.microsoft.com/office/drawing/2014/main" id="{805E1EA8-AD54-EBAA-E8F8-CEFBDE49D39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891958" y="4600969"/>
              <a:ext cx="393192" cy="393192"/>
            </a:xfrm>
            <a:prstGeom prst="rect">
              <a:avLst/>
            </a:prstGeom>
          </p:spPr>
        </p:pic>
        <p:sp>
          <p:nvSpPr>
            <p:cNvPr id="327" name="TextBox 326">
              <a:extLst>
                <a:ext uri="{FF2B5EF4-FFF2-40B4-BE49-F238E27FC236}">
                  <a16:creationId xmlns:a16="http://schemas.microsoft.com/office/drawing/2014/main" id="{815873FB-37E2-A49F-9CE9-3CBC9055DAE0}"/>
                </a:ext>
              </a:extLst>
            </p:cNvPr>
            <p:cNvSpPr txBox="1"/>
            <p:nvPr/>
          </p:nvSpPr>
          <p:spPr>
            <a:xfrm>
              <a:off x="5951394"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CBRS</a:t>
              </a:r>
            </a:p>
          </p:txBody>
        </p:sp>
      </p:grpSp>
      <p:sp>
        <p:nvSpPr>
          <p:cNvPr id="330" name="Round Same Side Corner Rectangle 140">
            <a:extLst>
              <a:ext uri="{FF2B5EF4-FFF2-40B4-BE49-F238E27FC236}">
                <a16:creationId xmlns:a16="http://schemas.microsoft.com/office/drawing/2014/main" id="{63840C84-700D-8633-5EDA-A30B1BA9460E}"/>
              </a:ext>
            </a:extLst>
          </p:cNvPr>
          <p:cNvSpPr/>
          <p:nvPr/>
        </p:nvSpPr>
        <p:spPr>
          <a:xfrm rot="10800000">
            <a:off x="3944271" y="3641201"/>
            <a:ext cx="1227776" cy="1027387"/>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335" name="Rounded Rectangle 215">
            <a:extLst>
              <a:ext uri="{FF2B5EF4-FFF2-40B4-BE49-F238E27FC236}">
                <a16:creationId xmlns:a16="http://schemas.microsoft.com/office/drawing/2014/main" id="{7325BF39-9CF4-3411-7F8E-5C0C3542B2A0}"/>
              </a:ext>
            </a:extLst>
          </p:cNvPr>
          <p:cNvSpPr/>
          <p:nvPr/>
        </p:nvSpPr>
        <p:spPr>
          <a:xfrm>
            <a:off x="3947095" y="3010598"/>
            <a:ext cx="1255731" cy="731520"/>
          </a:xfrm>
          <a:prstGeom prst="roundRect">
            <a:avLst>
              <a:gd name="adj" fmla="val 21386"/>
            </a:avLst>
          </a:prstGeom>
          <a:solidFill>
            <a:srgbClr val="00BCEB"/>
          </a:solidFill>
          <a:ln w="25400" cap="flat" cmpd="sng" algn="ctr">
            <a:noFill/>
            <a:prstDash val="solid"/>
          </a:ln>
          <a:effectLst/>
        </p:spPr>
        <p:txBody>
          <a:bodyPr lIns="0" tIns="0" rIns="0" bIns="0" rtlCol="0" anchor="t"/>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Packet Core</a:t>
            </a:r>
          </a:p>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EPC / 5GC</a:t>
            </a:r>
          </a:p>
        </p:txBody>
      </p:sp>
      <p:sp>
        <p:nvSpPr>
          <p:cNvPr id="358" name="Round Same Side Corner Rectangle 140">
            <a:extLst>
              <a:ext uri="{FF2B5EF4-FFF2-40B4-BE49-F238E27FC236}">
                <a16:creationId xmlns:a16="http://schemas.microsoft.com/office/drawing/2014/main" id="{729556CE-3936-9744-93AF-17B3BDD566F3}"/>
              </a:ext>
            </a:extLst>
          </p:cNvPr>
          <p:cNvSpPr/>
          <p:nvPr/>
        </p:nvSpPr>
        <p:spPr>
          <a:xfrm rot="10800000">
            <a:off x="5653399" y="3614196"/>
            <a:ext cx="1291416" cy="1068004"/>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363" name="Rounded Rectangle 215">
            <a:extLst>
              <a:ext uri="{FF2B5EF4-FFF2-40B4-BE49-F238E27FC236}">
                <a16:creationId xmlns:a16="http://schemas.microsoft.com/office/drawing/2014/main" id="{D5203014-C32C-B4BE-DA96-DF1EA9AA4270}"/>
              </a:ext>
            </a:extLst>
          </p:cNvPr>
          <p:cNvSpPr/>
          <p:nvPr/>
        </p:nvSpPr>
        <p:spPr>
          <a:xfrm>
            <a:off x="5649726" y="3010598"/>
            <a:ext cx="1319107" cy="731520"/>
          </a:xfrm>
          <a:prstGeom prst="roundRect">
            <a:avLst>
              <a:gd name="adj" fmla="val 21386"/>
            </a:avLst>
          </a:prstGeom>
          <a:solidFill>
            <a:srgbClr val="00BCEB"/>
          </a:solidFill>
          <a:ln w="25400" cap="flat" cmpd="sng" algn="ctr">
            <a:noFill/>
            <a:prstDash val="solid"/>
          </a:ln>
          <a:effectLst/>
        </p:spPr>
        <p:txBody>
          <a:bodyPr lIns="0" tIns="0" rIns="0" bIns="0" rtlCol="0" anchor="t"/>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Backhaul</a:t>
            </a:r>
          </a:p>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RAN</a:t>
            </a:r>
          </a:p>
        </p:txBody>
      </p:sp>
      <p:cxnSp>
        <p:nvCxnSpPr>
          <p:cNvPr id="392" name="Straight Connector 391">
            <a:extLst>
              <a:ext uri="{FF2B5EF4-FFF2-40B4-BE49-F238E27FC236}">
                <a16:creationId xmlns:a16="http://schemas.microsoft.com/office/drawing/2014/main" id="{2C43011D-2F81-1B23-47B6-283CF3265B43}"/>
              </a:ext>
            </a:extLst>
          </p:cNvPr>
          <p:cNvCxnSpPr>
            <a:cxnSpLocks/>
            <a:stCxn id="387" idx="6"/>
            <a:endCxn id="390" idx="2"/>
          </p:cNvCxnSpPr>
          <p:nvPr/>
        </p:nvCxnSpPr>
        <p:spPr bwMode="auto">
          <a:xfrm>
            <a:off x="4926849" y="3912294"/>
            <a:ext cx="830574" cy="0"/>
          </a:xfrm>
          <a:prstGeom prst="line">
            <a:avLst/>
          </a:prstGeom>
          <a:solidFill>
            <a:srgbClr val="0183B7"/>
          </a:solidFill>
          <a:ln w="57150" cap="rnd" cmpd="sng" algn="ctr">
            <a:solidFill>
              <a:srgbClr val="005073"/>
            </a:solidFill>
            <a:prstDash val="solid"/>
            <a:round/>
            <a:headEnd type="none" w="med" len="med"/>
            <a:tailEnd type="none" w="med" len="med"/>
          </a:ln>
          <a:effectLst/>
        </p:spPr>
      </p:cxnSp>
      <p:sp>
        <p:nvSpPr>
          <p:cNvPr id="394" name="Rounded Rectangle 253">
            <a:extLst>
              <a:ext uri="{FF2B5EF4-FFF2-40B4-BE49-F238E27FC236}">
                <a16:creationId xmlns:a16="http://schemas.microsoft.com/office/drawing/2014/main" id="{6172D159-63B3-2526-31C4-1349AC34F319}"/>
              </a:ext>
            </a:extLst>
          </p:cNvPr>
          <p:cNvSpPr/>
          <p:nvPr/>
        </p:nvSpPr>
        <p:spPr>
          <a:xfrm>
            <a:off x="5760419" y="4400466"/>
            <a:ext cx="1204771" cy="260906"/>
          </a:xfrm>
          <a:prstGeom prst="roundRect">
            <a:avLst>
              <a:gd name="adj" fmla="val 50000"/>
            </a:avLst>
          </a:prstGeom>
          <a:solidFill>
            <a:srgbClr val="6EBE4A">
              <a:alpha val="68000"/>
            </a:srgbClr>
          </a:solidFill>
          <a:ln w="25400" cap="flat" cmpd="sng" algn="ctr">
            <a:noFill/>
            <a:prstDash val="solid"/>
          </a:ln>
          <a:effectLst/>
        </p:spPr>
        <p:txBody>
          <a:bodyPr lIns="0" tIns="0" rIns="0" bIns="0" rtlCol="0" anchor="ctr"/>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MEC / UPF</a:t>
            </a:r>
          </a:p>
        </p:txBody>
      </p:sp>
      <p:sp>
        <p:nvSpPr>
          <p:cNvPr id="395" name="Rounded Rectangle 4">
            <a:extLst>
              <a:ext uri="{FF2B5EF4-FFF2-40B4-BE49-F238E27FC236}">
                <a16:creationId xmlns:a16="http://schemas.microsoft.com/office/drawing/2014/main" id="{90E49C94-3B2F-968E-3908-AE2E2B83CC31}"/>
              </a:ext>
            </a:extLst>
          </p:cNvPr>
          <p:cNvSpPr/>
          <p:nvPr/>
        </p:nvSpPr>
        <p:spPr bwMode="auto">
          <a:xfrm>
            <a:off x="585799" y="2309122"/>
            <a:ext cx="3243637" cy="3017520"/>
          </a:xfrm>
          <a:prstGeom prst="roundRect">
            <a:avLst>
              <a:gd name="adj" fmla="val 2968"/>
            </a:avLst>
          </a:prstGeom>
          <a:solidFill>
            <a:srgbClr val="FFFFFF">
              <a:lumMod val="85000"/>
            </a:srgbClr>
          </a:solidFill>
          <a:ln w="12700" cap="flat">
            <a:noFill/>
            <a:miter lim="800000"/>
            <a:headEnd type="none" w="med" len="med"/>
            <a:tailEnd type="none" w="med" len="med"/>
          </a:ln>
        </p:spPr>
        <p:txBody>
          <a:bodyPr lIns="91440" tIns="45720" rIns="91440" bIns="45720" rtlCol="0" anchor="ctr"/>
          <a:lstStyle/>
          <a:p>
            <a:pPr algn="ctr" defTabSz="514313" fontAlgn="auto">
              <a:spcBef>
                <a:spcPts val="0"/>
              </a:spcBef>
              <a:spcAft>
                <a:spcPts val="0"/>
              </a:spcAft>
              <a:defRPr/>
            </a:pPr>
            <a:endParaRPr lang="en-US" sz="1600" kern="0" err="1">
              <a:latin typeface="Arial" panose="020B0604020202020204" pitchFamily="34" charset="0"/>
              <a:ea typeface="Arial" pitchFamily="-107" charset="0"/>
              <a:cs typeface="Arial" panose="020B0604020202020204" pitchFamily="34" charset="0"/>
              <a:sym typeface="Arial" pitchFamily="-107" charset="0"/>
            </a:endParaRPr>
          </a:p>
        </p:txBody>
      </p:sp>
      <p:sp>
        <p:nvSpPr>
          <p:cNvPr id="397" name="Round Same Side Corner Rectangle 140">
            <a:extLst>
              <a:ext uri="{FF2B5EF4-FFF2-40B4-BE49-F238E27FC236}">
                <a16:creationId xmlns:a16="http://schemas.microsoft.com/office/drawing/2014/main" id="{3F5FE08C-835C-B051-09AA-DB25D63094D7}"/>
              </a:ext>
            </a:extLst>
          </p:cNvPr>
          <p:cNvSpPr/>
          <p:nvPr/>
        </p:nvSpPr>
        <p:spPr>
          <a:xfrm rot="10800000">
            <a:off x="2473961" y="3512724"/>
            <a:ext cx="1315412" cy="1157931"/>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nvGrpSpPr>
          <p:cNvPr id="398" name="Group 397">
            <a:extLst>
              <a:ext uri="{FF2B5EF4-FFF2-40B4-BE49-F238E27FC236}">
                <a16:creationId xmlns:a16="http://schemas.microsoft.com/office/drawing/2014/main" id="{81D1E6E0-E2AA-3A13-A54F-ADAC0D93B283}"/>
              </a:ext>
            </a:extLst>
          </p:cNvPr>
          <p:cNvGrpSpPr>
            <a:grpSpLocks noChangeAspect="1"/>
          </p:cNvGrpSpPr>
          <p:nvPr/>
        </p:nvGrpSpPr>
        <p:grpSpPr>
          <a:xfrm>
            <a:off x="2667125" y="4005940"/>
            <a:ext cx="1104676" cy="633396"/>
            <a:chOff x="836085" y="1496592"/>
            <a:chExt cx="538984" cy="266991"/>
          </a:xfrm>
        </p:grpSpPr>
        <p:sp>
          <p:nvSpPr>
            <p:cNvPr id="399" name="Freeform 751">
              <a:extLst>
                <a:ext uri="{FF2B5EF4-FFF2-40B4-BE49-F238E27FC236}">
                  <a16:creationId xmlns:a16="http://schemas.microsoft.com/office/drawing/2014/main" id="{A7C4F9C0-5003-F454-A6ED-86DD068D69D5}"/>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400" name="Freeform 752">
              <a:extLst>
                <a:ext uri="{FF2B5EF4-FFF2-40B4-BE49-F238E27FC236}">
                  <a16:creationId xmlns:a16="http://schemas.microsoft.com/office/drawing/2014/main" id="{3B4BF218-7C3E-B9FF-3893-B98C1145068C}"/>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401" name="Freeform 753">
              <a:extLst>
                <a:ext uri="{FF2B5EF4-FFF2-40B4-BE49-F238E27FC236}">
                  <a16:creationId xmlns:a16="http://schemas.microsoft.com/office/drawing/2014/main" id="{4CCDBE67-557C-AF87-D723-F5A3EA654C62}"/>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grpSp>
      <p:sp>
        <p:nvSpPr>
          <p:cNvPr id="402" name="Rounded Rectangle 215">
            <a:extLst>
              <a:ext uri="{FF2B5EF4-FFF2-40B4-BE49-F238E27FC236}">
                <a16:creationId xmlns:a16="http://schemas.microsoft.com/office/drawing/2014/main" id="{FECE7C94-17A9-BAC5-5B4F-2B7B81B23925}"/>
              </a:ext>
            </a:extLst>
          </p:cNvPr>
          <p:cNvSpPr/>
          <p:nvPr/>
        </p:nvSpPr>
        <p:spPr>
          <a:xfrm>
            <a:off x="2258635" y="3010598"/>
            <a:ext cx="1564355" cy="731520"/>
          </a:xfrm>
          <a:prstGeom prst="roundRect">
            <a:avLst>
              <a:gd name="adj" fmla="val 21386"/>
            </a:avLst>
          </a:prstGeom>
          <a:solidFill>
            <a:srgbClr val="00BCEB"/>
          </a:solidFill>
          <a:ln w="25400" cap="flat" cmpd="sng" algn="ctr">
            <a:noFill/>
            <a:prstDash val="solid"/>
          </a:ln>
          <a:effectLst/>
        </p:spPr>
        <p:txBody>
          <a:bodyPr lIns="0" tIns="0" rIns="0" bIns="0" rtlCol="0" anchor="t"/>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SD-WAN</a:t>
            </a:r>
          </a:p>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MPLS / Optic / DIA</a:t>
            </a:r>
          </a:p>
        </p:txBody>
      </p:sp>
      <p:grpSp>
        <p:nvGrpSpPr>
          <p:cNvPr id="403" name="Group 402">
            <a:extLst>
              <a:ext uri="{FF2B5EF4-FFF2-40B4-BE49-F238E27FC236}">
                <a16:creationId xmlns:a16="http://schemas.microsoft.com/office/drawing/2014/main" id="{2A4E9BDD-046D-37CA-CF72-B4B214237AD9}"/>
              </a:ext>
            </a:extLst>
          </p:cNvPr>
          <p:cNvGrpSpPr/>
          <p:nvPr/>
        </p:nvGrpSpPr>
        <p:grpSpPr>
          <a:xfrm>
            <a:off x="3162691" y="4263792"/>
            <a:ext cx="340113" cy="321069"/>
            <a:chOff x="3048950" y="2123070"/>
            <a:chExt cx="1110671" cy="601128"/>
          </a:xfrm>
        </p:grpSpPr>
        <p:grpSp>
          <p:nvGrpSpPr>
            <p:cNvPr id="404" name="Group 403">
              <a:extLst>
                <a:ext uri="{FF2B5EF4-FFF2-40B4-BE49-F238E27FC236}">
                  <a16:creationId xmlns:a16="http://schemas.microsoft.com/office/drawing/2014/main" id="{C149D113-5277-2262-9A18-0B2E51B29E71}"/>
                </a:ext>
              </a:extLst>
            </p:cNvPr>
            <p:cNvGrpSpPr/>
            <p:nvPr/>
          </p:nvGrpSpPr>
          <p:grpSpPr>
            <a:xfrm>
              <a:off x="3048950" y="2123070"/>
              <a:ext cx="1110671" cy="177817"/>
              <a:chOff x="6933870" y="2328202"/>
              <a:chExt cx="833003" cy="133363"/>
            </a:xfrm>
          </p:grpSpPr>
          <p:sp>
            <p:nvSpPr>
              <p:cNvPr id="419" name="Freeform 290">
                <a:extLst>
                  <a:ext uri="{FF2B5EF4-FFF2-40B4-BE49-F238E27FC236}">
                    <a16:creationId xmlns:a16="http://schemas.microsoft.com/office/drawing/2014/main" id="{9D7F8E8E-FDF3-FEE3-B9D9-6DFBD25BF851}"/>
                  </a:ext>
                </a:extLst>
              </p:cNvPr>
              <p:cNvSpPr>
                <a:spLocks/>
              </p:cNvSpPr>
              <p:nvPr/>
            </p:nvSpPr>
            <p:spPr bwMode="auto">
              <a:xfrm>
                <a:off x="6933870" y="2328202"/>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0" name="Line 291">
                <a:extLst>
                  <a:ext uri="{FF2B5EF4-FFF2-40B4-BE49-F238E27FC236}">
                    <a16:creationId xmlns:a16="http://schemas.microsoft.com/office/drawing/2014/main" id="{00D009CC-4A65-7B71-ECA4-AB99B98F3AFD}"/>
                  </a:ext>
                </a:extLst>
              </p:cNvPr>
              <p:cNvSpPr>
                <a:spLocks noChangeShapeType="1"/>
              </p:cNvSpPr>
              <p:nvPr/>
            </p:nvSpPr>
            <p:spPr bwMode="auto">
              <a:xfrm flipV="1">
                <a:off x="6972854"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1" name="Line 292">
                <a:extLst>
                  <a:ext uri="{FF2B5EF4-FFF2-40B4-BE49-F238E27FC236}">
                    <a16:creationId xmlns:a16="http://schemas.microsoft.com/office/drawing/2014/main" id="{A69CF645-0CE3-70D0-5862-7EA3FBFC2D30}"/>
                  </a:ext>
                </a:extLst>
              </p:cNvPr>
              <p:cNvSpPr>
                <a:spLocks noChangeShapeType="1"/>
              </p:cNvSpPr>
              <p:nvPr/>
            </p:nvSpPr>
            <p:spPr bwMode="auto">
              <a:xfrm flipV="1">
                <a:off x="7011836"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2" name="Line 293">
                <a:extLst>
                  <a:ext uri="{FF2B5EF4-FFF2-40B4-BE49-F238E27FC236}">
                    <a16:creationId xmlns:a16="http://schemas.microsoft.com/office/drawing/2014/main" id="{69C94966-B507-FFAF-9458-142D8AF72B48}"/>
                  </a:ext>
                </a:extLst>
              </p:cNvPr>
              <p:cNvSpPr>
                <a:spLocks noChangeShapeType="1"/>
              </p:cNvSpPr>
              <p:nvPr/>
            </p:nvSpPr>
            <p:spPr bwMode="auto">
              <a:xfrm flipV="1">
                <a:off x="7052870"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3" name="Line 294">
                <a:extLst>
                  <a:ext uri="{FF2B5EF4-FFF2-40B4-BE49-F238E27FC236}">
                    <a16:creationId xmlns:a16="http://schemas.microsoft.com/office/drawing/2014/main" id="{9428B434-FD3C-D59D-51D0-FE6E900C4876}"/>
                  </a:ext>
                </a:extLst>
              </p:cNvPr>
              <p:cNvSpPr>
                <a:spLocks noChangeShapeType="1"/>
              </p:cNvSpPr>
              <p:nvPr/>
            </p:nvSpPr>
            <p:spPr bwMode="auto">
              <a:xfrm flipV="1">
                <a:off x="7089802"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4" name="Line 295">
                <a:extLst>
                  <a:ext uri="{FF2B5EF4-FFF2-40B4-BE49-F238E27FC236}">
                    <a16:creationId xmlns:a16="http://schemas.microsoft.com/office/drawing/2014/main" id="{BD937A30-70A6-A5A6-A450-24169BD61064}"/>
                  </a:ext>
                </a:extLst>
              </p:cNvPr>
              <p:cNvSpPr>
                <a:spLocks noChangeShapeType="1"/>
              </p:cNvSpPr>
              <p:nvPr/>
            </p:nvSpPr>
            <p:spPr bwMode="auto">
              <a:xfrm flipV="1">
                <a:off x="7128785"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405" name="Group 404">
              <a:extLst>
                <a:ext uri="{FF2B5EF4-FFF2-40B4-BE49-F238E27FC236}">
                  <a16:creationId xmlns:a16="http://schemas.microsoft.com/office/drawing/2014/main" id="{CEDA576C-EBC8-03F6-4ED0-5AC6C4546605}"/>
                </a:ext>
              </a:extLst>
            </p:cNvPr>
            <p:cNvGrpSpPr/>
            <p:nvPr/>
          </p:nvGrpSpPr>
          <p:grpSpPr>
            <a:xfrm>
              <a:off x="3048950" y="2546381"/>
              <a:ext cx="1110671" cy="177817"/>
              <a:chOff x="6933870" y="2627755"/>
              <a:chExt cx="833003" cy="133363"/>
            </a:xfrm>
          </p:grpSpPr>
          <p:sp>
            <p:nvSpPr>
              <p:cNvPr id="413" name="Freeform 296">
                <a:extLst>
                  <a:ext uri="{FF2B5EF4-FFF2-40B4-BE49-F238E27FC236}">
                    <a16:creationId xmlns:a16="http://schemas.microsoft.com/office/drawing/2014/main" id="{CEA4A6EC-8341-FD94-9852-DBFC19DD0284}"/>
                  </a:ext>
                </a:extLst>
              </p:cNvPr>
              <p:cNvSpPr>
                <a:spLocks/>
              </p:cNvSpPr>
              <p:nvPr/>
            </p:nvSpPr>
            <p:spPr bwMode="auto">
              <a:xfrm>
                <a:off x="6933870" y="2627755"/>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BA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4" name="Line 297">
                <a:extLst>
                  <a:ext uri="{FF2B5EF4-FFF2-40B4-BE49-F238E27FC236}">
                    <a16:creationId xmlns:a16="http://schemas.microsoft.com/office/drawing/2014/main" id="{2935203B-64FC-712A-7C9F-959C5F184DDD}"/>
                  </a:ext>
                </a:extLst>
              </p:cNvPr>
              <p:cNvSpPr>
                <a:spLocks noChangeShapeType="1"/>
              </p:cNvSpPr>
              <p:nvPr/>
            </p:nvSpPr>
            <p:spPr bwMode="auto">
              <a:xfrm flipV="1">
                <a:off x="6972854"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5" name="Line 298">
                <a:extLst>
                  <a:ext uri="{FF2B5EF4-FFF2-40B4-BE49-F238E27FC236}">
                    <a16:creationId xmlns:a16="http://schemas.microsoft.com/office/drawing/2014/main" id="{9612C718-078B-AFFE-10A2-1DF1040286F2}"/>
                  </a:ext>
                </a:extLst>
              </p:cNvPr>
              <p:cNvSpPr>
                <a:spLocks noChangeShapeType="1"/>
              </p:cNvSpPr>
              <p:nvPr/>
            </p:nvSpPr>
            <p:spPr bwMode="auto">
              <a:xfrm flipV="1">
                <a:off x="7011836"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6" name="Line 299">
                <a:extLst>
                  <a:ext uri="{FF2B5EF4-FFF2-40B4-BE49-F238E27FC236}">
                    <a16:creationId xmlns:a16="http://schemas.microsoft.com/office/drawing/2014/main" id="{17CDFF81-C759-237C-2F07-DEC3705EF3DD}"/>
                  </a:ext>
                </a:extLst>
              </p:cNvPr>
              <p:cNvSpPr>
                <a:spLocks noChangeShapeType="1"/>
              </p:cNvSpPr>
              <p:nvPr/>
            </p:nvSpPr>
            <p:spPr bwMode="auto">
              <a:xfrm flipV="1">
                <a:off x="7052870"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7" name="Line 300">
                <a:extLst>
                  <a:ext uri="{FF2B5EF4-FFF2-40B4-BE49-F238E27FC236}">
                    <a16:creationId xmlns:a16="http://schemas.microsoft.com/office/drawing/2014/main" id="{272529F4-9D05-769D-83E1-8878553E33AA}"/>
                  </a:ext>
                </a:extLst>
              </p:cNvPr>
              <p:cNvSpPr>
                <a:spLocks noChangeShapeType="1"/>
              </p:cNvSpPr>
              <p:nvPr/>
            </p:nvSpPr>
            <p:spPr bwMode="auto">
              <a:xfrm flipV="1">
                <a:off x="7089802"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8" name="Line 301">
                <a:extLst>
                  <a:ext uri="{FF2B5EF4-FFF2-40B4-BE49-F238E27FC236}">
                    <a16:creationId xmlns:a16="http://schemas.microsoft.com/office/drawing/2014/main" id="{654D2406-A447-D4E1-2C8A-35E9B8486E46}"/>
                  </a:ext>
                </a:extLst>
              </p:cNvPr>
              <p:cNvSpPr>
                <a:spLocks noChangeShapeType="1"/>
              </p:cNvSpPr>
              <p:nvPr/>
            </p:nvSpPr>
            <p:spPr bwMode="auto">
              <a:xfrm flipV="1">
                <a:off x="7128785"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406" name="Group 405">
              <a:extLst>
                <a:ext uri="{FF2B5EF4-FFF2-40B4-BE49-F238E27FC236}">
                  <a16:creationId xmlns:a16="http://schemas.microsoft.com/office/drawing/2014/main" id="{049EC9AA-4B12-7A64-1F40-76F653E75465}"/>
                </a:ext>
              </a:extLst>
            </p:cNvPr>
            <p:cNvGrpSpPr/>
            <p:nvPr/>
          </p:nvGrpSpPr>
          <p:grpSpPr>
            <a:xfrm>
              <a:off x="3048950" y="2334725"/>
              <a:ext cx="1110671" cy="177817"/>
              <a:chOff x="6933870" y="2480030"/>
              <a:chExt cx="833003" cy="133363"/>
            </a:xfrm>
          </p:grpSpPr>
          <p:sp>
            <p:nvSpPr>
              <p:cNvPr id="407" name="Freeform 302">
                <a:extLst>
                  <a:ext uri="{FF2B5EF4-FFF2-40B4-BE49-F238E27FC236}">
                    <a16:creationId xmlns:a16="http://schemas.microsoft.com/office/drawing/2014/main" id="{D1A1EE53-269C-0F97-F3FF-68F6E529C1B8}"/>
                  </a:ext>
                </a:extLst>
              </p:cNvPr>
              <p:cNvSpPr>
                <a:spLocks/>
              </p:cNvSpPr>
              <p:nvPr/>
            </p:nvSpPr>
            <p:spPr bwMode="auto">
              <a:xfrm>
                <a:off x="6933870" y="2480030"/>
                <a:ext cx="833003" cy="133363"/>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08" name="Line 303">
                <a:extLst>
                  <a:ext uri="{FF2B5EF4-FFF2-40B4-BE49-F238E27FC236}">
                    <a16:creationId xmlns:a16="http://schemas.microsoft.com/office/drawing/2014/main" id="{D9BFDD19-9371-1897-C840-407873B9F0A5}"/>
                  </a:ext>
                </a:extLst>
              </p:cNvPr>
              <p:cNvSpPr>
                <a:spLocks noChangeShapeType="1"/>
              </p:cNvSpPr>
              <p:nvPr/>
            </p:nvSpPr>
            <p:spPr bwMode="auto">
              <a:xfrm flipV="1">
                <a:off x="6972854"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09" name="Line 304">
                <a:extLst>
                  <a:ext uri="{FF2B5EF4-FFF2-40B4-BE49-F238E27FC236}">
                    <a16:creationId xmlns:a16="http://schemas.microsoft.com/office/drawing/2014/main" id="{9CE3AF1F-0C6E-3F6B-09A5-767D87540318}"/>
                  </a:ext>
                </a:extLst>
              </p:cNvPr>
              <p:cNvSpPr>
                <a:spLocks noChangeShapeType="1"/>
              </p:cNvSpPr>
              <p:nvPr/>
            </p:nvSpPr>
            <p:spPr bwMode="auto">
              <a:xfrm flipV="1">
                <a:off x="7011836"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0" name="Line 305">
                <a:extLst>
                  <a:ext uri="{FF2B5EF4-FFF2-40B4-BE49-F238E27FC236}">
                    <a16:creationId xmlns:a16="http://schemas.microsoft.com/office/drawing/2014/main" id="{31381383-E6A3-E96C-D304-BB067EAE38FE}"/>
                  </a:ext>
                </a:extLst>
              </p:cNvPr>
              <p:cNvSpPr>
                <a:spLocks noChangeShapeType="1"/>
              </p:cNvSpPr>
              <p:nvPr/>
            </p:nvSpPr>
            <p:spPr bwMode="auto">
              <a:xfrm flipV="1">
                <a:off x="7052870"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1" name="Line 306">
                <a:extLst>
                  <a:ext uri="{FF2B5EF4-FFF2-40B4-BE49-F238E27FC236}">
                    <a16:creationId xmlns:a16="http://schemas.microsoft.com/office/drawing/2014/main" id="{2CA17396-3146-6E9A-E7D5-53E36E2E0ED7}"/>
                  </a:ext>
                </a:extLst>
              </p:cNvPr>
              <p:cNvSpPr>
                <a:spLocks noChangeShapeType="1"/>
              </p:cNvSpPr>
              <p:nvPr/>
            </p:nvSpPr>
            <p:spPr bwMode="auto">
              <a:xfrm flipV="1">
                <a:off x="7089802"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12" name="Line 307">
                <a:extLst>
                  <a:ext uri="{FF2B5EF4-FFF2-40B4-BE49-F238E27FC236}">
                    <a16:creationId xmlns:a16="http://schemas.microsoft.com/office/drawing/2014/main" id="{8E89C904-2169-5503-7FCD-CA0D116437D2}"/>
                  </a:ext>
                </a:extLst>
              </p:cNvPr>
              <p:cNvSpPr>
                <a:spLocks noChangeShapeType="1"/>
              </p:cNvSpPr>
              <p:nvPr/>
            </p:nvSpPr>
            <p:spPr bwMode="auto">
              <a:xfrm flipV="1">
                <a:off x="7128785"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sp>
        <p:nvSpPr>
          <p:cNvPr id="425" name="Round Same Side Corner Rectangle 140">
            <a:extLst>
              <a:ext uri="{FF2B5EF4-FFF2-40B4-BE49-F238E27FC236}">
                <a16:creationId xmlns:a16="http://schemas.microsoft.com/office/drawing/2014/main" id="{F6EBC5CC-E70F-C082-1225-DD594372F46C}"/>
              </a:ext>
            </a:extLst>
          </p:cNvPr>
          <p:cNvSpPr/>
          <p:nvPr/>
        </p:nvSpPr>
        <p:spPr>
          <a:xfrm rot="10800000">
            <a:off x="684810" y="3512724"/>
            <a:ext cx="1291648" cy="1169475"/>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nvGrpSpPr>
          <p:cNvPr id="426" name="Group 105">
            <a:extLst>
              <a:ext uri="{FF2B5EF4-FFF2-40B4-BE49-F238E27FC236}">
                <a16:creationId xmlns:a16="http://schemas.microsoft.com/office/drawing/2014/main" id="{8B3B201D-B648-B792-1DD4-61941AE8F5E1}"/>
              </a:ext>
            </a:extLst>
          </p:cNvPr>
          <p:cNvGrpSpPr>
            <a:grpSpLocks noChangeAspect="1"/>
          </p:cNvGrpSpPr>
          <p:nvPr/>
        </p:nvGrpSpPr>
        <p:grpSpPr bwMode="auto">
          <a:xfrm>
            <a:off x="780483" y="3860756"/>
            <a:ext cx="605228" cy="547778"/>
            <a:chOff x="1991" y="1544"/>
            <a:chExt cx="961" cy="906"/>
          </a:xfrm>
        </p:grpSpPr>
        <p:sp>
          <p:nvSpPr>
            <p:cNvPr id="427" name="Freeform 106">
              <a:extLst>
                <a:ext uri="{FF2B5EF4-FFF2-40B4-BE49-F238E27FC236}">
                  <a16:creationId xmlns:a16="http://schemas.microsoft.com/office/drawing/2014/main" id="{2D507BA4-83B3-1F45-3DD0-4F491113FB60}"/>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rgbClr val="0050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8" name="Rectangle 107">
              <a:extLst>
                <a:ext uri="{FF2B5EF4-FFF2-40B4-BE49-F238E27FC236}">
                  <a16:creationId xmlns:a16="http://schemas.microsoft.com/office/drawing/2014/main" id="{77A270DF-F5BB-DDA2-C181-FE209D716D1A}"/>
                </a:ext>
              </a:extLst>
            </p:cNvPr>
            <p:cNvSpPr>
              <a:spLocks noChangeArrowheads="1"/>
            </p:cNvSpPr>
            <p:nvPr/>
          </p:nvSpPr>
          <p:spPr bwMode="auto">
            <a:xfrm>
              <a:off x="2099" y="1650"/>
              <a:ext cx="84" cy="8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29" name="Rectangle 108">
              <a:extLst>
                <a:ext uri="{FF2B5EF4-FFF2-40B4-BE49-F238E27FC236}">
                  <a16:creationId xmlns:a16="http://schemas.microsoft.com/office/drawing/2014/main" id="{8F2D035B-060C-224F-2B45-AB43DE231A4E}"/>
                </a:ext>
              </a:extLst>
            </p:cNvPr>
            <p:cNvSpPr>
              <a:spLocks noChangeArrowheads="1"/>
            </p:cNvSpPr>
            <p:nvPr/>
          </p:nvSpPr>
          <p:spPr bwMode="auto">
            <a:xfrm>
              <a:off x="2241" y="1650"/>
              <a:ext cx="84" cy="8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0" name="Rectangle 109">
              <a:extLst>
                <a:ext uri="{FF2B5EF4-FFF2-40B4-BE49-F238E27FC236}">
                  <a16:creationId xmlns:a16="http://schemas.microsoft.com/office/drawing/2014/main" id="{0605EEE4-1336-C58E-7C99-8EFB7B75E26F}"/>
                </a:ext>
              </a:extLst>
            </p:cNvPr>
            <p:cNvSpPr>
              <a:spLocks noChangeArrowheads="1"/>
            </p:cNvSpPr>
            <p:nvPr/>
          </p:nvSpPr>
          <p:spPr bwMode="auto">
            <a:xfrm>
              <a:off x="2383" y="1650"/>
              <a:ext cx="84" cy="8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1" name="Rectangle 110">
              <a:extLst>
                <a:ext uri="{FF2B5EF4-FFF2-40B4-BE49-F238E27FC236}">
                  <a16:creationId xmlns:a16="http://schemas.microsoft.com/office/drawing/2014/main" id="{8FCA196C-E8B4-6270-5F75-F4B1B11E955A}"/>
                </a:ext>
              </a:extLst>
            </p:cNvPr>
            <p:cNvSpPr>
              <a:spLocks noChangeArrowheads="1"/>
            </p:cNvSpPr>
            <p:nvPr/>
          </p:nvSpPr>
          <p:spPr bwMode="auto">
            <a:xfrm>
              <a:off x="2099" y="1993"/>
              <a:ext cx="84" cy="8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2" name="Rectangle 111">
              <a:extLst>
                <a:ext uri="{FF2B5EF4-FFF2-40B4-BE49-F238E27FC236}">
                  <a16:creationId xmlns:a16="http://schemas.microsoft.com/office/drawing/2014/main" id="{F3337F18-66AE-A409-E57C-9E301AEB4541}"/>
                </a:ext>
              </a:extLst>
            </p:cNvPr>
            <p:cNvSpPr>
              <a:spLocks noChangeArrowheads="1"/>
            </p:cNvSpPr>
            <p:nvPr/>
          </p:nvSpPr>
          <p:spPr bwMode="auto">
            <a:xfrm>
              <a:off x="2241" y="1993"/>
              <a:ext cx="84" cy="8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3" name="Rectangle 112">
              <a:extLst>
                <a:ext uri="{FF2B5EF4-FFF2-40B4-BE49-F238E27FC236}">
                  <a16:creationId xmlns:a16="http://schemas.microsoft.com/office/drawing/2014/main" id="{6CEFDA22-F225-1AA3-B98A-688ECE259DEC}"/>
                </a:ext>
              </a:extLst>
            </p:cNvPr>
            <p:cNvSpPr>
              <a:spLocks noChangeArrowheads="1"/>
            </p:cNvSpPr>
            <p:nvPr/>
          </p:nvSpPr>
          <p:spPr bwMode="auto">
            <a:xfrm>
              <a:off x="2383" y="1993"/>
              <a:ext cx="84" cy="8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4" name="Rectangle 113">
              <a:extLst>
                <a:ext uri="{FF2B5EF4-FFF2-40B4-BE49-F238E27FC236}">
                  <a16:creationId xmlns:a16="http://schemas.microsoft.com/office/drawing/2014/main" id="{F67E3724-C328-9844-0615-F4B61D2DB9B2}"/>
                </a:ext>
              </a:extLst>
            </p:cNvPr>
            <p:cNvSpPr>
              <a:spLocks noChangeArrowheads="1"/>
            </p:cNvSpPr>
            <p:nvPr/>
          </p:nvSpPr>
          <p:spPr bwMode="auto">
            <a:xfrm>
              <a:off x="2099" y="1821"/>
              <a:ext cx="84" cy="9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5" name="Rectangle 114">
              <a:extLst>
                <a:ext uri="{FF2B5EF4-FFF2-40B4-BE49-F238E27FC236}">
                  <a16:creationId xmlns:a16="http://schemas.microsoft.com/office/drawing/2014/main" id="{23BEAFD0-BD6B-3E0D-0E9F-27BC000D74C7}"/>
                </a:ext>
              </a:extLst>
            </p:cNvPr>
            <p:cNvSpPr>
              <a:spLocks noChangeArrowheads="1"/>
            </p:cNvSpPr>
            <p:nvPr/>
          </p:nvSpPr>
          <p:spPr bwMode="auto">
            <a:xfrm>
              <a:off x="2241" y="1821"/>
              <a:ext cx="84" cy="9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6" name="Rectangle 115">
              <a:extLst>
                <a:ext uri="{FF2B5EF4-FFF2-40B4-BE49-F238E27FC236}">
                  <a16:creationId xmlns:a16="http://schemas.microsoft.com/office/drawing/2014/main" id="{017B287D-E678-82FA-400F-C0E7D6E4A6CC}"/>
                </a:ext>
              </a:extLst>
            </p:cNvPr>
            <p:cNvSpPr>
              <a:spLocks noChangeArrowheads="1"/>
            </p:cNvSpPr>
            <p:nvPr/>
          </p:nvSpPr>
          <p:spPr bwMode="auto">
            <a:xfrm>
              <a:off x="2383" y="1821"/>
              <a:ext cx="84" cy="9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7" name="Freeform 116">
              <a:extLst>
                <a:ext uri="{FF2B5EF4-FFF2-40B4-BE49-F238E27FC236}">
                  <a16:creationId xmlns:a16="http://schemas.microsoft.com/office/drawing/2014/main" id="{36B50A5B-D19C-C976-FD49-0F101EAC1BF8}"/>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8" name="Rectangle 117">
              <a:extLst>
                <a:ext uri="{FF2B5EF4-FFF2-40B4-BE49-F238E27FC236}">
                  <a16:creationId xmlns:a16="http://schemas.microsoft.com/office/drawing/2014/main" id="{B8507BD9-9D49-2F70-8115-40B77A324723}"/>
                </a:ext>
              </a:extLst>
            </p:cNvPr>
            <p:cNvSpPr>
              <a:spLocks noChangeArrowheads="1"/>
            </p:cNvSpPr>
            <p:nvPr/>
          </p:nvSpPr>
          <p:spPr bwMode="auto">
            <a:xfrm>
              <a:off x="2601" y="1927"/>
              <a:ext cx="58"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39" name="Rectangle 118">
              <a:extLst>
                <a:ext uri="{FF2B5EF4-FFF2-40B4-BE49-F238E27FC236}">
                  <a16:creationId xmlns:a16="http://schemas.microsoft.com/office/drawing/2014/main" id="{610B4935-ED31-E0C8-1F76-8CA285791223}"/>
                </a:ext>
              </a:extLst>
            </p:cNvPr>
            <p:cNvSpPr>
              <a:spLocks noChangeArrowheads="1"/>
            </p:cNvSpPr>
            <p:nvPr/>
          </p:nvSpPr>
          <p:spPr bwMode="auto">
            <a:xfrm>
              <a:off x="2709" y="1927"/>
              <a:ext cx="59"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0" name="Rectangle 119">
              <a:extLst>
                <a:ext uri="{FF2B5EF4-FFF2-40B4-BE49-F238E27FC236}">
                  <a16:creationId xmlns:a16="http://schemas.microsoft.com/office/drawing/2014/main" id="{8B27EF49-011A-D1BA-444F-BBF1629E65C2}"/>
                </a:ext>
              </a:extLst>
            </p:cNvPr>
            <p:cNvSpPr>
              <a:spLocks noChangeArrowheads="1"/>
            </p:cNvSpPr>
            <p:nvPr/>
          </p:nvSpPr>
          <p:spPr bwMode="auto">
            <a:xfrm>
              <a:off x="2810" y="1927"/>
              <a:ext cx="58"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1" name="Rectangle 120">
              <a:extLst>
                <a:ext uri="{FF2B5EF4-FFF2-40B4-BE49-F238E27FC236}">
                  <a16:creationId xmlns:a16="http://schemas.microsoft.com/office/drawing/2014/main" id="{3E248EE0-ECAB-7CF5-4932-9B848DFEFF3E}"/>
                </a:ext>
              </a:extLst>
            </p:cNvPr>
            <p:cNvSpPr>
              <a:spLocks noChangeArrowheads="1"/>
            </p:cNvSpPr>
            <p:nvPr/>
          </p:nvSpPr>
          <p:spPr bwMode="auto">
            <a:xfrm>
              <a:off x="2601" y="2189"/>
              <a:ext cx="58"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2" name="Rectangle 121">
              <a:extLst>
                <a:ext uri="{FF2B5EF4-FFF2-40B4-BE49-F238E27FC236}">
                  <a16:creationId xmlns:a16="http://schemas.microsoft.com/office/drawing/2014/main" id="{B3AE770C-8218-ED26-0A2E-14E8FD7D8A47}"/>
                </a:ext>
              </a:extLst>
            </p:cNvPr>
            <p:cNvSpPr>
              <a:spLocks noChangeArrowheads="1"/>
            </p:cNvSpPr>
            <p:nvPr/>
          </p:nvSpPr>
          <p:spPr bwMode="auto">
            <a:xfrm>
              <a:off x="2709" y="2189"/>
              <a:ext cx="59"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3" name="Rectangle 122">
              <a:extLst>
                <a:ext uri="{FF2B5EF4-FFF2-40B4-BE49-F238E27FC236}">
                  <a16:creationId xmlns:a16="http://schemas.microsoft.com/office/drawing/2014/main" id="{5737AB41-9842-9B8F-6065-E20A91D165BA}"/>
                </a:ext>
              </a:extLst>
            </p:cNvPr>
            <p:cNvSpPr>
              <a:spLocks noChangeArrowheads="1"/>
            </p:cNvSpPr>
            <p:nvPr/>
          </p:nvSpPr>
          <p:spPr bwMode="auto">
            <a:xfrm>
              <a:off x="2810" y="2189"/>
              <a:ext cx="58"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4" name="Rectangle 123">
              <a:extLst>
                <a:ext uri="{FF2B5EF4-FFF2-40B4-BE49-F238E27FC236}">
                  <a16:creationId xmlns:a16="http://schemas.microsoft.com/office/drawing/2014/main" id="{FE1CAC49-CB61-371F-68F1-5B6377B1350A}"/>
                </a:ext>
              </a:extLst>
            </p:cNvPr>
            <p:cNvSpPr>
              <a:spLocks noChangeArrowheads="1"/>
            </p:cNvSpPr>
            <p:nvPr/>
          </p:nvSpPr>
          <p:spPr bwMode="auto">
            <a:xfrm>
              <a:off x="2601" y="2058"/>
              <a:ext cx="58"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5" name="Rectangle 124">
              <a:extLst>
                <a:ext uri="{FF2B5EF4-FFF2-40B4-BE49-F238E27FC236}">
                  <a16:creationId xmlns:a16="http://schemas.microsoft.com/office/drawing/2014/main" id="{F020273E-5683-3DA3-B4BF-2F6146BBE284}"/>
                </a:ext>
              </a:extLst>
            </p:cNvPr>
            <p:cNvSpPr>
              <a:spLocks noChangeArrowheads="1"/>
            </p:cNvSpPr>
            <p:nvPr/>
          </p:nvSpPr>
          <p:spPr bwMode="auto">
            <a:xfrm>
              <a:off x="2709" y="2058"/>
              <a:ext cx="59"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6" name="Rectangle 125">
              <a:extLst>
                <a:ext uri="{FF2B5EF4-FFF2-40B4-BE49-F238E27FC236}">
                  <a16:creationId xmlns:a16="http://schemas.microsoft.com/office/drawing/2014/main" id="{7BF150D6-8A5C-CC28-8D9B-7E24F864E32D}"/>
                </a:ext>
              </a:extLst>
            </p:cNvPr>
            <p:cNvSpPr>
              <a:spLocks noChangeArrowheads="1"/>
            </p:cNvSpPr>
            <p:nvPr/>
          </p:nvSpPr>
          <p:spPr bwMode="auto">
            <a:xfrm>
              <a:off x="2810" y="2058"/>
              <a:ext cx="58" cy="57"/>
            </a:xfrm>
            <a:prstGeom prst="rect">
              <a:avLst/>
            </a:prstGeom>
            <a:solidFill>
              <a:srgbClr val="00507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447" name="Group 446">
            <a:extLst>
              <a:ext uri="{FF2B5EF4-FFF2-40B4-BE49-F238E27FC236}">
                <a16:creationId xmlns:a16="http://schemas.microsoft.com/office/drawing/2014/main" id="{3A8E2F03-E907-85D3-F548-E57A660D8BC8}"/>
              </a:ext>
            </a:extLst>
          </p:cNvPr>
          <p:cNvGrpSpPr>
            <a:grpSpLocks noChangeAspect="1"/>
          </p:cNvGrpSpPr>
          <p:nvPr/>
        </p:nvGrpSpPr>
        <p:grpSpPr>
          <a:xfrm>
            <a:off x="1134700" y="4451896"/>
            <a:ext cx="183843" cy="176493"/>
            <a:chOff x="5913932" y="2761272"/>
            <a:chExt cx="324229" cy="324229"/>
          </a:xfrm>
        </p:grpSpPr>
        <p:sp>
          <p:nvSpPr>
            <p:cNvPr id="448" name="Rectangle 447">
              <a:extLst>
                <a:ext uri="{FF2B5EF4-FFF2-40B4-BE49-F238E27FC236}">
                  <a16:creationId xmlns:a16="http://schemas.microsoft.com/office/drawing/2014/main" id="{E66FA0EC-7EBF-82A2-7391-12EDC1EE207B}"/>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342512"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49" name="Rounded Rectangle 25">
              <a:extLst>
                <a:ext uri="{FF2B5EF4-FFF2-40B4-BE49-F238E27FC236}">
                  <a16:creationId xmlns:a16="http://schemas.microsoft.com/office/drawing/2014/main" id="{FA45F021-5864-47FA-169B-A8BAFD53DAD4}"/>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00BCEB"/>
            </a:solidFill>
            <a:ln w="25400" cap="flat" cmpd="sng" algn="ctr">
              <a:noFill/>
              <a:prstDash val="solid"/>
            </a:ln>
            <a:effectLst/>
          </p:spPr>
          <p:txBody>
            <a:bodyPr rtlCol="0" anchor="ctr"/>
            <a:lstStyle/>
            <a:p>
              <a:pPr algn="ctr" defTabSz="342512"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450" name="Group 449">
            <a:extLst>
              <a:ext uri="{FF2B5EF4-FFF2-40B4-BE49-F238E27FC236}">
                <a16:creationId xmlns:a16="http://schemas.microsoft.com/office/drawing/2014/main" id="{3ED465CB-0A03-5FCA-5575-1FAD9B690E4F}"/>
              </a:ext>
            </a:extLst>
          </p:cNvPr>
          <p:cNvGrpSpPr>
            <a:grpSpLocks noChangeAspect="1"/>
          </p:cNvGrpSpPr>
          <p:nvPr/>
        </p:nvGrpSpPr>
        <p:grpSpPr>
          <a:xfrm>
            <a:off x="810594" y="4451896"/>
            <a:ext cx="183843" cy="176493"/>
            <a:chOff x="5913932" y="2761272"/>
            <a:chExt cx="324229" cy="324229"/>
          </a:xfrm>
        </p:grpSpPr>
        <p:sp>
          <p:nvSpPr>
            <p:cNvPr id="451" name="Rectangle 450">
              <a:extLst>
                <a:ext uri="{FF2B5EF4-FFF2-40B4-BE49-F238E27FC236}">
                  <a16:creationId xmlns:a16="http://schemas.microsoft.com/office/drawing/2014/main" id="{4C9479C9-0508-2FB1-7BA8-50A7EAA288E1}"/>
                </a:ext>
              </a:extLst>
            </p:cNvPr>
            <p:cNvSpPr/>
            <p:nvPr/>
          </p:nvSpPr>
          <p:spPr>
            <a:xfrm>
              <a:off x="5954725" y="2806700"/>
              <a:ext cx="264436" cy="236456"/>
            </a:xfrm>
            <a:prstGeom prst="rect">
              <a:avLst/>
            </a:prstGeom>
            <a:solidFill>
              <a:srgbClr val="FFFFFF"/>
            </a:solidFill>
            <a:ln w="25400" cap="flat" cmpd="sng" algn="ctr">
              <a:noFill/>
              <a:prstDash val="solid"/>
            </a:ln>
            <a:effectLst/>
          </p:spPr>
          <p:txBody>
            <a:bodyPr rtlCol="0" anchor="ctr"/>
            <a:lstStyle/>
            <a:p>
              <a:pPr algn="ctr" defTabSz="342512"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52" name="Rounded Rectangle 25">
              <a:extLst>
                <a:ext uri="{FF2B5EF4-FFF2-40B4-BE49-F238E27FC236}">
                  <a16:creationId xmlns:a16="http://schemas.microsoft.com/office/drawing/2014/main" id="{69D65356-C8C8-E3DF-FAEE-3E08E4FB20FB}"/>
                </a:ext>
              </a:extLst>
            </p:cNvPr>
            <p:cNvSpPr/>
            <p:nvPr/>
          </p:nvSpPr>
          <p:spPr>
            <a:xfrm>
              <a:off x="5913932" y="2761272"/>
              <a:ext cx="324229" cy="324229"/>
            </a:xfrm>
            <a:custGeom>
              <a:avLst/>
              <a:gdLst/>
              <a:ahLst/>
              <a:cxnLst/>
              <a:rect l="l" t="t" r="r" b="b"/>
              <a:pathLst>
                <a:path w="1123462" h="1123462">
                  <a:moveTo>
                    <a:pt x="758801" y="661837"/>
                  </a:moveTo>
                  <a:cubicBezTo>
                    <a:pt x="749648" y="661762"/>
                    <a:pt x="740466" y="665180"/>
                    <a:pt x="733427" y="672107"/>
                  </a:cubicBezTo>
                  <a:cubicBezTo>
                    <a:pt x="719346" y="685961"/>
                    <a:pt x="719161" y="708607"/>
                    <a:pt x="733016" y="722687"/>
                  </a:cubicBezTo>
                  <a:lnTo>
                    <a:pt x="753910" y="743923"/>
                  </a:lnTo>
                  <a:lnTo>
                    <a:pt x="542733" y="743923"/>
                  </a:lnTo>
                  <a:cubicBezTo>
                    <a:pt x="532857" y="743923"/>
                    <a:pt x="523914" y="747926"/>
                    <a:pt x="517443" y="754399"/>
                  </a:cubicBezTo>
                  <a:lnTo>
                    <a:pt x="506967" y="779690"/>
                  </a:lnTo>
                  <a:lnTo>
                    <a:pt x="517443" y="804981"/>
                  </a:lnTo>
                  <a:cubicBezTo>
                    <a:pt x="523916" y="811453"/>
                    <a:pt x="532858" y="815458"/>
                    <a:pt x="542734" y="815457"/>
                  </a:cubicBezTo>
                  <a:lnTo>
                    <a:pt x="753910" y="815457"/>
                  </a:lnTo>
                  <a:lnTo>
                    <a:pt x="733016" y="836693"/>
                  </a:lnTo>
                  <a:cubicBezTo>
                    <a:pt x="719162" y="850774"/>
                    <a:pt x="719346" y="873420"/>
                    <a:pt x="733426" y="887274"/>
                  </a:cubicBezTo>
                  <a:cubicBezTo>
                    <a:pt x="747507" y="901128"/>
                    <a:pt x="770153" y="900944"/>
                    <a:pt x="784007" y="886863"/>
                  </a:cubicBezTo>
                  <a:lnTo>
                    <a:pt x="864319" y="805239"/>
                  </a:lnTo>
                  <a:lnTo>
                    <a:pt x="869302" y="797600"/>
                  </a:lnTo>
                  <a:lnTo>
                    <a:pt x="871992" y="793612"/>
                  </a:lnTo>
                  <a:lnTo>
                    <a:pt x="872069" y="793358"/>
                  </a:lnTo>
                  <a:lnTo>
                    <a:pt x="872080" y="793343"/>
                  </a:lnTo>
                  <a:lnTo>
                    <a:pt x="872088" y="793303"/>
                  </a:lnTo>
                  <a:lnTo>
                    <a:pt x="874076" y="786899"/>
                  </a:lnTo>
                  <a:cubicBezTo>
                    <a:pt x="874552" y="784570"/>
                    <a:pt x="874802" y="782160"/>
                    <a:pt x="874802" y="779690"/>
                  </a:cubicBezTo>
                  <a:cubicBezTo>
                    <a:pt x="874801" y="777222"/>
                    <a:pt x="874552" y="774810"/>
                    <a:pt x="874075" y="772482"/>
                  </a:cubicBezTo>
                  <a:lnTo>
                    <a:pt x="872087" y="766077"/>
                  </a:lnTo>
                  <a:lnTo>
                    <a:pt x="872080" y="766038"/>
                  </a:lnTo>
                  <a:lnTo>
                    <a:pt x="872070" y="766023"/>
                  </a:lnTo>
                  <a:lnTo>
                    <a:pt x="871992" y="765768"/>
                  </a:lnTo>
                  <a:lnTo>
                    <a:pt x="869291" y="761764"/>
                  </a:lnTo>
                  <a:lnTo>
                    <a:pt x="864318" y="754142"/>
                  </a:lnTo>
                  <a:lnTo>
                    <a:pt x="784006" y="672518"/>
                  </a:lnTo>
                  <a:cubicBezTo>
                    <a:pt x="777079" y="665477"/>
                    <a:pt x="767954" y="661911"/>
                    <a:pt x="758801" y="661837"/>
                  </a:cubicBezTo>
                  <a:close/>
                  <a:moveTo>
                    <a:pt x="364661" y="558282"/>
                  </a:moveTo>
                  <a:cubicBezTo>
                    <a:pt x="355509" y="558355"/>
                    <a:pt x="346384" y="561922"/>
                    <a:pt x="339457" y="568962"/>
                  </a:cubicBezTo>
                  <a:lnTo>
                    <a:pt x="259145" y="650587"/>
                  </a:lnTo>
                  <a:lnTo>
                    <a:pt x="254172" y="658209"/>
                  </a:lnTo>
                  <a:lnTo>
                    <a:pt x="251473" y="662213"/>
                  </a:lnTo>
                  <a:lnTo>
                    <a:pt x="251394" y="662469"/>
                  </a:lnTo>
                  <a:lnTo>
                    <a:pt x="251384" y="662482"/>
                  </a:lnTo>
                  <a:lnTo>
                    <a:pt x="251377" y="662522"/>
                  </a:lnTo>
                  <a:lnTo>
                    <a:pt x="249388" y="668927"/>
                  </a:lnTo>
                  <a:cubicBezTo>
                    <a:pt x="248912" y="671255"/>
                    <a:pt x="248662" y="673667"/>
                    <a:pt x="248662" y="676135"/>
                  </a:cubicBezTo>
                  <a:cubicBezTo>
                    <a:pt x="248662" y="678605"/>
                    <a:pt x="248913" y="681015"/>
                    <a:pt x="249389" y="683344"/>
                  </a:cubicBezTo>
                  <a:lnTo>
                    <a:pt x="251377" y="689748"/>
                  </a:lnTo>
                  <a:lnTo>
                    <a:pt x="251383" y="689789"/>
                  </a:lnTo>
                  <a:lnTo>
                    <a:pt x="251393" y="689803"/>
                  </a:lnTo>
                  <a:lnTo>
                    <a:pt x="251473" y="690057"/>
                  </a:lnTo>
                  <a:lnTo>
                    <a:pt x="254161" y="694045"/>
                  </a:lnTo>
                  <a:lnTo>
                    <a:pt x="259145" y="701683"/>
                  </a:lnTo>
                  <a:lnTo>
                    <a:pt x="339457" y="783309"/>
                  </a:lnTo>
                  <a:cubicBezTo>
                    <a:pt x="353311" y="797389"/>
                    <a:pt x="375956" y="797573"/>
                    <a:pt x="390037" y="783719"/>
                  </a:cubicBezTo>
                  <a:cubicBezTo>
                    <a:pt x="404118" y="769864"/>
                    <a:pt x="404302" y="747219"/>
                    <a:pt x="390448" y="733138"/>
                  </a:cubicBezTo>
                  <a:lnTo>
                    <a:pt x="369553" y="711902"/>
                  </a:lnTo>
                  <a:lnTo>
                    <a:pt x="580730" y="711901"/>
                  </a:lnTo>
                  <a:cubicBezTo>
                    <a:pt x="590607" y="711902"/>
                    <a:pt x="599548" y="707899"/>
                    <a:pt x="606020" y="701426"/>
                  </a:cubicBezTo>
                  <a:lnTo>
                    <a:pt x="616497" y="676135"/>
                  </a:lnTo>
                  <a:lnTo>
                    <a:pt x="606021" y="650843"/>
                  </a:lnTo>
                  <a:cubicBezTo>
                    <a:pt x="599549" y="644371"/>
                    <a:pt x="590606" y="640368"/>
                    <a:pt x="580730" y="640368"/>
                  </a:cubicBezTo>
                  <a:lnTo>
                    <a:pt x="369554" y="640368"/>
                  </a:lnTo>
                  <a:lnTo>
                    <a:pt x="390448" y="619133"/>
                  </a:lnTo>
                  <a:cubicBezTo>
                    <a:pt x="404302" y="605052"/>
                    <a:pt x="404118" y="582406"/>
                    <a:pt x="390038" y="568551"/>
                  </a:cubicBezTo>
                  <a:lnTo>
                    <a:pt x="390038" y="568553"/>
                  </a:lnTo>
                  <a:cubicBezTo>
                    <a:pt x="382997" y="561625"/>
                    <a:pt x="373815" y="558207"/>
                    <a:pt x="364661" y="558282"/>
                  </a:cubicBezTo>
                  <a:close/>
                  <a:moveTo>
                    <a:pt x="758801" y="329475"/>
                  </a:moveTo>
                  <a:cubicBezTo>
                    <a:pt x="749649" y="329401"/>
                    <a:pt x="740466" y="332819"/>
                    <a:pt x="733427" y="339746"/>
                  </a:cubicBezTo>
                  <a:lnTo>
                    <a:pt x="733426" y="339746"/>
                  </a:lnTo>
                  <a:cubicBezTo>
                    <a:pt x="719345" y="353600"/>
                    <a:pt x="719161" y="376245"/>
                    <a:pt x="733017" y="390327"/>
                  </a:cubicBezTo>
                  <a:lnTo>
                    <a:pt x="753909" y="411562"/>
                  </a:lnTo>
                  <a:lnTo>
                    <a:pt x="542733" y="411561"/>
                  </a:lnTo>
                  <a:cubicBezTo>
                    <a:pt x="532856" y="411562"/>
                    <a:pt x="523915" y="415565"/>
                    <a:pt x="517443" y="422037"/>
                  </a:cubicBezTo>
                  <a:lnTo>
                    <a:pt x="506967" y="447329"/>
                  </a:lnTo>
                  <a:lnTo>
                    <a:pt x="517443" y="472620"/>
                  </a:lnTo>
                  <a:cubicBezTo>
                    <a:pt x="523916" y="479093"/>
                    <a:pt x="532857" y="483097"/>
                    <a:pt x="542734" y="483095"/>
                  </a:cubicBezTo>
                  <a:lnTo>
                    <a:pt x="753910" y="483096"/>
                  </a:lnTo>
                  <a:lnTo>
                    <a:pt x="733016" y="504333"/>
                  </a:lnTo>
                  <a:cubicBezTo>
                    <a:pt x="719162" y="518413"/>
                    <a:pt x="719345" y="541059"/>
                    <a:pt x="733426" y="554913"/>
                  </a:cubicBezTo>
                  <a:cubicBezTo>
                    <a:pt x="747507" y="568767"/>
                    <a:pt x="770152" y="568583"/>
                    <a:pt x="784007" y="554503"/>
                  </a:cubicBezTo>
                  <a:lnTo>
                    <a:pt x="864318" y="472878"/>
                  </a:lnTo>
                  <a:lnTo>
                    <a:pt x="869302" y="465238"/>
                  </a:lnTo>
                  <a:lnTo>
                    <a:pt x="871991" y="461251"/>
                  </a:lnTo>
                  <a:lnTo>
                    <a:pt x="872070" y="460997"/>
                  </a:lnTo>
                  <a:lnTo>
                    <a:pt x="872079" y="460982"/>
                  </a:lnTo>
                  <a:lnTo>
                    <a:pt x="872087" y="460942"/>
                  </a:lnTo>
                  <a:lnTo>
                    <a:pt x="874075" y="454537"/>
                  </a:lnTo>
                  <a:cubicBezTo>
                    <a:pt x="874551" y="452209"/>
                    <a:pt x="874801" y="449799"/>
                    <a:pt x="874801" y="447329"/>
                  </a:cubicBezTo>
                  <a:cubicBezTo>
                    <a:pt x="874802" y="444860"/>
                    <a:pt x="874552" y="442449"/>
                    <a:pt x="874076" y="440121"/>
                  </a:cubicBezTo>
                  <a:lnTo>
                    <a:pt x="872087" y="433715"/>
                  </a:lnTo>
                  <a:lnTo>
                    <a:pt x="872079" y="433677"/>
                  </a:lnTo>
                  <a:lnTo>
                    <a:pt x="872071" y="433662"/>
                  </a:lnTo>
                  <a:lnTo>
                    <a:pt x="871991" y="433407"/>
                  </a:lnTo>
                  <a:lnTo>
                    <a:pt x="869292" y="429403"/>
                  </a:lnTo>
                  <a:lnTo>
                    <a:pt x="864319" y="421781"/>
                  </a:lnTo>
                  <a:lnTo>
                    <a:pt x="784007" y="340156"/>
                  </a:lnTo>
                  <a:cubicBezTo>
                    <a:pt x="777079" y="333117"/>
                    <a:pt x="767954" y="329550"/>
                    <a:pt x="758801" y="329475"/>
                  </a:cubicBezTo>
                  <a:close/>
                  <a:moveTo>
                    <a:pt x="364662" y="225921"/>
                  </a:moveTo>
                  <a:cubicBezTo>
                    <a:pt x="355509" y="225995"/>
                    <a:pt x="346383" y="229561"/>
                    <a:pt x="339456" y="236601"/>
                  </a:cubicBezTo>
                  <a:lnTo>
                    <a:pt x="259145" y="318226"/>
                  </a:lnTo>
                  <a:lnTo>
                    <a:pt x="254173" y="325848"/>
                  </a:lnTo>
                  <a:lnTo>
                    <a:pt x="251473" y="329852"/>
                  </a:lnTo>
                  <a:lnTo>
                    <a:pt x="251394" y="330107"/>
                  </a:lnTo>
                  <a:lnTo>
                    <a:pt x="251384" y="330122"/>
                  </a:lnTo>
                  <a:lnTo>
                    <a:pt x="251376" y="330161"/>
                  </a:lnTo>
                  <a:lnTo>
                    <a:pt x="249389" y="336566"/>
                  </a:lnTo>
                  <a:cubicBezTo>
                    <a:pt x="248912" y="338894"/>
                    <a:pt x="248662" y="341305"/>
                    <a:pt x="248662" y="343774"/>
                  </a:cubicBezTo>
                  <a:cubicBezTo>
                    <a:pt x="248662" y="346244"/>
                    <a:pt x="248912" y="348654"/>
                    <a:pt x="249389" y="350982"/>
                  </a:cubicBezTo>
                  <a:lnTo>
                    <a:pt x="251377" y="357387"/>
                  </a:lnTo>
                  <a:lnTo>
                    <a:pt x="251384" y="357428"/>
                  </a:lnTo>
                  <a:lnTo>
                    <a:pt x="251393" y="357443"/>
                  </a:lnTo>
                  <a:lnTo>
                    <a:pt x="251473" y="357696"/>
                  </a:lnTo>
                  <a:lnTo>
                    <a:pt x="254161" y="361684"/>
                  </a:lnTo>
                  <a:lnTo>
                    <a:pt x="259145" y="369323"/>
                  </a:lnTo>
                  <a:lnTo>
                    <a:pt x="339456" y="450948"/>
                  </a:lnTo>
                  <a:cubicBezTo>
                    <a:pt x="353310" y="465028"/>
                    <a:pt x="375957" y="465212"/>
                    <a:pt x="390037" y="451358"/>
                  </a:cubicBezTo>
                  <a:cubicBezTo>
                    <a:pt x="404118" y="437503"/>
                    <a:pt x="404302" y="414858"/>
                    <a:pt x="390448" y="400777"/>
                  </a:cubicBezTo>
                  <a:lnTo>
                    <a:pt x="369553" y="379542"/>
                  </a:lnTo>
                  <a:lnTo>
                    <a:pt x="580730" y="379541"/>
                  </a:lnTo>
                  <a:cubicBezTo>
                    <a:pt x="590606" y="379541"/>
                    <a:pt x="599549" y="375538"/>
                    <a:pt x="606021" y="369065"/>
                  </a:cubicBezTo>
                  <a:lnTo>
                    <a:pt x="616497" y="343774"/>
                  </a:lnTo>
                  <a:lnTo>
                    <a:pt x="606021" y="318483"/>
                  </a:lnTo>
                  <a:cubicBezTo>
                    <a:pt x="599549" y="312010"/>
                    <a:pt x="590606" y="308006"/>
                    <a:pt x="580730" y="308006"/>
                  </a:cubicBezTo>
                  <a:lnTo>
                    <a:pt x="369553" y="308007"/>
                  </a:lnTo>
                  <a:lnTo>
                    <a:pt x="390447" y="286772"/>
                  </a:lnTo>
                  <a:cubicBezTo>
                    <a:pt x="404302" y="272691"/>
                    <a:pt x="404118" y="250045"/>
                    <a:pt x="390038" y="236191"/>
                  </a:cubicBezTo>
                  <a:cubicBezTo>
                    <a:pt x="382997" y="229264"/>
                    <a:pt x="373816" y="225846"/>
                    <a:pt x="364662" y="225921"/>
                  </a:cubicBezTo>
                  <a:close/>
                  <a:moveTo>
                    <a:pt x="99325" y="0"/>
                  </a:moveTo>
                  <a:lnTo>
                    <a:pt x="1024137" y="0"/>
                  </a:lnTo>
                  <a:cubicBezTo>
                    <a:pt x="1078993" y="0"/>
                    <a:pt x="1123462" y="44469"/>
                    <a:pt x="1123462" y="99325"/>
                  </a:cubicBezTo>
                  <a:lnTo>
                    <a:pt x="1123462" y="1024137"/>
                  </a:lnTo>
                  <a:cubicBezTo>
                    <a:pt x="1123462" y="1078993"/>
                    <a:pt x="1078993" y="1123462"/>
                    <a:pt x="1024137" y="1123462"/>
                  </a:cubicBezTo>
                  <a:lnTo>
                    <a:pt x="99325" y="1123462"/>
                  </a:lnTo>
                  <a:cubicBezTo>
                    <a:pt x="44469" y="1123462"/>
                    <a:pt x="0" y="1078993"/>
                    <a:pt x="0" y="1024137"/>
                  </a:cubicBezTo>
                  <a:lnTo>
                    <a:pt x="0" y="99325"/>
                  </a:lnTo>
                  <a:cubicBezTo>
                    <a:pt x="0" y="44469"/>
                    <a:pt x="44469" y="0"/>
                    <a:pt x="99325" y="0"/>
                  </a:cubicBezTo>
                  <a:close/>
                </a:path>
              </a:pathLst>
            </a:custGeom>
            <a:solidFill>
              <a:srgbClr val="00BCEB"/>
            </a:solidFill>
            <a:ln w="25400" cap="flat" cmpd="sng" algn="ctr">
              <a:noFill/>
              <a:prstDash val="solid"/>
            </a:ln>
            <a:effectLst/>
          </p:spPr>
          <p:txBody>
            <a:bodyPr rtlCol="0" anchor="ctr"/>
            <a:lstStyle/>
            <a:p>
              <a:pPr algn="ctr" defTabSz="342512"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sp>
        <p:nvSpPr>
          <p:cNvPr id="453" name="Rounded Rectangle 211">
            <a:extLst>
              <a:ext uri="{FF2B5EF4-FFF2-40B4-BE49-F238E27FC236}">
                <a16:creationId xmlns:a16="http://schemas.microsoft.com/office/drawing/2014/main" id="{90AA1531-58FF-88F8-5004-448C9C3DA549}"/>
              </a:ext>
            </a:extLst>
          </p:cNvPr>
          <p:cNvSpPr/>
          <p:nvPr/>
        </p:nvSpPr>
        <p:spPr>
          <a:xfrm>
            <a:off x="676214" y="3010598"/>
            <a:ext cx="1499461" cy="731520"/>
          </a:xfrm>
          <a:prstGeom prst="roundRect">
            <a:avLst>
              <a:gd name="adj" fmla="val 21278"/>
            </a:avLst>
          </a:prstGeom>
          <a:solidFill>
            <a:srgbClr val="00BCEB"/>
          </a:solidFill>
          <a:ln w="25400" cap="flat" cmpd="sng" algn="ctr">
            <a:noFill/>
            <a:prstDash val="solid"/>
          </a:ln>
          <a:effectLst/>
        </p:spPr>
        <p:txBody>
          <a:bodyPr lIns="0" tIns="0" rIns="0" bIns="0" rtlCol="0" anchor="t"/>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SD-Access</a:t>
            </a:r>
          </a:p>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Wired / Wireless</a:t>
            </a:r>
          </a:p>
        </p:txBody>
      </p:sp>
      <p:grpSp>
        <p:nvGrpSpPr>
          <p:cNvPr id="455" name="Group 454">
            <a:extLst>
              <a:ext uri="{FF2B5EF4-FFF2-40B4-BE49-F238E27FC236}">
                <a16:creationId xmlns:a16="http://schemas.microsoft.com/office/drawing/2014/main" id="{F33A261E-4433-18DF-6F66-A38064729BCC}"/>
              </a:ext>
            </a:extLst>
          </p:cNvPr>
          <p:cNvGrpSpPr/>
          <p:nvPr/>
        </p:nvGrpSpPr>
        <p:grpSpPr>
          <a:xfrm>
            <a:off x="1447552" y="3738072"/>
            <a:ext cx="342141" cy="348445"/>
            <a:chOff x="3527668" y="3657808"/>
            <a:chExt cx="292608" cy="292608"/>
          </a:xfrm>
        </p:grpSpPr>
        <p:sp>
          <p:nvSpPr>
            <p:cNvPr id="460" name="Oval 459">
              <a:extLst>
                <a:ext uri="{FF2B5EF4-FFF2-40B4-BE49-F238E27FC236}">
                  <a16:creationId xmlns:a16="http://schemas.microsoft.com/office/drawing/2014/main" id="{B14029DC-D100-D3E3-F25F-508E3C17713C}"/>
                </a:ext>
              </a:extLst>
            </p:cNvPr>
            <p:cNvSpPr/>
            <p:nvPr/>
          </p:nvSpPr>
          <p:spPr>
            <a:xfrm>
              <a:off x="3527668" y="3657808"/>
              <a:ext cx="292608" cy="292608"/>
            </a:xfrm>
            <a:prstGeom prst="ellipse">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61" name="Oval 17">
              <a:extLst>
                <a:ext uri="{FF2B5EF4-FFF2-40B4-BE49-F238E27FC236}">
                  <a16:creationId xmlns:a16="http://schemas.microsoft.com/office/drawing/2014/main" id="{B64E0050-11FD-C454-8FE7-3E2DCF596D15}"/>
                </a:ext>
              </a:extLst>
            </p:cNvPr>
            <p:cNvSpPr>
              <a:spLocks noChangeAspect="1"/>
            </p:cNvSpPr>
            <p:nvPr/>
          </p:nvSpPr>
          <p:spPr>
            <a:xfrm>
              <a:off x="3538684" y="3666952"/>
              <a:ext cx="270576" cy="27432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25400" cap="flat" cmpd="sng" algn="ctr">
              <a:noFill/>
              <a:prstDash val="solid"/>
            </a:ln>
            <a:effectLst/>
          </p:spPr>
          <p:txBody>
            <a:bodyPr rtlCol="0" anchor="ctr"/>
            <a:lstStyle/>
            <a:p>
              <a:pPr algn="ctr" defTabSz="457166"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456" name="Group 455">
            <a:extLst>
              <a:ext uri="{FF2B5EF4-FFF2-40B4-BE49-F238E27FC236}">
                <a16:creationId xmlns:a16="http://schemas.microsoft.com/office/drawing/2014/main" id="{D23F3A4A-DDF3-2BB0-A215-4498EC7982DA}"/>
              </a:ext>
            </a:extLst>
          </p:cNvPr>
          <p:cNvGrpSpPr/>
          <p:nvPr/>
        </p:nvGrpSpPr>
        <p:grpSpPr>
          <a:xfrm>
            <a:off x="2700265" y="3738072"/>
            <a:ext cx="342141" cy="348445"/>
            <a:chOff x="3527668" y="3657808"/>
            <a:chExt cx="292608" cy="292608"/>
          </a:xfrm>
        </p:grpSpPr>
        <p:sp>
          <p:nvSpPr>
            <p:cNvPr id="458" name="Oval 457">
              <a:extLst>
                <a:ext uri="{FF2B5EF4-FFF2-40B4-BE49-F238E27FC236}">
                  <a16:creationId xmlns:a16="http://schemas.microsoft.com/office/drawing/2014/main" id="{8D6DDAAA-CA72-3668-E7C7-63750EB3A141}"/>
                </a:ext>
              </a:extLst>
            </p:cNvPr>
            <p:cNvSpPr/>
            <p:nvPr/>
          </p:nvSpPr>
          <p:spPr>
            <a:xfrm>
              <a:off x="3527668" y="3657808"/>
              <a:ext cx="292608" cy="292608"/>
            </a:xfrm>
            <a:prstGeom prst="ellipse">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59" name="Oval 17">
              <a:extLst>
                <a:ext uri="{FF2B5EF4-FFF2-40B4-BE49-F238E27FC236}">
                  <a16:creationId xmlns:a16="http://schemas.microsoft.com/office/drawing/2014/main" id="{2022E6CF-8745-DC0E-546E-C52D0C883D8D}"/>
                </a:ext>
              </a:extLst>
            </p:cNvPr>
            <p:cNvSpPr>
              <a:spLocks noChangeAspect="1"/>
            </p:cNvSpPr>
            <p:nvPr/>
          </p:nvSpPr>
          <p:spPr>
            <a:xfrm>
              <a:off x="3538684" y="3666952"/>
              <a:ext cx="270576" cy="27432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25400" cap="flat" cmpd="sng" algn="ctr">
              <a:noFill/>
              <a:prstDash val="solid"/>
            </a:ln>
            <a:effectLst/>
          </p:spPr>
          <p:txBody>
            <a:bodyPr rtlCol="0" anchor="ctr"/>
            <a:lstStyle/>
            <a:p>
              <a:pPr algn="ctr" defTabSz="457166"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cxnSp>
        <p:nvCxnSpPr>
          <p:cNvPr id="457" name="Straight Connector 456">
            <a:extLst>
              <a:ext uri="{FF2B5EF4-FFF2-40B4-BE49-F238E27FC236}">
                <a16:creationId xmlns:a16="http://schemas.microsoft.com/office/drawing/2014/main" id="{3AEDCF0B-03A8-DFD5-A5E4-563DBED9A8C8}"/>
              </a:ext>
            </a:extLst>
          </p:cNvPr>
          <p:cNvCxnSpPr>
            <a:cxnSpLocks/>
            <a:stCxn id="460" idx="6"/>
            <a:endCxn id="458" idx="2"/>
          </p:cNvCxnSpPr>
          <p:nvPr/>
        </p:nvCxnSpPr>
        <p:spPr bwMode="auto">
          <a:xfrm>
            <a:off x="1789693" y="3912295"/>
            <a:ext cx="910572" cy="0"/>
          </a:xfrm>
          <a:prstGeom prst="line">
            <a:avLst/>
          </a:prstGeom>
          <a:solidFill>
            <a:srgbClr val="0183B7"/>
          </a:solidFill>
          <a:ln w="57150" cap="rnd" cmpd="sng" algn="ctr">
            <a:solidFill>
              <a:srgbClr val="005073"/>
            </a:solidFill>
            <a:prstDash val="solid"/>
            <a:round/>
            <a:headEnd type="none" w="med" len="med"/>
            <a:tailEnd type="none" w="med" len="med"/>
          </a:ln>
          <a:effectLst/>
        </p:spPr>
      </p:cxnSp>
      <p:grpSp>
        <p:nvGrpSpPr>
          <p:cNvPr id="463" name="Group 462">
            <a:extLst>
              <a:ext uri="{FF2B5EF4-FFF2-40B4-BE49-F238E27FC236}">
                <a16:creationId xmlns:a16="http://schemas.microsoft.com/office/drawing/2014/main" id="{24EFA1BA-6C0F-6CED-6384-11F38A512751}"/>
              </a:ext>
            </a:extLst>
          </p:cNvPr>
          <p:cNvGrpSpPr/>
          <p:nvPr/>
        </p:nvGrpSpPr>
        <p:grpSpPr>
          <a:xfrm>
            <a:off x="1061616" y="4719091"/>
            <a:ext cx="314552" cy="533521"/>
            <a:chOff x="6639136" y="4509315"/>
            <a:chExt cx="391132" cy="711358"/>
          </a:xfrm>
        </p:grpSpPr>
        <p:pic>
          <p:nvPicPr>
            <p:cNvPr id="467" name="Picture 466">
              <a:extLst>
                <a:ext uri="{FF2B5EF4-FFF2-40B4-BE49-F238E27FC236}">
                  <a16:creationId xmlns:a16="http://schemas.microsoft.com/office/drawing/2014/main" id="{7303D9A6-F687-743F-7B7D-CD5B3C7D91A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39136" y="4509315"/>
              <a:ext cx="391132" cy="391130"/>
            </a:xfrm>
            <a:prstGeom prst="rect">
              <a:avLst/>
            </a:prstGeom>
          </p:spPr>
        </p:pic>
        <p:sp>
          <p:nvSpPr>
            <p:cNvPr id="468" name="TextBox 467">
              <a:extLst>
                <a:ext uri="{FF2B5EF4-FFF2-40B4-BE49-F238E27FC236}">
                  <a16:creationId xmlns:a16="http://schemas.microsoft.com/office/drawing/2014/main" id="{CEF376CC-0D83-EB5C-7A79-30192D39FF45}"/>
                </a:ext>
              </a:extLst>
            </p:cNvPr>
            <p:cNvSpPr txBox="1"/>
            <p:nvPr/>
          </p:nvSpPr>
          <p:spPr>
            <a:xfrm>
              <a:off x="6697542" y="4974452"/>
              <a:ext cx="274320" cy="246221"/>
            </a:xfrm>
            <a:prstGeom prst="rect">
              <a:avLst/>
            </a:prstGeom>
            <a:noFill/>
          </p:spPr>
          <p:txBody>
            <a:bodyPr wrap="none" rtlCol="0" anchor="ctr">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Indoor &amp;</a:t>
              </a:r>
            </a:p>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Outdoor WiFi-6</a:t>
              </a:r>
            </a:p>
          </p:txBody>
        </p:sp>
      </p:grpSp>
      <p:grpSp>
        <p:nvGrpSpPr>
          <p:cNvPr id="469" name="Group 468">
            <a:extLst>
              <a:ext uri="{FF2B5EF4-FFF2-40B4-BE49-F238E27FC236}">
                <a16:creationId xmlns:a16="http://schemas.microsoft.com/office/drawing/2014/main" id="{8AD9E7D1-5829-C02E-87EB-995E63FDBC03}"/>
              </a:ext>
            </a:extLst>
          </p:cNvPr>
          <p:cNvGrpSpPr/>
          <p:nvPr/>
        </p:nvGrpSpPr>
        <p:grpSpPr>
          <a:xfrm>
            <a:off x="473831" y="5465183"/>
            <a:ext cx="11243388" cy="435957"/>
            <a:chOff x="788091" y="5742812"/>
            <a:chExt cx="10615816" cy="581276"/>
          </a:xfrm>
        </p:grpSpPr>
        <p:sp>
          <p:nvSpPr>
            <p:cNvPr id="470" name="Rectangle: Rounded Corners 1596">
              <a:extLst>
                <a:ext uri="{FF2B5EF4-FFF2-40B4-BE49-F238E27FC236}">
                  <a16:creationId xmlns:a16="http://schemas.microsoft.com/office/drawing/2014/main" id="{994D9559-B3D0-F26E-9AE6-21852F4C2C33}"/>
                </a:ext>
              </a:extLst>
            </p:cNvPr>
            <p:cNvSpPr/>
            <p:nvPr/>
          </p:nvSpPr>
          <p:spPr>
            <a:xfrm>
              <a:off x="788091" y="5742812"/>
              <a:ext cx="10615816" cy="581276"/>
            </a:xfrm>
            <a:prstGeom prst="roundRect">
              <a:avLst>
                <a:gd name="adj" fmla="val 15607"/>
              </a:avLst>
            </a:prstGeom>
            <a:solidFill>
              <a:srgbClr val="FBAB18">
                <a:lumMod val="20000"/>
                <a:lumOff val="80000"/>
              </a:srgbClr>
            </a:solidFill>
            <a:ln w="25400" cap="flat" cmpd="sng" algn="ctr">
              <a:solidFill>
                <a:srgbClr val="FEEED1"/>
              </a:solidFill>
              <a:prstDash val="solid"/>
            </a:ln>
            <a:effectLst/>
          </p:spPr>
          <p:txBody>
            <a:bodyPr rtlCol="0" anchor="ctr"/>
            <a:lstStyle/>
            <a:p>
              <a:pPr algn="ctr" defTabSz="685800" fontAlgn="auto">
                <a:spcBef>
                  <a:spcPts val="0"/>
                </a:spcBef>
                <a:spcAft>
                  <a:spcPts val="0"/>
                </a:spcAft>
                <a:defRPr/>
              </a:pPr>
              <a:endParaRPr lang="en-US" sz="1350" kern="0">
                <a:solidFill>
                  <a:srgbClr val="005073"/>
                </a:solidFill>
                <a:latin typeface="Arial" panose="020B0604020202020204" pitchFamily="34" charset="0"/>
                <a:ea typeface="ＭＳ Ｐゴシック" charset="0"/>
                <a:cs typeface="Arial" panose="020B0604020202020204" pitchFamily="34" charset="0"/>
              </a:endParaRPr>
            </a:p>
          </p:txBody>
        </p:sp>
        <p:grpSp>
          <p:nvGrpSpPr>
            <p:cNvPr id="471" name="Group 470">
              <a:extLst>
                <a:ext uri="{FF2B5EF4-FFF2-40B4-BE49-F238E27FC236}">
                  <a16:creationId xmlns:a16="http://schemas.microsoft.com/office/drawing/2014/main" id="{779FF7A1-F6CA-523D-D3FB-37D1AAB58AB9}"/>
                </a:ext>
              </a:extLst>
            </p:cNvPr>
            <p:cNvGrpSpPr/>
            <p:nvPr/>
          </p:nvGrpSpPr>
          <p:grpSpPr>
            <a:xfrm>
              <a:off x="1164130" y="5752931"/>
              <a:ext cx="9863740" cy="571156"/>
              <a:chOff x="1164130" y="5532502"/>
              <a:chExt cx="9863740" cy="571156"/>
            </a:xfrm>
          </p:grpSpPr>
          <p:sp>
            <p:nvSpPr>
              <p:cNvPr id="472" name="Rounded Rectangle 127">
                <a:extLst>
                  <a:ext uri="{FF2B5EF4-FFF2-40B4-BE49-F238E27FC236}">
                    <a16:creationId xmlns:a16="http://schemas.microsoft.com/office/drawing/2014/main" id="{080FF936-51D7-DA67-C01F-E4A623881967}"/>
                  </a:ext>
                </a:extLst>
              </p:cNvPr>
              <p:cNvSpPr/>
              <p:nvPr/>
            </p:nvSpPr>
            <p:spPr>
              <a:xfrm>
                <a:off x="4947642" y="5532502"/>
                <a:ext cx="2280608" cy="571156"/>
              </a:xfrm>
              <a:prstGeom prst="roundRect">
                <a:avLst>
                  <a:gd name="adj" fmla="val 50000"/>
                </a:avLst>
              </a:prstGeom>
              <a:noFill/>
            </p:spPr>
            <p:txBody>
              <a:bodyPr wrap="square" rtlCol="0" anchor="ctr">
                <a:noAutofit/>
              </a:bodyPr>
              <a:lstStyle/>
              <a:p>
                <a:pPr algn="ctr" defTabSz="457166" fontAlgn="auto">
                  <a:lnSpc>
                    <a:spcPct val="90000"/>
                  </a:lnSpc>
                  <a:spcBef>
                    <a:spcPts val="0"/>
                  </a:spcBef>
                  <a:spcAft>
                    <a:spcPts val="0"/>
                  </a:spcAft>
                  <a:defRPr/>
                </a:pPr>
                <a:r>
                  <a:rPr lang="en-US" sz="1800" b="1" kern="0">
                    <a:solidFill>
                      <a:srgbClr val="00BCEB">
                        <a:lumMod val="50000"/>
                      </a:srgbClr>
                    </a:solidFill>
                    <a:latin typeface="Arial" panose="020B0604020202020204" pitchFamily="34" charset="0"/>
                    <a:ea typeface="ＭＳ Ｐゴシック" charset="0"/>
                    <a:cs typeface="Arial" panose="020B0604020202020204" pitchFamily="34" charset="0"/>
                  </a:rPr>
                  <a:t>LVC Device Ecosystem</a:t>
                </a:r>
              </a:p>
            </p:txBody>
          </p:sp>
          <p:pic>
            <p:nvPicPr>
              <p:cNvPr id="473" name="Picture 472">
                <a:extLst>
                  <a:ext uri="{FF2B5EF4-FFF2-40B4-BE49-F238E27FC236}">
                    <a16:creationId xmlns:a16="http://schemas.microsoft.com/office/drawing/2014/main" id="{FC0F92C3-3F0C-EB5A-19DD-D0EBFF5CF77F}"/>
                  </a:ext>
                </a:extLst>
              </p:cNvPr>
              <p:cNvPicPr>
                <a:picLocks noChangeAspect="1"/>
              </p:cNvPicPr>
              <p:nvPr/>
            </p:nvPicPr>
            <p:blipFill rotWithShape="1">
              <a:blip r:embed="rId13"/>
              <a:srcRect r="92645"/>
              <a:stretch/>
            </p:blipFill>
            <p:spPr>
              <a:xfrm>
                <a:off x="1164130" y="5582256"/>
                <a:ext cx="491337" cy="461530"/>
              </a:xfrm>
              <a:prstGeom prst="rect">
                <a:avLst/>
              </a:prstGeom>
            </p:spPr>
          </p:pic>
          <p:pic>
            <p:nvPicPr>
              <p:cNvPr id="474" name="Picture 473">
                <a:extLst>
                  <a:ext uri="{FF2B5EF4-FFF2-40B4-BE49-F238E27FC236}">
                    <a16:creationId xmlns:a16="http://schemas.microsoft.com/office/drawing/2014/main" id="{DBE23215-8F5E-3633-6093-B80D32ABE71E}"/>
                  </a:ext>
                </a:extLst>
              </p:cNvPr>
              <p:cNvPicPr>
                <a:picLocks noChangeAspect="1"/>
              </p:cNvPicPr>
              <p:nvPr/>
            </p:nvPicPr>
            <p:blipFill rotWithShape="1">
              <a:blip r:embed="rId13"/>
              <a:srcRect l="9347" r="83298"/>
              <a:stretch/>
            </p:blipFill>
            <p:spPr>
              <a:xfrm>
                <a:off x="1992566" y="5582256"/>
                <a:ext cx="491337" cy="461530"/>
              </a:xfrm>
              <a:prstGeom prst="rect">
                <a:avLst/>
              </a:prstGeom>
            </p:spPr>
          </p:pic>
          <p:pic>
            <p:nvPicPr>
              <p:cNvPr id="475" name="Picture 474">
                <a:extLst>
                  <a:ext uri="{FF2B5EF4-FFF2-40B4-BE49-F238E27FC236}">
                    <a16:creationId xmlns:a16="http://schemas.microsoft.com/office/drawing/2014/main" id="{4BE5EF05-0AB0-6BAF-E963-E1CA57DE1266}"/>
                  </a:ext>
                </a:extLst>
              </p:cNvPr>
              <p:cNvPicPr>
                <a:picLocks noChangeAspect="1"/>
              </p:cNvPicPr>
              <p:nvPr/>
            </p:nvPicPr>
            <p:blipFill rotWithShape="1">
              <a:blip r:embed="rId13"/>
              <a:srcRect l="18647" r="73998"/>
              <a:stretch/>
            </p:blipFill>
            <p:spPr>
              <a:xfrm>
                <a:off x="2821002" y="5582256"/>
                <a:ext cx="491337" cy="461530"/>
              </a:xfrm>
              <a:prstGeom prst="rect">
                <a:avLst/>
              </a:prstGeom>
            </p:spPr>
          </p:pic>
          <p:pic>
            <p:nvPicPr>
              <p:cNvPr id="476" name="Picture 475">
                <a:extLst>
                  <a:ext uri="{FF2B5EF4-FFF2-40B4-BE49-F238E27FC236}">
                    <a16:creationId xmlns:a16="http://schemas.microsoft.com/office/drawing/2014/main" id="{D470065A-6659-EA7C-75D5-255F6253C951}"/>
                  </a:ext>
                </a:extLst>
              </p:cNvPr>
              <p:cNvPicPr>
                <a:picLocks noChangeAspect="1"/>
              </p:cNvPicPr>
              <p:nvPr/>
            </p:nvPicPr>
            <p:blipFill rotWithShape="1">
              <a:blip r:embed="rId13"/>
              <a:srcRect l="27899" r="64746"/>
              <a:stretch/>
            </p:blipFill>
            <p:spPr>
              <a:xfrm>
                <a:off x="3649438" y="5582256"/>
                <a:ext cx="491337" cy="461530"/>
              </a:xfrm>
              <a:prstGeom prst="rect">
                <a:avLst/>
              </a:prstGeom>
            </p:spPr>
          </p:pic>
          <p:pic>
            <p:nvPicPr>
              <p:cNvPr id="477" name="Picture 476">
                <a:extLst>
                  <a:ext uri="{FF2B5EF4-FFF2-40B4-BE49-F238E27FC236}">
                    <a16:creationId xmlns:a16="http://schemas.microsoft.com/office/drawing/2014/main" id="{F57902AD-8F59-54AE-C327-2851F90CF25F}"/>
                  </a:ext>
                </a:extLst>
              </p:cNvPr>
              <p:cNvPicPr>
                <a:picLocks noChangeAspect="1"/>
              </p:cNvPicPr>
              <p:nvPr/>
            </p:nvPicPr>
            <p:blipFill rotWithShape="1">
              <a:blip r:embed="rId13"/>
              <a:srcRect l="46500" r="46145"/>
              <a:stretch/>
            </p:blipFill>
            <p:spPr>
              <a:xfrm>
                <a:off x="4477874" y="5582256"/>
                <a:ext cx="491337" cy="461530"/>
              </a:xfrm>
              <a:prstGeom prst="rect">
                <a:avLst/>
              </a:prstGeom>
            </p:spPr>
          </p:pic>
          <p:pic>
            <p:nvPicPr>
              <p:cNvPr id="478" name="Picture 477">
                <a:extLst>
                  <a:ext uri="{FF2B5EF4-FFF2-40B4-BE49-F238E27FC236}">
                    <a16:creationId xmlns:a16="http://schemas.microsoft.com/office/drawing/2014/main" id="{4CD91614-F653-E7D8-9669-53BC145A5EC7}"/>
                  </a:ext>
                </a:extLst>
              </p:cNvPr>
              <p:cNvPicPr>
                <a:picLocks noChangeAspect="1"/>
              </p:cNvPicPr>
              <p:nvPr/>
            </p:nvPicPr>
            <p:blipFill rotWithShape="1">
              <a:blip r:embed="rId13"/>
              <a:srcRect l="55682" r="36963"/>
              <a:stretch/>
            </p:blipFill>
            <p:spPr>
              <a:xfrm>
                <a:off x="7222785" y="5582256"/>
                <a:ext cx="491337" cy="461530"/>
              </a:xfrm>
              <a:prstGeom prst="rect">
                <a:avLst/>
              </a:prstGeom>
            </p:spPr>
          </p:pic>
          <p:pic>
            <p:nvPicPr>
              <p:cNvPr id="479" name="Picture 478">
                <a:extLst>
                  <a:ext uri="{FF2B5EF4-FFF2-40B4-BE49-F238E27FC236}">
                    <a16:creationId xmlns:a16="http://schemas.microsoft.com/office/drawing/2014/main" id="{56F13885-15BE-4FA2-7733-68F2B65D5845}"/>
                  </a:ext>
                </a:extLst>
              </p:cNvPr>
              <p:cNvPicPr>
                <a:picLocks noChangeAspect="1"/>
              </p:cNvPicPr>
              <p:nvPr/>
            </p:nvPicPr>
            <p:blipFill rotWithShape="1">
              <a:blip r:embed="rId13"/>
              <a:srcRect l="65065" r="27580"/>
              <a:stretch/>
            </p:blipFill>
            <p:spPr>
              <a:xfrm>
                <a:off x="8051221" y="5582256"/>
                <a:ext cx="491337" cy="461530"/>
              </a:xfrm>
              <a:prstGeom prst="rect">
                <a:avLst/>
              </a:prstGeom>
            </p:spPr>
          </p:pic>
          <p:pic>
            <p:nvPicPr>
              <p:cNvPr id="480" name="Picture 479">
                <a:extLst>
                  <a:ext uri="{FF2B5EF4-FFF2-40B4-BE49-F238E27FC236}">
                    <a16:creationId xmlns:a16="http://schemas.microsoft.com/office/drawing/2014/main" id="{30C09D7E-A219-AFCB-DDCA-969117CE0092}"/>
                  </a:ext>
                </a:extLst>
              </p:cNvPr>
              <p:cNvPicPr>
                <a:picLocks noChangeAspect="1"/>
              </p:cNvPicPr>
              <p:nvPr/>
            </p:nvPicPr>
            <p:blipFill rotWithShape="1">
              <a:blip r:embed="rId13"/>
              <a:srcRect l="74312" r="18333"/>
              <a:stretch/>
            </p:blipFill>
            <p:spPr>
              <a:xfrm>
                <a:off x="8879657" y="5582256"/>
                <a:ext cx="491337" cy="461530"/>
              </a:xfrm>
              <a:prstGeom prst="rect">
                <a:avLst/>
              </a:prstGeom>
            </p:spPr>
          </p:pic>
          <p:pic>
            <p:nvPicPr>
              <p:cNvPr id="481" name="Picture 480">
                <a:extLst>
                  <a:ext uri="{FF2B5EF4-FFF2-40B4-BE49-F238E27FC236}">
                    <a16:creationId xmlns:a16="http://schemas.microsoft.com/office/drawing/2014/main" id="{E2568C91-D671-7BA6-33B4-2C1248CB099D}"/>
                  </a:ext>
                </a:extLst>
              </p:cNvPr>
              <p:cNvPicPr>
                <a:picLocks noChangeAspect="1"/>
              </p:cNvPicPr>
              <p:nvPr/>
            </p:nvPicPr>
            <p:blipFill rotWithShape="1">
              <a:blip r:embed="rId13"/>
              <a:srcRect l="83629" r="9016"/>
              <a:stretch/>
            </p:blipFill>
            <p:spPr>
              <a:xfrm>
                <a:off x="9708093" y="5582256"/>
                <a:ext cx="491337" cy="461530"/>
              </a:xfrm>
              <a:prstGeom prst="rect">
                <a:avLst/>
              </a:prstGeom>
            </p:spPr>
          </p:pic>
          <p:pic>
            <p:nvPicPr>
              <p:cNvPr id="482" name="Picture 481">
                <a:extLst>
                  <a:ext uri="{FF2B5EF4-FFF2-40B4-BE49-F238E27FC236}">
                    <a16:creationId xmlns:a16="http://schemas.microsoft.com/office/drawing/2014/main" id="{2A52CC0B-77E6-FA28-2A4A-6BE3F74ADA9C}"/>
                  </a:ext>
                </a:extLst>
              </p:cNvPr>
              <p:cNvPicPr>
                <a:picLocks noChangeAspect="1"/>
              </p:cNvPicPr>
              <p:nvPr/>
            </p:nvPicPr>
            <p:blipFill rotWithShape="1">
              <a:blip r:embed="rId13"/>
              <a:srcRect l="92883" r="-238"/>
              <a:stretch/>
            </p:blipFill>
            <p:spPr>
              <a:xfrm>
                <a:off x="10536533" y="5582256"/>
                <a:ext cx="491337" cy="461530"/>
              </a:xfrm>
              <a:prstGeom prst="rect">
                <a:avLst/>
              </a:prstGeom>
            </p:spPr>
          </p:pic>
        </p:grpSp>
      </p:grpSp>
      <p:sp>
        <p:nvSpPr>
          <p:cNvPr id="483" name="Left-Right Arrow 5">
            <a:extLst>
              <a:ext uri="{FF2B5EF4-FFF2-40B4-BE49-F238E27FC236}">
                <a16:creationId xmlns:a16="http://schemas.microsoft.com/office/drawing/2014/main" id="{F25D1BE6-11D0-7532-673E-0B88F72E2031}"/>
              </a:ext>
            </a:extLst>
          </p:cNvPr>
          <p:cNvSpPr/>
          <p:nvPr/>
        </p:nvSpPr>
        <p:spPr>
          <a:xfrm>
            <a:off x="261258" y="5973827"/>
            <a:ext cx="11669484" cy="431606"/>
          </a:xfrm>
          <a:prstGeom prst="leftRightArrow">
            <a:avLst>
              <a:gd name="adj1" fmla="val 100000"/>
              <a:gd name="adj2" fmla="val 50000"/>
            </a:avLst>
          </a:prstGeom>
          <a:solidFill>
            <a:srgbClr val="76D6FF"/>
          </a:solidFill>
          <a:ln w="25400" cap="flat" cmpd="sng" algn="ctr">
            <a:noFill/>
            <a:prstDash val="solid"/>
          </a:ln>
          <a:effectLst/>
        </p:spPr>
        <p:txBody>
          <a:bodyPr rtlCol="0" anchor="ctr"/>
          <a:lstStyle/>
          <a:p>
            <a:pPr algn="ctr" defTabSz="457189" fontAlgn="auto">
              <a:spcBef>
                <a:spcPts val="0"/>
              </a:spcBef>
              <a:spcAft>
                <a:spcPts val="0"/>
              </a:spcAft>
              <a:defRPr/>
            </a:pPr>
            <a:r>
              <a:rPr lang="en-US" sz="1600" b="1" kern="0">
                <a:latin typeface="Arial" panose="020B0604020202020204" pitchFamily="34" charset="0"/>
                <a:ea typeface="CiscoSans" charset="0"/>
                <a:cs typeface="Arial" panose="020B0604020202020204" pitchFamily="34" charset="0"/>
              </a:rPr>
              <a:t>Consistent End-to-End Experience for QoS – Zero Touch Deployment and Zero Trust Security</a:t>
            </a:r>
          </a:p>
        </p:txBody>
      </p:sp>
      <p:sp>
        <p:nvSpPr>
          <p:cNvPr id="484" name="TextBox 483">
            <a:extLst>
              <a:ext uri="{FF2B5EF4-FFF2-40B4-BE49-F238E27FC236}">
                <a16:creationId xmlns:a16="http://schemas.microsoft.com/office/drawing/2014/main" id="{63956E7B-0125-1035-DA09-317ACD28C6AF}"/>
              </a:ext>
            </a:extLst>
          </p:cNvPr>
          <p:cNvSpPr txBox="1"/>
          <p:nvPr/>
        </p:nvSpPr>
        <p:spPr>
          <a:xfrm>
            <a:off x="2898300" y="2051389"/>
            <a:ext cx="2086775" cy="338554"/>
          </a:xfrm>
          <a:prstGeom prst="rect">
            <a:avLst/>
          </a:prstGeom>
          <a:noFill/>
        </p:spPr>
        <p:txBody>
          <a:bodyPr wrap="square" rtlCol="0" anchor="ctr">
            <a:spAutoFit/>
          </a:bodyPr>
          <a:lstStyle/>
          <a:p>
            <a:pPr algn="ctr" defTabSz="685800" fontAlgn="t">
              <a:spcBef>
                <a:spcPts val="0"/>
              </a:spcBef>
              <a:spcAft>
                <a:spcPts val="0"/>
              </a:spcAft>
              <a:defRPr/>
            </a:pPr>
            <a:r>
              <a:rPr lang="en-US" sz="1600">
                <a:latin typeface="Arial" panose="020B0604020202020204" pitchFamily="34" charset="0"/>
                <a:ea typeface="ＭＳ Ｐゴシック" charset="0"/>
                <a:cs typeface="Arial" panose="020B0604020202020204" pitchFamily="34" charset="0"/>
              </a:rPr>
              <a:t>Enterprise Domain</a:t>
            </a:r>
          </a:p>
        </p:txBody>
      </p:sp>
      <p:sp>
        <p:nvSpPr>
          <p:cNvPr id="485" name="Rectangle: Rounded Corners 1611">
            <a:extLst>
              <a:ext uri="{FF2B5EF4-FFF2-40B4-BE49-F238E27FC236}">
                <a16:creationId xmlns:a16="http://schemas.microsoft.com/office/drawing/2014/main" id="{D1D26ED9-8D09-EE76-9BB2-B51AFB327BE8}"/>
              </a:ext>
            </a:extLst>
          </p:cNvPr>
          <p:cNvSpPr/>
          <p:nvPr/>
        </p:nvSpPr>
        <p:spPr>
          <a:xfrm>
            <a:off x="7234302" y="2032786"/>
            <a:ext cx="4395091" cy="3374422"/>
          </a:xfrm>
          <a:prstGeom prst="roundRect">
            <a:avLst>
              <a:gd name="adj" fmla="val 2868"/>
            </a:avLst>
          </a:prstGeom>
          <a:solidFill>
            <a:srgbClr val="282828">
              <a:lumMod val="50000"/>
              <a:lumOff val="50000"/>
            </a:srgbClr>
          </a:solidFill>
          <a:ln w="25400" cap="flat" cmpd="sng" algn="ctr">
            <a:noFill/>
            <a:prstDash val="sysDot"/>
          </a:ln>
          <a:effectLst/>
        </p:spPr>
        <p:txBody>
          <a:bodyPr rtlCol="0" anchor="t"/>
          <a:lstStyle/>
          <a:p>
            <a:pPr algn="ctr" defTabSz="685800" fontAlgn="auto">
              <a:spcBef>
                <a:spcPts val="0"/>
              </a:spcBef>
              <a:spcAft>
                <a:spcPts val="0"/>
              </a:spcAft>
              <a:defRPr/>
            </a:pPr>
            <a:endParaRPr lang="en-US" sz="1350" kern="0">
              <a:solidFill>
                <a:srgbClr val="005073"/>
              </a:solidFill>
              <a:latin typeface="CiscoSansTT ExtraLight"/>
              <a:ea typeface="ＭＳ Ｐゴシック" charset="0"/>
            </a:endParaRPr>
          </a:p>
        </p:txBody>
      </p:sp>
      <p:sp>
        <p:nvSpPr>
          <p:cNvPr id="486" name="Rounded Rectangle 4">
            <a:extLst>
              <a:ext uri="{FF2B5EF4-FFF2-40B4-BE49-F238E27FC236}">
                <a16:creationId xmlns:a16="http://schemas.microsoft.com/office/drawing/2014/main" id="{B920D1D4-FD95-CCEB-4301-82A734899742}"/>
              </a:ext>
            </a:extLst>
          </p:cNvPr>
          <p:cNvSpPr/>
          <p:nvPr/>
        </p:nvSpPr>
        <p:spPr bwMode="auto">
          <a:xfrm>
            <a:off x="7353844" y="2309122"/>
            <a:ext cx="4130110" cy="3017520"/>
          </a:xfrm>
          <a:prstGeom prst="roundRect">
            <a:avLst>
              <a:gd name="adj" fmla="val 2968"/>
            </a:avLst>
          </a:prstGeom>
          <a:solidFill>
            <a:srgbClr val="FFFFFF">
              <a:lumMod val="85000"/>
            </a:srgbClr>
          </a:solidFill>
          <a:ln w="12700" cap="flat">
            <a:noFill/>
            <a:miter lim="800000"/>
            <a:headEnd type="none" w="med" len="med"/>
            <a:tailEnd type="none" w="med" len="med"/>
          </a:ln>
        </p:spPr>
        <p:txBody>
          <a:bodyPr lIns="91440" tIns="45720" rIns="91440" bIns="45720" rtlCol="0" anchor="ctr"/>
          <a:lstStyle/>
          <a:p>
            <a:pPr algn="ctr" defTabSz="514313" fontAlgn="auto">
              <a:spcBef>
                <a:spcPts val="0"/>
              </a:spcBef>
              <a:spcAft>
                <a:spcPts val="0"/>
              </a:spcAft>
              <a:defRPr/>
            </a:pPr>
            <a:endParaRPr lang="en-US" sz="1600" kern="0" err="1">
              <a:latin typeface="Arial" panose="020B0604020202020204" pitchFamily="34" charset="0"/>
              <a:ea typeface="Arial" pitchFamily="-107" charset="0"/>
              <a:cs typeface="Arial" panose="020B0604020202020204" pitchFamily="34" charset="0"/>
              <a:sym typeface="Arial" pitchFamily="-107" charset="0"/>
            </a:endParaRPr>
          </a:p>
        </p:txBody>
      </p:sp>
      <p:sp>
        <p:nvSpPr>
          <p:cNvPr id="488" name="Round Same Side Corner Rectangle 140">
            <a:extLst>
              <a:ext uri="{FF2B5EF4-FFF2-40B4-BE49-F238E27FC236}">
                <a16:creationId xmlns:a16="http://schemas.microsoft.com/office/drawing/2014/main" id="{0A90BDBB-371E-6FD8-AB5C-05A129F88146}"/>
              </a:ext>
            </a:extLst>
          </p:cNvPr>
          <p:cNvSpPr/>
          <p:nvPr/>
        </p:nvSpPr>
        <p:spPr>
          <a:xfrm rot="10800000">
            <a:off x="7466450" y="3343385"/>
            <a:ext cx="1812964" cy="1319493"/>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493" name="Rounded Rectangle 215">
            <a:extLst>
              <a:ext uri="{FF2B5EF4-FFF2-40B4-BE49-F238E27FC236}">
                <a16:creationId xmlns:a16="http://schemas.microsoft.com/office/drawing/2014/main" id="{7F1967C2-1F15-4190-8413-FF6FED08C3B2}"/>
              </a:ext>
            </a:extLst>
          </p:cNvPr>
          <p:cNvSpPr/>
          <p:nvPr/>
        </p:nvSpPr>
        <p:spPr>
          <a:xfrm>
            <a:off x="7540100" y="3010598"/>
            <a:ext cx="1563368" cy="731520"/>
          </a:xfrm>
          <a:prstGeom prst="roundRect">
            <a:avLst>
              <a:gd name="adj" fmla="val 21386"/>
            </a:avLst>
          </a:prstGeom>
          <a:solidFill>
            <a:srgbClr val="00BCEB"/>
          </a:solidFill>
          <a:ln w="25400" cap="flat" cmpd="sng" algn="ctr">
            <a:noFill/>
            <a:prstDash val="solid"/>
          </a:ln>
          <a:effectLst/>
        </p:spPr>
        <p:txBody>
          <a:bodyPr lIns="0" tIns="0" rIns="0" bIns="0" rtlCol="0" anchor="t"/>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Packet Core</a:t>
            </a:r>
          </a:p>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EPC / 5GC</a:t>
            </a:r>
          </a:p>
        </p:txBody>
      </p:sp>
      <p:sp>
        <p:nvSpPr>
          <p:cNvPr id="516" name="Round Same Side Corner Rectangle 140">
            <a:extLst>
              <a:ext uri="{FF2B5EF4-FFF2-40B4-BE49-F238E27FC236}">
                <a16:creationId xmlns:a16="http://schemas.microsoft.com/office/drawing/2014/main" id="{DFD6A77B-59CF-CEAB-D464-F666607AB532}"/>
              </a:ext>
            </a:extLst>
          </p:cNvPr>
          <p:cNvSpPr/>
          <p:nvPr/>
        </p:nvSpPr>
        <p:spPr>
          <a:xfrm rot="10800000">
            <a:off x="9865934" y="3175952"/>
            <a:ext cx="1478060" cy="1440651"/>
          </a:xfrm>
          <a:prstGeom prst="round2SameRect">
            <a:avLst>
              <a:gd name="adj1" fmla="val 8727"/>
              <a:gd name="adj2" fmla="val 0"/>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nvGrpSpPr>
          <p:cNvPr id="517" name="Group 516">
            <a:extLst>
              <a:ext uri="{FF2B5EF4-FFF2-40B4-BE49-F238E27FC236}">
                <a16:creationId xmlns:a16="http://schemas.microsoft.com/office/drawing/2014/main" id="{D483B06C-17AB-0E8A-13E5-8EF326A922B1}"/>
              </a:ext>
            </a:extLst>
          </p:cNvPr>
          <p:cNvGrpSpPr>
            <a:grpSpLocks noChangeAspect="1"/>
          </p:cNvGrpSpPr>
          <p:nvPr/>
        </p:nvGrpSpPr>
        <p:grpSpPr>
          <a:xfrm>
            <a:off x="9975524" y="3658792"/>
            <a:ext cx="1319784" cy="811431"/>
            <a:chOff x="836085" y="1496592"/>
            <a:chExt cx="538984" cy="266991"/>
          </a:xfrm>
        </p:grpSpPr>
        <p:sp>
          <p:nvSpPr>
            <p:cNvPr id="518" name="Freeform 751">
              <a:extLst>
                <a:ext uri="{FF2B5EF4-FFF2-40B4-BE49-F238E27FC236}">
                  <a16:creationId xmlns:a16="http://schemas.microsoft.com/office/drawing/2014/main" id="{0082D2B6-5E1D-EF6A-11C3-9349D6A2BA03}"/>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519" name="Freeform 752">
              <a:extLst>
                <a:ext uri="{FF2B5EF4-FFF2-40B4-BE49-F238E27FC236}">
                  <a16:creationId xmlns:a16="http://schemas.microsoft.com/office/drawing/2014/main" id="{73772A58-9911-571F-A022-360A913A4C4D}"/>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520" name="Freeform 753">
              <a:extLst>
                <a:ext uri="{FF2B5EF4-FFF2-40B4-BE49-F238E27FC236}">
                  <a16:creationId xmlns:a16="http://schemas.microsoft.com/office/drawing/2014/main" id="{B10E81AE-E090-4660-04D3-9F99E6A3B498}"/>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grpSp>
      <p:sp>
        <p:nvSpPr>
          <p:cNvPr id="521" name="Rounded Rectangle 215">
            <a:extLst>
              <a:ext uri="{FF2B5EF4-FFF2-40B4-BE49-F238E27FC236}">
                <a16:creationId xmlns:a16="http://schemas.microsoft.com/office/drawing/2014/main" id="{ACA9292C-317E-16F7-6B72-884A887599AB}"/>
              </a:ext>
            </a:extLst>
          </p:cNvPr>
          <p:cNvSpPr/>
          <p:nvPr/>
        </p:nvSpPr>
        <p:spPr>
          <a:xfrm>
            <a:off x="9865934" y="3010598"/>
            <a:ext cx="1618020" cy="731520"/>
          </a:xfrm>
          <a:prstGeom prst="roundRect">
            <a:avLst>
              <a:gd name="adj" fmla="val 21386"/>
            </a:avLst>
          </a:prstGeom>
          <a:solidFill>
            <a:srgbClr val="00BCEB"/>
          </a:solidFill>
          <a:ln w="25400" cap="flat" cmpd="sng" algn="ctr">
            <a:noFill/>
            <a:prstDash val="solid"/>
          </a:ln>
          <a:effectLst/>
        </p:spPr>
        <p:txBody>
          <a:bodyPr lIns="0" tIns="0" rIns="0" bIns="0" rtlCol="0" anchor="t"/>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Backhaul</a:t>
            </a:r>
          </a:p>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RAN</a:t>
            </a:r>
          </a:p>
        </p:txBody>
      </p:sp>
      <p:grpSp>
        <p:nvGrpSpPr>
          <p:cNvPr id="522" name="Group 521">
            <a:extLst>
              <a:ext uri="{FF2B5EF4-FFF2-40B4-BE49-F238E27FC236}">
                <a16:creationId xmlns:a16="http://schemas.microsoft.com/office/drawing/2014/main" id="{9E1142BD-00B3-6968-37CB-D7CCA83BB539}"/>
              </a:ext>
            </a:extLst>
          </p:cNvPr>
          <p:cNvGrpSpPr/>
          <p:nvPr/>
        </p:nvGrpSpPr>
        <p:grpSpPr>
          <a:xfrm>
            <a:off x="10218144" y="3876898"/>
            <a:ext cx="446267" cy="411314"/>
            <a:chOff x="3048950" y="2123070"/>
            <a:chExt cx="1110671" cy="601128"/>
          </a:xfrm>
        </p:grpSpPr>
        <p:grpSp>
          <p:nvGrpSpPr>
            <p:cNvPr id="523" name="Group 522">
              <a:extLst>
                <a:ext uri="{FF2B5EF4-FFF2-40B4-BE49-F238E27FC236}">
                  <a16:creationId xmlns:a16="http://schemas.microsoft.com/office/drawing/2014/main" id="{8C5B398D-9AB8-44B2-B591-75536A83C388}"/>
                </a:ext>
              </a:extLst>
            </p:cNvPr>
            <p:cNvGrpSpPr/>
            <p:nvPr/>
          </p:nvGrpSpPr>
          <p:grpSpPr>
            <a:xfrm>
              <a:off x="3048950" y="2123070"/>
              <a:ext cx="1110671" cy="177817"/>
              <a:chOff x="6933870" y="2328202"/>
              <a:chExt cx="833003" cy="133363"/>
            </a:xfrm>
          </p:grpSpPr>
          <p:sp>
            <p:nvSpPr>
              <p:cNvPr id="538" name="Freeform 290">
                <a:extLst>
                  <a:ext uri="{FF2B5EF4-FFF2-40B4-BE49-F238E27FC236}">
                    <a16:creationId xmlns:a16="http://schemas.microsoft.com/office/drawing/2014/main" id="{648EB2AC-2941-428A-13B4-0B61324A82C2}"/>
                  </a:ext>
                </a:extLst>
              </p:cNvPr>
              <p:cNvSpPr>
                <a:spLocks/>
              </p:cNvSpPr>
              <p:nvPr/>
            </p:nvSpPr>
            <p:spPr bwMode="auto">
              <a:xfrm>
                <a:off x="6933870" y="2328202"/>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9" name="Line 291">
                <a:extLst>
                  <a:ext uri="{FF2B5EF4-FFF2-40B4-BE49-F238E27FC236}">
                    <a16:creationId xmlns:a16="http://schemas.microsoft.com/office/drawing/2014/main" id="{C8D5292F-3483-5DA9-0C40-78D499C72CA8}"/>
                  </a:ext>
                </a:extLst>
              </p:cNvPr>
              <p:cNvSpPr>
                <a:spLocks noChangeShapeType="1"/>
              </p:cNvSpPr>
              <p:nvPr/>
            </p:nvSpPr>
            <p:spPr bwMode="auto">
              <a:xfrm flipV="1">
                <a:off x="6972854"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40" name="Line 292">
                <a:extLst>
                  <a:ext uri="{FF2B5EF4-FFF2-40B4-BE49-F238E27FC236}">
                    <a16:creationId xmlns:a16="http://schemas.microsoft.com/office/drawing/2014/main" id="{3F4B3B69-312F-B938-AC8D-021A69B07E65}"/>
                  </a:ext>
                </a:extLst>
              </p:cNvPr>
              <p:cNvSpPr>
                <a:spLocks noChangeShapeType="1"/>
              </p:cNvSpPr>
              <p:nvPr/>
            </p:nvSpPr>
            <p:spPr bwMode="auto">
              <a:xfrm flipV="1">
                <a:off x="7011836"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41" name="Line 293">
                <a:extLst>
                  <a:ext uri="{FF2B5EF4-FFF2-40B4-BE49-F238E27FC236}">
                    <a16:creationId xmlns:a16="http://schemas.microsoft.com/office/drawing/2014/main" id="{BC79ED4F-6F2A-050A-471C-28CF7CF39579}"/>
                  </a:ext>
                </a:extLst>
              </p:cNvPr>
              <p:cNvSpPr>
                <a:spLocks noChangeShapeType="1"/>
              </p:cNvSpPr>
              <p:nvPr/>
            </p:nvSpPr>
            <p:spPr bwMode="auto">
              <a:xfrm flipV="1">
                <a:off x="7052870"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42" name="Line 294">
                <a:extLst>
                  <a:ext uri="{FF2B5EF4-FFF2-40B4-BE49-F238E27FC236}">
                    <a16:creationId xmlns:a16="http://schemas.microsoft.com/office/drawing/2014/main" id="{F970D519-2D18-2726-780B-8DD864D8F851}"/>
                  </a:ext>
                </a:extLst>
              </p:cNvPr>
              <p:cNvSpPr>
                <a:spLocks noChangeShapeType="1"/>
              </p:cNvSpPr>
              <p:nvPr/>
            </p:nvSpPr>
            <p:spPr bwMode="auto">
              <a:xfrm flipV="1">
                <a:off x="7089802"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43" name="Line 295">
                <a:extLst>
                  <a:ext uri="{FF2B5EF4-FFF2-40B4-BE49-F238E27FC236}">
                    <a16:creationId xmlns:a16="http://schemas.microsoft.com/office/drawing/2014/main" id="{5D97ADDB-0EA9-1F46-0B7E-2056D4462FE6}"/>
                  </a:ext>
                </a:extLst>
              </p:cNvPr>
              <p:cNvSpPr>
                <a:spLocks noChangeShapeType="1"/>
              </p:cNvSpPr>
              <p:nvPr/>
            </p:nvSpPr>
            <p:spPr bwMode="auto">
              <a:xfrm flipV="1">
                <a:off x="7128785"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524" name="Group 523">
              <a:extLst>
                <a:ext uri="{FF2B5EF4-FFF2-40B4-BE49-F238E27FC236}">
                  <a16:creationId xmlns:a16="http://schemas.microsoft.com/office/drawing/2014/main" id="{2BC06DFA-28F9-B77A-D8E1-FCD14DA89E63}"/>
                </a:ext>
              </a:extLst>
            </p:cNvPr>
            <p:cNvGrpSpPr/>
            <p:nvPr/>
          </p:nvGrpSpPr>
          <p:grpSpPr>
            <a:xfrm>
              <a:off x="3048950" y="2546381"/>
              <a:ext cx="1110671" cy="177817"/>
              <a:chOff x="6933870" y="2627755"/>
              <a:chExt cx="833003" cy="133363"/>
            </a:xfrm>
          </p:grpSpPr>
          <p:sp>
            <p:nvSpPr>
              <p:cNvPr id="532" name="Freeform 296">
                <a:extLst>
                  <a:ext uri="{FF2B5EF4-FFF2-40B4-BE49-F238E27FC236}">
                    <a16:creationId xmlns:a16="http://schemas.microsoft.com/office/drawing/2014/main" id="{3E6F8239-AF4F-FD29-1E23-84FED8E3C1D2}"/>
                  </a:ext>
                </a:extLst>
              </p:cNvPr>
              <p:cNvSpPr>
                <a:spLocks/>
              </p:cNvSpPr>
              <p:nvPr/>
            </p:nvSpPr>
            <p:spPr bwMode="auto">
              <a:xfrm>
                <a:off x="6933870" y="2627755"/>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BA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3" name="Line 297">
                <a:extLst>
                  <a:ext uri="{FF2B5EF4-FFF2-40B4-BE49-F238E27FC236}">
                    <a16:creationId xmlns:a16="http://schemas.microsoft.com/office/drawing/2014/main" id="{F2650E8E-FD4C-1B22-83A2-170957D8F176}"/>
                  </a:ext>
                </a:extLst>
              </p:cNvPr>
              <p:cNvSpPr>
                <a:spLocks noChangeShapeType="1"/>
              </p:cNvSpPr>
              <p:nvPr/>
            </p:nvSpPr>
            <p:spPr bwMode="auto">
              <a:xfrm flipV="1">
                <a:off x="6972854"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4" name="Line 298">
                <a:extLst>
                  <a:ext uri="{FF2B5EF4-FFF2-40B4-BE49-F238E27FC236}">
                    <a16:creationId xmlns:a16="http://schemas.microsoft.com/office/drawing/2014/main" id="{2D42797D-C3D7-7090-6D98-CB609174AAD0}"/>
                  </a:ext>
                </a:extLst>
              </p:cNvPr>
              <p:cNvSpPr>
                <a:spLocks noChangeShapeType="1"/>
              </p:cNvSpPr>
              <p:nvPr/>
            </p:nvSpPr>
            <p:spPr bwMode="auto">
              <a:xfrm flipV="1">
                <a:off x="7011836"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5" name="Line 299">
                <a:extLst>
                  <a:ext uri="{FF2B5EF4-FFF2-40B4-BE49-F238E27FC236}">
                    <a16:creationId xmlns:a16="http://schemas.microsoft.com/office/drawing/2014/main" id="{605A3917-48C6-7674-AC3E-980A14BD2E1E}"/>
                  </a:ext>
                </a:extLst>
              </p:cNvPr>
              <p:cNvSpPr>
                <a:spLocks noChangeShapeType="1"/>
              </p:cNvSpPr>
              <p:nvPr/>
            </p:nvSpPr>
            <p:spPr bwMode="auto">
              <a:xfrm flipV="1">
                <a:off x="7052870"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6" name="Line 300">
                <a:extLst>
                  <a:ext uri="{FF2B5EF4-FFF2-40B4-BE49-F238E27FC236}">
                    <a16:creationId xmlns:a16="http://schemas.microsoft.com/office/drawing/2014/main" id="{46DA4C41-F2F7-F816-49A4-F37445FFF9C7}"/>
                  </a:ext>
                </a:extLst>
              </p:cNvPr>
              <p:cNvSpPr>
                <a:spLocks noChangeShapeType="1"/>
              </p:cNvSpPr>
              <p:nvPr/>
            </p:nvSpPr>
            <p:spPr bwMode="auto">
              <a:xfrm flipV="1">
                <a:off x="7089802"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7" name="Line 301">
                <a:extLst>
                  <a:ext uri="{FF2B5EF4-FFF2-40B4-BE49-F238E27FC236}">
                    <a16:creationId xmlns:a16="http://schemas.microsoft.com/office/drawing/2014/main" id="{A4C235B2-9E23-2842-0DFD-41367B51E31F}"/>
                  </a:ext>
                </a:extLst>
              </p:cNvPr>
              <p:cNvSpPr>
                <a:spLocks noChangeShapeType="1"/>
              </p:cNvSpPr>
              <p:nvPr/>
            </p:nvSpPr>
            <p:spPr bwMode="auto">
              <a:xfrm flipV="1">
                <a:off x="7128785"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525" name="Group 524">
              <a:extLst>
                <a:ext uri="{FF2B5EF4-FFF2-40B4-BE49-F238E27FC236}">
                  <a16:creationId xmlns:a16="http://schemas.microsoft.com/office/drawing/2014/main" id="{76D185AA-0D8C-776D-DE6A-0BE52D1D0CFF}"/>
                </a:ext>
              </a:extLst>
            </p:cNvPr>
            <p:cNvGrpSpPr/>
            <p:nvPr/>
          </p:nvGrpSpPr>
          <p:grpSpPr>
            <a:xfrm>
              <a:off x="3048950" y="2334725"/>
              <a:ext cx="1110671" cy="177817"/>
              <a:chOff x="6933870" y="2480030"/>
              <a:chExt cx="833003" cy="133363"/>
            </a:xfrm>
          </p:grpSpPr>
          <p:sp>
            <p:nvSpPr>
              <p:cNvPr id="526" name="Freeform 302">
                <a:extLst>
                  <a:ext uri="{FF2B5EF4-FFF2-40B4-BE49-F238E27FC236}">
                    <a16:creationId xmlns:a16="http://schemas.microsoft.com/office/drawing/2014/main" id="{2E8316FB-3880-93C6-2E66-909CE10D848B}"/>
                  </a:ext>
                </a:extLst>
              </p:cNvPr>
              <p:cNvSpPr>
                <a:spLocks/>
              </p:cNvSpPr>
              <p:nvPr/>
            </p:nvSpPr>
            <p:spPr bwMode="auto">
              <a:xfrm>
                <a:off x="6933870" y="2480030"/>
                <a:ext cx="833003" cy="133363"/>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27" name="Line 303">
                <a:extLst>
                  <a:ext uri="{FF2B5EF4-FFF2-40B4-BE49-F238E27FC236}">
                    <a16:creationId xmlns:a16="http://schemas.microsoft.com/office/drawing/2014/main" id="{FFDE4C67-537A-05E6-0991-140DD5260A6D}"/>
                  </a:ext>
                </a:extLst>
              </p:cNvPr>
              <p:cNvSpPr>
                <a:spLocks noChangeShapeType="1"/>
              </p:cNvSpPr>
              <p:nvPr/>
            </p:nvSpPr>
            <p:spPr bwMode="auto">
              <a:xfrm flipV="1">
                <a:off x="6972854"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28" name="Line 304">
                <a:extLst>
                  <a:ext uri="{FF2B5EF4-FFF2-40B4-BE49-F238E27FC236}">
                    <a16:creationId xmlns:a16="http://schemas.microsoft.com/office/drawing/2014/main" id="{FA5A55EF-4D1A-3179-D43C-096C08011803}"/>
                  </a:ext>
                </a:extLst>
              </p:cNvPr>
              <p:cNvSpPr>
                <a:spLocks noChangeShapeType="1"/>
              </p:cNvSpPr>
              <p:nvPr/>
            </p:nvSpPr>
            <p:spPr bwMode="auto">
              <a:xfrm flipV="1">
                <a:off x="7011836"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29" name="Line 305">
                <a:extLst>
                  <a:ext uri="{FF2B5EF4-FFF2-40B4-BE49-F238E27FC236}">
                    <a16:creationId xmlns:a16="http://schemas.microsoft.com/office/drawing/2014/main" id="{BBD53BCE-1CC2-3084-4AAB-856F1BE3ACBA}"/>
                  </a:ext>
                </a:extLst>
              </p:cNvPr>
              <p:cNvSpPr>
                <a:spLocks noChangeShapeType="1"/>
              </p:cNvSpPr>
              <p:nvPr/>
            </p:nvSpPr>
            <p:spPr bwMode="auto">
              <a:xfrm flipV="1">
                <a:off x="7052870"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0" name="Line 306">
                <a:extLst>
                  <a:ext uri="{FF2B5EF4-FFF2-40B4-BE49-F238E27FC236}">
                    <a16:creationId xmlns:a16="http://schemas.microsoft.com/office/drawing/2014/main" id="{11258BFE-B951-7A5F-A918-0B35035210D7}"/>
                  </a:ext>
                </a:extLst>
              </p:cNvPr>
              <p:cNvSpPr>
                <a:spLocks noChangeShapeType="1"/>
              </p:cNvSpPr>
              <p:nvPr/>
            </p:nvSpPr>
            <p:spPr bwMode="auto">
              <a:xfrm flipV="1">
                <a:off x="7089802"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31" name="Line 307">
                <a:extLst>
                  <a:ext uri="{FF2B5EF4-FFF2-40B4-BE49-F238E27FC236}">
                    <a16:creationId xmlns:a16="http://schemas.microsoft.com/office/drawing/2014/main" id="{90434B65-9377-0903-44DB-CBC9761EBE63}"/>
                  </a:ext>
                </a:extLst>
              </p:cNvPr>
              <p:cNvSpPr>
                <a:spLocks noChangeShapeType="1"/>
              </p:cNvSpPr>
              <p:nvPr/>
            </p:nvSpPr>
            <p:spPr bwMode="auto">
              <a:xfrm flipV="1">
                <a:off x="7128785"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grpSp>
        <p:nvGrpSpPr>
          <p:cNvPr id="547" name="Group 546">
            <a:extLst>
              <a:ext uri="{FF2B5EF4-FFF2-40B4-BE49-F238E27FC236}">
                <a16:creationId xmlns:a16="http://schemas.microsoft.com/office/drawing/2014/main" id="{582813F1-5676-8948-002A-B9268655348F}"/>
              </a:ext>
            </a:extLst>
          </p:cNvPr>
          <p:cNvGrpSpPr/>
          <p:nvPr/>
        </p:nvGrpSpPr>
        <p:grpSpPr>
          <a:xfrm>
            <a:off x="9789677" y="3703061"/>
            <a:ext cx="333608" cy="338955"/>
            <a:chOff x="3527668" y="3657808"/>
            <a:chExt cx="292608" cy="292608"/>
          </a:xfrm>
        </p:grpSpPr>
        <p:sp>
          <p:nvSpPr>
            <p:cNvPr id="548" name="Oval 547">
              <a:extLst>
                <a:ext uri="{FF2B5EF4-FFF2-40B4-BE49-F238E27FC236}">
                  <a16:creationId xmlns:a16="http://schemas.microsoft.com/office/drawing/2014/main" id="{9BC19569-265F-A752-9151-8C3910167197}"/>
                </a:ext>
              </a:extLst>
            </p:cNvPr>
            <p:cNvSpPr/>
            <p:nvPr/>
          </p:nvSpPr>
          <p:spPr>
            <a:xfrm>
              <a:off x="3527668" y="3657808"/>
              <a:ext cx="292608" cy="292608"/>
            </a:xfrm>
            <a:prstGeom prst="ellipse">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49" name="Oval 17">
              <a:extLst>
                <a:ext uri="{FF2B5EF4-FFF2-40B4-BE49-F238E27FC236}">
                  <a16:creationId xmlns:a16="http://schemas.microsoft.com/office/drawing/2014/main" id="{480026ED-ECBB-9241-C820-371BF6B47C50}"/>
                </a:ext>
              </a:extLst>
            </p:cNvPr>
            <p:cNvSpPr>
              <a:spLocks noChangeAspect="1"/>
            </p:cNvSpPr>
            <p:nvPr/>
          </p:nvSpPr>
          <p:spPr>
            <a:xfrm>
              <a:off x="3538684" y="3666952"/>
              <a:ext cx="270576" cy="27432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25400" cap="flat" cmpd="sng" algn="ctr">
              <a:noFill/>
              <a:prstDash val="solid"/>
            </a:ln>
            <a:effectLst/>
          </p:spPr>
          <p:txBody>
            <a:bodyPr rtlCol="0" anchor="ctr"/>
            <a:lstStyle/>
            <a:p>
              <a:pPr algn="ctr" defTabSz="457166"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cxnSp>
        <p:nvCxnSpPr>
          <p:cNvPr id="550" name="Straight Connector 549">
            <a:extLst>
              <a:ext uri="{FF2B5EF4-FFF2-40B4-BE49-F238E27FC236}">
                <a16:creationId xmlns:a16="http://schemas.microsoft.com/office/drawing/2014/main" id="{87225E9B-EA4B-1C4F-6E3D-281BE489F3F9}"/>
              </a:ext>
            </a:extLst>
          </p:cNvPr>
          <p:cNvCxnSpPr>
            <a:cxnSpLocks/>
            <a:stCxn id="545" idx="6"/>
            <a:endCxn id="548" idx="2"/>
          </p:cNvCxnSpPr>
          <p:nvPr/>
        </p:nvCxnSpPr>
        <p:spPr bwMode="auto">
          <a:xfrm>
            <a:off x="9089469" y="3872539"/>
            <a:ext cx="700208" cy="0"/>
          </a:xfrm>
          <a:prstGeom prst="line">
            <a:avLst/>
          </a:prstGeom>
          <a:solidFill>
            <a:srgbClr val="0183B7"/>
          </a:solidFill>
          <a:ln w="57150" cap="rnd" cmpd="sng" algn="ctr">
            <a:solidFill>
              <a:srgbClr val="005073"/>
            </a:solidFill>
            <a:prstDash val="solid"/>
            <a:round/>
            <a:headEnd type="none" w="med" len="med"/>
            <a:tailEnd type="none" w="med" len="med"/>
          </a:ln>
          <a:effectLst/>
        </p:spPr>
      </p:cxnSp>
      <p:grpSp>
        <p:nvGrpSpPr>
          <p:cNvPr id="552" name="Group 551">
            <a:extLst>
              <a:ext uri="{FF2B5EF4-FFF2-40B4-BE49-F238E27FC236}">
                <a16:creationId xmlns:a16="http://schemas.microsoft.com/office/drawing/2014/main" id="{19E5A032-80FF-B34A-5F81-05D11A0EEBC7}"/>
              </a:ext>
            </a:extLst>
          </p:cNvPr>
          <p:cNvGrpSpPr/>
          <p:nvPr/>
        </p:nvGrpSpPr>
        <p:grpSpPr>
          <a:xfrm>
            <a:off x="7932263" y="4753462"/>
            <a:ext cx="294894" cy="464779"/>
            <a:chOff x="5144781" y="4600969"/>
            <a:chExt cx="393192" cy="619705"/>
          </a:xfrm>
        </p:grpSpPr>
        <p:pic>
          <p:nvPicPr>
            <p:cNvPr id="559" name="Picture 558">
              <a:extLst>
                <a:ext uri="{FF2B5EF4-FFF2-40B4-BE49-F238E27FC236}">
                  <a16:creationId xmlns:a16="http://schemas.microsoft.com/office/drawing/2014/main" id="{BB36BC3A-606D-6859-BA40-9FA71E3A3DD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44781" y="4600969"/>
              <a:ext cx="393192" cy="393192"/>
            </a:xfrm>
            <a:prstGeom prst="rect">
              <a:avLst/>
            </a:prstGeom>
          </p:spPr>
        </p:pic>
        <p:sp>
          <p:nvSpPr>
            <p:cNvPr id="560" name="TextBox 559">
              <a:extLst>
                <a:ext uri="{FF2B5EF4-FFF2-40B4-BE49-F238E27FC236}">
                  <a16:creationId xmlns:a16="http://schemas.microsoft.com/office/drawing/2014/main" id="{B2A0B7E7-546E-F31A-1D59-4AF4C7B0CB88}"/>
                </a:ext>
              </a:extLst>
            </p:cNvPr>
            <p:cNvSpPr txBox="1"/>
            <p:nvPr/>
          </p:nvSpPr>
          <p:spPr>
            <a:xfrm>
              <a:off x="5204217"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LTE/NR</a:t>
              </a:r>
            </a:p>
          </p:txBody>
        </p:sp>
      </p:grpSp>
      <p:grpSp>
        <p:nvGrpSpPr>
          <p:cNvPr id="553" name="Group 552">
            <a:extLst>
              <a:ext uri="{FF2B5EF4-FFF2-40B4-BE49-F238E27FC236}">
                <a16:creationId xmlns:a16="http://schemas.microsoft.com/office/drawing/2014/main" id="{CF4811D5-7CD9-208A-4C11-C16FFFB62209}"/>
              </a:ext>
            </a:extLst>
          </p:cNvPr>
          <p:cNvGrpSpPr/>
          <p:nvPr/>
        </p:nvGrpSpPr>
        <p:grpSpPr>
          <a:xfrm>
            <a:off x="9199930" y="4753462"/>
            <a:ext cx="294894" cy="464779"/>
            <a:chOff x="5891958" y="4600969"/>
            <a:chExt cx="393192" cy="619705"/>
          </a:xfrm>
        </p:grpSpPr>
        <p:pic>
          <p:nvPicPr>
            <p:cNvPr id="557" name="Picture 556">
              <a:extLst>
                <a:ext uri="{FF2B5EF4-FFF2-40B4-BE49-F238E27FC236}">
                  <a16:creationId xmlns:a16="http://schemas.microsoft.com/office/drawing/2014/main" id="{4D885B3D-D0FA-413E-E49E-30886F1119E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891958" y="4600969"/>
              <a:ext cx="393192" cy="393192"/>
            </a:xfrm>
            <a:prstGeom prst="rect">
              <a:avLst/>
            </a:prstGeom>
          </p:spPr>
        </p:pic>
        <p:sp>
          <p:nvSpPr>
            <p:cNvPr id="558" name="TextBox 557">
              <a:extLst>
                <a:ext uri="{FF2B5EF4-FFF2-40B4-BE49-F238E27FC236}">
                  <a16:creationId xmlns:a16="http://schemas.microsoft.com/office/drawing/2014/main" id="{475A760A-9383-3D01-B43F-2A0F1F56A2AC}"/>
                </a:ext>
              </a:extLst>
            </p:cNvPr>
            <p:cNvSpPr txBox="1"/>
            <p:nvPr/>
          </p:nvSpPr>
          <p:spPr>
            <a:xfrm>
              <a:off x="5951394"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CBRS</a:t>
              </a:r>
            </a:p>
          </p:txBody>
        </p:sp>
      </p:grpSp>
      <p:grpSp>
        <p:nvGrpSpPr>
          <p:cNvPr id="554" name="Group 553">
            <a:extLst>
              <a:ext uri="{FF2B5EF4-FFF2-40B4-BE49-F238E27FC236}">
                <a16:creationId xmlns:a16="http://schemas.microsoft.com/office/drawing/2014/main" id="{12C8F4AD-F4B1-381D-E57B-86018C81107C}"/>
              </a:ext>
            </a:extLst>
          </p:cNvPr>
          <p:cNvGrpSpPr/>
          <p:nvPr/>
        </p:nvGrpSpPr>
        <p:grpSpPr>
          <a:xfrm>
            <a:off x="10467597" y="4751749"/>
            <a:ext cx="293349" cy="468204"/>
            <a:chOff x="6639136" y="4596402"/>
            <a:chExt cx="391132" cy="624272"/>
          </a:xfrm>
        </p:grpSpPr>
        <p:pic>
          <p:nvPicPr>
            <p:cNvPr id="555" name="Picture 554">
              <a:extLst>
                <a:ext uri="{FF2B5EF4-FFF2-40B4-BE49-F238E27FC236}">
                  <a16:creationId xmlns:a16="http://schemas.microsoft.com/office/drawing/2014/main" id="{D576F9E7-0502-D53A-0A9B-DBB176B49F5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39136" y="4596402"/>
              <a:ext cx="391132" cy="391132"/>
            </a:xfrm>
            <a:prstGeom prst="rect">
              <a:avLst/>
            </a:prstGeom>
          </p:spPr>
        </p:pic>
        <p:sp>
          <p:nvSpPr>
            <p:cNvPr id="556" name="TextBox 555">
              <a:extLst>
                <a:ext uri="{FF2B5EF4-FFF2-40B4-BE49-F238E27FC236}">
                  <a16:creationId xmlns:a16="http://schemas.microsoft.com/office/drawing/2014/main" id="{623C100F-712B-1ED0-54FD-2EBAC3EA5FE5}"/>
                </a:ext>
              </a:extLst>
            </p:cNvPr>
            <p:cNvSpPr txBox="1"/>
            <p:nvPr/>
          </p:nvSpPr>
          <p:spPr>
            <a:xfrm>
              <a:off x="6697542"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SP Wi-Fi</a:t>
              </a:r>
            </a:p>
          </p:txBody>
        </p:sp>
      </p:grpSp>
      <p:sp>
        <p:nvSpPr>
          <p:cNvPr id="561" name="Rounded Rectangle 253">
            <a:extLst>
              <a:ext uri="{FF2B5EF4-FFF2-40B4-BE49-F238E27FC236}">
                <a16:creationId xmlns:a16="http://schemas.microsoft.com/office/drawing/2014/main" id="{36E38C16-376E-9A95-93DE-E9A99E2BA769}"/>
              </a:ext>
            </a:extLst>
          </p:cNvPr>
          <p:cNvSpPr/>
          <p:nvPr/>
        </p:nvSpPr>
        <p:spPr>
          <a:xfrm>
            <a:off x="10019994" y="4400978"/>
            <a:ext cx="1275314" cy="260394"/>
          </a:xfrm>
          <a:prstGeom prst="roundRect">
            <a:avLst>
              <a:gd name="adj" fmla="val 50000"/>
            </a:avLst>
          </a:prstGeom>
          <a:solidFill>
            <a:srgbClr val="6EBE4A">
              <a:alpha val="68000"/>
            </a:srgbClr>
          </a:solidFill>
          <a:ln w="25400" cap="flat" cmpd="sng" algn="ctr">
            <a:noFill/>
            <a:prstDash val="solid"/>
          </a:ln>
          <a:effectLst/>
        </p:spPr>
        <p:txBody>
          <a:bodyPr lIns="0" tIns="0" rIns="0" bIns="0" rtlCol="0" anchor="ctr"/>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MEC / UPF</a:t>
            </a:r>
          </a:p>
        </p:txBody>
      </p:sp>
      <p:sp>
        <p:nvSpPr>
          <p:cNvPr id="562" name="TextBox 561">
            <a:extLst>
              <a:ext uri="{FF2B5EF4-FFF2-40B4-BE49-F238E27FC236}">
                <a16:creationId xmlns:a16="http://schemas.microsoft.com/office/drawing/2014/main" id="{AAA1AC70-B664-B2EF-6FB9-0C3E44842D86}"/>
              </a:ext>
            </a:extLst>
          </p:cNvPr>
          <p:cNvSpPr txBox="1"/>
          <p:nvPr/>
        </p:nvSpPr>
        <p:spPr>
          <a:xfrm>
            <a:off x="7785001" y="1986309"/>
            <a:ext cx="3350895" cy="338554"/>
          </a:xfrm>
          <a:prstGeom prst="rect">
            <a:avLst/>
          </a:prstGeom>
          <a:noFill/>
        </p:spPr>
        <p:txBody>
          <a:bodyPr wrap="square" rtlCol="0" anchor="ctr">
            <a:spAutoFit/>
          </a:bodyPr>
          <a:lstStyle/>
          <a:p>
            <a:pPr algn="ctr" defTabSz="685800" fontAlgn="t">
              <a:spcBef>
                <a:spcPts val="0"/>
              </a:spcBef>
              <a:spcAft>
                <a:spcPts val="0"/>
              </a:spcAft>
              <a:defRPr/>
            </a:pPr>
            <a:r>
              <a:rPr lang="en-US" sz="1600">
                <a:latin typeface="Arial" panose="020B0604020202020204" pitchFamily="34" charset="0"/>
                <a:ea typeface="ＭＳ Ｐゴシック" charset="0"/>
                <a:cs typeface="Arial" panose="020B0604020202020204" pitchFamily="34" charset="0"/>
              </a:rPr>
              <a:t>Service Provider Domain</a:t>
            </a:r>
          </a:p>
        </p:txBody>
      </p:sp>
      <p:sp>
        <p:nvSpPr>
          <p:cNvPr id="563" name="TextBox 562">
            <a:extLst>
              <a:ext uri="{FF2B5EF4-FFF2-40B4-BE49-F238E27FC236}">
                <a16:creationId xmlns:a16="http://schemas.microsoft.com/office/drawing/2014/main" id="{EF60D25D-D8DE-D0BF-5605-E81EB8627D13}"/>
              </a:ext>
            </a:extLst>
          </p:cNvPr>
          <p:cNvSpPr txBox="1"/>
          <p:nvPr/>
        </p:nvSpPr>
        <p:spPr>
          <a:xfrm>
            <a:off x="3925034" y="2416507"/>
            <a:ext cx="3093689" cy="312803"/>
          </a:xfrm>
          <a:prstGeom prst="rect">
            <a:avLst/>
          </a:prstGeom>
          <a:noFill/>
        </p:spPr>
        <p:txBody>
          <a:bodyPr wrap="square" rtlCol="0" anchor="ctr">
            <a:noAutofit/>
          </a:bodyPr>
          <a:lstStyle/>
          <a:p>
            <a:pPr algn="ctr" defTabSz="457166" fontAlgn="auto">
              <a:lnSpc>
                <a:spcPct val="90000"/>
              </a:lnSpc>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Enterprise Mobility – Private 5G</a:t>
            </a:r>
          </a:p>
        </p:txBody>
      </p:sp>
      <p:sp>
        <p:nvSpPr>
          <p:cNvPr id="564" name="TextBox 563">
            <a:extLst>
              <a:ext uri="{FF2B5EF4-FFF2-40B4-BE49-F238E27FC236}">
                <a16:creationId xmlns:a16="http://schemas.microsoft.com/office/drawing/2014/main" id="{0FD458B7-F97D-68A8-EB51-9DD9CD5D4D8F}"/>
              </a:ext>
            </a:extLst>
          </p:cNvPr>
          <p:cNvSpPr txBox="1"/>
          <p:nvPr/>
        </p:nvSpPr>
        <p:spPr>
          <a:xfrm>
            <a:off x="7785001" y="2385733"/>
            <a:ext cx="3437696" cy="343577"/>
          </a:xfrm>
          <a:prstGeom prst="rect">
            <a:avLst/>
          </a:prstGeom>
          <a:noFill/>
        </p:spPr>
        <p:txBody>
          <a:bodyPr wrap="square" rtlCol="0" anchor="ctr">
            <a:noAutofit/>
          </a:bodyPr>
          <a:lstStyle/>
          <a:p>
            <a:pPr algn="ctr" defTabSz="457166" fontAlgn="auto">
              <a:lnSpc>
                <a:spcPct val="90000"/>
              </a:lnSpc>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Mobile Network Operator</a:t>
            </a:r>
          </a:p>
        </p:txBody>
      </p:sp>
      <p:sp>
        <p:nvSpPr>
          <p:cNvPr id="565" name="TextBox 564">
            <a:extLst>
              <a:ext uri="{FF2B5EF4-FFF2-40B4-BE49-F238E27FC236}">
                <a16:creationId xmlns:a16="http://schemas.microsoft.com/office/drawing/2014/main" id="{C1048837-B0BC-373C-12F7-BF09EE4C787E}"/>
              </a:ext>
            </a:extLst>
          </p:cNvPr>
          <p:cNvSpPr txBox="1"/>
          <p:nvPr/>
        </p:nvSpPr>
        <p:spPr>
          <a:xfrm>
            <a:off x="692081" y="2374176"/>
            <a:ext cx="2995106" cy="355134"/>
          </a:xfrm>
          <a:prstGeom prst="rect">
            <a:avLst/>
          </a:prstGeom>
          <a:noFill/>
        </p:spPr>
        <p:txBody>
          <a:bodyPr wrap="square" rtlCol="0" anchor="ctr">
            <a:noAutofit/>
          </a:bodyPr>
          <a:lstStyle/>
          <a:p>
            <a:pPr algn="ctr" defTabSz="457166" fontAlgn="auto">
              <a:lnSpc>
                <a:spcPct val="90000"/>
              </a:lnSpc>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Enterprise IT</a:t>
            </a:r>
          </a:p>
        </p:txBody>
      </p:sp>
      <p:sp>
        <p:nvSpPr>
          <p:cNvPr id="566" name="Rounded Rectangle 253">
            <a:extLst>
              <a:ext uri="{FF2B5EF4-FFF2-40B4-BE49-F238E27FC236}">
                <a16:creationId xmlns:a16="http://schemas.microsoft.com/office/drawing/2014/main" id="{9DD5D6AE-375A-8801-B89D-42EE4341BB0C}"/>
              </a:ext>
            </a:extLst>
          </p:cNvPr>
          <p:cNvSpPr/>
          <p:nvPr/>
        </p:nvSpPr>
        <p:spPr>
          <a:xfrm>
            <a:off x="1510532" y="4041213"/>
            <a:ext cx="1388715" cy="552704"/>
          </a:xfrm>
          <a:prstGeom prst="roundRect">
            <a:avLst>
              <a:gd name="adj" fmla="val 50000"/>
            </a:avLst>
          </a:prstGeom>
          <a:solidFill>
            <a:srgbClr val="7030A0">
              <a:alpha val="68000"/>
            </a:srgbClr>
          </a:solidFill>
          <a:ln w="25400" cap="flat" cmpd="sng" algn="ctr">
            <a:noFill/>
            <a:prstDash val="solid"/>
          </a:ln>
          <a:effectLst/>
        </p:spPr>
        <p:txBody>
          <a:bodyPr lIns="0" tIns="0" rIns="0" bIns="0" rtlCol="0" anchor="ctr"/>
          <a:lstStyle/>
          <a:p>
            <a:pPr marL="7938" algn="ctr" defTabSz="914310" fontAlgn="auto">
              <a:spcBef>
                <a:spcPts val="0"/>
              </a:spcBef>
              <a:spcAft>
                <a:spcPts val="0"/>
              </a:spcAft>
              <a:defRPr/>
            </a:pPr>
            <a:r>
              <a:rPr lang="en-US" sz="1400" kern="0">
                <a:latin typeface="Arial" panose="020B0604020202020204" pitchFamily="34" charset="0"/>
                <a:ea typeface="ＭＳ Ｐゴシック" charset="0"/>
                <a:cs typeface="Arial" panose="020B0604020202020204" pitchFamily="34" charset="0"/>
              </a:rPr>
              <a:t>Granular</a:t>
            </a:r>
          </a:p>
          <a:p>
            <a:pPr marL="7938" algn="ctr" defTabSz="914310" fontAlgn="auto">
              <a:spcBef>
                <a:spcPts val="0"/>
              </a:spcBef>
              <a:spcAft>
                <a:spcPts val="0"/>
              </a:spcAft>
              <a:defRPr/>
            </a:pPr>
            <a:r>
              <a:rPr lang="en-US" sz="1400" kern="0">
                <a:latin typeface="Arial" panose="020B0604020202020204" pitchFamily="34" charset="0"/>
                <a:ea typeface="ＭＳ Ｐゴシック" charset="0"/>
                <a:cs typeface="Arial" panose="020B0604020202020204" pitchFamily="34" charset="0"/>
              </a:rPr>
              <a:t>Segmentation</a:t>
            </a:r>
          </a:p>
        </p:txBody>
      </p:sp>
      <p:grpSp>
        <p:nvGrpSpPr>
          <p:cNvPr id="568" name="Group 567">
            <a:extLst>
              <a:ext uri="{FF2B5EF4-FFF2-40B4-BE49-F238E27FC236}">
                <a16:creationId xmlns:a16="http://schemas.microsoft.com/office/drawing/2014/main" id="{99A245C2-B2E4-6C74-BF12-D0D3082A218C}"/>
              </a:ext>
            </a:extLst>
          </p:cNvPr>
          <p:cNvGrpSpPr>
            <a:grpSpLocks noChangeAspect="1"/>
          </p:cNvGrpSpPr>
          <p:nvPr/>
        </p:nvGrpSpPr>
        <p:grpSpPr>
          <a:xfrm>
            <a:off x="7506870" y="3670013"/>
            <a:ext cx="1319784" cy="811431"/>
            <a:chOff x="836085" y="1496592"/>
            <a:chExt cx="538984" cy="266991"/>
          </a:xfrm>
        </p:grpSpPr>
        <p:sp>
          <p:nvSpPr>
            <p:cNvPr id="569" name="Freeform 751">
              <a:extLst>
                <a:ext uri="{FF2B5EF4-FFF2-40B4-BE49-F238E27FC236}">
                  <a16:creationId xmlns:a16="http://schemas.microsoft.com/office/drawing/2014/main" id="{C02AB594-D2D7-2598-3FAA-7B1FD40ABAB0}"/>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570" name="Freeform 752">
              <a:extLst>
                <a:ext uri="{FF2B5EF4-FFF2-40B4-BE49-F238E27FC236}">
                  <a16:creationId xmlns:a16="http://schemas.microsoft.com/office/drawing/2014/main" id="{B500714C-5567-9004-3BCD-44FA4F4502CB}"/>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571" name="Freeform 753">
              <a:extLst>
                <a:ext uri="{FF2B5EF4-FFF2-40B4-BE49-F238E27FC236}">
                  <a16:creationId xmlns:a16="http://schemas.microsoft.com/office/drawing/2014/main" id="{1F9625EB-0AA7-37A9-079F-4B6A00D66283}"/>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grpSp>
      <p:grpSp>
        <p:nvGrpSpPr>
          <p:cNvPr id="572" name="Group 571">
            <a:extLst>
              <a:ext uri="{FF2B5EF4-FFF2-40B4-BE49-F238E27FC236}">
                <a16:creationId xmlns:a16="http://schemas.microsoft.com/office/drawing/2014/main" id="{E09DCCD2-DD84-5D70-9E3D-25D6ED02ABFA}"/>
              </a:ext>
            </a:extLst>
          </p:cNvPr>
          <p:cNvGrpSpPr/>
          <p:nvPr/>
        </p:nvGrpSpPr>
        <p:grpSpPr>
          <a:xfrm>
            <a:off x="7906268" y="3963111"/>
            <a:ext cx="446267" cy="411314"/>
            <a:chOff x="3048950" y="2123070"/>
            <a:chExt cx="1110671" cy="601128"/>
          </a:xfrm>
        </p:grpSpPr>
        <p:grpSp>
          <p:nvGrpSpPr>
            <p:cNvPr id="573" name="Group 572">
              <a:extLst>
                <a:ext uri="{FF2B5EF4-FFF2-40B4-BE49-F238E27FC236}">
                  <a16:creationId xmlns:a16="http://schemas.microsoft.com/office/drawing/2014/main" id="{30142270-3331-FDF3-63AB-BCFB9F4FCEEC}"/>
                </a:ext>
              </a:extLst>
            </p:cNvPr>
            <p:cNvGrpSpPr/>
            <p:nvPr/>
          </p:nvGrpSpPr>
          <p:grpSpPr>
            <a:xfrm>
              <a:off x="3048950" y="2123070"/>
              <a:ext cx="1110671" cy="177817"/>
              <a:chOff x="6933870" y="2328202"/>
              <a:chExt cx="833003" cy="133363"/>
            </a:xfrm>
          </p:grpSpPr>
          <p:sp>
            <p:nvSpPr>
              <p:cNvPr id="588" name="Freeform 290">
                <a:extLst>
                  <a:ext uri="{FF2B5EF4-FFF2-40B4-BE49-F238E27FC236}">
                    <a16:creationId xmlns:a16="http://schemas.microsoft.com/office/drawing/2014/main" id="{29847B1E-D3CB-20BD-C220-3015FF2D3A74}"/>
                  </a:ext>
                </a:extLst>
              </p:cNvPr>
              <p:cNvSpPr>
                <a:spLocks/>
              </p:cNvSpPr>
              <p:nvPr/>
            </p:nvSpPr>
            <p:spPr bwMode="auto">
              <a:xfrm>
                <a:off x="6933870" y="2328202"/>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9" name="Line 291">
                <a:extLst>
                  <a:ext uri="{FF2B5EF4-FFF2-40B4-BE49-F238E27FC236}">
                    <a16:creationId xmlns:a16="http://schemas.microsoft.com/office/drawing/2014/main" id="{4528FEB0-8898-C2C3-4F9B-3CBB3BDAF596}"/>
                  </a:ext>
                </a:extLst>
              </p:cNvPr>
              <p:cNvSpPr>
                <a:spLocks noChangeShapeType="1"/>
              </p:cNvSpPr>
              <p:nvPr/>
            </p:nvSpPr>
            <p:spPr bwMode="auto">
              <a:xfrm flipV="1">
                <a:off x="6972854"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90" name="Line 292">
                <a:extLst>
                  <a:ext uri="{FF2B5EF4-FFF2-40B4-BE49-F238E27FC236}">
                    <a16:creationId xmlns:a16="http://schemas.microsoft.com/office/drawing/2014/main" id="{0DE15929-FF59-4015-0AA3-3D6194A06807}"/>
                  </a:ext>
                </a:extLst>
              </p:cNvPr>
              <p:cNvSpPr>
                <a:spLocks noChangeShapeType="1"/>
              </p:cNvSpPr>
              <p:nvPr/>
            </p:nvSpPr>
            <p:spPr bwMode="auto">
              <a:xfrm flipV="1">
                <a:off x="7011836"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91" name="Line 293">
                <a:extLst>
                  <a:ext uri="{FF2B5EF4-FFF2-40B4-BE49-F238E27FC236}">
                    <a16:creationId xmlns:a16="http://schemas.microsoft.com/office/drawing/2014/main" id="{2B5BE5B7-5531-CD31-6973-167B898918C1}"/>
                  </a:ext>
                </a:extLst>
              </p:cNvPr>
              <p:cNvSpPr>
                <a:spLocks noChangeShapeType="1"/>
              </p:cNvSpPr>
              <p:nvPr/>
            </p:nvSpPr>
            <p:spPr bwMode="auto">
              <a:xfrm flipV="1">
                <a:off x="7052870"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92" name="Line 294">
                <a:extLst>
                  <a:ext uri="{FF2B5EF4-FFF2-40B4-BE49-F238E27FC236}">
                    <a16:creationId xmlns:a16="http://schemas.microsoft.com/office/drawing/2014/main" id="{EFCB93B5-9387-2024-7434-655174EC522E}"/>
                  </a:ext>
                </a:extLst>
              </p:cNvPr>
              <p:cNvSpPr>
                <a:spLocks noChangeShapeType="1"/>
              </p:cNvSpPr>
              <p:nvPr/>
            </p:nvSpPr>
            <p:spPr bwMode="auto">
              <a:xfrm flipV="1">
                <a:off x="7089802"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93" name="Line 295">
                <a:extLst>
                  <a:ext uri="{FF2B5EF4-FFF2-40B4-BE49-F238E27FC236}">
                    <a16:creationId xmlns:a16="http://schemas.microsoft.com/office/drawing/2014/main" id="{25ACDAB5-A184-C1E4-8BBB-19983E3DAD31}"/>
                  </a:ext>
                </a:extLst>
              </p:cNvPr>
              <p:cNvSpPr>
                <a:spLocks noChangeShapeType="1"/>
              </p:cNvSpPr>
              <p:nvPr/>
            </p:nvSpPr>
            <p:spPr bwMode="auto">
              <a:xfrm flipV="1">
                <a:off x="7128785"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574" name="Group 573">
              <a:extLst>
                <a:ext uri="{FF2B5EF4-FFF2-40B4-BE49-F238E27FC236}">
                  <a16:creationId xmlns:a16="http://schemas.microsoft.com/office/drawing/2014/main" id="{642F3DFA-C4C3-7874-8004-A6C2A2C74BF6}"/>
                </a:ext>
              </a:extLst>
            </p:cNvPr>
            <p:cNvGrpSpPr/>
            <p:nvPr/>
          </p:nvGrpSpPr>
          <p:grpSpPr>
            <a:xfrm>
              <a:off x="3048950" y="2546381"/>
              <a:ext cx="1110671" cy="177817"/>
              <a:chOff x="6933870" y="2627755"/>
              <a:chExt cx="833003" cy="133363"/>
            </a:xfrm>
          </p:grpSpPr>
          <p:sp>
            <p:nvSpPr>
              <p:cNvPr id="582" name="Freeform 296">
                <a:extLst>
                  <a:ext uri="{FF2B5EF4-FFF2-40B4-BE49-F238E27FC236}">
                    <a16:creationId xmlns:a16="http://schemas.microsoft.com/office/drawing/2014/main" id="{2052AB13-1F00-40B2-C86B-C5FFF18D6568}"/>
                  </a:ext>
                </a:extLst>
              </p:cNvPr>
              <p:cNvSpPr>
                <a:spLocks/>
              </p:cNvSpPr>
              <p:nvPr/>
            </p:nvSpPr>
            <p:spPr bwMode="auto">
              <a:xfrm>
                <a:off x="6933870" y="2627755"/>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BA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3" name="Line 297">
                <a:extLst>
                  <a:ext uri="{FF2B5EF4-FFF2-40B4-BE49-F238E27FC236}">
                    <a16:creationId xmlns:a16="http://schemas.microsoft.com/office/drawing/2014/main" id="{BB09A42E-3BEE-22D3-B476-EBE8CA903746}"/>
                  </a:ext>
                </a:extLst>
              </p:cNvPr>
              <p:cNvSpPr>
                <a:spLocks noChangeShapeType="1"/>
              </p:cNvSpPr>
              <p:nvPr/>
            </p:nvSpPr>
            <p:spPr bwMode="auto">
              <a:xfrm flipV="1">
                <a:off x="6972854"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4" name="Line 298">
                <a:extLst>
                  <a:ext uri="{FF2B5EF4-FFF2-40B4-BE49-F238E27FC236}">
                    <a16:creationId xmlns:a16="http://schemas.microsoft.com/office/drawing/2014/main" id="{726717B2-F331-DA7D-50C8-4202925F0B93}"/>
                  </a:ext>
                </a:extLst>
              </p:cNvPr>
              <p:cNvSpPr>
                <a:spLocks noChangeShapeType="1"/>
              </p:cNvSpPr>
              <p:nvPr/>
            </p:nvSpPr>
            <p:spPr bwMode="auto">
              <a:xfrm flipV="1">
                <a:off x="7011836"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5" name="Line 299">
                <a:extLst>
                  <a:ext uri="{FF2B5EF4-FFF2-40B4-BE49-F238E27FC236}">
                    <a16:creationId xmlns:a16="http://schemas.microsoft.com/office/drawing/2014/main" id="{4BAE854D-9CBC-0339-AC55-B5BB3D3CCBC5}"/>
                  </a:ext>
                </a:extLst>
              </p:cNvPr>
              <p:cNvSpPr>
                <a:spLocks noChangeShapeType="1"/>
              </p:cNvSpPr>
              <p:nvPr/>
            </p:nvSpPr>
            <p:spPr bwMode="auto">
              <a:xfrm flipV="1">
                <a:off x="7052870"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6" name="Line 300">
                <a:extLst>
                  <a:ext uri="{FF2B5EF4-FFF2-40B4-BE49-F238E27FC236}">
                    <a16:creationId xmlns:a16="http://schemas.microsoft.com/office/drawing/2014/main" id="{C8E769B3-7832-CAC1-82AF-5AD429E5B0BB}"/>
                  </a:ext>
                </a:extLst>
              </p:cNvPr>
              <p:cNvSpPr>
                <a:spLocks noChangeShapeType="1"/>
              </p:cNvSpPr>
              <p:nvPr/>
            </p:nvSpPr>
            <p:spPr bwMode="auto">
              <a:xfrm flipV="1">
                <a:off x="7089802"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7" name="Line 301">
                <a:extLst>
                  <a:ext uri="{FF2B5EF4-FFF2-40B4-BE49-F238E27FC236}">
                    <a16:creationId xmlns:a16="http://schemas.microsoft.com/office/drawing/2014/main" id="{7DCE6529-7020-E458-DBBF-0E4A7AF43EF5}"/>
                  </a:ext>
                </a:extLst>
              </p:cNvPr>
              <p:cNvSpPr>
                <a:spLocks noChangeShapeType="1"/>
              </p:cNvSpPr>
              <p:nvPr/>
            </p:nvSpPr>
            <p:spPr bwMode="auto">
              <a:xfrm flipV="1">
                <a:off x="7128785"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575" name="Group 574">
              <a:extLst>
                <a:ext uri="{FF2B5EF4-FFF2-40B4-BE49-F238E27FC236}">
                  <a16:creationId xmlns:a16="http://schemas.microsoft.com/office/drawing/2014/main" id="{5657EBCC-E3A7-3D3C-EA4B-BF40A4BDA998}"/>
                </a:ext>
              </a:extLst>
            </p:cNvPr>
            <p:cNvGrpSpPr/>
            <p:nvPr/>
          </p:nvGrpSpPr>
          <p:grpSpPr>
            <a:xfrm>
              <a:off x="3048950" y="2334725"/>
              <a:ext cx="1110671" cy="177817"/>
              <a:chOff x="6933870" y="2480030"/>
              <a:chExt cx="833003" cy="133363"/>
            </a:xfrm>
          </p:grpSpPr>
          <p:sp>
            <p:nvSpPr>
              <p:cNvPr id="576" name="Freeform 302">
                <a:extLst>
                  <a:ext uri="{FF2B5EF4-FFF2-40B4-BE49-F238E27FC236}">
                    <a16:creationId xmlns:a16="http://schemas.microsoft.com/office/drawing/2014/main" id="{826C1896-2A4E-7CC0-8876-3EFD06CA54DA}"/>
                  </a:ext>
                </a:extLst>
              </p:cNvPr>
              <p:cNvSpPr>
                <a:spLocks/>
              </p:cNvSpPr>
              <p:nvPr/>
            </p:nvSpPr>
            <p:spPr bwMode="auto">
              <a:xfrm>
                <a:off x="6933870" y="2480030"/>
                <a:ext cx="833003" cy="133363"/>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77" name="Line 303">
                <a:extLst>
                  <a:ext uri="{FF2B5EF4-FFF2-40B4-BE49-F238E27FC236}">
                    <a16:creationId xmlns:a16="http://schemas.microsoft.com/office/drawing/2014/main" id="{FF7CE36A-2629-4D9B-60D6-2CD24EBE3FF7}"/>
                  </a:ext>
                </a:extLst>
              </p:cNvPr>
              <p:cNvSpPr>
                <a:spLocks noChangeShapeType="1"/>
              </p:cNvSpPr>
              <p:nvPr/>
            </p:nvSpPr>
            <p:spPr bwMode="auto">
              <a:xfrm flipV="1">
                <a:off x="6972854"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78" name="Line 304">
                <a:extLst>
                  <a:ext uri="{FF2B5EF4-FFF2-40B4-BE49-F238E27FC236}">
                    <a16:creationId xmlns:a16="http://schemas.microsoft.com/office/drawing/2014/main" id="{F2121F13-B59E-45DB-FFF5-AD002A442126}"/>
                  </a:ext>
                </a:extLst>
              </p:cNvPr>
              <p:cNvSpPr>
                <a:spLocks noChangeShapeType="1"/>
              </p:cNvSpPr>
              <p:nvPr/>
            </p:nvSpPr>
            <p:spPr bwMode="auto">
              <a:xfrm flipV="1">
                <a:off x="7011836"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79" name="Line 305">
                <a:extLst>
                  <a:ext uri="{FF2B5EF4-FFF2-40B4-BE49-F238E27FC236}">
                    <a16:creationId xmlns:a16="http://schemas.microsoft.com/office/drawing/2014/main" id="{1C4D72CD-49DB-9970-1364-2BFD2689A76A}"/>
                  </a:ext>
                </a:extLst>
              </p:cNvPr>
              <p:cNvSpPr>
                <a:spLocks noChangeShapeType="1"/>
              </p:cNvSpPr>
              <p:nvPr/>
            </p:nvSpPr>
            <p:spPr bwMode="auto">
              <a:xfrm flipV="1">
                <a:off x="7052870"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0" name="Line 306">
                <a:extLst>
                  <a:ext uri="{FF2B5EF4-FFF2-40B4-BE49-F238E27FC236}">
                    <a16:creationId xmlns:a16="http://schemas.microsoft.com/office/drawing/2014/main" id="{31F4E7BD-A751-2369-19AE-C9C08DB697BF}"/>
                  </a:ext>
                </a:extLst>
              </p:cNvPr>
              <p:cNvSpPr>
                <a:spLocks noChangeShapeType="1"/>
              </p:cNvSpPr>
              <p:nvPr/>
            </p:nvSpPr>
            <p:spPr bwMode="auto">
              <a:xfrm flipV="1">
                <a:off x="7089802"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81" name="Line 307">
                <a:extLst>
                  <a:ext uri="{FF2B5EF4-FFF2-40B4-BE49-F238E27FC236}">
                    <a16:creationId xmlns:a16="http://schemas.microsoft.com/office/drawing/2014/main" id="{D3C408BD-F497-D32E-2182-F8C4A03CA626}"/>
                  </a:ext>
                </a:extLst>
              </p:cNvPr>
              <p:cNvSpPr>
                <a:spLocks noChangeShapeType="1"/>
              </p:cNvSpPr>
              <p:nvPr/>
            </p:nvSpPr>
            <p:spPr bwMode="auto">
              <a:xfrm flipV="1">
                <a:off x="7128785"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sp>
        <p:nvSpPr>
          <p:cNvPr id="567" name="Rounded Rectangle 253">
            <a:extLst>
              <a:ext uri="{FF2B5EF4-FFF2-40B4-BE49-F238E27FC236}">
                <a16:creationId xmlns:a16="http://schemas.microsoft.com/office/drawing/2014/main" id="{90392CCC-AF1C-AD44-A26D-12F015A23CE1}"/>
              </a:ext>
            </a:extLst>
          </p:cNvPr>
          <p:cNvSpPr/>
          <p:nvPr/>
        </p:nvSpPr>
        <p:spPr>
          <a:xfrm>
            <a:off x="8686914" y="3994933"/>
            <a:ext cx="1450744" cy="557330"/>
          </a:xfrm>
          <a:prstGeom prst="roundRect">
            <a:avLst>
              <a:gd name="adj" fmla="val 50000"/>
            </a:avLst>
          </a:prstGeom>
          <a:solidFill>
            <a:srgbClr val="7030A0">
              <a:alpha val="68000"/>
            </a:srgbClr>
          </a:solidFill>
          <a:ln w="25400" cap="flat" cmpd="sng" algn="ctr">
            <a:noFill/>
            <a:prstDash val="solid"/>
          </a:ln>
          <a:effectLst/>
        </p:spPr>
        <p:txBody>
          <a:bodyPr lIns="0" tIns="0" rIns="0" bIns="0" rtlCol="0" anchor="ctr"/>
          <a:lstStyle/>
          <a:p>
            <a:pPr marL="7938" algn="ctr" defTabSz="914310" fontAlgn="auto">
              <a:spcBef>
                <a:spcPts val="0"/>
              </a:spcBef>
              <a:spcAft>
                <a:spcPts val="0"/>
              </a:spcAft>
              <a:defRPr/>
            </a:pPr>
            <a:r>
              <a:rPr lang="en-US" sz="1400" kern="0">
                <a:latin typeface="Arial" panose="020B0604020202020204" pitchFamily="34" charset="0"/>
                <a:ea typeface="ＭＳ Ｐゴシック" charset="0"/>
                <a:cs typeface="Arial" panose="020B0604020202020204" pitchFamily="34" charset="0"/>
              </a:rPr>
              <a:t>Granular</a:t>
            </a:r>
          </a:p>
          <a:p>
            <a:pPr marL="7938" algn="ctr" defTabSz="914310" fontAlgn="auto">
              <a:spcBef>
                <a:spcPts val="0"/>
              </a:spcBef>
              <a:spcAft>
                <a:spcPts val="0"/>
              </a:spcAft>
              <a:defRPr/>
            </a:pPr>
            <a:r>
              <a:rPr lang="en-US" sz="1400" kern="0">
                <a:latin typeface="Arial" panose="020B0604020202020204" pitchFamily="34" charset="0"/>
                <a:ea typeface="ＭＳ Ｐゴシック" charset="0"/>
                <a:cs typeface="Arial" panose="020B0604020202020204" pitchFamily="34" charset="0"/>
              </a:rPr>
              <a:t>Segmentation</a:t>
            </a:r>
          </a:p>
        </p:txBody>
      </p:sp>
      <p:grpSp>
        <p:nvGrpSpPr>
          <p:cNvPr id="598" name="Group 597">
            <a:extLst>
              <a:ext uri="{FF2B5EF4-FFF2-40B4-BE49-F238E27FC236}">
                <a16:creationId xmlns:a16="http://schemas.microsoft.com/office/drawing/2014/main" id="{612BDB80-C160-9FF0-75C2-3BD05A33F109}"/>
              </a:ext>
            </a:extLst>
          </p:cNvPr>
          <p:cNvGrpSpPr>
            <a:grpSpLocks noChangeAspect="1"/>
          </p:cNvGrpSpPr>
          <p:nvPr/>
        </p:nvGrpSpPr>
        <p:grpSpPr>
          <a:xfrm>
            <a:off x="3891343" y="3953239"/>
            <a:ext cx="1262182" cy="633396"/>
            <a:chOff x="836085" y="1496592"/>
            <a:chExt cx="538984" cy="266991"/>
          </a:xfrm>
        </p:grpSpPr>
        <p:sp>
          <p:nvSpPr>
            <p:cNvPr id="599" name="Freeform 751">
              <a:extLst>
                <a:ext uri="{FF2B5EF4-FFF2-40B4-BE49-F238E27FC236}">
                  <a16:creationId xmlns:a16="http://schemas.microsoft.com/office/drawing/2014/main" id="{FF9570FE-B967-A17A-8AE7-8CEA51737080}"/>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600" name="Freeform 752">
              <a:extLst>
                <a:ext uri="{FF2B5EF4-FFF2-40B4-BE49-F238E27FC236}">
                  <a16:creationId xmlns:a16="http://schemas.microsoft.com/office/drawing/2014/main" id="{8704BD80-C920-C21D-F33B-0765DC979995}"/>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601" name="Freeform 753">
              <a:extLst>
                <a:ext uri="{FF2B5EF4-FFF2-40B4-BE49-F238E27FC236}">
                  <a16:creationId xmlns:a16="http://schemas.microsoft.com/office/drawing/2014/main" id="{7EF8E0F0-EFB7-DDD3-8D08-B38AD9E016A8}"/>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grpSp>
      <p:grpSp>
        <p:nvGrpSpPr>
          <p:cNvPr id="602" name="Group 601">
            <a:extLst>
              <a:ext uri="{FF2B5EF4-FFF2-40B4-BE49-F238E27FC236}">
                <a16:creationId xmlns:a16="http://schemas.microsoft.com/office/drawing/2014/main" id="{EE3391B5-6D5D-D39C-927E-DBB18B4351AD}"/>
              </a:ext>
            </a:extLst>
          </p:cNvPr>
          <p:cNvGrpSpPr/>
          <p:nvPr/>
        </p:nvGrpSpPr>
        <p:grpSpPr>
          <a:xfrm>
            <a:off x="4274139" y="4211091"/>
            <a:ext cx="340113" cy="321069"/>
            <a:chOff x="3048950" y="2123070"/>
            <a:chExt cx="1110671" cy="601128"/>
          </a:xfrm>
        </p:grpSpPr>
        <p:grpSp>
          <p:nvGrpSpPr>
            <p:cNvPr id="603" name="Group 602">
              <a:extLst>
                <a:ext uri="{FF2B5EF4-FFF2-40B4-BE49-F238E27FC236}">
                  <a16:creationId xmlns:a16="http://schemas.microsoft.com/office/drawing/2014/main" id="{A0841614-58FB-18F2-587B-A5330FC85677}"/>
                </a:ext>
              </a:extLst>
            </p:cNvPr>
            <p:cNvGrpSpPr/>
            <p:nvPr/>
          </p:nvGrpSpPr>
          <p:grpSpPr>
            <a:xfrm>
              <a:off x="3048950" y="2123070"/>
              <a:ext cx="1110671" cy="177817"/>
              <a:chOff x="6933870" y="2328202"/>
              <a:chExt cx="833003" cy="133363"/>
            </a:xfrm>
          </p:grpSpPr>
          <p:sp>
            <p:nvSpPr>
              <p:cNvPr id="618" name="Freeform 290">
                <a:extLst>
                  <a:ext uri="{FF2B5EF4-FFF2-40B4-BE49-F238E27FC236}">
                    <a16:creationId xmlns:a16="http://schemas.microsoft.com/office/drawing/2014/main" id="{FBE7827F-2920-889F-A56D-38442DD097F8}"/>
                  </a:ext>
                </a:extLst>
              </p:cNvPr>
              <p:cNvSpPr>
                <a:spLocks/>
              </p:cNvSpPr>
              <p:nvPr/>
            </p:nvSpPr>
            <p:spPr bwMode="auto">
              <a:xfrm>
                <a:off x="6933870" y="2328202"/>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9" name="Line 291">
                <a:extLst>
                  <a:ext uri="{FF2B5EF4-FFF2-40B4-BE49-F238E27FC236}">
                    <a16:creationId xmlns:a16="http://schemas.microsoft.com/office/drawing/2014/main" id="{53BCA251-8F10-9441-06B3-D8DF716B7BA0}"/>
                  </a:ext>
                </a:extLst>
              </p:cNvPr>
              <p:cNvSpPr>
                <a:spLocks noChangeShapeType="1"/>
              </p:cNvSpPr>
              <p:nvPr/>
            </p:nvSpPr>
            <p:spPr bwMode="auto">
              <a:xfrm flipV="1">
                <a:off x="6972854"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20" name="Line 292">
                <a:extLst>
                  <a:ext uri="{FF2B5EF4-FFF2-40B4-BE49-F238E27FC236}">
                    <a16:creationId xmlns:a16="http://schemas.microsoft.com/office/drawing/2014/main" id="{E7924580-03AB-E462-C036-FE780DF6246A}"/>
                  </a:ext>
                </a:extLst>
              </p:cNvPr>
              <p:cNvSpPr>
                <a:spLocks noChangeShapeType="1"/>
              </p:cNvSpPr>
              <p:nvPr/>
            </p:nvSpPr>
            <p:spPr bwMode="auto">
              <a:xfrm flipV="1">
                <a:off x="7011836"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21" name="Line 293">
                <a:extLst>
                  <a:ext uri="{FF2B5EF4-FFF2-40B4-BE49-F238E27FC236}">
                    <a16:creationId xmlns:a16="http://schemas.microsoft.com/office/drawing/2014/main" id="{2DD241B2-CB24-82C9-36D3-012A52AEC93F}"/>
                  </a:ext>
                </a:extLst>
              </p:cNvPr>
              <p:cNvSpPr>
                <a:spLocks noChangeShapeType="1"/>
              </p:cNvSpPr>
              <p:nvPr/>
            </p:nvSpPr>
            <p:spPr bwMode="auto">
              <a:xfrm flipV="1">
                <a:off x="7052870"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22" name="Line 294">
                <a:extLst>
                  <a:ext uri="{FF2B5EF4-FFF2-40B4-BE49-F238E27FC236}">
                    <a16:creationId xmlns:a16="http://schemas.microsoft.com/office/drawing/2014/main" id="{12552460-97AE-8EF7-0369-5874B867C385}"/>
                  </a:ext>
                </a:extLst>
              </p:cNvPr>
              <p:cNvSpPr>
                <a:spLocks noChangeShapeType="1"/>
              </p:cNvSpPr>
              <p:nvPr/>
            </p:nvSpPr>
            <p:spPr bwMode="auto">
              <a:xfrm flipV="1">
                <a:off x="7089802"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23" name="Line 295">
                <a:extLst>
                  <a:ext uri="{FF2B5EF4-FFF2-40B4-BE49-F238E27FC236}">
                    <a16:creationId xmlns:a16="http://schemas.microsoft.com/office/drawing/2014/main" id="{F51AB22E-37E3-76B2-3A8A-D86A9652F18B}"/>
                  </a:ext>
                </a:extLst>
              </p:cNvPr>
              <p:cNvSpPr>
                <a:spLocks noChangeShapeType="1"/>
              </p:cNvSpPr>
              <p:nvPr/>
            </p:nvSpPr>
            <p:spPr bwMode="auto">
              <a:xfrm flipV="1">
                <a:off x="7128785"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604" name="Group 603">
              <a:extLst>
                <a:ext uri="{FF2B5EF4-FFF2-40B4-BE49-F238E27FC236}">
                  <a16:creationId xmlns:a16="http://schemas.microsoft.com/office/drawing/2014/main" id="{F7B55097-9CBE-4BB6-ABA4-CDB0B6C5BEFB}"/>
                </a:ext>
              </a:extLst>
            </p:cNvPr>
            <p:cNvGrpSpPr/>
            <p:nvPr/>
          </p:nvGrpSpPr>
          <p:grpSpPr>
            <a:xfrm>
              <a:off x="3048950" y="2546381"/>
              <a:ext cx="1110671" cy="177817"/>
              <a:chOff x="6933870" y="2627755"/>
              <a:chExt cx="833003" cy="133363"/>
            </a:xfrm>
          </p:grpSpPr>
          <p:sp>
            <p:nvSpPr>
              <p:cNvPr id="612" name="Freeform 296">
                <a:extLst>
                  <a:ext uri="{FF2B5EF4-FFF2-40B4-BE49-F238E27FC236}">
                    <a16:creationId xmlns:a16="http://schemas.microsoft.com/office/drawing/2014/main" id="{8F88CBE2-B05C-1E69-BA75-CAD770DF6A20}"/>
                  </a:ext>
                </a:extLst>
              </p:cNvPr>
              <p:cNvSpPr>
                <a:spLocks/>
              </p:cNvSpPr>
              <p:nvPr/>
            </p:nvSpPr>
            <p:spPr bwMode="auto">
              <a:xfrm>
                <a:off x="6933870" y="2627755"/>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BA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3" name="Line 297">
                <a:extLst>
                  <a:ext uri="{FF2B5EF4-FFF2-40B4-BE49-F238E27FC236}">
                    <a16:creationId xmlns:a16="http://schemas.microsoft.com/office/drawing/2014/main" id="{AB21C6B5-DBB5-538B-ACF4-CD127393A6E6}"/>
                  </a:ext>
                </a:extLst>
              </p:cNvPr>
              <p:cNvSpPr>
                <a:spLocks noChangeShapeType="1"/>
              </p:cNvSpPr>
              <p:nvPr/>
            </p:nvSpPr>
            <p:spPr bwMode="auto">
              <a:xfrm flipV="1">
                <a:off x="6972854"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4" name="Line 298">
                <a:extLst>
                  <a:ext uri="{FF2B5EF4-FFF2-40B4-BE49-F238E27FC236}">
                    <a16:creationId xmlns:a16="http://schemas.microsoft.com/office/drawing/2014/main" id="{80D228A3-C7E2-3669-0A49-404FE77139E3}"/>
                  </a:ext>
                </a:extLst>
              </p:cNvPr>
              <p:cNvSpPr>
                <a:spLocks noChangeShapeType="1"/>
              </p:cNvSpPr>
              <p:nvPr/>
            </p:nvSpPr>
            <p:spPr bwMode="auto">
              <a:xfrm flipV="1">
                <a:off x="7011836"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5" name="Line 299">
                <a:extLst>
                  <a:ext uri="{FF2B5EF4-FFF2-40B4-BE49-F238E27FC236}">
                    <a16:creationId xmlns:a16="http://schemas.microsoft.com/office/drawing/2014/main" id="{F52E103C-36BD-BD24-D9B7-0C8E75B2D94E}"/>
                  </a:ext>
                </a:extLst>
              </p:cNvPr>
              <p:cNvSpPr>
                <a:spLocks noChangeShapeType="1"/>
              </p:cNvSpPr>
              <p:nvPr/>
            </p:nvSpPr>
            <p:spPr bwMode="auto">
              <a:xfrm flipV="1">
                <a:off x="7052870"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6" name="Line 300">
                <a:extLst>
                  <a:ext uri="{FF2B5EF4-FFF2-40B4-BE49-F238E27FC236}">
                    <a16:creationId xmlns:a16="http://schemas.microsoft.com/office/drawing/2014/main" id="{9C8DDA71-324B-83A2-0EB9-12003AAE51FF}"/>
                  </a:ext>
                </a:extLst>
              </p:cNvPr>
              <p:cNvSpPr>
                <a:spLocks noChangeShapeType="1"/>
              </p:cNvSpPr>
              <p:nvPr/>
            </p:nvSpPr>
            <p:spPr bwMode="auto">
              <a:xfrm flipV="1">
                <a:off x="7089802"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7" name="Line 301">
                <a:extLst>
                  <a:ext uri="{FF2B5EF4-FFF2-40B4-BE49-F238E27FC236}">
                    <a16:creationId xmlns:a16="http://schemas.microsoft.com/office/drawing/2014/main" id="{55B62FB8-8088-2B74-B619-45E69000CB07}"/>
                  </a:ext>
                </a:extLst>
              </p:cNvPr>
              <p:cNvSpPr>
                <a:spLocks noChangeShapeType="1"/>
              </p:cNvSpPr>
              <p:nvPr/>
            </p:nvSpPr>
            <p:spPr bwMode="auto">
              <a:xfrm flipV="1">
                <a:off x="7128785"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605" name="Group 604">
              <a:extLst>
                <a:ext uri="{FF2B5EF4-FFF2-40B4-BE49-F238E27FC236}">
                  <a16:creationId xmlns:a16="http://schemas.microsoft.com/office/drawing/2014/main" id="{1D5D03E4-F5CA-9CDA-A7AA-E92379D01218}"/>
                </a:ext>
              </a:extLst>
            </p:cNvPr>
            <p:cNvGrpSpPr/>
            <p:nvPr/>
          </p:nvGrpSpPr>
          <p:grpSpPr>
            <a:xfrm>
              <a:off x="3048950" y="2334725"/>
              <a:ext cx="1110671" cy="177817"/>
              <a:chOff x="6933870" y="2480030"/>
              <a:chExt cx="833003" cy="133363"/>
            </a:xfrm>
          </p:grpSpPr>
          <p:sp>
            <p:nvSpPr>
              <p:cNvPr id="606" name="Freeform 302">
                <a:extLst>
                  <a:ext uri="{FF2B5EF4-FFF2-40B4-BE49-F238E27FC236}">
                    <a16:creationId xmlns:a16="http://schemas.microsoft.com/office/drawing/2014/main" id="{6FC06346-4C7C-1845-1079-6FD2CC6086D9}"/>
                  </a:ext>
                </a:extLst>
              </p:cNvPr>
              <p:cNvSpPr>
                <a:spLocks/>
              </p:cNvSpPr>
              <p:nvPr/>
            </p:nvSpPr>
            <p:spPr bwMode="auto">
              <a:xfrm>
                <a:off x="6933870" y="2480030"/>
                <a:ext cx="833003" cy="133363"/>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07" name="Line 303">
                <a:extLst>
                  <a:ext uri="{FF2B5EF4-FFF2-40B4-BE49-F238E27FC236}">
                    <a16:creationId xmlns:a16="http://schemas.microsoft.com/office/drawing/2014/main" id="{59DFCE01-AB80-BA97-BEA5-F1BFD6C2C980}"/>
                  </a:ext>
                </a:extLst>
              </p:cNvPr>
              <p:cNvSpPr>
                <a:spLocks noChangeShapeType="1"/>
              </p:cNvSpPr>
              <p:nvPr/>
            </p:nvSpPr>
            <p:spPr bwMode="auto">
              <a:xfrm flipV="1">
                <a:off x="6972854"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08" name="Line 304">
                <a:extLst>
                  <a:ext uri="{FF2B5EF4-FFF2-40B4-BE49-F238E27FC236}">
                    <a16:creationId xmlns:a16="http://schemas.microsoft.com/office/drawing/2014/main" id="{031263CF-4B98-6A3B-CFC9-6F95188CA046}"/>
                  </a:ext>
                </a:extLst>
              </p:cNvPr>
              <p:cNvSpPr>
                <a:spLocks noChangeShapeType="1"/>
              </p:cNvSpPr>
              <p:nvPr/>
            </p:nvSpPr>
            <p:spPr bwMode="auto">
              <a:xfrm flipV="1">
                <a:off x="7011836"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09" name="Line 305">
                <a:extLst>
                  <a:ext uri="{FF2B5EF4-FFF2-40B4-BE49-F238E27FC236}">
                    <a16:creationId xmlns:a16="http://schemas.microsoft.com/office/drawing/2014/main" id="{D1800538-D021-D260-D1BD-287B4A3CB82D}"/>
                  </a:ext>
                </a:extLst>
              </p:cNvPr>
              <p:cNvSpPr>
                <a:spLocks noChangeShapeType="1"/>
              </p:cNvSpPr>
              <p:nvPr/>
            </p:nvSpPr>
            <p:spPr bwMode="auto">
              <a:xfrm flipV="1">
                <a:off x="7052870"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0" name="Line 306">
                <a:extLst>
                  <a:ext uri="{FF2B5EF4-FFF2-40B4-BE49-F238E27FC236}">
                    <a16:creationId xmlns:a16="http://schemas.microsoft.com/office/drawing/2014/main" id="{E32DD870-BB84-8435-F721-65B9FB75EA10}"/>
                  </a:ext>
                </a:extLst>
              </p:cNvPr>
              <p:cNvSpPr>
                <a:spLocks noChangeShapeType="1"/>
              </p:cNvSpPr>
              <p:nvPr/>
            </p:nvSpPr>
            <p:spPr bwMode="auto">
              <a:xfrm flipV="1">
                <a:off x="7089802"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11" name="Line 307">
                <a:extLst>
                  <a:ext uri="{FF2B5EF4-FFF2-40B4-BE49-F238E27FC236}">
                    <a16:creationId xmlns:a16="http://schemas.microsoft.com/office/drawing/2014/main" id="{B8B5731C-B9D2-1C0F-6640-D0197F0C5AD2}"/>
                  </a:ext>
                </a:extLst>
              </p:cNvPr>
              <p:cNvSpPr>
                <a:spLocks noChangeShapeType="1"/>
              </p:cNvSpPr>
              <p:nvPr/>
            </p:nvSpPr>
            <p:spPr bwMode="auto">
              <a:xfrm flipV="1">
                <a:off x="7128785"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grpSp>
        <p:nvGrpSpPr>
          <p:cNvPr id="624" name="Group 623">
            <a:extLst>
              <a:ext uri="{FF2B5EF4-FFF2-40B4-BE49-F238E27FC236}">
                <a16:creationId xmlns:a16="http://schemas.microsoft.com/office/drawing/2014/main" id="{685CFF96-BE47-817E-24FE-B190436069A5}"/>
              </a:ext>
            </a:extLst>
          </p:cNvPr>
          <p:cNvGrpSpPr>
            <a:grpSpLocks noChangeAspect="1"/>
          </p:cNvGrpSpPr>
          <p:nvPr/>
        </p:nvGrpSpPr>
        <p:grpSpPr>
          <a:xfrm>
            <a:off x="5805706" y="3735757"/>
            <a:ext cx="1104676" cy="633396"/>
            <a:chOff x="836085" y="1496592"/>
            <a:chExt cx="538984" cy="266991"/>
          </a:xfrm>
        </p:grpSpPr>
        <p:sp>
          <p:nvSpPr>
            <p:cNvPr id="625" name="Freeform 751">
              <a:extLst>
                <a:ext uri="{FF2B5EF4-FFF2-40B4-BE49-F238E27FC236}">
                  <a16:creationId xmlns:a16="http://schemas.microsoft.com/office/drawing/2014/main" id="{5B0A8CF2-6388-3F03-5BC6-503363743A83}"/>
                </a:ext>
              </a:extLst>
            </p:cNvPr>
            <p:cNvSpPr>
              <a:spLocks/>
            </p:cNvSpPr>
            <p:nvPr/>
          </p:nvSpPr>
          <p:spPr bwMode="auto">
            <a:xfrm>
              <a:off x="836085" y="1647587"/>
              <a:ext cx="538984" cy="115996"/>
            </a:xfrm>
            <a:custGeom>
              <a:avLst/>
              <a:gdLst>
                <a:gd name="T0" fmla="*/ 204 w 228"/>
                <a:gd name="T1" fmla="*/ 49 h 49"/>
                <a:gd name="T2" fmla="*/ 24 w 228"/>
                <a:gd name="T3" fmla="*/ 49 h 49"/>
                <a:gd name="T4" fmla="*/ 0 w 228"/>
                <a:gd name="T5" fmla="*/ 25 h 49"/>
                <a:gd name="T6" fmla="*/ 0 w 228"/>
                <a:gd name="T7" fmla="*/ 25 h 49"/>
                <a:gd name="T8" fmla="*/ 24 w 228"/>
                <a:gd name="T9" fmla="*/ 0 h 49"/>
                <a:gd name="T10" fmla="*/ 204 w 228"/>
                <a:gd name="T11" fmla="*/ 0 h 49"/>
                <a:gd name="T12" fmla="*/ 228 w 228"/>
                <a:gd name="T13" fmla="*/ 25 h 49"/>
                <a:gd name="T14" fmla="*/ 228 w 228"/>
                <a:gd name="T15" fmla="*/ 25 h 49"/>
                <a:gd name="T16" fmla="*/ 204 w 228"/>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49">
                  <a:moveTo>
                    <a:pt x="204" y="49"/>
                  </a:moveTo>
                  <a:cubicBezTo>
                    <a:pt x="24" y="49"/>
                    <a:pt x="24" y="49"/>
                    <a:pt x="24" y="49"/>
                  </a:cubicBezTo>
                  <a:cubicBezTo>
                    <a:pt x="11" y="49"/>
                    <a:pt x="0" y="38"/>
                    <a:pt x="0" y="25"/>
                  </a:cubicBezTo>
                  <a:cubicBezTo>
                    <a:pt x="0" y="25"/>
                    <a:pt x="0" y="25"/>
                    <a:pt x="0" y="25"/>
                  </a:cubicBezTo>
                  <a:cubicBezTo>
                    <a:pt x="0" y="11"/>
                    <a:pt x="11" y="0"/>
                    <a:pt x="24" y="0"/>
                  </a:cubicBezTo>
                  <a:cubicBezTo>
                    <a:pt x="204" y="0"/>
                    <a:pt x="204" y="0"/>
                    <a:pt x="204" y="0"/>
                  </a:cubicBezTo>
                  <a:cubicBezTo>
                    <a:pt x="217" y="0"/>
                    <a:pt x="228" y="11"/>
                    <a:pt x="228" y="25"/>
                  </a:cubicBezTo>
                  <a:cubicBezTo>
                    <a:pt x="228" y="25"/>
                    <a:pt x="228" y="25"/>
                    <a:pt x="228" y="25"/>
                  </a:cubicBezTo>
                  <a:cubicBezTo>
                    <a:pt x="228" y="38"/>
                    <a:pt x="217" y="49"/>
                    <a:pt x="204"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626" name="Freeform 752">
              <a:extLst>
                <a:ext uri="{FF2B5EF4-FFF2-40B4-BE49-F238E27FC236}">
                  <a16:creationId xmlns:a16="http://schemas.microsoft.com/office/drawing/2014/main" id="{7B95715E-45A0-ABB2-39AC-9DF87FDB4778}"/>
                </a:ext>
              </a:extLst>
            </p:cNvPr>
            <p:cNvSpPr>
              <a:spLocks/>
            </p:cNvSpPr>
            <p:nvPr/>
          </p:nvSpPr>
          <p:spPr bwMode="auto">
            <a:xfrm>
              <a:off x="955081" y="1571590"/>
              <a:ext cx="382988" cy="115996"/>
            </a:xfrm>
            <a:custGeom>
              <a:avLst/>
              <a:gdLst>
                <a:gd name="T0" fmla="*/ 137 w 162"/>
                <a:gd name="T1" fmla="*/ 49 h 49"/>
                <a:gd name="T2" fmla="*/ 24 w 162"/>
                <a:gd name="T3" fmla="*/ 49 h 49"/>
                <a:gd name="T4" fmla="*/ 0 w 162"/>
                <a:gd name="T5" fmla="*/ 25 h 49"/>
                <a:gd name="T6" fmla="*/ 0 w 162"/>
                <a:gd name="T7" fmla="*/ 25 h 49"/>
                <a:gd name="T8" fmla="*/ 24 w 162"/>
                <a:gd name="T9" fmla="*/ 0 h 49"/>
                <a:gd name="T10" fmla="*/ 137 w 162"/>
                <a:gd name="T11" fmla="*/ 0 h 49"/>
                <a:gd name="T12" fmla="*/ 162 w 162"/>
                <a:gd name="T13" fmla="*/ 25 h 49"/>
                <a:gd name="T14" fmla="*/ 162 w 162"/>
                <a:gd name="T15" fmla="*/ 25 h 49"/>
                <a:gd name="T16" fmla="*/ 137 w 16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49">
                  <a:moveTo>
                    <a:pt x="137" y="49"/>
                  </a:moveTo>
                  <a:cubicBezTo>
                    <a:pt x="24" y="49"/>
                    <a:pt x="24" y="49"/>
                    <a:pt x="24" y="49"/>
                  </a:cubicBezTo>
                  <a:cubicBezTo>
                    <a:pt x="11" y="49"/>
                    <a:pt x="0" y="38"/>
                    <a:pt x="0" y="25"/>
                  </a:cubicBezTo>
                  <a:cubicBezTo>
                    <a:pt x="0" y="25"/>
                    <a:pt x="0" y="25"/>
                    <a:pt x="0" y="25"/>
                  </a:cubicBezTo>
                  <a:cubicBezTo>
                    <a:pt x="0" y="11"/>
                    <a:pt x="11" y="0"/>
                    <a:pt x="24" y="0"/>
                  </a:cubicBezTo>
                  <a:cubicBezTo>
                    <a:pt x="137" y="0"/>
                    <a:pt x="137" y="0"/>
                    <a:pt x="137" y="0"/>
                  </a:cubicBezTo>
                  <a:cubicBezTo>
                    <a:pt x="151" y="0"/>
                    <a:pt x="162" y="11"/>
                    <a:pt x="162" y="25"/>
                  </a:cubicBezTo>
                  <a:cubicBezTo>
                    <a:pt x="162" y="25"/>
                    <a:pt x="162" y="25"/>
                    <a:pt x="162" y="25"/>
                  </a:cubicBezTo>
                  <a:cubicBezTo>
                    <a:pt x="162" y="38"/>
                    <a:pt x="151" y="49"/>
                    <a:pt x="137"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sp>
          <p:nvSpPr>
            <p:cNvPr id="627" name="Freeform 753">
              <a:extLst>
                <a:ext uri="{FF2B5EF4-FFF2-40B4-BE49-F238E27FC236}">
                  <a16:creationId xmlns:a16="http://schemas.microsoft.com/office/drawing/2014/main" id="{3EEA289A-B74F-624B-0F43-2700D8A95544}"/>
                </a:ext>
              </a:extLst>
            </p:cNvPr>
            <p:cNvSpPr>
              <a:spLocks/>
            </p:cNvSpPr>
            <p:nvPr/>
          </p:nvSpPr>
          <p:spPr bwMode="auto">
            <a:xfrm>
              <a:off x="1106076" y="1496592"/>
              <a:ext cx="181994" cy="115996"/>
            </a:xfrm>
            <a:custGeom>
              <a:avLst/>
              <a:gdLst>
                <a:gd name="T0" fmla="*/ 52 w 77"/>
                <a:gd name="T1" fmla="*/ 49 h 49"/>
                <a:gd name="T2" fmla="*/ 24 w 77"/>
                <a:gd name="T3" fmla="*/ 49 h 49"/>
                <a:gd name="T4" fmla="*/ 0 w 77"/>
                <a:gd name="T5" fmla="*/ 24 h 49"/>
                <a:gd name="T6" fmla="*/ 0 w 77"/>
                <a:gd name="T7" fmla="*/ 24 h 49"/>
                <a:gd name="T8" fmla="*/ 24 w 77"/>
                <a:gd name="T9" fmla="*/ 0 h 49"/>
                <a:gd name="T10" fmla="*/ 52 w 77"/>
                <a:gd name="T11" fmla="*/ 0 h 49"/>
                <a:gd name="T12" fmla="*/ 77 w 77"/>
                <a:gd name="T13" fmla="*/ 24 h 49"/>
                <a:gd name="T14" fmla="*/ 77 w 77"/>
                <a:gd name="T15" fmla="*/ 24 h 49"/>
                <a:gd name="T16" fmla="*/ 52 w 77"/>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49">
                  <a:moveTo>
                    <a:pt x="52" y="49"/>
                  </a:moveTo>
                  <a:cubicBezTo>
                    <a:pt x="24" y="49"/>
                    <a:pt x="24" y="49"/>
                    <a:pt x="24" y="49"/>
                  </a:cubicBezTo>
                  <a:cubicBezTo>
                    <a:pt x="11" y="49"/>
                    <a:pt x="0" y="38"/>
                    <a:pt x="0" y="24"/>
                  </a:cubicBezTo>
                  <a:cubicBezTo>
                    <a:pt x="0" y="24"/>
                    <a:pt x="0" y="24"/>
                    <a:pt x="0" y="24"/>
                  </a:cubicBezTo>
                  <a:cubicBezTo>
                    <a:pt x="0" y="11"/>
                    <a:pt x="11" y="0"/>
                    <a:pt x="24" y="0"/>
                  </a:cubicBezTo>
                  <a:cubicBezTo>
                    <a:pt x="52" y="0"/>
                    <a:pt x="52" y="0"/>
                    <a:pt x="52" y="0"/>
                  </a:cubicBezTo>
                  <a:cubicBezTo>
                    <a:pt x="66" y="0"/>
                    <a:pt x="77" y="11"/>
                    <a:pt x="77" y="24"/>
                  </a:cubicBezTo>
                  <a:cubicBezTo>
                    <a:pt x="77" y="24"/>
                    <a:pt x="77" y="24"/>
                    <a:pt x="77" y="24"/>
                  </a:cubicBezTo>
                  <a:cubicBezTo>
                    <a:pt x="77" y="38"/>
                    <a:pt x="66" y="49"/>
                    <a:pt x="52" y="49"/>
                  </a:cubicBezTo>
                  <a:close/>
                </a:path>
              </a:pathLst>
            </a:custGeom>
            <a:solidFill>
              <a:srgbClr val="B3EDF9"/>
            </a:solidFill>
            <a:ln>
              <a:noFill/>
            </a:ln>
          </p:spPr>
          <p:txBody>
            <a:bodyPr vert="horz" wrap="square" lIns="91440" tIns="45720" rIns="91440" bIns="45720" numCol="1" anchor="t" anchorCtr="0" compatLnSpc="1">
              <a:prstTxWarp prst="textNoShape">
                <a:avLst/>
              </a:prstTxWarp>
            </a:bodyPr>
            <a:lstStyle/>
            <a:p>
              <a:pPr defTabSz="457189">
                <a:defRPr/>
              </a:pPr>
              <a:endParaRPr lang="en-US" sz="1600">
                <a:latin typeface="Arial" panose="020B0604020202020204" pitchFamily="34" charset="0"/>
                <a:ea typeface="ＭＳ Ｐゴシック" charset="0"/>
                <a:cs typeface="Arial" panose="020B0604020202020204" pitchFamily="34" charset="0"/>
              </a:endParaRPr>
            </a:p>
          </p:txBody>
        </p:sp>
      </p:grpSp>
      <p:grpSp>
        <p:nvGrpSpPr>
          <p:cNvPr id="628" name="Group 627">
            <a:extLst>
              <a:ext uri="{FF2B5EF4-FFF2-40B4-BE49-F238E27FC236}">
                <a16:creationId xmlns:a16="http://schemas.microsoft.com/office/drawing/2014/main" id="{FB61FDCF-9F74-6DFE-E3B0-AFD259BD0B04}"/>
              </a:ext>
            </a:extLst>
          </p:cNvPr>
          <p:cNvGrpSpPr/>
          <p:nvPr/>
        </p:nvGrpSpPr>
        <p:grpSpPr>
          <a:xfrm>
            <a:off x="6301272" y="3993609"/>
            <a:ext cx="340113" cy="321069"/>
            <a:chOff x="3048950" y="2123070"/>
            <a:chExt cx="1110671" cy="601128"/>
          </a:xfrm>
        </p:grpSpPr>
        <p:grpSp>
          <p:nvGrpSpPr>
            <p:cNvPr id="629" name="Group 628">
              <a:extLst>
                <a:ext uri="{FF2B5EF4-FFF2-40B4-BE49-F238E27FC236}">
                  <a16:creationId xmlns:a16="http://schemas.microsoft.com/office/drawing/2014/main" id="{51442840-32DE-8E29-36AA-F5E6ADF928DC}"/>
                </a:ext>
              </a:extLst>
            </p:cNvPr>
            <p:cNvGrpSpPr/>
            <p:nvPr/>
          </p:nvGrpSpPr>
          <p:grpSpPr>
            <a:xfrm>
              <a:off x="3048950" y="2123070"/>
              <a:ext cx="1110671" cy="177817"/>
              <a:chOff x="6933870" y="2328202"/>
              <a:chExt cx="833003" cy="133363"/>
            </a:xfrm>
          </p:grpSpPr>
          <p:sp>
            <p:nvSpPr>
              <p:cNvPr id="644" name="Freeform 290">
                <a:extLst>
                  <a:ext uri="{FF2B5EF4-FFF2-40B4-BE49-F238E27FC236}">
                    <a16:creationId xmlns:a16="http://schemas.microsoft.com/office/drawing/2014/main" id="{9976B549-A10F-CE3F-5788-6E3A44E5CDC0}"/>
                  </a:ext>
                </a:extLst>
              </p:cNvPr>
              <p:cNvSpPr>
                <a:spLocks/>
              </p:cNvSpPr>
              <p:nvPr/>
            </p:nvSpPr>
            <p:spPr bwMode="auto">
              <a:xfrm>
                <a:off x="6933870" y="2328202"/>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7"/>
                      <a:pt x="382" y="62"/>
                      <a:pt x="376" y="62"/>
                    </a:cubicBezTo>
                    <a:cubicBezTo>
                      <a:pt x="11" y="62"/>
                      <a:pt x="11" y="62"/>
                      <a:pt x="11" y="62"/>
                    </a:cubicBezTo>
                    <a:cubicBezTo>
                      <a:pt x="5" y="62"/>
                      <a:pt x="0" y="57"/>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6EBE4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5" name="Line 291">
                <a:extLst>
                  <a:ext uri="{FF2B5EF4-FFF2-40B4-BE49-F238E27FC236}">
                    <a16:creationId xmlns:a16="http://schemas.microsoft.com/office/drawing/2014/main" id="{40B9FB4F-1706-761D-A842-F059DE5A8515}"/>
                  </a:ext>
                </a:extLst>
              </p:cNvPr>
              <p:cNvSpPr>
                <a:spLocks noChangeShapeType="1"/>
              </p:cNvSpPr>
              <p:nvPr/>
            </p:nvSpPr>
            <p:spPr bwMode="auto">
              <a:xfrm flipV="1">
                <a:off x="6972854"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6" name="Line 292">
                <a:extLst>
                  <a:ext uri="{FF2B5EF4-FFF2-40B4-BE49-F238E27FC236}">
                    <a16:creationId xmlns:a16="http://schemas.microsoft.com/office/drawing/2014/main" id="{E325049C-AC33-068F-0443-9BC54ACFA09B}"/>
                  </a:ext>
                </a:extLst>
              </p:cNvPr>
              <p:cNvSpPr>
                <a:spLocks noChangeShapeType="1"/>
              </p:cNvSpPr>
              <p:nvPr/>
            </p:nvSpPr>
            <p:spPr bwMode="auto">
              <a:xfrm flipV="1">
                <a:off x="7011836"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7" name="Line 293">
                <a:extLst>
                  <a:ext uri="{FF2B5EF4-FFF2-40B4-BE49-F238E27FC236}">
                    <a16:creationId xmlns:a16="http://schemas.microsoft.com/office/drawing/2014/main" id="{4869C14A-F651-4970-A4C9-8CA760DDCD65}"/>
                  </a:ext>
                </a:extLst>
              </p:cNvPr>
              <p:cNvSpPr>
                <a:spLocks noChangeShapeType="1"/>
              </p:cNvSpPr>
              <p:nvPr/>
            </p:nvSpPr>
            <p:spPr bwMode="auto">
              <a:xfrm flipV="1">
                <a:off x="7052870"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8" name="Line 294">
                <a:extLst>
                  <a:ext uri="{FF2B5EF4-FFF2-40B4-BE49-F238E27FC236}">
                    <a16:creationId xmlns:a16="http://schemas.microsoft.com/office/drawing/2014/main" id="{84FFF578-F204-1659-D541-60487D1654FF}"/>
                  </a:ext>
                </a:extLst>
              </p:cNvPr>
              <p:cNvSpPr>
                <a:spLocks noChangeShapeType="1"/>
              </p:cNvSpPr>
              <p:nvPr/>
            </p:nvSpPr>
            <p:spPr bwMode="auto">
              <a:xfrm flipV="1">
                <a:off x="7089802"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9" name="Line 295">
                <a:extLst>
                  <a:ext uri="{FF2B5EF4-FFF2-40B4-BE49-F238E27FC236}">
                    <a16:creationId xmlns:a16="http://schemas.microsoft.com/office/drawing/2014/main" id="{19F19786-7508-FDC8-F921-52D0B135F563}"/>
                  </a:ext>
                </a:extLst>
              </p:cNvPr>
              <p:cNvSpPr>
                <a:spLocks noChangeShapeType="1"/>
              </p:cNvSpPr>
              <p:nvPr/>
            </p:nvSpPr>
            <p:spPr bwMode="auto">
              <a:xfrm flipV="1">
                <a:off x="7128785" y="2363082"/>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630" name="Group 629">
              <a:extLst>
                <a:ext uri="{FF2B5EF4-FFF2-40B4-BE49-F238E27FC236}">
                  <a16:creationId xmlns:a16="http://schemas.microsoft.com/office/drawing/2014/main" id="{5E81F3D1-4F3C-4069-9B7F-5C26F71B1B8D}"/>
                </a:ext>
              </a:extLst>
            </p:cNvPr>
            <p:cNvGrpSpPr/>
            <p:nvPr/>
          </p:nvGrpSpPr>
          <p:grpSpPr>
            <a:xfrm>
              <a:off x="3048950" y="2546381"/>
              <a:ext cx="1110671" cy="177817"/>
              <a:chOff x="6933870" y="2627755"/>
              <a:chExt cx="833003" cy="133363"/>
            </a:xfrm>
          </p:grpSpPr>
          <p:sp>
            <p:nvSpPr>
              <p:cNvPr id="638" name="Freeform 296">
                <a:extLst>
                  <a:ext uri="{FF2B5EF4-FFF2-40B4-BE49-F238E27FC236}">
                    <a16:creationId xmlns:a16="http://schemas.microsoft.com/office/drawing/2014/main" id="{079C57FD-FDF2-CD79-BB8A-72942EC4BDA2}"/>
                  </a:ext>
                </a:extLst>
              </p:cNvPr>
              <p:cNvSpPr>
                <a:spLocks/>
              </p:cNvSpPr>
              <p:nvPr/>
            </p:nvSpPr>
            <p:spPr bwMode="auto">
              <a:xfrm>
                <a:off x="6933870" y="2627755"/>
                <a:ext cx="833003" cy="133363"/>
              </a:xfrm>
              <a:custGeom>
                <a:avLst/>
                <a:gdLst>
                  <a:gd name="T0" fmla="*/ 387 w 387"/>
                  <a:gd name="T1" fmla="*/ 11 h 62"/>
                  <a:gd name="T2" fmla="*/ 387 w 387"/>
                  <a:gd name="T3" fmla="*/ 52 h 62"/>
                  <a:gd name="T4" fmla="*/ 376 w 387"/>
                  <a:gd name="T5" fmla="*/ 62 h 62"/>
                  <a:gd name="T6" fmla="*/ 11 w 387"/>
                  <a:gd name="T7" fmla="*/ 62 h 62"/>
                  <a:gd name="T8" fmla="*/ 0 w 387"/>
                  <a:gd name="T9" fmla="*/ 52 h 62"/>
                  <a:gd name="T10" fmla="*/ 0 w 387"/>
                  <a:gd name="T11" fmla="*/ 11 h 62"/>
                  <a:gd name="T12" fmla="*/ 11 w 387"/>
                  <a:gd name="T13" fmla="*/ 0 h 62"/>
                  <a:gd name="T14" fmla="*/ 376 w 387"/>
                  <a:gd name="T15" fmla="*/ 0 h 62"/>
                  <a:gd name="T16" fmla="*/ 387 w 387"/>
                  <a:gd name="T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1"/>
                    </a:moveTo>
                    <a:cubicBezTo>
                      <a:pt x="387" y="52"/>
                      <a:pt x="387" y="52"/>
                      <a:pt x="387" y="52"/>
                    </a:cubicBezTo>
                    <a:cubicBezTo>
                      <a:pt x="387" y="58"/>
                      <a:pt x="382" y="62"/>
                      <a:pt x="376" y="62"/>
                    </a:cubicBezTo>
                    <a:cubicBezTo>
                      <a:pt x="11" y="62"/>
                      <a:pt x="11" y="62"/>
                      <a:pt x="11" y="62"/>
                    </a:cubicBezTo>
                    <a:cubicBezTo>
                      <a:pt x="5" y="62"/>
                      <a:pt x="0" y="58"/>
                      <a:pt x="0" y="52"/>
                    </a:cubicBezTo>
                    <a:cubicBezTo>
                      <a:pt x="0" y="11"/>
                      <a:pt x="0" y="11"/>
                      <a:pt x="0" y="11"/>
                    </a:cubicBezTo>
                    <a:cubicBezTo>
                      <a:pt x="0" y="5"/>
                      <a:pt x="5" y="0"/>
                      <a:pt x="11" y="0"/>
                    </a:cubicBezTo>
                    <a:cubicBezTo>
                      <a:pt x="376" y="0"/>
                      <a:pt x="376" y="0"/>
                      <a:pt x="376" y="0"/>
                    </a:cubicBezTo>
                    <a:cubicBezTo>
                      <a:pt x="382" y="0"/>
                      <a:pt x="387" y="5"/>
                      <a:pt x="387" y="11"/>
                    </a:cubicBezTo>
                  </a:path>
                </a:pathLst>
              </a:custGeom>
              <a:solidFill>
                <a:srgbClr val="FBAB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39" name="Line 297">
                <a:extLst>
                  <a:ext uri="{FF2B5EF4-FFF2-40B4-BE49-F238E27FC236}">
                    <a16:creationId xmlns:a16="http://schemas.microsoft.com/office/drawing/2014/main" id="{D0949E7D-06B0-AD15-36F2-ACF28E301AE8}"/>
                  </a:ext>
                </a:extLst>
              </p:cNvPr>
              <p:cNvSpPr>
                <a:spLocks noChangeShapeType="1"/>
              </p:cNvSpPr>
              <p:nvPr/>
            </p:nvSpPr>
            <p:spPr bwMode="auto">
              <a:xfrm flipV="1">
                <a:off x="6972854"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0" name="Line 298">
                <a:extLst>
                  <a:ext uri="{FF2B5EF4-FFF2-40B4-BE49-F238E27FC236}">
                    <a16:creationId xmlns:a16="http://schemas.microsoft.com/office/drawing/2014/main" id="{AEF6D3DC-3358-0B70-CA52-EA0887BEEF37}"/>
                  </a:ext>
                </a:extLst>
              </p:cNvPr>
              <p:cNvSpPr>
                <a:spLocks noChangeShapeType="1"/>
              </p:cNvSpPr>
              <p:nvPr/>
            </p:nvSpPr>
            <p:spPr bwMode="auto">
              <a:xfrm flipV="1">
                <a:off x="7011836"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1" name="Line 299">
                <a:extLst>
                  <a:ext uri="{FF2B5EF4-FFF2-40B4-BE49-F238E27FC236}">
                    <a16:creationId xmlns:a16="http://schemas.microsoft.com/office/drawing/2014/main" id="{3E23C04D-B436-F066-E38D-6E3C52DB6692}"/>
                  </a:ext>
                </a:extLst>
              </p:cNvPr>
              <p:cNvSpPr>
                <a:spLocks noChangeShapeType="1"/>
              </p:cNvSpPr>
              <p:nvPr/>
            </p:nvSpPr>
            <p:spPr bwMode="auto">
              <a:xfrm flipV="1">
                <a:off x="7052870"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2" name="Line 300">
                <a:extLst>
                  <a:ext uri="{FF2B5EF4-FFF2-40B4-BE49-F238E27FC236}">
                    <a16:creationId xmlns:a16="http://schemas.microsoft.com/office/drawing/2014/main" id="{4A5D2092-A6CD-0AC2-017A-3999EC438831}"/>
                  </a:ext>
                </a:extLst>
              </p:cNvPr>
              <p:cNvSpPr>
                <a:spLocks noChangeShapeType="1"/>
              </p:cNvSpPr>
              <p:nvPr/>
            </p:nvSpPr>
            <p:spPr bwMode="auto">
              <a:xfrm flipV="1">
                <a:off x="7089802"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43" name="Line 301">
                <a:extLst>
                  <a:ext uri="{FF2B5EF4-FFF2-40B4-BE49-F238E27FC236}">
                    <a16:creationId xmlns:a16="http://schemas.microsoft.com/office/drawing/2014/main" id="{FC919379-2974-F305-63A4-4CE246458D21}"/>
                  </a:ext>
                </a:extLst>
              </p:cNvPr>
              <p:cNvSpPr>
                <a:spLocks noChangeShapeType="1"/>
              </p:cNvSpPr>
              <p:nvPr/>
            </p:nvSpPr>
            <p:spPr bwMode="auto">
              <a:xfrm flipV="1">
                <a:off x="7128785" y="2662635"/>
                <a:ext cx="0" cy="65655"/>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631" name="Group 630">
              <a:extLst>
                <a:ext uri="{FF2B5EF4-FFF2-40B4-BE49-F238E27FC236}">
                  <a16:creationId xmlns:a16="http://schemas.microsoft.com/office/drawing/2014/main" id="{ADFAA02C-7DBD-82AA-3187-E8E93780DC34}"/>
                </a:ext>
              </a:extLst>
            </p:cNvPr>
            <p:cNvGrpSpPr/>
            <p:nvPr/>
          </p:nvGrpSpPr>
          <p:grpSpPr>
            <a:xfrm>
              <a:off x="3048950" y="2334725"/>
              <a:ext cx="1110671" cy="177817"/>
              <a:chOff x="6933870" y="2480030"/>
              <a:chExt cx="833003" cy="133363"/>
            </a:xfrm>
          </p:grpSpPr>
          <p:sp>
            <p:nvSpPr>
              <p:cNvPr id="632" name="Freeform 302">
                <a:extLst>
                  <a:ext uri="{FF2B5EF4-FFF2-40B4-BE49-F238E27FC236}">
                    <a16:creationId xmlns:a16="http://schemas.microsoft.com/office/drawing/2014/main" id="{A1DD88CC-F3A5-25D2-AD89-527B80CDBC88}"/>
                  </a:ext>
                </a:extLst>
              </p:cNvPr>
              <p:cNvSpPr>
                <a:spLocks/>
              </p:cNvSpPr>
              <p:nvPr/>
            </p:nvSpPr>
            <p:spPr bwMode="auto">
              <a:xfrm>
                <a:off x="6933870" y="2480030"/>
                <a:ext cx="833003" cy="133363"/>
              </a:xfrm>
              <a:custGeom>
                <a:avLst/>
                <a:gdLst>
                  <a:gd name="T0" fmla="*/ 387 w 387"/>
                  <a:gd name="T1" fmla="*/ 10 h 62"/>
                  <a:gd name="T2" fmla="*/ 387 w 387"/>
                  <a:gd name="T3" fmla="*/ 51 h 62"/>
                  <a:gd name="T4" fmla="*/ 376 w 387"/>
                  <a:gd name="T5" fmla="*/ 62 h 62"/>
                  <a:gd name="T6" fmla="*/ 11 w 387"/>
                  <a:gd name="T7" fmla="*/ 62 h 62"/>
                  <a:gd name="T8" fmla="*/ 0 w 387"/>
                  <a:gd name="T9" fmla="*/ 51 h 62"/>
                  <a:gd name="T10" fmla="*/ 0 w 387"/>
                  <a:gd name="T11" fmla="*/ 10 h 62"/>
                  <a:gd name="T12" fmla="*/ 11 w 387"/>
                  <a:gd name="T13" fmla="*/ 0 h 62"/>
                  <a:gd name="T14" fmla="*/ 376 w 387"/>
                  <a:gd name="T15" fmla="*/ 0 h 62"/>
                  <a:gd name="T16" fmla="*/ 387 w 387"/>
                  <a:gd name="T17"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62">
                    <a:moveTo>
                      <a:pt x="387" y="10"/>
                    </a:moveTo>
                    <a:cubicBezTo>
                      <a:pt x="387" y="51"/>
                      <a:pt x="387" y="51"/>
                      <a:pt x="387" y="51"/>
                    </a:cubicBezTo>
                    <a:cubicBezTo>
                      <a:pt x="387" y="57"/>
                      <a:pt x="382" y="62"/>
                      <a:pt x="376" y="62"/>
                    </a:cubicBezTo>
                    <a:cubicBezTo>
                      <a:pt x="11" y="62"/>
                      <a:pt x="11" y="62"/>
                      <a:pt x="11" y="62"/>
                    </a:cubicBezTo>
                    <a:cubicBezTo>
                      <a:pt x="5" y="62"/>
                      <a:pt x="0" y="57"/>
                      <a:pt x="0" y="51"/>
                    </a:cubicBezTo>
                    <a:cubicBezTo>
                      <a:pt x="0" y="10"/>
                      <a:pt x="0" y="10"/>
                      <a:pt x="0" y="10"/>
                    </a:cubicBezTo>
                    <a:cubicBezTo>
                      <a:pt x="0" y="4"/>
                      <a:pt x="5" y="0"/>
                      <a:pt x="11" y="0"/>
                    </a:cubicBezTo>
                    <a:cubicBezTo>
                      <a:pt x="376" y="0"/>
                      <a:pt x="376" y="0"/>
                      <a:pt x="376" y="0"/>
                    </a:cubicBezTo>
                    <a:cubicBezTo>
                      <a:pt x="382" y="0"/>
                      <a:pt x="387" y="4"/>
                      <a:pt x="387" y="10"/>
                    </a:cubicBezTo>
                  </a:path>
                </a:pathLst>
              </a:custGeom>
              <a:solidFill>
                <a:srgbClr val="00BCE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33" name="Line 303">
                <a:extLst>
                  <a:ext uri="{FF2B5EF4-FFF2-40B4-BE49-F238E27FC236}">
                    <a16:creationId xmlns:a16="http://schemas.microsoft.com/office/drawing/2014/main" id="{AD31F84B-4966-1499-4A96-88E6DC73E709}"/>
                  </a:ext>
                </a:extLst>
              </p:cNvPr>
              <p:cNvSpPr>
                <a:spLocks noChangeShapeType="1"/>
              </p:cNvSpPr>
              <p:nvPr/>
            </p:nvSpPr>
            <p:spPr bwMode="auto">
              <a:xfrm flipV="1">
                <a:off x="6972854"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34" name="Line 304">
                <a:extLst>
                  <a:ext uri="{FF2B5EF4-FFF2-40B4-BE49-F238E27FC236}">
                    <a16:creationId xmlns:a16="http://schemas.microsoft.com/office/drawing/2014/main" id="{537F1249-3679-2611-776B-589BFAEAF756}"/>
                  </a:ext>
                </a:extLst>
              </p:cNvPr>
              <p:cNvSpPr>
                <a:spLocks noChangeShapeType="1"/>
              </p:cNvSpPr>
              <p:nvPr/>
            </p:nvSpPr>
            <p:spPr bwMode="auto">
              <a:xfrm flipV="1">
                <a:off x="7011836"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35" name="Line 305">
                <a:extLst>
                  <a:ext uri="{FF2B5EF4-FFF2-40B4-BE49-F238E27FC236}">
                    <a16:creationId xmlns:a16="http://schemas.microsoft.com/office/drawing/2014/main" id="{BAD48A79-1A6E-29B5-EA5A-C7E6EF046AC5}"/>
                  </a:ext>
                </a:extLst>
              </p:cNvPr>
              <p:cNvSpPr>
                <a:spLocks noChangeShapeType="1"/>
              </p:cNvSpPr>
              <p:nvPr/>
            </p:nvSpPr>
            <p:spPr bwMode="auto">
              <a:xfrm flipV="1">
                <a:off x="7052870"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36" name="Line 306">
                <a:extLst>
                  <a:ext uri="{FF2B5EF4-FFF2-40B4-BE49-F238E27FC236}">
                    <a16:creationId xmlns:a16="http://schemas.microsoft.com/office/drawing/2014/main" id="{6AF83684-A475-B323-926D-033C4FCC8744}"/>
                  </a:ext>
                </a:extLst>
              </p:cNvPr>
              <p:cNvSpPr>
                <a:spLocks noChangeShapeType="1"/>
              </p:cNvSpPr>
              <p:nvPr/>
            </p:nvSpPr>
            <p:spPr bwMode="auto">
              <a:xfrm flipV="1">
                <a:off x="7089802"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637" name="Line 307">
                <a:extLst>
                  <a:ext uri="{FF2B5EF4-FFF2-40B4-BE49-F238E27FC236}">
                    <a16:creationId xmlns:a16="http://schemas.microsoft.com/office/drawing/2014/main" id="{40E4DA08-C4C1-6484-4CCF-8278B45653A1}"/>
                  </a:ext>
                </a:extLst>
              </p:cNvPr>
              <p:cNvSpPr>
                <a:spLocks noChangeShapeType="1"/>
              </p:cNvSpPr>
              <p:nvPr/>
            </p:nvSpPr>
            <p:spPr bwMode="auto">
              <a:xfrm flipV="1">
                <a:off x="7128785" y="2510807"/>
                <a:ext cx="0" cy="67708"/>
              </a:xfrm>
              <a:prstGeom prst="line">
                <a:avLst/>
              </a:prstGeom>
              <a:noFill/>
              <a:ln w="11113" cap="rnd">
                <a:solidFill>
                  <a:srgbClr val="005073"/>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sp>
        <p:nvSpPr>
          <p:cNvPr id="393" name="Rounded Rectangle 253">
            <a:extLst>
              <a:ext uri="{FF2B5EF4-FFF2-40B4-BE49-F238E27FC236}">
                <a16:creationId xmlns:a16="http://schemas.microsoft.com/office/drawing/2014/main" id="{2614C8F3-63F9-BE08-9198-F02724C038A5}"/>
              </a:ext>
            </a:extLst>
          </p:cNvPr>
          <p:cNvSpPr/>
          <p:nvPr/>
        </p:nvSpPr>
        <p:spPr>
          <a:xfrm>
            <a:off x="4522982" y="4041213"/>
            <a:ext cx="1512608" cy="550809"/>
          </a:xfrm>
          <a:prstGeom prst="roundRect">
            <a:avLst>
              <a:gd name="adj" fmla="val 50000"/>
            </a:avLst>
          </a:prstGeom>
          <a:solidFill>
            <a:srgbClr val="7030A0">
              <a:alpha val="68000"/>
            </a:srgbClr>
          </a:solidFill>
          <a:ln w="25400" cap="flat" cmpd="sng" algn="ctr">
            <a:noFill/>
            <a:prstDash val="solid"/>
          </a:ln>
          <a:effectLst/>
        </p:spPr>
        <p:txBody>
          <a:bodyPr lIns="0" tIns="0" rIns="0" bIns="0" rtlCol="0" anchor="ctr"/>
          <a:lstStyle/>
          <a:p>
            <a:pPr marL="7938" algn="ctr" defTabSz="914310" fontAlgn="auto">
              <a:spcBef>
                <a:spcPts val="0"/>
              </a:spcBef>
              <a:spcAft>
                <a:spcPts val="0"/>
              </a:spcAft>
              <a:defRPr/>
            </a:pPr>
            <a:r>
              <a:rPr lang="en-US" sz="1400" kern="0">
                <a:latin typeface="Arial" panose="020B0604020202020204" pitchFamily="34" charset="0"/>
                <a:ea typeface="ＭＳ Ｐゴシック" charset="0"/>
                <a:cs typeface="Arial" panose="020B0604020202020204" pitchFamily="34" charset="0"/>
              </a:rPr>
              <a:t>Granular</a:t>
            </a:r>
          </a:p>
          <a:p>
            <a:pPr marL="7938" algn="ctr" defTabSz="914310" fontAlgn="auto">
              <a:spcBef>
                <a:spcPts val="0"/>
              </a:spcBef>
              <a:spcAft>
                <a:spcPts val="0"/>
              </a:spcAft>
              <a:defRPr/>
            </a:pPr>
            <a:r>
              <a:rPr lang="en-US" sz="1400" kern="0">
                <a:latin typeface="Arial" panose="020B0604020202020204" pitchFamily="34" charset="0"/>
                <a:ea typeface="ＭＳ Ｐゴシック" charset="0"/>
                <a:cs typeface="Arial" panose="020B0604020202020204" pitchFamily="34" charset="0"/>
              </a:rPr>
              <a:t>Segmentation</a:t>
            </a:r>
          </a:p>
        </p:txBody>
      </p:sp>
      <p:grpSp>
        <p:nvGrpSpPr>
          <p:cNvPr id="321" name="Group 320">
            <a:extLst>
              <a:ext uri="{FF2B5EF4-FFF2-40B4-BE49-F238E27FC236}">
                <a16:creationId xmlns:a16="http://schemas.microsoft.com/office/drawing/2014/main" id="{A6AD60BE-75C4-2459-1EFD-54477E3FC2BC}"/>
              </a:ext>
            </a:extLst>
          </p:cNvPr>
          <p:cNvGrpSpPr/>
          <p:nvPr/>
        </p:nvGrpSpPr>
        <p:grpSpPr>
          <a:xfrm>
            <a:off x="4340714" y="4753462"/>
            <a:ext cx="314490" cy="464779"/>
            <a:chOff x="5144781" y="4600969"/>
            <a:chExt cx="393192" cy="619705"/>
          </a:xfrm>
        </p:grpSpPr>
        <p:pic>
          <p:nvPicPr>
            <p:cNvPr id="328" name="Picture 327">
              <a:extLst>
                <a:ext uri="{FF2B5EF4-FFF2-40B4-BE49-F238E27FC236}">
                  <a16:creationId xmlns:a16="http://schemas.microsoft.com/office/drawing/2014/main" id="{8194F10E-9287-2798-7841-CA61AF6B49F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44781" y="4600969"/>
              <a:ext cx="393192" cy="393192"/>
            </a:xfrm>
            <a:prstGeom prst="rect">
              <a:avLst/>
            </a:prstGeom>
          </p:spPr>
        </p:pic>
        <p:sp>
          <p:nvSpPr>
            <p:cNvPr id="329" name="TextBox 328">
              <a:extLst>
                <a:ext uri="{FF2B5EF4-FFF2-40B4-BE49-F238E27FC236}">
                  <a16:creationId xmlns:a16="http://schemas.microsoft.com/office/drawing/2014/main" id="{F76813A5-830B-0C37-B82B-C1A0AA328E61}"/>
                </a:ext>
              </a:extLst>
            </p:cNvPr>
            <p:cNvSpPr txBox="1"/>
            <p:nvPr/>
          </p:nvSpPr>
          <p:spPr>
            <a:xfrm>
              <a:off x="5204217"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LTE/NR</a:t>
              </a:r>
            </a:p>
          </p:txBody>
        </p:sp>
      </p:grpSp>
      <p:grpSp>
        <p:nvGrpSpPr>
          <p:cNvPr id="323" name="Group 322">
            <a:extLst>
              <a:ext uri="{FF2B5EF4-FFF2-40B4-BE49-F238E27FC236}">
                <a16:creationId xmlns:a16="http://schemas.microsoft.com/office/drawing/2014/main" id="{6B9CAF69-CBCA-D478-3160-E3469BFAB69E}"/>
              </a:ext>
            </a:extLst>
          </p:cNvPr>
          <p:cNvGrpSpPr/>
          <p:nvPr/>
        </p:nvGrpSpPr>
        <p:grpSpPr>
          <a:xfrm>
            <a:off x="6133108" y="4751749"/>
            <a:ext cx="312843" cy="468204"/>
            <a:chOff x="6639136" y="4596402"/>
            <a:chExt cx="391132" cy="624272"/>
          </a:xfrm>
        </p:grpSpPr>
        <p:pic>
          <p:nvPicPr>
            <p:cNvPr id="324" name="Picture 323">
              <a:extLst>
                <a:ext uri="{FF2B5EF4-FFF2-40B4-BE49-F238E27FC236}">
                  <a16:creationId xmlns:a16="http://schemas.microsoft.com/office/drawing/2014/main" id="{6C8D5FF7-4C66-9647-67C2-B5A835B891F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39136" y="4596402"/>
              <a:ext cx="391132" cy="391132"/>
            </a:xfrm>
            <a:prstGeom prst="rect">
              <a:avLst/>
            </a:prstGeom>
          </p:spPr>
        </p:pic>
        <p:sp>
          <p:nvSpPr>
            <p:cNvPr id="325" name="TextBox 324">
              <a:extLst>
                <a:ext uri="{FF2B5EF4-FFF2-40B4-BE49-F238E27FC236}">
                  <a16:creationId xmlns:a16="http://schemas.microsoft.com/office/drawing/2014/main" id="{46B226AB-97F7-2CD9-0954-47E91DEB567D}"/>
                </a:ext>
              </a:extLst>
            </p:cNvPr>
            <p:cNvSpPr txBox="1"/>
            <p:nvPr/>
          </p:nvSpPr>
          <p:spPr>
            <a:xfrm>
              <a:off x="6697542"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SP Wi-Fi</a:t>
              </a:r>
            </a:p>
          </p:txBody>
        </p:sp>
      </p:grpSp>
      <p:grpSp>
        <p:nvGrpSpPr>
          <p:cNvPr id="386" name="Group 385">
            <a:extLst>
              <a:ext uri="{FF2B5EF4-FFF2-40B4-BE49-F238E27FC236}">
                <a16:creationId xmlns:a16="http://schemas.microsoft.com/office/drawing/2014/main" id="{5AB4C6B6-CFEE-FB1A-0AA7-0B888A6FA296}"/>
              </a:ext>
            </a:extLst>
          </p:cNvPr>
          <p:cNvGrpSpPr/>
          <p:nvPr/>
        </p:nvGrpSpPr>
        <p:grpSpPr>
          <a:xfrm>
            <a:off x="4550231" y="3738227"/>
            <a:ext cx="376618" cy="348134"/>
            <a:chOff x="3527668" y="3657808"/>
            <a:chExt cx="292608" cy="292608"/>
          </a:xfrm>
        </p:grpSpPr>
        <p:sp>
          <p:nvSpPr>
            <p:cNvPr id="387" name="Oval 386">
              <a:extLst>
                <a:ext uri="{FF2B5EF4-FFF2-40B4-BE49-F238E27FC236}">
                  <a16:creationId xmlns:a16="http://schemas.microsoft.com/office/drawing/2014/main" id="{E16442F9-F0BC-7310-9FF9-5D8A7FC52D28}"/>
                </a:ext>
              </a:extLst>
            </p:cNvPr>
            <p:cNvSpPr/>
            <p:nvPr/>
          </p:nvSpPr>
          <p:spPr>
            <a:xfrm>
              <a:off x="3527668" y="3657808"/>
              <a:ext cx="292608" cy="292608"/>
            </a:xfrm>
            <a:prstGeom prst="ellipse">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388" name="Oval 17">
              <a:extLst>
                <a:ext uri="{FF2B5EF4-FFF2-40B4-BE49-F238E27FC236}">
                  <a16:creationId xmlns:a16="http://schemas.microsoft.com/office/drawing/2014/main" id="{26E9BD7D-E9C2-96D9-3074-0F11704AFC32}"/>
                </a:ext>
              </a:extLst>
            </p:cNvPr>
            <p:cNvSpPr>
              <a:spLocks noChangeAspect="1"/>
            </p:cNvSpPr>
            <p:nvPr/>
          </p:nvSpPr>
          <p:spPr>
            <a:xfrm>
              <a:off x="3538684" y="3666952"/>
              <a:ext cx="270576" cy="27432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25400" cap="flat" cmpd="sng" algn="ctr">
              <a:noFill/>
              <a:prstDash val="solid"/>
            </a:ln>
            <a:effectLst/>
          </p:spPr>
          <p:txBody>
            <a:bodyPr rtlCol="0" anchor="ctr"/>
            <a:lstStyle/>
            <a:p>
              <a:pPr algn="ctr" defTabSz="457166"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544" name="Group 543">
            <a:extLst>
              <a:ext uri="{FF2B5EF4-FFF2-40B4-BE49-F238E27FC236}">
                <a16:creationId xmlns:a16="http://schemas.microsoft.com/office/drawing/2014/main" id="{D330AF49-8C9D-B853-7D27-8A90DC44E775}"/>
              </a:ext>
            </a:extLst>
          </p:cNvPr>
          <p:cNvGrpSpPr/>
          <p:nvPr/>
        </p:nvGrpSpPr>
        <p:grpSpPr>
          <a:xfrm>
            <a:off x="8755861" y="3703061"/>
            <a:ext cx="333608" cy="338955"/>
            <a:chOff x="3527668" y="3657808"/>
            <a:chExt cx="292608" cy="292608"/>
          </a:xfrm>
        </p:grpSpPr>
        <p:sp>
          <p:nvSpPr>
            <p:cNvPr id="545" name="Oval 544">
              <a:extLst>
                <a:ext uri="{FF2B5EF4-FFF2-40B4-BE49-F238E27FC236}">
                  <a16:creationId xmlns:a16="http://schemas.microsoft.com/office/drawing/2014/main" id="{10B0EBEE-D52E-0814-5366-47104910FA6C}"/>
                </a:ext>
              </a:extLst>
            </p:cNvPr>
            <p:cNvSpPr/>
            <p:nvPr/>
          </p:nvSpPr>
          <p:spPr>
            <a:xfrm>
              <a:off x="3527668" y="3657808"/>
              <a:ext cx="292608" cy="292608"/>
            </a:xfrm>
            <a:prstGeom prst="ellipse">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546" name="Oval 17">
              <a:extLst>
                <a:ext uri="{FF2B5EF4-FFF2-40B4-BE49-F238E27FC236}">
                  <a16:creationId xmlns:a16="http://schemas.microsoft.com/office/drawing/2014/main" id="{B715F879-DEF4-5964-51BD-3DB362008069}"/>
                </a:ext>
              </a:extLst>
            </p:cNvPr>
            <p:cNvSpPr>
              <a:spLocks noChangeAspect="1"/>
            </p:cNvSpPr>
            <p:nvPr/>
          </p:nvSpPr>
          <p:spPr>
            <a:xfrm>
              <a:off x="3538684" y="3666952"/>
              <a:ext cx="270576" cy="27432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25400" cap="flat" cmpd="sng" algn="ctr">
              <a:noFill/>
              <a:prstDash val="solid"/>
            </a:ln>
            <a:effectLst/>
          </p:spPr>
          <p:txBody>
            <a:bodyPr rtlCol="0" anchor="ctr"/>
            <a:lstStyle/>
            <a:p>
              <a:pPr algn="ctr" defTabSz="457166"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389" name="Group 388">
            <a:extLst>
              <a:ext uri="{FF2B5EF4-FFF2-40B4-BE49-F238E27FC236}">
                <a16:creationId xmlns:a16="http://schemas.microsoft.com/office/drawing/2014/main" id="{DCCB93B1-A30B-0B86-4F3D-C19D10800284}"/>
              </a:ext>
            </a:extLst>
          </p:cNvPr>
          <p:cNvGrpSpPr/>
          <p:nvPr/>
        </p:nvGrpSpPr>
        <p:grpSpPr>
          <a:xfrm>
            <a:off x="5757423" y="3738227"/>
            <a:ext cx="376618" cy="348134"/>
            <a:chOff x="3527668" y="3657808"/>
            <a:chExt cx="292608" cy="292608"/>
          </a:xfrm>
        </p:grpSpPr>
        <p:sp>
          <p:nvSpPr>
            <p:cNvPr id="390" name="Oval 389">
              <a:extLst>
                <a:ext uri="{FF2B5EF4-FFF2-40B4-BE49-F238E27FC236}">
                  <a16:creationId xmlns:a16="http://schemas.microsoft.com/office/drawing/2014/main" id="{73725CF0-B526-B109-23B1-2E4DAB90C429}"/>
                </a:ext>
              </a:extLst>
            </p:cNvPr>
            <p:cNvSpPr/>
            <p:nvPr/>
          </p:nvSpPr>
          <p:spPr>
            <a:xfrm>
              <a:off x="3527668" y="3657808"/>
              <a:ext cx="292608" cy="292608"/>
            </a:xfrm>
            <a:prstGeom prst="ellipse">
              <a:avLst/>
            </a:prstGeom>
            <a:solidFill>
              <a:srgbClr val="FFFFFF"/>
            </a:solidFill>
            <a:ln w="25400" cap="flat" cmpd="sng" algn="ctr">
              <a:noFill/>
              <a:prstDash val="solid"/>
            </a:ln>
            <a:effectLst/>
          </p:spPr>
          <p:txBody>
            <a:bodyPr rtlCol="0" anchor="ctr"/>
            <a:lstStyle/>
            <a:p>
              <a:pPr algn="ctr" defTabSz="457189"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sp>
          <p:nvSpPr>
            <p:cNvPr id="391" name="Oval 17">
              <a:extLst>
                <a:ext uri="{FF2B5EF4-FFF2-40B4-BE49-F238E27FC236}">
                  <a16:creationId xmlns:a16="http://schemas.microsoft.com/office/drawing/2014/main" id="{42A8621A-A3A1-6251-B636-20E1DDE77325}"/>
                </a:ext>
              </a:extLst>
            </p:cNvPr>
            <p:cNvSpPr>
              <a:spLocks noChangeAspect="1"/>
            </p:cNvSpPr>
            <p:nvPr/>
          </p:nvSpPr>
          <p:spPr>
            <a:xfrm>
              <a:off x="3538684" y="3666952"/>
              <a:ext cx="270576" cy="274320"/>
            </a:xfrm>
            <a:custGeom>
              <a:avLst/>
              <a:gdLst/>
              <a:ahLst/>
              <a:cxnLst/>
              <a:rect l="l" t="t" r="r" b="b"/>
              <a:pathLst>
                <a:path w="1373008" h="1373008">
                  <a:moveTo>
                    <a:pt x="686539" y="740055"/>
                  </a:moveTo>
                  <a:cubicBezTo>
                    <a:pt x="666786" y="740214"/>
                    <a:pt x="650903" y="756358"/>
                    <a:pt x="651063" y="776110"/>
                  </a:cubicBezTo>
                  <a:lnTo>
                    <a:pt x="652775" y="987279"/>
                  </a:lnTo>
                  <a:lnTo>
                    <a:pt x="631372" y="966559"/>
                  </a:lnTo>
                  <a:cubicBezTo>
                    <a:pt x="617179" y="952819"/>
                    <a:pt x="594535" y="953187"/>
                    <a:pt x="580796" y="967379"/>
                  </a:cubicBezTo>
                  <a:cubicBezTo>
                    <a:pt x="567056" y="981571"/>
                    <a:pt x="567424" y="1004215"/>
                    <a:pt x="581616" y="1017955"/>
                  </a:cubicBezTo>
                  <a:lnTo>
                    <a:pt x="663890" y="1097602"/>
                  </a:lnTo>
                  <a:lnTo>
                    <a:pt x="671552" y="1102513"/>
                  </a:lnTo>
                  <a:lnTo>
                    <a:pt x="675578" y="1105180"/>
                  </a:lnTo>
                  <a:lnTo>
                    <a:pt x="675833" y="1105257"/>
                  </a:lnTo>
                  <a:lnTo>
                    <a:pt x="675848" y="1105266"/>
                  </a:lnTo>
                  <a:lnTo>
                    <a:pt x="675887" y="1105273"/>
                  </a:lnTo>
                  <a:lnTo>
                    <a:pt x="682308" y="1107210"/>
                  </a:lnTo>
                  <a:cubicBezTo>
                    <a:pt x="684640" y="1107667"/>
                    <a:pt x="687053" y="1107897"/>
                    <a:pt x="689522" y="1107878"/>
                  </a:cubicBezTo>
                  <a:cubicBezTo>
                    <a:pt x="691991" y="1107858"/>
                    <a:pt x="694400" y="1107588"/>
                    <a:pt x="696724" y="1107093"/>
                  </a:cubicBezTo>
                  <a:lnTo>
                    <a:pt x="703113" y="1105053"/>
                  </a:lnTo>
                  <a:lnTo>
                    <a:pt x="703152" y="1105045"/>
                  </a:lnTo>
                  <a:lnTo>
                    <a:pt x="703167" y="1105035"/>
                  </a:lnTo>
                  <a:lnTo>
                    <a:pt x="703421" y="1104954"/>
                  </a:lnTo>
                  <a:lnTo>
                    <a:pt x="707387" y="1102233"/>
                  </a:lnTo>
                  <a:lnTo>
                    <a:pt x="714984" y="1097188"/>
                  </a:lnTo>
                  <a:lnTo>
                    <a:pt x="795956" y="1016217"/>
                  </a:lnTo>
                  <a:cubicBezTo>
                    <a:pt x="809924" y="1002249"/>
                    <a:pt x="809924" y="979603"/>
                    <a:pt x="795956" y="965635"/>
                  </a:cubicBezTo>
                  <a:cubicBezTo>
                    <a:pt x="781988" y="951667"/>
                    <a:pt x="759342" y="951667"/>
                    <a:pt x="745374" y="965635"/>
                  </a:cubicBezTo>
                  <a:lnTo>
                    <a:pt x="724307" y="986700"/>
                  </a:lnTo>
                  <a:lnTo>
                    <a:pt x="722595" y="775531"/>
                  </a:lnTo>
                  <a:cubicBezTo>
                    <a:pt x="722435" y="755778"/>
                    <a:pt x="706292" y="739895"/>
                    <a:pt x="686539" y="740055"/>
                  </a:cubicBezTo>
                  <a:close/>
                  <a:moveTo>
                    <a:pt x="866904" y="568650"/>
                  </a:moveTo>
                  <a:cubicBezTo>
                    <a:pt x="857750" y="568724"/>
                    <a:pt x="848626" y="572291"/>
                    <a:pt x="841699" y="579331"/>
                  </a:cubicBezTo>
                  <a:lnTo>
                    <a:pt x="761387" y="660956"/>
                  </a:lnTo>
                  <a:lnTo>
                    <a:pt x="756414" y="668578"/>
                  </a:lnTo>
                  <a:lnTo>
                    <a:pt x="753714" y="672582"/>
                  </a:lnTo>
                  <a:lnTo>
                    <a:pt x="753636" y="672837"/>
                  </a:lnTo>
                  <a:lnTo>
                    <a:pt x="753626" y="672851"/>
                  </a:lnTo>
                  <a:lnTo>
                    <a:pt x="753619" y="672891"/>
                  </a:lnTo>
                  <a:lnTo>
                    <a:pt x="751631" y="679296"/>
                  </a:lnTo>
                  <a:cubicBezTo>
                    <a:pt x="751154" y="681625"/>
                    <a:pt x="750903" y="684035"/>
                    <a:pt x="750904" y="686505"/>
                  </a:cubicBezTo>
                  <a:cubicBezTo>
                    <a:pt x="750904" y="688973"/>
                    <a:pt x="751154" y="691384"/>
                    <a:pt x="751631" y="693713"/>
                  </a:cubicBezTo>
                  <a:lnTo>
                    <a:pt x="753618" y="700117"/>
                  </a:lnTo>
                  <a:lnTo>
                    <a:pt x="753626" y="700157"/>
                  </a:lnTo>
                  <a:lnTo>
                    <a:pt x="753636" y="700171"/>
                  </a:lnTo>
                  <a:lnTo>
                    <a:pt x="753715" y="700426"/>
                  </a:lnTo>
                  <a:lnTo>
                    <a:pt x="756403" y="704414"/>
                  </a:lnTo>
                  <a:lnTo>
                    <a:pt x="761386" y="712053"/>
                  </a:lnTo>
                  <a:lnTo>
                    <a:pt x="841699" y="793678"/>
                  </a:lnTo>
                  <a:cubicBezTo>
                    <a:pt x="855552" y="807758"/>
                    <a:pt x="878199" y="807942"/>
                    <a:pt x="892279" y="794088"/>
                  </a:cubicBezTo>
                  <a:cubicBezTo>
                    <a:pt x="906360" y="780234"/>
                    <a:pt x="906543" y="757588"/>
                    <a:pt x="892690" y="743507"/>
                  </a:cubicBezTo>
                  <a:lnTo>
                    <a:pt x="871795" y="722271"/>
                  </a:lnTo>
                  <a:lnTo>
                    <a:pt x="1082972" y="722271"/>
                  </a:lnTo>
                  <a:cubicBezTo>
                    <a:pt x="1092849" y="722271"/>
                    <a:pt x="1101790" y="718267"/>
                    <a:pt x="1108263" y="711795"/>
                  </a:cubicBezTo>
                  <a:lnTo>
                    <a:pt x="1118739" y="686504"/>
                  </a:lnTo>
                  <a:lnTo>
                    <a:pt x="1108263" y="661213"/>
                  </a:lnTo>
                  <a:cubicBezTo>
                    <a:pt x="1101790" y="654740"/>
                    <a:pt x="1092849" y="650737"/>
                    <a:pt x="1082972" y="650736"/>
                  </a:cubicBezTo>
                  <a:lnTo>
                    <a:pt x="871796" y="650737"/>
                  </a:lnTo>
                  <a:lnTo>
                    <a:pt x="892690" y="629501"/>
                  </a:lnTo>
                  <a:cubicBezTo>
                    <a:pt x="906543" y="615421"/>
                    <a:pt x="906360" y="592775"/>
                    <a:pt x="892279" y="578920"/>
                  </a:cubicBezTo>
                  <a:cubicBezTo>
                    <a:pt x="885240" y="571994"/>
                    <a:pt x="876058" y="568576"/>
                    <a:pt x="866904" y="568650"/>
                  </a:cubicBezTo>
                  <a:close/>
                  <a:moveTo>
                    <a:pt x="506104" y="568650"/>
                  </a:moveTo>
                  <a:lnTo>
                    <a:pt x="480729" y="578921"/>
                  </a:lnTo>
                  <a:lnTo>
                    <a:pt x="480729" y="578920"/>
                  </a:lnTo>
                  <a:lnTo>
                    <a:pt x="480729" y="578921"/>
                  </a:lnTo>
                  <a:lnTo>
                    <a:pt x="480729" y="578921"/>
                  </a:lnTo>
                  <a:lnTo>
                    <a:pt x="470049" y="604126"/>
                  </a:lnTo>
                  <a:cubicBezTo>
                    <a:pt x="469974" y="613279"/>
                    <a:pt x="473392" y="622461"/>
                    <a:pt x="480318" y="629502"/>
                  </a:cubicBezTo>
                  <a:lnTo>
                    <a:pt x="501213" y="650736"/>
                  </a:lnTo>
                  <a:lnTo>
                    <a:pt x="290036" y="650737"/>
                  </a:lnTo>
                  <a:cubicBezTo>
                    <a:pt x="270283" y="650737"/>
                    <a:pt x="254269" y="666750"/>
                    <a:pt x="254270" y="686504"/>
                  </a:cubicBezTo>
                  <a:cubicBezTo>
                    <a:pt x="254270" y="706258"/>
                    <a:pt x="270283" y="722270"/>
                    <a:pt x="290037" y="722271"/>
                  </a:cubicBezTo>
                  <a:lnTo>
                    <a:pt x="501214" y="722272"/>
                  </a:lnTo>
                  <a:lnTo>
                    <a:pt x="480319" y="743506"/>
                  </a:lnTo>
                  <a:cubicBezTo>
                    <a:pt x="466465" y="757588"/>
                    <a:pt x="466649" y="780234"/>
                    <a:pt x="480729" y="794088"/>
                  </a:cubicBezTo>
                  <a:cubicBezTo>
                    <a:pt x="494810" y="807942"/>
                    <a:pt x="517456" y="807758"/>
                    <a:pt x="531310" y="793677"/>
                  </a:cubicBezTo>
                  <a:lnTo>
                    <a:pt x="611622" y="712053"/>
                  </a:lnTo>
                  <a:lnTo>
                    <a:pt x="616606" y="704414"/>
                  </a:lnTo>
                  <a:lnTo>
                    <a:pt x="619294" y="700426"/>
                  </a:lnTo>
                  <a:lnTo>
                    <a:pt x="619373" y="700172"/>
                  </a:lnTo>
                  <a:lnTo>
                    <a:pt x="619382" y="700157"/>
                  </a:lnTo>
                  <a:lnTo>
                    <a:pt x="619390" y="700117"/>
                  </a:lnTo>
                  <a:lnTo>
                    <a:pt x="621378" y="693713"/>
                  </a:lnTo>
                  <a:cubicBezTo>
                    <a:pt x="621854" y="691384"/>
                    <a:pt x="622104" y="688973"/>
                    <a:pt x="622104" y="686504"/>
                  </a:cubicBezTo>
                  <a:cubicBezTo>
                    <a:pt x="622105" y="684035"/>
                    <a:pt x="621854" y="681624"/>
                    <a:pt x="621377" y="679296"/>
                  </a:cubicBezTo>
                  <a:lnTo>
                    <a:pt x="619390" y="672890"/>
                  </a:lnTo>
                  <a:lnTo>
                    <a:pt x="619382" y="672851"/>
                  </a:lnTo>
                  <a:lnTo>
                    <a:pt x="619373" y="672837"/>
                  </a:lnTo>
                  <a:lnTo>
                    <a:pt x="619294" y="672582"/>
                  </a:lnTo>
                  <a:lnTo>
                    <a:pt x="616594" y="668579"/>
                  </a:lnTo>
                  <a:lnTo>
                    <a:pt x="611621" y="660957"/>
                  </a:lnTo>
                  <a:lnTo>
                    <a:pt x="531311" y="579331"/>
                  </a:lnTo>
                  <a:cubicBezTo>
                    <a:pt x="524383" y="572291"/>
                    <a:pt x="515258" y="568725"/>
                    <a:pt x="506104" y="568650"/>
                  </a:cubicBezTo>
                  <a:close/>
                  <a:moveTo>
                    <a:pt x="689522" y="278119"/>
                  </a:moveTo>
                  <a:cubicBezTo>
                    <a:pt x="687053" y="278099"/>
                    <a:pt x="684640" y="278330"/>
                    <a:pt x="682308" y="278788"/>
                  </a:cubicBezTo>
                  <a:lnTo>
                    <a:pt x="675887" y="280725"/>
                  </a:lnTo>
                  <a:lnTo>
                    <a:pt x="675848" y="280731"/>
                  </a:lnTo>
                  <a:lnTo>
                    <a:pt x="675833" y="280741"/>
                  </a:lnTo>
                  <a:lnTo>
                    <a:pt x="675578" y="280817"/>
                  </a:lnTo>
                  <a:lnTo>
                    <a:pt x="671552" y="283484"/>
                  </a:lnTo>
                  <a:lnTo>
                    <a:pt x="663890" y="288395"/>
                  </a:lnTo>
                  <a:lnTo>
                    <a:pt x="581616" y="368043"/>
                  </a:lnTo>
                  <a:cubicBezTo>
                    <a:pt x="567424" y="381782"/>
                    <a:pt x="567056" y="404426"/>
                    <a:pt x="580796" y="418619"/>
                  </a:cubicBezTo>
                  <a:cubicBezTo>
                    <a:pt x="594536" y="432811"/>
                    <a:pt x="617179" y="433178"/>
                    <a:pt x="631372" y="419439"/>
                  </a:cubicBezTo>
                  <a:lnTo>
                    <a:pt x="652775" y="398717"/>
                  </a:lnTo>
                  <a:lnTo>
                    <a:pt x="651063" y="609886"/>
                  </a:lnTo>
                  <a:cubicBezTo>
                    <a:pt x="650903" y="629639"/>
                    <a:pt x="666786" y="645783"/>
                    <a:pt x="686540" y="645943"/>
                  </a:cubicBezTo>
                  <a:cubicBezTo>
                    <a:pt x="706293" y="646103"/>
                    <a:pt x="722434" y="630220"/>
                    <a:pt x="722595" y="610466"/>
                  </a:cubicBezTo>
                  <a:lnTo>
                    <a:pt x="724308" y="399297"/>
                  </a:lnTo>
                  <a:lnTo>
                    <a:pt x="745373" y="420363"/>
                  </a:lnTo>
                  <a:cubicBezTo>
                    <a:pt x="759341" y="434331"/>
                    <a:pt x="781988" y="434331"/>
                    <a:pt x="795956" y="420363"/>
                  </a:cubicBezTo>
                  <a:cubicBezTo>
                    <a:pt x="809924" y="406395"/>
                    <a:pt x="809924" y="383749"/>
                    <a:pt x="795956" y="369781"/>
                  </a:cubicBezTo>
                  <a:lnTo>
                    <a:pt x="714985" y="288809"/>
                  </a:lnTo>
                  <a:lnTo>
                    <a:pt x="707387" y="283764"/>
                  </a:lnTo>
                  <a:lnTo>
                    <a:pt x="703420" y="281044"/>
                  </a:lnTo>
                  <a:lnTo>
                    <a:pt x="703167" y="280962"/>
                  </a:lnTo>
                  <a:lnTo>
                    <a:pt x="703152" y="280952"/>
                  </a:lnTo>
                  <a:lnTo>
                    <a:pt x="703113" y="280945"/>
                  </a:lnTo>
                  <a:lnTo>
                    <a:pt x="696724" y="278905"/>
                  </a:lnTo>
                  <a:cubicBezTo>
                    <a:pt x="694400" y="278410"/>
                    <a:pt x="691991" y="278139"/>
                    <a:pt x="689522" y="278119"/>
                  </a:cubicBezTo>
                  <a:close/>
                  <a:moveTo>
                    <a:pt x="686504" y="0"/>
                  </a:moveTo>
                  <a:cubicBezTo>
                    <a:pt x="1065650" y="0"/>
                    <a:pt x="1373008" y="307358"/>
                    <a:pt x="1373008" y="686504"/>
                  </a:cubicBezTo>
                  <a:cubicBezTo>
                    <a:pt x="1373008" y="1065650"/>
                    <a:pt x="1065650" y="1373008"/>
                    <a:pt x="686504" y="1373008"/>
                  </a:cubicBezTo>
                  <a:cubicBezTo>
                    <a:pt x="307358" y="1373008"/>
                    <a:pt x="0" y="1065650"/>
                    <a:pt x="0" y="686504"/>
                  </a:cubicBezTo>
                  <a:cubicBezTo>
                    <a:pt x="0" y="307358"/>
                    <a:pt x="307358" y="0"/>
                    <a:pt x="686504" y="0"/>
                  </a:cubicBezTo>
                  <a:close/>
                </a:path>
              </a:pathLst>
            </a:custGeom>
            <a:solidFill>
              <a:srgbClr val="005073"/>
            </a:solidFill>
            <a:ln w="25400" cap="flat" cmpd="sng" algn="ctr">
              <a:noFill/>
              <a:prstDash val="solid"/>
            </a:ln>
            <a:effectLst/>
          </p:spPr>
          <p:txBody>
            <a:bodyPr rtlCol="0" anchor="ctr"/>
            <a:lstStyle/>
            <a:p>
              <a:pPr algn="ctr" defTabSz="457166" fontAlgn="auto">
                <a:spcBef>
                  <a:spcPts val="0"/>
                </a:spcBef>
                <a:spcAft>
                  <a:spcPts val="0"/>
                </a:spcAft>
                <a:defRPr/>
              </a:pPr>
              <a:endParaRPr lang="en-US" sz="1600" kern="0">
                <a:latin typeface="Arial" panose="020B0604020202020204" pitchFamily="34" charset="0"/>
                <a:ea typeface="ＭＳ Ｐゴシック" charset="0"/>
                <a:cs typeface="Arial" panose="020B0604020202020204" pitchFamily="34" charset="0"/>
              </a:endParaRPr>
            </a:p>
          </p:txBody>
        </p:sp>
      </p:grpSp>
      <p:grpSp>
        <p:nvGrpSpPr>
          <p:cNvPr id="654" name="Group 653">
            <a:extLst>
              <a:ext uri="{FF2B5EF4-FFF2-40B4-BE49-F238E27FC236}">
                <a16:creationId xmlns:a16="http://schemas.microsoft.com/office/drawing/2014/main" id="{1159E2E1-0FA8-A4F2-64DE-392AD77CE425}"/>
              </a:ext>
            </a:extLst>
          </p:cNvPr>
          <p:cNvGrpSpPr/>
          <p:nvPr/>
        </p:nvGrpSpPr>
        <p:grpSpPr>
          <a:xfrm>
            <a:off x="3186112" y="4753462"/>
            <a:ext cx="314490" cy="464779"/>
            <a:chOff x="5144781" y="4600969"/>
            <a:chExt cx="393192" cy="619705"/>
          </a:xfrm>
        </p:grpSpPr>
        <p:pic>
          <p:nvPicPr>
            <p:cNvPr id="655" name="Picture 654">
              <a:extLst>
                <a:ext uri="{FF2B5EF4-FFF2-40B4-BE49-F238E27FC236}">
                  <a16:creationId xmlns:a16="http://schemas.microsoft.com/office/drawing/2014/main" id="{D469289E-D115-5ECD-DE6F-DDEAF9E9788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44781" y="4600969"/>
              <a:ext cx="393192" cy="393192"/>
            </a:xfrm>
            <a:prstGeom prst="rect">
              <a:avLst/>
            </a:prstGeom>
          </p:spPr>
        </p:pic>
        <p:sp>
          <p:nvSpPr>
            <p:cNvPr id="656" name="TextBox 655">
              <a:extLst>
                <a:ext uri="{FF2B5EF4-FFF2-40B4-BE49-F238E27FC236}">
                  <a16:creationId xmlns:a16="http://schemas.microsoft.com/office/drawing/2014/main" id="{4336A85D-5C86-DB81-3658-0B1CA500D3D9}"/>
                </a:ext>
              </a:extLst>
            </p:cNvPr>
            <p:cNvSpPr txBox="1"/>
            <p:nvPr/>
          </p:nvSpPr>
          <p:spPr>
            <a:xfrm>
              <a:off x="5204217" y="4974453"/>
              <a:ext cx="274320" cy="246221"/>
            </a:xfrm>
            <a:prstGeom prst="rect">
              <a:avLst/>
            </a:prstGeom>
            <a:noFill/>
          </p:spPr>
          <p:txBody>
            <a:bodyPr wrap="none" rtlCol="0">
              <a:noAutofit/>
            </a:bodyPr>
            <a:lstStyle/>
            <a:p>
              <a:pPr algn="ctr" defTabSz="685800" fontAlgn="auto">
                <a:spcBef>
                  <a:spcPts val="0"/>
                </a:spcBef>
                <a:spcAft>
                  <a:spcPts val="0"/>
                </a:spcAft>
                <a:defRPr/>
              </a:pPr>
              <a:r>
                <a:rPr lang="en-US" sz="1400">
                  <a:latin typeface="Arial" panose="020B0604020202020204" pitchFamily="34" charset="0"/>
                  <a:ea typeface="ＭＳ Ｐゴシック" charset="0"/>
                  <a:cs typeface="Arial" panose="020B0604020202020204" pitchFamily="34" charset="0"/>
                </a:rPr>
                <a:t>LoRa</a:t>
              </a:r>
            </a:p>
          </p:txBody>
        </p:sp>
      </p:grpSp>
      <p:grpSp>
        <p:nvGrpSpPr>
          <p:cNvPr id="658" name="Group 657">
            <a:extLst>
              <a:ext uri="{FF2B5EF4-FFF2-40B4-BE49-F238E27FC236}">
                <a16:creationId xmlns:a16="http://schemas.microsoft.com/office/drawing/2014/main" id="{4FC8C9A2-8005-CAE7-768B-9F22C632A0B0}"/>
              </a:ext>
            </a:extLst>
          </p:cNvPr>
          <p:cNvGrpSpPr/>
          <p:nvPr/>
        </p:nvGrpSpPr>
        <p:grpSpPr>
          <a:xfrm>
            <a:off x="1878598" y="4668111"/>
            <a:ext cx="861070" cy="635480"/>
            <a:chOff x="1732343" y="4635640"/>
            <a:chExt cx="861070" cy="635480"/>
          </a:xfrm>
        </p:grpSpPr>
        <p:pic>
          <p:nvPicPr>
            <p:cNvPr id="653" name="Picture 652">
              <a:extLst>
                <a:ext uri="{FF2B5EF4-FFF2-40B4-BE49-F238E27FC236}">
                  <a16:creationId xmlns:a16="http://schemas.microsoft.com/office/drawing/2014/main" id="{A815CF0F-E677-9917-4EDF-6099CAFB0A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7122" y="4635640"/>
              <a:ext cx="326000" cy="326000"/>
            </a:xfrm>
            <a:prstGeom prst="rect">
              <a:avLst/>
            </a:prstGeom>
          </p:spPr>
        </p:pic>
        <p:sp>
          <p:nvSpPr>
            <p:cNvPr id="657" name="Rectangle 656">
              <a:extLst>
                <a:ext uri="{FF2B5EF4-FFF2-40B4-BE49-F238E27FC236}">
                  <a16:creationId xmlns:a16="http://schemas.microsoft.com/office/drawing/2014/main" id="{7E359117-AF95-4EE0-87BA-89FABEC07B43}"/>
                </a:ext>
              </a:extLst>
            </p:cNvPr>
            <p:cNvSpPr/>
            <p:nvPr/>
          </p:nvSpPr>
          <p:spPr>
            <a:xfrm>
              <a:off x="1732343" y="4963343"/>
              <a:ext cx="861070" cy="307777"/>
            </a:xfrm>
            <a:prstGeom prst="rect">
              <a:avLst/>
            </a:prstGeom>
          </p:spPr>
          <p:txBody>
            <a:bodyPr wrap="none">
              <a:spAutoFit/>
            </a:bodyPr>
            <a:lstStyle/>
            <a:p>
              <a:pPr lvl="0" algn="ctr" defTabSz="685800" fontAlgn="auto">
                <a:spcBef>
                  <a:spcPts val="0"/>
                </a:spcBef>
                <a:spcAft>
                  <a:spcPts val="0"/>
                </a:spcAft>
                <a:defRPr/>
              </a:pPr>
              <a:r>
                <a:rPr lang="en-US" sz="1400">
                  <a:solidFill>
                    <a:srgbClr val="000000"/>
                  </a:solidFill>
                  <a:latin typeface="Arial" panose="020B0604020202020204" pitchFamily="34" charset="0"/>
                  <a:ea typeface="ＭＳ Ｐゴシック" charset="0"/>
                  <a:cs typeface="Arial" panose="020B0604020202020204" pitchFamily="34" charset="0"/>
                </a:rPr>
                <a:t>CURWB</a:t>
              </a:r>
            </a:p>
          </p:txBody>
        </p:sp>
      </p:grpSp>
      <p:sp>
        <p:nvSpPr>
          <p:cNvPr id="396" name="Rounded Rectangle 218">
            <a:extLst>
              <a:ext uri="{FF2B5EF4-FFF2-40B4-BE49-F238E27FC236}">
                <a16:creationId xmlns:a16="http://schemas.microsoft.com/office/drawing/2014/main" id="{59A1F380-D0FD-C028-9089-6F1F635D5E45}"/>
              </a:ext>
            </a:extLst>
          </p:cNvPr>
          <p:cNvSpPr/>
          <p:nvPr/>
        </p:nvSpPr>
        <p:spPr>
          <a:xfrm>
            <a:off x="676214" y="2685399"/>
            <a:ext cx="2995106" cy="297650"/>
          </a:xfrm>
          <a:prstGeom prst="roundRect">
            <a:avLst>
              <a:gd name="adj" fmla="val 50000"/>
            </a:avLst>
          </a:prstGeom>
          <a:solidFill>
            <a:srgbClr val="00B0F0"/>
          </a:solidFill>
          <a:ln w="25400" cap="flat" cmpd="sng" algn="ctr">
            <a:noFill/>
            <a:prstDash val="solid"/>
          </a:ln>
          <a:effectLst/>
        </p:spPr>
        <p:txBody>
          <a:bodyPr rtlCol="0" anchor="ctr"/>
          <a:lstStyle/>
          <a:p>
            <a:pPr marL="7938" algn="ctr" defTabSz="914310" fontAlgn="auto">
              <a:spcBef>
                <a:spcPts val="0"/>
              </a:spcBef>
              <a:spcAft>
                <a:spcPts val="0"/>
              </a:spcAft>
            </a:pPr>
            <a:r>
              <a:rPr lang="en-US" sz="1600" kern="0">
                <a:latin typeface="Arial" panose="020B0604020202020204" pitchFamily="34" charset="0"/>
                <a:ea typeface="ＭＳ Ｐゴシック" charset="0"/>
                <a:cs typeface="Arial" panose="020B0604020202020204" pitchFamily="34" charset="0"/>
              </a:rPr>
              <a:t>SDN Controllers</a:t>
            </a:r>
          </a:p>
        </p:txBody>
      </p:sp>
      <p:sp>
        <p:nvSpPr>
          <p:cNvPr id="487" name="Rounded Rectangle 218">
            <a:extLst>
              <a:ext uri="{FF2B5EF4-FFF2-40B4-BE49-F238E27FC236}">
                <a16:creationId xmlns:a16="http://schemas.microsoft.com/office/drawing/2014/main" id="{5CBA927E-616C-9114-4BCF-0B45C83CE2CC}"/>
              </a:ext>
            </a:extLst>
          </p:cNvPr>
          <p:cNvSpPr/>
          <p:nvPr/>
        </p:nvSpPr>
        <p:spPr>
          <a:xfrm>
            <a:off x="7932263" y="2716189"/>
            <a:ext cx="3180428" cy="266860"/>
          </a:xfrm>
          <a:prstGeom prst="roundRect">
            <a:avLst>
              <a:gd name="adj" fmla="val 50000"/>
            </a:avLst>
          </a:prstGeom>
          <a:solidFill>
            <a:srgbClr val="00B0F0"/>
          </a:solidFill>
          <a:ln w="25400" cap="flat" cmpd="sng" algn="ctr">
            <a:noFill/>
            <a:prstDash val="solid"/>
          </a:ln>
          <a:effectLst/>
        </p:spPr>
        <p:txBody>
          <a:bodyPr rtlCol="0" anchor="ctr"/>
          <a:lstStyle/>
          <a:p>
            <a:pPr marL="7938" algn="ctr" defTabSz="914310" fontAlgn="auto">
              <a:spcBef>
                <a:spcPts val="0"/>
              </a:spcBef>
              <a:spcAft>
                <a:spcPts val="0"/>
              </a:spcAft>
              <a:defRPr/>
            </a:pPr>
            <a:r>
              <a:rPr lang="en-US" sz="1600" kern="0">
                <a:latin typeface="Arial" panose="020B0604020202020204" pitchFamily="34" charset="0"/>
                <a:ea typeface="ＭＳ Ｐゴシック" charset="0"/>
                <a:cs typeface="Arial" panose="020B0604020202020204" pitchFamily="34" charset="0"/>
              </a:rPr>
              <a:t>Controller</a:t>
            </a:r>
          </a:p>
        </p:txBody>
      </p:sp>
      <p:sp>
        <p:nvSpPr>
          <p:cNvPr id="4" name="Slide Number Placeholder 3">
            <a:extLst>
              <a:ext uri="{FF2B5EF4-FFF2-40B4-BE49-F238E27FC236}">
                <a16:creationId xmlns:a16="http://schemas.microsoft.com/office/drawing/2014/main" id="{51FC95EA-86DD-344C-2177-61F29FB75C8D}"/>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47</a:t>
            </a:fld>
            <a:endParaRPr lang="en-US"/>
          </a:p>
        </p:txBody>
      </p:sp>
    </p:spTree>
    <p:extLst>
      <p:ext uri="{BB962C8B-B14F-4D97-AF65-F5344CB8AC3E}">
        <p14:creationId xmlns:p14="http://schemas.microsoft.com/office/powerpoint/2010/main" val="3226783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5A7A-27FA-3FBA-913C-54592A895E1E}"/>
              </a:ext>
            </a:extLst>
          </p:cNvPr>
          <p:cNvSpPr>
            <a:spLocks noGrp="1"/>
          </p:cNvSpPr>
          <p:nvPr>
            <p:ph type="title"/>
          </p:nvPr>
        </p:nvSpPr>
        <p:spPr>
          <a:xfrm>
            <a:off x="1917544" y="0"/>
            <a:ext cx="8784667" cy="795130"/>
          </a:xfrm>
        </p:spPr>
        <p:txBody>
          <a:bodyPr/>
          <a:lstStyle/>
          <a:p>
            <a:r>
              <a:rPr lang="en-US"/>
              <a:t>Private Wireless Scalability and Flexibility</a:t>
            </a:r>
          </a:p>
        </p:txBody>
      </p:sp>
      <p:sp>
        <p:nvSpPr>
          <p:cNvPr id="363" name="Rounded Rectangle 20">
            <a:extLst>
              <a:ext uri="{FF2B5EF4-FFF2-40B4-BE49-F238E27FC236}">
                <a16:creationId xmlns:a16="http://schemas.microsoft.com/office/drawing/2014/main" id="{5D733F01-79D5-8A88-295C-36CA8100521E}"/>
              </a:ext>
            </a:extLst>
          </p:cNvPr>
          <p:cNvSpPr/>
          <p:nvPr/>
        </p:nvSpPr>
        <p:spPr>
          <a:xfrm>
            <a:off x="635169" y="1024854"/>
            <a:ext cx="4673945" cy="837222"/>
          </a:xfrm>
          <a:prstGeom prst="roundRect">
            <a:avLst>
              <a:gd name="adj" fmla="val 5774"/>
            </a:avLst>
          </a:prstGeom>
          <a:solidFill>
            <a:srgbClr val="282828">
              <a:lumMod val="10000"/>
              <a:lumOff val="90000"/>
            </a:srgbClr>
          </a:solidFill>
          <a:ln w="25400" cap="flat" cmpd="sng" algn="ctr">
            <a:noFill/>
            <a:prstDash val="solid"/>
          </a:ln>
          <a:effectLst/>
        </p:spPr>
        <p:txBody>
          <a:bodyPr rtlCol="0" anchor="ctr"/>
          <a:lstStyle/>
          <a:p>
            <a:pPr algn="ctr" defTabSz="609372" fontAlgn="auto">
              <a:spcBef>
                <a:spcPts val="0"/>
              </a:spcBef>
              <a:spcAft>
                <a:spcPts val="0"/>
              </a:spcAft>
              <a:defRPr/>
            </a:pPr>
            <a:endParaRPr lang="en-US" sz="1600" kern="0">
              <a:solidFill>
                <a:srgbClr val="0D274D"/>
              </a:solidFill>
              <a:latin typeface="Arial" panose="020B0604020202020204" pitchFamily="34" charset="0"/>
              <a:ea typeface="ＭＳ Ｐゴシック" charset="0"/>
              <a:cs typeface="Arial" panose="020B0604020202020204" pitchFamily="34" charset="0"/>
            </a:endParaRPr>
          </a:p>
        </p:txBody>
      </p:sp>
      <p:pic>
        <p:nvPicPr>
          <p:cNvPr id="364" name="Picture 363">
            <a:extLst>
              <a:ext uri="{FF2B5EF4-FFF2-40B4-BE49-F238E27FC236}">
                <a16:creationId xmlns:a16="http://schemas.microsoft.com/office/drawing/2014/main" id="{2CB0AA4D-852F-22A9-B046-9FCF9B6B6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846" y="1255463"/>
            <a:ext cx="393807" cy="394576"/>
          </a:xfrm>
          <a:prstGeom prst="rect">
            <a:avLst/>
          </a:prstGeom>
        </p:spPr>
      </p:pic>
      <p:pic>
        <p:nvPicPr>
          <p:cNvPr id="365" name="Picture 364">
            <a:extLst>
              <a:ext uri="{FF2B5EF4-FFF2-40B4-BE49-F238E27FC236}">
                <a16:creationId xmlns:a16="http://schemas.microsoft.com/office/drawing/2014/main" id="{1656483B-5535-D946-809F-F25E25A48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147" y="1255463"/>
            <a:ext cx="393807" cy="394576"/>
          </a:xfrm>
          <a:prstGeom prst="rect">
            <a:avLst/>
          </a:prstGeom>
        </p:spPr>
      </p:pic>
      <p:pic>
        <p:nvPicPr>
          <p:cNvPr id="366" name="Picture 365">
            <a:extLst>
              <a:ext uri="{FF2B5EF4-FFF2-40B4-BE49-F238E27FC236}">
                <a16:creationId xmlns:a16="http://schemas.microsoft.com/office/drawing/2014/main" id="{15469EE1-6E3A-1F75-5E80-41709CBA0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449" y="1255463"/>
            <a:ext cx="393807" cy="394576"/>
          </a:xfrm>
          <a:prstGeom prst="rect">
            <a:avLst/>
          </a:prstGeom>
        </p:spPr>
      </p:pic>
      <p:pic>
        <p:nvPicPr>
          <p:cNvPr id="367" name="Picture 366">
            <a:extLst>
              <a:ext uri="{FF2B5EF4-FFF2-40B4-BE49-F238E27FC236}">
                <a16:creationId xmlns:a16="http://schemas.microsoft.com/office/drawing/2014/main" id="{19217BB3-5209-A28A-4F23-42FC76E22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545" y="1255463"/>
            <a:ext cx="393807" cy="394576"/>
          </a:xfrm>
          <a:prstGeom prst="rect">
            <a:avLst/>
          </a:prstGeom>
        </p:spPr>
      </p:pic>
      <p:pic>
        <p:nvPicPr>
          <p:cNvPr id="368" name="Picture 367">
            <a:extLst>
              <a:ext uri="{FF2B5EF4-FFF2-40B4-BE49-F238E27FC236}">
                <a16:creationId xmlns:a16="http://schemas.microsoft.com/office/drawing/2014/main" id="{E985E7CE-2284-6BE3-0C33-463A81E35B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5245" y="1255463"/>
            <a:ext cx="393807" cy="394576"/>
          </a:xfrm>
          <a:prstGeom prst="rect">
            <a:avLst/>
          </a:prstGeom>
        </p:spPr>
      </p:pic>
      <p:sp>
        <p:nvSpPr>
          <p:cNvPr id="370" name="Rounded Rectangle 20">
            <a:extLst>
              <a:ext uri="{FF2B5EF4-FFF2-40B4-BE49-F238E27FC236}">
                <a16:creationId xmlns:a16="http://schemas.microsoft.com/office/drawing/2014/main" id="{6605C860-D7D1-AE5A-9EBF-2D578C1C6533}"/>
              </a:ext>
            </a:extLst>
          </p:cNvPr>
          <p:cNvSpPr/>
          <p:nvPr/>
        </p:nvSpPr>
        <p:spPr>
          <a:xfrm>
            <a:off x="652893" y="2245592"/>
            <a:ext cx="3214361" cy="837222"/>
          </a:xfrm>
          <a:prstGeom prst="roundRect">
            <a:avLst>
              <a:gd name="adj" fmla="val 5774"/>
            </a:avLst>
          </a:prstGeom>
          <a:solidFill>
            <a:srgbClr val="282828">
              <a:lumMod val="10000"/>
              <a:lumOff val="90000"/>
            </a:srgbClr>
          </a:solidFill>
          <a:ln w="25400" cap="flat" cmpd="sng" algn="ctr">
            <a:noFill/>
            <a:prstDash val="solid"/>
          </a:ln>
          <a:effectLst/>
        </p:spPr>
        <p:txBody>
          <a:bodyPr rtlCol="0" anchor="ctr"/>
          <a:lstStyle/>
          <a:p>
            <a:pPr algn="ctr" defTabSz="609372" fontAlgn="auto">
              <a:spcBef>
                <a:spcPts val="0"/>
              </a:spcBef>
              <a:spcAft>
                <a:spcPts val="0"/>
              </a:spcAft>
              <a:defRPr/>
            </a:pPr>
            <a:endParaRPr lang="en-US" sz="1600" kern="0">
              <a:solidFill>
                <a:srgbClr val="0D274D"/>
              </a:solidFill>
              <a:latin typeface="Arial" panose="020B0604020202020204" pitchFamily="34" charset="0"/>
              <a:ea typeface="ＭＳ Ｐゴシック" charset="0"/>
              <a:cs typeface="Arial" panose="020B0604020202020204" pitchFamily="34" charset="0"/>
            </a:endParaRPr>
          </a:p>
        </p:txBody>
      </p:sp>
      <p:pic>
        <p:nvPicPr>
          <p:cNvPr id="371" name="Picture 370">
            <a:extLst>
              <a:ext uri="{FF2B5EF4-FFF2-40B4-BE49-F238E27FC236}">
                <a16:creationId xmlns:a16="http://schemas.microsoft.com/office/drawing/2014/main" id="{EE92CDE8-72AD-491D-264E-4A16E242B4DC}"/>
              </a:ext>
            </a:extLst>
          </p:cNvPr>
          <p:cNvPicPr>
            <a:picLocks noChangeAspect="1"/>
          </p:cNvPicPr>
          <p:nvPr/>
        </p:nvPicPr>
        <p:blipFill>
          <a:blip r:embed="rId8"/>
          <a:stretch>
            <a:fillRect/>
          </a:stretch>
        </p:blipFill>
        <p:spPr>
          <a:xfrm>
            <a:off x="1521299" y="2387766"/>
            <a:ext cx="1591459" cy="484553"/>
          </a:xfrm>
          <a:prstGeom prst="rect">
            <a:avLst/>
          </a:prstGeom>
          <a:noFill/>
        </p:spPr>
      </p:pic>
      <p:grpSp>
        <p:nvGrpSpPr>
          <p:cNvPr id="372" name="Group 371">
            <a:extLst>
              <a:ext uri="{FF2B5EF4-FFF2-40B4-BE49-F238E27FC236}">
                <a16:creationId xmlns:a16="http://schemas.microsoft.com/office/drawing/2014/main" id="{A88EB8CA-6BE0-8949-A197-4F9027EA4F60}"/>
              </a:ext>
            </a:extLst>
          </p:cNvPr>
          <p:cNvGrpSpPr/>
          <p:nvPr/>
        </p:nvGrpSpPr>
        <p:grpSpPr>
          <a:xfrm>
            <a:off x="1808601" y="1712989"/>
            <a:ext cx="1286396" cy="609974"/>
            <a:chOff x="4236777" y="2606741"/>
            <a:chExt cx="760518" cy="385632"/>
          </a:xfrm>
        </p:grpSpPr>
        <p:grpSp>
          <p:nvGrpSpPr>
            <p:cNvPr id="707" name="Group 43">
              <a:extLst>
                <a:ext uri="{FF2B5EF4-FFF2-40B4-BE49-F238E27FC236}">
                  <a16:creationId xmlns:a16="http://schemas.microsoft.com/office/drawing/2014/main" id="{EA2BC20D-5105-7812-8437-E5762EE7FAED}"/>
                </a:ext>
              </a:extLst>
            </p:cNvPr>
            <p:cNvGrpSpPr>
              <a:grpSpLocks noChangeAspect="1"/>
            </p:cNvGrpSpPr>
            <p:nvPr/>
          </p:nvGrpSpPr>
          <p:grpSpPr bwMode="auto">
            <a:xfrm>
              <a:off x="4236777" y="2606741"/>
              <a:ext cx="760518" cy="385632"/>
              <a:chOff x="1465" y="1574"/>
              <a:chExt cx="566" cy="287"/>
            </a:xfrm>
          </p:grpSpPr>
          <p:sp>
            <p:nvSpPr>
              <p:cNvPr id="709" name="Freeform 44">
                <a:extLst>
                  <a:ext uri="{FF2B5EF4-FFF2-40B4-BE49-F238E27FC236}">
                    <a16:creationId xmlns:a16="http://schemas.microsoft.com/office/drawing/2014/main" id="{073388B2-CE14-CF98-FC3A-52DE4ECDC7D4}"/>
                  </a:ext>
                </a:extLst>
              </p:cNvPr>
              <p:cNvSpPr>
                <a:spLocks/>
              </p:cNvSpPr>
              <p:nvPr/>
            </p:nvSpPr>
            <p:spPr bwMode="auto">
              <a:xfrm>
                <a:off x="1465" y="1736"/>
                <a:ext cx="566" cy="125"/>
              </a:xfrm>
              <a:custGeom>
                <a:avLst/>
                <a:gdLst>
                  <a:gd name="T0" fmla="*/ 833 w 931"/>
                  <a:gd name="T1" fmla="*/ 201 h 201"/>
                  <a:gd name="T2" fmla="*/ 833 w 931"/>
                  <a:gd name="T3" fmla="*/ 201 h 201"/>
                  <a:gd name="T4" fmla="*/ 98 w 931"/>
                  <a:gd name="T5" fmla="*/ 201 h 201"/>
                  <a:gd name="T6" fmla="*/ 0 w 931"/>
                  <a:gd name="T7" fmla="*/ 102 h 201"/>
                  <a:gd name="T8" fmla="*/ 98 w 931"/>
                  <a:gd name="T9" fmla="*/ 0 h 201"/>
                  <a:gd name="T10" fmla="*/ 833 w 931"/>
                  <a:gd name="T11" fmla="*/ 0 h 201"/>
                  <a:gd name="T12" fmla="*/ 931 w 931"/>
                  <a:gd name="T13" fmla="*/ 102 h 201"/>
                  <a:gd name="T14" fmla="*/ 833 w 931"/>
                  <a:gd name="T15" fmla="*/ 201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201">
                    <a:moveTo>
                      <a:pt x="833" y="201"/>
                    </a:moveTo>
                    <a:lnTo>
                      <a:pt x="833" y="201"/>
                    </a:lnTo>
                    <a:lnTo>
                      <a:pt x="98" y="201"/>
                    </a:lnTo>
                    <a:cubicBezTo>
                      <a:pt x="44" y="201"/>
                      <a:pt x="0" y="156"/>
                      <a:pt x="0" y="102"/>
                    </a:cubicBezTo>
                    <a:cubicBezTo>
                      <a:pt x="0" y="45"/>
                      <a:pt x="44" y="0"/>
                      <a:pt x="98" y="0"/>
                    </a:cubicBezTo>
                    <a:lnTo>
                      <a:pt x="833" y="0"/>
                    </a:lnTo>
                    <a:cubicBezTo>
                      <a:pt x="886" y="0"/>
                      <a:pt x="931" y="45"/>
                      <a:pt x="931" y="102"/>
                    </a:cubicBezTo>
                    <a:cubicBezTo>
                      <a:pt x="931" y="156"/>
                      <a:pt x="886" y="201"/>
                      <a:pt x="833" y="201"/>
                    </a:cubicBezTo>
                    <a:close/>
                  </a:path>
                </a:pathLst>
              </a:custGeom>
              <a:solidFill>
                <a:srgbClr val="98E3F6"/>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10" name="Freeform 45">
                <a:extLst>
                  <a:ext uri="{FF2B5EF4-FFF2-40B4-BE49-F238E27FC236}">
                    <a16:creationId xmlns:a16="http://schemas.microsoft.com/office/drawing/2014/main" id="{C6CC5500-DE5F-8177-20F1-D04ABCF89E6D}"/>
                  </a:ext>
                </a:extLst>
              </p:cNvPr>
              <p:cNvSpPr>
                <a:spLocks/>
              </p:cNvSpPr>
              <p:nvPr/>
            </p:nvSpPr>
            <p:spPr bwMode="auto">
              <a:xfrm>
                <a:off x="1590" y="1655"/>
                <a:ext cx="402" cy="124"/>
              </a:xfrm>
              <a:custGeom>
                <a:avLst/>
                <a:gdLst>
                  <a:gd name="T0" fmla="*/ 560 w 662"/>
                  <a:gd name="T1" fmla="*/ 200 h 200"/>
                  <a:gd name="T2" fmla="*/ 560 w 662"/>
                  <a:gd name="T3" fmla="*/ 200 h 200"/>
                  <a:gd name="T4" fmla="*/ 98 w 662"/>
                  <a:gd name="T5" fmla="*/ 200 h 200"/>
                  <a:gd name="T6" fmla="*/ 0 w 662"/>
                  <a:gd name="T7" fmla="*/ 102 h 200"/>
                  <a:gd name="T8" fmla="*/ 98 w 662"/>
                  <a:gd name="T9" fmla="*/ 0 h 200"/>
                  <a:gd name="T10" fmla="*/ 560 w 662"/>
                  <a:gd name="T11" fmla="*/ 0 h 200"/>
                  <a:gd name="T12" fmla="*/ 662 w 662"/>
                  <a:gd name="T13" fmla="*/ 102 h 200"/>
                  <a:gd name="T14" fmla="*/ 560 w 662"/>
                  <a:gd name="T15" fmla="*/ 20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200">
                    <a:moveTo>
                      <a:pt x="560" y="200"/>
                    </a:moveTo>
                    <a:lnTo>
                      <a:pt x="560" y="200"/>
                    </a:lnTo>
                    <a:lnTo>
                      <a:pt x="98" y="200"/>
                    </a:lnTo>
                    <a:cubicBezTo>
                      <a:pt x="45" y="200"/>
                      <a:pt x="0" y="155"/>
                      <a:pt x="0" y="102"/>
                    </a:cubicBezTo>
                    <a:cubicBezTo>
                      <a:pt x="0" y="45"/>
                      <a:pt x="45" y="0"/>
                      <a:pt x="98" y="0"/>
                    </a:cubicBezTo>
                    <a:lnTo>
                      <a:pt x="560" y="0"/>
                    </a:lnTo>
                    <a:cubicBezTo>
                      <a:pt x="617" y="0"/>
                      <a:pt x="662" y="45"/>
                      <a:pt x="662" y="102"/>
                    </a:cubicBezTo>
                    <a:cubicBezTo>
                      <a:pt x="662" y="155"/>
                      <a:pt x="617" y="200"/>
                      <a:pt x="560" y="200"/>
                    </a:cubicBezTo>
                    <a:close/>
                  </a:path>
                </a:pathLst>
              </a:custGeom>
              <a:solidFill>
                <a:srgbClr val="98E3F6"/>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11" name="Freeform 46">
                <a:extLst>
                  <a:ext uri="{FF2B5EF4-FFF2-40B4-BE49-F238E27FC236}">
                    <a16:creationId xmlns:a16="http://schemas.microsoft.com/office/drawing/2014/main" id="{95FC031B-6EBA-DC81-CD65-3D131FBC6BFD}"/>
                  </a:ext>
                </a:extLst>
              </p:cNvPr>
              <p:cNvSpPr>
                <a:spLocks/>
              </p:cNvSpPr>
              <p:nvPr/>
            </p:nvSpPr>
            <p:spPr bwMode="auto">
              <a:xfrm>
                <a:off x="1748" y="1574"/>
                <a:ext cx="191" cy="125"/>
              </a:xfrm>
              <a:custGeom>
                <a:avLst/>
                <a:gdLst>
                  <a:gd name="T0" fmla="*/ 212 w 314"/>
                  <a:gd name="T1" fmla="*/ 200 h 200"/>
                  <a:gd name="T2" fmla="*/ 212 w 314"/>
                  <a:gd name="T3" fmla="*/ 200 h 200"/>
                  <a:gd name="T4" fmla="*/ 98 w 314"/>
                  <a:gd name="T5" fmla="*/ 200 h 200"/>
                  <a:gd name="T6" fmla="*/ 0 w 314"/>
                  <a:gd name="T7" fmla="*/ 97 h 200"/>
                  <a:gd name="T8" fmla="*/ 98 w 314"/>
                  <a:gd name="T9" fmla="*/ 0 h 200"/>
                  <a:gd name="T10" fmla="*/ 212 w 314"/>
                  <a:gd name="T11" fmla="*/ 0 h 200"/>
                  <a:gd name="T12" fmla="*/ 314 w 314"/>
                  <a:gd name="T13" fmla="*/ 97 h 200"/>
                  <a:gd name="T14" fmla="*/ 212 w 314"/>
                  <a:gd name="T15" fmla="*/ 20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00">
                    <a:moveTo>
                      <a:pt x="212" y="200"/>
                    </a:moveTo>
                    <a:lnTo>
                      <a:pt x="212" y="200"/>
                    </a:lnTo>
                    <a:lnTo>
                      <a:pt x="98" y="200"/>
                    </a:lnTo>
                    <a:cubicBezTo>
                      <a:pt x="45" y="200"/>
                      <a:pt x="0" y="155"/>
                      <a:pt x="0" y="97"/>
                    </a:cubicBezTo>
                    <a:cubicBezTo>
                      <a:pt x="0" y="44"/>
                      <a:pt x="45" y="0"/>
                      <a:pt x="98" y="0"/>
                    </a:cubicBezTo>
                    <a:lnTo>
                      <a:pt x="212" y="0"/>
                    </a:lnTo>
                    <a:cubicBezTo>
                      <a:pt x="269" y="0"/>
                      <a:pt x="314" y="44"/>
                      <a:pt x="314" y="97"/>
                    </a:cubicBezTo>
                    <a:cubicBezTo>
                      <a:pt x="314" y="155"/>
                      <a:pt x="269" y="200"/>
                      <a:pt x="212" y="200"/>
                    </a:cubicBezTo>
                    <a:close/>
                  </a:path>
                </a:pathLst>
              </a:custGeom>
              <a:solidFill>
                <a:srgbClr val="98E3F6"/>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708" name="TextBox 707">
              <a:extLst>
                <a:ext uri="{FF2B5EF4-FFF2-40B4-BE49-F238E27FC236}">
                  <a16:creationId xmlns:a16="http://schemas.microsoft.com/office/drawing/2014/main" id="{7DC39ADD-1A57-41F9-EAF9-2E5E7A89A94E}"/>
                </a:ext>
              </a:extLst>
            </p:cNvPr>
            <p:cNvSpPr txBox="1"/>
            <p:nvPr/>
          </p:nvSpPr>
          <p:spPr>
            <a:xfrm>
              <a:off x="4405406" y="2772990"/>
              <a:ext cx="521423" cy="214037"/>
            </a:xfrm>
            <a:prstGeom prst="rect">
              <a:avLst/>
            </a:prstGeom>
            <a:noFill/>
          </p:spPr>
          <p:txBody>
            <a:bodyPr wrap="none" rtlCol="0">
              <a:spAutoFit/>
            </a:bodyPr>
            <a:lstStyle/>
            <a:p>
              <a:pPr algn="ctr" defTabSz="609372" fontAlgn="auto">
                <a:spcBef>
                  <a:spcPts val="0"/>
                </a:spcBef>
                <a:spcAft>
                  <a:spcPts val="0"/>
                </a:spcAft>
              </a:pPr>
              <a:r>
                <a:rPr lang="en-US" sz="1600">
                  <a:solidFill>
                    <a:srgbClr val="0D274D"/>
                  </a:solidFill>
                  <a:latin typeface="Arial" panose="020B0604020202020204" pitchFamily="34" charset="0"/>
                  <a:ea typeface="ＭＳ Ｐゴシック" charset="0"/>
                  <a:cs typeface="Arial" panose="020B0604020202020204" pitchFamily="34" charset="0"/>
                </a:rPr>
                <a:t>Internet</a:t>
              </a:r>
            </a:p>
          </p:txBody>
        </p:sp>
      </p:grpSp>
      <p:pic>
        <p:nvPicPr>
          <p:cNvPr id="373" name="Picture 13" descr="C:\Users\ecoffey\AppData\Local\Temp\Rar$DRa0.785\NCS 2000\Png\Default\NCS-2000_default_64.png">
            <a:extLst>
              <a:ext uri="{FF2B5EF4-FFF2-40B4-BE49-F238E27FC236}">
                <a16:creationId xmlns:a16="http://schemas.microsoft.com/office/drawing/2014/main" id="{AF909706-0B35-3EB7-86B7-40135B7B57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4945" y="2478084"/>
            <a:ext cx="338432" cy="338432"/>
          </a:xfrm>
          <a:prstGeom prst="rect">
            <a:avLst/>
          </a:prstGeom>
          <a:noFill/>
          <a:extLst>
            <a:ext uri="{909E8E84-426E-40DD-AFC4-6F175D3DCCD1}">
              <a14:hiddenFill xmlns:a14="http://schemas.microsoft.com/office/drawing/2010/main">
                <a:solidFill>
                  <a:srgbClr val="FFFFFF"/>
                </a:solidFill>
              </a14:hiddenFill>
            </a:ext>
          </a:extLst>
        </p:spPr>
      </p:pic>
      <p:pic>
        <p:nvPicPr>
          <p:cNvPr id="374" name="Picture 13" descr="C:\Users\ecoffey\AppData\Local\Temp\Rar$DRa0.785\NCS 2000\Png\Default\NCS-2000_default_64.png">
            <a:extLst>
              <a:ext uri="{FF2B5EF4-FFF2-40B4-BE49-F238E27FC236}">
                <a16:creationId xmlns:a16="http://schemas.microsoft.com/office/drawing/2014/main" id="{6B599F95-C145-DC2F-E9FE-5704FA8990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0387" y="2478083"/>
            <a:ext cx="338432" cy="338432"/>
          </a:xfrm>
          <a:prstGeom prst="rect">
            <a:avLst/>
          </a:prstGeom>
          <a:noFill/>
          <a:extLst>
            <a:ext uri="{909E8E84-426E-40DD-AFC4-6F175D3DCCD1}">
              <a14:hiddenFill xmlns:a14="http://schemas.microsoft.com/office/drawing/2010/main">
                <a:solidFill>
                  <a:srgbClr val="FFFFFF"/>
                </a:solidFill>
              </a14:hiddenFill>
            </a:ext>
          </a:extLst>
        </p:spPr>
      </p:pic>
      <p:pic>
        <p:nvPicPr>
          <p:cNvPr id="375" name="Picture 374">
            <a:extLst>
              <a:ext uri="{FF2B5EF4-FFF2-40B4-BE49-F238E27FC236}">
                <a16:creationId xmlns:a16="http://schemas.microsoft.com/office/drawing/2014/main" id="{5A1DCBC0-3A7A-F9C3-0A7A-136B1341C91C}"/>
              </a:ext>
            </a:extLst>
          </p:cNvPr>
          <p:cNvPicPr>
            <a:picLocks noChangeAspect="1"/>
          </p:cNvPicPr>
          <p:nvPr/>
        </p:nvPicPr>
        <p:blipFill>
          <a:blip r:embed="rId8"/>
          <a:stretch>
            <a:fillRect/>
          </a:stretch>
        </p:blipFill>
        <p:spPr>
          <a:xfrm>
            <a:off x="3137045" y="2452193"/>
            <a:ext cx="3295317" cy="305424"/>
          </a:xfrm>
          <a:prstGeom prst="rect">
            <a:avLst/>
          </a:prstGeom>
          <a:noFill/>
        </p:spPr>
      </p:pic>
      <p:pic>
        <p:nvPicPr>
          <p:cNvPr id="376" name="Picture 13" descr="C:\Users\ecoffey\AppData\Local\Temp\Rar$DRa0.785\NCS 2000\Png\Default\NCS-2000_default_64.png">
            <a:extLst>
              <a:ext uri="{FF2B5EF4-FFF2-40B4-BE49-F238E27FC236}">
                <a16:creationId xmlns:a16="http://schemas.microsoft.com/office/drawing/2014/main" id="{DD9696CC-EA64-F335-0142-30BFC4B98F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0906" y="2729431"/>
            <a:ext cx="338432" cy="338432"/>
          </a:xfrm>
          <a:prstGeom prst="rect">
            <a:avLst/>
          </a:prstGeom>
          <a:noFill/>
          <a:extLst>
            <a:ext uri="{909E8E84-426E-40DD-AFC4-6F175D3DCCD1}">
              <a14:hiddenFill xmlns:a14="http://schemas.microsoft.com/office/drawing/2010/main">
                <a:solidFill>
                  <a:srgbClr val="FFFFFF"/>
                </a:solidFill>
              </a14:hiddenFill>
            </a:ext>
          </a:extLst>
        </p:spPr>
      </p:pic>
      <p:cxnSp>
        <p:nvCxnSpPr>
          <p:cNvPr id="404" name="Straight Connector 403">
            <a:extLst>
              <a:ext uri="{FF2B5EF4-FFF2-40B4-BE49-F238E27FC236}">
                <a16:creationId xmlns:a16="http://schemas.microsoft.com/office/drawing/2014/main" id="{3A8D60AB-8191-DE95-BDA9-F29198FB2FBA}"/>
              </a:ext>
            </a:extLst>
          </p:cNvPr>
          <p:cNvCxnSpPr>
            <a:cxnSpLocks/>
          </p:cNvCxnSpPr>
          <p:nvPr/>
        </p:nvCxnSpPr>
        <p:spPr>
          <a:xfrm>
            <a:off x="4838143" y="2956768"/>
            <a:ext cx="0" cy="843429"/>
          </a:xfrm>
          <a:prstGeom prst="line">
            <a:avLst/>
          </a:prstGeom>
          <a:noFill/>
          <a:ln w="12700" cap="flat" cmpd="sng" algn="ctr">
            <a:solidFill>
              <a:srgbClr val="282828">
                <a:lumMod val="50000"/>
                <a:lumOff val="50000"/>
              </a:srgbClr>
            </a:solidFill>
            <a:prstDash val="solid"/>
          </a:ln>
          <a:effectLst/>
        </p:spPr>
      </p:cxnSp>
      <p:grpSp>
        <p:nvGrpSpPr>
          <p:cNvPr id="405" name="Group 404">
            <a:extLst>
              <a:ext uri="{FF2B5EF4-FFF2-40B4-BE49-F238E27FC236}">
                <a16:creationId xmlns:a16="http://schemas.microsoft.com/office/drawing/2014/main" id="{B39039FE-E251-5953-BB4F-B08C5C7895D5}"/>
              </a:ext>
            </a:extLst>
          </p:cNvPr>
          <p:cNvGrpSpPr/>
          <p:nvPr/>
        </p:nvGrpSpPr>
        <p:grpSpPr>
          <a:xfrm>
            <a:off x="1276653" y="3082814"/>
            <a:ext cx="1754776" cy="837222"/>
            <a:chOff x="4227855" y="2606741"/>
            <a:chExt cx="916146" cy="385632"/>
          </a:xfrm>
        </p:grpSpPr>
        <p:grpSp>
          <p:nvGrpSpPr>
            <p:cNvPr id="642" name="Group 43">
              <a:extLst>
                <a:ext uri="{FF2B5EF4-FFF2-40B4-BE49-F238E27FC236}">
                  <a16:creationId xmlns:a16="http://schemas.microsoft.com/office/drawing/2014/main" id="{B5B1FA7C-1F9A-8AD2-AE20-63A1984E8D96}"/>
                </a:ext>
              </a:extLst>
            </p:cNvPr>
            <p:cNvGrpSpPr>
              <a:grpSpLocks noChangeAspect="1"/>
            </p:cNvGrpSpPr>
            <p:nvPr/>
          </p:nvGrpSpPr>
          <p:grpSpPr bwMode="auto">
            <a:xfrm>
              <a:off x="4236777" y="2606741"/>
              <a:ext cx="878761" cy="385632"/>
              <a:chOff x="1465" y="1574"/>
              <a:chExt cx="654" cy="287"/>
            </a:xfrm>
          </p:grpSpPr>
          <p:sp>
            <p:nvSpPr>
              <p:cNvPr id="644" name="Freeform 45">
                <a:extLst>
                  <a:ext uri="{FF2B5EF4-FFF2-40B4-BE49-F238E27FC236}">
                    <a16:creationId xmlns:a16="http://schemas.microsoft.com/office/drawing/2014/main" id="{623A382B-D3A9-D5B5-55AD-9FD028654521}"/>
                  </a:ext>
                </a:extLst>
              </p:cNvPr>
              <p:cNvSpPr>
                <a:spLocks/>
              </p:cNvSpPr>
              <p:nvPr/>
            </p:nvSpPr>
            <p:spPr bwMode="auto">
              <a:xfrm>
                <a:off x="1590" y="1655"/>
                <a:ext cx="446" cy="124"/>
              </a:xfrm>
              <a:custGeom>
                <a:avLst/>
                <a:gdLst>
                  <a:gd name="T0" fmla="*/ 560 w 662"/>
                  <a:gd name="T1" fmla="*/ 200 h 200"/>
                  <a:gd name="T2" fmla="*/ 560 w 662"/>
                  <a:gd name="T3" fmla="*/ 200 h 200"/>
                  <a:gd name="T4" fmla="*/ 98 w 662"/>
                  <a:gd name="T5" fmla="*/ 200 h 200"/>
                  <a:gd name="T6" fmla="*/ 0 w 662"/>
                  <a:gd name="T7" fmla="*/ 102 h 200"/>
                  <a:gd name="T8" fmla="*/ 98 w 662"/>
                  <a:gd name="T9" fmla="*/ 0 h 200"/>
                  <a:gd name="T10" fmla="*/ 560 w 662"/>
                  <a:gd name="T11" fmla="*/ 0 h 200"/>
                  <a:gd name="T12" fmla="*/ 662 w 662"/>
                  <a:gd name="T13" fmla="*/ 102 h 200"/>
                  <a:gd name="T14" fmla="*/ 560 w 662"/>
                  <a:gd name="T15" fmla="*/ 20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200">
                    <a:moveTo>
                      <a:pt x="560" y="200"/>
                    </a:moveTo>
                    <a:lnTo>
                      <a:pt x="560" y="200"/>
                    </a:lnTo>
                    <a:lnTo>
                      <a:pt x="98" y="200"/>
                    </a:lnTo>
                    <a:cubicBezTo>
                      <a:pt x="45" y="200"/>
                      <a:pt x="0" y="155"/>
                      <a:pt x="0" y="102"/>
                    </a:cubicBezTo>
                    <a:cubicBezTo>
                      <a:pt x="0" y="45"/>
                      <a:pt x="45" y="0"/>
                      <a:pt x="98" y="0"/>
                    </a:cubicBezTo>
                    <a:lnTo>
                      <a:pt x="560" y="0"/>
                    </a:lnTo>
                    <a:cubicBezTo>
                      <a:pt x="617" y="0"/>
                      <a:pt x="662" y="45"/>
                      <a:pt x="662" y="102"/>
                    </a:cubicBezTo>
                    <a:cubicBezTo>
                      <a:pt x="662" y="155"/>
                      <a:pt x="617" y="200"/>
                      <a:pt x="560" y="200"/>
                    </a:cubicBezTo>
                    <a:close/>
                  </a:path>
                </a:pathLst>
              </a:custGeom>
              <a:solidFill>
                <a:srgbClr val="98E3F6"/>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45" name="Freeform 46">
                <a:extLst>
                  <a:ext uri="{FF2B5EF4-FFF2-40B4-BE49-F238E27FC236}">
                    <a16:creationId xmlns:a16="http://schemas.microsoft.com/office/drawing/2014/main" id="{FF3BAE8A-F184-1871-B959-4B1C9C3B7646}"/>
                  </a:ext>
                </a:extLst>
              </p:cNvPr>
              <p:cNvSpPr>
                <a:spLocks/>
              </p:cNvSpPr>
              <p:nvPr/>
            </p:nvSpPr>
            <p:spPr bwMode="auto">
              <a:xfrm>
                <a:off x="1723" y="1574"/>
                <a:ext cx="248" cy="125"/>
              </a:xfrm>
              <a:custGeom>
                <a:avLst/>
                <a:gdLst>
                  <a:gd name="T0" fmla="*/ 212 w 314"/>
                  <a:gd name="T1" fmla="*/ 200 h 200"/>
                  <a:gd name="T2" fmla="*/ 212 w 314"/>
                  <a:gd name="T3" fmla="*/ 200 h 200"/>
                  <a:gd name="T4" fmla="*/ 98 w 314"/>
                  <a:gd name="T5" fmla="*/ 200 h 200"/>
                  <a:gd name="T6" fmla="*/ 0 w 314"/>
                  <a:gd name="T7" fmla="*/ 97 h 200"/>
                  <a:gd name="T8" fmla="*/ 98 w 314"/>
                  <a:gd name="T9" fmla="*/ 0 h 200"/>
                  <a:gd name="T10" fmla="*/ 212 w 314"/>
                  <a:gd name="T11" fmla="*/ 0 h 200"/>
                  <a:gd name="T12" fmla="*/ 314 w 314"/>
                  <a:gd name="T13" fmla="*/ 97 h 200"/>
                  <a:gd name="T14" fmla="*/ 212 w 314"/>
                  <a:gd name="T15" fmla="*/ 20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00">
                    <a:moveTo>
                      <a:pt x="212" y="200"/>
                    </a:moveTo>
                    <a:lnTo>
                      <a:pt x="212" y="200"/>
                    </a:lnTo>
                    <a:lnTo>
                      <a:pt x="98" y="200"/>
                    </a:lnTo>
                    <a:cubicBezTo>
                      <a:pt x="45" y="200"/>
                      <a:pt x="0" y="155"/>
                      <a:pt x="0" y="97"/>
                    </a:cubicBezTo>
                    <a:cubicBezTo>
                      <a:pt x="0" y="44"/>
                      <a:pt x="45" y="0"/>
                      <a:pt x="98" y="0"/>
                    </a:cubicBezTo>
                    <a:lnTo>
                      <a:pt x="212" y="0"/>
                    </a:lnTo>
                    <a:cubicBezTo>
                      <a:pt x="269" y="0"/>
                      <a:pt x="314" y="44"/>
                      <a:pt x="314" y="97"/>
                    </a:cubicBezTo>
                    <a:cubicBezTo>
                      <a:pt x="314" y="155"/>
                      <a:pt x="269" y="200"/>
                      <a:pt x="212" y="200"/>
                    </a:cubicBezTo>
                    <a:close/>
                  </a:path>
                </a:pathLst>
              </a:custGeom>
              <a:solidFill>
                <a:srgbClr val="98E3F6"/>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46" name="Freeform 44">
                <a:extLst>
                  <a:ext uri="{FF2B5EF4-FFF2-40B4-BE49-F238E27FC236}">
                    <a16:creationId xmlns:a16="http://schemas.microsoft.com/office/drawing/2014/main" id="{48FD06D0-D2EF-2382-68E8-2259698CC543}"/>
                  </a:ext>
                </a:extLst>
              </p:cNvPr>
              <p:cNvSpPr>
                <a:spLocks/>
              </p:cNvSpPr>
              <p:nvPr/>
            </p:nvSpPr>
            <p:spPr bwMode="auto">
              <a:xfrm>
                <a:off x="1465" y="1736"/>
                <a:ext cx="654" cy="125"/>
              </a:xfrm>
              <a:custGeom>
                <a:avLst/>
                <a:gdLst>
                  <a:gd name="T0" fmla="*/ 833 w 931"/>
                  <a:gd name="T1" fmla="*/ 201 h 201"/>
                  <a:gd name="T2" fmla="*/ 833 w 931"/>
                  <a:gd name="T3" fmla="*/ 201 h 201"/>
                  <a:gd name="T4" fmla="*/ 98 w 931"/>
                  <a:gd name="T5" fmla="*/ 201 h 201"/>
                  <a:gd name="T6" fmla="*/ 0 w 931"/>
                  <a:gd name="T7" fmla="*/ 102 h 201"/>
                  <a:gd name="T8" fmla="*/ 98 w 931"/>
                  <a:gd name="T9" fmla="*/ 0 h 201"/>
                  <a:gd name="T10" fmla="*/ 833 w 931"/>
                  <a:gd name="T11" fmla="*/ 0 h 201"/>
                  <a:gd name="T12" fmla="*/ 931 w 931"/>
                  <a:gd name="T13" fmla="*/ 102 h 201"/>
                  <a:gd name="T14" fmla="*/ 833 w 931"/>
                  <a:gd name="T15" fmla="*/ 201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1" h="201">
                    <a:moveTo>
                      <a:pt x="833" y="201"/>
                    </a:moveTo>
                    <a:lnTo>
                      <a:pt x="833" y="201"/>
                    </a:lnTo>
                    <a:lnTo>
                      <a:pt x="98" y="201"/>
                    </a:lnTo>
                    <a:cubicBezTo>
                      <a:pt x="44" y="201"/>
                      <a:pt x="0" y="156"/>
                      <a:pt x="0" y="102"/>
                    </a:cubicBezTo>
                    <a:cubicBezTo>
                      <a:pt x="0" y="45"/>
                      <a:pt x="44" y="0"/>
                      <a:pt x="98" y="0"/>
                    </a:cubicBezTo>
                    <a:lnTo>
                      <a:pt x="833" y="0"/>
                    </a:lnTo>
                    <a:cubicBezTo>
                      <a:pt x="886" y="0"/>
                      <a:pt x="931" y="45"/>
                      <a:pt x="931" y="102"/>
                    </a:cubicBezTo>
                    <a:cubicBezTo>
                      <a:pt x="931" y="156"/>
                      <a:pt x="886" y="201"/>
                      <a:pt x="833" y="201"/>
                    </a:cubicBezTo>
                    <a:close/>
                  </a:path>
                </a:pathLst>
              </a:custGeom>
              <a:solidFill>
                <a:srgbClr val="98E3F6"/>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643" name="TextBox 642">
              <a:extLst>
                <a:ext uri="{FF2B5EF4-FFF2-40B4-BE49-F238E27FC236}">
                  <a16:creationId xmlns:a16="http://schemas.microsoft.com/office/drawing/2014/main" id="{8F588EFC-7282-B77C-5E09-0978ADFD7548}"/>
                </a:ext>
              </a:extLst>
            </p:cNvPr>
            <p:cNvSpPr txBox="1"/>
            <p:nvPr/>
          </p:nvSpPr>
          <p:spPr>
            <a:xfrm>
              <a:off x="4227855" y="2810524"/>
              <a:ext cx="916146" cy="155941"/>
            </a:xfrm>
            <a:prstGeom prst="rect">
              <a:avLst/>
            </a:prstGeom>
            <a:noFill/>
          </p:spPr>
          <p:txBody>
            <a:bodyPr wrap="none" rtlCol="0">
              <a:spAutoFit/>
            </a:bodyPr>
            <a:lstStyle/>
            <a:p>
              <a:pPr algn="ctr" defTabSz="609372" fontAlgn="auto">
                <a:spcBef>
                  <a:spcPts val="0"/>
                </a:spcBef>
                <a:spcAft>
                  <a:spcPts val="0"/>
                </a:spcAft>
              </a:pPr>
              <a:r>
                <a:rPr lang="en-US" sz="1600" b="1">
                  <a:solidFill>
                    <a:srgbClr val="0D274D"/>
                  </a:solidFill>
                  <a:latin typeface="Arial" panose="020B0604020202020204" pitchFamily="34" charset="0"/>
                  <a:ea typeface="ＭＳ Ｐゴシック" charset="0"/>
                  <a:cs typeface="Arial" panose="020B0604020202020204" pitchFamily="34" charset="0"/>
                </a:rPr>
                <a:t>5G/LTE Network</a:t>
              </a:r>
            </a:p>
          </p:txBody>
        </p:sp>
      </p:grpSp>
      <p:sp>
        <p:nvSpPr>
          <p:cNvPr id="361" name="Rounded Rectangle 20">
            <a:extLst>
              <a:ext uri="{FF2B5EF4-FFF2-40B4-BE49-F238E27FC236}">
                <a16:creationId xmlns:a16="http://schemas.microsoft.com/office/drawing/2014/main" id="{EDCEAA3D-7FDE-EA1A-8F16-F2741B1DB0F2}"/>
              </a:ext>
            </a:extLst>
          </p:cNvPr>
          <p:cNvSpPr/>
          <p:nvPr/>
        </p:nvSpPr>
        <p:spPr>
          <a:xfrm>
            <a:off x="4055954" y="2779789"/>
            <a:ext cx="7853824" cy="3632299"/>
          </a:xfrm>
          <a:prstGeom prst="roundRect">
            <a:avLst>
              <a:gd name="adj" fmla="val 5774"/>
            </a:avLst>
          </a:prstGeom>
          <a:solidFill>
            <a:srgbClr val="282828">
              <a:lumMod val="10000"/>
              <a:lumOff val="90000"/>
            </a:srgbClr>
          </a:solidFill>
          <a:ln w="25400" cap="flat" cmpd="sng" algn="ctr">
            <a:noFill/>
            <a:prstDash val="solid"/>
          </a:ln>
          <a:effectLst/>
        </p:spPr>
        <p:txBody>
          <a:bodyPr rtlCol="0" anchor="ctr"/>
          <a:lstStyle/>
          <a:p>
            <a:pPr algn="ctr" defTabSz="609372" fontAlgn="auto">
              <a:spcBef>
                <a:spcPts val="0"/>
              </a:spcBef>
              <a:spcAft>
                <a:spcPts val="0"/>
              </a:spcAft>
              <a:defRPr/>
            </a:pPr>
            <a:endParaRPr lang="en-US" sz="1600" kern="0">
              <a:solidFill>
                <a:srgbClr val="0D274D"/>
              </a:solidFill>
              <a:latin typeface="Arial" panose="020B0604020202020204" pitchFamily="34" charset="0"/>
              <a:ea typeface="ＭＳ Ｐゴシック" charset="0"/>
              <a:cs typeface="Arial" panose="020B0604020202020204" pitchFamily="34" charset="0"/>
            </a:endParaRPr>
          </a:p>
        </p:txBody>
      </p:sp>
      <p:pic>
        <p:nvPicPr>
          <p:cNvPr id="378" name="Picture 377">
            <a:extLst>
              <a:ext uri="{FF2B5EF4-FFF2-40B4-BE49-F238E27FC236}">
                <a16:creationId xmlns:a16="http://schemas.microsoft.com/office/drawing/2014/main" id="{48028B59-1D87-4A9B-54A2-69382E144275}"/>
              </a:ext>
            </a:extLst>
          </p:cNvPr>
          <p:cNvPicPr>
            <a:picLocks noChangeAspect="1"/>
          </p:cNvPicPr>
          <p:nvPr/>
        </p:nvPicPr>
        <p:blipFill>
          <a:blip r:embed="rId10"/>
          <a:stretch>
            <a:fillRect/>
          </a:stretch>
        </p:blipFill>
        <p:spPr>
          <a:xfrm>
            <a:off x="8269094" y="3545767"/>
            <a:ext cx="188490" cy="462890"/>
          </a:xfrm>
          <a:prstGeom prst="rect">
            <a:avLst/>
          </a:prstGeom>
        </p:spPr>
      </p:pic>
      <p:cxnSp>
        <p:nvCxnSpPr>
          <p:cNvPr id="381" name="Straight Connector 380">
            <a:extLst>
              <a:ext uri="{FF2B5EF4-FFF2-40B4-BE49-F238E27FC236}">
                <a16:creationId xmlns:a16="http://schemas.microsoft.com/office/drawing/2014/main" id="{A62A1DC8-5889-E3C1-2F37-B98A436174E0}"/>
              </a:ext>
            </a:extLst>
          </p:cNvPr>
          <p:cNvCxnSpPr>
            <a:cxnSpLocks/>
            <a:endCxn id="698" idx="4"/>
          </p:cNvCxnSpPr>
          <p:nvPr/>
        </p:nvCxnSpPr>
        <p:spPr>
          <a:xfrm flipH="1">
            <a:off x="8353863" y="3949110"/>
            <a:ext cx="0" cy="396331"/>
          </a:xfrm>
          <a:prstGeom prst="line">
            <a:avLst/>
          </a:prstGeom>
          <a:noFill/>
          <a:ln w="9525" cap="flat" cmpd="sng" algn="ctr">
            <a:solidFill>
              <a:srgbClr val="00BCEB">
                <a:shade val="95000"/>
                <a:satMod val="105000"/>
              </a:srgbClr>
            </a:solidFill>
            <a:prstDash val="sysDash"/>
          </a:ln>
          <a:effectLst/>
        </p:spPr>
      </p:cxnSp>
      <p:cxnSp>
        <p:nvCxnSpPr>
          <p:cNvPr id="382" name="Straight Connector 381">
            <a:extLst>
              <a:ext uri="{FF2B5EF4-FFF2-40B4-BE49-F238E27FC236}">
                <a16:creationId xmlns:a16="http://schemas.microsoft.com/office/drawing/2014/main" id="{AE741A24-5042-8F5F-0831-00A52AA31356}"/>
              </a:ext>
            </a:extLst>
          </p:cNvPr>
          <p:cNvCxnSpPr>
            <a:cxnSpLocks/>
            <a:stCxn id="432" idx="2"/>
            <a:endCxn id="664" idx="5"/>
          </p:cNvCxnSpPr>
          <p:nvPr/>
        </p:nvCxnSpPr>
        <p:spPr>
          <a:xfrm>
            <a:off x="6476333" y="2838045"/>
            <a:ext cx="1743496" cy="203906"/>
          </a:xfrm>
          <a:prstGeom prst="line">
            <a:avLst/>
          </a:prstGeom>
          <a:noFill/>
          <a:ln w="12700" cap="flat" cmpd="sng" algn="ctr">
            <a:solidFill>
              <a:srgbClr val="282828">
                <a:lumMod val="50000"/>
                <a:lumOff val="50000"/>
              </a:srgbClr>
            </a:solidFill>
            <a:prstDash val="solid"/>
          </a:ln>
          <a:effectLst/>
        </p:spPr>
      </p:cxnSp>
      <p:cxnSp>
        <p:nvCxnSpPr>
          <p:cNvPr id="385" name="Straight Connector 384">
            <a:extLst>
              <a:ext uri="{FF2B5EF4-FFF2-40B4-BE49-F238E27FC236}">
                <a16:creationId xmlns:a16="http://schemas.microsoft.com/office/drawing/2014/main" id="{296650D1-3790-2082-45B4-EE634D303BC8}"/>
              </a:ext>
            </a:extLst>
          </p:cNvPr>
          <p:cNvCxnSpPr>
            <a:cxnSpLocks/>
            <a:stCxn id="432" idx="2"/>
            <a:endCxn id="587" idx="5"/>
          </p:cNvCxnSpPr>
          <p:nvPr/>
        </p:nvCxnSpPr>
        <p:spPr>
          <a:xfrm>
            <a:off x="6476333" y="2838045"/>
            <a:ext cx="367517" cy="776650"/>
          </a:xfrm>
          <a:prstGeom prst="line">
            <a:avLst/>
          </a:prstGeom>
          <a:noFill/>
          <a:ln w="12700" cap="flat" cmpd="sng" algn="ctr">
            <a:solidFill>
              <a:srgbClr val="282828">
                <a:lumMod val="50000"/>
                <a:lumOff val="50000"/>
              </a:srgbClr>
            </a:solidFill>
            <a:prstDash val="solid"/>
          </a:ln>
          <a:effectLst/>
        </p:spPr>
      </p:cxnSp>
      <p:cxnSp>
        <p:nvCxnSpPr>
          <p:cNvPr id="386" name="Straight Connector 385">
            <a:extLst>
              <a:ext uri="{FF2B5EF4-FFF2-40B4-BE49-F238E27FC236}">
                <a16:creationId xmlns:a16="http://schemas.microsoft.com/office/drawing/2014/main" id="{CCA17F03-1C40-3E0A-646C-5CFA50F4BA7A}"/>
              </a:ext>
            </a:extLst>
          </p:cNvPr>
          <p:cNvCxnSpPr>
            <a:cxnSpLocks/>
          </p:cNvCxnSpPr>
          <p:nvPr/>
        </p:nvCxnSpPr>
        <p:spPr>
          <a:xfrm flipH="1">
            <a:off x="8106691" y="4617233"/>
            <a:ext cx="232065" cy="559692"/>
          </a:xfrm>
          <a:prstGeom prst="line">
            <a:avLst/>
          </a:prstGeom>
          <a:noFill/>
          <a:ln w="12700" cap="flat" cmpd="sng" algn="ctr">
            <a:solidFill>
              <a:srgbClr val="282828">
                <a:lumMod val="50000"/>
                <a:lumOff val="50000"/>
              </a:srgbClr>
            </a:solidFill>
            <a:prstDash val="solid"/>
          </a:ln>
          <a:effectLst/>
        </p:spPr>
      </p:cxnSp>
      <p:grpSp>
        <p:nvGrpSpPr>
          <p:cNvPr id="387" name="Group 386">
            <a:extLst>
              <a:ext uri="{FF2B5EF4-FFF2-40B4-BE49-F238E27FC236}">
                <a16:creationId xmlns:a16="http://schemas.microsoft.com/office/drawing/2014/main" id="{3CAD9B57-2FD6-F24B-AA81-B46DF45E396A}"/>
              </a:ext>
            </a:extLst>
          </p:cNvPr>
          <p:cNvGrpSpPr>
            <a:grpSpLocks/>
          </p:cNvGrpSpPr>
          <p:nvPr/>
        </p:nvGrpSpPr>
        <p:grpSpPr>
          <a:xfrm>
            <a:off x="8175675" y="4345441"/>
            <a:ext cx="356379" cy="364998"/>
            <a:chOff x="2606675" y="3052763"/>
            <a:chExt cx="341313" cy="341313"/>
          </a:xfrm>
        </p:grpSpPr>
        <p:sp>
          <p:nvSpPr>
            <p:cNvPr id="698" name="Freeform 56">
              <a:extLst>
                <a:ext uri="{FF2B5EF4-FFF2-40B4-BE49-F238E27FC236}">
                  <a16:creationId xmlns:a16="http://schemas.microsoft.com/office/drawing/2014/main" id="{0AD5B3C1-183B-961D-CAA2-D275D2CA9C31}"/>
                </a:ext>
              </a:extLst>
            </p:cNvPr>
            <p:cNvSpPr>
              <a:spLocks/>
            </p:cNvSpPr>
            <p:nvPr/>
          </p:nvSpPr>
          <p:spPr bwMode="auto">
            <a:xfrm>
              <a:off x="2606675" y="3052763"/>
              <a:ext cx="341313" cy="341313"/>
            </a:xfrm>
            <a:custGeom>
              <a:avLst/>
              <a:gdLst>
                <a:gd name="T0" fmla="*/ 346 w 346"/>
                <a:gd name="T1" fmla="*/ 172 h 346"/>
                <a:gd name="T2" fmla="*/ 346 w 346"/>
                <a:gd name="T3" fmla="*/ 172 h 346"/>
                <a:gd name="T4" fmla="*/ 173 w 346"/>
                <a:gd name="T5" fmla="*/ 346 h 346"/>
                <a:gd name="T6" fmla="*/ 0 w 346"/>
                <a:gd name="T7" fmla="*/ 172 h 346"/>
                <a:gd name="T8" fmla="*/ 173 w 346"/>
                <a:gd name="T9" fmla="*/ 0 h 346"/>
                <a:gd name="T10" fmla="*/ 346 w 346"/>
                <a:gd name="T11" fmla="*/ 172 h 346"/>
              </a:gdLst>
              <a:ahLst/>
              <a:cxnLst>
                <a:cxn ang="0">
                  <a:pos x="T0" y="T1"/>
                </a:cxn>
                <a:cxn ang="0">
                  <a:pos x="T2" y="T3"/>
                </a:cxn>
                <a:cxn ang="0">
                  <a:pos x="T4" y="T5"/>
                </a:cxn>
                <a:cxn ang="0">
                  <a:pos x="T6" y="T7"/>
                </a:cxn>
                <a:cxn ang="0">
                  <a:pos x="T8" y="T9"/>
                </a:cxn>
                <a:cxn ang="0">
                  <a:pos x="T10" y="T11"/>
                </a:cxn>
              </a:cxnLst>
              <a:rect l="0" t="0" r="r" b="b"/>
              <a:pathLst>
                <a:path w="346" h="346">
                  <a:moveTo>
                    <a:pt x="346" y="172"/>
                  </a:moveTo>
                  <a:lnTo>
                    <a:pt x="346" y="172"/>
                  </a:lnTo>
                  <a:cubicBezTo>
                    <a:pt x="346" y="268"/>
                    <a:pt x="269" y="346"/>
                    <a:pt x="173" y="346"/>
                  </a:cubicBezTo>
                  <a:cubicBezTo>
                    <a:pt x="77" y="346"/>
                    <a:pt x="0" y="268"/>
                    <a:pt x="0" y="172"/>
                  </a:cubicBezTo>
                  <a:cubicBezTo>
                    <a:pt x="0" y="76"/>
                    <a:pt x="77" y="0"/>
                    <a:pt x="173" y="0"/>
                  </a:cubicBezTo>
                  <a:cubicBezTo>
                    <a:pt x="269" y="0"/>
                    <a:pt x="346" y="76"/>
                    <a:pt x="346" y="172"/>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99" name="Freeform 57">
              <a:extLst>
                <a:ext uri="{FF2B5EF4-FFF2-40B4-BE49-F238E27FC236}">
                  <a16:creationId xmlns:a16="http://schemas.microsoft.com/office/drawing/2014/main" id="{4C0E25F9-848A-2FDF-2D7B-A67D1F76C57B}"/>
                </a:ext>
              </a:extLst>
            </p:cNvPr>
            <p:cNvSpPr>
              <a:spLocks/>
            </p:cNvSpPr>
            <p:nvPr/>
          </p:nvSpPr>
          <p:spPr bwMode="auto">
            <a:xfrm>
              <a:off x="2776538" y="3128963"/>
              <a:ext cx="0" cy="71438"/>
            </a:xfrm>
            <a:custGeom>
              <a:avLst/>
              <a:gdLst>
                <a:gd name="T0" fmla="*/ 73 h 73"/>
                <a:gd name="T1" fmla="*/ 73 h 73"/>
                <a:gd name="T2" fmla="*/ 0 h 73"/>
              </a:gdLst>
              <a:ahLst/>
              <a:cxnLst>
                <a:cxn ang="0">
                  <a:pos x="0" y="T0"/>
                </a:cxn>
                <a:cxn ang="0">
                  <a:pos x="0" y="T1"/>
                </a:cxn>
                <a:cxn ang="0">
                  <a:pos x="0" y="T2"/>
                </a:cxn>
              </a:cxnLst>
              <a:rect l="0" t="0" r="r" b="b"/>
              <a:pathLst>
                <a:path h="73">
                  <a:moveTo>
                    <a:pt x="0" y="73"/>
                  </a:moveTo>
                  <a:lnTo>
                    <a:pt x="0" y="73"/>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0" name="Freeform 58">
              <a:extLst>
                <a:ext uri="{FF2B5EF4-FFF2-40B4-BE49-F238E27FC236}">
                  <a16:creationId xmlns:a16="http://schemas.microsoft.com/office/drawing/2014/main" id="{54507D24-7912-1F3D-F85A-EDB6F628918F}"/>
                </a:ext>
              </a:extLst>
            </p:cNvPr>
            <p:cNvSpPr>
              <a:spLocks/>
            </p:cNvSpPr>
            <p:nvPr/>
          </p:nvSpPr>
          <p:spPr bwMode="auto">
            <a:xfrm>
              <a:off x="2751138" y="3092450"/>
              <a:ext cx="52388" cy="44450"/>
            </a:xfrm>
            <a:custGeom>
              <a:avLst/>
              <a:gdLst>
                <a:gd name="T0" fmla="*/ 53 w 53"/>
                <a:gd name="T1" fmla="*/ 46 h 46"/>
                <a:gd name="T2" fmla="*/ 53 w 53"/>
                <a:gd name="T3" fmla="*/ 46 h 46"/>
                <a:gd name="T4" fmla="*/ 27 w 53"/>
                <a:gd name="T5" fmla="*/ 0 h 46"/>
                <a:gd name="T6" fmla="*/ 0 w 53"/>
                <a:gd name="T7" fmla="*/ 46 h 46"/>
                <a:gd name="T8" fmla="*/ 53 w 53"/>
                <a:gd name="T9" fmla="*/ 46 h 46"/>
              </a:gdLst>
              <a:ahLst/>
              <a:cxnLst>
                <a:cxn ang="0">
                  <a:pos x="T0" y="T1"/>
                </a:cxn>
                <a:cxn ang="0">
                  <a:pos x="T2" y="T3"/>
                </a:cxn>
                <a:cxn ang="0">
                  <a:pos x="T4" y="T5"/>
                </a:cxn>
                <a:cxn ang="0">
                  <a:pos x="T6" y="T7"/>
                </a:cxn>
                <a:cxn ang="0">
                  <a:pos x="T8" y="T9"/>
                </a:cxn>
              </a:cxnLst>
              <a:rect l="0" t="0" r="r" b="b"/>
              <a:pathLst>
                <a:path w="53" h="46">
                  <a:moveTo>
                    <a:pt x="53" y="46"/>
                  </a:moveTo>
                  <a:lnTo>
                    <a:pt x="53" y="46"/>
                  </a:lnTo>
                  <a:lnTo>
                    <a:pt x="27" y="0"/>
                  </a:lnTo>
                  <a:lnTo>
                    <a:pt x="0" y="46"/>
                  </a:lnTo>
                  <a:lnTo>
                    <a:pt x="53" y="46"/>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1" name="Freeform 59">
              <a:extLst>
                <a:ext uri="{FF2B5EF4-FFF2-40B4-BE49-F238E27FC236}">
                  <a16:creationId xmlns:a16="http://schemas.microsoft.com/office/drawing/2014/main" id="{C24BE021-3F13-2654-2D37-E82CB4377F93}"/>
                </a:ext>
              </a:extLst>
            </p:cNvPr>
            <p:cNvSpPr>
              <a:spLocks/>
            </p:cNvSpPr>
            <p:nvPr/>
          </p:nvSpPr>
          <p:spPr bwMode="auto">
            <a:xfrm>
              <a:off x="2776538" y="3244850"/>
              <a:ext cx="0" cy="71438"/>
            </a:xfrm>
            <a:custGeom>
              <a:avLst/>
              <a:gdLst>
                <a:gd name="T0" fmla="*/ 0 h 72"/>
                <a:gd name="T1" fmla="*/ 0 h 72"/>
                <a:gd name="T2" fmla="*/ 72 h 72"/>
              </a:gdLst>
              <a:ahLst/>
              <a:cxnLst>
                <a:cxn ang="0">
                  <a:pos x="0" y="T0"/>
                </a:cxn>
                <a:cxn ang="0">
                  <a:pos x="0" y="T1"/>
                </a:cxn>
                <a:cxn ang="0">
                  <a:pos x="0" y="T2"/>
                </a:cxn>
              </a:cxnLst>
              <a:rect l="0" t="0" r="r" b="b"/>
              <a:pathLst>
                <a:path h="72">
                  <a:moveTo>
                    <a:pt x="0" y="0"/>
                  </a:moveTo>
                  <a:lnTo>
                    <a:pt x="0" y="0"/>
                  </a:lnTo>
                  <a:lnTo>
                    <a:pt x="0" y="72"/>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2" name="Freeform 60">
              <a:extLst>
                <a:ext uri="{FF2B5EF4-FFF2-40B4-BE49-F238E27FC236}">
                  <a16:creationId xmlns:a16="http://schemas.microsoft.com/office/drawing/2014/main" id="{1ABAE191-4F39-6422-C764-876B402311F3}"/>
                </a:ext>
              </a:extLst>
            </p:cNvPr>
            <p:cNvSpPr>
              <a:spLocks/>
            </p:cNvSpPr>
            <p:nvPr/>
          </p:nvSpPr>
          <p:spPr bwMode="auto">
            <a:xfrm>
              <a:off x="2751138" y="3308350"/>
              <a:ext cx="52388" cy="46038"/>
            </a:xfrm>
            <a:custGeom>
              <a:avLst/>
              <a:gdLst>
                <a:gd name="T0" fmla="*/ 0 w 53"/>
                <a:gd name="T1" fmla="*/ 0 h 47"/>
                <a:gd name="T2" fmla="*/ 0 w 53"/>
                <a:gd name="T3" fmla="*/ 0 h 47"/>
                <a:gd name="T4" fmla="*/ 27 w 53"/>
                <a:gd name="T5" fmla="*/ 47 h 47"/>
                <a:gd name="T6" fmla="*/ 53 w 53"/>
                <a:gd name="T7" fmla="*/ 0 h 47"/>
                <a:gd name="T8" fmla="*/ 0 w 53"/>
                <a:gd name="T9" fmla="*/ 0 h 47"/>
              </a:gdLst>
              <a:ahLst/>
              <a:cxnLst>
                <a:cxn ang="0">
                  <a:pos x="T0" y="T1"/>
                </a:cxn>
                <a:cxn ang="0">
                  <a:pos x="T2" y="T3"/>
                </a:cxn>
                <a:cxn ang="0">
                  <a:pos x="T4" y="T5"/>
                </a:cxn>
                <a:cxn ang="0">
                  <a:pos x="T6" y="T7"/>
                </a:cxn>
                <a:cxn ang="0">
                  <a:pos x="T8" y="T9"/>
                </a:cxn>
              </a:cxnLst>
              <a:rect l="0" t="0" r="r" b="b"/>
              <a:pathLst>
                <a:path w="53" h="47">
                  <a:moveTo>
                    <a:pt x="0" y="0"/>
                  </a:moveTo>
                  <a:lnTo>
                    <a:pt x="0" y="0"/>
                  </a:lnTo>
                  <a:lnTo>
                    <a:pt x="27" y="47"/>
                  </a:lnTo>
                  <a:lnTo>
                    <a:pt x="53" y="0"/>
                  </a:lnTo>
                  <a:lnTo>
                    <a:pt x="0"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3" name="Freeform 61">
              <a:extLst>
                <a:ext uri="{FF2B5EF4-FFF2-40B4-BE49-F238E27FC236}">
                  <a16:creationId xmlns:a16="http://schemas.microsoft.com/office/drawing/2014/main" id="{FE996DF9-CC25-989B-428E-13E5F295304A}"/>
                </a:ext>
              </a:extLst>
            </p:cNvPr>
            <p:cNvSpPr>
              <a:spLocks/>
            </p:cNvSpPr>
            <p:nvPr/>
          </p:nvSpPr>
          <p:spPr bwMode="auto">
            <a:xfrm>
              <a:off x="2646363" y="3222625"/>
              <a:ext cx="71438" cy="0"/>
            </a:xfrm>
            <a:custGeom>
              <a:avLst/>
              <a:gdLst>
                <a:gd name="T0" fmla="*/ 0 w 72"/>
                <a:gd name="T1" fmla="*/ 0 w 72"/>
                <a:gd name="T2" fmla="*/ 72 w 72"/>
              </a:gdLst>
              <a:ahLst/>
              <a:cxnLst>
                <a:cxn ang="0">
                  <a:pos x="T0" y="0"/>
                </a:cxn>
                <a:cxn ang="0">
                  <a:pos x="T1" y="0"/>
                </a:cxn>
                <a:cxn ang="0">
                  <a:pos x="T2" y="0"/>
                </a:cxn>
              </a:cxnLst>
              <a:rect l="0" t="0" r="r" b="b"/>
              <a:pathLst>
                <a:path w="72">
                  <a:moveTo>
                    <a:pt x="0" y="0"/>
                  </a:moveTo>
                  <a:lnTo>
                    <a:pt x="0" y="0"/>
                  </a:lnTo>
                  <a:lnTo>
                    <a:pt x="72"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4" name="Freeform 62">
              <a:extLst>
                <a:ext uri="{FF2B5EF4-FFF2-40B4-BE49-F238E27FC236}">
                  <a16:creationId xmlns:a16="http://schemas.microsoft.com/office/drawing/2014/main" id="{D1CAD03A-9145-3B93-230D-B1438C1E7E2A}"/>
                </a:ext>
              </a:extLst>
            </p:cNvPr>
            <p:cNvSpPr>
              <a:spLocks/>
            </p:cNvSpPr>
            <p:nvPr/>
          </p:nvSpPr>
          <p:spPr bwMode="auto">
            <a:xfrm>
              <a:off x="2709863" y="3197225"/>
              <a:ext cx="44450"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5" name="Freeform 63">
              <a:extLst>
                <a:ext uri="{FF2B5EF4-FFF2-40B4-BE49-F238E27FC236}">
                  <a16:creationId xmlns:a16="http://schemas.microsoft.com/office/drawing/2014/main" id="{3E157BB0-A54C-8C3C-EA40-ECB333565B4F}"/>
                </a:ext>
              </a:extLst>
            </p:cNvPr>
            <p:cNvSpPr>
              <a:spLocks/>
            </p:cNvSpPr>
            <p:nvPr/>
          </p:nvSpPr>
          <p:spPr bwMode="auto">
            <a:xfrm>
              <a:off x="2836863" y="3222625"/>
              <a:ext cx="71438" cy="0"/>
            </a:xfrm>
            <a:custGeom>
              <a:avLst/>
              <a:gdLst>
                <a:gd name="T0" fmla="*/ 72 w 72"/>
                <a:gd name="T1" fmla="*/ 72 w 72"/>
                <a:gd name="T2" fmla="*/ 0 w 72"/>
              </a:gdLst>
              <a:ahLst/>
              <a:cxnLst>
                <a:cxn ang="0">
                  <a:pos x="T0" y="0"/>
                </a:cxn>
                <a:cxn ang="0">
                  <a:pos x="T1" y="0"/>
                </a:cxn>
                <a:cxn ang="0">
                  <a:pos x="T2" y="0"/>
                </a:cxn>
              </a:cxnLst>
              <a:rect l="0" t="0" r="r" b="b"/>
              <a:pathLst>
                <a:path w="72">
                  <a:moveTo>
                    <a:pt x="72" y="0"/>
                  </a:moveTo>
                  <a:lnTo>
                    <a:pt x="72"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706" name="Freeform 64">
              <a:extLst>
                <a:ext uri="{FF2B5EF4-FFF2-40B4-BE49-F238E27FC236}">
                  <a16:creationId xmlns:a16="http://schemas.microsoft.com/office/drawing/2014/main" id="{585A7149-6FBA-94D4-0B8F-96EC920E06E0}"/>
                </a:ext>
              </a:extLst>
            </p:cNvPr>
            <p:cNvSpPr>
              <a:spLocks/>
            </p:cNvSpPr>
            <p:nvPr/>
          </p:nvSpPr>
          <p:spPr bwMode="auto">
            <a:xfrm>
              <a:off x="2798763" y="3197225"/>
              <a:ext cx="46038" cy="52388"/>
            </a:xfrm>
            <a:custGeom>
              <a:avLst/>
              <a:gdLst>
                <a:gd name="T0" fmla="*/ 47 w 47"/>
                <a:gd name="T1" fmla="*/ 0 h 53"/>
                <a:gd name="T2" fmla="*/ 47 w 47"/>
                <a:gd name="T3" fmla="*/ 0 h 53"/>
                <a:gd name="T4" fmla="*/ 0 w 47"/>
                <a:gd name="T5" fmla="*/ 26 h 53"/>
                <a:gd name="T6" fmla="*/ 47 w 47"/>
                <a:gd name="T7" fmla="*/ 53 h 53"/>
                <a:gd name="T8" fmla="*/ 47 w 47"/>
                <a:gd name="T9" fmla="*/ 0 h 53"/>
              </a:gdLst>
              <a:ahLst/>
              <a:cxnLst>
                <a:cxn ang="0">
                  <a:pos x="T0" y="T1"/>
                </a:cxn>
                <a:cxn ang="0">
                  <a:pos x="T2" y="T3"/>
                </a:cxn>
                <a:cxn ang="0">
                  <a:pos x="T4" y="T5"/>
                </a:cxn>
                <a:cxn ang="0">
                  <a:pos x="T6" y="T7"/>
                </a:cxn>
                <a:cxn ang="0">
                  <a:pos x="T8" y="T9"/>
                </a:cxn>
              </a:cxnLst>
              <a:rect l="0" t="0" r="r" b="b"/>
              <a:pathLst>
                <a:path w="47" h="53">
                  <a:moveTo>
                    <a:pt x="47" y="0"/>
                  </a:moveTo>
                  <a:lnTo>
                    <a:pt x="47" y="0"/>
                  </a:lnTo>
                  <a:lnTo>
                    <a:pt x="0" y="26"/>
                  </a:lnTo>
                  <a:lnTo>
                    <a:pt x="47" y="53"/>
                  </a:lnTo>
                  <a:lnTo>
                    <a:pt x="47"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389" name="Straight Connector 388">
            <a:extLst>
              <a:ext uri="{FF2B5EF4-FFF2-40B4-BE49-F238E27FC236}">
                <a16:creationId xmlns:a16="http://schemas.microsoft.com/office/drawing/2014/main" id="{861EE050-F8BC-A82B-89E1-15ABCD30FB1C}"/>
              </a:ext>
            </a:extLst>
          </p:cNvPr>
          <p:cNvCxnSpPr>
            <a:cxnSpLocks/>
          </p:cNvCxnSpPr>
          <p:nvPr/>
        </p:nvCxnSpPr>
        <p:spPr>
          <a:xfrm>
            <a:off x="9612610" y="4398170"/>
            <a:ext cx="0" cy="779374"/>
          </a:xfrm>
          <a:prstGeom prst="line">
            <a:avLst/>
          </a:prstGeom>
          <a:noFill/>
          <a:ln w="19050" cap="flat" cmpd="sng" algn="ctr">
            <a:solidFill>
              <a:srgbClr val="00BCEB">
                <a:shade val="95000"/>
                <a:satMod val="105000"/>
              </a:srgbClr>
            </a:solidFill>
            <a:prstDash val="sysDash"/>
          </a:ln>
          <a:effectLst/>
        </p:spPr>
      </p:cxnSp>
      <p:cxnSp>
        <p:nvCxnSpPr>
          <p:cNvPr id="390" name="Straight Connector 389">
            <a:extLst>
              <a:ext uri="{FF2B5EF4-FFF2-40B4-BE49-F238E27FC236}">
                <a16:creationId xmlns:a16="http://schemas.microsoft.com/office/drawing/2014/main" id="{E387D11E-9DFF-9482-C7BA-47D03457B196}"/>
              </a:ext>
            </a:extLst>
          </p:cNvPr>
          <p:cNvCxnSpPr>
            <a:cxnSpLocks/>
          </p:cNvCxnSpPr>
          <p:nvPr/>
        </p:nvCxnSpPr>
        <p:spPr>
          <a:xfrm>
            <a:off x="9593559" y="4056497"/>
            <a:ext cx="0" cy="341673"/>
          </a:xfrm>
          <a:prstGeom prst="line">
            <a:avLst/>
          </a:prstGeom>
          <a:noFill/>
          <a:ln w="12700" cap="flat" cmpd="sng" algn="ctr">
            <a:solidFill>
              <a:srgbClr val="282828">
                <a:lumMod val="50000"/>
                <a:lumOff val="50000"/>
              </a:srgbClr>
            </a:solidFill>
            <a:prstDash val="solid"/>
          </a:ln>
          <a:effectLst/>
        </p:spPr>
      </p:cxnSp>
      <p:grpSp>
        <p:nvGrpSpPr>
          <p:cNvPr id="392" name="Group 391">
            <a:extLst>
              <a:ext uri="{FF2B5EF4-FFF2-40B4-BE49-F238E27FC236}">
                <a16:creationId xmlns:a16="http://schemas.microsoft.com/office/drawing/2014/main" id="{29254EBD-E3CF-68BC-EDB4-137A459F2F82}"/>
              </a:ext>
            </a:extLst>
          </p:cNvPr>
          <p:cNvGrpSpPr>
            <a:grpSpLocks/>
          </p:cNvGrpSpPr>
          <p:nvPr/>
        </p:nvGrpSpPr>
        <p:grpSpPr>
          <a:xfrm>
            <a:off x="9429100" y="3724047"/>
            <a:ext cx="356379" cy="364998"/>
            <a:chOff x="2606675" y="3052763"/>
            <a:chExt cx="341313" cy="341313"/>
          </a:xfrm>
        </p:grpSpPr>
        <p:sp>
          <p:nvSpPr>
            <p:cNvPr id="681" name="Freeform 56">
              <a:extLst>
                <a:ext uri="{FF2B5EF4-FFF2-40B4-BE49-F238E27FC236}">
                  <a16:creationId xmlns:a16="http://schemas.microsoft.com/office/drawing/2014/main" id="{591BEB94-6FDA-A5B1-425C-BA1D07E4F7C8}"/>
                </a:ext>
              </a:extLst>
            </p:cNvPr>
            <p:cNvSpPr>
              <a:spLocks/>
            </p:cNvSpPr>
            <p:nvPr/>
          </p:nvSpPr>
          <p:spPr bwMode="auto">
            <a:xfrm>
              <a:off x="2606675" y="3052763"/>
              <a:ext cx="341313" cy="341313"/>
            </a:xfrm>
            <a:custGeom>
              <a:avLst/>
              <a:gdLst>
                <a:gd name="T0" fmla="*/ 346 w 346"/>
                <a:gd name="T1" fmla="*/ 172 h 346"/>
                <a:gd name="T2" fmla="*/ 346 w 346"/>
                <a:gd name="T3" fmla="*/ 172 h 346"/>
                <a:gd name="T4" fmla="*/ 173 w 346"/>
                <a:gd name="T5" fmla="*/ 346 h 346"/>
                <a:gd name="T6" fmla="*/ 0 w 346"/>
                <a:gd name="T7" fmla="*/ 172 h 346"/>
                <a:gd name="T8" fmla="*/ 173 w 346"/>
                <a:gd name="T9" fmla="*/ 0 h 346"/>
                <a:gd name="T10" fmla="*/ 346 w 346"/>
                <a:gd name="T11" fmla="*/ 172 h 346"/>
              </a:gdLst>
              <a:ahLst/>
              <a:cxnLst>
                <a:cxn ang="0">
                  <a:pos x="T0" y="T1"/>
                </a:cxn>
                <a:cxn ang="0">
                  <a:pos x="T2" y="T3"/>
                </a:cxn>
                <a:cxn ang="0">
                  <a:pos x="T4" y="T5"/>
                </a:cxn>
                <a:cxn ang="0">
                  <a:pos x="T6" y="T7"/>
                </a:cxn>
                <a:cxn ang="0">
                  <a:pos x="T8" y="T9"/>
                </a:cxn>
                <a:cxn ang="0">
                  <a:pos x="T10" y="T11"/>
                </a:cxn>
              </a:cxnLst>
              <a:rect l="0" t="0" r="r" b="b"/>
              <a:pathLst>
                <a:path w="346" h="346">
                  <a:moveTo>
                    <a:pt x="346" y="172"/>
                  </a:moveTo>
                  <a:lnTo>
                    <a:pt x="346" y="172"/>
                  </a:lnTo>
                  <a:cubicBezTo>
                    <a:pt x="346" y="268"/>
                    <a:pt x="269" y="346"/>
                    <a:pt x="173" y="346"/>
                  </a:cubicBezTo>
                  <a:cubicBezTo>
                    <a:pt x="77" y="346"/>
                    <a:pt x="0" y="268"/>
                    <a:pt x="0" y="172"/>
                  </a:cubicBezTo>
                  <a:cubicBezTo>
                    <a:pt x="0" y="76"/>
                    <a:pt x="77" y="0"/>
                    <a:pt x="173" y="0"/>
                  </a:cubicBezTo>
                  <a:cubicBezTo>
                    <a:pt x="269" y="0"/>
                    <a:pt x="346" y="76"/>
                    <a:pt x="346" y="172"/>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2" name="Freeform 57">
              <a:extLst>
                <a:ext uri="{FF2B5EF4-FFF2-40B4-BE49-F238E27FC236}">
                  <a16:creationId xmlns:a16="http://schemas.microsoft.com/office/drawing/2014/main" id="{07FDA375-B392-FAF3-80A7-F08E1A0F2AF7}"/>
                </a:ext>
              </a:extLst>
            </p:cNvPr>
            <p:cNvSpPr>
              <a:spLocks/>
            </p:cNvSpPr>
            <p:nvPr/>
          </p:nvSpPr>
          <p:spPr bwMode="auto">
            <a:xfrm>
              <a:off x="2776538" y="3128963"/>
              <a:ext cx="0" cy="71438"/>
            </a:xfrm>
            <a:custGeom>
              <a:avLst/>
              <a:gdLst>
                <a:gd name="T0" fmla="*/ 73 h 73"/>
                <a:gd name="T1" fmla="*/ 73 h 73"/>
                <a:gd name="T2" fmla="*/ 0 h 73"/>
              </a:gdLst>
              <a:ahLst/>
              <a:cxnLst>
                <a:cxn ang="0">
                  <a:pos x="0" y="T0"/>
                </a:cxn>
                <a:cxn ang="0">
                  <a:pos x="0" y="T1"/>
                </a:cxn>
                <a:cxn ang="0">
                  <a:pos x="0" y="T2"/>
                </a:cxn>
              </a:cxnLst>
              <a:rect l="0" t="0" r="r" b="b"/>
              <a:pathLst>
                <a:path h="73">
                  <a:moveTo>
                    <a:pt x="0" y="73"/>
                  </a:moveTo>
                  <a:lnTo>
                    <a:pt x="0" y="73"/>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3" name="Freeform 58">
              <a:extLst>
                <a:ext uri="{FF2B5EF4-FFF2-40B4-BE49-F238E27FC236}">
                  <a16:creationId xmlns:a16="http://schemas.microsoft.com/office/drawing/2014/main" id="{B944EF8C-28EE-88E4-6DD3-B85D883C4B03}"/>
                </a:ext>
              </a:extLst>
            </p:cNvPr>
            <p:cNvSpPr>
              <a:spLocks/>
            </p:cNvSpPr>
            <p:nvPr/>
          </p:nvSpPr>
          <p:spPr bwMode="auto">
            <a:xfrm>
              <a:off x="2751138" y="3092450"/>
              <a:ext cx="52388" cy="44450"/>
            </a:xfrm>
            <a:custGeom>
              <a:avLst/>
              <a:gdLst>
                <a:gd name="T0" fmla="*/ 53 w 53"/>
                <a:gd name="T1" fmla="*/ 46 h 46"/>
                <a:gd name="T2" fmla="*/ 53 w 53"/>
                <a:gd name="T3" fmla="*/ 46 h 46"/>
                <a:gd name="T4" fmla="*/ 27 w 53"/>
                <a:gd name="T5" fmla="*/ 0 h 46"/>
                <a:gd name="T6" fmla="*/ 0 w 53"/>
                <a:gd name="T7" fmla="*/ 46 h 46"/>
                <a:gd name="T8" fmla="*/ 53 w 53"/>
                <a:gd name="T9" fmla="*/ 46 h 46"/>
              </a:gdLst>
              <a:ahLst/>
              <a:cxnLst>
                <a:cxn ang="0">
                  <a:pos x="T0" y="T1"/>
                </a:cxn>
                <a:cxn ang="0">
                  <a:pos x="T2" y="T3"/>
                </a:cxn>
                <a:cxn ang="0">
                  <a:pos x="T4" y="T5"/>
                </a:cxn>
                <a:cxn ang="0">
                  <a:pos x="T6" y="T7"/>
                </a:cxn>
                <a:cxn ang="0">
                  <a:pos x="T8" y="T9"/>
                </a:cxn>
              </a:cxnLst>
              <a:rect l="0" t="0" r="r" b="b"/>
              <a:pathLst>
                <a:path w="53" h="46">
                  <a:moveTo>
                    <a:pt x="53" y="46"/>
                  </a:moveTo>
                  <a:lnTo>
                    <a:pt x="53" y="46"/>
                  </a:lnTo>
                  <a:lnTo>
                    <a:pt x="27" y="0"/>
                  </a:lnTo>
                  <a:lnTo>
                    <a:pt x="0" y="46"/>
                  </a:lnTo>
                  <a:lnTo>
                    <a:pt x="53" y="46"/>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4" name="Freeform 59">
              <a:extLst>
                <a:ext uri="{FF2B5EF4-FFF2-40B4-BE49-F238E27FC236}">
                  <a16:creationId xmlns:a16="http://schemas.microsoft.com/office/drawing/2014/main" id="{5097267E-9661-7310-F5D5-5707B075056D}"/>
                </a:ext>
              </a:extLst>
            </p:cNvPr>
            <p:cNvSpPr>
              <a:spLocks/>
            </p:cNvSpPr>
            <p:nvPr/>
          </p:nvSpPr>
          <p:spPr bwMode="auto">
            <a:xfrm>
              <a:off x="2776538" y="3244850"/>
              <a:ext cx="0" cy="71438"/>
            </a:xfrm>
            <a:custGeom>
              <a:avLst/>
              <a:gdLst>
                <a:gd name="T0" fmla="*/ 0 h 72"/>
                <a:gd name="T1" fmla="*/ 0 h 72"/>
                <a:gd name="T2" fmla="*/ 72 h 72"/>
              </a:gdLst>
              <a:ahLst/>
              <a:cxnLst>
                <a:cxn ang="0">
                  <a:pos x="0" y="T0"/>
                </a:cxn>
                <a:cxn ang="0">
                  <a:pos x="0" y="T1"/>
                </a:cxn>
                <a:cxn ang="0">
                  <a:pos x="0" y="T2"/>
                </a:cxn>
              </a:cxnLst>
              <a:rect l="0" t="0" r="r" b="b"/>
              <a:pathLst>
                <a:path h="72">
                  <a:moveTo>
                    <a:pt x="0" y="0"/>
                  </a:moveTo>
                  <a:lnTo>
                    <a:pt x="0" y="0"/>
                  </a:lnTo>
                  <a:lnTo>
                    <a:pt x="0" y="72"/>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5" name="Freeform 60">
              <a:extLst>
                <a:ext uri="{FF2B5EF4-FFF2-40B4-BE49-F238E27FC236}">
                  <a16:creationId xmlns:a16="http://schemas.microsoft.com/office/drawing/2014/main" id="{218E5CDD-49D6-ABF7-A7AF-E62C526F8562}"/>
                </a:ext>
              </a:extLst>
            </p:cNvPr>
            <p:cNvSpPr>
              <a:spLocks/>
            </p:cNvSpPr>
            <p:nvPr/>
          </p:nvSpPr>
          <p:spPr bwMode="auto">
            <a:xfrm>
              <a:off x="2751138" y="3308350"/>
              <a:ext cx="52388" cy="46038"/>
            </a:xfrm>
            <a:custGeom>
              <a:avLst/>
              <a:gdLst>
                <a:gd name="T0" fmla="*/ 0 w 53"/>
                <a:gd name="T1" fmla="*/ 0 h 47"/>
                <a:gd name="T2" fmla="*/ 0 w 53"/>
                <a:gd name="T3" fmla="*/ 0 h 47"/>
                <a:gd name="T4" fmla="*/ 27 w 53"/>
                <a:gd name="T5" fmla="*/ 47 h 47"/>
                <a:gd name="T6" fmla="*/ 53 w 53"/>
                <a:gd name="T7" fmla="*/ 0 h 47"/>
                <a:gd name="T8" fmla="*/ 0 w 53"/>
                <a:gd name="T9" fmla="*/ 0 h 47"/>
              </a:gdLst>
              <a:ahLst/>
              <a:cxnLst>
                <a:cxn ang="0">
                  <a:pos x="T0" y="T1"/>
                </a:cxn>
                <a:cxn ang="0">
                  <a:pos x="T2" y="T3"/>
                </a:cxn>
                <a:cxn ang="0">
                  <a:pos x="T4" y="T5"/>
                </a:cxn>
                <a:cxn ang="0">
                  <a:pos x="T6" y="T7"/>
                </a:cxn>
                <a:cxn ang="0">
                  <a:pos x="T8" y="T9"/>
                </a:cxn>
              </a:cxnLst>
              <a:rect l="0" t="0" r="r" b="b"/>
              <a:pathLst>
                <a:path w="53" h="47">
                  <a:moveTo>
                    <a:pt x="0" y="0"/>
                  </a:moveTo>
                  <a:lnTo>
                    <a:pt x="0" y="0"/>
                  </a:lnTo>
                  <a:lnTo>
                    <a:pt x="27" y="47"/>
                  </a:lnTo>
                  <a:lnTo>
                    <a:pt x="53" y="0"/>
                  </a:lnTo>
                  <a:lnTo>
                    <a:pt x="0"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6" name="Freeform 61">
              <a:extLst>
                <a:ext uri="{FF2B5EF4-FFF2-40B4-BE49-F238E27FC236}">
                  <a16:creationId xmlns:a16="http://schemas.microsoft.com/office/drawing/2014/main" id="{C5D7B8EF-E59C-7989-36AE-70310A965AB8}"/>
                </a:ext>
              </a:extLst>
            </p:cNvPr>
            <p:cNvSpPr>
              <a:spLocks/>
            </p:cNvSpPr>
            <p:nvPr/>
          </p:nvSpPr>
          <p:spPr bwMode="auto">
            <a:xfrm>
              <a:off x="2646363" y="3222625"/>
              <a:ext cx="71438" cy="0"/>
            </a:xfrm>
            <a:custGeom>
              <a:avLst/>
              <a:gdLst>
                <a:gd name="T0" fmla="*/ 0 w 72"/>
                <a:gd name="T1" fmla="*/ 0 w 72"/>
                <a:gd name="T2" fmla="*/ 72 w 72"/>
              </a:gdLst>
              <a:ahLst/>
              <a:cxnLst>
                <a:cxn ang="0">
                  <a:pos x="T0" y="0"/>
                </a:cxn>
                <a:cxn ang="0">
                  <a:pos x="T1" y="0"/>
                </a:cxn>
                <a:cxn ang="0">
                  <a:pos x="T2" y="0"/>
                </a:cxn>
              </a:cxnLst>
              <a:rect l="0" t="0" r="r" b="b"/>
              <a:pathLst>
                <a:path w="72">
                  <a:moveTo>
                    <a:pt x="0" y="0"/>
                  </a:moveTo>
                  <a:lnTo>
                    <a:pt x="0" y="0"/>
                  </a:lnTo>
                  <a:lnTo>
                    <a:pt x="72"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7" name="Freeform 62">
              <a:extLst>
                <a:ext uri="{FF2B5EF4-FFF2-40B4-BE49-F238E27FC236}">
                  <a16:creationId xmlns:a16="http://schemas.microsoft.com/office/drawing/2014/main" id="{1DEF6D00-2185-05B6-D75E-7CBCE85BE6AA}"/>
                </a:ext>
              </a:extLst>
            </p:cNvPr>
            <p:cNvSpPr>
              <a:spLocks/>
            </p:cNvSpPr>
            <p:nvPr/>
          </p:nvSpPr>
          <p:spPr bwMode="auto">
            <a:xfrm>
              <a:off x="2709863" y="3197225"/>
              <a:ext cx="44450"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8" name="Freeform 63">
              <a:extLst>
                <a:ext uri="{FF2B5EF4-FFF2-40B4-BE49-F238E27FC236}">
                  <a16:creationId xmlns:a16="http://schemas.microsoft.com/office/drawing/2014/main" id="{55B84CE6-5D52-2E76-2678-5D9C0BCEF917}"/>
                </a:ext>
              </a:extLst>
            </p:cNvPr>
            <p:cNvSpPr>
              <a:spLocks/>
            </p:cNvSpPr>
            <p:nvPr/>
          </p:nvSpPr>
          <p:spPr bwMode="auto">
            <a:xfrm>
              <a:off x="2836863" y="3222625"/>
              <a:ext cx="71438" cy="0"/>
            </a:xfrm>
            <a:custGeom>
              <a:avLst/>
              <a:gdLst>
                <a:gd name="T0" fmla="*/ 72 w 72"/>
                <a:gd name="T1" fmla="*/ 72 w 72"/>
                <a:gd name="T2" fmla="*/ 0 w 72"/>
              </a:gdLst>
              <a:ahLst/>
              <a:cxnLst>
                <a:cxn ang="0">
                  <a:pos x="T0" y="0"/>
                </a:cxn>
                <a:cxn ang="0">
                  <a:pos x="T1" y="0"/>
                </a:cxn>
                <a:cxn ang="0">
                  <a:pos x="T2" y="0"/>
                </a:cxn>
              </a:cxnLst>
              <a:rect l="0" t="0" r="r" b="b"/>
              <a:pathLst>
                <a:path w="72">
                  <a:moveTo>
                    <a:pt x="72" y="0"/>
                  </a:moveTo>
                  <a:lnTo>
                    <a:pt x="72"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9" name="Freeform 64">
              <a:extLst>
                <a:ext uri="{FF2B5EF4-FFF2-40B4-BE49-F238E27FC236}">
                  <a16:creationId xmlns:a16="http://schemas.microsoft.com/office/drawing/2014/main" id="{CE71BFD2-80D5-A5EF-3D65-31DEC428D45D}"/>
                </a:ext>
              </a:extLst>
            </p:cNvPr>
            <p:cNvSpPr>
              <a:spLocks/>
            </p:cNvSpPr>
            <p:nvPr/>
          </p:nvSpPr>
          <p:spPr bwMode="auto">
            <a:xfrm>
              <a:off x="2798763" y="3197225"/>
              <a:ext cx="46038" cy="52388"/>
            </a:xfrm>
            <a:custGeom>
              <a:avLst/>
              <a:gdLst>
                <a:gd name="T0" fmla="*/ 47 w 47"/>
                <a:gd name="T1" fmla="*/ 0 h 53"/>
                <a:gd name="T2" fmla="*/ 47 w 47"/>
                <a:gd name="T3" fmla="*/ 0 h 53"/>
                <a:gd name="T4" fmla="*/ 0 w 47"/>
                <a:gd name="T5" fmla="*/ 26 h 53"/>
                <a:gd name="T6" fmla="*/ 47 w 47"/>
                <a:gd name="T7" fmla="*/ 53 h 53"/>
                <a:gd name="T8" fmla="*/ 47 w 47"/>
                <a:gd name="T9" fmla="*/ 0 h 53"/>
              </a:gdLst>
              <a:ahLst/>
              <a:cxnLst>
                <a:cxn ang="0">
                  <a:pos x="T0" y="T1"/>
                </a:cxn>
                <a:cxn ang="0">
                  <a:pos x="T2" y="T3"/>
                </a:cxn>
                <a:cxn ang="0">
                  <a:pos x="T4" y="T5"/>
                </a:cxn>
                <a:cxn ang="0">
                  <a:pos x="T6" y="T7"/>
                </a:cxn>
                <a:cxn ang="0">
                  <a:pos x="T8" y="T9"/>
                </a:cxn>
              </a:cxnLst>
              <a:rect l="0" t="0" r="r" b="b"/>
              <a:pathLst>
                <a:path w="47" h="53">
                  <a:moveTo>
                    <a:pt x="47" y="0"/>
                  </a:moveTo>
                  <a:lnTo>
                    <a:pt x="47" y="0"/>
                  </a:lnTo>
                  <a:lnTo>
                    <a:pt x="0" y="26"/>
                  </a:lnTo>
                  <a:lnTo>
                    <a:pt x="47" y="53"/>
                  </a:lnTo>
                  <a:lnTo>
                    <a:pt x="47"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393" name="Straight Connector 392">
            <a:extLst>
              <a:ext uri="{FF2B5EF4-FFF2-40B4-BE49-F238E27FC236}">
                <a16:creationId xmlns:a16="http://schemas.microsoft.com/office/drawing/2014/main" id="{12F3EFDA-DACF-0C82-A4CF-CDCCBF86F441}"/>
              </a:ext>
            </a:extLst>
          </p:cNvPr>
          <p:cNvCxnSpPr>
            <a:cxnSpLocks/>
            <a:stCxn id="378" idx="3"/>
            <a:endCxn id="681" idx="3"/>
          </p:cNvCxnSpPr>
          <p:nvPr/>
        </p:nvCxnSpPr>
        <p:spPr>
          <a:xfrm>
            <a:off x="8457584" y="3777212"/>
            <a:ext cx="971516" cy="128279"/>
          </a:xfrm>
          <a:prstGeom prst="line">
            <a:avLst/>
          </a:prstGeom>
          <a:noFill/>
          <a:ln w="9525" cap="flat" cmpd="sng" algn="ctr">
            <a:solidFill>
              <a:srgbClr val="00BCEB">
                <a:shade val="95000"/>
                <a:satMod val="105000"/>
              </a:srgbClr>
            </a:solidFill>
            <a:prstDash val="sysDash"/>
          </a:ln>
          <a:effectLst/>
        </p:spPr>
      </p:cxnSp>
      <p:cxnSp>
        <p:nvCxnSpPr>
          <p:cNvPr id="394" name="Straight Connector 393">
            <a:extLst>
              <a:ext uri="{FF2B5EF4-FFF2-40B4-BE49-F238E27FC236}">
                <a16:creationId xmlns:a16="http://schemas.microsoft.com/office/drawing/2014/main" id="{FF8B4789-7B24-B336-63B0-FAD03C02D376}"/>
              </a:ext>
            </a:extLst>
          </p:cNvPr>
          <p:cNvCxnSpPr>
            <a:cxnSpLocks/>
          </p:cNvCxnSpPr>
          <p:nvPr/>
        </p:nvCxnSpPr>
        <p:spPr>
          <a:xfrm>
            <a:off x="9572854" y="5181265"/>
            <a:ext cx="0" cy="429364"/>
          </a:xfrm>
          <a:prstGeom prst="line">
            <a:avLst/>
          </a:prstGeom>
          <a:noFill/>
          <a:ln w="12700" cap="flat" cmpd="sng" algn="ctr">
            <a:solidFill>
              <a:srgbClr val="282828">
                <a:lumMod val="50000"/>
                <a:lumOff val="50000"/>
              </a:srgbClr>
            </a:solidFill>
            <a:prstDash val="solid"/>
          </a:ln>
          <a:effectLst/>
        </p:spPr>
      </p:cxnSp>
      <p:grpSp>
        <p:nvGrpSpPr>
          <p:cNvPr id="674" name="Group 161">
            <a:extLst>
              <a:ext uri="{FF2B5EF4-FFF2-40B4-BE49-F238E27FC236}">
                <a16:creationId xmlns:a16="http://schemas.microsoft.com/office/drawing/2014/main" id="{87D89B41-32A3-78D3-6448-21816FFABB7F}"/>
              </a:ext>
            </a:extLst>
          </p:cNvPr>
          <p:cNvGrpSpPr>
            <a:grpSpLocks noChangeAspect="1"/>
          </p:cNvGrpSpPr>
          <p:nvPr/>
        </p:nvGrpSpPr>
        <p:grpSpPr bwMode="auto">
          <a:xfrm>
            <a:off x="9426032" y="5372593"/>
            <a:ext cx="362514" cy="372044"/>
            <a:chOff x="1642" y="2590"/>
            <a:chExt cx="215" cy="215"/>
          </a:xfrm>
        </p:grpSpPr>
        <p:sp>
          <p:nvSpPr>
            <p:cNvPr id="675" name="AutoShape 160">
              <a:extLst>
                <a:ext uri="{FF2B5EF4-FFF2-40B4-BE49-F238E27FC236}">
                  <a16:creationId xmlns:a16="http://schemas.microsoft.com/office/drawing/2014/main" id="{2EB776CF-575B-62CF-B547-9D4507552D5A}"/>
                </a:ext>
              </a:extLst>
            </p:cNvPr>
            <p:cNvSpPr>
              <a:spLocks noChangeAspect="1" noChangeArrowheads="1" noTextEdit="1"/>
            </p:cNvSpPr>
            <p:nvPr/>
          </p:nvSpPr>
          <p:spPr bwMode="auto">
            <a:xfrm>
              <a:off x="1642" y="2591"/>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CiscoSansTT ExtraLight"/>
                <a:ea typeface="ＭＳ Ｐゴシック" charset="0"/>
              </a:endParaRPr>
            </a:p>
          </p:txBody>
        </p:sp>
        <p:sp>
          <p:nvSpPr>
            <p:cNvPr id="676" name="Freeform 162">
              <a:extLst>
                <a:ext uri="{FF2B5EF4-FFF2-40B4-BE49-F238E27FC236}">
                  <a16:creationId xmlns:a16="http://schemas.microsoft.com/office/drawing/2014/main" id="{9095564D-5A1B-A715-A807-03F9434C6A87}"/>
                </a:ext>
              </a:extLst>
            </p:cNvPr>
            <p:cNvSpPr>
              <a:spLocks/>
            </p:cNvSpPr>
            <p:nvPr/>
          </p:nvSpPr>
          <p:spPr bwMode="auto">
            <a:xfrm>
              <a:off x="1642" y="2656"/>
              <a:ext cx="215" cy="149"/>
            </a:xfrm>
            <a:custGeom>
              <a:avLst/>
              <a:gdLst>
                <a:gd name="T0" fmla="*/ 333 w 346"/>
                <a:gd name="T1" fmla="*/ 240 h 240"/>
                <a:gd name="T2" fmla="*/ 333 w 346"/>
                <a:gd name="T3" fmla="*/ 240 h 240"/>
                <a:gd name="T4" fmla="*/ 13 w 346"/>
                <a:gd name="T5" fmla="*/ 240 h 240"/>
                <a:gd name="T6" fmla="*/ 0 w 346"/>
                <a:gd name="T7" fmla="*/ 226 h 240"/>
                <a:gd name="T8" fmla="*/ 0 w 346"/>
                <a:gd name="T9" fmla="*/ 13 h 240"/>
                <a:gd name="T10" fmla="*/ 13 w 346"/>
                <a:gd name="T11" fmla="*/ 0 h 240"/>
                <a:gd name="T12" fmla="*/ 333 w 346"/>
                <a:gd name="T13" fmla="*/ 0 h 240"/>
                <a:gd name="T14" fmla="*/ 346 w 346"/>
                <a:gd name="T15" fmla="*/ 13 h 240"/>
                <a:gd name="T16" fmla="*/ 346 w 346"/>
                <a:gd name="T17" fmla="*/ 226 h 240"/>
                <a:gd name="T18" fmla="*/ 333 w 34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40">
                  <a:moveTo>
                    <a:pt x="333" y="240"/>
                  </a:moveTo>
                  <a:lnTo>
                    <a:pt x="333" y="240"/>
                  </a:lnTo>
                  <a:lnTo>
                    <a:pt x="13" y="240"/>
                  </a:lnTo>
                  <a:cubicBezTo>
                    <a:pt x="5" y="240"/>
                    <a:pt x="0" y="234"/>
                    <a:pt x="0" y="226"/>
                  </a:cubicBezTo>
                  <a:lnTo>
                    <a:pt x="0" y="13"/>
                  </a:lnTo>
                  <a:cubicBezTo>
                    <a:pt x="0" y="5"/>
                    <a:pt x="5" y="0"/>
                    <a:pt x="13" y="0"/>
                  </a:cubicBezTo>
                  <a:lnTo>
                    <a:pt x="333" y="0"/>
                  </a:lnTo>
                  <a:cubicBezTo>
                    <a:pt x="340" y="0"/>
                    <a:pt x="346" y="5"/>
                    <a:pt x="346" y="13"/>
                  </a:cubicBezTo>
                  <a:lnTo>
                    <a:pt x="346" y="226"/>
                  </a:lnTo>
                  <a:cubicBezTo>
                    <a:pt x="346" y="234"/>
                    <a:pt x="340" y="240"/>
                    <a:pt x="333" y="24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77" name="Freeform 163">
              <a:extLst>
                <a:ext uri="{FF2B5EF4-FFF2-40B4-BE49-F238E27FC236}">
                  <a16:creationId xmlns:a16="http://schemas.microsoft.com/office/drawing/2014/main" id="{C612E539-A7E2-9CC4-9F68-A0D8F823A147}"/>
                </a:ext>
              </a:extLst>
            </p:cNvPr>
            <p:cNvSpPr>
              <a:spLocks/>
            </p:cNvSpPr>
            <p:nvPr/>
          </p:nvSpPr>
          <p:spPr bwMode="auto">
            <a:xfrm>
              <a:off x="1658" y="2693"/>
              <a:ext cx="182" cy="74"/>
            </a:xfrm>
            <a:custGeom>
              <a:avLst/>
              <a:gdLst>
                <a:gd name="T0" fmla="*/ 293 w 293"/>
                <a:gd name="T1" fmla="*/ 60 h 119"/>
                <a:gd name="T2" fmla="*/ 293 w 293"/>
                <a:gd name="T3" fmla="*/ 60 h 119"/>
                <a:gd name="T4" fmla="*/ 245 w 293"/>
                <a:gd name="T5" fmla="*/ 60 h 119"/>
                <a:gd name="T6" fmla="*/ 196 w 293"/>
                <a:gd name="T7" fmla="*/ 59 h 119"/>
                <a:gd name="T8" fmla="*/ 147 w 293"/>
                <a:gd name="T9" fmla="*/ 59 h 119"/>
                <a:gd name="T10" fmla="*/ 98 w 293"/>
                <a:gd name="T11" fmla="*/ 60 h 119"/>
                <a:gd name="T12" fmla="*/ 49 w 293"/>
                <a:gd name="T13" fmla="*/ 60 h 119"/>
                <a:gd name="T14" fmla="*/ 0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293" y="60"/>
                  </a:moveTo>
                  <a:lnTo>
                    <a:pt x="293" y="60"/>
                  </a:lnTo>
                  <a:cubicBezTo>
                    <a:pt x="293" y="60"/>
                    <a:pt x="271" y="119"/>
                    <a:pt x="245" y="60"/>
                  </a:cubicBezTo>
                  <a:cubicBezTo>
                    <a:pt x="218" y="0"/>
                    <a:pt x="196" y="59"/>
                    <a:pt x="196" y="59"/>
                  </a:cubicBezTo>
                  <a:cubicBezTo>
                    <a:pt x="196" y="59"/>
                    <a:pt x="173" y="119"/>
                    <a:pt x="147" y="59"/>
                  </a:cubicBezTo>
                  <a:cubicBezTo>
                    <a:pt x="120" y="0"/>
                    <a:pt x="98" y="60"/>
                    <a:pt x="98" y="60"/>
                  </a:cubicBezTo>
                  <a:cubicBezTo>
                    <a:pt x="98" y="60"/>
                    <a:pt x="76" y="119"/>
                    <a:pt x="49" y="60"/>
                  </a:cubicBezTo>
                  <a:cubicBezTo>
                    <a:pt x="22" y="0"/>
                    <a:pt x="0" y="59"/>
                    <a:pt x="0" y="59"/>
                  </a:cubicBezTo>
                </a:path>
              </a:pathLst>
            </a:custGeom>
            <a:noFill/>
            <a:ln w="63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78" name="Freeform 164">
              <a:extLst>
                <a:ext uri="{FF2B5EF4-FFF2-40B4-BE49-F238E27FC236}">
                  <a16:creationId xmlns:a16="http://schemas.microsoft.com/office/drawing/2014/main" id="{9804D7C6-426B-BB5E-C5AD-F1057FC0C7BC}"/>
                </a:ext>
              </a:extLst>
            </p:cNvPr>
            <p:cNvSpPr>
              <a:spLocks/>
            </p:cNvSpPr>
            <p:nvPr/>
          </p:nvSpPr>
          <p:spPr bwMode="auto">
            <a:xfrm>
              <a:off x="1658" y="2693"/>
              <a:ext cx="182" cy="74"/>
            </a:xfrm>
            <a:custGeom>
              <a:avLst/>
              <a:gdLst>
                <a:gd name="T0" fmla="*/ 0 w 293"/>
                <a:gd name="T1" fmla="*/ 60 h 119"/>
                <a:gd name="T2" fmla="*/ 0 w 293"/>
                <a:gd name="T3" fmla="*/ 60 h 119"/>
                <a:gd name="T4" fmla="*/ 49 w 293"/>
                <a:gd name="T5" fmla="*/ 60 h 119"/>
                <a:gd name="T6" fmla="*/ 98 w 293"/>
                <a:gd name="T7" fmla="*/ 59 h 119"/>
                <a:gd name="T8" fmla="*/ 147 w 293"/>
                <a:gd name="T9" fmla="*/ 59 h 119"/>
                <a:gd name="T10" fmla="*/ 196 w 293"/>
                <a:gd name="T11" fmla="*/ 60 h 119"/>
                <a:gd name="T12" fmla="*/ 245 w 293"/>
                <a:gd name="T13" fmla="*/ 60 h 119"/>
                <a:gd name="T14" fmla="*/ 293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0" y="60"/>
                  </a:moveTo>
                  <a:lnTo>
                    <a:pt x="0" y="60"/>
                  </a:lnTo>
                  <a:cubicBezTo>
                    <a:pt x="0" y="60"/>
                    <a:pt x="22" y="119"/>
                    <a:pt x="49" y="60"/>
                  </a:cubicBezTo>
                  <a:cubicBezTo>
                    <a:pt x="76" y="0"/>
                    <a:pt x="98" y="59"/>
                    <a:pt x="98" y="59"/>
                  </a:cubicBezTo>
                  <a:cubicBezTo>
                    <a:pt x="98" y="59"/>
                    <a:pt x="120" y="119"/>
                    <a:pt x="147" y="59"/>
                  </a:cubicBezTo>
                  <a:cubicBezTo>
                    <a:pt x="174" y="0"/>
                    <a:pt x="196" y="60"/>
                    <a:pt x="196" y="60"/>
                  </a:cubicBezTo>
                  <a:cubicBezTo>
                    <a:pt x="196" y="60"/>
                    <a:pt x="218" y="119"/>
                    <a:pt x="245" y="60"/>
                  </a:cubicBezTo>
                  <a:cubicBezTo>
                    <a:pt x="271" y="0"/>
                    <a:pt x="293" y="59"/>
                    <a:pt x="293" y="59"/>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79" name="Freeform 165">
              <a:extLst>
                <a:ext uri="{FF2B5EF4-FFF2-40B4-BE49-F238E27FC236}">
                  <a16:creationId xmlns:a16="http://schemas.microsoft.com/office/drawing/2014/main" id="{1BFD82A7-DE1E-4227-685D-B00D55E050CA}"/>
                </a:ext>
              </a:extLst>
            </p:cNvPr>
            <p:cNvSpPr>
              <a:spLocks/>
            </p:cNvSpPr>
            <p:nvPr/>
          </p:nvSpPr>
          <p:spPr bwMode="auto">
            <a:xfrm>
              <a:off x="1675" y="2590"/>
              <a:ext cx="16" cy="99"/>
            </a:xfrm>
            <a:custGeom>
              <a:avLst/>
              <a:gdLst>
                <a:gd name="T0" fmla="*/ 13 w 26"/>
                <a:gd name="T1" fmla="*/ 0 h 159"/>
                <a:gd name="T2" fmla="*/ 13 w 26"/>
                <a:gd name="T3" fmla="*/ 0 h 159"/>
                <a:gd name="T4" fmla="*/ 13 w 26"/>
                <a:gd name="T5" fmla="*/ 0 h 159"/>
                <a:gd name="T6" fmla="*/ 0 w 26"/>
                <a:gd name="T7" fmla="*/ 12 h 159"/>
                <a:gd name="T8" fmla="*/ 0 w 26"/>
                <a:gd name="T9" fmla="*/ 146 h 159"/>
                <a:gd name="T10" fmla="*/ 13 w 26"/>
                <a:gd name="T11" fmla="*/ 159 h 159"/>
                <a:gd name="T12" fmla="*/ 26 w 26"/>
                <a:gd name="T13" fmla="*/ 146 h 159"/>
                <a:gd name="T14" fmla="*/ 26 w 26"/>
                <a:gd name="T15" fmla="*/ 12 h 159"/>
                <a:gd name="T16" fmla="*/ 13 w 26"/>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9">
                  <a:moveTo>
                    <a:pt x="13" y="0"/>
                  </a:moveTo>
                  <a:lnTo>
                    <a:pt x="13" y="0"/>
                  </a:lnTo>
                  <a:lnTo>
                    <a:pt x="13" y="0"/>
                  </a:lnTo>
                  <a:cubicBezTo>
                    <a:pt x="6" y="0"/>
                    <a:pt x="0" y="5"/>
                    <a:pt x="0" y="12"/>
                  </a:cubicBezTo>
                  <a:lnTo>
                    <a:pt x="0" y="146"/>
                  </a:lnTo>
                  <a:cubicBezTo>
                    <a:pt x="0" y="153"/>
                    <a:pt x="6" y="159"/>
                    <a:pt x="13" y="159"/>
                  </a:cubicBezTo>
                  <a:cubicBezTo>
                    <a:pt x="21" y="159"/>
                    <a:pt x="26" y="153"/>
                    <a:pt x="26" y="146"/>
                  </a:cubicBezTo>
                  <a:lnTo>
                    <a:pt x="26" y="12"/>
                  </a:lnTo>
                  <a:cubicBezTo>
                    <a:pt x="26"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80" name="Freeform 166">
              <a:extLst>
                <a:ext uri="{FF2B5EF4-FFF2-40B4-BE49-F238E27FC236}">
                  <a16:creationId xmlns:a16="http://schemas.microsoft.com/office/drawing/2014/main" id="{B15E3207-E359-1FA3-510D-B7A767C641D0}"/>
                </a:ext>
              </a:extLst>
            </p:cNvPr>
            <p:cNvSpPr>
              <a:spLocks/>
            </p:cNvSpPr>
            <p:nvPr/>
          </p:nvSpPr>
          <p:spPr bwMode="auto">
            <a:xfrm>
              <a:off x="1807" y="2590"/>
              <a:ext cx="17" cy="99"/>
            </a:xfrm>
            <a:custGeom>
              <a:avLst/>
              <a:gdLst>
                <a:gd name="T0" fmla="*/ 13 w 27"/>
                <a:gd name="T1" fmla="*/ 0 h 159"/>
                <a:gd name="T2" fmla="*/ 13 w 27"/>
                <a:gd name="T3" fmla="*/ 0 h 159"/>
                <a:gd name="T4" fmla="*/ 13 w 27"/>
                <a:gd name="T5" fmla="*/ 0 h 159"/>
                <a:gd name="T6" fmla="*/ 0 w 27"/>
                <a:gd name="T7" fmla="*/ 12 h 159"/>
                <a:gd name="T8" fmla="*/ 0 w 27"/>
                <a:gd name="T9" fmla="*/ 146 h 159"/>
                <a:gd name="T10" fmla="*/ 13 w 27"/>
                <a:gd name="T11" fmla="*/ 159 h 159"/>
                <a:gd name="T12" fmla="*/ 27 w 27"/>
                <a:gd name="T13" fmla="*/ 146 h 159"/>
                <a:gd name="T14" fmla="*/ 27 w 27"/>
                <a:gd name="T15" fmla="*/ 12 h 159"/>
                <a:gd name="T16" fmla="*/ 13 w 2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9">
                  <a:moveTo>
                    <a:pt x="13" y="0"/>
                  </a:moveTo>
                  <a:lnTo>
                    <a:pt x="13" y="0"/>
                  </a:lnTo>
                  <a:lnTo>
                    <a:pt x="13" y="0"/>
                  </a:lnTo>
                  <a:cubicBezTo>
                    <a:pt x="6" y="0"/>
                    <a:pt x="0" y="5"/>
                    <a:pt x="0" y="12"/>
                  </a:cubicBezTo>
                  <a:lnTo>
                    <a:pt x="0" y="146"/>
                  </a:lnTo>
                  <a:cubicBezTo>
                    <a:pt x="0" y="153"/>
                    <a:pt x="6" y="159"/>
                    <a:pt x="13" y="159"/>
                  </a:cubicBezTo>
                  <a:cubicBezTo>
                    <a:pt x="21" y="159"/>
                    <a:pt x="27" y="153"/>
                    <a:pt x="27" y="146"/>
                  </a:cubicBezTo>
                  <a:lnTo>
                    <a:pt x="27" y="12"/>
                  </a:lnTo>
                  <a:cubicBezTo>
                    <a:pt x="27"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397" name="Straight Connector 396">
            <a:extLst>
              <a:ext uri="{FF2B5EF4-FFF2-40B4-BE49-F238E27FC236}">
                <a16:creationId xmlns:a16="http://schemas.microsoft.com/office/drawing/2014/main" id="{8DFAB430-8FEB-7060-EE6B-584A811F59D8}"/>
              </a:ext>
            </a:extLst>
          </p:cNvPr>
          <p:cNvCxnSpPr>
            <a:cxnSpLocks/>
          </p:cNvCxnSpPr>
          <p:nvPr/>
        </p:nvCxnSpPr>
        <p:spPr>
          <a:xfrm>
            <a:off x="8343015" y="3305990"/>
            <a:ext cx="0" cy="278104"/>
          </a:xfrm>
          <a:prstGeom prst="line">
            <a:avLst/>
          </a:prstGeom>
          <a:noFill/>
          <a:ln w="12700" cap="flat" cmpd="sng" algn="ctr">
            <a:solidFill>
              <a:srgbClr val="282828">
                <a:lumMod val="50000"/>
                <a:lumOff val="50000"/>
              </a:srgbClr>
            </a:solidFill>
            <a:prstDash val="solid"/>
          </a:ln>
          <a:effectLst/>
        </p:spPr>
      </p:cxnSp>
      <p:grpSp>
        <p:nvGrpSpPr>
          <p:cNvPr id="398" name="Group 397">
            <a:extLst>
              <a:ext uri="{FF2B5EF4-FFF2-40B4-BE49-F238E27FC236}">
                <a16:creationId xmlns:a16="http://schemas.microsoft.com/office/drawing/2014/main" id="{578FB703-83C8-C7DB-F5CC-B6C7196AFA38}"/>
              </a:ext>
            </a:extLst>
          </p:cNvPr>
          <p:cNvGrpSpPr>
            <a:grpSpLocks noChangeAspect="1"/>
          </p:cNvGrpSpPr>
          <p:nvPr/>
        </p:nvGrpSpPr>
        <p:grpSpPr>
          <a:xfrm>
            <a:off x="8206769" y="3041951"/>
            <a:ext cx="348594" cy="291511"/>
            <a:chOff x="2659064" y="3506788"/>
            <a:chExt cx="339725" cy="236538"/>
          </a:xfrm>
        </p:grpSpPr>
        <p:sp>
          <p:nvSpPr>
            <p:cNvPr id="664" name="Freeform 70">
              <a:extLst>
                <a:ext uri="{FF2B5EF4-FFF2-40B4-BE49-F238E27FC236}">
                  <a16:creationId xmlns:a16="http://schemas.microsoft.com/office/drawing/2014/main" id="{8D254803-BC1F-8D87-857E-E7953C25E6B8}"/>
                </a:ext>
              </a:extLst>
            </p:cNvPr>
            <p:cNvSpPr>
              <a:spLocks/>
            </p:cNvSpPr>
            <p:nvPr/>
          </p:nvSpPr>
          <p:spPr bwMode="auto">
            <a:xfrm>
              <a:off x="2659064" y="3506788"/>
              <a:ext cx="339725" cy="236538"/>
            </a:xfrm>
            <a:custGeom>
              <a:avLst/>
              <a:gdLst>
                <a:gd name="T0" fmla="*/ 333 w 347"/>
                <a:gd name="T1" fmla="*/ 239 h 239"/>
                <a:gd name="T2" fmla="*/ 333 w 347"/>
                <a:gd name="T3" fmla="*/ 239 h 239"/>
                <a:gd name="T4" fmla="*/ 13 w 347"/>
                <a:gd name="T5" fmla="*/ 239 h 239"/>
                <a:gd name="T6" fmla="*/ 0 w 347"/>
                <a:gd name="T7" fmla="*/ 226 h 239"/>
                <a:gd name="T8" fmla="*/ 0 w 347"/>
                <a:gd name="T9" fmla="*/ 12 h 239"/>
                <a:gd name="T10" fmla="*/ 13 w 347"/>
                <a:gd name="T11" fmla="*/ 0 h 239"/>
                <a:gd name="T12" fmla="*/ 333 w 347"/>
                <a:gd name="T13" fmla="*/ 0 h 239"/>
                <a:gd name="T14" fmla="*/ 347 w 347"/>
                <a:gd name="T15" fmla="*/ 12 h 239"/>
                <a:gd name="T16" fmla="*/ 347 w 347"/>
                <a:gd name="T17" fmla="*/ 226 h 239"/>
                <a:gd name="T18" fmla="*/ 333 w 347"/>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239">
                  <a:moveTo>
                    <a:pt x="333" y="239"/>
                  </a:moveTo>
                  <a:lnTo>
                    <a:pt x="333" y="239"/>
                  </a:lnTo>
                  <a:lnTo>
                    <a:pt x="13" y="239"/>
                  </a:lnTo>
                  <a:cubicBezTo>
                    <a:pt x="6" y="239"/>
                    <a:pt x="0" y="233"/>
                    <a:pt x="0" y="226"/>
                  </a:cubicBezTo>
                  <a:lnTo>
                    <a:pt x="0" y="12"/>
                  </a:lnTo>
                  <a:cubicBezTo>
                    <a:pt x="0" y="5"/>
                    <a:pt x="6" y="0"/>
                    <a:pt x="13" y="0"/>
                  </a:cubicBezTo>
                  <a:lnTo>
                    <a:pt x="333" y="0"/>
                  </a:lnTo>
                  <a:cubicBezTo>
                    <a:pt x="341" y="0"/>
                    <a:pt x="347" y="5"/>
                    <a:pt x="347" y="12"/>
                  </a:cubicBezTo>
                  <a:lnTo>
                    <a:pt x="347" y="226"/>
                  </a:lnTo>
                  <a:cubicBezTo>
                    <a:pt x="347" y="233"/>
                    <a:pt x="341" y="239"/>
                    <a:pt x="333" y="239"/>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65" name="Freeform 71">
              <a:extLst>
                <a:ext uri="{FF2B5EF4-FFF2-40B4-BE49-F238E27FC236}">
                  <a16:creationId xmlns:a16="http://schemas.microsoft.com/office/drawing/2014/main" id="{B8DD8944-3D80-BBB3-898A-E98F6AC18D88}"/>
                </a:ext>
              </a:extLst>
            </p:cNvPr>
            <p:cNvSpPr>
              <a:spLocks/>
            </p:cNvSpPr>
            <p:nvPr/>
          </p:nvSpPr>
          <p:spPr bwMode="auto">
            <a:xfrm>
              <a:off x="2722564" y="3690938"/>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66" name="Freeform 72">
              <a:extLst>
                <a:ext uri="{FF2B5EF4-FFF2-40B4-BE49-F238E27FC236}">
                  <a16:creationId xmlns:a16="http://schemas.microsoft.com/office/drawing/2014/main" id="{F4941BDB-B09C-D88B-6071-47E23C873C68}"/>
                </a:ext>
              </a:extLst>
            </p:cNvPr>
            <p:cNvSpPr>
              <a:spLocks/>
            </p:cNvSpPr>
            <p:nvPr/>
          </p:nvSpPr>
          <p:spPr bwMode="auto">
            <a:xfrm>
              <a:off x="2686051" y="3663950"/>
              <a:ext cx="44450" cy="52388"/>
            </a:xfrm>
            <a:custGeom>
              <a:avLst/>
              <a:gdLst>
                <a:gd name="T0" fmla="*/ 46 w 46"/>
                <a:gd name="T1" fmla="*/ 0 h 53"/>
                <a:gd name="T2" fmla="*/ 46 w 46"/>
                <a:gd name="T3" fmla="*/ 0 h 53"/>
                <a:gd name="T4" fmla="*/ 0 w 46"/>
                <a:gd name="T5" fmla="*/ 27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7"/>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67" name="Freeform 73">
              <a:extLst>
                <a:ext uri="{FF2B5EF4-FFF2-40B4-BE49-F238E27FC236}">
                  <a16:creationId xmlns:a16="http://schemas.microsoft.com/office/drawing/2014/main" id="{2700D023-682C-1FE7-1960-B28C27F4A8C1}"/>
                </a:ext>
              </a:extLst>
            </p:cNvPr>
            <p:cNvSpPr>
              <a:spLocks/>
            </p:cNvSpPr>
            <p:nvPr/>
          </p:nvSpPr>
          <p:spPr bwMode="auto">
            <a:xfrm>
              <a:off x="2722564" y="3597275"/>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68" name="Freeform 74">
              <a:extLst>
                <a:ext uri="{FF2B5EF4-FFF2-40B4-BE49-F238E27FC236}">
                  <a16:creationId xmlns:a16="http://schemas.microsoft.com/office/drawing/2014/main" id="{25C9A00D-6A3C-4D0C-146A-69CF5853B5BB}"/>
                </a:ext>
              </a:extLst>
            </p:cNvPr>
            <p:cNvSpPr>
              <a:spLocks/>
            </p:cNvSpPr>
            <p:nvPr/>
          </p:nvSpPr>
          <p:spPr bwMode="auto">
            <a:xfrm>
              <a:off x="2686051" y="3571875"/>
              <a:ext cx="44450" cy="52388"/>
            </a:xfrm>
            <a:custGeom>
              <a:avLst/>
              <a:gdLst>
                <a:gd name="T0" fmla="*/ 46 w 46"/>
                <a:gd name="T1" fmla="*/ 0 h 53"/>
                <a:gd name="T2" fmla="*/ 46 w 46"/>
                <a:gd name="T3" fmla="*/ 0 h 53"/>
                <a:gd name="T4" fmla="*/ 0 w 46"/>
                <a:gd name="T5" fmla="*/ 26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6"/>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69" name="Freeform 75">
              <a:extLst>
                <a:ext uri="{FF2B5EF4-FFF2-40B4-BE49-F238E27FC236}">
                  <a16:creationId xmlns:a16="http://schemas.microsoft.com/office/drawing/2014/main" id="{2AE2552F-4527-8685-E08A-5FA0FFFF9E5B}"/>
                </a:ext>
              </a:extLst>
            </p:cNvPr>
            <p:cNvSpPr>
              <a:spLocks/>
            </p:cNvSpPr>
            <p:nvPr/>
          </p:nvSpPr>
          <p:spPr bwMode="auto">
            <a:xfrm>
              <a:off x="2843214" y="3651250"/>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70" name="Freeform 76">
              <a:extLst>
                <a:ext uri="{FF2B5EF4-FFF2-40B4-BE49-F238E27FC236}">
                  <a16:creationId xmlns:a16="http://schemas.microsoft.com/office/drawing/2014/main" id="{6858EB8F-8735-3E55-C7F0-081ED649B4D5}"/>
                </a:ext>
              </a:extLst>
            </p:cNvPr>
            <p:cNvSpPr>
              <a:spLocks/>
            </p:cNvSpPr>
            <p:nvPr/>
          </p:nvSpPr>
          <p:spPr bwMode="auto">
            <a:xfrm>
              <a:off x="2927351" y="3624263"/>
              <a:ext cx="46038"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71" name="Freeform 77">
              <a:extLst>
                <a:ext uri="{FF2B5EF4-FFF2-40B4-BE49-F238E27FC236}">
                  <a16:creationId xmlns:a16="http://schemas.microsoft.com/office/drawing/2014/main" id="{211F267B-59A1-B230-A7F7-73052898ED3C}"/>
                </a:ext>
              </a:extLst>
            </p:cNvPr>
            <p:cNvSpPr>
              <a:spLocks/>
            </p:cNvSpPr>
            <p:nvPr/>
          </p:nvSpPr>
          <p:spPr bwMode="auto">
            <a:xfrm>
              <a:off x="2843214" y="3559175"/>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72" name="Freeform 78">
              <a:extLst>
                <a:ext uri="{FF2B5EF4-FFF2-40B4-BE49-F238E27FC236}">
                  <a16:creationId xmlns:a16="http://schemas.microsoft.com/office/drawing/2014/main" id="{04644DBF-D821-A847-0047-FA1F6B33E324}"/>
                </a:ext>
              </a:extLst>
            </p:cNvPr>
            <p:cNvSpPr>
              <a:spLocks/>
            </p:cNvSpPr>
            <p:nvPr/>
          </p:nvSpPr>
          <p:spPr bwMode="auto">
            <a:xfrm>
              <a:off x="2927351" y="3533775"/>
              <a:ext cx="46038" cy="50800"/>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399" name="Straight Connector 398">
            <a:extLst>
              <a:ext uri="{FF2B5EF4-FFF2-40B4-BE49-F238E27FC236}">
                <a16:creationId xmlns:a16="http://schemas.microsoft.com/office/drawing/2014/main" id="{FBD0E54D-0450-7B7C-98AC-0BEC3115CED0}"/>
              </a:ext>
            </a:extLst>
          </p:cNvPr>
          <p:cNvCxnSpPr>
            <a:cxnSpLocks/>
          </p:cNvCxnSpPr>
          <p:nvPr/>
        </p:nvCxnSpPr>
        <p:spPr>
          <a:xfrm>
            <a:off x="10667244" y="3800197"/>
            <a:ext cx="2919" cy="300953"/>
          </a:xfrm>
          <a:prstGeom prst="line">
            <a:avLst/>
          </a:prstGeom>
          <a:noFill/>
          <a:ln w="12700" cap="flat" cmpd="sng" algn="ctr">
            <a:solidFill>
              <a:srgbClr val="282828">
                <a:lumMod val="50000"/>
                <a:lumOff val="50000"/>
              </a:srgbClr>
            </a:solidFill>
            <a:prstDash val="solid"/>
          </a:ln>
          <a:effectLst/>
        </p:spPr>
      </p:cxnSp>
      <p:sp>
        <p:nvSpPr>
          <p:cNvPr id="400" name="TextBox 399">
            <a:extLst>
              <a:ext uri="{FF2B5EF4-FFF2-40B4-BE49-F238E27FC236}">
                <a16:creationId xmlns:a16="http://schemas.microsoft.com/office/drawing/2014/main" id="{3DCED69C-B7F9-D940-44BB-0B7A1A91C9BD}"/>
              </a:ext>
            </a:extLst>
          </p:cNvPr>
          <p:cNvSpPr txBox="1"/>
          <p:nvPr/>
        </p:nvSpPr>
        <p:spPr>
          <a:xfrm>
            <a:off x="10468648" y="3453683"/>
            <a:ext cx="397192" cy="338554"/>
          </a:xfrm>
          <a:prstGeom prst="rect">
            <a:avLst/>
          </a:prstGeom>
          <a:noFill/>
        </p:spPr>
        <p:txBody>
          <a:bodyPr wrap="none" lIns="60944" rIns="60944" rtlCol="0" anchor="t">
            <a:spAutoFit/>
          </a:bodyPr>
          <a:lstStyle/>
          <a:p>
            <a:pPr algn="ctr" defTabSz="609372" fontAlgn="auto">
              <a:spcBef>
                <a:spcPts val="0"/>
              </a:spcBef>
              <a:spcAft>
                <a:spcPts val="0"/>
              </a:spcAft>
            </a:pPr>
            <a:r>
              <a:rPr lang="en-US" sz="1600">
                <a:solidFill>
                  <a:srgbClr val="282828"/>
                </a:solidFill>
                <a:latin typeface="Arial" panose="020B0604020202020204" pitchFamily="34" charset="0"/>
                <a:ea typeface="ＭＳ Ｐゴシック" charset="0"/>
                <a:cs typeface="Arial" panose="020B0604020202020204" pitchFamily="34" charset="0"/>
              </a:rPr>
              <a:t>5G</a:t>
            </a:r>
          </a:p>
        </p:txBody>
      </p:sp>
      <p:cxnSp>
        <p:nvCxnSpPr>
          <p:cNvPr id="401" name="Straight Connector 400">
            <a:extLst>
              <a:ext uri="{FF2B5EF4-FFF2-40B4-BE49-F238E27FC236}">
                <a16:creationId xmlns:a16="http://schemas.microsoft.com/office/drawing/2014/main" id="{A41D721E-0E4B-9011-7F81-03D977808F29}"/>
              </a:ext>
            </a:extLst>
          </p:cNvPr>
          <p:cNvCxnSpPr>
            <a:cxnSpLocks/>
          </p:cNvCxnSpPr>
          <p:nvPr/>
        </p:nvCxnSpPr>
        <p:spPr>
          <a:xfrm flipH="1">
            <a:off x="10670163" y="3458259"/>
            <a:ext cx="0" cy="396331"/>
          </a:xfrm>
          <a:prstGeom prst="line">
            <a:avLst/>
          </a:prstGeom>
          <a:noFill/>
          <a:ln w="9525" cap="flat" cmpd="sng" algn="ctr">
            <a:solidFill>
              <a:srgbClr val="00BCEB">
                <a:shade val="95000"/>
                <a:satMod val="105000"/>
              </a:srgbClr>
            </a:solidFill>
            <a:prstDash val="sysDash"/>
          </a:ln>
          <a:effectLst/>
        </p:spPr>
      </p:cxnSp>
      <p:pic>
        <p:nvPicPr>
          <p:cNvPr id="406" name="Picture 405">
            <a:extLst>
              <a:ext uri="{FF2B5EF4-FFF2-40B4-BE49-F238E27FC236}">
                <a16:creationId xmlns:a16="http://schemas.microsoft.com/office/drawing/2014/main" id="{715EC3C8-CD1A-2346-742D-172DE0041708}"/>
              </a:ext>
            </a:extLst>
          </p:cNvPr>
          <p:cNvPicPr>
            <a:picLocks noChangeAspect="1"/>
          </p:cNvPicPr>
          <p:nvPr/>
        </p:nvPicPr>
        <p:blipFill>
          <a:blip r:embed="rId10"/>
          <a:stretch>
            <a:fillRect/>
          </a:stretch>
        </p:blipFill>
        <p:spPr>
          <a:xfrm>
            <a:off x="10575920" y="3048553"/>
            <a:ext cx="188490" cy="462890"/>
          </a:xfrm>
          <a:prstGeom prst="rect">
            <a:avLst/>
          </a:prstGeom>
        </p:spPr>
      </p:pic>
      <p:grpSp>
        <p:nvGrpSpPr>
          <p:cNvPr id="407" name="Group 27">
            <a:extLst>
              <a:ext uri="{FF2B5EF4-FFF2-40B4-BE49-F238E27FC236}">
                <a16:creationId xmlns:a16="http://schemas.microsoft.com/office/drawing/2014/main" id="{3C10F96D-A2B8-A03F-8FAE-C98CCA20F20C}"/>
              </a:ext>
            </a:extLst>
          </p:cNvPr>
          <p:cNvGrpSpPr>
            <a:grpSpLocks noChangeAspect="1"/>
          </p:cNvGrpSpPr>
          <p:nvPr/>
        </p:nvGrpSpPr>
        <p:grpSpPr bwMode="auto">
          <a:xfrm>
            <a:off x="9531043" y="5776084"/>
            <a:ext cx="180681" cy="281856"/>
            <a:chOff x="1762" y="1325"/>
            <a:chExt cx="300" cy="456"/>
          </a:xfrm>
        </p:grpSpPr>
        <p:sp>
          <p:nvSpPr>
            <p:cNvPr id="637" name="Freeform 28">
              <a:extLst>
                <a:ext uri="{FF2B5EF4-FFF2-40B4-BE49-F238E27FC236}">
                  <a16:creationId xmlns:a16="http://schemas.microsoft.com/office/drawing/2014/main" id="{89D4B48E-DB7B-D359-A57A-C8670AC82B0E}"/>
                </a:ext>
              </a:extLst>
            </p:cNvPr>
            <p:cNvSpPr>
              <a:spLocks/>
            </p:cNvSpPr>
            <p:nvPr/>
          </p:nvSpPr>
          <p:spPr bwMode="auto">
            <a:xfrm>
              <a:off x="1762" y="1547"/>
              <a:ext cx="300" cy="234"/>
            </a:xfrm>
            <a:custGeom>
              <a:avLst/>
              <a:gdLst>
                <a:gd name="T0" fmla="*/ 1727 w 2317"/>
                <a:gd name="T1" fmla="*/ 0 h 1847"/>
                <a:gd name="T2" fmla="*/ 590 w 2317"/>
                <a:gd name="T3" fmla="*/ 0 h 1847"/>
                <a:gd name="T4" fmla="*/ 0 w 2317"/>
                <a:gd name="T5" fmla="*/ 590 h 1847"/>
                <a:gd name="T6" fmla="*/ 0 w 2317"/>
                <a:gd name="T7" fmla="*/ 1847 h 1847"/>
                <a:gd name="T8" fmla="*/ 2317 w 2317"/>
                <a:gd name="T9" fmla="*/ 1847 h 1847"/>
                <a:gd name="T10" fmla="*/ 2317 w 2317"/>
                <a:gd name="T11" fmla="*/ 590 h 1847"/>
                <a:gd name="T12" fmla="*/ 1727 w 2317"/>
                <a:gd name="T13" fmla="*/ 0 h 1847"/>
              </a:gdLst>
              <a:ahLst/>
              <a:cxnLst>
                <a:cxn ang="0">
                  <a:pos x="T0" y="T1"/>
                </a:cxn>
                <a:cxn ang="0">
                  <a:pos x="T2" y="T3"/>
                </a:cxn>
                <a:cxn ang="0">
                  <a:pos x="T4" y="T5"/>
                </a:cxn>
                <a:cxn ang="0">
                  <a:pos x="T6" y="T7"/>
                </a:cxn>
                <a:cxn ang="0">
                  <a:pos x="T8" y="T9"/>
                </a:cxn>
                <a:cxn ang="0">
                  <a:pos x="T10" y="T11"/>
                </a:cxn>
                <a:cxn ang="0">
                  <a:pos x="T12" y="T13"/>
                </a:cxn>
              </a:cxnLst>
              <a:rect l="0" t="0" r="r" b="b"/>
              <a:pathLst>
                <a:path w="2317" h="1847">
                  <a:moveTo>
                    <a:pt x="1727" y="0"/>
                  </a:moveTo>
                  <a:cubicBezTo>
                    <a:pt x="590" y="0"/>
                    <a:pt x="590" y="0"/>
                    <a:pt x="590" y="0"/>
                  </a:cubicBezTo>
                  <a:cubicBezTo>
                    <a:pt x="265" y="0"/>
                    <a:pt x="0" y="265"/>
                    <a:pt x="0" y="590"/>
                  </a:cubicBezTo>
                  <a:cubicBezTo>
                    <a:pt x="0" y="1847"/>
                    <a:pt x="0" y="1847"/>
                    <a:pt x="0" y="1847"/>
                  </a:cubicBezTo>
                  <a:cubicBezTo>
                    <a:pt x="465" y="1847"/>
                    <a:pt x="1941" y="1847"/>
                    <a:pt x="2317" y="1847"/>
                  </a:cubicBezTo>
                  <a:cubicBezTo>
                    <a:pt x="2317" y="590"/>
                    <a:pt x="2317" y="590"/>
                    <a:pt x="2317" y="590"/>
                  </a:cubicBezTo>
                  <a:cubicBezTo>
                    <a:pt x="2317" y="265"/>
                    <a:pt x="2051" y="0"/>
                    <a:pt x="1727"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38" name="Oval 29">
              <a:extLst>
                <a:ext uri="{FF2B5EF4-FFF2-40B4-BE49-F238E27FC236}">
                  <a16:creationId xmlns:a16="http://schemas.microsoft.com/office/drawing/2014/main" id="{943EEA59-5240-740F-6180-34EE387BBC56}"/>
                </a:ext>
              </a:extLst>
            </p:cNvPr>
            <p:cNvSpPr>
              <a:spLocks noChangeArrowheads="1"/>
            </p:cNvSpPr>
            <p:nvPr/>
          </p:nvSpPr>
          <p:spPr bwMode="auto">
            <a:xfrm>
              <a:off x="1822" y="1325"/>
              <a:ext cx="180" cy="176"/>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605" name="Group 604">
            <a:extLst>
              <a:ext uri="{FF2B5EF4-FFF2-40B4-BE49-F238E27FC236}">
                <a16:creationId xmlns:a16="http://schemas.microsoft.com/office/drawing/2014/main" id="{E2A2573D-EB3C-EBCE-7798-A35A9AAA444B}"/>
              </a:ext>
            </a:extLst>
          </p:cNvPr>
          <p:cNvGrpSpPr/>
          <p:nvPr/>
        </p:nvGrpSpPr>
        <p:grpSpPr>
          <a:xfrm>
            <a:off x="11000176" y="4998269"/>
            <a:ext cx="188974" cy="418937"/>
            <a:chOff x="5431994" y="509083"/>
            <a:chExt cx="431623" cy="932349"/>
          </a:xfrm>
        </p:grpSpPr>
        <p:sp>
          <p:nvSpPr>
            <p:cNvPr id="612" name="Freeform 6">
              <a:extLst>
                <a:ext uri="{FF2B5EF4-FFF2-40B4-BE49-F238E27FC236}">
                  <a16:creationId xmlns:a16="http://schemas.microsoft.com/office/drawing/2014/main" id="{255978F2-05E4-D092-78D9-15D4068E445F}"/>
                </a:ext>
              </a:extLst>
            </p:cNvPr>
            <p:cNvSpPr>
              <a:spLocks/>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1E4471"/>
            </a:solidFill>
            <a:ln>
              <a:noFill/>
            </a:ln>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613" name="Group 20">
              <a:extLst>
                <a:ext uri="{FF2B5EF4-FFF2-40B4-BE49-F238E27FC236}">
                  <a16:creationId xmlns:a16="http://schemas.microsoft.com/office/drawing/2014/main" id="{9D8DD248-A9A4-183A-C6B4-D8F1DC8BC9AB}"/>
                </a:ext>
              </a:extLst>
            </p:cNvPr>
            <p:cNvGrpSpPr>
              <a:grpSpLocks noChangeAspect="1"/>
            </p:cNvGrpSpPr>
            <p:nvPr/>
          </p:nvGrpSpPr>
          <p:grpSpPr bwMode="auto">
            <a:xfrm>
              <a:off x="5434991" y="509083"/>
              <a:ext cx="428625" cy="668338"/>
              <a:chOff x="2674" y="1089"/>
              <a:chExt cx="270" cy="421"/>
            </a:xfrm>
          </p:grpSpPr>
          <p:sp>
            <p:nvSpPr>
              <p:cNvPr id="614" name="Freeform 22">
                <a:extLst>
                  <a:ext uri="{FF2B5EF4-FFF2-40B4-BE49-F238E27FC236}">
                    <a16:creationId xmlns:a16="http://schemas.microsoft.com/office/drawing/2014/main" id="{29102D45-83A4-3760-6006-28C599103B76}"/>
                  </a:ext>
                </a:extLst>
              </p:cNvPr>
              <p:cNvSpPr>
                <a:spLocks/>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baseline="-25000">
                  <a:solidFill>
                    <a:srgbClr val="282828"/>
                  </a:solidFill>
                  <a:latin typeface="Arial" panose="020B0604020202020204" pitchFamily="34" charset="0"/>
                  <a:ea typeface="ＭＳ Ｐゴシック" charset="0"/>
                  <a:cs typeface="Arial" panose="020B0604020202020204" pitchFamily="34" charset="0"/>
                </a:endParaRPr>
              </a:p>
            </p:txBody>
          </p:sp>
          <p:sp>
            <p:nvSpPr>
              <p:cNvPr id="616" name="Freeform 26">
                <a:extLst>
                  <a:ext uri="{FF2B5EF4-FFF2-40B4-BE49-F238E27FC236}">
                    <a16:creationId xmlns:a16="http://schemas.microsoft.com/office/drawing/2014/main" id="{8279C9E3-5F74-89A0-3AA9-54B1D2A52E9A}"/>
                  </a:ext>
                </a:extLst>
              </p:cNvPr>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baseline="-25000">
                  <a:solidFill>
                    <a:srgbClr val="282828"/>
                  </a:solidFill>
                  <a:latin typeface="Arial" panose="020B0604020202020204" pitchFamily="34" charset="0"/>
                  <a:ea typeface="ＭＳ Ｐゴシック" charset="0"/>
                  <a:cs typeface="Arial" panose="020B0604020202020204" pitchFamily="34" charset="0"/>
                </a:endParaRPr>
              </a:p>
            </p:txBody>
          </p:sp>
          <p:sp>
            <p:nvSpPr>
              <p:cNvPr id="617" name="Freeform 27">
                <a:extLst>
                  <a:ext uri="{FF2B5EF4-FFF2-40B4-BE49-F238E27FC236}">
                    <a16:creationId xmlns:a16="http://schemas.microsoft.com/office/drawing/2014/main" id="{F0B00AF1-AC69-2D1B-7E20-A69F96AF7164}"/>
                  </a:ext>
                </a:extLst>
              </p:cNvPr>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rgbClr val="1E4471"/>
              </a:solidFill>
              <a:ln w="9525">
                <a:noFill/>
                <a:round/>
                <a:headEnd/>
                <a:tailEnd/>
              </a:ln>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baseline="-25000">
                  <a:solidFill>
                    <a:srgbClr val="282828"/>
                  </a:solidFill>
                  <a:latin typeface="Arial" panose="020B0604020202020204" pitchFamily="34" charset="0"/>
                  <a:ea typeface="ＭＳ Ｐゴシック" charset="0"/>
                  <a:cs typeface="Arial" panose="020B0604020202020204" pitchFamily="34" charset="0"/>
                </a:endParaRPr>
              </a:p>
            </p:txBody>
          </p:sp>
        </p:grpSp>
      </p:grpSp>
      <p:grpSp>
        <p:nvGrpSpPr>
          <p:cNvPr id="606" name="Group 4">
            <a:extLst>
              <a:ext uri="{FF2B5EF4-FFF2-40B4-BE49-F238E27FC236}">
                <a16:creationId xmlns:a16="http://schemas.microsoft.com/office/drawing/2014/main" id="{A774C880-2A66-A253-55E3-685536DC0AF1}"/>
              </a:ext>
            </a:extLst>
          </p:cNvPr>
          <p:cNvGrpSpPr>
            <a:grpSpLocks noChangeAspect="1"/>
          </p:cNvGrpSpPr>
          <p:nvPr/>
        </p:nvGrpSpPr>
        <p:grpSpPr bwMode="auto">
          <a:xfrm>
            <a:off x="10768895" y="4809238"/>
            <a:ext cx="200543" cy="441037"/>
            <a:chOff x="598" y="1936"/>
            <a:chExt cx="287" cy="615"/>
          </a:xfrm>
          <a:solidFill>
            <a:srgbClr val="00BCEB"/>
          </a:solidFill>
        </p:grpSpPr>
        <p:sp>
          <p:nvSpPr>
            <p:cNvPr id="610" name="Freeform 6">
              <a:extLst>
                <a:ext uri="{FF2B5EF4-FFF2-40B4-BE49-F238E27FC236}">
                  <a16:creationId xmlns:a16="http://schemas.microsoft.com/office/drawing/2014/main" id="{BEE51F98-0903-ECC9-0121-5A8898E22FE2}"/>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11" name="Freeform 7">
              <a:extLst>
                <a:ext uri="{FF2B5EF4-FFF2-40B4-BE49-F238E27FC236}">
                  <a16:creationId xmlns:a16="http://schemas.microsoft.com/office/drawing/2014/main" id="{A62F394A-62E4-FE6F-F496-412F6A7BBCC4}"/>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607" name="Group 4">
            <a:extLst>
              <a:ext uri="{FF2B5EF4-FFF2-40B4-BE49-F238E27FC236}">
                <a16:creationId xmlns:a16="http://schemas.microsoft.com/office/drawing/2014/main" id="{37ED4882-62F3-53FC-30A9-810FC5F074C5}"/>
              </a:ext>
            </a:extLst>
          </p:cNvPr>
          <p:cNvGrpSpPr>
            <a:grpSpLocks noChangeAspect="1"/>
          </p:cNvGrpSpPr>
          <p:nvPr/>
        </p:nvGrpSpPr>
        <p:grpSpPr bwMode="auto">
          <a:xfrm>
            <a:off x="10558330" y="4998269"/>
            <a:ext cx="200543" cy="441037"/>
            <a:chOff x="598" y="1936"/>
            <a:chExt cx="287" cy="615"/>
          </a:xfrm>
          <a:solidFill>
            <a:srgbClr val="00BCEB"/>
          </a:solidFill>
        </p:grpSpPr>
        <p:sp>
          <p:nvSpPr>
            <p:cNvPr id="608" name="Freeform 6">
              <a:extLst>
                <a:ext uri="{FF2B5EF4-FFF2-40B4-BE49-F238E27FC236}">
                  <a16:creationId xmlns:a16="http://schemas.microsoft.com/office/drawing/2014/main" id="{E9211022-91D6-3CD2-ED09-7C19FC605128}"/>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09" name="Freeform 7">
              <a:extLst>
                <a:ext uri="{FF2B5EF4-FFF2-40B4-BE49-F238E27FC236}">
                  <a16:creationId xmlns:a16="http://schemas.microsoft.com/office/drawing/2014/main" id="{4157DC2C-1D31-2629-DB76-D2B600AB0C04}"/>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413" name="Straight Connector 412">
            <a:extLst>
              <a:ext uri="{FF2B5EF4-FFF2-40B4-BE49-F238E27FC236}">
                <a16:creationId xmlns:a16="http://schemas.microsoft.com/office/drawing/2014/main" id="{C5627668-94DB-F433-4910-BCDE5AC69DE4}"/>
              </a:ext>
            </a:extLst>
          </p:cNvPr>
          <p:cNvCxnSpPr>
            <a:cxnSpLocks/>
          </p:cNvCxnSpPr>
          <p:nvPr/>
        </p:nvCxnSpPr>
        <p:spPr>
          <a:xfrm>
            <a:off x="7003446" y="3824658"/>
            <a:ext cx="0" cy="760568"/>
          </a:xfrm>
          <a:prstGeom prst="line">
            <a:avLst/>
          </a:prstGeom>
          <a:noFill/>
          <a:ln w="12700" cap="flat" cmpd="sng" algn="ctr">
            <a:solidFill>
              <a:srgbClr val="282828">
                <a:lumMod val="50000"/>
                <a:lumOff val="50000"/>
              </a:srgbClr>
            </a:solidFill>
            <a:prstDash val="solid"/>
          </a:ln>
          <a:effectLst/>
        </p:spPr>
      </p:cxnSp>
      <p:cxnSp>
        <p:nvCxnSpPr>
          <p:cNvPr id="421" name="Straight Connector 420">
            <a:extLst>
              <a:ext uri="{FF2B5EF4-FFF2-40B4-BE49-F238E27FC236}">
                <a16:creationId xmlns:a16="http://schemas.microsoft.com/office/drawing/2014/main" id="{575B3976-9A3C-EC31-EFE8-AC384708F30A}"/>
              </a:ext>
            </a:extLst>
          </p:cNvPr>
          <p:cNvCxnSpPr>
            <a:cxnSpLocks/>
            <a:stCxn id="527" idx="2"/>
            <a:endCxn id="551" idx="0"/>
          </p:cNvCxnSpPr>
          <p:nvPr/>
        </p:nvCxnSpPr>
        <p:spPr>
          <a:xfrm flipH="1">
            <a:off x="5739389" y="3358225"/>
            <a:ext cx="164175" cy="569476"/>
          </a:xfrm>
          <a:prstGeom prst="line">
            <a:avLst/>
          </a:prstGeom>
          <a:noFill/>
          <a:ln w="12700" cap="flat" cmpd="sng" algn="ctr">
            <a:solidFill>
              <a:srgbClr val="282828">
                <a:lumMod val="50000"/>
                <a:lumOff val="50000"/>
              </a:srgbClr>
            </a:solidFill>
            <a:prstDash val="solid"/>
          </a:ln>
          <a:effectLst/>
        </p:spPr>
      </p:cxnSp>
      <p:cxnSp>
        <p:nvCxnSpPr>
          <p:cNvPr id="423" name="Straight Connector 422">
            <a:extLst>
              <a:ext uri="{FF2B5EF4-FFF2-40B4-BE49-F238E27FC236}">
                <a16:creationId xmlns:a16="http://schemas.microsoft.com/office/drawing/2014/main" id="{79E34EFF-681B-0A20-E7F1-4476C14A8D83}"/>
              </a:ext>
            </a:extLst>
          </p:cNvPr>
          <p:cNvCxnSpPr>
            <a:cxnSpLocks/>
            <a:stCxn id="432" idx="2"/>
            <a:endCxn id="527" idx="6"/>
          </p:cNvCxnSpPr>
          <p:nvPr/>
        </p:nvCxnSpPr>
        <p:spPr>
          <a:xfrm flipH="1">
            <a:off x="6225034" y="2838045"/>
            <a:ext cx="251299" cy="228669"/>
          </a:xfrm>
          <a:prstGeom prst="line">
            <a:avLst/>
          </a:prstGeom>
          <a:noFill/>
          <a:ln w="12700" cap="flat" cmpd="sng" algn="ctr">
            <a:solidFill>
              <a:srgbClr val="282828">
                <a:lumMod val="50000"/>
                <a:lumOff val="50000"/>
              </a:srgbClr>
            </a:solidFill>
            <a:prstDash val="solid"/>
          </a:ln>
          <a:effectLst/>
        </p:spPr>
      </p:cxnSp>
      <p:cxnSp>
        <p:nvCxnSpPr>
          <p:cNvPr id="424" name="Straight Connector 423">
            <a:extLst>
              <a:ext uri="{FF2B5EF4-FFF2-40B4-BE49-F238E27FC236}">
                <a16:creationId xmlns:a16="http://schemas.microsoft.com/office/drawing/2014/main" id="{0E0E9C9B-B6F7-03B3-A9FB-239476AABC7A}"/>
              </a:ext>
            </a:extLst>
          </p:cNvPr>
          <p:cNvCxnSpPr>
            <a:cxnSpLocks/>
            <a:stCxn id="527" idx="8"/>
          </p:cNvCxnSpPr>
          <p:nvPr/>
        </p:nvCxnSpPr>
        <p:spPr>
          <a:xfrm>
            <a:off x="6239098" y="3342369"/>
            <a:ext cx="1081" cy="498982"/>
          </a:xfrm>
          <a:prstGeom prst="line">
            <a:avLst/>
          </a:prstGeom>
          <a:noFill/>
          <a:ln w="12700" cap="flat" cmpd="sng" algn="ctr">
            <a:solidFill>
              <a:srgbClr val="282828">
                <a:lumMod val="50000"/>
                <a:lumOff val="50000"/>
              </a:srgbClr>
            </a:solidFill>
            <a:prstDash val="solid"/>
          </a:ln>
          <a:effectLst/>
        </p:spPr>
      </p:cxnSp>
      <p:cxnSp>
        <p:nvCxnSpPr>
          <p:cNvPr id="425" name="Straight Connector 424">
            <a:extLst>
              <a:ext uri="{FF2B5EF4-FFF2-40B4-BE49-F238E27FC236}">
                <a16:creationId xmlns:a16="http://schemas.microsoft.com/office/drawing/2014/main" id="{FA03890A-354D-7C72-40C0-DAE6EDF5A776}"/>
              </a:ext>
            </a:extLst>
          </p:cNvPr>
          <p:cNvCxnSpPr>
            <a:cxnSpLocks/>
          </p:cNvCxnSpPr>
          <p:nvPr/>
        </p:nvCxnSpPr>
        <p:spPr>
          <a:xfrm>
            <a:off x="5750780" y="4026146"/>
            <a:ext cx="0" cy="1321901"/>
          </a:xfrm>
          <a:prstGeom prst="line">
            <a:avLst/>
          </a:prstGeom>
          <a:noFill/>
          <a:ln w="12700" cap="flat" cmpd="sng" algn="ctr">
            <a:solidFill>
              <a:srgbClr val="282828">
                <a:lumMod val="50000"/>
                <a:lumOff val="50000"/>
              </a:srgbClr>
            </a:solidFill>
            <a:prstDash val="solid"/>
          </a:ln>
          <a:effectLst/>
        </p:spPr>
      </p:cxnSp>
      <p:cxnSp>
        <p:nvCxnSpPr>
          <p:cNvPr id="426" name="Straight Connector 425">
            <a:extLst>
              <a:ext uri="{FF2B5EF4-FFF2-40B4-BE49-F238E27FC236}">
                <a16:creationId xmlns:a16="http://schemas.microsoft.com/office/drawing/2014/main" id="{FB7D2775-101C-8348-AB70-7CD72EE8EE13}"/>
              </a:ext>
            </a:extLst>
          </p:cNvPr>
          <p:cNvCxnSpPr>
            <a:cxnSpLocks/>
          </p:cNvCxnSpPr>
          <p:nvPr/>
        </p:nvCxnSpPr>
        <p:spPr>
          <a:xfrm flipH="1">
            <a:off x="6224287" y="4026146"/>
            <a:ext cx="0" cy="562969"/>
          </a:xfrm>
          <a:prstGeom prst="line">
            <a:avLst/>
          </a:prstGeom>
          <a:noFill/>
          <a:ln w="12700" cap="flat" cmpd="sng" algn="ctr">
            <a:solidFill>
              <a:srgbClr val="282828">
                <a:lumMod val="50000"/>
                <a:lumOff val="50000"/>
              </a:srgbClr>
            </a:solidFill>
            <a:prstDash val="solid"/>
          </a:ln>
          <a:effectLst/>
        </p:spPr>
      </p:cxnSp>
      <p:grpSp>
        <p:nvGrpSpPr>
          <p:cNvPr id="427" name="Group 426">
            <a:extLst>
              <a:ext uri="{FF2B5EF4-FFF2-40B4-BE49-F238E27FC236}">
                <a16:creationId xmlns:a16="http://schemas.microsoft.com/office/drawing/2014/main" id="{CA1B2D80-3B07-C74B-10D0-6B62A9258EF9}"/>
              </a:ext>
            </a:extLst>
          </p:cNvPr>
          <p:cNvGrpSpPr>
            <a:grpSpLocks noChangeAspect="1"/>
          </p:cNvGrpSpPr>
          <p:nvPr/>
        </p:nvGrpSpPr>
        <p:grpSpPr>
          <a:xfrm>
            <a:off x="6058830" y="3823678"/>
            <a:ext cx="348594" cy="291511"/>
            <a:chOff x="2659064" y="3506788"/>
            <a:chExt cx="339725" cy="236538"/>
          </a:xfrm>
        </p:grpSpPr>
        <p:sp>
          <p:nvSpPr>
            <p:cNvPr id="557" name="Freeform 70">
              <a:extLst>
                <a:ext uri="{FF2B5EF4-FFF2-40B4-BE49-F238E27FC236}">
                  <a16:creationId xmlns:a16="http://schemas.microsoft.com/office/drawing/2014/main" id="{A1D6E965-CD2F-D4DC-59C5-C545A6077DC8}"/>
                </a:ext>
              </a:extLst>
            </p:cNvPr>
            <p:cNvSpPr>
              <a:spLocks/>
            </p:cNvSpPr>
            <p:nvPr/>
          </p:nvSpPr>
          <p:spPr bwMode="auto">
            <a:xfrm>
              <a:off x="2659064" y="3506788"/>
              <a:ext cx="339725" cy="236538"/>
            </a:xfrm>
            <a:custGeom>
              <a:avLst/>
              <a:gdLst>
                <a:gd name="T0" fmla="*/ 333 w 347"/>
                <a:gd name="T1" fmla="*/ 239 h 239"/>
                <a:gd name="T2" fmla="*/ 333 w 347"/>
                <a:gd name="T3" fmla="*/ 239 h 239"/>
                <a:gd name="T4" fmla="*/ 13 w 347"/>
                <a:gd name="T5" fmla="*/ 239 h 239"/>
                <a:gd name="T6" fmla="*/ 0 w 347"/>
                <a:gd name="T7" fmla="*/ 226 h 239"/>
                <a:gd name="T8" fmla="*/ 0 w 347"/>
                <a:gd name="T9" fmla="*/ 12 h 239"/>
                <a:gd name="T10" fmla="*/ 13 w 347"/>
                <a:gd name="T11" fmla="*/ 0 h 239"/>
                <a:gd name="T12" fmla="*/ 333 w 347"/>
                <a:gd name="T13" fmla="*/ 0 h 239"/>
                <a:gd name="T14" fmla="*/ 347 w 347"/>
                <a:gd name="T15" fmla="*/ 12 h 239"/>
                <a:gd name="T16" fmla="*/ 347 w 347"/>
                <a:gd name="T17" fmla="*/ 226 h 239"/>
                <a:gd name="T18" fmla="*/ 333 w 347"/>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239">
                  <a:moveTo>
                    <a:pt x="333" y="239"/>
                  </a:moveTo>
                  <a:lnTo>
                    <a:pt x="333" y="239"/>
                  </a:lnTo>
                  <a:lnTo>
                    <a:pt x="13" y="239"/>
                  </a:lnTo>
                  <a:cubicBezTo>
                    <a:pt x="6" y="239"/>
                    <a:pt x="0" y="233"/>
                    <a:pt x="0" y="226"/>
                  </a:cubicBezTo>
                  <a:lnTo>
                    <a:pt x="0" y="12"/>
                  </a:lnTo>
                  <a:cubicBezTo>
                    <a:pt x="0" y="5"/>
                    <a:pt x="6" y="0"/>
                    <a:pt x="13" y="0"/>
                  </a:cubicBezTo>
                  <a:lnTo>
                    <a:pt x="333" y="0"/>
                  </a:lnTo>
                  <a:cubicBezTo>
                    <a:pt x="341" y="0"/>
                    <a:pt x="347" y="5"/>
                    <a:pt x="347" y="12"/>
                  </a:cubicBezTo>
                  <a:lnTo>
                    <a:pt x="347" y="226"/>
                  </a:lnTo>
                  <a:cubicBezTo>
                    <a:pt x="347" y="233"/>
                    <a:pt x="341" y="239"/>
                    <a:pt x="333" y="239"/>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8" name="Freeform 71">
              <a:extLst>
                <a:ext uri="{FF2B5EF4-FFF2-40B4-BE49-F238E27FC236}">
                  <a16:creationId xmlns:a16="http://schemas.microsoft.com/office/drawing/2014/main" id="{A03F5DDC-F795-9493-EBA6-07F6300BEA5E}"/>
                </a:ext>
              </a:extLst>
            </p:cNvPr>
            <p:cNvSpPr>
              <a:spLocks/>
            </p:cNvSpPr>
            <p:nvPr/>
          </p:nvSpPr>
          <p:spPr bwMode="auto">
            <a:xfrm>
              <a:off x="2722564" y="3690938"/>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9" name="Freeform 72">
              <a:extLst>
                <a:ext uri="{FF2B5EF4-FFF2-40B4-BE49-F238E27FC236}">
                  <a16:creationId xmlns:a16="http://schemas.microsoft.com/office/drawing/2014/main" id="{73F38F53-D43C-98F4-E94D-D4AAB73B4510}"/>
                </a:ext>
              </a:extLst>
            </p:cNvPr>
            <p:cNvSpPr>
              <a:spLocks/>
            </p:cNvSpPr>
            <p:nvPr/>
          </p:nvSpPr>
          <p:spPr bwMode="auto">
            <a:xfrm>
              <a:off x="2686051" y="3663950"/>
              <a:ext cx="44450" cy="52388"/>
            </a:xfrm>
            <a:custGeom>
              <a:avLst/>
              <a:gdLst>
                <a:gd name="T0" fmla="*/ 46 w 46"/>
                <a:gd name="T1" fmla="*/ 0 h 53"/>
                <a:gd name="T2" fmla="*/ 46 w 46"/>
                <a:gd name="T3" fmla="*/ 0 h 53"/>
                <a:gd name="T4" fmla="*/ 0 w 46"/>
                <a:gd name="T5" fmla="*/ 27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7"/>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60" name="Freeform 73">
              <a:extLst>
                <a:ext uri="{FF2B5EF4-FFF2-40B4-BE49-F238E27FC236}">
                  <a16:creationId xmlns:a16="http://schemas.microsoft.com/office/drawing/2014/main" id="{73DE7B70-F7C4-82F6-6052-8BF93E944C82}"/>
                </a:ext>
              </a:extLst>
            </p:cNvPr>
            <p:cNvSpPr>
              <a:spLocks/>
            </p:cNvSpPr>
            <p:nvPr/>
          </p:nvSpPr>
          <p:spPr bwMode="auto">
            <a:xfrm>
              <a:off x="2722564" y="3597275"/>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61" name="Freeform 74">
              <a:extLst>
                <a:ext uri="{FF2B5EF4-FFF2-40B4-BE49-F238E27FC236}">
                  <a16:creationId xmlns:a16="http://schemas.microsoft.com/office/drawing/2014/main" id="{29712995-E68D-BEA9-1455-74135E2CEA65}"/>
                </a:ext>
              </a:extLst>
            </p:cNvPr>
            <p:cNvSpPr>
              <a:spLocks/>
            </p:cNvSpPr>
            <p:nvPr/>
          </p:nvSpPr>
          <p:spPr bwMode="auto">
            <a:xfrm>
              <a:off x="2686051" y="3571875"/>
              <a:ext cx="44450" cy="52388"/>
            </a:xfrm>
            <a:custGeom>
              <a:avLst/>
              <a:gdLst>
                <a:gd name="T0" fmla="*/ 46 w 46"/>
                <a:gd name="T1" fmla="*/ 0 h 53"/>
                <a:gd name="T2" fmla="*/ 46 w 46"/>
                <a:gd name="T3" fmla="*/ 0 h 53"/>
                <a:gd name="T4" fmla="*/ 0 w 46"/>
                <a:gd name="T5" fmla="*/ 26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6"/>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62" name="Freeform 75">
              <a:extLst>
                <a:ext uri="{FF2B5EF4-FFF2-40B4-BE49-F238E27FC236}">
                  <a16:creationId xmlns:a16="http://schemas.microsoft.com/office/drawing/2014/main" id="{6EFA5B9C-181A-0BFE-7FB5-11497D97C864}"/>
                </a:ext>
              </a:extLst>
            </p:cNvPr>
            <p:cNvSpPr>
              <a:spLocks/>
            </p:cNvSpPr>
            <p:nvPr/>
          </p:nvSpPr>
          <p:spPr bwMode="auto">
            <a:xfrm>
              <a:off x="2843214" y="3651250"/>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63" name="Freeform 76">
              <a:extLst>
                <a:ext uri="{FF2B5EF4-FFF2-40B4-BE49-F238E27FC236}">
                  <a16:creationId xmlns:a16="http://schemas.microsoft.com/office/drawing/2014/main" id="{6AB61552-FC78-BC1A-B141-4CE65C909B2F}"/>
                </a:ext>
              </a:extLst>
            </p:cNvPr>
            <p:cNvSpPr>
              <a:spLocks/>
            </p:cNvSpPr>
            <p:nvPr/>
          </p:nvSpPr>
          <p:spPr bwMode="auto">
            <a:xfrm>
              <a:off x="2927351" y="3624263"/>
              <a:ext cx="46038"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64" name="Freeform 77">
              <a:extLst>
                <a:ext uri="{FF2B5EF4-FFF2-40B4-BE49-F238E27FC236}">
                  <a16:creationId xmlns:a16="http://schemas.microsoft.com/office/drawing/2014/main" id="{A3B73A07-BF24-819A-378B-8C338304C268}"/>
                </a:ext>
              </a:extLst>
            </p:cNvPr>
            <p:cNvSpPr>
              <a:spLocks/>
            </p:cNvSpPr>
            <p:nvPr/>
          </p:nvSpPr>
          <p:spPr bwMode="auto">
            <a:xfrm>
              <a:off x="2843214" y="3559175"/>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65" name="Freeform 78">
              <a:extLst>
                <a:ext uri="{FF2B5EF4-FFF2-40B4-BE49-F238E27FC236}">
                  <a16:creationId xmlns:a16="http://schemas.microsoft.com/office/drawing/2014/main" id="{962D1178-0F55-C853-7CD7-30AF44F03202}"/>
                </a:ext>
              </a:extLst>
            </p:cNvPr>
            <p:cNvSpPr>
              <a:spLocks/>
            </p:cNvSpPr>
            <p:nvPr/>
          </p:nvSpPr>
          <p:spPr bwMode="auto">
            <a:xfrm>
              <a:off x="2927351" y="3533775"/>
              <a:ext cx="46038" cy="50800"/>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428" name="Group 427">
            <a:extLst>
              <a:ext uri="{FF2B5EF4-FFF2-40B4-BE49-F238E27FC236}">
                <a16:creationId xmlns:a16="http://schemas.microsoft.com/office/drawing/2014/main" id="{A77022A2-E5BB-1570-29EB-6EE34BCFDF03}"/>
              </a:ext>
            </a:extLst>
          </p:cNvPr>
          <p:cNvGrpSpPr>
            <a:grpSpLocks noChangeAspect="1"/>
          </p:cNvGrpSpPr>
          <p:nvPr/>
        </p:nvGrpSpPr>
        <p:grpSpPr>
          <a:xfrm>
            <a:off x="5578123" y="3816184"/>
            <a:ext cx="348594" cy="291511"/>
            <a:chOff x="2659064" y="3506788"/>
            <a:chExt cx="339725" cy="236538"/>
          </a:xfrm>
        </p:grpSpPr>
        <p:sp>
          <p:nvSpPr>
            <p:cNvPr id="548" name="Freeform 70">
              <a:extLst>
                <a:ext uri="{FF2B5EF4-FFF2-40B4-BE49-F238E27FC236}">
                  <a16:creationId xmlns:a16="http://schemas.microsoft.com/office/drawing/2014/main" id="{5F7E9EF5-F9BE-591E-5575-0CA18B76DDB4}"/>
                </a:ext>
              </a:extLst>
            </p:cNvPr>
            <p:cNvSpPr>
              <a:spLocks/>
            </p:cNvSpPr>
            <p:nvPr/>
          </p:nvSpPr>
          <p:spPr bwMode="auto">
            <a:xfrm>
              <a:off x="2659064" y="3506788"/>
              <a:ext cx="339725" cy="236538"/>
            </a:xfrm>
            <a:custGeom>
              <a:avLst/>
              <a:gdLst>
                <a:gd name="T0" fmla="*/ 333 w 347"/>
                <a:gd name="T1" fmla="*/ 239 h 239"/>
                <a:gd name="T2" fmla="*/ 333 w 347"/>
                <a:gd name="T3" fmla="*/ 239 h 239"/>
                <a:gd name="T4" fmla="*/ 13 w 347"/>
                <a:gd name="T5" fmla="*/ 239 h 239"/>
                <a:gd name="T6" fmla="*/ 0 w 347"/>
                <a:gd name="T7" fmla="*/ 226 h 239"/>
                <a:gd name="T8" fmla="*/ 0 w 347"/>
                <a:gd name="T9" fmla="*/ 12 h 239"/>
                <a:gd name="T10" fmla="*/ 13 w 347"/>
                <a:gd name="T11" fmla="*/ 0 h 239"/>
                <a:gd name="T12" fmla="*/ 333 w 347"/>
                <a:gd name="T13" fmla="*/ 0 h 239"/>
                <a:gd name="T14" fmla="*/ 347 w 347"/>
                <a:gd name="T15" fmla="*/ 12 h 239"/>
                <a:gd name="T16" fmla="*/ 347 w 347"/>
                <a:gd name="T17" fmla="*/ 226 h 239"/>
                <a:gd name="T18" fmla="*/ 333 w 347"/>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239">
                  <a:moveTo>
                    <a:pt x="333" y="239"/>
                  </a:moveTo>
                  <a:lnTo>
                    <a:pt x="333" y="239"/>
                  </a:lnTo>
                  <a:lnTo>
                    <a:pt x="13" y="239"/>
                  </a:lnTo>
                  <a:cubicBezTo>
                    <a:pt x="6" y="239"/>
                    <a:pt x="0" y="233"/>
                    <a:pt x="0" y="226"/>
                  </a:cubicBezTo>
                  <a:lnTo>
                    <a:pt x="0" y="12"/>
                  </a:lnTo>
                  <a:cubicBezTo>
                    <a:pt x="0" y="5"/>
                    <a:pt x="6" y="0"/>
                    <a:pt x="13" y="0"/>
                  </a:cubicBezTo>
                  <a:lnTo>
                    <a:pt x="333" y="0"/>
                  </a:lnTo>
                  <a:cubicBezTo>
                    <a:pt x="341" y="0"/>
                    <a:pt x="347" y="5"/>
                    <a:pt x="347" y="12"/>
                  </a:cubicBezTo>
                  <a:lnTo>
                    <a:pt x="347" y="226"/>
                  </a:lnTo>
                  <a:cubicBezTo>
                    <a:pt x="347" y="233"/>
                    <a:pt x="341" y="239"/>
                    <a:pt x="333" y="239"/>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49" name="Freeform 71">
              <a:extLst>
                <a:ext uri="{FF2B5EF4-FFF2-40B4-BE49-F238E27FC236}">
                  <a16:creationId xmlns:a16="http://schemas.microsoft.com/office/drawing/2014/main" id="{59C9B60A-0C10-CABB-EC46-A295B969B685}"/>
                </a:ext>
              </a:extLst>
            </p:cNvPr>
            <p:cNvSpPr>
              <a:spLocks/>
            </p:cNvSpPr>
            <p:nvPr/>
          </p:nvSpPr>
          <p:spPr bwMode="auto">
            <a:xfrm>
              <a:off x="2722564" y="3690938"/>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0" name="Freeform 72">
              <a:extLst>
                <a:ext uri="{FF2B5EF4-FFF2-40B4-BE49-F238E27FC236}">
                  <a16:creationId xmlns:a16="http://schemas.microsoft.com/office/drawing/2014/main" id="{177534BF-50EA-5772-E0A0-FB14231B1B91}"/>
                </a:ext>
              </a:extLst>
            </p:cNvPr>
            <p:cNvSpPr>
              <a:spLocks/>
            </p:cNvSpPr>
            <p:nvPr/>
          </p:nvSpPr>
          <p:spPr bwMode="auto">
            <a:xfrm>
              <a:off x="2686051" y="3663950"/>
              <a:ext cx="44450" cy="52388"/>
            </a:xfrm>
            <a:custGeom>
              <a:avLst/>
              <a:gdLst>
                <a:gd name="T0" fmla="*/ 46 w 46"/>
                <a:gd name="T1" fmla="*/ 0 h 53"/>
                <a:gd name="T2" fmla="*/ 46 w 46"/>
                <a:gd name="T3" fmla="*/ 0 h 53"/>
                <a:gd name="T4" fmla="*/ 0 w 46"/>
                <a:gd name="T5" fmla="*/ 27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7"/>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1" name="Freeform 73">
              <a:extLst>
                <a:ext uri="{FF2B5EF4-FFF2-40B4-BE49-F238E27FC236}">
                  <a16:creationId xmlns:a16="http://schemas.microsoft.com/office/drawing/2014/main" id="{1996A351-DAFC-D5CE-1ACA-C582251CEDDD}"/>
                </a:ext>
              </a:extLst>
            </p:cNvPr>
            <p:cNvSpPr>
              <a:spLocks/>
            </p:cNvSpPr>
            <p:nvPr/>
          </p:nvSpPr>
          <p:spPr bwMode="auto">
            <a:xfrm>
              <a:off x="2722564" y="3597275"/>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2" name="Freeform 74">
              <a:extLst>
                <a:ext uri="{FF2B5EF4-FFF2-40B4-BE49-F238E27FC236}">
                  <a16:creationId xmlns:a16="http://schemas.microsoft.com/office/drawing/2014/main" id="{39E9D465-5D07-66C7-52D3-6D65AD125C4A}"/>
                </a:ext>
              </a:extLst>
            </p:cNvPr>
            <p:cNvSpPr>
              <a:spLocks/>
            </p:cNvSpPr>
            <p:nvPr/>
          </p:nvSpPr>
          <p:spPr bwMode="auto">
            <a:xfrm>
              <a:off x="2686051" y="3571875"/>
              <a:ext cx="44450" cy="52388"/>
            </a:xfrm>
            <a:custGeom>
              <a:avLst/>
              <a:gdLst>
                <a:gd name="T0" fmla="*/ 46 w 46"/>
                <a:gd name="T1" fmla="*/ 0 h 53"/>
                <a:gd name="T2" fmla="*/ 46 w 46"/>
                <a:gd name="T3" fmla="*/ 0 h 53"/>
                <a:gd name="T4" fmla="*/ 0 w 46"/>
                <a:gd name="T5" fmla="*/ 26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6"/>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3" name="Freeform 75">
              <a:extLst>
                <a:ext uri="{FF2B5EF4-FFF2-40B4-BE49-F238E27FC236}">
                  <a16:creationId xmlns:a16="http://schemas.microsoft.com/office/drawing/2014/main" id="{8FDDCF11-9E5B-9CBC-66BB-C27D708AD85D}"/>
                </a:ext>
              </a:extLst>
            </p:cNvPr>
            <p:cNvSpPr>
              <a:spLocks/>
            </p:cNvSpPr>
            <p:nvPr/>
          </p:nvSpPr>
          <p:spPr bwMode="auto">
            <a:xfrm>
              <a:off x="2843214" y="3651250"/>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4" name="Freeform 76">
              <a:extLst>
                <a:ext uri="{FF2B5EF4-FFF2-40B4-BE49-F238E27FC236}">
                  <a16:creationId xmlns:a16="http://schemas.microsoft.com/office/drawing/2014/main" id="{67739865-07B6-5B07-AC8F-1A75BA7F87C7}"/>
                </a:ext>
              </a:extLst>
            </p:cNvPr>
            <p:cNvSpPr>
              <a:spLocks/>
            </p:cNvSpPr>
            <p:nvPr/>
          </p:nvSpPr>
          <p:spPr bwMode="auto">
            <a:xfrm>
              <a:off x="2927351" y="3624263"/>
              <a:ext cx="46038"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5" name="Freeform 77">
              <a:extLst>
                <a:ext uri="{FF2B5EF4-FFF2-40B4-BE49-F238E27FC236}">
                  <a16:creationId xmlns:a16="http://schemas.microsoft.com/office/drawing/2014/main" id="{D5216883-1B81-BC88-9F1C-50B5892F001B}"/>
                </a:ext>
              </a:extLst>
            </p:cNvPr>
            <p:cNvSpPr>
              <a:spLocks/>
            </p:cNvSpPr>
            <p:nvPr/>
          </p:nvSpPr>
          <p:spPr bwMode="auto">
            <a:xfrm>
              <a:off x="2843214" y="3559175"/>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56" name="Freeform 78">
              <a:extLst>
                <a:ext uri="{FF2B5EF4-FFF2-40B4-BE49-F238E27FC236}">
                  <a16:creationId xmlns:a16="http://schemas.microsoft.com/office/drawing/2014/main" id="{CDA220B7-B1A0-E1C7-55CD-11BC9F5CC1AD}"/>
                </a:ext>
              </a:extLst>
            </p:cNvPr>
            <p:cNvSpPr>
              <a:spLocks/>
            </p:cNvSpPr>
            <p:nvPr/>
          </p:nvSpPr>
          <p:spPr bwMode="auto">
            <a:xfrm>
              <a:off x="2927351" y="3533775"/>
              <a:ext cx="46038" cy="50800"/>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431" name="Group 430">
            <a:extLst>
              <a:ext uri="{FF2B5EF4-FFF2-40B4-BE49-F238E27FC236}">
                <a16:creationId xmlns:a16="http://schemas.microsoft.com/office/drawing/2014/main" id="{3AE20F06-5E9C-BB0B-C56F-A4EF1E2B21BE}"/>
              </a:ext>
            </a:extLst>
          </p:cNvPr>
          <p:cNvGrpSpPr>
            <a:grpSpLocks noChangeAspect="1"/>
          </p:cNvGrpSpPr>
          <p:nvPr/>
        </p:nvGrpSpPr>
        <p:grpSpPr>
          <a:xfrm>
            <a:off x="5890504" y="3066714"/>
            <a:ext cx="348594" cy="291511"/>
            <a:chOff x="2659064" y="3506788"/>
            <a:chExt cx="339725" cy="236538"/>
          </a:xfrm>
        </p:grpSpPr>
        <p:sp>
          <p:nvSpPr>
            <p:cNvPr id="527" name="Freeform 70">
              <a:extLst>
                <a:ext uri="{FF2B5EF4-FFF2-40B4-BE49-F238E27FC236}">
                  <a16:creationId xmlns:a16="http://schemas.microsoft.com/office/drawing/2014/main" id="{9EA9AF8B-9C56-C024-150E-180998670962}"/>
                </a:ext>
              </a:extLst>
            </p:cNvPr>
            <p:cNvSpPr>
              <a:spLocks/>
            </p:cNvSpPr>
            <p:nvPr/>
          </p:nvSpPr>
          <p:spPr bwMode="auto">
            <a:xfrm>
              <a:off x="2659064" y="3506788"/>
              <a:ext cx="339725" cy="236538"/>
            </a:xfrm>
            <a:custGeom>
              <a:avLst/>
              <a:gdLst>
                <a:gd name="T0" fmla="*/ 333 w 347"/>
                <a:gd name="T1" fmla="*/ 239 h 239"/>
                <a:gd name="T2" fmla="*/ 333 w 347"/>
                <a:gd name="T3" fmla="*/ 239 h 239"/>
                <a:gd name="T4" fmla="*/ 13 w 347"/>
                <a:gd name="T5" fmla="*/ 239 h 239"/>
                <a:gd name="T6" fmla="*/ 0 w 347"/>
                <a:gd name="T7" fmla="*/ 226 h 239"/>
                <a:gd name="T8" fmla="*/ 0 w 347"/>
                <a:gd name="T9" fmla="*/ 12 h 239"/>
                <a:gd name="T10" fmla="*/ 13 w 347"/>
                <a:gd name="T11" fmla="*/ 0 h 239"/>
                <a:gd name="T12" fmla="*/ 333 w 347"/>
                <a:gd name="T13" fmla="*/ 0 h 239"/>
                <a:gd name="T14" fmla="*/ 347 w 347"/>
                <a:gd name="T15" fmla="*/ 12 h 239"/>
                <a:gd name="T16" fmla="*/ 347 w 347"/>
                <a:gd name="T17" fmla="*/ 226 h 239"/>
                <a:gd name="T18" fmla="*/ 333 w 347"/>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239">
                  <a:moveTo>
                    <a:pt x="333" y="239"/>
                  </a:moveTo>
                  <a:lnTo>
                    <a:pt x="333" y="239"/>
                  </a:lnTo>
                  <a:lnTo>
                    <a:pt x="13" y="239"/>
                  </a:lnTo>
                  <a:cubicBezTo>
                    <a:pt x="6" y="239"/>
                    <a:pt x="0" y="233"/>
                    <a:pt x="0" y="226"/>
                  </a:cubicBezTo>
                  <a:lnTo>
                    <a:pt x="0" y="12"/>
                  </a:lnTo>
                  <a:cubicBezTo>
                    <a:pt x="0" y="5"/>
                    <a:pt x="6" y="0"/>
                    <a:pt x="13" y="0"/>
                  </a:cubicBezTo>
                  <a:lnTo>
                    <a:pt x="333" y="0"/>
                  </a:lnTo>
                  <a:cubicBezTo>
                    <a:pt x="341" y="0"/>
                    <a:pt x="347" y="5"/>
                    <a:pt x="347" y="12"/>
                  </a:cubicBezTo>
                  <a:lnTo>
                    <a:pt x="347" y="226"/>
                  </a:lnTo>
                  <a:cubicBezTo>
                    <a:pt x="347" y="233"/>
                    <a:pt x="341" y="239"/>
                    <a:pt x="333" y="239"/>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28" name="Freeform 71">
              <a:extLst>
                <a:ext uri="{FF2B5EF4-FFF2-40B4-BE49-F238E27FC236}">
                  <a16:creationId xmlns:a16="http://schemas.microsoft.com/office/drawing/2014/main" id="{DF244493-5ED6-902D-2AFC-5305618B35D1}"/>
                </a:ext>
              </a:extLst>
            </p:cNvPr>
            <p:cNvSpPr>
              <a:spLocks/>
            </p:cNvSpPr>
            <p:nvPr/>
          </p:nvSpPr>
          <p:spPr bwMode="auto">
            <a:xfrm>
              <a:off x="2722564" y="3690938"/>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29" name="Freeform 72">
              <a:extLst>
                <a:ext uri="{FF2B5EF4-FFF2-40B4-BE49-F238E27FC236}">
                  <a16:creationId xmlns:a16="http://schemas.microsoft.com/office/drawing/2014/main" id="{9F60274F-622C-CD73-61EA-5330D05D4CCE}"/>
                </a:ext>
              </a:extLst>
            </p:cNvPr>
            <p:cNvSpPr>
              <a:spLocks/>
            </p:cNvSpPr>
            <p:nvPr/>
          </p:nvSpPr>
          <p:spPr bwMode="auto">
            <a:xfrm>
              <a:off x="2686051" y="3663950"/>
              <a:ext cx="44450" cy="52388"/>
            </a:xfrm>
            <a:custGeom>
              <a:avLst/>
              <a:gdLst>
                <a:gd name="T0" fmla="*/ 46 w 46"/>
                <a:gd name="T1" fmla="*/ 0 h 53"/>
                <a:gd name="T2" fmla="*/ 46 w 46"/>
                <a:gd name="T3" fmla="*/ 0 h 53"/>
                <a:gd name="T4" fmla="*/ 0 w 46"/>
                <a:gd name="T5" fmla="*/ 27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7"/>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0" name="Freeform 73">
              <a:extLst>
                <a:ext uri="{FF2B5EF4-FFF2-40B4-BE49-F238E27FC236}">
                  <a16:creationId xmlns:a16="http://schemas.microsoft.com/office/drawing/2014/main" id="{731E4514-7055-2F23-8ED3-DCD880FDF385}"/>
                </a:ext>
              </a:extLst>
            </p:cNvPr>
            <p:cNvSpPr>
              <a:spLocks/>
            </p:cNvSpPr>
            <p:nvPr/>
          </p:nvSpPr>
          <p:spPr bwMode="auto">
            <a:xfrm>
              <a:off x="2722564" y="3597275"/>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1" name="Freeform 74">
              <a:extLst>
                <a:ext uri="{FF2B5EF4-FFF2-40B4-BE49-F238E27FC236}">
                  <a16:creationId xmlns:a16="http://schemas.microsoft.com/office/drawing/2014/main" id="{B9D13B83-7BEE-A7E0-1DFB-E92C2CD063E8}"/>
                </a:ext>
              </a:extLst>
            </p:cNvPr>
            <p:cNvSpPr>
              <a:spLocks/>
            </p:cNvSpPr>
            <p:nvPr/>
          </p:nvSpPr>
          <p:spPr bwMode="auto">
            <a:xfrm>
              <a:off x="2686051" y="3571875"/>
              <a:ext cx="44450" cy="52388"/>
            </a:xfrm>
            <a:custGeom>
              <a:avLst/>
              <a:gdLst>
                <a:gd name="T0" fmla="*/ 46 w 46"/>
                <a:gd name="T1" fmla="*/ 0 h 53"/>
                <a:gd name="T2" fmla="*/ 46 w 46"/>
                <a:gd name="T3" fmla="*/ 0 h 53"/>
                <a:gd name="T4" fmla="*/ 0 w 46"/>
                <a:gd name="T5" fmla="*/ 26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6"/>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2" name="Freeform 75">
              <a:extLst>
                <a:ext uri="{FF2B5EF4-FFF2-40B4-BE49-F238E27FC236}">
                  <a16:creationId xmlns:a16="http://schemas.microsoft.com/office/drawing/2014/main" id="{A8C2BAC0-2CBC-2262-3C4C-193204E513C1}"/>
                </a:ext>
              </a:extLst>
            </p:cNvPr>
            <p:cNvSpPr>
              <a:spLocks/>
            </p:cNvSpPr>
            <p:nvPr/>
          </p:nvSpPr>
          <p:spPr bwMode="auto">
            <a:xfrm>
              <a:off x="2843214" y="3651250"/>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3" name="Freeform 77">
              <a:extLst>
                <a:ext uri="{FF2B5EF4-FFF2-40B4-BE49-F238E27FC236}">
                  <a16:creationId xmlns:a16="http://schemas.microsoft.com/office/drawing/2014/main" id="{AB2252C5-0EC7-21E5-DE76-E78FDB3B8EFF}"/>
                </a:ext>
              </a:extLst>
            </p:cNvPr>
            <p:cNvSpPr>
              <a:spLocks/>
            </p:cNvSpPr>
            <p:nvPr/>
          </p:nvSpPr>
          <p:spPr bwMode="auto">
            <a:xfrm>
              <a:off x="2843214" y="3559175"/>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4" name="Freeform 78">
              <a:extLst>
                <a:ext uri="{FF2B5EF4-FFF2-40B4-BE49-F238E27FC236}">
                  <a16:creationId xmlns:a16="http://schemas.microsoft.com/office/drawing/2014/main" id="{7C51416D-B9B0-A58C-5F3E-7BA969670A8E}"/>
                </a:ext>
              </a:extLst>
            </p:cNvPr>
            <p:cNvSpPr>
              <a:spLocks/>
            </p:cNvSpPr>
            <p:nvPr/>
          </p:nvSpPr>
          <p:spPr bwMode="auto">
            <a:xfrm>
              <a:off x="2927351" y="3533775"/>
              <a:ext cx="46038" cy="50800"/>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5" name="Freeform 76">
              <a:extLst>
                <a:ext uri="{FF2B5EF4-FFF2-40B4-BE49-F238E27FC236}">
                  <a16:creationId xmlns:a16="http://schemas.microsoft.com/office/drawing/2014/main" id="{6160EC12-7E91-AC7E-497B-5025502D227E}"/>
                </a:ext>
              </a:extLst>
            </p:cNvPr>
            <p:cNvSpPr>
              <a:spLocks/>
            </p:cNvSpPr>
            <p:nvPr/>
          </p:nvSpPr>
          <p:spPr bwMode="auto">
            <a:xfrm>
              <a:off x="2927351" y="3624263"/>
              <a:ext cx="46038"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pic>
        <p:nvPicPr>
          <p:cNvPr id="432" name="Picture 13" descr="C:\Users\ecoffey\AppData\Local\Temp\Rar$DRa0.785\NCS 2000\Png\Default\NCS-2000_default_64.png">
            <a:extLst>
              <a:ext uri="{FF2B5EF4-FFF2-40B4-BE49-F238E27FC236}">
                <a16:creationId xmlns:a16="http://schemas.microsoft.com/office/drawing/2014/main" id="{9D5720B6-9F6A-9CC1-FD40-61A4E6FC2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553" y="2419769"/>
            <a:ext cx="407560" cy="418276"/>
          </a:xfrm>
          <a:prstGeom prst="rect">
            <a:avLst/>
          </a:prstGeom>
          <a:noFill/>
          <a:extLst>
            <a:ext uri="{909E8E84-426E-40DD-AFC4-6F175D3DCCD1}">
              <a14:hiddenFill xmlns:a14="http://schemas.microsoft.com/office/drawing/2010/main">
                <a:solidFill>
                  <a:srgbClr val="FFFFFF"/>
                </a:solidFill>
              </a14:hiddenFill>
            </a:ext>
          </a:extLst>
        </p:spPr>
      </p:pic>
      <p:grpSp>
        <p:nvGrpSpPr>
          <p:cNvPr id="434" name="Group 433">
            <a:extLst>
              <a:ext uri="{FF2B5EF4-FFF2-40B4-BE49-F238E27FC236}">
                <a16:creationId xmlns:a16="http://schemas.microsoft.com/office/drawing/2014/main" id="{A68478ED-BDE2-FC3E-5744-9F89F2D03D9D}"/>
              </a:ext>
            </a:extLst>
          </p:cNvPr>
          <p:cNvGrpSpPr>
            <a:grpSpLocks noChangeAspect="1"/>
          </p:cNvGrpSpPr>
          <p:nvPr/>
        </p:nvGrpSpPr>
        <p:grpSpPr>
          <a:xfrm>
            <a:off x="4283967" y="5427486"/>
            <a:ext cx="386623" cy="365750"/>
            <a:chOff x="1200150" y="3727450"/>
            <a:chExt cx="1116013" cy="1028701"/>
          </a:xfrm>
        </p:grpSpPr>
        <p:sp>
          <p:nvSpPr>
            <p:cNvPr id="508" name="Oval 507">
              <a:extLst>
                <a:ext uri="{FF2B5EF4-FFF2-40B4-BE49-F238E27FC236}">
                  <a16:creationId xmlns:a16="http://schemas.microsoft.com/office/drawing/2014/main" id="{34AE79D6-6356-ECEA-AD44-73CB7A929D39}"/>
                </a:ext>
              </a:extLst>
            </p:cNvPr>
            <p:cNvSpPr>
              <a:spLocks noChangeArrowheads="1"/>
            </p:cNvSpPr>
            <p:nvPr/>
          </p:nvSpPr>
          <p:spPr bwMode="auto">
            <a:xfrm>
              <a:off x="1657350" y="3754438"/>
              <a:ext cx="203200" cy="20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09" name="Freeform 587">
              <a:extLst>
                <a:ext uri="{FF2B5EF4-FFF2-40B4-BE49-F238E27FC236}">
                  <a16:creationId xmlns:a16="http://schemas.microsoft.com/office/drawing/2014/main" id="{F7FE8102-33FA-85E5-490A-BD2CF6F80C9A}"/>
                </a:ext>
              </a:extLst>
            </p:cNvPr>
            <p:cNvSpPr>
              <a:spLocks noEditPoints="1"/>
            </p:cNvSpPr>
            <p:nvPr/>
          </p:nvSpPr>
          <p:spPr bwMode="auto">
            <a:xfrm>
              <a:off x="1630363" y="3727450"/>
              <a:ext cx="255588" cy="257175"/>
            </a:xfrm>
            <a:custGeom>
              <a:avLst/>
              <a:gdLst>
                <a:gd name="T0" fmla="*/ 338 w 396"/>
                <a:gd name="T1" fmla="*/ 58 h 397"/>
                <a:gd name="T2" fmla="*/ 198 w 396"/>
                <a:gd name="T3" fmla="*/ 0 h 397"/>
                <a:gd name="T4" fmla="*/ 58 w 396"/>
                <a:gd name="T5" fmla="*/ 58 h 397"/>
                <a:gd name="T6" fmla="*/ 1 w 396"/>
                <a:gd name="T7" fmla="*/ 199 h 397"/>
                <a:gd name="T8" fmla="*/ 58 w 396"/>
                <a:gd name="T9" fmla="*/ 339 h 397"/>
                <a:gd name="T10" fmla="*/ 198 w 396"/>
                <a:gd name="T11" fmla="*/ 397 h 397"/>
                <a:gd name="T12" fmla="*/ 338 w 396"/>
                <a:gd name="T13" fmla="*/ 339 h 397"/>
                <a:gd name="T14" fmla="*/ 396 w 396"/>
                <a:gd name="T15" fmla="*/ 199 h 397"/>
                <a:gd name="T16" fmla="*/ 338 w 396"/>
                <a:gd name="T17" fmla="*/ 58 h 397"/>
                <a:gd name="T18" fmla="*/ 280 w 396"/>
                <a:gd name="T19" fmla="*/ 280 h 397"/>
                <a:gd name="T20" fmla="*/ 198 w 396"/>
                <a:gd name="T21" fmla="*/ 314 h 397"/>
                <a:gd name="T22" fmla="*/ 117 w 396"/>
                <a:gd name="T23" fmla="*/ 280 h 397"/>
                <a:gd name="T24" fmla="*/ 83 w 396"/>
                <a:gd name="T25" fmla="*/ 199 h 397"/>
                <a:gd name="T26" fmla="*/ 117 w 396"/>
                <a:gd name="T27" fmla="*/ 117 h 397"/>
                <a:gd name="T28" fmla="*/ 198 w 396"/>
                <a:gd name="T29" fmla="*/ 83 h 397"/>
                <a:gd name="T30" fmla="*/ 280 w 396"/>
                <a:gd name="T31" fmla="*/ 117 h 397"/>
                <a:gd name="T32" fmla="*/ 314 w 396"/>
                <a:gd name="T33" fmla="*/ 199 h 397"/>
                <a:gd name="T34" fmla="*/ 280 w 396"/>
                <a:gd name="T35" fmla="*/ 28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397">
                  <a:moveTo>
                    <a:pt x="338" y="58"/>
                  </a:moveTo>
                  <a:cubicBezTo>
                    <a:pt x="302" y="23"/>
                    <a:pt x="253" y="0"/>
                    <a:pt x="198" y="0"/>
                  </a:cubicBezTo>
                  <a:cubicBezTo>
                    <a:pt x="144" y="0"/>
                    <a:pt x="94" y="23"/>
                    <a:pt x="58" y="58"/>
                  </a:cubicBezTo>
                  <a:cubicBezTo>
                    <a:pt x="23" y="94"/>
                    <a:pt x="0" y="144"/>
                    <a:pt x="1" y="199"/>
                  </a:cubicBezTo>
                  <a:cubicBezTo>
                    <a:pt x="0" y="253"/>
                    <a:pt x="23" y="303"/>
                    <a:pt x="58" y="339"/>
                  </a:cubicBezTo>
                  <a:cubicBezTo>
                    <a:pt x="94" y="374"/>
                    <a:pt x="144" y="397"/>
                    <a:pt x="198" y="397"/>
                  </a:cubicBezTo>
                  <a:cubicBezTo>
                    <a:pt x="253" y="397"/>
                    <a:pt x="302" y="374"/>
                    <a:pt x="338" y="339"/>
                  </a:cubicBezTo>
                  <a:cubicBezTo>
                    <a:pt x="374" y="303"/>
                    <a:pt x="396" y="253"/>
                    <a:pt x="396" y="199"/>
                  </a:cubicBezTo>
                  <a:cubicBezTo>
                    <a:pt x="396" y="144"/>
                    <a:pt x="374" y="94"/>
                    <a:pt x="338" y="58"/>
                  </a:cubicBezTo>
                  <a:close/>
                  <a:moveTo>
                    <a:pt x="280" y="280"/>
                  </a:moveTo>
                  <a:cubicBezTo>
                    <a:pt x="259" y="301"/>
                    <a:pt x="230" y="314"/>
                    <a:pt x="198" y="314"/>
                  </a:cubicBezTo>
                  <a:cubicBezTo>
                    <a:pt x="166" y="314"/>
                    <a:pt x="138" y="301"/>
                    <a:pt x="117" y="280"/>
                  </a:cubicBezTo>
                  <a:cubicBezTo>
                    <a:pt x="96" y="259"/>
                    <a:pt x="83" y="231"/>
                    <a:pt x="83" y="199"/>
                  </a:cubicBezTo>
                  <a:cubicBezTo>
                    <a:pt x="83" y="167"/>
                    <a:pt x="96" y="138"/>
                    <a:pt x="117" y="117"/>
                  </a:cubicBezTo>
                  <a:cubicBezTo>
                    <a:pt x="138" y="96"/>
                    <a:pt x="166" y="83"/>
                    <a:pt x="198" y="83"/>
                  </a:cubicBezTo>
                  <a:cubicBezTo>
                    <a:pt x="230" y="83"/>
                    <a:pt x="259" y="96"/>
                    <a:pt x="280" y="117"/>
                  </a:cubicBezTo>
                  <a:cubicBezTo>
                    <a:pt x="301" y="138"/>
                    <a:pt x="314" y="167"/>
                    <a:pt x="314" y="199"/>
                  </a:cubicBezTo>
                  <a:cubicBezTo>
                    <a:pt x="314" y="231"/>
                    <a:pt x="301" y="259"/>
                    <a:pt x="280" y="28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10" name="Rectangle 509">
              <a:extLst>
                <a:ext uri="{FF2B5EF4-FFF2-40B4-BE49-F238E27FC236}">
                  <a16:creationId xmlns:a16="http://schemas.microsoft.com/office/drawing/2014/main" id="{D5C7670E-531A-8439-75ED-E96FE8F1ECA3}"/>
                </a:ext>
              </a:extLst>
            </p:cNvPr>
            <p:cNvSpPr>
              <a:spLocks noChangeArrowheads="1"/>
            </p:cNvSpPr>
            <p:nvPr/>
          </p:nvSpPr>
          <p:spPr bwMode="auto">
            <a:xfrm>
              <a:off x="1270000" y="4029075"/>
              <a:ext cx="977900" cy="646113"/>
            </a:xfrm>
            <a:prstGeom prst="rect">
              <a:avLst/>
            </a:prstGeom>
            <a:solidFill>
              <a:srgbClr val="FFFFFF"/>
            </a:solidFill>
            <a:ln>
              <a:noFill/>
            </a:ln>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11" name="Freeform 589">
              <a:extLst>
                <a:ext uri="{FF2B5EF4-FFF2-40B4-BE49-F238E27FC236}">
                  <a16:creationId xmlns:a16="http://schemas.microsoft.com/office/drawing/2014/main" id="{C31CA6A0-9CDF-643A-45E3-78B6763AFE8E}"/>
                </a:ext>
              </a:extLst>
            </p:cNvPr>
            <p:cNvSpPr>
              <a:spLocks/>
            </p:cNvSpPr>
            <p:nvPr/>
          </p:nvSpPr>
          <p:spPr bwMode="auto">
            <a:xfrm>
              <a:off x="1625600" y="4102100"/>
              <a:ext cx="273050" cy="274638"/>
            </a:xfrm>
            <a:custGeom>
              <a:avLst/>
              <a:gdLst>
                <a:gd name="T0" fmla="*/ 0 w 421"/>
                <a:gd name="T1" fmla="*/ 210 h 423"/>
                <a:gd name="T2" fmla="*/ 212 w 421"/>
                <a:gd name="T3" fmla="*/ 1 h 423"/>
                <a:gd name="T4" fmla="*/ 420 w 421"/>
                <a:gd name="T5" fmla="*/ 213 h 423"/>
                <a:gd name="T6" fmla="*/ 209 w 421"/>
                <a:gd name="T7" fmla="*/ 422 h 423"/>
                <a:gd name="T8" fmla="*/ 0 w 421"/>
                <a:gd name="T9" fmla="*/ 210 h 423"/>
              </a:gdLst>
              <a:ahLst/>
              <a:cxnLst>
                <a:cxn ang="0">
                  <a:pos x="T0" y="T1"/>
                </a:cxn>
                <a:cxn ang="0">
                  <a:pos x="T2" y="T3"/>
                </a:cxn>
                <a:cxn ang="0">
                  <a:pos x="T4" y="T5"/>
                </a:cxn>
                <a:cxn ang="0">
                  <a:pos x="T6" y="T7"/>
                </a:cxn>
                <a:cxn ang="0">
                  <a:pos x="T8" y="T9"/>
                </a:cxn>
              </a:cxnLst>
              <a:rect l="0" t="0" r="r" b="b"/>
              <a:pathLst>
                <a:path w="421" h="423">
                  <a:moveTo>
                    <a:pt x="0" y="210"/>
                  </a:moveTo>
                  <a:cubicBezTo>
                    <a:pt x="1" y="94"/>
                    <a:pt x="96" y="0"/>
                    <a:pt x="212" y="1"/>
                  </a:cubicBezTo>
                  <a:cubicBezTo>
                    <a:pt x="328" y="2"/>
                    <a:pt x="421" y="97"/>
                    <a:pt x="420" y="213"/>
                  </a:cubicBezTo>
                  <a:cubicBezTo>
                    <a:pt x="420" y="329"/>
                    <a:pt x="325" y="423"/>
                    <a:pt x="209" y="422"/>
                  </a:cubicBezTo>
                  <a:cubicBezTo>
                    <a:pt x="93" y="422"/>
                    <a:pt x="0" y="327"/>
                    <a:pt x="0" y="21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12" name="Freeform 590">
              <a:extLst>
                <a:ext uri="{FF2B5EF4-FFF2-40B4-BE49-F238E27FC236}">
                  <a16:creationId xmlns:a16="http://schemas.microsoft.com/office/drawing/2014/main" id="{041C287A-FBC6-2EDB-F9D5-976C3B7BEEC1}"/>
                </a:ext>
              </a:extLst>
            </p:cNvPr>
            <p:cNvSpPr>
              <a:spLocks/>
            </p:cNvSpPr>
            <p:nvPr/>
          </p:nvSpPr>
          <p:spPr bwMode="auto">
            <a:xfrm>
              <a:off x="1533525" y="4452938"/>
              <a:ext cx="452438" cy="266700"/>
            </a:xfrm>
            <a:custGeom>
              <a:avLst/>
              <a:gdLst>
                <a:gd name="T0" fmla="*/ 699 w 700"/>
                <a:gd name="T1" fmla="*/ 182 h 410"/>
                <a:gd name="T2" fmla="*/ 523 w 700"/>
                <a:gd name="T3" fmla="*/ 3 h 410"/>
                <a:gd name="T4" fmla="*/ 180 w 700"/>
                <a:gd name="T5" fmla="*/ 1 h 410"/>
                <a:gd name="T6" fmla="*/ 1 w 700"/>
                <a:gd name="T7" fmla="*/ 178 h 410"/>
                <a:gd name="T8" fmla="*/ 0 w 700"/>
                <a:gd name="T9" fmla="*/ 410 h 410"/>
                <a:gd name="T10" fmla="*/ 698 w 700"/>
                <a:gd name="T11" fmla="*/ 410 h 410"/>
                <a:gd name="T12" fmla="*/ 699 w 700"/>
                <a:gd name="T13" fmla="*/ 182 h 410"/>
              </a:gdLst>
              <a:ahLst/>
              <a:cxnLst>
                <a:cxn ang="0">
                  <a:pos x="T0" y="T1"/>
                </a:cxn>
                <a:cxn ang="0">
                  <a:pos x="T2" y="T3"/>
                </a:cxn>
                <a:cxn ang="0">
                  <a:pos x="T4" y="T5"/>
                </a:cxn>
                <a:cxn ang="0">
                  <a:pos x="T6" y="T7"/>
                </a:cxn>
                <a:cxn ang="0">
                  <a:pos x="T8" y="T9"/>
                </a:cxn>
                <a:cxn ang="0">
                  <a:pos x="T10" y="T11"/>
                </a:cxn>
                <a:cxn ang="0">
                  <a:pos x="T12" y="T13"/>
                </a:cxn>
              </a:cxnLst>
              <a:rect l="0" t="0" r="r" b="b"/>
              <a:pathLst>
                <a:path w="700" h="410">
                  <a:moveTo>
                    <a:pt x="699" y="182"/>
                  </a:moveTo>
                  <a:cubicBezTo>
                    <a:pt x="700" y="84"/>
                    <a:pt x="620" y="4"/>
                    <a:pt x="523" y="3"/>
                  </a:cubicBezTo>
                  <a:cubicBezTo>
                    <a:pt x="180" y="1"/>
                    <a:pt x="180" y="1"/>
                    <a:pt x="180" y="1"/>
                  </a:cubicBezTo>
                  <a:cubicBezTo>
                    <a:pt x="82" y="0"/>
                    <a:pt x="2" y="80"/>
                    <a:pt x="1" y="178"/>
                  </a:cubicBezTo>
                  <a:cubicBezTo>
                    <a:pt x="0" y="410"/>
                    <a:pt x="0" y="410"/>
                    <a:pt x="0" y="410"/>
                  </a:cubicBezTo>
                  <a:cubicBezTo>
                    <a:pt x="698" y="410"/>
                    <a:pt x="698" y="410"/>
                    <a:pt x="698" y="410"/>
                  </a:cubicBezTo>
                  <a:lnTo>
                    <a:pt x="699" y="182"/>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13" name="Freeform 591">
              <a:extLst>
                <a:ext uri="{FF2B5EF4-FFF2-40B4-BE49-F238E27FC236}">
                  <a16:creationId xmlns:a16="http://schemas.microsoft.com/office/drawing/2014/main" id="{6F79EB99-BA15-16A1-2448-27E7BD95BD7F}"/>
                </a:ext>
              </a:extLst>
            </p:cNvPr>
            <p:cNvSpPr>
              <a:spLocks noEditPoints="1"/>
            </p:cNvSpPr>
            <p:nvPr/>
          </p:nvSpPr>
          <p:spPr bwMode="auto">
            <a:xfrm>
              <a:off x="1200150" y="3948113"/>
              <a:ext cx="1116013" cy="808038"/>
            </a:xfrm>
            <a:custGeom>
              <a:avLst/>
              <a:gdLst>
                <a:gd name="T0" fmla="*/ 703 w 703"/>
                <a:gd name="T1" fmla="*/ 0 h 509"/>
                <a:gd name="T2" fmla="*/ 703 w 703"/>
                <a:gd name="T3" fmla="*/ 509 h 509"/>
                <a:gd name="T4" fmla="*/ 0 w 703"/>
                <a:gd name="T5" fmla="*/ 509 h 509"/>
                <a:gd name="T6" fmla="*/ 0 w 703"/>
                <a:gd name="T7" fmla="*/ 0 h 509"/>
                <a:gd name="T8" fmla="*/ 703 w 703"/>
                <a:gd name="T9" fmla="*/ 0 h 509"/>
                <a:gd name="T10" fmla="*/ 660 w 703"/>
                <a:gd name="T11" fmla="*/ 51 h 509"/>
                <a:gd name="T12" fmla="*/ 44 w 703"/>
                <a:gd name="T13" fmla="*/ 51 h 509"/>
                <a:gd name="T14" fmla="*/ 44 w 703"/>
                <a:gd name="T15" fmla="*/ 458 h 509"/>
                <a:gd name="T16" fmla="*/ 660 w 703"/>
                <a:gd name="T17" fmla="*/ 458 h 509"/>
                <a:gd name="T18" fmla="*/ 660 w 703"/>
                <a:gd name="T19" fmla="*/ 5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509">
                  <a:moveTo>
                    <a:pt x="703" y="0"/>
                  </a:moveTo>
                  <a:lnTo>
                    <a:pt x="703" y="509"/>
                  </a:lnTo>
                  <a:lnTo>
                    <a:pt x="0" y="509"/>
                  </a:lnTo>
                  <a:lnTo>
                    <a:pt x="0" y="0"/>
                  </a:lnTo>
                  <a:lnTo>
                    <a:pt x="703" y="0"/>
                  </a:lnTo>
                  <a:close/>
                  <a:moveTo>
                    <a:pt x="660" y="51"/>
                  </a:moveTo>
                  <a:lnTo>
                    <a:pt x="44" y="51"/>
                  </a:lnTo>
                  <a:lnTo>
                    <a:pt x="44" y="458"/>
                  </a:lnTo>
                  <a:lnTo>
                    <a:pt x="660" y="458"/>
                  </a:lnTo>
                  <a:lnTo>
                    <a:pt x="660" y="51"/>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435" name="Straight Connector 434">
            <a:extLst>
              <a:ext uri="{FF2B5EF4-FFF2-40B4-BE49-F238E27FC236}">
                <a16:creationId xmlns:a16="http://schemas.microsoft.com/office/drawing/2014/main" id="{CA0026F1-F368-1A75-08D0-EB26E894727A}"/>
              </a:ext>
            </a:extLst>
          </p:cNvPr>
          <p:cNvCxnSpPr>
            <a:cxnSpLocks/>
          </p:cNvCxnSpPr>
          <p:nvPr/>
        </p:nvCxnSpPr>
        <p:spPr>
          <a:xfrm>
            <a:off x="4987514" y="3936720"/>
            <a:ext cx="0" cy="648506"/>
          </a:xfrm>
          <a:prstGeom prst="line">
            <a:avLst/>
          </a:prstGeom>
          <a:noFill/>
          <a:ln w="12700" cap="flat" cmpd="sng" algn="ctr">
            <a:solidFill>
              <a:srgbClr val="282828">
                <a:lumMod val="50000"/>
                <a:lumOff val="50000"/>
              </a:srgbClr>
            </a:solidFill>
            <a:prstDash val="solid"/>
          </a:ln>
          <a:effectLst/>
        </p:spPr>
      </p:cxnSp>
      <p:sp>
        <p:nvSpPr>
          <p:cNvPr id="436" name="TextBox 435">
            <a:extLst>
              <a:ext uri="{FF2B5EF4-FFF2-40B4-BE49-F238E27FC236}">
                <a16:creationId xmlns:a16="http://schemas.microsoft.com/office/drawing/2014/main" id="{C2ADB2A6-E4CB-7BFE-8DD3-234B509CD3D8}"/>
              </a:ext>
            </a:extLst>
          </p:cNvPr>
          <p:cNvSpPr txBox="1"/>
          <p:nvPr/>
        </p:nvSpPr>
        <p:spPr>
          <a:xfrm>
            <a:off x="4785998" y="3305990"/>
            <a:ext cx="397192" cy="338554"/>
          </a:xfrm>
          <a:prstGeom prst="rect">
            <a:avLst/>
          </a:prstGeom>
          <a:noFill/>
        </p:spPr>
        <p:txBody>
          <a:bodyPr wrap="none" lIns="60944" rIns="60944" rtlCol="0" anchor="t">
            <a:spAutoFit/>
          </a:bodyPr>
          <a:lstStyle/>
          <a:p>
            <a:pPr algn="ctr" defTabSz="609372" fontAlgn="auto">
              <a:spcBef>
                <a:spcPts val="0"/>
              </a:spcBef>
              <a:spcAft>
                <a:spcPts val="0"/>
              </a:spcAft>
            </a:pPr>
            <a:r>
              <a:rPr lang="en-US" sz="1600">
                <a:solidFill>
                  <a:srgbClr val="282828"/>
                </a:solidFill>
                <a:latin typeface="Arial" panose="020B0604020202020204" pitchFamily="34" charset="0"/>
                <a:ea typeface="ＭＳ Ｐゴシック" charset="0"/>
                <a:cs typeface="Arial" panose="020B0604020202020204" pitchFamily="34" charset="0"/>
              </a:rPr>
              <a:t>5G</a:t>
            </a:r>
          </a:p>
        </p:txBody>
      </p:sp>
      <p:cxnSp>
        <p:nvCxnSpPr>
          <p:cNvPr id="437" name="Straight Connector 436">
            <a:extLst>
              <a:ext uri="{FF2B5EF4-FFF2-40B4-BE49-F238E27FC236}">
                <a16:creationId xmlns:a16="http://schemas.microsoft.com/office/drawing/2014/main" id="{8460D0A3-FB9C-71B4-F0FB-C5AB881AC5D0}"/>
              </a:ext>
            </a:extLst>
          </p:cNvPr>
          <p:cNvCxnSpPr>
            <a:cxnSpLocks/>
          </p:cNvCxnSpPr>
          <p:nvPr/>
        </p:nvCxnSpPr>
        <p:spPr>
          <a:xfrm flipH="1">
            <a:off x="4987513" y="3310566"/>
            <a:ext cx="0" cy="396331"/>
          </a:xfrm>
          <a:prstGeom prst="line">
            <a:avLst/>
          </a:prstGeom>
          <a:noFill/>
          <a:ln w="9525" cap="flat" cmpd="sng" algn="ctr">
            <a:solidFill>
              <a:srgbClr val="00BCEB">
                <a:shade val="95000"/>
                <a:satMod val="105000"/>
              </a:srgbClr>
            </a:solidFill>
            <a:prstDash val="sysDash"/>
          </a:ln>
          <a:effectLst/>
        </p:spPr>
      </p:cxnSp>
      <p:grpSp>
        <p:nvGrpSpPr>
          <p:cNvPr id="438" name="Group 437">
            <a:extLst>
              <a:ext uri="{FF2B5EF4-FFF2-40B4-BE49-F238E27FC236}">
                <a16:creationId xmlns:a16="http://schemas.microsoft.com/office/drawing/2014/main" id="{368AB3FF-6AA9-2BF5-4C8C-1F430B0BB8FA}"/>
              </a:ext>
            </a:extLst>
          </p:cNvPr>
          <p:cNvGrpSpPr>
            <a:grpSpLocks/>
          </p:cNvGrpSpPr>
          <p:nvPr/>
        </p:nvGrpSpPr>
        <p:grpSpPr>
          <a:xfrm>
            <a:off x="4806049" y="3616088"/>
            <a:ext cx="356379" cy="364998"/>
            <a:chOff x="2606675" y="3052763"/>
            <a:chExt cx="341313" cy="341313"/>
          </a:xfrm>
        </p:grpSpPr>
        <p:sp>
          <p:nvSpPr>
            <p:cNvPr id="499" name="Freeform 56">
              <a:extLst>
                <a:ext uri="{FF2B5EF4-FFF2-40B4-BE49-F238E27FC236}">
                  <a16:creationId xmlns:a16="http://schemas.microsoft.com/office/drawing/2014/main" id="{57DDFB82-604E-0A32-D1F3-2BC7119F7F48}"/>
                </a:ext>
              </a:extLst>
            </p:cNvPr>
            <p:cNvSpPr>
              <a:spLocks/>
            </p:cNvSpPr>
            <p:nvPr/>
          </p:nvSpPr>
          <p:spPr bwMode="auto">
            <a:xfrm>
              <a:off x="2606675" y="3052763"/>
              <a:ext cx="341313" cy="341313"/>
            </a:xfrm>
            <a:custGeom>
              <a:avLst/>
              <a:gdLst>
                <a:gd name="T0" fmla="*/ 346 w 346"/>
                <a:gd name="T1" fmla="*/ 172 h 346"/>
                <a:gd name="T2" fmla="*/ 346 w 346"/>
                <a:gd name="T3" fmla="*/ 172 h 346"/>
                <a:gd name="T4" fmla="*/ 173 w 346"/>
                <a:gd name="T5" fmla="*/ 346 h 346"/>
                <a:gd name="T6" fmla="*/ 0 w 346"/>
                <a:gd name="T7" fmla="*/ 172 h 346"/>
                <a:gd name="T8" fmla="*/ 173 w 346"/>
                <a:gd name="T9" fmla="*/ 0 h 346"/>
                <a:gd name="T10" fmla="*/ 346 w 346"/>
                <a:gd name="T11" fmla="*/ 172 h 346"/>
              </a:gdLst>
              <a:ahLst/>
              <a:cxnLst>
                <a:cxn ang="0">
                  <a:pos x="T0" y="T1"/>
                </a:cxn>
                <a:cxn ang="0">
                  <a:pos x="T2" y="T3"/>
                </a:cxn>
                <a:cxn ang="0">
                  <a:pos x="T4" y="T5"/>
                </a:cxn>
                <a:cxn ang="0">
                  <a:pos x="T6" y="T7"/>
                </a:cxn>
                <a:cxn ang="0">
                  <a:pos x="T8" y="T9"/>
                </a:cxn>
                <a:cxn ang="0">
                  <a:pos x="T10" y="T11"/>
                </a:cxn>
              </a:cxnLst>
              <a:rect l="0" t="0" r="r" b="b"/>
              <a:pathLst>
                <a:path w="346" h="346">
                  <a:moveTo>
                    <a:pt x="346" y="172"/>
                  </a:moveTo>
                  <a:lnTo>
                    <a:pt x="346" y="172"/>
                  </a:lnTo>
                  <a:cubicBezTo>
                    <a:pt x="346" y="268"/>
                    <a:pt x="269" y="346"/>
                    <a:pt x="173" y="346"/>
                  </a:cubicBezTo>
                  <a:cubicBezTo>
                    <a:pt x="77" y="346"/>
                    <a:pt x="0" y="268"/>
                    <a:pt x="0" y="172"/>
                  </a:cubicBezTo>
                  <a:cubicBezTo>
                    <a:pt x="0" y="76"/>
                    <a:pt x="77" y="0"/>
                    <a:pt x="173" y="0"/>
                  </a:cubicBezTo>
                  <a:cubicBezTo>
                    <a:pt x="269" y="0"/>
                    <a:pt x="346" y="76"/>
                    <a:pt x="346" y="172"/>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0" name="Freeform 57">
              <a:extLst>
                <a:ext uri="{FF2B5EF4-FFF2-40B4-BE49-F238E27FC236}">
                  <a16:creationId xmlns:a16="http://schemas.microsoft.com/office/drawing/2014/main" id="{0792115B-312A-8C20-EB54-CB176DC64EA8}"/>
                </a:ext>
              </a:extLst>
            </p:cNvPr>
            <p:cNvSpPr>
              <a:spLocks/>
            </p:cNvSpPr>
            <p:nvPr/>
          </p:nvSpPr>
          <p:spPr bwMode="auto">
            <a:xfrm>
              <a:off x="2776538" y="3128963"/>
              <a:ext cx="0" cy="71438"/>
            </a:xfrm>
            <a:custGeom>
              <a:avLst/>
              <a:gdLst>
                <a:gd name="T0" fmla="*/ 73 h 73"/>
                <a:gd name="T1" fmla="*/ 73 h 73"/>
                <a:gd name="T2" fmla="*/ 0 h 73"/>
              </a:gdLst>
              <a:ahLst/>
              <a:cxnLst>
                <a:cxn ang="0">
                  <a:pos x="0" y="T0"/>
                </a:cxn>
                <a:cxn ang="0">
                  <a:pos x="0" y="T1"/>
                </a:cxn>
                <a:cxn ang="0">
                  <a:pos x="0" y="T2"/>
                </a:cxn>
              </a:cxnLst>
              <a:rect l="0" t="0" r="r" b="b"/>
              <a:pathLst>
                <a:path h="73">
                  <a:moveTo>
                    <a:pt x="0" y="73"/>
                  </a:moveTo>
                  <a:lnTo>
                    <a:pt x="0" y="73"/>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1" name="Freeform 58">
              <a:extLst>
                <a:ext uri="{FF2B5EF4-FFF2-40B4-BE49-F238E27FC236}">
                  <a16:creationId xmlns:a16="http://schemas.microsoft.com/office/drawing/2014/main" id="{9E71B391-9FDB-76F4-918C-668F93330C8E}"/>
                </a:ext>
              </a:extLst>
            </p:cNvPr>
            <p:cNvSpPr>
              <a:spLocks/>
            </p:cNvSpPr>
            <p:nvPr/>
          </p:nvSpPr>
          <p:spPr bwMode="auto">
            <a:xfrm>
              <a:off x="2751138" y="3092450"/>
              <a:ext cx="52388" cy="44450"/>
            </a:xfrm>
            <a:custGeom>
              <a:avLst/>
              <a:gdLst>
                <a:gd name="T0" fmla="*/ 53 w 53"/>
                <a:gd name="T1" fmla="*/ 46 h 46"/>
                <a:gd name="T2" fmla="*/ 53 w 53"/>
                <a:gd name="T3" fmla="*/ 46 h 46"/>
                <a:gd name="T4" fmla="*/ 27 w 53"/>
                <a:gd name="T5" fmla="*/ 0 h 46"/>
                <a:gd name="T6" fmla="*/ 0 w 53"/>
                <a:gd name="T7" fmla="*/ 46 h 46"/>
                <a:gd name="T8" fmla="*/ 53 w 53"/>
                <a:gd name="T9" fmla="*/ 46 h 46"/>
              </a:gdLst>
              <a:ahLst/>
              <a:cxnLst>
                <a:cxn ang="0">
                  <a:pos x="T0" y="T1"/>
                </a:cxn>
                <a:cxn ang="0">
                  <a:pos x="T2" y="T3"/>
                </a:cxn>
                <a:cxn ang="0">
                  <a:pos x="T4" y="T5"/>
                </a:cxn>
                <a:cxn ang="0">
                  <a:pos x="T6" y="T7"/>
                </a:cxn>
                <a:cxn ang="0">
                  <a:pos x="T8" y="T9"/>
                </a:cxn>
              </a:cxnLst>
              <a:rect l="0" t="0" r="r" b="b"/>
              <a:pathLst>
                <a:path w="53" h="46">
                  <a:moveTo>
                    <a:pt x="53" y="46"/>
                  </a:moveTo>
                  <a:lnTo>
                    <a:pt x="53" y="46"/>
                  </a:lnTo>
                  <a:lnTo>
                    <a:pt x="27" y="0"/>
                  </a:lnTo>
                  <a:lnTo>
                    <a:pt x="0" y="46"/>
                  </a:lnTo>
                  <a:lnTo>
                    <a:pt x="53" y="46"/>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2" name="Freeform 59">
              <a:extLst>
                <a:ext uri="{FF2B5EF4-FFF2-40B4-BE49-F238E27FC236}">
                  <a16:creationId xmlns:a16="http://schemas.microsoft.com/office/drawing/2014/main" id="{0653C67B-130A-80AB-C0AF-FA05D9DEA7DE}"/>
                </a:ext>
              </a:extLst>
            </p:cNvPr>
            <p:cNvSpPr>
              <a:spLocks/>
            </p:cNvSpPr>
            <p:nvPr/>
          </p:nvSpPr>
          <p:spPr bwMode="auto">
            <a:xfrm>
              <a:off x="2776538" y="3244850"/>
              <a:ext cx="0" cy="71438"/>
            </a:xfrm>
            <a:custGeom>
              <a:avLst/>
              <a:gdLst>
                <a:gd name="T0" fmla="*/ 0 h 72"/>
                <a:gd name="T1" fmla="*/ 0 h 72"/>
                <a:gd name="T2" fmla="*/ 72 h 72"/>
              </a:gdLst>
              <a:ahLst/>
              <a:cxnLst>
                <a:cxn ang="0">
                  <a:pos x="0" y="T0"/>
                </a:cxn>
                <a:cxn ang="0">
                  <a:pos x="0" y="T1"/>
                </a:cxn>
                <a:cxn ang="0">
                  <a:pos x="0" y="T2"/>
                </a:cxn>
              </a:cxnLst>
              <a:rect l="0" t="0" r="r" b="b"/>
              <a:pathLst>
                <a:path h="72">
                  <a:moveTo>
                    <a:pt x="0" y="0"/>
                  </a:moveTo>
                  <a:lnTo>
                    <a:pt x="0" y="0"/>
                  </a:lnTo>
                  <a:lnTo>
                    <a:pt x="0" y="72"/>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3" name="Freeform 60">
              <a:extLst>
                <a:ext uri="{FF2B5EF4-FFF2-40B4-BE49-F238E27FC236}">
                  <a16:creationId xmlns:a16="http://schemas.microsoft.com/office/drawing/2014/main" id="{2BF27207-E5F6-1079-0583-38F53024E6DA}"/>
                </a:ext>
              </a:extLst>
            </p:cNvPr>
            <p:cNvSpPr>
              <a:spLocks/>
            </p:cNvSpPr>
            <p:nvPr/>
          </p:nvSpPr>
          <p:spPr bwMode="auto">
            <a:xfrm>
              <a:off x="2751138" y="3308350"/>
              <a:ext cx="52388" cy="46038"/>
            </a:xfrm>
            <a:custGeom>
              <a:avLst/>
              <a:gdLst>
                <a:gd name="T0" fmla="*/ 0 w 53"/>
                <a:gd name="T1" fmla="*/ 0 h 47"/>
                <a:gd name="T2" fmla="*/ 0 w 53"/>
                <a:gd name="T3" fmla="*/ 0 h 47"/>
                <a:gd name="T4" fmla="*/ 27 w 53"/>
                <a:gd name="T5" fmla="*/ 47 h 47"/>
                <a:gd name="T6" fmla="*/ 53 w 53"/>
                <a:gd name="T7" fmla="*/ 0 h 47"/>
                <a:gd name="T8" fmla="*/ 0 w 53"/>
                <a:gd name="T9" fmla="*/ 0 h 47"/>
              </a:gdLst>
              <a:ahLst/>
              <a:cxnLst>
                <a:cxn ang="0">
                  <a:pos x="T0" y="T1"/>
                </a:cxn>
                <a:cxn ang="0">
                  <a:pos x="T2" y="T3"/>
                </a:cxn>
                <a:cxn ang="0">
                  <a:pos x="T4" y="T5"/>
                </a:cxn>
                <a:cxn ang="0">
                  <a:pos x="T6" y="T7"/>
                </a:cxn>
                <a:cxn ang="0">
                  <a:pos x="T8" y="T9"/>
                </a:cxn>
              </a:cxnLst>
              <a:rect l="0" t="0" r="r" b="b"/>
              <a:pathLst>
                <a:path w="53" h="47">
                  <a:moveTo>
                    <a:pt x="0" y="0"/>
                  </a:moveTo>
                  <a:lnTo>
                    <a:pt x="0" y="0"/>
                  </a:lnTo>
                  <a:lnTo>
                    <a:pt x="27" y="47"/>
                  </a:lnTo>
                  <a:lnTo>
                    <a:pt x="53" y="0"/>
                  </a:lnTo>
                  <a:lnTo>
                    <a:pt x="0"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4" name="Freeform 61">
              <a:extLst>
                <a:ext uri="{FF2B5EF4-FFF2-40B4-BE49-F238E27FC236}">
                  <a16:creationId xmlns:a16="http://schemas.microsoft.com/office/drawing/2014/main" id="{1FDEDDF7-FEA5-3F71-4D98-B82FC0602485}"/>
                </a:ext>
              </a:extLst>
            </p:cNvPr>
            <p:cNvSpPr>
              <a:spLocks/>
            </p:cNvSpPr>
            <p:nvPr/>
          </p:nvSpPr>
          <p:spPr bwMode="auto">
            <a:xfrm>
              <a:off x="2646363" y="3222625"/>
              <a:ext cx="71438" cy="0"/>
            </a:xfrm>
            <a:custGeom>
              <a:avLst/>
              <a:gdLst>
                <a:gd name="T0" fmla="*/ 0 w 72"/>
                <a:gd name="T1" fmla="*/ 0 w 72"/>
                <a:gd name="T2" fmla="*/ 72 w 72"/>
              </a:gdLst>
              <a:ahLst/>
              <a:cxnLst>
                <a:cxn ang="0">
                  <a:pos x="T0" y="0"/>
                </a:cxn>
                <a:cxn ang="0">
                  <a:pos x="T1" y="0"/>
                </a:cxn>
                <a:cxn ang="0">
                  <a:pos x="T2" y="0"/>
                </a:cxn>
              </a:cxnLst>
              <a:rect l="0" t="0" r="r" b="b"/>
              <a:pathLst>
                <a:path w="72">
                  <a:moveTo>
                    <a:pt x="0" y="0"/>
                  </a:moveTo>
                  <a:lnTo>
                    <a:pt x="0" y="0"/>
                  </a:lnTo>
                  <a:lnTo>
                    <a:pt x="72"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5" name="Freeform 62">
              <a:extLst>
                <a:ext uri="{FF2B5EF4-FFF2-40B4-BE49-F238E27FC236}">
                  <a16:creationId xmlns:a16="http://schemas.microsoft.com/office/drawing/2014/main" id="{027424C8-8629-7710-D640-226E03881A9A}"/>
                </a:ext>
              </a:extLst>
            </p:cNvPr>
            <p:cNvSpPr>
              <a:spLocks/>
            </p:cNvSpPr>
            <p:nvPr/>
          </p:nvSpPr>
          <p:spPr bwMode="auto">
            <a:xfrm>
              <a:off x="2709863" y="3197225"/>
              <a:ext cx="44450"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6" name="Freeform 63">
              <a:extLst>
                <a:ext uri="{FF2B5EF4-FFF2-40B4-BE49-F238E27FC236}">
                  <a16:creationId xmlns:a16="http://schemas.microsoft.com/office/drawing/2014/main" id="{DCDA2838-9CFF-F0E8-2B53-F6DB1BBDFE43}"/>
                </a:ext>
              </a:extLst>
            </p:cNvPr>
            <p:cNvSpPr>
              <a:spLocks/>
            </p:cNvSpPr>
            <p:nvPr/>
          </p:nvSpPr>
          <p:spPr bwMode="auto">
            <a:xfrm>
              <a:off x="2836863" y="3222625"/>
              <a:ext cx="71438" cy="0"/>
            </a:xfrm>
            <a:custGeom>
              <a:avLst/>
              <a:gdLst>
                <a:gd name="T0" fmla="*/ 72 w 72"/>
                <a:gd name="T1" fmla="*/ 72 w 72"/>
                <a:gd name="T2" fmla="*/ 0 w 72"/>
              </a:gdLst>
              <a:ahLst/>
              <a:cxnLst>
                <a:cxn ang="0">
                  <a:pos x="T0" y="0"/>
                </a:cxn>
                <a:cxn ang="0">
                  <a:pos x="T1" y="0"/>
                </a:cxn>
                <a:cxn ang="0">
                  <a:pos x="T2" y="0"/>
                </a:cxn>
              </a:cxnLst>
              <a:rect l="0" t="0" r="r" b="b"/>
              <a:pathLst>
                <a:path w="72">
                  <a:moveTo>
                    <a:pt x="72" y="0"/>
                  </a:moveTo>
                  <a:lnTo>
                    <a:pt x="72"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07" name="Freeform 64">
              <a:extLst>
                <a:ext uri="{FF2B5EF4-FFF2-40B4-BE49-F238E27FC236}">
                  <a16:creationId xmlns:a16="http://schemas.microsoft.com/office/drawing/2014/main" id="{67207A3A-A61A-5D0E-7683-3DB296007542}"/>
                </a:ext>
              </a:extLst>
            </p:cNvPr>
            <p:cNvSpPr>
              <a:spLocks/>
            </p:cNvSpPr>
            <p:nvPr/>
          </p:nvSpPr>
          <p:spPr bwMode="auto">
            <a:xfrm>
              <a:off x="2798763" y="3197225"/>
              <a:ext cx="46038" cy="52388"/>
            </a:xfrm>
            <a:custGeom>
              <a:avLst/>
              <a:gdLst>
                <a:gd name="T0" fmla="*/ 47 w 47"/>
                <a:gd name="T1" fmla="*/ 0 h 53"/>
                <a:gd name="T2" fmla="*/ 47 w 47"/>
                <a:gd name="T3" fmla="*/ 0 h 53"/>
                <a:gd name="T4" fmla="*/ 0 w 47"/>
                <a:gd name="T5" fmla="*/ 26 h 53"/>
                <a:gd name="T6" fmla="*/ 47 w 47"/>
                <a:gd name="T7" fmla="*/ 53 h 53"/>
                <a:gd name="T8" fmla="*/ 47 w 47"/>
                <a:gd name="T9" fmla="*/ 0 h 53"/>
              </a:gdLst>
              <a:ahLst/>
              <a:cxnLst>
                <a:cxn ang="0">
                  <a:pos x="T0" y="T1"/>
                </a:cxn>
                <a:cxn ang="0">
                  <a:pos x="T2" y="T3"/>
                </a:cxn>
                <a:cxn ang="0">
                  <a:pos x="T4" y="T5"/>
                </a:cxn>
                <a:cxn ang="0">
                  <a:pos x="T6" y="T7"/>
                </a:cxn>
                <a:cxn ang="0">
                  <a:pos x="T8" y="T9"/>
                </a:cxn>
              </a:cxnLst>
              <a:rect l="0" t="0" r="r" b="b"/>
              <a:pathLst>
                <a:path w="47" h="53">
                  <a:moveTo>
                    <a:pt x="47" y="0"/>
                  </a:moveTo>
                  <a:lnTo>
                    <a:pt x="47" y="0"/>
                  </a:lnTo>
                  <a:lnTo>
                    <a:pt x="0" y="26"/>
                  </a:lnTo>
                  <a:lnTo>
                    <a:pt x="47" y="53"/>
                  </a:lnTo>
                  <a:lnTo>
                    <a:pt x="47"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466" name="Group 105">
            <a:extLst>
              <a:ext uri="{FF2B5EF4-FFF2-40B4-BE49-F238E27FC236}">
                <a16:creationId xmlns:a16="http://schemas.microsoft.com/office/drawing/2014/main" id="{C295A355-212B-28FA-3658-40FCCE7E7A49}"/>
              </a:ext>
            </a:extLst>
          </p:cNvPr>
          <p:cNvGrpSpPr>
            <a:grpSpLocks noChangeAspect="1"/>
          </p:cNvGrpSpPr>
          <p:nvPr/>
        </p:nvGrpSpPr>
        <p:grpSpPr bwMode="auto">
          <a:xfrm>
            <a:off x="6039269" y="4967391"/>
            <a:ext cx="391386" cy="381412"/>
            <a:chOff x="1991" y="1544"/>
            <a:chExt cx="961" cy="906"/>
          </a:xfrm>
        </p:grpSpPr>
        <p:sp>
          <p:nvSpPr>
            <p:cNvPr id="471" name="Freeform 116">
              <a:extLst>
                <a:ext uri="{FF2B5EF4-FFF2-40B4-BE49-F238E27FC236}">
                  <a16:creationId xmlns:a16="http://schemas.microsoft.com/office/drawing/2014/main" id="{0BFFC4FD-EBAE-ED9E-8342-771D48C92E3A}"/>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2" name="Freeform 106">
              <a:extLst>
                <a:ext uri="{FF2B5EF4-FFF2-40B4-BE49-F238E27FC236}">
                  <a16:creationId xmlns:a16="http://schemas.microsoft.com/office/drawing/2014/main" id="{5B8DD3D4-7E78-0ACA-C0BF-9FE4F2B8870F}"/>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3" name="Rectangle 107">
              <a:extLst>
                <a:ext uri="{FF2B5EF4-FFF2-40B4-BE49-F238E27FC236}">
                  <a16:creationId xmlns:a16="http://schemas.microsoft.com/office/drawing/2014/main" id="{9076CBD4-4B31-AB3B-81A0-917944CC9D81}"/>
                </a:ext>
              </a:extLst>
            </p:cNvPr>
            <p:cNvSpPr>
              <a:spLocks noChangeArrowheads="1"/>
            </p:cNvSpPr>
            <p:nvPr/>
          </p:nvSpPr>
          <p:spPr bwMode="auto">
            <a:xfrm>
              <a:off x="2099"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4" name="Rectangle 108">
              <a:extLst>
                <a:ext uri="{FF2B5EF4-FFF2-40B4-BE49-F238E27FC236}">
                  <a16:creationId xmlns:a16="http://schemas.microsoft.com/office/drawing/2014/main" id="{8EFAF89B-9CCD-3A89-49BE-DEBE9CA3D11B}"/>
                </a:ext>
              </a:extLst>
            </p:cNvPr>
            <p:cNvSpPr>
              <a:spLocks noChangeArrowheads="1"/>
            </p:cNvSpPr>
            <p:nvPr/>
          </p:nvSpPr>
          <p:spPr bwMode="auto">
            <a:xfrm>
              <a:off x="2241"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5" name="Rectangle 109">
              <a:extLst>
                <a:ext uri="{FF2B5EF4-FFF2-40B4-BE49-F238E27FC236}">
                  <a16:creationId xmlns:a16="http://schemas.microsoft.com/office/drawing/2014/main" id="{08E6CBA5-A432-6C26-A0F2-8FD513643EAB}"/>
                </a:ext>
              </a:extLst>
            </p:cNvPr>
            <p:cNvSpPr>
              <a:spLocks noChangeArrowheads="1"/>
            </p:cNvSpPr>
            <p:nvPr/>
          </p:nvSpPr>
          <p:spPr bwMode="auto">
            <a:xfrm>
              <a:off x="2383"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6" name="Rectangle 110">
              <a:extLst>
                <a:ext uri="{FF2B5EF4-FFF2-40B4-BE49-F238E27FC236}">
                  <a16:creationId xmlns:a16="http://schemas.microsoft.com/office/drawing/2014/main" id="{BA655F1E-7BE4-C6FA-2A3D-4CF8C7693E35}"/>
                </a:ext>
              </a:extLst>
            </p:cNvPr>
            <p:cNvSpPr>
              <a:spLocks noChangeArrowheads="1"/>
            </p:cNvSpPr>
            <p:nvPr/>
          </p:nvSpPr>
          <p:spPr bwMode="auto">
            <a:xfrm>
              <a:off x="2099"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7" name="Rectangle 111">
              <a:extLst>
                <a:ext uri="{FF2B5EF4-FFF2-40B4-BE49-F238E27FC236}">
                  <a16:creationId xmlns:a16="http://schemas.microsoft.com/office/drawing/2014/main" id="{EFFE3D6F-D51A-48DF-B0F2-773525EC170F}"/>
                </a:ext>
              </a:extLst>
            </p:cNvPr>
            <p:cNvSpPr>
              <a:spLocks noChangeArrowheads="1"/>
            </p:cNvSpPr>
            <p:nvPr/>
          </p:nvSpPr>
          <p:spPr bwMode="auto">
            <a:xfrm>
              <a:off x="2241"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8" name="Rectangle 112">
              <a:extLst>
                <a:ext uri="{FF2B5EF4-FFF2-40B4-BE49-F238E27FC236}">
                  <a16:creationId xmlns:a16="http://schemas.microsoft.com/office/drawing/2014/main" id="{55CDD82D-26EC-D1A4-6EB7-5C1EC656C2AA}"/>
                </a:ext>
              </a:extLst>
            </p:cNvPr>
            <p:cNvSpPr>
              <a:spLocks noChangeArrowheads="1"/>
            </p:cNvSpPr>
            <p:nvPr/>
          </p:nvSpPr>
          <p:spPr bwMode="auto">
            <a:xfrm>
              <a:off x="2383"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79" name="Rectangle 113">
              <a:extLst>
                <a:ext uri="{FF2B5EF4-FFF2-40B4-BE49-F238E27FC236}">
                  <a16:creationId xmlns:a16="http://schemas.microsoft.com/office/drawing/2014/main" id="{1E0BA730-D4A3-818A-5C8A-9EF7050222EE}"/>
                </a:ext>
              </a:extLst>
            </p:cNvPr>
            <p:cNvSpPr>
              <a:spLocks noChangeArrowheads="1"/>
            </p:cNvSpPr>
            <p:nvPr/>
          </p:nvSpPr>
          <p:spPr bwMode="auto">
            <a:xfrm>
              <a:off x="2099"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0" name="Rectangle 114">
              <a:extLst>
                <a:ext uri="{FF2B5EF4-FFF2-40B4-BE49-F238E27FC236}">
                  <a16:creationId xmlns:a16="http://schemas.microsoft.com/office/drawing/2014/main" id="{59ECD114-D0AA-3992-4C31-E7B5066A3914}"/>
                </a:ext>
              </a:extLst>
            </p:cNvPr>
            <p:cNvSpPr>
              <a:spLocks noChangeArrowheads="1"/>
            </p:cNvSpPr>
            <p:nvPr/>
          </p:nvSpPr>
          <p:spPr bwMode="auto">
            <a:xfrm>
              <a:off x="2241"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1" name="Rectangle 115">
              <a:extLst>
                <a:ext uri="{FF2B5EF4-FFF2-40B4-BE49-F238E27FC236}">
                  <a16:creationId xmlns:a16="http://schemas.microsoft.com/office/drawing/2014/main" id="{18CE32DA-9B82-17C0-A392-AC67139BF76E}"/>
                </a:ext>
              </a:extLst>
            </p:cNvPr>
            <p:cNvSpPr>
              <a:spLocks noChangeArrowheads="1"/>
            </p:cNvSpPr>
            <p:nvPr/>
          </p:nvSpPr>
          <p:spPr bwMode="auto">
            <a:xfrm>
              <a:off x="2383"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2" name="Rectangle 117">
              <a:extLst>
                <a:ext uri="{FF2B5EF4-FFF2-40B4-BE49-F238E27FC236}">
                  <a16:creationId xmlns:a16="http://schemas.microsoft.com/office/drawing/2014/main" id="{784B351A-FE09-8CCD-9786-00C8F1722485}"/>
                </a:ext>
              </a:extLst>
            </p:cNvPr>
            <p:cNvSpPr>
              <a:spLocks noChangeArrowheads="1"/>
            </p:cNvSpPr>
            <p:nvPr/>
          </p:nvSpPr>
          <p:spPr bwMode="auto">
            <a:xfrm>
              <a:off x="2629"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3" name="Rectangle 118">
              <a:extLst>
                <a:ext uri="{FF2B5EF4-FFF2-40B4-BE49-F238E27FC236}">
                  <a16:creationId xmlns:a16="http://schemas.microsoft.com/office/drawing/2014/main" id="{4B01D59D-0DFE-1DF7-B440-0E4CB97C021F}"/>
                </a:ext>
              </a:extLst>
            </p:cNvPr>
            <p:cNvSpPr>
              <a:spLocks noChangeArrowheads="1"/>
            </p:cNvSpPr>
            <p:nvPr/>
          </p:nvSpPr>
          <p:spPr bwMode="auto">
            <a:xfrm>
              <a:off x="2725"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4" name="Rectangle 119">
              <a:extLst>
                <a:ext uri="{FF2B5EF4-FFF2-40B4-BE49-F238E27FC236}">
                  <a16:creationId xmlns:a16="http://schemas.microsoft.com/office/drawing/2014/main" id="{6E4D3497-7820-FA38-1780-C742FDDC219E}"/>
                </a:ext>
              </a:extLst>
            </p:cNvPr>
            <p:cNvSpPr>
              <a:spLocks noChangeArrowheads="1"/>
            </p:cNvSpPr>
            <p:nvPr/>
          </p:nvSpPr>
          <p:spPr bwMode="auto">
            <a:xfrm>
              <a:off x="2823"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5" name="Rectangle 120">
              <a:extLst>
                <a:ext uri="{FF2B5EF4-FFF2-40B4-BE49-F238E27FC236}">
                  <a16:creationId xmlns:a16="http://schemas.microsoft.com/office/drawing/2014/main" id="{6E916C79-6D5B-CA90-E4FD-E1B251CF6F37}"/>
                </a:ext>
              </a:extLst>
            </p:cNvPr>
            <p:cNvSpPr>
              <a:spLocks noChangeArrowheads="1"/>
            </p:cNvSpPr>
            <p:nvPr/>
          </p:nvSpPr>
          <p:spPr bwMode="auto">
            <a:xfrm>
              <a:off x="2629"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6" name="Rectangle 121">
              <a:extLst>
                <a:ext uri="{FF2B5EF4-FFF2-40B4-BE49-F238E27FC236}">
                  <a16:creationId xmlns:a16="http://schemas.microsoft.com/office/drawing/2014/main" id="{532F16BF-5970-E03F-C121-CF3432FFE392}"/>
                </a:ext>
              </a:extLst>
            </p:cNvPr>
            <p:cNvSpPr>
              <a:spLocks noChangeArrowheads="1"/>
            </p:cNvSpPr>
            <p:nvPr/>
          </p:nvSpPr>
          <p:spPr bwMode="auto">
            <a:xfrm>
              <a:off x="2725"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7" name="Rectangle 122">
              <a:extLst>
                <a:ext uri="{FF2B5EF4-FFF2-40B4-BE49-F238E27FC236}">
                  <a16:creationId xmlns:a16="http://schemas.microsoft.com/office/drawing/2014/main" id="{42278163-ED41-519E-0D87-CC988A1637AB}"/>
                </a:ext>
              </a:extLst>
            </p:cNvPr>
            <p:cNvSpPr>
              <a:spLocks noChangeArrowheads="1"/>
            </p:cNvSpPr>
            <p:nvPr/>
          </p:nvSpPr>
          <p:spPr bwMode="auto">
            <a:xfrm>
              <a:off x="2823"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8" name="Rectangle 123">
              <a:extLst>
                <a:ext uri="{FF2B5EF4-FFF2-40B4-BE49-F238E27FC236}">
                  <a16:creationId xmlns:a16="http://schemas.microsoft.com/office/drawing/2014/main" id="{0808D19E-C661-858E-E7F7-95CEA461DC32}"/>
                </a:ext>
              </a:extLst>
            </p:cNvPr>
            <p:cNvSpPr>
              <a:spLocks noChangeArrowheads="1"/>
            </p:cNvSpPr>
            <p:nvPr/>
          </p:nvSpPr>
          <p:spPr bwMode="auto">
            <a:xfrm>
              <a:off x="2629"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89" name="Rectangle 124">
              <a:extLst>
                <a:ext uri="{FF2B5EF4-FFF2-40B4-BE49-F238E27FC236}">
                  <a16:creationId xmlns:a16="http://schemas.microsoft.com/office/drawing/2014/main" id="{1EC2E2AD-D81B-AD96-10A1-9ECDFC4AE0FD}"/>
                </a:ext>
              </a:extLst>
            </p:cNvPr>
            <p:cNvSpPr>
              <a:spLocks noChangeArrowheads="1"/>
            </p:cNvSpPr>
            <p:nvPr/>
          </p:nvSpPr>
          <p:spPr bwMode="auto">
            <a:xfrm>
              <a:off x="2725"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490" name="Rectangle 125">
              <a:extLst>
                <a:ext uri="{FF2B5EF4-FFF2-40B4-BE49-F238E27FC236}">
                  <a16:creationId xmlns:a16="http://schemas.microsoft.com/office/drawing/2014/main" id="{2F91BFC1-04EB-4055-B074-2F43D01BD9E7}"/>
                </a:ext>
              </a:extLst>
            </p:cNvPr>
            <p:cNvSpPr>
              <a:spLocks noChangeArrowheads="1"/>
            </p:cNvSpPr>
            <p:nvPr/>
          </p:nvSpPr>
          <p:spPr bwMode="auto">
            <a:xfrm>
              <a:off x="2823"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869" name="Group 868">
            <a:extLst>
              <a:ext uri="{FF2B5EF4-FFF2-40B4-BE49-F238E27FC236}">
                <a16:creationId xmlns:a16="http://schemas.microsoft.com/office/drawing/2014/main" id="{7391F43B-358A-4C3E-BDCB-1C848326AB7A}"/>
              </a:ext>
            </a:extLst>
          </p:cNvPr>
          <p:cNvGrpSpPr/>
          <p:nvPr/>
        </p:nvGrpSpPr>
        <p:grpSpPr>
          <a:xfrm>
            <a:off x="10733513" y="4203744"/>
            <a:ext cx="494313" cy="285742"/>
            <a:chOff x="2936652" y="6089170"/>
            <a:chExt cx="494313" cy="285742"/>
          </a:xfrm>
        </p:grpSpPr>
        <p:sp>
          <p:nvSpPr>
            <p:cNvPr id="444" name="Flowchart: Manual Input 5">
              <a:extLst>
                <a:ext uri="{FF2B5EF4-FFF2-40B4-BE49-F238E27FC236}">
                  <a16:creationId xmlns:a16="http://schemas.microsoft.com/office/drawing/2014/main" id="{6D527B19-3756-9C9C-DDF0-F695D675BD9B}"/>
                </a:ext>
              </a:extLst>
            </p:cNvPr>
            <p:cNvSpPr/>
            <p:nvPr/>
          </p:nvSpPr>
          <p:spPr>
            <a:xfrm rot="5400000">
              <a:off x="3114305" y="5960645"/>
              <a:ext cx="140220" cy="46453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40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403 h 10000"/>
                <a:gd name="connsiteX0" fmla="*/ 0 w 10000"/>
                <a:gd name="connsiteY0" fmla="*/ 246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46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465"/>
                  </a:moveTo>
                  <a:lnTo>
                    <a:pt x="10000" y="0"/>
                  </a:lnTo>
                  <a:lnTo>
                    <a:pt x="10000" y="10000"/>
                  </a:lnTo>
                  <a:lnTo>
                    <a:pt x="0" y="10000"/>
                  </a:lnTo>
                  <a:lnTo>
                    <a:pt x="0" y="2465"/>
                  </a:lnTo>
                  <a:close/>
                </a:path>
              </a:pathLst>
            </a:custGeom>
            <a:solidFill>
              <a:srgbClr val="1E4471"/>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46" name="Rounded Rectangle 645">
              <a:extLst>
                <a:ext uri="{FF2B5EF4-FFF2-40B4-BE49-F238E27FC236}">
                  <a16:creationId xmlns:a16="http://schemas.microsoft.com/office/drawing/2014/main" id="{788B79EC-502E-4E44-28E8-ABE8A05AE6A8}"/>
                </a:ext>
              </a:extLst>
            </p:cNvPr>
            <p:cNvSpPr/>
            <p:nvPr/>
          </p:nvSpPr>
          <p:spPr>
            <a:xfrm flipH="1">
              <a:off x="3214508" y="6089349"/>
              <a:ext cx="8649" cy="19365"/>
            </a:xfrm>
            <a:prstGeom prst="roundRect">
              <a:avLst>
                <a:gd name="adj" fmla="val 50000"/>
              </a:avLst>
            </a:prstGeom>
            <a:solidFill>
              <a:srgbClr val="E3241B">
                <a:lumMod val="75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47" name="Rounded Rectangle 646">
              <a:extLst>
                <a:ext uri="{FF2B5EF4-FFF2-40B4-BE49-F238E27FC236}">
                  <a16:creationId xmlns:a16="http://schemas.microsoft.com/office/drawing/2014/main" id="{76E32042-76E2-28FE-5281-58AA3F58250A}"/>
                </a:ext>
              </a:extLst>
            </p:cNvPr>
            <p:cNvSpPr/>
            <p:nvPr/>
          </p:nvSpPr>
          <p:spPr>
            <a:xfrm flipH="1">
              <a:off x="3200779" y="6089349"/>
              <a:ext cx="8649" cy="19365"/>
            </a:xfrm>
            <a:prstGeom prst="roundRect">
              <a:avLst>
                <a:gd name="adj" fmla="val 50000"/>
              </a:avLst>
            </a:prstGeom>
            <a:solidFill>
              <a:srgbClr val="1E4471">
                <a:lumMod val="1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48" name="Rounded Rectangle 647">
              <a:extLst>
                <a:ext uri="{FF2B5EF4-FFF2-40B4-BE49-F238E27FC236}">
                  <a16:creationId xmlns:a16="http://schemas.microsoft.com/office/drawing/2014/main" id="{F4296E9A-E59C-B1A8-FB0F-0D705AA95F2A}"/>
                </a:ext>
              </a:extLst>
            </p:cNvPr>
            <p:cNvSpPr/>
            <p:nvPr/>
          </p:nvSpPr>
          <p:spPr>
            <a:xfrm flipH="1">
              <a:off x="2983897" y="6089170"/>
              <a:ext cx="8649" cy="19365"/>
            </a:xfrm>
            <a:prstGeom prst="roundRect">
              <a:avLst>
                <a:gd name="adj" fmla="val 50000"/>
              </a:avLst>
            </a:prstGeom>
            <a:solidFill>
              <a:srgbClr val="E3241B">
                <a:lumMod val="75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49" name="Rounded Rectangle 648">
              <a:extLst>
                <a:ext uri="{FF2B5EF4-FFF2-40B4-BE49-F238E27FC236}">
                  <a16:creationId xmlns:a16="http://schemas.microsoft.com/office/drawing/2014/main" id="{FE40BE97-F346-DC11-C7B4-D8F99B7470D9}"/>
                </a:ext>
              </a:extLst>
            </p:cNvPr>
            <p:cNvSpPr/>
            <p:nvPr/>
          </p:nvSpPr>
          <p:spPr>
            <a:xfrm flipH="1">
              <a:off x="2970168" y="6089170"/>
              <a:ext cx="8649" cy="19365"/>
            </a:xfrm>
            <a:prstGeom prst="roundRect">
              <a:avLst>
                <a:gd name="adj" fmla="val 50000"/>
              </a:avLst>
            </a:prstGeom>
            <a:solidFill>
              <a:srgbClr val="1E4471">
                <a:lumMod val="1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2" name="Freeform 651">
              <a:extLst>
                <a:ext uri="{FF2B5EF4-FFF2-40B4-BE49-F238E27FC236}">
                  <a16:creationId xmlns:a16="http://schemas.microsoft.com/office/drawing/2014/main" id="{1EB46548-9921-7FDD-E8F2-69FCD54185C0}"/>
                </a:ext>
              </a:extLst>
            </p:cNvPr>
            <p:cNvSpPr/>
            <p:nvPr/>
          </p:nvSpPr>
          <p:spPr>
            <a:xfrm flipH="1">
              <a:off x="3248023" y="6136788"/>
              <a:ext cx="121089" cy="81407"/>
            </a:xfrm>
            <a:custGeom>
              <a:avLst/>
              <a:gdLst>
                <a:gd name="connsiteX0" fmla="*/ 1102821 w 1939636"/>
                <a:gd name="connsiteY0" fmla="*/ 0 h 1257993"/>
                <a:gd name="connsiteX1" fmla="*/ 1934094 w 1939636"/>
                <a:gd name="connsiteY1" fmla="*/ 5542 h 1257993"/>
                <a:gd name="connsiteX2" fmla="*/ 1939636 w 1939636"/>
                <a:gd name="connsiteY2" fmla="*/ 1257993 h 1257993"/>
                <a:gd name="connsiteX3" fmla="*/ 0 w 1939636"/>
                <a:gd name="connsiteY3" fmla="*/ 1257993 h 1257993"/>
                <a:gd name="connsiteX4" fmla="*/ 1102821 w 1939636"/>
                <a:gd name="connsiteY4" fmla="*/ 0 h 1257993"/>
                <a:gd name="connsiteX0" fmla="*/ 1025236 w 1862051"/>
                <a:gd name="connsiteY0" fmla="*/ 0 h 1257993"/>
                <a:gd name="connsiteX1" fmla="*/ 1856509 w 1862051"/>
                <a:gd name="connsiteY1" fmla="*/ 5542 h 1257993"/>
                <a:gd name="connsiteX2" fmla="*/ 1862051 w 1862051"/>
                <a:gd name="connsiteY2" fmla="*/ 1257993 h 1257993"/>
                <a:gd name="connsiteX3" fmla="*/ 0 w 1862051"/>
                <a:gd name="connsiteY3" fmla="*/ 1257993 h 1257993"/>
                <a:gd name="connsiteX4" fmla="*/ 1025236 w 1862051"/>
                <a:gd name="connsiteY4" fmla="*/ 0 h 125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051" h="1257993">
                  <a:moveTo>
                    <a:pt x="1025236" y="0"/>
                  </a:moveTo>
                  <a:lnTo>
                    <a:pt x="1856509" y="5542"/>
                  </a:lnTo>
                  <a:cubicBezTo>
                    <a:pt x="1858356" y="423026"/>
                    <a:pt x="1860204" y="840509"/>
                    <a:pt x="1862051" y="1257993"/>
                  </a:cubicBezTo>
                  <a:lnTo>
                    <a:pt x="0" y="1257993"/>
                  </a:lnTo>
                  <a:lnTo>
                    <a:pt x="1025236" y="0"/>
                  </a:lnTo>
                  <a:close/>
                </a:path>
              </a:pathLst>
            </a:custGeom>
            <a:solidFill>
              <a:srgbClr val="00BCEB"/>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3" name="Rectangle 452">
              <a:extLst>
                <a:ext uri="{FF2B5EF4-FFF2-40B4-BE49-F238E27FC236}">
                  <a16:creationId xmlns:a16="http://schemas.microsoft.com/office/drawing/2014/main" id="{23E60B2E-1D67-2FCC-28F7-82913EA70284}"/>
                </a:ext>
              </a:extLst>
            </p:cNvPr>
            <p:cNvSpPr/>
            <p:nvPr/>
          </p:nvSpPr>
          <p:spPr>
            <a:xfrm flipH="1">
              <a:off x="2952148" y="6263023"/>
              <a:ext cx="464534" cy="46193"/>
            </a:xfrm>
            <a:prstGeom prst="rect">
              <a:avLst/>
            </a:prstGeom>
            <a:solidFill>
              <a:srgbClr val="1E4471"/>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4" name="Round Same Side Corner Rectangle 653">
              <a:extLst>
                <a:ext uri="{FF2B5EF4-FFF2-40B4-BE49-F238E27FC236}">
                  <a16:creationId xmlns:a16="http://schemas.microsoft.com/office/drawing/2014/main" id="{F1ECE61D-2357-3108-1833-341806245727}"/>
                </a:ext>
              </a:extLst>
            </p:cNvPr>
            <p:cNvSpPr/>
            <p:nvPr/>
          </p:nvSpPr>
          <p:spPr>
            <a:xfrm flipH="1">
              <a:off x="3132330" y="6133568"/>
              <a:ext cx="99826" cy="177122"/>
            </a:xfrm>
            <a:prstGeom prst="round2SameRect">
              <a:avLst/>
            </a:prstGeom>
            <a:solidFill>
              <a:srgbClr val="9E9EA2">
                <a:lumMod val="20000"/>
                <a:lumOff val="80000"/>
              </a:srgbClr>
            </a:solidFill>
            <a:ln w="3175" cap="flat" cmpd="sng" algn="ctr">
              <a:solidFill>
                <a:srgbClr val="9E9EA2"/>
              </a:solid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5" name="Rounded Rectangle 654">
              <a:extLst>
                <a:ext uri="{FF2B5EF4-FFF2-40B4-BE49-F238E27FC236}">
                  <a16:creationId xmlns:a16="http://schemas.microsoft.com/office/drawing/2014/main" id="{CAA88DDC-BE0E-0972-D70D-5F4A26C0FC02}"/>
                </a:ext>
              </a:extLst>
            </p:cNvPr>
            <p:cNvSpPr/>
            <p:nvPr/>
          </p:nvSpPr>
          <p:spPr>
            <a:xfrm flipH="1">
              <a:off x="3141339" y="6142168"/>
              <a:ext cx="81807" cy="73824"/>
            </a:xfrm>
            <a:prstGeom prst="roundRect">
              <a:avLst/>
            </a:prstGeom>
            <a:solidFill>
              <a:srgbClr val="00BCEB"/>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6" name="Rectangle 455">
              <a:extLst>
                <a:ext uri="{FF2B5EF4-FFF2-40B4-BE49-F238E27FC236}">
                  <a16:creationId xmlns:a16="http://schemas.microsoft.com/office/drawing/2014/main" id="{68452709-6785-22D9-50A6-8537F230C350}"/>
                </a:ext>
              </a:extLst>
            </p:cNvPr>
            <p:cNvSpPr/>
            <p:nvPr/>
          </p:nvSpPr>
          <p:spPr>
            <a:xfrm flipH="1">
              <a:off x="2952148" y="6267685"/>
              <a:ext cx="464534" cy="8607"/>
            </a:xfrm>
            <a:prstGeom prst="rect">
              <a:avLst/>
            </a:prstGeom>
            <a:solidFill>
              <a:srgbClr val="E3241B">
                <a:lumMod val="75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7" name="Rectangle 456">
              <a:extLst>
                <a:ext uri="{FF2B5EF4-FFF2-40B4-BE49-F238E27FC236}">
                  <a16:creationId xmlns:a16="http://schemas.microsoft.com/office/drawing/2014/main" id="{9C3F4606-6A48-3EA1-2C1B-FBB33C7071BF}"/>
                </a:ext>
              </a:extLst>
            </p:cNvPr>
            <p:cNvSpPr/>
            <p:nvPr/>
          </p:nvSpPr>
          <p:spPr>
            <a:xfrm flipH="1">
              <a:off x="2952148" y="6280774"/>
              <a:ext cx="464534" cy="34965"/>
            </a:xfrm>
            <a:prstGeom prst="rect">
              <a:avLst/>
            </a:prstGeom>
            <a:solidFill>
              <a:srgbClr val="E3241B">
                <a:lumMod val="75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8" name="Chord 457">
              <a:extLst>
                <a:ext uri="{FF2B5EF4-FFF2-40B4-BE49-F238E27FC236}">
                  <a16:creationId xmlns:a16="http://schemas.microsoft.com/office/drawing/2014/main" id="{D1B25365-0A31-4E2E-A0C8-1AA26F9FC3D4}"/>
                </a:ext>
              </a:extLst>
            </p:cNvPr>
            <p:cNvSpPr/>
            <p:nvPr/>
          </p:nvSpPr>
          <p:spPr>
            <a:xfrm flipH="1">
              <a:off x="3284782" y="6285257"/>
              <a:ext cx="90096" cy="89655"/>
            </a:xfrm>
            <a:prstGeom prst="chord">
              <a:avLst>
                <a:gd name="adj1" fmla="val 10611646"/>
                <a:gd name="adj2" fmla="val 21457831"/>
              </a:avLst>
            </a:prstGeom>
            <a:solidFill>
              <a:srgbClr val="1E4471">
                <a:lumMod val="5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59" name="Chord 458">
              <a:extLst>
                <a:ext uri="{FF2B5EF4-FFF2-40B4-BE49-F238E27FC236}">
                  <a16:creationId xmlns:a16="http://schemas.microsoft.com/office/drawing/2014/main" id="{27896A3D-0EC2-1EDD-FC23-120D5EBE4F48}"/>
                </a:ext>
              </a:extLst>
            </p:cNvPr>
            <p:cNvSpPr/>
            <p:nvPr/>
          </p:nvSpPr>
          <p:spPr>
            <a:xfrm flipH="1">
              <a:off x="2977772" y="6285257"/>
              <a:ext cx="90096" cy="89655"/>
            </a:xfrm>
            <a:prstGeom prst="chord">
              <a:avLst>
                <a:gd name="adj1" fmla="val 10611646"/>
                <a:gd name="adj2" fmla="val 21457831"/>
              </a:avLst>
            </a:prstGeom>
            <a:solidFill>
              <a:srgbClr val="1E4471">
                <a:lumMod val="5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60" name="Rounded Rectangle 659">
              <a:extLst>
                <a:ext uri="{FF2B5EF4-FFF2-40B4-BE49-F238E27FC236}">
                  <a16:creationId xmlns:a16="http://schemas.microsoft.com/office/drawing/2014/main" id="{2ACB008A-6242-1DE2-4842-28C0559DC300}"/>
                </a:ext>
              </a:extLst>
            </p:cNvPr>
            <p:cNvSpPr/>
            <p:nvPr/>
          </p:nvSpPr>
          <p:spPr>
            <a:xfrm flipH="1">
              <a:off x="2936652" y="6323271"/>
              <a:ext cx="494313" cy="13269"/>
            </a:xfrm>
            <a:prstGeom prst="roundRect">
              <a:avLst>
                <a:gd name="adj" fmla="val 50000"/>
              </a:avLst>
            </a:prstGeom>
            <a:solidFill>
              <a:srgbClr val="1E4471">
                <a:lumMod val="1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61" name="Rounded Rectangle 660">
              <a:extLst>
                <a:ext uri="{FF2B5EF4-FFF2-40B4-BE49-F238E27FC236}">
                  <a16:creationId xmlns:a16="http://schemas.microsoft.com/office/drawing/2014/main" id="{3689EAFB-281F-C1E4-6493-403C57E8098E}"/>
                </a:ext>
              </a:extLst>
            </p:cNvPr>
            <p:cNvSpPr/>
            <p:nvPr/>
          </p:nvSpPr>
          <p:spPr>
            <a:xfrm rot="16200000" flipH="1">
              <a:off x="3391296" y="6295595"/>
              <a:ext cx="73117" cy="6220"/>
            </a:xfrm>
            <a:prstGeom prst="roundRect">
              <a:avLst>
                <a:gd name="adj" fmla="val 50000"/>
              </a:avLst>
            </a:prstGeom>
            <a:solidFill>
              <a:srgbClr val="1E4471">
                <a:lumMod val="1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62" name="Oval 461">
              <a:extLst>
                <a:ext uri="{FF2B5EF4-FFF2-40B4-BE49-F238E27FC236}">
                  <a16:creationId xmlns:a16="http://schemas.microsoft.com/office/drawing/2014/main" id="{6D66D78E-48E8-E15A-98A8-F0BFF450F527}"/>
                </a:ext>
              </a:extLst>
            </p:cNvPr>
            <p:cNvSpPr/>
            <p:nvPr/>
          </p:nvSpPr>
          <p:spPr>
            <a:xfrm flipH="1">
              <a:off x="3290625" y="6296884"/>
              <a:ext cx="78411" cy="78028"/>
            </a:xfrm>
            <a:prstGeom prst="ellipse">
              <a:avLst/>
            </a:prstGeom>
            <a:solidFill>
              <a:srgbClr val="1E4471">
                <a:lumMod val="1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63" name="Oval 462">
              <a:extLst>
                <a:ext uri="{FF2B5EF4-FFF2-40B4-BE49-F238E27FC236}">
                  <a16:creationId xmlns:a16="http://schemas.microsoft.com/office/drawing/2014/main" id="{91D9C0DD-D7B1-E76A-AF86-5EE5498115A7}"/>
                </a:ext>
              </a:extLst>
            </p:cNvPr>
            <p:cNvSpPr/>
            <p:nvPr/>
          </p:nvSpPr>
          <p:spPr>
            <a:xfrm flipH="1">
              <a:off x="3305393" y="6312222"/>
              <a:ext cx="48874" cy="48635"/>
            </a:xfrm>
            <a:prstGeom prst="ellipse">
              <a:avLst/>
            </a:prstGeom>
            <a:solidFill>
              <a:srgbClr val="9E9EA2"/>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64" name="Oval 463">
              <a:extLst>
                <a:ext uri="{FF2B5EF4-FFF2-40B4-BE49-F238E27FC236}">
                  <a16:creationId xmlns:a16="http://schemas.microsoft.com/office/drawing/2014/main" id="{BD859236-D0BA-A012-35A8-A8A3E19D7647}"/>
                </a:ext>
              </a:extLst>
            </p:cNvPr>
            <p:cNvSpPr/>
            <p:nvPr/>
          </p:nvSpPr>
          <p:spPr>
            <a:xfrm flipH="1">
              <a:off x="2983970" y="6296884"/>
              <a:ext cx="78411" cy="78028"/>
            </a:xfrm>
            <a:prstGeom prst="ellipse">
              <a:avLst/>
            </a:prstGeom>
            <a:solidFill>
              <a:srgbClr val="1E4471">
                <a:lumMod val="10000"/>
              </a:srgbClr>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sp>
          <p:nvSpPr>
            <p:cNvPr id="465" name="Oval 464">
              <a:extLst>
                <a:ext uri="{FF2B5EF4-FFF2-40B4-BE49-F238E27FC236}">
                  <a16:creationId xmlns:a16="http://schemas.microsoft.com/office/drawing/2014/main" id="{CB6925B1-B141-B310-8A4B-FA1B1F579E89}"/>
                </a:ext>
              </a:extLst>
            </p:cNvPr>
            <p:cNvSpPr/>
            <p:nvPr/>
          </p:nvSpPr>
          <p:spPr>
            <a:xfrm flipH="1">
              <a:off x="2998738" y="6312222"/>
              <a:ext cx="48874" cy="48635"/>
            </a:xfrm>
            <a:prstGeom prst="ellipse">
              <a:avLst/>
            </a:prstGeom>
            <a:solidFill>
              <a:srgbClr val="9E9EA2"/>
            </a:solidFill>
            <a:ln w="25400" cap="flat" cmpd="sng" algn="ctr">
              <a:noFill/>
              <a:prstDash val="solid"/>
            </a:ln>
            <a:effectLst/>
          </p:spPr>
          <p:txBody>
            <a:bodyPr rtlCol="0" anchor="ctr"/>
            <a:lstStyle/>
            <a:p>
              <a:pPr algn="ctr" defTabSz="457041" fontAlgn="auto">
                <a:spcBef>
                  <a:spcPts val="0"/>
                </a:spcBef>
                <a:spcAft>
                  <a:spcPts val="0"/>
                </a:spcAft>
                <a:defRPr/>
              </a:pPr>
              <a:endParaRPr lang="zh-CN" altLang="en-US" sz="1600" kern="0">
                <a:solidFill>
                  <a:srgbClr val="005073"/>
                </a:solidFill>
                <a:latin typeface="Arial" panose="020B0604020202020204" pitchFamily="34" charset="0"/>
                <a:ea typeface="ＭＳ Ｐゴシック" charset="0"/>
                <a:cs typeface="Arial" panose="020B0604020202020204" pitchFamily="34" charset="0"/>
              </a:endParaRPr>
            </a:p>
          </p:txBody>
        </p:sp>
      </p:grpSp>
      <p:cxnSp>
        <p:nvCxnSpPr>
          <p:cNvPr id="443" name="Elbow Connector 33">
            <a:extLst>
              <a:ext uri="{FF2B5EF4-FFF2-40B4-BE49-F238E27FC236}">
                <a16:creationId xmlns:a16="http://schemas.microsoft.com/office/drawing/2014/main" id="{7D443CDB-A3DD-5822-4E7F-1ECA163E187A}"/>
              </a:ext>
            </a:extLst>
          </p:cNvPr>
          <p:cNvCxnSpPr>
            <a:cxnSpLocks/>
          </p:cNvCxnSpPr>
          <p:nvPr/>
        </p:nvCxnSpPr>
        <p:spPr>
          <a:xfrm rot="10800000" flipV="1">
            <a:off x="2818794" y="3289417"/>
            <a:ext cx="2057693" cy="336486"/>
          </a:xfrm>
          <a:prstGeom prst="bentConnector3">
            <a:avLst>
              <a:gd name="adj1" fmla="val 50000"/>
            </a:avLst>
          </a:prstGeom>
          <a:ln/>
        </p:spPr>
        <p:style>
          <a:lnRef idx="2">
            <a:schemeClr val="dk1"/>
          </a:lnRef>
          <a:fillRef idx="0">
            <a:schemeClr val="dk1"/>
          </a:fillRef>
          <a:effectRef idx="1">
            <a:schemeClr val="dk1"/>
          </a:effectRef>
          <a:fontRef idx="minor">
            <a:schemeClr val="tx1"/>
          </a:fontRef>
        </p:style>
      </p:cxnSp>
      <p:sp>
        <p:nvSpPr>
          <p:cNvPr id="369" name="Rounded Rectangle 19">
            <a:extLst>
              <a:ext uri="{FF2B5EF4-FFF2-40B4-BE49-F238E27FC236}">
                <a16:creationId xmlns:a16="http://schemas.microsoft.com/office/drawing/2014/main" id="{E2A0E084-C2D5-7E7D-F196-6D83C1B8ADDA}"/>
              </a:ext>
            </a:extLst>
          </p:cNvPr>
          <p:cNvSpPr/>
          <p:nvPr/>
        </p:nvSpPr>
        <p:spPr>
          <a:xfrm>
            <a:off x="401039" y="2115889"/>
            <a:ext cx="979740" cy="606315"/>
          </a:xfrm>
          <a:prstGeom prst="roundRect">
            <a:avLst>
              <a:gd name="adj" fmla="val 14464"/>
            </a:avLst>
          </a:prstGeom>
          <a:solidFill>
            <a:srgbClr val="FFFFFF">
              <a:lumMod val="85000"/>
            </a:srgbClr>
          </a:solidFill>
          <a:ln w="25400" cap="flat" cmpd="sng" algn="ctr">
            <a:noFill/>
            <a:prstDash val="solid"/>
          </a:ln>
          <a:effectLst/>
        </p:spPr>
        <p:txBody>
          <a:bodyPr lIns="0" tIns="12189" rIns="0" rtlCol="0" anchor="t"/>
          <a:lstStyle/>
          <a:p>
            <a:pPr algn="ctr" defTabSz="609372"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Core Network</a:t>
            </a:r>
          </a:p>
        </p:txBody>
      </p:sp>
      <p:sp>
        <p:nvSpPr>
          <p:cNvPr id="362" name="Rounded Rectangle 19">
            <a:extLst>
              <a:ext uri="{FF2B5EF4-FFF2-40B4-BE49-F238E27FC236}">
                <a16:creationId xmlns:a16="http://schemas.microsoft.com/office/drawing/2014/main" id="{1B968866-1B6A-B814-9EE7-F7AC3EE881EA}"/>
              </a:ext>
            </a:extLst>
          </p:cNvPr>
          <p:cNvSpPr/>
          <p:nvPr/>
        </p:nvSpPr>
        <p:spPr>
          <a:xfrm>
            <a:off x="691592" y="895020"/>
            <a:ext cx="3842857" cy="266761"/>
          </a:xfrm>
          <a:prstGeom prst="roundRect">
            <a:avLst>
              <a:gd name="adj" fmla="val 14464"/>
            </a:avLst>
          </a:prstGeom>
          <a:solidFill>
            <a:srgbClr val="FFFFFF">
              <a:lumMod val="85000"/>
            </a:srgbClr>
          </a:solidFill>
          <a:ln w="25400" cap="flat" cmpd="sng" algn="ctr">
            <a:noFill/>
            <a:prstDash val="solid"/>
          </a:ln>
          <a:effectLst/>
        </p:spPr>
        <p:txBody>
          <a:bodyPr lIns="0" tIns="12189" rIns="0" rtlCol="0" anchor="t"/>
          <a:lstStyle/>
          <a:p>
            <a:pPr algn="ctr" defTabSz="609372" fontAlgn="auto">
              <a:spcBef>
                <a:spcPts val="0"/>
              </a:spcBef>
              <a:spcAft>
                <a:spcPts val="0"/>
              </a:spcAft>
              <a:defRPr/>
            </a:pPr>
            <a:r>
              <a:rPr lang="en-US" sz="1600" kern="0">
                <a:solidFill>
                  <a:srgbClr val="0D274D"/>
                </a:solidFill>
                <a:latin typeface="Arial" panose="020B0604020202020204" pitchFamily="34" charset="0"/>
                <a:ea typeface="ＭＳ Ｐゴシック" charset="0"/>
                <a:cs typeface="Arial" panose="020B0604020202020204" pitchFamily="34" charset="0"/>
              </a:rPr>
              <a:t>Internet and LVC Hybrid Cloud Services</a:t>
            </a:r>
          </a:p>
        </p:txBody>
      </p:sp>
      <p:cxnSp>
        <p:nvCxnSpPr>
          <p:cNvPr id="720" name="Elbow Connector 33">
            <a:extLst>
              <a:ext uri="{FF2B5EF4-FFF2-40B4-BE49-F238E27FC236}">
                <a16:creationId xmlns:a16="http://schemas.microsoft.com/office/drawing/2014/main" id="{98AD7903-FD57-178E-33E6-46E2EFBDDC0D}"/>
              </a:ext>
            </a:extLst>
          </p:cNvPr>
          <p:cNvCxnSpPr>
            <a:cxnSpLocks/>
            <a:stCxn id="406" idx="0"/>
          </p:cNvCxnSpPr>
          <p:nvPr/>
        </p:nvCxnSpPr>
        <p:spPr>
          <a:xfrm rot="16200000" flipH="1" flipV="1">
            <a:off x="7774009" y="356303"/>
            <a:ext cx="203907" cy="5588405"/>
          </a:xfrm>
          <a:prstGeom prst="bentConnector4">
            <a:avLst>
              <a:gd name="adj1" fmla="val -477505"/>
              <a:gd name="adj2" fmla="val 93870"/>
            </a:avLst>
          </a:prstGeom>
          <a:ln/>
        </p:spPr>
        <p:style>
          <a:lnRef idx="2">
            <a:schemeClr val="dk1"/>
          </a:lnRef>
          <a:fillRef idx="0">
            <a:schemeClr val="dk1"/>
          </a:fillRef>
          <a:effectRef idx="1">
            <a:schemeClr val="dk1"/>
          </a:effectRef>
          <a:fontRef idx="minor">
            <a:schemeClr val="tx1"/>
          </a:fontRef>
        </p:style>
      </p:cxnSp>
      <p:grpSp>
        <p:nvGrpSpPr>
          <p:cNvPr id="730" name="Group 729">
            <a:extLst>
              <a:ext uri="{FF2B5EF4-FFF2-40B4-BE49-F238E27FC236}">
                <a16:creationId xmlns:a16="http://schemas.microsoft.com/office/drawing/2014/main" id="{489A3C6F-595F-6BC0-1207-D586EE70E368}"/>
              </a:ext>
            </a:extLst>
          </p:cNvPr>
          <p:cNvGrpSpPr>
            <a:grpSpLocks noChangeAspect="1"/>
          </p:cNvGrpSpPr>
          <p:nvPr/>
        </p:nvGrpSpPr>
        <p:grpSpPr>
          <a:xfrm>
            <a:off x="10588356" y="4505093"/>
            <a:ext cx="831546" cy="441037"/>
            <a:chOff x="6593950" y="1357745"/>
            <a:chExt cx="1284392" cy="663762"/>
          </a:xfrm>
        </p:grpSpPr>
        <p:grpSp>
          <p:nvGrpSpPr>
            <p:cNvPr id="731" name="Group 730">
              <a:extLst>
                <a:ext uri="{FF2B5EF4-FFF2-40B4-BE49-F238E27FC236}">
                  <a16:creationId xmlns:a16="http://schemas.microsoft.com/office/drawing/2014/main" id="{FF710146-923B-946E-933D-BD6655CE6042}"/>
                </a:ext>
              </a:extLst>
            </p:cNvPr>
            <p:cNvGrpSpPr/>
            <p:nvPr/>
          </p:nvGrpSpPr>
          <p:grpSpPr>
            <a:xfrm>
              <a:off x="6593950" y="1391005"/>
              <a:ext cx="291886" cy="630502"/>
              <a:chOff x="5431994" y="509083"/>
              <a:chExt cx="431623" cy="932349"/>
            </a:xfrm>
          </p:grpSpPr>
          <p:sp>
            <p:nvSpPr>
              <p:cNvPr id="738" name="Freeform 6">
                <a:extLst>
                  <a:ext uri="{FF2B5EF4-FFF2-40B4-BE49-F238E27FC236}">
                    <a16:creationId xmlns:a16="http://schemas.microsoft.com/office/drawing/2014/main" id="{7DA45AE6-5A33-81D4-A904-11A954C58B8A}"/>
                  </a:ext>
                </a:extLst>
              </p:cNvPr>
              <p:cNvSpPr>
                <a:spLocks/>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1E4471"/>
              </a:solidFill>
              <a:ln>
                <a:noFill/>
              </a:ln>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739" name="Group 20">
                <a:extLst>
                  <a:ext uri="{FF2B5EF4-FFF2-40B4-BE49-F238E27FC236}">
                    <a16:creationId xmlns:a16="http://schemas.microsoft.com/office/drawing/2014/main" id="{3F509E97-3059-44CC-4884-1964EF57773D}"/>
                  </a:ext>
                </a:extLst>
              </p:cNvPr>
              <p:cNvGrpSpPr>
                <a:grpSpLocks noChangeAspect="1"/>
              </p:cNvGrpSpPr>
              <p:nvPr/>
            </p:nvGrpSpPr>
            <p:grpSpPr bwMode="auto">
              <a:xfrm>
                <a:off x="5434991" y="509083"/>
                <a:ext cx="428625" cy="668338"/>
                <a:chOff x="2674" y="1089"/>
                <a:chExt cx="270" cy="421"/>
              </a:xfrm>
            </p:grpSpPr>
            <p:sp>
              <p:nvSpPr>
                <p:cNvPr id="740" name="Freeform 22">
                  <a:extLst>
                    <a:ext uri="{FF2B5EF4-FFF2-40B4-BE49-F238E27FC236}">
                      <a16:creationId xmlns:a16="http://schemas.microsoft.com/office/drawing/2014/main" id="{43B6FAC0-CA20-CCE7-C2F3-6361CE6154F9}"/>
                    </a:ext>
                  </a:extLst>
                </p:cNvPr>
                <p:cNvSpPr>
                  <a:spLocks/>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baseline="-25000">
                    <a:solidFill>
                      <a:srgbClr val="282828"/>
                    </a:solidFill>
                    <a:latin typeface="Arial" panose="020B0604020202020204" pitchFamily="34" charset="0"/>
                    <a:ea typeface="ＭＳ Ｐゴシック" charset="0"/>
                    <a:cs typeface="Arial" panose="020B0604020202020204" pitchFamily="34" charset="0"/>
                  </a:endParaRPr>
                </a:p>
              </p:txBody>
            </p:sp>
            <p:sp>
              <p:nvSpPr>
                <p:cNvPr id="741" name="Freeform 26">
                  <a:extLst>
                    <a:ext uri="{FF2B5EF4-FFF2-40B4-BE49-F238E27FC236}">
                      <a16:creationId xmlns:a16="http://schemas.microsoft.com/office/drawing/2014/main" id="{F3FEF861-5912-8C47-8B29-FCBE30B29FBC}"/>
                    </a:ext>
                  </a:extLst>
                </p:cNvPr>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baseline="-25000">
                    <a:solidFill>
                      <a:srgbClr val="282828"/>
                    </a:solidFill>
                    <a:latin typeface="Arial" panose="020B0604020202020204" pitchFamily="34" charset="0"/>
                    <a:ea typeface="ＭＳ Ｐゴシック" charset="0"/>
                    <a:cs typeface="Arial" panose="020B0604020202020204" pitchFamily="34" charset="0"/>
                  </a:endParaRPr>
                </a:p>
              </p:txBody>
            </p:sp>
            <p:sp>
              <p:nvSpPr>
                <p:cNvPr id="742" name="Freeform 27">
                  <a:extLst>
                    <a:ext uri="{FF2B5EF4-FFF2-40B4-BE49-F238E27FC236}">
                      <a16:creationId xmlns:a16="http://schemas.microsoft.com/office/drawing/2014/main" id="{13CD40CD-4EDA-BFC0-9FDA-10F52785642F}"/>
                    </a:ext>
                  </a:extLst>
                </p:cNvPr>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rgbClr val="1E4471"/>
                </a:solidFill>
                <a:ln w="9525">
                  <a:noFill/>
                  <a:round/>
                  <a:headEnd/>
                  <a:tailEnd/>
                </a:ln>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baseline="-25000">
                    <a:solidFill>
                      <a:srgbClr val="282828"/>
                    </a:solidFill>
                    <a:latin typeface="Arial" panose="020B0604020202020204" pitchFamily="34" charset="0"/>
                    <a:ea typeface="ＭＳ Ｐゴシック" charset="0"/>
                    <a:cs typeface="Arial" panose="020B0604020202020204" pitchFamily="34" charset="0"/>
                  </a:endParaRPr>
                </a:p>
              </p:txBody>
            </p:sp>
          </p:grpSp>
        </p:grpSp>
        <p:grpSp>
          <p:nvGrpSpPr>
            <p:cNvPr id="732" name="Group 4">
              <a:extLst>
                <a:ext uri="{FF2B5EF4-FFF2-40B4-BE49-F238E27FC236}">
                  <a16:creationId xmlns:a16="http://schemas.microsoft.com/office/drawing/2014/main" id="{6B3F5DF1-54C2-6BBA-5E9F-655DD5C03D07}"/>
                </a:ext>
              </a:extLst>
            </p:cNvPr>
            <p:cNvGrpSpPr>
              <a:grpSpLocks noChangeAspect="1"/>
            </p:cNvGrpSpPr>
            <p:nvPr/>
          </p:nvGrpSpPr>
          <p:grpSpPr bwMode="auto">
            <a:xfrm>
              <a:off x="7213654" y="1357745"/>
              <a:ext cx="309756" cy="663762"/>
              <a:chOff x="598" y="1936"/>
              <a:chExt cx="287" cy="615"/>
            </a:xfrm>
            <a:solidFill>
              <a:srgbClr val="00BCEB"/>
            </a:solidFill>
          </p:grpSpPr>
          <p:sp>
            <p:nvSpPr>
              <p:cNvPr id="736" name="Freeform 6">
                <a:extLst>
                  <a:ext uri="{FF2B5EF4-FFF2-40B4-BE49-F238E27FC236}">
                    <a16:creationId xmlns:a16="http://schemas.microsoft.com/office/drawing/2014/main" id="{5D2E2D0D-CB6A-AF2E-580E-A5E085F9D661}"/>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37" name="Freeform 7">
                <a:extLst>
                  <a:ext uri="{FF2B5EF4-FFF2-40B4-BE49-F238E27FC236}">
                    <a16:creationId xmlns:a16="http://schemas.microsoft.com/office/drawing/2014/main" id="{7EB16BCF-AD07-E5DC-8318-E107D899363F}"/>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733" name="Group 4">
              <a:extLst>
                <a:ext uri="{FF2B5EF4-FFF2-40B4-BE49-F238E27FC236}">
                  <a16:creationId xmlns:a16="http://schemas.microsoft.com/office/drawing/2014/main" id="{552EAB4C-B6AA-1CCB-70AE-397D92B97190}"/>
                </a:ext>
              </a:extLst>
            </p:cNvPr>
            <p:cNvGrpSpPr>
              <a:grpSpLocks noChangeAspect="1"/>
            </p:cNvGrpSpPr>
            <p:nvPr/>
          </p:nvGrpSpPr>
          <p:grpSpPr bwMode="auto">
            <a:xfrm>
              <a:off x="7568586" y="1357745"/>
              <a:ext cx="309756" cy="663762"/>
              <a:chOff x="598" y="1936"/>
              <a:chExt cx="287" cy="615"/>
            </a:xfrm>
            <a:solidFill>
              <a:srgbClr val="00BCEB"/>
            </a:solidFill>
          </p:grpSpPr>
          <p:sp>
            <p:nvSpPr>
              <p:cNvPr id="734" name="Freeform 6">
                <a:extLst>
                  <a:ext uri="{FF2B5EF4-FFF2-40B4-BE49-F238E27FC236}">
                    <a16:creationId xmlns:a16="http://schemas.microsoft.com/office/drawing/2014/main" id="{031C1699-914D-A58F-0D36-742804B0DE90}"/>
                  </a:ext>
                </a:extLst>
              </p:cNvPr>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35" name="Freeform 7">
                <a:extLst>
                  <a:ext uri="{FF2B5EF4-FFF2-40B4-BE49-F238E27FC236}">
                    <a16:creationId xmlns:a16="http://schemas.microsoft.com/office/drawing/2014/main" id="{DC353705-E08F-7F42-6524-B0BD32DBBAF1}"/>
                  </a:ext>
                </a:extLst>
              </p:cNvPr>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grpSp>
        <p:nvGrpSpPr>
          <p:cNvPr id="744" name="Group 105">
            <a:extLst>
              <a:ext uri="{FF2B5EF4-FFF2-40B4-BE49-F238E27FC236}">
                <a16:creationId xmlns:a16="http://schemas.microsoft.com/office/drawing/2014/main" id="{756590B9-70E3-BB69-2E55-8239AED81208}"/>
              </a:ext>
            </a:extLst>
          </p:cNvPr>
          <p:cNvGrpSpPr>
            <a:grpSpLocks noChangeAspect="1"/>
          </p:cNvGrpSpPr>
          <p:nvPr/>
        </p:nvGrpSpPr>
        <p:grpSpPr bwMode="auto">
          <a:xfrm>
            <a:off x="5396014" y="4990559"/>
            <a:ext cx="391386" cy="381412"/>
            <a:chOff x="1991" y="1544"/>
            <a:chExt cx="961" cy="906"/>
          </a:xfrm>
        </p:grpSpPr>
        <p:sp>
          <p:nvSpPr>
            <p:cNvPr id="745" name="Freeform 116">
              <a:extLst>
                <a:ext uri="{FF2B5EF4-FFF2-40B4-BE49-F238E27FC236}">
                  <a16:creationId xmlns:a16="http://schemas.microsoft.com/office/drawing/2014/main" id="{D7C41959-76ED-86F5-988E-B09F47FA137D}"/>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46" name="Freeform 106">
              <a:extLst>
                <a:ext uri="{FF2B5EF4-FFF2-40B4-BE49-F238E27FC236}">
                  <a16:creationId xmlns:a16="http://schemas.microsoft.com/office/drawing/2014/main" id="{F2DC68DB-0EBD-0964-84BD-5A14E6D4AC3D}"/>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47" name="Rectangle 107">
              <a:extLst>
                <a:ext uri="{FF2B5EF4-FFF2-40B4-BE49-F238E27FC236}">
                  <a16:creationId xmlns:a16="http://schemas.microsoft.com/office/drawing/2014/main" id="{EF48F525-6A0B-DC21-B7A9-58E74AB80722}"/>
                </a:ext>
              </a:extLst>
            </p:cNvPr>
            <p:cNvSpPr>
              <a:spLocks noChangeArrowheads="1"/>
            </p:cNvSpPr>
            <p:nvPr/>
          </p:nvSpPr>
          <p:spPr bwMode="auto">
            <a:xfrm>
              <a:off x="2099"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48" name="Rectangle 108">
              <a:extLst>
                <a:ext uri="{FF2B5EF4-FFF2-40B4-BE49-F238E27FC236}">
                  <a16:creationId xmlns:a16="http://schemas.microsoft.com/office/drawing/2014/main" id="{DB1280B9-7565-7A88-3769-17009A603667}"/>
                </a:ext>
              </a:extLst>
            </p:cNvPr>
            <p:cNvSpPr>
              <a:spLocks noChangeArrowheads="1"/>
            </p:cNvSpPr>
            <p:nvPr/>
          </p:nvSpPr>
          <p:spPr bwMode="auto">
            <a:xfrm>
              <a:off x="2241"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49" name="Rectangle 109">
              <a:extLst>
                <a:ext uri="{FF2B5EF4-FFF2-40B4-BE49-F238E27FC236}">
                  <a16:creationId xmlns:a16="http://schemas.microsoft.com/office/drawing/2014/main" id="{17286722-DEA4-7DC5-D58A-EECD51451DFB}"/>
                </a:ext>
              </a:extLst>
            </p:cNvPr>
            <p:cNvSpPr>
              <a:spLocks noChangeArrowheads="1"/>
            </p:cNvSpPr>
            <p:nvPr/>
          </p:nvSpPr>
          <p:spPr bwMode="auto">
            <a:xfrm>
              <a:off x="2383"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0" name="Rectangle 110">
              <a:extLst>
                <a:ext uri="{FF2B5EF4-FFF2-40B4-BE49-F238E27FC236}">
                  <a16:creationId xmlns:a16="http://schemas.microsoft.com/office/drawing/2014/main" id="{5A5C6AA7-9246-682A-A4E0-5235636BF818}"/>
                </a:ext>
              </a:extLst>
            </p:cNvPr>
            <p:cNvSpPr>
              <a:spLocks noChangeArrowheads="1"/>
            </p:cNvSpPr>
            <p:nvPr/>
          </p:nvSpPr>
          <p:spPr bwMode="auto">
            <a:xfrm>
              <a:off x="2099"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1" name="Rectangle 111">
              <a:extLst>
                <a:ext uri="{FF2B5EF4-FFF2-40B4-BE49-F238E27FC236}">
                  <a16:creationId xmlns:a16="http://schemas.microsoft.com/office/drawing/2014/main" id="{9563DBB2-159C-71D0-E5D7-C8596C9961F0}"/>
                </a:ext>
              </a:extLst>
            </p:cNvPr>
            <p:cNvSpPr>
              <a:spLocks noChangeArrowheads="1"/>
            </p:cNvSpPr>
            <p:nvPr/>
          </p:nvSpPr>
          <p:spPr bwMode="auto">
            <a:xfrm>
              <a:off x="2241"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2" name="Rectangle 112">
              <a:extLst>
                <a:ext uri="{FF2B5EF4-FFF2-40B4-BE49-F238E27FC236}">
                  <a16:creationId xmlns:a16="http://schemas.microsoft.com/office/drawing/2014/main" id="{51BF2C31-6B29-9694-9DB6-B7C1AC13A169}"/>
                </a:ext>
              </a:extLst>
            </p:cNvPr>
            <p:cNvSpPr>
              <a:spLocks noChangeArrowheads="1"/>
            </p:cNvSpPr>
            <p:nvPr/>
          </p:nvSpPr>
          <p:spPr bwMode="auto">
            <a:xfrm>
              <a:off x="2383"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3" name="Rectangle 113">
              <a:extLst>
                <a:ext uri="{FF2B5EF4-FFF2-40B4-BE49-F238E27FC236}">
                  <a16:creationId xmlns:a16="http://schemas.microsoft.com/office/drawing/2014/main" id="{B3E4AFD7-F04F-5D8E-F7D8-1A22B73276B4}"/>
                </a:ext>
              </a:extLst>
            </p:cNvPr>
            <p:cNvSpPr>
              <a:spLocks noChangeArrowheads="1"/>
            </p:cNvSpPr>
            <p:nvPr/>
          </p:nvSpPr>
          <p:spPr bwMode="auto">
            <a:xfrm>
              <a:off x="2099"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4" name="Rectangle 114">
              <a:extLst>
                <a:ext uri="{FF2B5EF4-FFF2-40B4-BE49-F238E27FC236}">
                  <a16:creationId xmlns:a16="http://schemas.microsoft.com/office/drawing/2014/main" id="{DC1F0A9E-A1E1-3231-DBE6-E3AFB736F45E}"/>
                </a:ext>
              </a:extLst>
            </p:cNvPr>
            <p:cNvSpPr>
              <a:spLocks noChangeArrowheads="1"/>
            </p:cNvSpPr>
            <p:nvPr/>
          </p:nvSpPr>
          <p:spPr bwMode="auto">
            <a:xfrm>
              <a:off x="2241"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5" name="Rectangle 115">
              <a:extLst>
                <a:ext uri="{FF2B5EF4-FFF2-40B4-BE49-F238E27FC236}">
                  <a16:creationId xmlns:a16="http://schemas.microsoft.com/office/drawing/2014/main" id="{61F6A551-B915-3156-F0F2-ABE2A551D130}"/>
                </a:ext>
              </a:extLst>
            </p:cNvPr>
            <p:cNvSpPr>
              <a:spLocks noChangeArrowheads="1"/>
            </p:cNvSpPr>
            <p:nvPr/>
          </p:nvSpPr>
          <p:spPr bwMode="auto">
            <a:xfrm>
              <a:off x="2383"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6" name="Rectangle 117">
              <a:extLst>
                <a:ext uri="{FF2B5EF4-FFF2-40B4-BE49-F238E27FC236}">
                  <a16:creationId xmlns:a16="http://schemas.microsoft.com/office/drawing/2014/main" id="{2F083268-56AF-8F8E-731A-C9B6F8757891}"/>
                </a:ext>
              </a:extLst>
            </p:cNvPr>
            <p:cNvSpPr>
              <a:spLocks noChangeArrowheads="1"/>
            </p:cNvSpPr>
            <p:nvPr/>
          </p:nvSpPr>
          <p:spPr bwMode="auto">
            <a:xfrm>
              <a:off x="2629"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7" name="Rectangle 118">
              <a:extLst>
                <a:ext uri="{FF2B5EF4-FFF2-40B4-BE49-F238E27FC236}">
                  <a16:creationId xmlns:a16="http://schemas.microsoft.com/office/drawing/2014/main" id="{BBFDF119-4CF8-44B7-E160-57060305AD53}"/>
                </a:ext>
              </a:extLst>
            </p:cNvPr>
            <p:cNvSpPr>
              <a:spLocks noChangeArrowheads="1"/>
            </p:cNvSpPr>
            <p:nvPr/>
          </p:nvSpPr>
          <p:spPr bwMode="auto">
            <a:xfrm>
              <a:off x="2725"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8" name="Rectangle 119">
              <a:extLst>
                <a:ext uri="{FF2B5EF4-FFF2-40B4-BE49-F238E27FC236}">
                  <a16:creationId xmlns:a16="http://schemas.microsoft.com/office/drawing/2014/main" id="{C12C49A3-4A8E-2B95-7205-011E43F4E79B}"/>
                </a:ext>
              </a:extLst>
            </p:cNvPr>
            <p:cNvSpPr>
              <a:spLocks noChangeArrowheads="1"/>
            </p:cNvSpPr>
            <p:nvPr/>
          </p:nvSpPr>
          <p:spPr bwMode="auto">
            <a:xfrm>
              <a:off x="2823"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59" name="Rectangle 120">
              <a:extLst>
                <a:ext uri="{FF2B5EF4-FFF2-40B4-BE49-F238E27FC236}">
                  <a16:creationId xmlns:a16="http://schemas.microsoft.com/office/drawing/2014/main" id="{F6A23821-B07F-D4B3-C29A-A60E3964FB51}"/>
                </a:ext>
              </a:extLst>
            </p:cNvPr>
            <p:cNvSpPr>
              <a:spLocks noChangeArrowheads="1"/>
            </p:cNvSpPr>
            <p:nvPr/>
          </p:nvSpPr>
          <p:spPr bwMode="auto">
            <a:xfrm>
              <a:off x="2629"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60" name="Rectangle 121">
              <a:extLst>
                <a:ext uri="{FF2B5EF4-FFF2-40B4-BE49-F238E27FC236}">
                  <a16:creationId xmlns:a16="http://schemas.microsoft.com/office/drawing/2014/main" id="{49399F30-2B59-B499-1251-E6D735285699}"/>
                </a:ext>
              </a:extLst>
            </p:cNvPr>
            <p:cNvSpPr>
              <a:spLocks noChangeArrowheads="1"/>
            </p:cNvSpPr>
            <p:nvPr/>
          </p:nvSpPr>
          <p:spPr bwMode="auto">
            <a:xfrm>
              <a:off x="2725"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61" name="Rectangle 122">
              <a:extLst>
                <a:ext uri="{FF2B5EF4-FFF2-40B4-BE49-F238E27FC236}">
                  <a16:creationId xmlns:a16="http://schemas.microsoft.com/office/drawing/2014/main" id="{CDCB7A80-2F6D-48E6-99A4-9F7CB9A7CFC6}"/>
                </a:ext>
              </a:extLst>
            </p:cNvPr>
            <p:cNvSpPr>
              <a:spLocks noChangeArrowheads="1"/>
            </p:cNvSpPr>
            <p:nvPr/>
          </p:nvSpPr>
          <p:spPr bwMode="auto">
            <a:xfrm>
              <a:off x="2823"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62" name="Rectangle 123">
              <a:extLst>
                <a:ext uri="{FF2B5EF4-FFF2-40B4-BE49-F238E27FC236}">
                  <a16:creationId xmlns:a16="http://schemas.microsoft.com/office/drawing/2014/main" id="{D2747617-13DD-BF16-CAE9-AA461456AD7F}"/>
                </a:ext>
              </a:extLst>
            </p:cNvPr>
            <p:cNvSpPr>
              <a:spLocks noChangeArrowheads="1"/>
            </p:cNvSpPr>
            <p:nvPr/>
          </p:nvSpPr>
          <p:spPr bwMode="auto">
            <a:xfrm>
              <a:off x="2629"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63" name="Rectangle 124">
              <a:extLst>
                <a:ext uri="{FF2B5EF4-FFF2-40B4-BE49-F238E27FC236}">
                  <a16:creationId xmlns:a16="http://schemas.microsoft.com/office/drawing/2014/main" id="{9F165F7C-C2B5-E209-C993-8B607FC12B19}"/>
                </a:ext>
              </a:extLst>
            </p:cNvPr>
            <p:cNvSpPr>
              <a:spLocks noChangeArrowheads="1"/>
            </p:cNvSpPr>
            <p:nvPr/>
          </p:nvSpPr>
          <p:spPr bwMode="auto">
            <a:xfrm>
              <a:off x="2725"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64" name="Rectangle 125">
              <a:extLst>
                <a:ext uri="{FF2B5EF4-FFF2-40B4-BE49-F238E27FC236}">
                  <a16:creationId xmlns:a16="http://schemas.microsoft.com/office/drawing/2014/main" id="{877174B9-3878-09FE-9C7E-A5A7249F5E99}"/>
                </a:ext>
              </a:extLst>
            </p:cNvPr>
            <p:cNvSpPr>
              <a:spLocks noChangeArrowheads="1"/>
            </p:cNvSpPr>
            <p:nvPr/>
          </p:nvSpPr>
          <p:spPr bwMode="auto">
            <a:xfrm>
              <a:off x="2823"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765" name="Group 764">
            <a:extLst>
              <a:ext uri="{FF2B5EF4-FFF2-40B4-BE49-F238E27FC236}">
                <a16:creationId xmlns:a16="http://schemas.microsoft.com/office/drawing/2014/main" id="{B3167ACE-0F65-DC53-DCB3-0C7F125B1F6A}"/>
              </a:ext>
            </a:extLst>
          </p:cNvPr>
          <p:cNvGrpSpPr>
            <a:grpSpLocks noChangeAspect="1"/>
          </p:cNvGrpSpPr>
          <p:nvPr/>
        </p:nvGrpSpPr>
        <p:grpSpPr>
          <a:xfrm>
            <a:off x="5357972" y="5633386"/>
            <a:ext cx="586389" cy="365750"/>
            <a:chOff x="5686932" y="2872294"/>
            <a:chExt cx="1112915" cy="676376"/>
          </a:xfrm>
        </p:grpSpPr>
        <p:grpSp>
          <p:nvGrpSpPr>
            <p:cNvPr id="766" name="Graphic 4">
              <a:extLst>
                <a:ext uri="{FF2B5EF4-FFF2-40B4-BE49-F238E27FC236}">
                  <a16:creationId xmlns:a16="http://schemas.microsoft.com/office/drawing/2014/main" id="{96F040A8-89A1-8BE5-F6B7-698319F53661}"/>
                </a:ext>
              </a:extLst>
            </p:cNvPr>
            <p:cNvGrpSpPr/>
            <p:nvPr/>
          </p:nvGrpSpPr>
          <p:grpSpPr>
            <a:xfrm>
              <a:off x="5686932" y="2872294"/>
              <a:ext cx="1112915" cy="676376"/>
              <a:chOff x="8499475" y="3162132"/>
              <a:chExt cx="434911" cy="264318"/>
            </a:xfrm>
            <a:solidFill>
              <a:srgbClr val="00BCEB"/>
            </a:solidFill>
          </p:grpSpPr>
          <p:sp>
            <p:nvSpPr>
              <p:cNvPr id="768" name="Freeform: Shape 7">
                <a:extLst>
                  <a:ext uri="{FF2B5EF4-FFF2-40B4-BE49-F238E27FC236}">
                    <a16:creationId xmlns:a16="http://schemas.microsoft.com/office/drawing/2014/main" id="{7AD0D49E-A819-FFAE-97B3-95DCE8CE38ED}"/>
                  </a:ext>
                </a:extLst>
              </p:cNvPr>
              <p:cNvSpPr/>
              <p:nvPr/>
            </p:nvSpPr>
            <p:spPr>
              <a:xfrm>
                <a:off x="8499475" y="3369110"/>
                <a:ext cx="276225" cy="19050"/>
              </a:xfrm>
              <a:custGeom>
                <a:avLst/>
                <a:gdLst>
                  <a:gd name="connsiteX0" fmla="*/ 282512 w 276225"/>
                  <a:gd name="connsiteY0" fmla="*/ 21717 h 19050"/>
                  <a:gd name="connsiteX1" fmla="*/ 10859 w 276225"/>
                  <a:gd name="connsiteY1" fmla="*/ 21717 h 19050"/>
                  <a:gd name="connsiteX2" fmla="*/ 0 w 276225"/>
                  <a:gd name="connsiteY2" fmla="*/ 10858 h 19050"/>
                  <a:gd name="connsiteX3" fmla="*/ 0 w 276225"/>
                  <a:gd name="connsiteY3" fmla="*/ 10858 h 19050"/>
                  <a:gd name="connsiteX4" fmla="*/ 10859 w 276225"/>
                  <a:gd name="connsiteY4" fmla="*/ 0 h 19050"/>
                  <a:gd name="connsiteX5" fmla="*/ 282607 w 276225"/>
                  <a:gd name="connsiteY5" fmla="*/ 0 h 19050"/>
                  <a:gd name="connsiteX6" fmla="*/ 282607 w 276225"/>
                  <a:gd name="connsiteY6" fmla="*/ 2171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 h="19050">
                    <a:moveTo>
                      <a:pt x="282512" y="21717"/>
                    </a:moveTo>
                    <a:lnTo>
                      <a:pt x="10859" y="21717"/>
                    </a:lnTo>
                    <a:cubicBezTo>
                      <a:pt x="4858" y="21717"/>
                      <a:pt x="0" y="16859"/>
                      <a:pt x="0" y="10858"/>
                    </a:cubicBezTo>
                    <a:lnTo>
                      <a:pt x="0" y="10858"/>
                    </a:lnTo>
                    <a:cubicBezTo>
                      <a:pt x="0" y="4858"/>
                      <a:pt x="4858" y="0"/>
                      <a:pt x="10859" y="0"/>
                    </a:cubicBezTo>
                    <a:lnTo>
                      <a:pt x="282607" y="0"/>
                    </a:lnTo>
                    <a:lnTo>
                      <a:pt x="282607" y="21717"/>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769" name="Graphic 4">
                <a:extLst>
                  <a:ext uri="{FF2B5EF4-FFF2-40B4-BE49-F238E27FC236}">
                    <a16:creationId xmlns:a16="http://schemas.microsoft.com/office/drawing/2014/main" id="{FB12921C-0D8A-7D57-7635-A1821934572F}"/>
                  </a:ext>
                </a:extLst>
              </p:cNvPr>
              <p:cNvGrpSpPr/>
              <p:nvPr/>
            </p:nvGrpSpPr>
            <p:grpSpPr>
              <a:xfrm>
                <a:off x="8801036" y="3245475"/>
                <a:ext cx="133350" cy="180975"/>
                <a:chOff x="8801036" y="3245475"/>
                <a:chExt cx="133350" cy="180975"/>
              </a:xfrm>
              <a:solidFill>
                <a:srgbClr val="00BCEB"/>
              </a:solidFill>
            </p:grpSpPr>
            <p:sp>
              <p:nvSpPr>
                <p:cNvPr id="776" name="Freeform: Shape 9">
                  <a:extLst>
                    <a:ext uri="{FF2B5EF4-FFF2-40B4-BE49-F238E27FC236}">
                      <a16:creationId xmlns:a16="http://schemas.microsoft.com/office/drawing/2014/main" id="{0D91686B-835D-D517-453F-F78FB13620D3}"/>
                    </a:ext>
                  </a:extLst>
                </p:cNvPr>
                <p:cNvSpPr/>
                <p:nvPr/>
              </p:nvSpPr>
              <p:spPr>
                <a:xfrm>
                  <a:off x="8801036" y="3245475"/>
                  <a:ext cx="133350" cy="180975"/>
                </a:xfrm>
                <a:custGeom>
                  <a:avLst/>
                  <a:gdLst>
                    <a:gd name="connsiteX0" fmla="*/ 127254 w 133350"/>
                    <a:gd name="connsiteY0" fmla="*/ 0 h 180975"/>
                    <a:gd name="connsiteX1" fmla="*/ 12573 w 133350"/>
                    <a:gd name="connsiteY1" fmla="*/ 0 h 180975"/>
                    <a:gd name="connsiteX2" fmla="*/ 0 w 133350"/>
                    <a:gd name="connsiteY2" fmla="*/ 12478 h 180975"/>
                    <a:gd name="connsiteX3" fmla="*/ 0 w 133350"/>
                    <a:gd name="connsiteY3" fmla="*/ 173355 h 180975"/>
                    <a:gd name="connsiteX4" fmla="*/ 12573 w 133350"/>
                    <a:gd name="connsiteY4" fmla="*/ 184880 h 180975"/>
                    <a:gd name="connsiteX5" fmla="*/ 127254 w 133350"/>
                    <a:gd name="connsiteY5" fmla="*/ 184880 h 180975"/>
                    <a:gd name="connsiteX6" fmla="*/ 139827 w 133350"/>
                    <a:gd name="connsiteY6" fmla="*/ 173355 h 180975"/>
                    <a:gd name="connsiteX7" fmla="*/ 139827 w 133350"/>
                    <a:gd name="connsiteY7" fmla="*/ 12478 h 180975"/>
                    <a:gd name="connsiteX8" fmla="*/ 127254 w 133350"/>
                    <a:gd name="connsiteY8"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80975">
                      <a:moveTo>
                        <a:pt x="127254" y="0"/>
                      </a:moveTo>
                      <a:cubicBezTo>
                        <a:pt x="12573" y="0"/>
                        <a:pt x="12573" y="0"/>
                        <a:pt x="12573" y="0"/>
                      </a:cubicBezTo>
                      <a:cubicBezTo>
                        <a:pt x="5810" y="0"/>
                        <a:pt x="0" y="5810"/>
                        <a:pt x="0" y="12478"/>
                      </a:cubicBezTo>
                      <a:cubicBezTo>
                        <a:pt x="0" y="173355"/>
                        <a:pt x="0" y="173355"/>
                        <a:pt x="0" y="173355"/>
                      </a:cubicBezTo>
                      <a:cubicBezTo>
                        <a:pt x="0" y="180118"/>
                        <a:pt x="5810" y="184880"/>
                        <a:pt x="12573" y="184880"/>
                      </a:cubicBezTo>
                      <a:cubicBezTo>
                        <a:pt x="127254" y="184880"/>
                        <a:pt x="127254" y="184880"/>
                        <a:pt x="127254" y="184880"/>
                      </a:cubicBezTo>
                      <a:cubicBezTo>
                        <a:pt x="134017" y="184880"/>
                        <a:pt x="139827" y="180023"/>
                        <a:pt x="139827" y="173355"/>
                      </a:cubicBezTo>
                      <a:cubicBezTo>
                        <a:pt x="139827" y="12478"/>
                        <a:pt x="139827" y="12478"/>
                        <a:pt x="139827" y="12478"/>
                      </a:cubicBezTo>
                      <a:cubicBezTo>
                        <a:pt x="139827" y="5810"/>
                        <a:pt x="134017" y="0"/>
                        <a:pt x="127254" y="0"/>
                      </a:cubicBezTo>
                      <a:close/>
                    </a:path>
                  </a:pathLst>
                </a:custGeom>
                <a:solidFill>
                  <a:srgbClr val="6EBE4A"/>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77" name="Freeform: Shape 10">
                  <a:extLst>
                    <a:ext uri="{FF2B5EF4-FFF2-40B4-BE49-F238E27FC236}">
                      <a16:creationId xmlns:a16="http://schemas.microsoft.com/office/drawing/2014/main" id="{B0C3EB30-1F64-AE47-102A-DD4771D6397F}"/>
                    </a:ext>
                  </a:extLst>
                </p:cNvPr>
                <p:cNvSpPr/>
                <p:nvPr/>
              </p:nvSpPr>
              <p:spPr>
                <a:xfrm>
                  <a:off x="8864663" y="3412258"/>
                  <a:ext cx="9525" cy="9525"/>
                </a:xfrm>
                <a:custGeom>
                  <a:avLst/>
                  <a:gdLst>
                    <a:gd name="connsiteX0" fmla="*/ 12573 w 9525"/>
                    <a:gd name="connsiteY0" fmla="*/ 6096 h 9525"/>
                    <a:gd name="connsiteX1" fmla="*/ 6286 w 9525"/>
                    <a:gd name="connsiteY1" fmla="*/ 12192 h 9525"/>
                    <a:gd name="connsiteX2" fmla="*/ 0 w 9525"/>
                    <a:gd name="connsiteY2" fmla="*/ 6096 h 9525"/>
                    <a:gd name="connsiteX3" fmla="*/ 6286 w 9525"/>
                    <a:gd name="connsiteY3" fmla="*/ 0 h 9525"/>
                    <a:gd name="connsiteX4" fmla="*/ 12573 w 9525"/>
                    <a:gd name="connsiteY4" fmla="*/ 6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573" y="6096"/>
                      </a:moveTo>
                      <a:cubicBezTo>
                        <a:pt x="12573" y="9463"/>
                        <a:pt x="9758" y="12192"/>
                        <a:pt x="6286" y="12192"/>
                      </a:cubicBezTo>
                      <a:cubicBezTo>
                        <a:pt x="2815" y="12192"/>
                        <a:pt x="0" y="9463"/>
                        <a:pt x="0" y="6096"/>
                      </a:cubicBezTo>
                      <a:cubicBezTo>
                        <a:pt x="0" y="2729"/>
                        <a:pt x="2815" y="0"/>
                        <a:pt x="6286" y="0"/>
                      </a:cubicBezTo>
                      <a:cubicBezTo>
                        <a:pt x="9758" y="0"/>
                        <a:pt x="12573" y="2729"/>
                        <a:pt x="12573" y="6096"/>
                      </a:cubicBezTo>
                      <a:close/>
                    </a:path>
                  </a:pathLst>
                </a:custGeom>
                <a:solidFill>
                  <a:srgbClr val="005073"/>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78" name="Freeform: Shape 11">
                  <a:extLst>
                    <a:ext uri="{FF2B5EF4-FFF2-40B4-BE49-F238E27FC236}">
                      <a16:creationId xmlns:a16="http://schemas.microsoft.com/office/drawing/2014/main" id="{5EF1EBBE-A1D7-85E9-D54D-08D689AE7045}"/>
                    </a:ext>
                  </a:extLst>
                </p:cNvPr>
                <p:cNvSpPr/>
                <p:nvPr/>
              </p:nvSpPr>
              <p:spPr>
                <a:xfrm>
                  <a:off x="8811704" y="3270336"/>
                  <a:ext cx="114300" cy="133350"/>
                </a:xfrm>
                <a:custGeom>
                  <a:avLst/>
                  <a:gdLst>
                    <a:gd name="connsiteX0" fmla="*/ 0 w 114300"/>
                    <a:gd name="connsiteY0" fmla="*/ 0 h 133350"/>
                    <a:gd name="connsiteX1" fmla="*/ 118586 w 114300"/>
                    <a:gd name="connsiteY1" fmla="*/ 0 h 133350"/>
                    <a:gd name="connsiteX2" fmla="*/ 118586 w 114300"/>
                    <a:gd name="connsiteY2" fmla="*/ 136112 h 133350"/>
                    <a:gd name="connsiteX3" fmla="*/ 0 w 114300"/>
                    <a:gd name="connsiteY3" fmla="*/ 136112 h 133350"/>
                  </a:gdLst>
                  <a:ahLst/>
                  <a:cxnLst>
                    <a:cxn ang="0">
                      <a:pos x="connsiteX0" y="connsiteY0"/>
                    </a:cxn>
                    <a:cxn ang="0">
                      <a:pos x="connsiteX1" y="connsiteY1"/>
                    </a:cxn>
                    <a:cxn ang="0">
                      <a:pos x="connsiteX2" y="connsiteY2"/>
                    </a:cxn>
                    <a:cxn ang="0">
                      <a:pos x="connsiteX3" y="connsiteY3"/>
                    </a:cxn>
                  </a:cxnLst>
                  <a:rect l="l" t="t" r="r" b="b"/>
                  <a:pathLst>
                    <a:path w="114300" h="133350">
                      <a:moveTo>
                        <a:pt x="0" y="0"/>
                      </a:moveTo>
                      <a:lnTo>
                        <a:pt x="118586" y="0"/>
                      </a:lnTo>
                      <a:lnTo>
                        <a:pt x="118586" y="136112"/>
                      </a:lnTo>
                      <a:lnTo>
                        <a:pt x="0" y="136112"/>
                      </a:lnTo>
                      <a:close/>
                    </a:path>
                  </a:pathLst>
                </a:custGeom>
                <a:solidFill>
                  <a:srgbClr val="FFFFFF"/>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770" name="Graphic 4">
                <a:extLst>
                  <a:ext uri="{FF2B5EF4-FFF2-40B4-BE49-F238E27FC236}">
                    <a16:creationId xmlns:a16="http://schemas.microsoft.com/office/drawing/2014/main" id="{98C608FD-2F25-B00C-A943-F1DF675AE53E}"/>
                  </a:ext>
                </a:extLst>
              </p:cNvPr>
              <p:cNvGrpSpPr/>
              <p:nvPr/>
            </p:nvGrpSpPr>
            <p:grpSpPr>
              <a:xfrm>
                <a:off x="8499856" y="3210423"/>
                <a:ext cx="76200" cy="133350"/>
                <a:chOff x="8499856" y="3210423"/>
                <a:chExt cx="76200" cy="133350"/>
              </a:xfrm>
              <a:solidFill>
                <a:srgbClr val="00BCEB"/>
              </a:solidFill>
            </p:grpSpPr>
            <p:sp>
              <p:nvSpPr>
                <p:cNvPr id="773" name="Freeform: Shape 13">
                  <a:extLst>
                    <a:ext uri="{FF2B5EF4-FFF2-40B4-BE49-F238E27FC236}">
                      <a16:creationId xmlns:a16="http://schemas.microsoft.com/office/drawing/2014/main" id="{896C6B51-1680-6972-D75D-E4310D4A0B6B}"/>
                    </a:ext>
                  </a:extLst>
                </p:cNvPr>
                <p:cNvSpPr/>
                <p:nvPr/>
              </p:nvSpPr>
              <p:spPr>
                <a:xfrm>
                  <a:off x="8499856" y="3210423"/>
                  <a:ext cx="76200" cy="133350"/>
                </a:xfrm>
                <a:custGeom>
                  <a:avLst/>
                  <a:gdLst>
                    <a:gd name="connsiteX0" fmla="*/ 69723 w 76200"/>
                    <a:gd name="connsiteY0" fmla="*/ 0 h 133350"/>
                    <a:gd name="connsiteX1" fmla="*/ 10096 w 76200"/>
                    <a:gd name="connsiteY1" fmla="*/ 0 h 133350"/>
                    <a:gd name="connsiteX2" fmla="*/ 0 w 76200"/>
                    <a:gd name="connsiteY2" fmla="*/ 10097 h 133350"/>
                    <a:gd name="connsiteX3" fmla="*/ 0 w 76200"/>
                    <a:gd name="connsiteY3" fmla="*/ 131636 h 133350"/>
                    <a:gd name="connsiteX4" fmla="*/ 10096 w 76200"/>
                    <a:gd name="connsiteY4" fmla="*/ 141732 h 133350"/>
                    <a:gd name="connsiteX5" fmla="*/ 69723 w 76200"/>
                    <a:gd name="connsiteY5" fmla="*/ 141732 h 133350"/>
                    <a:gd name="connsiteX6" fmla="*/ 79819 w 76200"/>
                    <a:gd name="connsiteY6" fmla="*/ 131636 h 133350"/>
                    <a:gd name="connsiteX7" fmla="*/ 79819 w 76200"/>
                    <a:gd name="connsiteY7" fmla="*/ 10097 h 133350"/>
                    <a:gd name="connsiteX8" fmla="*/ 69723 w 76200"/>
                    <a:gd name="connsiteY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33350">
                      <a:moveTo>
                        <a:pt x="69723" y="0"/>
                      </a:moveTo>
                      <a:cubicBezTo>
                        <a:pt x="10096" y="0"/>
                        <a:pt x="10096" y="0"/>
                        <a:pt x="10096" y="0"/>
                      </a:cubicBezTo>
                      <a:cubicBezTo>
                        <a:pt x="4477" y="0"/>
                        <a:pt x="0" y="4477"/>
                        <a:pt x="0" y="10097"/>
                      </a:cubicBezTo>
                      <a:cubicBezTo>
                        <a:pt x="0" y="131636"/>
                        <a:pt x="0" y="131636"/>
                        <a:pt x="0" y="131636"/>
                      </a:cubicBezTo>
                      <a:cubicBezTo>
                        <a:pt x="0" y="137255"/>
                        <a:pt x="4477" y="141732"/>
                        <a:pt x="10096" y="141732"/>
                      </a:cubicBezTo>
                      <a:cubicBezTo>
                        <a:pt x="69723" y="141732"/>
                        <a:pt x="69723" y="141732"/>
                        <a:pt x="69723" y="141732"/>
                      </a:cubicBezTo>
                      <a:cubicBezTo>
                        <a:pt x="75343" y="141732"/>
                        <a:pt x="79819" y="137255"/>
                        <a:pt x="79819" y="131636"/>
                      </a:cubicBezTo>
                      <a:cubicBezTo>
                        <a:pt x="79819" y="10097"/>
                        <a:pt x="79819" y="10097"/>
                        <a:pt x="79819" y="10097"/>
                      </a:cubicBezTo>
                      <a:cubicBezTo>
                        <a:pt x="79915" y="4572"/>
                        <a:pt x="75343" y="0"/>
                        <a:pt x="69723" y="0"/>
                      </a:cubicBezTo>
                      <a:close/>
                    </a:path>
                  </a:pathLst>
                </a:custGeom>
                <a:solidFill>
                  <a:srgbClr val="FBAB18"/>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74" name="Freeform: Shape 15">
                  <a:extLst>
                    <a:ext uri="{FF2B5EF4-FFF2-40B4-BE49-F238E27FC236}">
                      <a16:creationId xmlns:a16="http://schemas.microsoft.com/office/drawing/2014/main" id="{3400A576-51BB-1B1F-B753-9815E4A6C7BE}"/>
                    </a:ext>
                  </a:extLst>
                </p:cNvPr>
                <p:cNvSpPr/>
                <p:nvPr/>
              </p:nvSpPr>
              <p:spPr>
                <a:xfrm>
                  <a:off x="8507857" y="3230902"/>
                  <a:ext cx="57150" cy="95250"/>
                </a:xfrm>
                <a:custGeom>
                  <a:avLst/>
                  <a:gdLst>
                    <a:gd name="connsiteX0" fmla="*/ 0 w 57150"/>
                    <a:gd name="connsiteY0" fmla="*/ 0 h 95250"/>
                    <a:gd name="connsiteX1" fmla="*/ 63722 w 57150"/>
                    <a:gd name="connsiteY1" fmla="*/ 0 h 95250"/>
                    <a:gd name="connsiteX2" fmla="*/ 63722 w 57150"/>
                    <a:gd name="connsiteY2" fmla="*/ 98012 h 95250"/>
                    <a:gd name="connsiteX3" fmla="*/ 0 w 57150"/>
                    <a:gd name="connsiteY3" fmla="*/ 98012 h 95250"/>
                  </a:gdLst>
                  <a:ahLst/>
                  <a:cxnLst>
                    <a:cxn ang="0">
                      <a:pos x="connsiteX0" y="connsiteY0"/>
                    </a:cxn>
                    <a:cxn ang="0">
                      <a:pos x="connsiteX1" y="connsiteY1"/>
                    </a:cxn>
                    <a:cxn ang="0">
                      <a:pos x="connsiteX2" y="connsiteY2"/>
                    </a:cxn>
                    <a:cxn ang="0">
                      <a:pos x="connsiteX3" y="connsiteY3"/>
                    </a:cxn>
                  </a:cxnLst>
                  <a:rect l="l" t="t" r="r" b="b"/>
                  <a:pathLst>
                    <a:path w="57150" h="95250">
                      <a:moveTo>
                        <a:pt x="0" y="0"/>
                      </a:moveTo>
                      <a:lnTo>
                        <a:pt x="63722" y="0"/>
                      </a:lnTo>
                      <a:lnTo>
                        <a:pt x="63722" y="98012"/>
                      </a:lnTo>
                      <a:lnTo>
                        <a:pt x="0" y="98012"/>
                      </a:lnTo>
                      <a:close/>
                    </a:path>
                  </a:pathLst>
                </a:custGeom>
                <a:solidFill>
                  <a:srgbClr val="FFFFFF"/>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75" name="Freeform: Shape 16">
                  <a:extLst>
                    <a:ext uri="{FF2B5EF4-FFF2-40B4-BE49-F238E27FC236}">
                      <a16:creationId xmlns:a16="http://schemas.microsoft.com/office/drawing/2014/main" id="{E593F232-D6ED-69AC-633B-0DC857DA5EBC}"/>
                    </a:ext>
                  </a:extLst>
                </p:cNvPr>
                <p:cNvSpPr/>
                <p:nvPr/>
              </p:nvSpPr>
              <p:spPr>
                <a:xfrm>
                  <a:off x="8530526" y="3220615"/>
                  <a:ext cx="9525" cy="9525"/>
                </a:xfrm>
                <a:custGeom>
                  <a:avLst/>
                  <a:gdLst>
                    <a:gd name="connsiteX0" fmla="*/ 17812 w 9525"/>
                    <a:gd name="connsiteY0" fmla="*/ 1333 h 0"/>
                    <a:gd name="connsiteX1" fmla="*/ 667 w 9525"/>
                    <a:gd name="connsiteY1" fmla="*/ 1333 h 0"/>
                    <a:gd name="connsiteX2" fmla="*/ 0 w 9525"/>
                    <a:gd name="connsiteY2" fmla="*/ 667 h 0"/>
                    <a:gd name="connsiteX3" fmla="*/ 667 w 9525"/>
                    <a:gd name="connsiteY3" fmla="*/ 0 h 0"/>
                    <a:gd name="connsiteX4" fmla="*/ 17812 w 9525"/>
                    <a:gd name="connsiteY4" fmla="*/ 0 h 0"/>
                    <a:gd name="connsiteX5" fmla="*/ 18479 w 9525"/>
                    <a:gd name="connsiteY5" fmla="*/ 667 h 0"/>
                    <a:gd name="connsiteX6" fmla="*/ 17812 w 9525"/>
                    <a:gd name="connsiteY6" fmla="*/ 133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a:moveTo>
                        <a:pt x="17812" y="1333"/>
                      </a:moveTo>
                      <a:lnTo>
                        <a:pt x="667" y="1333"/>
                      </a:lnTo>
                      <a:cubicBezTo>
                        <a:pt x="286" y="1333"/>
                        <a:pt x="0" y="1048"/>
                        <a:pt x="0" y="667"/>
                      </a:cubicBezTo>
                      <a:cubicBezTo>
                        <a:pt x="0" y="286"/>
                        <a:pt x="286" y="0"/>
                        <a:pt x="667" y="0"/>
                      </a:cubicBezTo>
                      <a:lnTo>
                        <a:pt x="17812" y="0"/>
                      </a:lnTo>
                      <a:cubicBezTo>
                        <a:pt x="18193" y="0"/>
                        <a:pt x="18479" y="286"/>
                        <a:pt x="18479" y="667"/>
                      </a:cubicBezTo>
                      <a:cubicBezTo>
                        <a:pt x="18479" y="1048"/>
                        <a:pt x="18193" y="1333"/>
                        <a:pt x="17812" y="1333"/>
                      </a:cubicBezTo>
                      <a:close/>
                    </a:path>
                  </a:pathLst>
                </a:custGeom>
                <a:solidFill>
                  <a:srgbClr val="1E4471"/>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771" name="Freeform: Shape 17">
                <a:extLst>
                  <a:ext uri="{FF2B5EF4-FFF2-40B4-BE49-F238E27FC236}">
                    <a16:creationId xmlns:a16="http://schemas.microsoft.com/office/drawing/2014/main" id="{787C8D98-113A-EFDD-C3CD-F7723EF3799B}"/>
                  </a:ext>
                </a:extLst>
              </p:cNvPr>
              <p:cNvSpPr/>
              <p:nvPr/>
            </p:nvSpPr>
            <p:spPr>
              <a:xfrm>
                <a:off x="8597868" y="3331582"/>
                <a:ext cx="180975" cy="9525"/>
              </a:xfrm>
              <a:custGeom>
                <a:avLst/>
                <a:gdLst>
                  <a:gd name="connsiteX0" fmla="*/ 0 w 180975"/>
                  <a:gd name="connsiteY0" fmla="*/ 0 h 9525"/>
                  <a:gd name="connsiteX1" fmla="*/ 184213 w 180975"/>
                  <a:gd name="connsiteY1" fmla="*/ 0 h 9525"/>
                  <a:gd name="connsiteX2" fmla="*/ 184213 w 180975"/>
                  <a:gd name="connsiteY2" fmla="*/ 17050 h 9525"/>
                  <a:gd name="connsiteX3" fmla="*/ 0 w 180975"/>
                  <a:gd name="connsiteY3" fmla="*/ 17050 h 9525"/>
                </a:gdLst>
                <a:ahLst/>
                <a:cxnLst>
                  <a:cxn ang="0">
                    <a:pos x="connsiteX0" y="connsiteY0"/>
                  </a:cxn>
                  <a:cxn ang="0">
                    <a:pos x="connsiteX1" y="connsiteY1"/>
                  </a:cxn>
                  <a:cxn ang="0">
                    <a:pos x="connsiteX2" y="connsiteY2"/>
                  </a:cxn>
                  <a:cxn ang="0">
                    <a:pos x="connsiteX3" y="connsiteY3"/>
                  </a:cxn>
                </a:cxnLst>
                <a:rect l="l" t="t" r="r" b="b"/>
                <a:pathLst>
                  <a:path w="180975" h="9525">
                    <a:moveTo>
                      <a:pt x="0" y="0"/>
                    </a:moveTo>
                    <a:lnTo>
                      <a:pt x="184213" y="0"/>
                    </a:lnTo>
                    <a:lnTo>
                      <a:pt x="184213" y="17050"/>
                    </a:lnTo>
                    <a:lnTo>
                      <a:pt x="0" y="17050"/>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72" name="Freeform: Shape 18">
                <a:extLst>
                  <a:ext uri="{FF2B5EF4-FFF2-40B4-BE49-F238E27FC236}">
                    <a16:creationId xmlns:a16="http://schemas.microsoft.com/office/drawing/2014/main" id="{F828961C-D533-BC0C-A150-572124421DFF}"/>
                  </a:ext>
                </a:extLst>
              </p:cNvPr>
              <p:cNvSpPr/>
              <p:nvPr/>
            </p:nvSpPr>
            <p:spPr>
              <a:xfrm>
                <a:off x="8544814" y="3162132"/>
                <a:ext cx="314325" cy="57150"/>
              </a:xfrm>
              <a:custGeom>
                <a:avLst/>
                <a:gdLst>
                  <a:gd name="connsiteX0" fmla="*/ 306419 w 314325"/>
                  <a:gd name="connsiteY0" fmla="*/ 65056 h 57150"/>
                  <a:gd name="connsiteX1" fmla="*/ 323469 w 314325"/>
                  <a:gd name="connsiteY1" fmla="*/ 65056 h 57150"/>
                  <a:gd name="connsiteX2" fmla="*/ 323469 w 314325"/>
                  <a:gd name="connsiteY2" fmla="*/ 15526 h 57150"/>
                  <a:gd name="connsiteX3" fmla="*/ 307943 w 314325"/>
                  <a:gd name="connsiteY3" fmla="*/ 0 h 57150"/>
                  <a:gd name="connsiteX4" fmla="*/ 10859 w 314325"/>
                  <a:gd name="connsiteY4" fmla="*/ 0 h 57150"/>
                  <a:gd name="connsiteX5" fmla="*/ 0 w 314325"/>
                  <a:gd name="connsiteY5" fmla="*/ 10859 h 57150"/>
                  <a:gd name="connsiteX6" fmla="*/ 0 w 314325"/>
                  <a:gd name="connsiteY6" fmla="*/ 31242 h 57150"/>
                  <a:gd name="connsiteX7" fmla="*/ 17050 w 314325"/>
                  <a:gd name="connsiteY7" fmla="*/ 31242 h 57150"/>
                  <a:gd name="connsiteX8" fmla="*/ 17050 w 314325"/>
                  <a:gd name="connsiteY8" fmla="*/ 17050 h 57150"/>
                  <a:gd name="connsiteX9" fmla="*/ 306419 w 314325"/>
                  <a:gd name="connsiteY9" fmla="*/ 17050 h 57150"/>
                  <a:gd name="connsiteX10" fmla="*/ 306419 w 314325"/>
                  <a:gd name="connsiteY10" fmla="*/ 6505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25" h="57150">
                    <a:moveTo>
                      <a:pt x="306419" y="65056"/>
                    </a:moveTo>
                    <a:lnTo>
                      <a:pt x="323469" y="65056"/>
                    </a:lnTo>
                    <a:lnTo>
                      <a:pt x="323469" y="15526"/>
                    </a:lnTo>
                    <a:cubicBezTo>
                      <a:pt x="323469" y="6953"/>
                      <a:pt x="316516" y="0"/>
                      <a:pt x="307943" y="0"/>
                    </a:cubicBezTo>
                    <a:lnTo>
                      <a:pt x="10859" y="0"/>
                    </a:lnTo>
                    <a:cubicBezTo>
                      <a:pt x="4858" y="0"/>
                      <a:pt x="0" y="4858"/>
                      <a:pt x="0" y="10859"/>
                    </a:cubicBezTo>
                    <a:lnTo>
                      <a:pt x="0" y="31242"/>
                    </a:lnTo>
                    <a:lnTo>
                      <a:pt x="17050" y="31242"/>
                    </a:lnTo>
                    <a:lnTo>
                      <a:pt x="17050" y="17050"/>
                    </a:lnTo>
                    <a:lnTo>
                      <a:pt x="306419" y="17050"/>
                    </a:lnTo>
                    <a:lnTo>
                      <a:pt x="306419" y="65056"/>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767" name="Freeform: Shape 282">
              <a:extLst>
                <a:ext uri="{FF2B5EF4-FFF2-40B4-BE49-F238E27FC236}">
                  <a16:creationId xmlns:a16="http://schemas.microsoft.com/office/drawing/2014/main" id="{2262477E-A824-21DA-0CB5-0FB6E78FEA4C}"/>
                </a:ext>
              </a:extLst>
            </p:cNvPr>
            <p:cNvSpPr/>
            <p:nvPr/>
          </p:nvSpPr>
          <p:spPr>
            <a:xfrm>
              <a:off x="5782155" y="3317764"/>
              <a:ext cx="16648" cy="16648"/>
            </a:xfrm>
            <a:custGeom>
              <a:avLst/>
              <a:gdLst>
                <a:gd name="connsiteX0" fmla="*/ 12573 w 9525"/>
                <a:gd name="connsiteY0" fmla="*/ 6096 h 9525"/>
                <a:gd name="connsiteX1" fmla="*/ 6286 w 9525"/>
                <a:gd name="connsiteY1" fmla="*/ 12192 h 9525"/>
                <a:gd name="connsiteX2" fmla="*/ 0 w 9525"/>
                <a:gd name="connsiteY2" fmla="*/ 6096 h 9525"/>
                <a:gd name="connsiteX3" fmla="*/ 6286 w 9525"/>
                <a:gd name="connsiteY3" fmla="*/ 0 h 9525"/>
                <a:gd name="connsiteX4" fmla="*/ 12573 w 9525"/>
                <a:gd name="connsiteY4" fmla="*/ 6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573" y="6096"/>
                  </a:moveTo>
                  <a:cubicBezTo>
                    <a:pt x="12573" y="9463"/>
                    <a:pt x="9758" y="12192"/>
                    <a:pt x="6286" y="12192"/>
                  </a:cubicBezTo>
                  <a:cubicBezTo>
                    <a:pt x="2815" y="12192"/>
                    <a:pt x="0" y="9463"/>
                    <a:pt x="0" y="6096"/>
                  </a:cubicBezTo>
                  <a:cubicBezTo>
                    <a:pt x="0" y="2729"/>
                    <a:pt x="2815" y="0"/>
                    <a:pt x="6286" y="0"/>
                  </a:cubicBezTo>
                  <a:cubicBezTo>
                    <a:pt x="9758" y="0"/>
                    <a:pt x="12573" y="2729"/>
                    <a:pt x="12573" y="6096"/>
                  </a:cubicBezTo>
                  <a:close/>
                </a:path>
              </a:pathLst>
            </a:custGeom>
            <a:solidFill>
              <a:srgbClr val="005073"/>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779" name="Group 778">
            <a:extLst>
              <a:ext uri="{FF2B5EF4-FFF2-40B4-BE49-F238E27FC236}">
                <a16:creationId xmlns:a16="http://schemas.microsoft.com/office/drawing/2014/main" id="{E5CB88CF-EEAB-0A76-5089-5CCFF5D3FFC2}"/>
              </a:ext>
            </a:extLst>
          </p:cNvPr>
          <p:cNvGrpSpPr>
            <a:grpSpLocks noChangeAspect="1"/>
          </p:cNvGrpSpPr>
          <p:nvPr/>
        </p:nvGrpSpPr>
        <p:grpSpPr>
          <a:xfrm>
            <a:off x="6058949" y="5595937"/>
            <a:ext cx="386623" cy="365750"/>
            <a:chOff x="1200150" y="3727450"/>
            <a:chExt cx="1116013" cy="1028701"/>
          </a:xfrm>
        </p:grpSpPr>
        <p:sp>
          <p:nvSpPr>
            <p:cNvPr id="780" name="Oval 779">
              <a:extLst>
                <a:ext uri="{FF2B5EF4-FFF2-40B4-BE49-F238E27FC236}">
                  <a16:creationId xmlns:a16="http://schemas.microsoft.com/office/drawing/2014/main" id="{0A06FDAD-8184-1569-D1F3-6C076758C5BE}"/>
                </a:ext>
              </a:extLst>
            </p:cNvPr>
            <p:cNvSpPr>
              <a:spLocks noChangeArrowheads="1"/>
            </p:cNvSpPr>
            <p:nvPr/>
          </p:nvSpPr>
          <p:spPr bwMode="auto">
            <a:xfrm>
              <a:off x="1657350" y="3754438"/>
              <a:ext cx="203200" cy="20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81" name="Freeform 587">
              <a:extLst>
                <a:ext uri="{FF2B5EF4-FFF2-40B4-BE49-F238E27FC236}">
                  <a16:creationId xmlns:a16="http://schemas.microsoft.com/office/drawing/2014/main" id="{65A9F816-AFB6-FBE6-7615-7325722568A6}"/>
                </a:ext>
              </a:extLst>
            </p:cNvPr>
            <p:cNvSpPr>
              <a:spLocks noEditPoints="1"/>
            </p:cNvSpPr>
            <p:nvPr/>
          </p:nvSpPr>
          <p:spPr bwMode="auto">
            <a:xfrm>
              <a:off x="1630363" y="3727450"/>
              <a:ext cx="255588" cy="257175"/>
            </a:xfrm>
            <a:custGeom>
              <a:avLst/>
              <a:gdLst>
                <a:gd name="T0" fmla="*/ 338 w 396"/>
                <a:gd name="T1" fmla="*/ 58 h 397"/>
                <a:gd name="T2" fmla="*/ 198 w 396"/>
                <a:gd name="T3" fmla="*/ 0 h 397"/>
                <a:gd name="T4" fmla="*/ 58 w 396"/>
                <a:gd name="T5" fmla="*/ 58 h 397"/>
                <a:gd name="T6" fmla="*/ 1 w 396"/>
                <a:gd name="T7" fmla="*/ 199 h 397"/>
                <a:gd name="T8" fmla="*/ 58 w 396"/>
                <a:gd name="T9" fmla="*/ 339 h 397"/>
                <a:gd name="T10" fmla="*/ 198 w 396"/>
                <a:gd name="T11" fmla="*/ 397 h 397"/>
                <a:gd name="T12" fmla="*/ 338 w 396"/>
                <a:gd name="T13" fmla="*/ 339 h 397"/>
                <a:gd name="T14" fmla="*/ 396 w 396"/>
                <a:gd name="T15" fmla="*/ 199 h 397"/>
                <a:gd name="T16" fmla="*/ 338 w 396"/>
                <a:gd name="T17" fmla="*/ 58 h 397"/>
                <a:gd name="T18" fmla="*/ 280 w 396"/>
                <a:gd name="T19" fmla="*/ 280 h 397"/>
                <a:gd name="T20" fmla="*/ 198 w 396"/>
                <a:gd name="T21" fmla="*/ 314 h 397"/>
                <a:gd name="T22" fmla="*/ 117 w 396"/>
                <a:gd name="T23" fmla="*/ 280 h 397"/>
                <a:gd name="T24" fmla="*/ 83 w 396"/>
                <a:gd name="T25" fmla="*/ 199 h 397"/>
                <a:gd name="T26" fmla="*/ 117 w 396"/>
                <a:gd name="T27" fmla="*/ 117 h 397"/>
                <a:gd name="T28" fmla="*/ 198 w 396"/>
                <a:gd name="T29" fmla="*/ 83 h 397"/>
                <a:gd name="T30" fmla="*/ 280 w 396"/>
                <a:gd name="T31" fmla="*/ 117 h 397"/>
                <a:gd name="T32" fmla="*/ 314 w 396"/>
                <a:gd name="T33" fmla="*/ 199 h 397"/>
                <a:gd name="T34" fmla="*/ 280 w 396"/>
                <a:gd name="T35" fmla="*/ 28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397">
                  <a:moveTo>
                    <a:pt x="338" y="58"/>
                  </a:moveTo>
                  <a:cubicBezTo>
                    <a:pt x="302" y="23"/>
                    <a:pt x="253" y="0"/>
                    <a:pt x="198" y="0"/>
                  </a:cubicBezTo>
                  <a:cubicBezTo>
                    <a:pt x="144" y="0"/>
                    <a:pt x="94" y="23"/>
                    <a:pt x="58" y="58"/>
                  </a:cubicBezTo>
                  <a:cubicBezTo>
                    <a:pt x="23" y="94"/>
                    <a:pt x="0" y="144"/>
                    <a:pt x="1" y="199"/>
                  </a:cubicBezTo>
                  <a:cubicBezTo>
                    <a:pt x="0" y="253"/>
                    <a:pt x="23" y="303"/>
                    <a:pt x="58" y="339"/>
                  </a:cubicBezTo>
                  <a:cubicBezTo>
                    <a:pt x="94" y="374"/>
                    <a:pt x="144" y="397"/>
                    <a:pt x="198" y="397"/>
                  </a:cubicBezTo>
                  <a:cubicBezTo>
                    <a:pt x="253" y="397"/>
                    <a:pt x="302" y="374"/>
                    <a:pt x="338" y="339"/>
                  </a:cubicBezTo>
                  <a:cubicBezTo>
                    <a:pt x="374" y="303"/>
                    <a:pt x="396" y="253"/>
                    <a:pt x="396" y="199"/>
                  </a:cubicBezTo>
                  <a:cubicBezTo>
                    <a:pt x="396" y="144"/>
                    <a:pt x="374" y="94"/>
                    <a:pt x="338" y="58"/>
                  </a:cubicBezTo>
                  <a:close/>
                  <a:moveTo>
                    <a:pt x="280" y="280"/>
                  </a:moveTo>
                  <a:cubicBezTo>
                    <a:pt x="259" y="301"/>
                    <a:pt x="230" y="314"/>
                    <a:pt x="198" y="314"/>
                  </a:cubicBezTo>
                  <a:cubicBezTo>
                    <a:pt x="166" y="314"/>
                    <a:pt x="138" y="301"/>
                    <a:pt x="117" y="280"/>
                  </a:cubicBezTo>
                  <a:cubicBezTo>
                    <a:pt x="96" y="259"/>
                    <a:pt x="83" y="231"/>
                    <a:pt x="83" y="199"/>
                  </a:cubicBezTo>
                  <a:cubicBezTo>
                    <a:pt x="83" y="167"/>
                    <a:pt x="96" y="138"/>
                    <a:pt x="117" y="117"/>
                  </a:cubicBezTo>
                  <a:cubicBezTo>
                    <a:pt x="138" y="96"/>
                    <a:pt x="166" y="83"/>
                    <a:pt x="198" y="83"/>
                  </a:cubicBezTo>
                  <a:cubicBezTo>
                    <a:pt x="230" y="83"/>
                    <a:pt x="259" y="96"/>
                    <a:pt x="280" y="117"/>
                  </a:cubicBezTo>
                  <a:cubicBezTo>
                    <a:pt x="301" y="138"/>
                    <a:pt x="314" y="167"/>
                    <a:pt x="314" y="199"/>
                  </a:cubicBezTo>
                  <a:cubicBezTo>
                    <a:pt x="314" y="231"/>
                    <a:pt x="301" y="259"/>
                    <a:pt x="280" y="28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82" name="Rectangle 781">
              <a:extLst>
                <a:ext uri="{FF2B5EF4-FFF2-40B4-BE49-F238E27FC236}">
                  <a16:creationId xmlns:a16="http://schemas.microsoft.com/office/drawing/2014/main" id="{627F63FA-0314-A832-B8D4-332102D2E666}"/>
                </a:ext>
              </a:extLst>
            </p:cNvPr>
            <p:cNvSpPr>
              <a:spLocks noChangeArrowheads="1"/>
            </p:cNvSpPr>
            <p:nvPr/>
          </p:nvSpPr>
          <p:spPr bwMode="auto">
            <a:xfrm>
              <a:off x="1270000" y="4029075"/>
              <a:ext cx="977900" cy="646113"/>
            </a:xfrm>
            <a:prstGeom prst="rect">
              <a:avLst/>
            </a:prstGeom>
            <a:solidFill>
              <a:srgbClr val="FFFFFF"/>
            </a:solidFill>
            <a:ln>
              <a:noFill/>
            </a:ln>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83" name="Freeform 589">
              <a:extLst>
                <a:ext uri="{FF2B5EF4-FFF2-40B4-BE49-F238E27FC236}">
                  <a16:creationId xmlns:a16="http://schemas.microsoft.com/office/drawing/2014/main" id="{C0078F77-0529-EADF-AD16-5826F84912BC}"/>
                </a:ext>
              </a:extLst>
            </p:cNvPr>
            <p:cNvSpPr>
              <a:spLocks/>
            </p:cNvSpPr>
            <p:nvPr/>
          </p:nvSpPr>
          <p:spPr bwMode="auto">
            <a:xfrm>
              <a:off x="1625600" y="4102100"/>
              <a:ext cx="273050" cy="274638"/>
            </a:xfrm>
            <a:custGeom>
              <a:avLst/>
              <a:gdLst>
                <a:gd name="T0" fmla="*/ 0 w 421"/>
                <a:gd name="T1" fmla="*/ 210 h 423"/>
                <a:gd name="T2" fmla="*/ 212 w 421"/>
                <a:gd name="T3" fmla="*/ 1 h 423"/>
                <a:gd name="T4" fmla="*/ 420 w 421"/>
                <a:gd name="T5" fmla="*/ 213 h 423"/>
                <a:gd name="T6" fmla="*/ 209 w 421"/>
                <a:gd name="T7" fmla="*/ 422 h 423"/>
                <a:gd name="T8" fmla="*/ 0 w 421"/>
                <a:gd name="T9" fmla="*/ 210 h 423"/>
              </a:gdLst>
              <a:ahLst/>
              <a:cxnLst>
                <a:cxn ang="0">
                  <a:pos x="T0" y="T1"/>
                </a:cxn>
                <a:cxn ang="0">
                  <a:pos x="T2" y="T3"/>
                </a:cxn>
                <a:cxn ang="0">
                  <a:pos x="T4" y="T5"/>
                </a:cxn>
                <a:cxn ang="0">
                  <a:pos x="T6" y="T7"/>
                </a:cxn>
                <a:cxn ang="0">
                  <a:pos x="T8" y="T9"/>
                </a:cxn>
              </a:cxnLst>
              <a:rect l="0" t="0" r="r" b="b"/>
              <a:pathLst>
                <a:path w="421" h="423">
                  <a:moveTo>
                    <a:pt x="0" y="210"/>
                  </a:moveTo>
                  <a:cubicBezTo>
                    <a:pt x="1" y="94"/>
                    <a:pt x="96" y="0"/>
                    <a:pt x="212" y="1"/>
                  </a:cubicBezTo>
                  <a:cubicBezTo>
                    <a:pt x="328" y="2"/>
                    <a:pt x="421" y="97"/>
                    <a:pt x="420" y="213"/>
                  </a:cubicBezTo>
                  <a:cubicBezTo>
                    <a:pt x="420" y="329"/>
                    <a:pt x="325" y="423"/>
                    <a:pt x="209" y="422"/>
                  </a:cubicBezTo>
                  <a:cubicBezTo>
                    <a:pt x="93" y="422"/>
                    <a:pt x="0" y="327"/>
                    <a:pt x="0" y="21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84" name="Freeform 590">
              <a:extLst>
                <a:ext uri="{FF2B5EF4-FFF2-40B4-BE49-F238E27FC236}">
                  <a16:creationId xmlns:a16="http://schemas.microsoft.com/office/drawing/2014/main" id="{3E3F504E-B281-CFB3-32E7-0887F323220F}"/>
                </a:ext>
              </a:extLst>
            </p:cNvPr>
            <p:cNvSpPr>
              <a:spLocks/>
            </p:cNvSpPr>
            <p:nvPr/>
          </p:nvSpPr>
          <p:spPr bwMode="auto">
            <a:xfrm>
              <a:off x="1533525" y="4452938"/>
              <a:ext cx="452438" cy="266700"/>
            </a:xfrm>
            <a:custGeom>
              <a:avLst/>
              <a:gdLst>
                <a:gd name="T0" fmla="*/ 699 w 700"/>
                <a:gd name="T1" fmla="*/ 182 h 410"/>
                <a:gd name="T2" fmla="*/ 523 w 700"/>
                <a:gd name="T3" fmla="*/ 3 h 410"/>
                <a:gd name="T4" fmla="*/ 180 w 700"/>
                <a:gd name="T5" fmla="*/ 1 h 410"/>
                <a:gd name="T6" fmla="*/ 1 w 700"/>
                <a:gd name="T7" fmla="*/ 178 h 410"/>
                <a:gd name="T8" fmla="*/ 0 w 700"/>
                <a:gd name="T9" fmla="*/ 410 h 410"/>
                <a:gd name="T10" fmla="*/ 698 w 700"/>
                <a:gd name="T11" fmla="*/ 410 h 410"/>
                <a:gd name="T12" fmla="*/ 699 w 700"/>
                <a:gd name="T13" fmla="*/ 182 h 410"/>
              </a:gdLst>
              <a:ahLst/>
              <a:cxnLst>
                <a:cxn ang="0">
                  <a:pos x="T0" y="T1"/>
                </a:cxn>
                <a:cxn ang="0">
                  <a:pos x="T2" y="T3"/>
                </a:cxn>
                <a:cxn ang="0">
                  <a:pos x="T4" y="T5"/>
                </a:cxn>
                <a:cxn ang="0">
                  <a:pos x="T6" y="T7"/>
                </a:cxn>
                <a:cxn ang="0">
                  <a:pos x="T8" y="T9"/>
                </a:cxn>
                <a:cxn ang="0">
                  <a:pos x="T10" y="T11"/>
                </a:cxn>
                <a:cxn ang="0">
                  <a:pos x="T12" y="T13"/>
                </a:cxn>
              </a:cxnLst>
              <a:rect l="0" t="0" r="r" b="b"/>
              <a:pathLst>
                <a:path w="700" h="410">
                  <a:moveTo>
                    <a:pt x="699" y="182"/>
                  </a:moveTo>
                  <a:cubicBezTo>
                    <a:pt x="700" y="84"/>
                    <a:pt x="620" y="4"/>
                    <a:pt x="523" y="3"/>
                  </a:cubicBezTo>
                  <a:cubicBezTo>
                    <a:pt x="180" y="1"/>
                    <a:pt x="180" y="1"/>
                    <a:pt x="180" y="1"/>
                  </a:cubicBezTo>
                  <a:cubicBezTo>
                    <a:pt x="82" y="0"/>
                    <a:pt x="2" y="80"/>
                    <a:pt x="1" y="178"/>
                  </a:cubicBezTo>
                  <a:cubicBezTo>
                    <a:pt x="0" y="410"/>
                    <a:pt x="0" y="410"/>
                    <a:pt x="0" y="410"/>
                  </a:cubicBezTo>
                  <a:cubicBezTo>
                    <a:pt x="698" y="410"/>
                    <a:pt x="698" y="410"/>
                    <a:pt x="698" y="410"/>
                  </a:cubicBezTo>
                  <a:lnTo>
                    <a:pt x="699" y="182"/>
                  </a:lnTo>
                  <a:close/>
                </a:path>
              </a:pathLst>
            </a:cu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785" name="Freeform 591">
              <a:extLst>
                <a:ext uri="{FF2B5EF4-FFF2-40B4-BE49-F238E27FC236}">
                  <a16:creationId xmlns:a16="http://schemas.microsoft.com/office/drawing/2014/main" id="{237198A1-082A-B5ED-9DF8-7C69784480E4}"/>
                </a:ext>
              </a:extLst>
            </p:cNvPr>
            <p:cNvSpPr>
              <a:spLocks noEditPoints="1"/>
            </p:cNvSpPr>
            <p:nvPr/>
          </p:nvSpPr>
          <p:spPr bwMode="auto">
            <a:xfrm>
              <a:off x="1200150" y="3948113"/>
              <a:ext cx="1116013" cy="808038"/>
            </a:xfrm>
            <a:custGeom>
              <a:avLst/>
              <a:gdLst>
                <a:gd name="T0" fmla="*/ 703 w 703"/>
                <a:gd name="T1" fmla="*/ 0 h 509"/>
                <a:gd name="T2" fmla="*/ 703 w 703"/>
                <a:gd name="T3" fmla="*/ 509 h 509"/>
                <a:gd name="T4" fmla="*/ 0 w 703"/>
                <a:gd name="T5" fmla="*/ 509 h 509"/>
                <a:gd name="T6" fmla="*/ 0 w 703"/>
                <a:gd name="T7" fmla="*/ 0 h 509"/>
                <a:gd name="T8" fmla="*/ 703 w 703"/>
                <a:gd name="T9" fmla="*/ 0 h 509"/>
                <a:gd name="T10" fmla="*/ 660 w 703"/>
                <a:gd name="T11" fmla="*/ 51 h 509"/>
                <a:gd name="T12" fmla="*/ 44 w 703"/>
                <a:gd name="T13" fmla="*/ 51 h 509"/>
                <a:gd name="T14" fmla="*/ 44 w 703"/>
                <a:gd name="T15" fmla="*/ 458 h 509"/>
                <a:gd name="T16" fmla="*/ 660 w 703"/>
                <a:gd name="T17" fmla="*/ 458 h 509"/>
                <a:gd name="T18" fmla="*/ 660 w 703"/>
                <a:gd name="T19" fmla="*/ 5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509">
                  <a:moveTo>
                    <a:pt x="703" y="0"/>
                  </a:moveTo>
                  <a:lnTo>
                    <a:pt x="703" y="509"/>
                  </a:lnTo>
                  <a:lnTo>
                    <a:pt x="0" y="509"/>
                  </a:lnTo>
                  <a:lnTo>
                    <a:pt x="0" y="0"/>
                  </a:lnTo>
                  <a:lnTo>
                    <a:pt x="703" y="0"/>
                  </a:lnTo>
                  <a:close/>
                  <a:moveTo>
                    <a:pt x="660" y="51"/>
                  </a:moveTo>
                  <a:lnTo>
                    <a:pt x="44" y="51"/>
                  </a:lnTo>
                  <a:lnTo>
                    <a:pt x="44" y="458"/>
                  </a:lnTo>
                  <a:lnTo>
                    <a:pt x="660" y="458"/>
                  </a:lnTo>
                  <a:lnTo>
                    <a:pt x="660" y="51"/>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809" name="Straight Connector 808">
            <a:extLst>
              <a:ext uri="{FF2B5EF4-FFF2-40B4-BE49-F238E27FC236}">
                <a16:creationId xmlns:a16="http://schemas.microsoft.com/office/drawing/2014/main" id="{972E725F-FB89-1326-6467-8E3EA5B8A0C9}"/>
              </a:ext>
            </a:extLst>
          </p:cNvPr>
          <p:cNvCxnSpPr>
            <a:cxnSpLocks/>
          </p:cNvCxnSpPr>
          <p:nvPr/>
        </p:nvCxnSpPr>
        <p:spPr>
          <a:xfrm flipH="1">
            <a:off x="4785998" y="4724627"/>
            <a:ext cx="198596" cy="452298"/>
          </a:xfrm>
          <a:prstGeom prst="line">
            <a:avLst/>
          </a:prstGeom>
          <a:noFill/>
          <a:ln w="12700" cap="flat" cmpd="sng" algn="ctr">
            <a:solidFill>
              <a:srgbClr val="282828">
                <a:lumMod val="50000"/>
                <a:lumOff val="50000"/>
              </a:srgbClr>
            </a:solidFill>
            <a:prstDash val="solid"/>
          </a:ln>
          <a:effectLst/>
        </p:spPr>
      </p:cxnSp>
      <p:grpSp>
        <p:nvGrpSpPr>
          <p:cNvPr id="439" name="Group 438">
            <a:extLst>
              <a:ext uri="{FF2B5EF4-FFF2-40B4-BE49-F238E27FC236}">
                <a16:creationId xmlns:a16="http://schemas.microsoft.com/office/drawing/2014/main" id="{7E1F1363-4323-3DD1-73A2-5CB9A69358B7}"/>
              </a:ext>
            </a:extLst>
          </p:cNvPr>
          <p:cNvGrpSpPr/>
          <p:nvPr/>
        </p:nvGrpSpPr>
        <p:grpSpPr>
          <a:xfrm>
            <a:off x="2090906" y="4306117"/>
            <a:ext cx="3162976" cy="584775"/>
            <a:chOff x="-174965" y="4686097"/>
            <a:chExt cx="2434680" cy="438594"/>
          </a:xfrm>
        </p:grpSpPr>
        <p:sp>
          <p:nvSpPr>
            <p:cNvPr id="491" name="TextBox 490">
              <a:extLst>
                <a:ext uri="{FF2B5EF4-FFF2-40B4-BE49-F238E27FC236}">
                  <a16:creationId xmlns:a16="http://schemas.microsoft.com/office/drawing/2014/main" id="{50DC32F9-51C4-4B57-894A-581294EFD4AB}"/>
                </a:ext>
              </a:extLst>
            </p:cNvPr>
            <p:cNvSpPr txBox="1"/>
            <p:nvPr/>
          </p:nvSpPr>
          <p:spPr>
            <a:xfrm>
              <a:off x="-174965" y="4686097"/>
              <a:ext cx="2434680" cy="438594"/>
            </a:xfrm>
            <a:prstGeom prst="rect">
              <a:avLst/>
            </a:prstGeom>
            <a:noFill/>
          </p:spPr>
          <p:txBody>
            <a:bodyPr wrap="square" lIns="60944" rIns="60944" rtlCol="0" anchor="t">
              <a:spAutoFit/>
            </a:bodyPr>
            <a:lstStyle/>
            <a:p>
              <a:pPr algn="ctr" defTabSz="609372" fontAlgn="auto">
                <a:spcBef>
                  <a:spcPts val="0"/>
                </a:spcBef>
                <a:spcAft>
                  <a:spcPts val="0"/>
                </a:spcAft>
              </a:pPr>
              <a:r>
                <a:rPr lang="en-US" sz="1600" b="1">
                  <a:solidFill>
                    <a:srgbClr val="282828"/>
                  </a:solidFill>
                  <a:latin typeface="Arial" panose="020B0604020202020204" pitchFamily="34" charset="0"/>
                  <a:ea typeface="ＭＳ Ｐゴシック" charset="0"/>
                  <a:cs typeface="Arial" panose="020B0604020202020204" pitchFamily="34" charset="0"/>
                </a:rPr>
                <a:t>Indoor / Outdoor</a:t>
              </a:r>
            </a:p>
            <a:p>
              <a:pPr algn="ctr" defTabSz="609372" fontAlgn="auto">
                <a:spcBef>
                  <a:spcPts val="0"/>
                </a:spcBef>
                <a:spcAft>
                  <a:spcPts val="0"/>
                </a:spcAft>
              </a:pPr>
              <a:r>
                <a:rPr lang="en-US" sz="1600" b="1">
                  <a:solidFill>
                    <a:srgbClr val="282828"/>
                  </a:solidFill>
                  <a:latin typeface="Arial" panose="020B0604020202020204" pitchFamily="34" charset="0"/>
                  <a:ea typeface="ＭＳ Ｐゴシック" charset="0"/>
                  <a:cs typeface="Arial" panose="020B0604020202020204" pitchFamily="34" charset="0"/>
                </a:rPr>
                <a:t>Wi-Fi-6 Access Points</a:t>
              </a:r>
            </a:p>
          </p:txBody>
        </p:sp>
        <p:grpSp>
          <p:nvGrpSpPr>
            <p:cNvPr id="492" name="Group 161">
              <a:extLst>
                <a:ext uri="{FF2B5EF4-FFF2-40B4-BE49-F238E27FC236}">
                  <a16:creationId xmlns:a16="http://schemas.microsoft.com/office/drawing/2014/main" id="{3B45ACF9-22E2-D92C-7D70-CF1065801683}"/>
                </a:ext>
              </a:extLst>
            </p:cNvPr>
            <p:cNvGrpSpPr>
              <a:grpSpLocks noChangeAspect="1"/>
            </p:cNvGrpSpPr>
            <p:nvPr/>
          </p:nvGrpSpPr>
          <p:grpSpPr bwMode="auto">
            <a:xfrm>
              <a:off x="1931644" y="4751056"/>
              <a:ext cx="279043" cy="279041"/>
              <a:chOff x="1642" y="2590"/>
              <a:chExt cx="215" cy="215"/>
            </a:xfrm>
          </p:grpSpPr>
          <p:sp>
            <p:nvSpPr>
              <p:cNvPr id="493" name="AutoShape 160">
                <a:extLst>
                  <a:ext uri="{FF2B5EF4-FFF2-40B4-BE49-F238E27FC236}">
                    <a16:creationId xmlns:a16="http://schemas.microsoft.com/office/drawing/2014/main" id="{86369761-9927-115D-2DC2-D1FA2FEFE2E5}"/>
                  </a:ext>
                </a:extLst>
              </p:cNvPr>
              <p:cNvSpPr>
                <a:spLocks noChangeAspect="1" noChangeArrowheads="1" noTextEdit="1"/>
              </p:cNvSpPr>
              <p:nvPr/>
            </p:nvSpPr>
            <p:spPr bwMode="auto">
              <a:xfrm>
                <a:off x="1642" y="2591"/>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CiscoSansTT ExtraLight"/>
                  <a:ea typeface="ＭＳ Ｐゴシック" charset="0"/>
                </a:endParaRPr>
              </a:p>
            </p:txBody>
          </p:sp>
          <p:sp>
            <p:nvSpPr>
              <p:cNvPr id="494" name="Freeform 162">
                <a:extLst>
                  <a:ext uri="{FF2B5EF4-FFF2-40B4-BE49-F238E27FC236}">
                    <a16:creationId xmlns:a16="http://schemas.microsoft.com/office/drawing/2014/main" id="{DF4C1E76-3095-7B79-91A0-6C05EF60299B}"/>
                  </a:ext>
                </a:extLst>
              </p:cNvPr>
              <p:cNvSpPr>
                <a:spLocks/>
              </p:cNvSpPr>
              <p:nvPr/>
            </p:nvSpPr>
            <p:spPr bwMode="auto">
              <a:xfrm>
                <a:off x="1642" y="2656"/>
                <a:ext cx="215" cy="149"/>
              </a:xfrm>
              <a:custGeom>
                <a:avLst/>
                <a:gdLst>
                  <a:gd name="T0" fmla="*/ 333 w 346"/>
                  <a:gd name="T1" fmla="*/ 240 h 240"/>
                  <a:gd name="T2" fmla="*/ 333 w 346"/>
                  <a:gd name="T3" fmla="*/ 240 h 240"/>
                  <a:gd name="T4" fmla="*/ 13 w 346"/>
                  <a:gd name="T5" fmla="*/ 240 h 240"/>
                  <a:gd name="T6" fmla="*/ 0 w 346"/>
                  <a:gd name="T7" fmla="*/ 226 h 240"/>
                  <a:gd name="T8" fmla="*/ 0 w 346"/>
                  <a:gd name="T9" fmla="*/ 13 h 240"/>
                  <a:gd name="T10" fmla="*/ 13 w 346"/>
                  <a:gd name="T11" fmla="*/ 0 h 240"/>
                  <a:gd name="T12" fmla="*/ 333 w 346"/>
                  <a:gd name="T13" fmla="*/ 0 h 240"/>
                  <a:gd name="T14" fmla="*/ 346 w 346"/>
                  <a:gd name="T15" fmla="*/ 13 h 240"/>
                  <a:gd name="T16" fmla="*/ 346 w 346"/>
                  <a:gd name="T17" fmla="*/ 226 h 240"/>
                  <a:gd name="T18" fmla="*/ 333 w 34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40">
                    <a:moveTo>
                      <a:pt x="333" y="240"/>
                    </a:moveTo>
                    <a:lnTo>
                      <a:pt x="333" y="240"/>
                    </a:lnTo>
                    <a:lnTo>
                      <a:pt x="13" y="240"/>
                    </a:lnTo>
                    <a:cubicBezTo>
                      <a:pt x="5" y="240"/>
                      <a:pt x="0" y="234"/>
                      <a:pt x="0" y="226"/>
                    </a:cubicBezTo>
                    <a:lnTo>
                      <a:pt x="0" y="13"/>
                    </a:lnTo>
                    <a:cubicBezTo>
                      <a:pt x="0" y="5"/>
                      <a:pt x="5" y="0"/>
                      <a:pt x="13" y="0"/>
                    </a:cubicBezTo>
                    <a:lnTo>
                      <a:pt x="333" y="0"/>
                    </a:lnTo>
                    <a:cubicBezTo>
                      <a:pt x="340" y="0"/>
                      <a:pt x="346" y="5"/>
                      <a:pt x="346" y="13"/>
                    </a:cubicBezTo>
                    <a:lnTo>
                      <a:pt x="346" y="226"/>
                    </a:lnTo>
                    <a:cubicBezTo>
                      <a:pt x="346" y="234"/>
                      <a:pt x="340" y="240"/>
                      <a:pt x="333" y="24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495" name="Freeform 163">
                <a:extLst>
                  <a:ext uri="{FF2B5EF4-FFF2-40B4-BE49-F238E27FC236}">
                    <a16:creationId xmlns:a16="http://schemas.microsoft.com/office/drawing/2014/main" id="{CF6A427E-52D8-1852-884E-1CC803241A4B}"/>
                  </a:ext>
                </a:extLst>
              </p:cNvPr>
              <p:cNvSpPr>
                <a:spLocks/>
              </p:cNvSpPr>
              <p:nvPr/>
            </p:nvSpPr>
            <p:spPr bwMode="auto">
              <a:xfrm>
                <a:off x="1658" y="2693"/>
                <a:ext cx="182" cy="74"/>
              </a:xfrm>
              <a:custGeom>
                <a:avLst/>
                <a:gdLst>
                  <a:gd name="T0" fmla="*/ 293 w 293"/>
                  <a:gd name="T1" fmla="*/ 60 h 119"/>
                  <a:gd name="T2" fmla="*/ 293 w 293"/>
                  <a:gd name="T3" fmla="*/ 60 h 119"/>
                  <a:gd name="T4" fmla="*/ 245 w 293"/>
                  <a:gd name="T5" fmla="*/ 60 h 119"/>
                  <a:gd name="T6" fmla="*/ 196 w 293"/>
                  <a:gd name="T7" fmla="*/ 59 h 119"/>
                  <a:gd name="T8" fmla="*/ 147 w 293"/>
                  <a:gd name="T9" fmla="*/ 59 h 119"/>
                  <a:gd name="T10" fmla="*/ 98 w 293"/>
                  <a:gd name="T11" fmla="*/ 60 h 119"/>
                  <a:gd name="T12" fmla="*/ 49 w 293"/>
                  <a:gd name="T13" fmla="*/ 60 h 119"/>
                  <a:gd name="T14" fmla="*/ 0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293" y="60"/>
                    </a:moveTo>
                    <a:lnTo>
                      <a:pt x="293" y="60"/>
                    </a:lnTo>
                    <a:cubicBezTo>
                      <a:pt x="293" y="60"/>
                      <a:pt x="271" y="119"/>
                      <a:pt x="245" y="60"/>
                    </a:cubicBezTo>
                    <a:cubicBezTo>
                      <a:pt x="218" y="0"/>
                      <a:pt x="196" y="59"/>
                      <a:pt x="196" y="59"/>
                    </a:cubicBezTo>
                    <a:cubicBezTo>
                      <a:pt x="196" y="59"/>
                      <a:pt x="173" y="119"/>
                      <a:pt x="147" y="59"/>
                    </a:cubicBezTo>
                    <a:cubicBezTo>
                      <a:pt x="120" y="0"/>
                      <a:pt x="98" y="60"/>
                      <a:pt x="98" y="60"/>
                    </a:cubicBezTo>
                    <a:cubicBezTo>
                      <a:pt x="98" y="60"/>
                      <a:pt x="76" y="119"/>
                      <a:pt x="49" y="60"/>
                    </a:cubicBezTo>
                    <a:cubicBezTo>
                      <a:pt x="22" y="0"/>
                      <a:pt x="0" y="59"/>
                      <a:pt x="0" y="59"/>
                    </a:cubicBezTo>
                  </a:path>
                </a:pathLst>
              </a:custGeom>
              <a:noFill/>
              <a:ln w="63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496" name="Freeform 164">
                <a:extLst>
                  <a:ext uri="{FF2B5EF4-FFF2-40B4-BE49-F238E27FC236}">
                    <a16:creationId xmlns:a16="http://schemas.microsoft.com/office/drawing/2014/main" id="{998F86B7-4CD2-9C48-7B9D-DD87939494BA}"/>
                  </a:ext>
                </a:extLst>
              </p:cNvPr>
              <p:cNvSpPr>
                <a:spLocks/>
              </p:cNvSpPr>
              <p:nvPr/>
            </p:nvSpPr>
            <p:spPr bwMode="auto">
              <a:xfrm>
                <a:off x="1658" y="2693"/>
                <a:ext cx="182" cy="74"/>
              </a:xfrm>
              <a:custGeom>
                <a:avLst/>
                <a:gdLst>
                  <a:gd name="T0" fmla="*/ 0 w 293"/>
                  <a:gd name="T1" fmla="*/ 60 h 119"/>
                  <a:gd name="T2" fmla="*/ 0 w 293"/>
                  <a:gd name="T3" fmla="*/ 60 h 119"/>
                  <a:gd name="T4" fmla="*/ 49 w 293"/>
                  <a:gd name="T5" fmla="*/ 60 h 119"/>
                  <a:gd name="T6" fmla="*/ 98 w 293"/>
                  <a:gd name="T7" fmla="*/ 59 h 119"/>
                  <a:gd name="T8" fmla="*/ 147 w 293"/>
                  <a:gd name="T9" fmla="*/ 59 h 119"/>
                  <a:gd name="T10" fmla="*/ 196 w 293"/>
                  <a:gd name="T11" fmla="*/ 60 h 119"/>
                  <a:gd name="T12" fmla="*/ 245 w 293"/>
                  <a:gd name="T13" fmla="*/ 60 h 119"/>
                  <a:gd name="T14" fmla="*/ 293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0" y="60"/>
                    </a:moveTo>
                    <a:lnTo>
                      <a:pt x="0" y="60"/>
                    </a:lnTo>
                    <a:cubicBezTo>
                      <a:pt x="0" y="60"/>
                      <a:pt x="22" y="119"/>
                      <a:pt x="49" y="60"/>
                    </a:cubicBezTo>
                    <a:cubicBezTo>
                      <a:pt x="76" y="0"/>
                      <a:pt x="98" y="59"/>
                      <a:pt x="98" y="59"/>
                    </a:cubicBezTo>
                    <a:cubicBezTo>
                      <a:pt x="98" y="59"/>
                      <a:pt x="120" y="119"/>
                      <a:pt x="147" y="59"/>
                    </a:cubicBezTo>
                    <a:cubicBezTo>
                      <a:pt x="174" y="0"/>
                      <a:pt x="196" y="60"/>
                      <a:pt x="196" y="60"/>
                    </a:cubicBezTo>
                    <a:cubicBezTo>
                      <a:pt x="196" y="60"/>
                      <a:pt x="218" y="119"/>
                      <a:pt x="245" y="60"/>
                    </a:cubicBezTo>
                    <a:cubicBezTo>
                      <a:pt x="271" y="0"/>
                      <a:pt x="293" y="59"/>
                      <a:pt x="293" y="59"/>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497" name="Freeform 165">
                <a:extLst>
                  <a:ext uri="{FF2B5EF4-FFF2-40B4-BE49-F238E27FC236}">
                    <a16:creationId xmlns:a16="http://schemas.microsoft.com/office/drawing/2014/main" id="{B9398F22-DA56-6017-E608-23A5AE59BEB8}"/>
                  </a:ext>
                </a:extLst>
              </p:cNvPr>
              <p:cNvSpPr>
                <a:spLocks/>
              </p:cNvSpPr>
              <p:nvPr/>
            </p:nvSpPr>
            <p:spPr bwMode="auto">
              <a:xfrm>
                <a:off x="1675" y="2590"/>
                <a:ext cx="16" cy="99"/>
              </a:xfrm>
              <a:custGeom>
                <a:avLst/>
                <a:gdLst>
                  <a:gd name="T0" fmla="*/ 13 w 26"/>
                  <a:gd name="T1" fmla="*/ 0 h 159"/>
                  <a:gd name="T2" fmla="*/ 13 w 26"/>
                  <a:gd name="T3" fmla="*/ 0 h 159"/>
                  <a:gd name="T4" fmla="*/ 13 w 26"/>
                  <a:gd name="T5" fmla="*/ 0 h 159"/>
                  <a:gd name="T6" fmla="*/ 0 w 26"/>
                  <a:gd name="T7" fmla="*/ 12 h 159"/>
                  <a:gd name="T8" fmla="*/ 0 w 26"/>
                  <a:gd name="T9" fmla="*/ 146 h 159"/>
                  <a:gd name="T10" fmla="*/ 13 w 26"/>
                  <a:gd name="T11" fmla="*/ 159 h 159"/>
                  <a:gd name="T12" fmla="*/ 26 w 26"/>
                  <a:gd name="T13" fmla="*/ 146 h 159"/>
                  <a:gd name="T14" fmla="*/ 26 w 26"/>
                  <a:gd name="T15" fmla="*/ 12 h 159"/>
                  <a:gd name="T16" fmla="*/ 13 w 26"/>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9">
                    <a:moveTo>
                      <a:pt x="13" y="0"/>
                    </a:moveTo>
                    <a:lnTo>
                      <a:pt x="13" y="0"/>
                    </a:lnTo>
                    <a:lnTo>
                      <a:pt x="13" y="0"/>
                    </a:lnTo>
                    <a:cubicBezTo>
                      <a:pt x="6" y="0"/>
                      <a:pt x="0" y="5"/>
                      <a:pt x="0" y="12"/>
                    </a:cubicBezTo>
                    <a:lnTo>
                      <a:pt x="0" y="146"/>
                    </a:lnTo>
                    <a:cubicBezTo>
                      <a:pt x="0" y="153"/>
                      <a:pt x="6" y="159"/>
                      <a:pt x="13" y="159"/>
                    </a:cubicBezTo>
                    <a:cubicBezTo>
                      <a:pt x="21" y="159"/>
                      <a:pt x="26" y="153"/>
                      <a:pt x="26" y="146"/>
                    </a:cubicBezTo>
                    <a:lnTo>
                      <a:pt x="26" y="12"/>
                    </a:lnTo>
                    <a:cubicBezTo>
                      <a:pt x="26"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498" name="Freeform 166">
                <a:extLst>
                  <a:ext uri="{FF2B5EF4-FFF2-40B4-BE49-F238E27FC236}">
                    <a16:creationId xmlns:a16="http://schemas.microsoft.com/office/drawing/2014/main" id="{7826233B-285E-44AF-1FE9-26E2B68C120B}"/>
                  </a:ext>
                </a:extLst>
              </p:cNvPr>
              <p:cNvSpPr>
                <a:spLocks/>
              </p:cNvSpPr>
              <p:nvPr/>
            </p:nvSpPr>
            <p:spPr bwMode="auto">
              <a:xfrm>
                <a:off x="1807" y="2590"/>
                <a:ext cx="17" cy="99"/>
              </a:xfrm>
              <a:custGeom>
                <a:avLst/>
                <a:gdLst>
                  <a:gd name="T0" fmla="*/ 13 w 27"/>
                  <a:gd name="T1" fmla="*/ 0 h 159"/>
                  <a:gd name="T2" fmla="*/ 13 w 27"/>
                  <a:gd name="T3" fmla="*/ 0 h 159"/>
                  <a:gd name="T4" fmla="*/ 13 w 27"/>
                  <a:gd name="T5" fmla="*/ 0 h 159"/>
                  <a:gd name="T6" fmla="*/ 0 w 27"/>
                  <a:gd name="T7" fmla="*/ 12 h 159"/>
                  <a:gd name="T8" fmla="*/ 0 w 27"/>
                  <a:gd name="T9" fmla="*/ 146 h 159"/>
                  <a:gd name="T10" fmla="*/ 13 w 27"/>
                  <a:gd name="T11" fmla="*/ 159 h 159"/>
                  <a:gd name="T12" fmla="*/ 27 w 27"/>
                  <a:gd name="T13" fmla="*/ 146 h 159"/>
                  <a:gd name="T14" fmla="*/ 27 w 27"/>
                  <a:gd name="T15" fmla="*/ 12 h 159"/>
                  <a:gd name="T16" fmla="*/ 13 w 2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9">
                    <a:moveTo>
                      <a:pt x="13" y="0"/>
                    </a:moveTo>
                    <a:lnTo>
                      <a:pt x="13" y="0"/>
                    </a:lnTo>
                    <a:lnTo>
                      <a:pt x="13" y="0"/>
                    </a:lnTo>
                    <a:cubicBezTo>
                      <a:pt x="6" y="0"/>
                      <a:pt x="0" y="5"/>
                      <a:pt x="0" y="12"/>
                    </a:cubicBezTo>
                    <a:lnTo>
                      <a:pt x="0" y="146"/>
                    </a:lnTo>
                    <a:cubicBezTo>
                      <a:pt x="0" y="153"/>
                      <a:pt x="6" y="159"/>
                      <a:pt x="13" y="159"/>
                    </a:cubicBezTo>
                    <a:cubicBezTo>
                      <a:pt x="21" y="159"/>
                      <a:pt x="27" y="153"/>
                      <a:pt x="27" y="146"/>
                    </a:cubicBezTo>
                    <a:lnTo>
                      <a:pt x="27" y="12"/>
                    </a:lnTo>
                    <a:cubicBezTo>
                      <a:pt x="27"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grpSp>
        <p:nvGrpSpPr>
          <p:cNvPr id="433" name="Group 432">
            <a:extLst>
              <a:ext uri="{FF2B5EF4-FFF2-40B4-BE49-F238E27FC236}">
                <a16:creationId xmlns:a16="http://schemas.microsoft.com/office/drawing/2014/main" id="{076E3FD5-E793-5542-0BFD-4789F088BB76}"/>
              </a:ext>
            </a:extLst>
          </p:cNvPr>
          <p:cNvGrpSpPr>
            <a:grpSpLocks noChangeAspect="1"/>
          </p:cNvGrpSpPr>
          <p:nvPr/>
        </p:nvGrpSpPr>
        <p:grpSpPr>
          <a:xfrm>
            <a:off x="4278033" y="5104295"/>
            <a:ext cx="586389" cy="365750"/>
            <a:chOff x="5686932" y="2872294"/>
            <a:chExt cx="1112915" cy="676376"/>
          </a:xfrm>
        </p:grpSpPr>
        <p:grpSp>
          <p:nvGrpSpPr>
            <p:cNvPr id="514" name="Graphic 4">
              <a:extLst>
                <a:ext uri="{FF2B5EF4-FFF2-40B4-BE49-F238E27FC236}">
                  <a16:creationId xmlns:a16="http://schemas.microsoft.com/office/drawing/2014/main" id="{896FAA0C-02FF-3ADC-3DFA-8B1652CF2F89}"/>
                </a:ext>
              </a:extLst>
            </p:cNvPr>
            <p:cNvGrpSpPr/>
            <p:nvPr/>
          </p:nvGrpSpPr>
          <p:grpSpPr>
            <a:xfrm>
              <a:off x="5686932" y="2872294"/>
              <a:ext cx="1112915" cy="676376"/>
              <a:chOff x="8499475" y="3162132"/>
              <a:chExt cx="434911" cy="264318"/>
            </a:xfrm>
            <a:solidFill>
              <a:srgbClr val="00BCEB"/>
            </a:solidFill>
          </p:grpSpPr>
          <p:sp>
            <p:nvSpPr>
              <p:cNvPr id="516" name="Freeform: Shape 7">
                <a:extLst>
                  <a:ext uri="{FF2B5EF4-FFF2-40B4-BE49-F238E27FC236}">
                    <a16:creationId xmlns:a16="http://schemas.microsoft.com/office/drawing/2014/main" id="{3729DCAD-2AD7-0F5C-5FFB-5A47AC47785C}"/>
                  </a:ext>
                </a:extLst>
              </p:cNvPr>
              <p:cNvSpPr/>
              <p:nvPr/>
            </p:nvSpPr>
            <p:spPr>
              <a:xfrm>
                <a:off x="8499475" y="3369110"/>
                <a:ext cx="276225" cy="19050"/>
              </a:xfrm>
              <a:custGeom>
                <a:avLst/>
                <a:gdLst>
                  <a:gd name="connsiteX0" fmla="*/ 282512 w 276225"/>
                  <a:gd name="connsiteY0" fmla="*/ 21717 h 19050"/>
                  <a:gd name="connsiteX1" fmla="*/ 10859 w 276225"/>
                  <a:gd name="connsiteY1" fmla="*/ 21717 h 19050"/>
                  <a:gd name="connsiteX2" fmla="*/ 0 w 276225"/>
                  <a:gd name="connsiteY2" fmla="*/ 10858 h 19050"/>
                  <a:gd name="connsiteX3" fmla="*/ 0 w 276225"/>
                  <a:gd name="connsiteY3" fmla="*/ 10858 h 19050"/>
                  <a:gd name="connsiteX4" fmla="*/ 10859 w 276225"/>
                  <a:gd name="connsiteY4" fmla="*/ 0 h 19050"/>
                  <a:gd name="connsiteX5" fmla="*/ 282607 w 276225"/>
                  <a:gd name="connsiteY5" fmla="*/ 0 h 19050"/>
                  <a:gd name="connsiteX6" fmla="*/ 282607 w 276225"/>
                  <a:gd name="connsiteY6" fmla="*/ 2171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 h="19050">
                    <a:moveTo>
                      <a:pt x="282512" y="21717"/>
                    </a:moveTo>
                    <a:lnTo>
                      <a:pt x="10859" y="21717"/>
                    </a:lnTo>
                    <a:cubicBezTo>
                      <a:pt x="4858" y="21717"/>
                      <a:pt x="0" y="16859"/>
                      <a:pt x="0" y="10858"/>
                    </a:cubicBezTo>
                    <a:lnTo>
                      <a:pt x="0" y="10858"/>
                    </a:lnTo>
                    <a:cubicBezTo>
                      <a:pt x="0" y="4858"/>
                      <a:pt x="4858" y="0"/>
                      <a:pt x="10859" y="0"/>
                    </a:cubicBezTo>
                    <a:lnTo>
                      <a:pt x="282607" y="0"/>
                    </a:lnTo>
                    <a:lnTo>
                      <a:pt x="282607" y="21717"/>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517" name="Graphic 4">
                <a:extLst>
                  <a:ext uri="{FF2B5EF4-FFF2-40B4-BE49-F238E27FC236}">
                    <a16:creationId xmlns:a16="http://schemas.microsoft.com/office/drawing/2014/main" id="{A3D6037E-E484-CEA6-CD4D-5159B83644A0}"/>
                  </a:ext>
                </a:extLst>
              </p:cNvPr>
              <p:cNvGrpSpPr/>
              <p:nvPr/>
            </p:nvGrpSpPr>
            <p:grpSpPr>
              <a:xfrm>
                <a:off x="8801036" y="3245475"/>
                <a:ext cx="133350" cy="180975"/>
                <a:chOff x="8801036" y="3245475"/>
                <a:chExt cx="133350" cy="180975"/>
              </a:xfrm>
              <a:solidFill>
                <a:srgbClr val="00BCEB"/>
              </a:solidFill>
            </p:grpSpPr>
            <p:sp>
              <p:nvSpPr>
                <p:cNvPr id="524" name="Freeform: Shape 9">
                  <a:extLst>
                    <a:ext uri="{FF2B5EF4-FFF2-40B4-BE49-F238E27FC236}">
                      <a16:creationId xmlns:a16="http://schemas.microsoft.com/office/drawing/2014/main" id="{68AB93A3-4A30-6F7A-9A63-88B2D297FC9F}"/>
                    </a:ext>
                  </a:extLst>
                </p:cNvPr>
                <p:cNvSpPr/>
                <p:nvPr/>
              </p:nvSpPr>
              <p:spPr>
                <a:xfrm>
                  <a:off x="8801036" y="3245475"/>
                  <a:ext cx="133350" cy="180975"/>
                </a:xfrm>
                <a:custGeom>
                  <a:avLst/>
                  <a:gdLst>
                    <a:gd name="connsiteX0" fmla="*/ 127254 w 133350"/>
                    <a:gd name="connsiteY0" fmla="*/ 0 h 180975"/>
                    <a:gd name="connsiteX1" fmla="*/ 12573 w 133350"/>
                    <a:gd name="connsiteY1" fmla="*/ 0 h 180975"/>
                    <a:gd name="connsiteX2" fmla="*/ 0 w 133350"/>
                    <a:gd name="connsiteY2" fmla="*/ 12478 h 180975"/>
                    <a:gd name="connsiteX3" fmla="*/ 0 w 133350"/>
                    <a:gd name="connsiteY3" fmla="*/ 173355 h 180975"/>
                    <a:gd name="connsiteX4" fmla="*/ 12573 w 133350"/>
                    <a:gd name="connsiteY4" fmla="*/ 184880 h 180975"/>
                    <a:gd name="connsiteX5" fmla="*/ 127254 w 133350"/>
                    <a:gd name="connsiteY5" fmla="*/ 184880 h 180975"/>
                    <a:gd name="connsiteX6" fmla="*/ 139827 w 133350"/>
                    <a:gd name="connsiteY6" fmla="*/ 173355 h 180975"/>
                    <a:gd name="connsiteX7" fmla="*/ 139827 w 133350"/>
                    <a:gd name="connsiteY7" fmla="*/ 12478 h 180975"/>
                    <a:gd name="connsiteX8" fmla="*/ 127254 w 133350"/>
                    <a:gd name="connsiteY8"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80975">
                      <a:moveTo>
                        <a:pt x="127254" y="0"/>
                      </a:moveTo>
                      <a:cubicBezTo>
                        <a:pt x="12573" y="0"/>
                        <a:pt x="12573" y="0"/>
                        <a:pt x="12573" y="0"/>
                      </a:cubicBezTo>
                      <a:cubicBezTo>
                        <a:pt x="5810" y="0"/>
                        <a:pt x="0" y="5810"/>
                        <a:pt x="0" y="12478"/>
                      </a:cubicBezTo>
                      <a:cubicBezTo>
                        <a:pt x="0" y="173355"/>
                        <a:pt x="0" y="173355"/>
                        <a:pt x="0" y="173355"/>
                      </a:cubicBezTo>
                      <a:cubicBezTo>
                        <a:pt x="0" y="180118"/>
                        <a:pt x="5810" y="184880"/>
                        <a:pt x="12573" y="184880"/>
                      </a:cubicBezTo>
                      <a:cubicBezTo>
                        <a:pt x="127254" y="184880"/>
                        <a:pt x="127254" y="184880"/>
                        <a:pt x="127254" y="184880"/>
                      </a:cubicBezTo>
                      <a:cubicBezTo>
                        <a:pt x="134017" y="184880"/>
                        <a:pt x="139827" y="180023"/>
                        <a:pt x="139827" y="173355"/>
                      </a:cubicBezTo>
                      <a:cubicBezTo>
                        <a:pt x="139827" y="12478"/>
                        <a:pt x="139827" y="12478"/>
                        <a:pt x="139827" y="12478"/>
                      </a:cubicBezTo>
                      <a:cubicBezTo>
                        <a:pt x="139827" y="5810"/>
                        <a:pt x="134017" y="0"/>
                        <a:pt x="127254" y="0"/>
                      </a:cubicBezTo>
                      <a:close/>
                    </a:path>
                  </a:pathLst>
                </a:custGeom>
                <a:solidFill>
                  <a:srgbClr val="6EBE4A"/>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25" name="Freeform: Shape 10">
                  <a:extLst>
                    <a:ext uri="{FF2B5EF4-FFF2-40B4-BE49-F238E27FC236}">
                      <a16:creationId xmlns:a16="http://schemas.microsoft.com/office/drawing/2014/main" id="{CB797766-D8A5-8189-87D7-2AFCBACCB0F1}"/>
                    </a:ext>
                  </a:extLst>
                </p:cNvPr>
                <p:cNvSpPr/>
                <p:nvPr/>
              </p:nvSpPr>
              <p:spPr>
                <a:xfrm>
                  <a:off x="8864663" y="3412258"/>
                  <a:ext cx="9525" cy="9525"/>
                </a:xfrm>
                <a:custGeom>
                  <a:avLst/>
                  <a:gdLst>
                    <a:gd name="connsiteX0" fmla="*/ 12573 w 9525"/>
                    <a:gd name="connsiteY0" fmla="*/ 6096 h 9525"/>
                    <a:gd name="connsiteX1" fmla="*/ 6286 w 9525"/>
                    <a:gd name="connsiteY1" fmla="*/ 12192 h 9525"/>
                    <a:gd name="connsiteX2" fmla="*/ 0 w 9525"/>
                    <a:gd name="connsiteY2" fmla="*/ 6096 h 9525"/>
                    <a:gd name="connsiteX3" fmla="*/ 6286 w 9525"/>
                    <a:gd name="connsiteY3" fmla="*/ 0 h 9525"/>
                    <a:gd name="connsiteX4" fmla="*/ 12573 w 9525"/>
                    <a:gd name="connsiteY4" fmla="*/ 6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573" y="6096"/>
                      </a:moveTo>
                      <a:cubicBezTo>
                        <a:pt x="12573" y="9463"/>
                        <a:pt x="9758" y="12192"/>
                        <a:pt x="6286" y="12192"/>
                      </a:cubicBezTo>
                      <a:cubicBezTo>
                        <a:pt x="2815" y="12192"/>
                        <a:pt x="0" y="9463"/>
                        <a:pt x="0" y="6096"/>
                      </a:cubicBezTo>
                      <a:cubicBezTo>
                        <a:pt x="0" y="2729"/>
                        <a:pt x="2815" y="0"/>
                        <a:pt x="6286" y="0"/>
                      </a:cubicBezTo>
                      <a:cubicBezTo>
                        <a:pt x="9758" y="0"/>
                        <a:pt x="12573" y="2729"/>
                        <a:pt x="12573" y="6096"/>
                      </a:cubicBezTo>
                      <a:close/>
                    </a:path>
                  </a:pathLst>
                </a:custGeom>
                <a:solidFill>
                  <a:srgbClr val="005073"/>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26" name="Freeform: Shape 11">
                  <a:extLst>
                    <a:ext uri="{FF2B5EF4-FFF2-40B4-BE49-F238E27FC236}">
                      <a16:creationId xmlns:a16="http://schemas.microsoft.com/office/drawing/2014/main" id="{2494D2E0-0993-E324-E724-4587F9F90361}"/>
                    </a:ext>
                  </a:extLst>
                </p:cNvPr>
                <p:cNvSpPr/>
                <p:nvPr/>
              </p:nvSpPr>
              <p:spPr>
                <a:xfrm>
                  <a:off x="8811704" y="3270336"/>
                  <a:ext cx="114300" cy="133350"/>
                </a:xfrm>
                <a:custGeom>
                  <a:avLst/>
                  <a:gdLst>
                    <a:gd name="connsiteX0" fmla="*/ 0 w 114300"/>
                    <a:gd name="connsiteY0" fmla="*/ 0 h 133350"/>
                    <a:gd name="connsiteX1" fmla="*/ 118586 w 114300"/>
                    <a:gd name="connsiteY1" fmla="*/ 0 h 133350"/>
                    <a:gd name="connsiteX2" fmla="*/ 118586 w 114300"/>
                    <a:gd name="connsiteY2" fmla="*/ 136112 h 133350"/>
                    <a:gd name="connsiteX3" fmla="*/ 0 w 114300"/>
                    <a:gd name="connsiteY3" fmla="*/ 136112 h 133350"/>
                  </a:gdLst>
                  <a:ahLst/>
                  <a:cxnLst>
                    <a:cxn ang="0">
                      <a:pos x="connsiteX0" y="connsiteY0"/>
                    </a:cxn>
                    <a:cxn ang="0">
                      <a:pos x="connsiteX1" y="connsiteY1"/>
                    </a:cxn>
                    <a:cxn ang="0">
                      <a:pos x="connsiteX2" y="connsiteY2"/>
                    </a:cxn>
                    <a:cxn ang="0">
                      <a:pos x="connsiteX3" y="connsiteY3"/>
                    </a:cxn>
                  </a:cxnLst>
                  <a:rect l="l" t="t" r="r" b="b"/>
                  <a:pathLst>
                    <a:path w="114300" h="133350">
                      <a:moveTo>
                        <a:pt x="0" y="0"/>
                      </a:moveTo>
                      <a:lnTo>
                        <a:pt x="118586" y="0"/>
                      </a:lnTo>
                      <a:lnTo>
                        <a:pt x="118586" y="136112"/>
                      </a:lnTo>
                      <a:lnTo>
                        <a:pt x="0" y="136112"/>
                      </a:lnTo>
                      <a:close/>
                    </a:path>
                  </a:pathLst>
                </a:custGeom>
                <a:solidFill>
                  <a:srgbClr val="FFFFFF"/>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518" name="Graphic 4">
                <a:extLst>
                  <a:ext uri="{FF2B5EF4-FFF2-40B4-BE49-F238E27FC236}">
                    <a16:creationId xmlns:a16="http://schemas.microsoft.com/office/drawing/2014/main" id="{0E0236F1-521A-0847-331D-8F69C06361F0}"/>
                  </a:ext>
                </a:extLst>
              </p:cNvPr>
              <p:cNvGrpSpPr/>
              <p:nvPr/>
            </p:nvGrpSpPr>
            <p:grpSpPr>
              <a:xfrm>
                <a:off x="8499856" y="3210423"/>
                <a:ext cx="76200" cy="133350"/>
                <a:chOff x="8499856" y="3210423"/>
                <a:chExt cx="76200" cy="133350"/>
              </a:xfrm>
              <a:solidFill>
                <a:srgbClr val="00BCEB"/>
              </a:solidFill>
            </p:grpSpPr>
            <p:sp>
              <p:nvSpPr>
                <p:cNvPr id="521" name="Freeform: Shape 13">
                  <a:extLst>
                    <a:ext uri="{FF2B5EF4-FFF2-40B4-BE49-F238E27FC236}">
                      <a16:creationId xmlns:a16="http://schemas.microsoft.com/office/drawing/2014/main" id="{3C157344-62A6-A0BB-F9F2-3C651179D467}"/>
                    </a:ext>
                  </a:extLst>
                </p:cNvPr>
                <p:cNvSpPr/>
                <p:nvPr/>
              </p:nvSpPr>
              <p:spPr>
                <a:xfrm>
                  <a:off x="8499856" y="3210423"/>
                  <a:ext cx="76200" cy="133350"/>
                </a:xfrm>
                <a:custGeom>
                  <a:avLst/>
                  <a:gdLst>
                    <a:gd name="connsiteX0" fmla="*/ 69723 w 76200"/>
                    <a:gd name="connsiteY0" fmla="*/ 0 h 133350"/>
                    <a:gd name="connsiteX1" fmla="*/ 10096 w 76200"/>
                    <a:gd name="connsiteY1" fmla="*/ 0 h 133350"/>
                    <a:gd name="connsiteX2" fmla="*/ 0 w 76200"/>
                    <a:gd name="connsiteY2" fmla="*/ 10097 h 133350"/>
                    <a:gd name="connsiteX3" fmla="*/ 0 w 76200"/>
                    <a:gd name="connsiteY3" fmla="*/ 131636 h 133350"/>
                    <a:gd name="connsiteX4" fmla="*/ 10096 w 76200"/>
                    <a:gd name="connsiteY4" fmla="*/ 141732 h 133350"/>
                    <a:gd name="connsiteX5" fmla="*/ 69723 w 76200"/>
                    <a:gd name="connsiteY5" fmla="*/ 141732 h 133350"/>
                    <a:gd name="connsiteX6" fmla="*/ 79819 w 76200"/>
                    <a:gd name="connsiteY6" fmla="*/ 131636 h 133350"/>
                    <a:gd name="connsiteX7" fmla="*/ 79819 w 76200"/>
                    <a:gd name="connsiteY7" fmla="*/ 10097 h 133350"/>
                    <a:gd name="connsiteX8" fmla="*/ 69723 w 76200"/>
                    <a:gd name="connsiteY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33350">
                      <a:moveTo>
                        <a:pt x="69723" y="0"/>
                      </a:moveTo>
                      <a:cubicBezTo>
                        <a:pt x="10096" y="0"/>
                        <a:pt x="10096" y="0"/>
                        <a:pt x="10096" y="0"/>
                      </a:cubicBezTo>
                      <a:cubicBezTo>
                        <a:pt x="4477" y="0"/>
                        <a:pt x="0" y="4477"/>
                        <a:pt x="0" y="10097"/>
                      </a:cubicBezTo>
                      <a:cubicBezTo>
                        <a:pt x="0" y="131636"/>
                        <a:pt x="0" y="131636"/>
                        <a:pt x="0" y="131636"/>
                      </a:cubicBezTo>
                      <a:cubicBezTo>
                        <a:pt x="0" y="137255"/>
                        <a:pt x="4477" y="141732"/>
                        <a:pt x="10096" y="141732"/>
                      </a:cubicBezTo>
                      <a:cubicBezTo>
                        <a:pt x="69723" y="141732"/>
                        <a:pt x="69723" y="141732"/>
                        <a:pt x="69723" y="141732"/>
                      </a:cubicBezTo>
                      <a:cubicBezTo>
                        <a:pt x="75343" y="141732"/>
                        <a:pt x="79819" y="137255"/>
                        <a:pt x="79819" y="131636"/>
                      </a:cubicBezTo>
                      <a:cubicBezTo>
                        <a:pt x="79819" y="10097"/>
                        <a:pt x="79819" y="10097"/>
                        <a:pt x="79819" y="10097"/>
                      </a:cubicBezTo>
                      <a:cubicBezTo>
                        <a:pt x="79915" y="4572"/>
                        <a:pt x="75343" y="0"/>
                        <a:pt x="69723" y="0"/>
                      </a:cubicBezTo>
                      <a:close/>
                    </a:path>
                  </a:pathLst>
                </a:custGeom>
                <a:solidFill>
                  <a:srgbClr val="FBAB18"/>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22" name="Freeform: Shape 15">
                  <a:extLst>
                    <a:ext uri="{FF2B5EF4-FFF2-40B4-BE49-F238E27FC236}">
                      <a16:creationId xmlns:a16="http://schemas.microsoft.com/office/drawing/2014/main" id="{92A8007D-0E37-1678-3AD2-BBFE8E835A50}"/>
                    </a:ext>
                  </a:extLst>
                </p:cNvPr>
                <p:cNvSpPr/>
                <p:nvPr/>
              </p:nvSpPr>
              <p:spPr>
                <a:xfrm>
                  <a:off x="8507857" y="3230902"/>
                  <a:ext cx="57150" cy="95250"/>
                </a:xfrm>
                <a:custGeom>
                  <a:avLst/>
                  <a:gdLst>
                    <a:gd name="connsiteX0" fmla="*/ 0 w 57150"/>
                    <a:gd name="connsiteY0" fmla="*/ 0 h 95250"/>
                    <a:gd name="connsiteX1" fmla="*/ 63722 w 57150"/>
                    <a:gd name="connsiteY1" fmla="*/ 0 h 95250"/>
                    <a:gd name="connsiteX2" fmla="*/ 63722 w 57150"/>
                    <a:gd name="connsiteY2" fmla="*/ 98012 h 95250"/>
                    <a:gd name="connsiteX3" fmla="*/ 0 w 57150"/>
                    <a:gd name="connsiteY3" fmla="*/ 98012 h 95250"/>
                  </a:gdLst>
                  <a:ahLst/>
                  <a:cxnLst>
                    <a:cxn ang="0">
                      <a:pos x="connsiteX0" y="connsiteY0"/>
                    </a:cxn>
                    <a:cxn ang="0">
                      <a:pos x="connsiteX1" y="connsiteY1"/>
                    </a:cxn>
                    <a:cxn ang="0">
                      <a:pos x="connsiteX2" y="connsiteY2"/>
                    </a:cxn>
                    <a:cxn ang="0">
                      <a:pos x="connsiteX3" y="connsiteY3"/>
                    </a:cxn>
                  </a:cxnLst>
                  <a:rect l="l" t="t" r="r" b="b"/>
                  <a:pathLst>
                    <a:path w="57150" h="95250">
                      <a:moveTo>
                        <a:pt x="0" y="0"/>
                      </a:moveTo>
                      <a:lnTo>
                        <a:pt x="63722" y="0"/>
                      </a:lnTo>
                      <a:lnTo>
                        <a:pt x="63722" y="98012"/>
                      </a:lnTo>
                      <a:lnTo>
                        <a:pt x="0" y="98012"/>
                      </a:lnTo>
                      <a:close/>
                    </a:path>
                  </a:pathLst>
                </a:custGeom>
                <a:solidFill>
                  <a:srgbClr val="FFFFFF"/>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23" name="Freeform: Shape 16">
                  <a:extLst>
                    <a:ext uri="{FF2B5EF4-FFF2-40B4-BE49-F238E27FC236}">
                      <a16:creationId xmlns:a16="http://schemas.microsoft.com/office/drawing/2014/main" id="{EB4FD238-4E42-2CA8-4BCE-6CA8CB0E440D}"/>
                    </a:ext>
                  </a:extLst>
                </p:cNvPr>
                <p:cNvSpPr/>
                <p:nvPr/>
              </p:nvSpPr>
              <p:spPr>
                <a:xfrm>
                  <a:off x="8530526" y="3220615"/>
                  <a:ext cx="9525" cy="9525"/>
                </a:xfrm>
                <a:custGeom>
                  <a:avLst/>
                  <a:gdLst>
                    <a:gd name="connsiteX0" fmla="*/ 17812 w 9525"/>
                    <a:gd name="connsiteY0" fmla="*/ 1333 h 0"/>
                    <a:gd name="connsiteX1" fmla="*/ 667 w 9525"/>
                    <a:gd name="connsiteY1" fmla="*/ 1333 h 0"/>
                    <a:gd name="connsiteX2" fmla="*/ 0 w 9525"/>
                    <a:gd name="connsiteY2" fmla="*/ 667 h 0"/>
                    <a:gd name="connsiteX3" fmla="*/ 667 w 9525"/>
                    <a:gd name="connsiteY3" fmla="*/ 0 h 0"/>
                    <a:gd name="connsiteX4" fmla="*/ 17812 w 9525"/>
                    <a:gd name="connsiteY4" fmla="*/ 0 h 0"/>
                    <a:gd name="connsiteX5" fmla="*/ 18479 w 9525"/>
                    <a:gd name="connsiteY5" fmla="*/ 667 h 0"/>
                    <a:gd name="connsiteX6" fmla="*/ 17812 w 9525"/>
                    <a:gd name="connsiteY6" fmla="*/ 133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a:moveTo>
                        <a:pt x="17812" y="1333"/>
                      </a:moveTo>
                      <a:lnTo>
                        <a:pt x="667" y="1333"/>
                      </a:lnTo>
                      <a:cubicBezTo>
                        <a:pt x="286" y="1333"/>
                        <a:pt x="0" y="1048"/>
                        <a:pt x="0" y="667"/>
                      </a:cubicBezTo>
                      <a:cubicBezTo>
                        <a:pt x="0" y="286"/>
                        <a:pt x="286" y="0"/>
                        <a:pt x="667" y="0"/>
                      </a:cubicBezTo>
                      <a:lnTo>
                        <a:pt x="17812" y="0"/>
                      </a:lnTo>
                      <a:cubicBezTo>
                        <a:pt x="18193" y="0"/>
                        <a:pt x="18479" y="286"/>
                        <a:pt x="18479" y="667"/>
                      </a:cubicBezTo>
                      <a:cubicBezTo>
                        <a:pt x="18479" y="1048"/>
                        <a:pt x="18193" y="1333"/>
                        <a:pt x="17812" y="1333"/>
                      </a:cubicBezTo>
                      <a:close/>
                    </a:path>
                  </a:pathLst>
                </a:custGeom>
                <a:solidFill>
                  <a:srgbClr val="1E4471"/>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519" name="Freeform: Shape 17">
                <a:extLst>
                  <a:ext uri="{FF2B5EF4-FFF2-40B4-BE49-F238E27FC236}">
                    <a16:creationId xmlns:a16="http://schemas.microsoft.com/office/drawing/2014/main" id="{4FCE8992-9D49-01FF-4ACB-CA5F508786AA}"/>
                  </a:ext>
                </a:extLst>
              </p:cNvPr>
              <p:cNvSpPr/>
              <p:nvPr/>
            </p:nvSpPr>
            <p:spPr>
              <a:xfrm>
                <a:off x="8597868" y="3331582"/>
                <a:ext cx="180975" cy="9525"/>
              </a:xfrm>
              <a:custGeom>
                <a:avLst/>
                <a:gdLst>
                  <a:gd name="connsiteX0" fmla="*/ 0 w 180975"/>
                  <a:gd name="connsiteY0" fmla="*/ 0 h 9525"/>
                  <a:gd name="connsiteX1" fmla="*/ 184213 w 180975"/>
                  <a:gd name="connsiteY1" fmla="*/ 0 h 9525"/>
                  <a:gd name="connsiteX2" fmla="*/ 184213 w 180975"/>
                  <a:gd name="connsiteY2" fmla="*/ 17050 h 9525"/>
                  <a:gd name="connsiteX3" fmla="*/ 0 w 180975"/>
                  <a:gd name="connsiteY3" fmla="*/ 17050 h 9525"/>
                </a:gdLst>
                <a:ahLst/>
                <a:cxnLst>
                  <a:cxn ang="0">
                    <a:pos x="connsiteX0" y="connsiteY0"/>
                  </a:cxn>
                  <a:cxn ang="0">
                    <a:pos x="connsiteX1" y="connsiteY1"/>
                  </a:cxn>
                  <a:cxn ang="0">
                    <a:pos x="connsiteX2" y="connsiteY2"/>
                  </a:cxn>
                  <a:cxn ang="0">
                    <a:pos x="connsiteX3" y="connsiteY3"/>
                  </a:cxn>
                </a:cxnLst>
                <a:rect l="l" t="t" r="r" b="b"/>
                <a:pathLst>
                  <a:path w="180975" h="9525">
                    <a:moveTo>
                      <a:pt x="0" y="0"/>
                    </a:moveTo>
                    <a:lnTo>
                      <a:pt x="184213" y="0"/>
                    </a:lnTo>
                    <a:lnTo>
                      <a:pt x="184213" y="17050"/>
                    </a:lnTo>
                    <a:lnTo>
                      <a:pt x="0" y="17050"/>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520" name="Freeform: Shape 18">
                <a:extLst>
                  <a:ext uri="{FF2B5EF4-FFF2-40B4-BE49-F238E27FC236}">
                    <a16:creationId xmlns:a16="http://schemas.microsoft.com/office/drawing/2014/main" id="{C2DE6A20-A10C-16B6-8610-1C923F2783A4}"/>
                  </a:ext>
                </a:extLst>
              </p:cNvPr>
              <p:cNvSpPr/>
              <p:nvPr/>
            </p:nvSpPr>
            <p:spPr>
              <a:xfrm>
                <a:off x="8544814" y="3162132"/>
                <a:ext cx="314325" cy="57150"/>
              </a:xfrm>
              <a:custGeom>
                <a:avLst/>
                <a:gdLst>
                  <a:gd name="connsiteX0" fmla="*/ 306419 w 314325"/>
                  <a:gd name="connsiteY0" fmla="*/ 65056 h 57150"/>
                  <a:gd name="connsiteX1" fmla="*/ 323469 w 314325"/>
                  <a:gd name="connsiteY1" fmla="*/ 65056 h 57150"/>
                  <a:gd name="connsiteX2" fmla="*/ 323469 w 314325"/>
                  <a:gd name="connsiteY2" fmla="*/ 15526 h 57150"/>
                  <a:gd name="connsiteX3" fmla="*/ 307943 w 314325"/>
                  <a:gd name="connsiteY3" fmla="*/ 0 h 57150"/>
                  <a:gd name="connsiteX4" fmla="*/ 10859 w 314325"/>
                  <a:gd name="connsiteY4" fmla="*/ 0 h 57150"/>
                  <a:gd name="connsiteX5" fmla="*/ 0 w 314325"/>
                  <a:gd name="connsiteY5" fmla="*/ 10859 h 57150"/>
                  <a:gd name="connsiteX6" fmla="*/ 0 w 314325"/>
                  <a:gd name="connsiteY6" fmla="*/ 31242 h 57150"/>
                  <a:gd name="connsiteX7" fmla="*/ 17050 w 314325"/>
                  <a:gd name="connsiteY7" fmla="*/ 31242 h 57150"/>
                  <a:gd name="connsiteX8" fmla="*/ 17050 w 314325"/>
                  <a:gd name="connsiteY8" fmla="*/ 17050 h 57150"/>
                  <a:gd name="connsiteX9" fmla="*/ 306419 w 314325"/>
                  <a:gd name="connsiteY9" fmla="*/ 17050 h 57150"/>
                  <a:gd name="connsiteX10" fmla="*/ 306419 w 314325"/>
                  <a:gd name="connsiteY10" fmla="*/ 6505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25" h="57150">
                    <a:moveTo>
                      <a:pt x="306419" y="65056"/>
                    </a:moveTo>
                    <a:lnTo>
                      <a:pt x="323469" y="65056"/>
                    </a:lnTo>
                    <a:lnTo>
                      <a:pt x="323469" y="15526"/>
                    </a:lnTo>
                    <a:cubicBezTo>
                      <a:pt x="323469" y="6953"/>
                      <a:pt x="316516" y="0"/>
                      <a:pt x="307943" y="0"/>
                    </a:cubicBezTo>
                    <a:lnTo>
                      <a:pt x="10859" y="0"/>
                    </a:lnTo>
                    <a:cubicBezTo>
                      <a:pt x="4858" y="0"/>
                      <a:pt x="0" y="4858"/>
                      <a:pt x="0" y="10859"/>
                    </a:cubicBezTo>
                    <a:lnTo>
                      <a:pt x="0" y="31242"/>
                    </a:lnTo>
                    <a:lnTo>
                      <a:pt x="17050" y="31242"/>
                    </a:lnTo>
                    <a:lnTo>
                      <a:pt x="17050" y="17050"/>
                    </a:lnTo>
                    <a:lnTo>
                      <a:pt x="306419" y="17050"/>
                    </a:lnTo>
                    <a:lnTo>
                      <a:pt x="306419" y="65056"/>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515" name="Freeform: Shape 282">
              <a:extLst>
                <a:ext uri="{FF2B5EF4-FFF2-40B4-BE49-F238E27FC236}">
                  <a16:creationId xmlns:a16="http://schemas.microsoft.com/office/drawing/2014/main" id="{F9176EF1-1660-749D-C554-D697B8B8A942}"/>
                </a:ext>
              </a:extLst>
            </p:cNvPr>
            <p:cNvSpPr/>
            <p:nvPr/>
          </p:nvSpPr>
          <p:spPr>
            <a:xfrm>
              <a:off x="5782155" y="3317764"/>
              <a:ext cx="16648" cy="16648"/>
            </a:xfrm>
            <a:custGeom>
              <a:avLst/>
              <a:gdLst>
                <a:gd name="connsiteX0" fmla="*/ 12573 w 9525"/>
                <a:gd name="connsiteY0" fmla="*/ 6096 h 9525"/>
                <a:gd name="connsiteX1" fmla="*/ 6286 w 9525"/>
                <a:gd name="connsiteY1" fmla="*/ 12192 h 9525"/>
                <a:gd name="connsiteX2" fmla="*/ 0 w 9525"/>
                <a:gd name="connsiteY2" fmla="*/ 6096 h 9525"/>
                <a:gd name="connsiteX3" fmla="*/ 6286 w 9525"/>
                <a:gd name="connsiteY3" fmla="*/ 0 h 9525"/>
                <a:gd name="connsiteX4" fmla="*/ 12573 w 9525"/>
                <a:gd name="connsiteY4" fmla="*/ 6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573" y="6096"/>
                  </a:moveTo>
                  <a:cubicBezTo>
                    <a:pt x="12573" y="9463"/>
                    <a:pt x="9758" y="12192"/>
                    <a:pt x="6286" y="12192"/>
                  </a:cubicBezTo>
                  <a:cubicBezTo>
                    <a:pt x="2815" y="12192"/>
                    <a:pt x="0" y="9463"/>
                    <a:pt x="0" y="6096"/>
                  </a:cubicBezTo>
                  <a:cubicBezTo>
                    <a:pt x="0" y="2729"/>
                    <a:pt x="2815" y="0"/>
                    <a:pt x="6286" y="0"/>
                  </a:cubicBezTo>
                  <a:cubicBezTo>
                    <a:pt x="9758" y="0"/>
                    <a:pt x="12573" y="2729"/>
                    <a:pt x="12573" y="6096"/>
                  </a:cubicBezTo>
                  <a:close/>
                </a:path>
              </a:pathLst>
            </a:custGeom>
            <a:solidFill>
              <a:srgbClr val="005073"/>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812" name="Rectangle 811">
            <a:extLst>
              <a:ext uri="{FF2B5EF4-FFF2-40B4-BE49-F238E27FC236}">
                <a16:creationId xmlns:a16="http://schemas.microsoft.com/office/drawing/2014/main" id="{D4C01740-62D0-9736-98BD-A1069C1B92E8}"/>
              </a:ext>
            </a:extLst>
          </p:cNvPr>
          <p:cNvSpPr/>
          <p:nvPr/>
        </p:nvSpPr>
        <p:spPr bwMode="auto">
          <a:xfrm>
            <a:off x="2439621" y="4283809"/>
            <a:ext cx="4868232" cy="632785"/>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416" name="Group 415">
            <a:extLst>
              <a:ext uri="{FF2B5EF4-FFF2-40B4-BE49-F238E27FC236}">
                <a16:creationId xmlns:a16="http://schemas.microsoft.com/office/drawing/2014/main" id="{2ECA06FC-499E-D8BB-987C-F9316727DD3B}"/>
              </a:ext>
            </a:extLst>
          </p:cNvPr>
          <p:cNvGrpSpPr>
            <a:grpSpLocks noChangeAspect="1"/>
          </p:cNvGrpSpPr>
          <p:nvPr/>
        </p:nvGrpSpPr>
        <p:grpSpPr>
          <a:xfrm>
            <a:off x="6830790" y="3614695"/>
            <a:ext cx="348594" cy="291511"/>
            <a:chOff x="2659064" y="3506788"/>
            <a:chExt cx="339725" cy="236538"/>
          </a:xfrm>
        </p:grpSpPr>
        <p:sp>
          <p:nvSpPr>
            <p:cNvPr id="587" name="Freeform 70">
              <a:extLst>
                <a:ext uri="{FF2B5EF4-FFF2-40B4-BE49-F238E27FC236}">
                  <a16:creationId xmlns:a16="http://schemas.microsoft.com/office/drawing/2014/main" id="{7865D4AD-C6F0-1485-F673-FF8F4B777CF9}"/>
                </a:ext>
              </a:extLst>
            </p:cNvPr>
            <p:cNvSpPr>
              <a:spLocks/>
            </p:cNvSpPr>
            <p:nvPr/>
          </p:nvSpPr>
          <p:spPr bwMode="auto">
            <a:xfrm>
              <a:off x="2659064" y="3506788"/>
              <a:ext cx="339725" cy="236538"/>
            </a:xfrm>
            <a:custGeom>
              <a:avLst/>
              <a:gdLst>
                <a:gd name="T0" fmla="*/ 333 w 347"/>
                <a:gd name="T1" fmla="*/ 239 h 239"/>
                <a:gd name="T2" fmla="*/ 333 w 347"/>
                <a:gd name="T3" fmla="*/ 239 h 239"/>
                <a:gd name="T4" fmla="*/ 13 w 347"/>
                <a:gd name="T5" fmla="*/ 239 h 239"/>
                <a:gd name="T6" fmla="*/ 0 w 347"/>
                <a:gd name="T7" fmla="*/ 226 h 239"/>
                <a:gd name="T8" fmla="*/ 0 w 347"/>
                <a:gd name="T9" fmla="*/ 12 h 239"/>
                <a:gd name="T10" fmla="*/ 13 w 347"/>
                <a:gd name="T11" fmla="*/ 0 h 239"/>
                <a:gd name="T12" fmla="*/ 333 w 347"/>
                <a:gd name="T13" fmla="*/ 0 h 239"/>
                <a:gd name="T14" fmla="*/ 347 w 347"/>
                <a:gd name="T15" fmla="*/ 12 h 239"/>
                <a:gd name="T16" fmla="*/ 347 w 347"/>
                <a:gd name="T17" fmla="*/ 226 h 239"/>
                <a:gd name="T18" fmla="*/ 333 w 347"/>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239">
                  <a:moveTo>
                    <a:pt x="333" y="239"/>
                  </a:moveTo>
                  <a:lnTo>
                    <a:pt x="333" y="239"/>
                  </a:lnTo>
                  <a:lnTo>
                    <a:pt x="13" y="239"/>
                  </a:lnTo>
                  <a:cubicBezTo>
                    <a:pt x="6" y="239"/>
                    <a:pt x="0" y="233"/>
                    <a:pt x="0" y="226"/>
                  </a:cubicBezTo>
                  <a:lnTo>
                    <a:pt x="0" y="12"/>
                  </a:lnTo>
                  <a:cubicBezTo>
                    <a:pt x="0" y="5"/>
                    <a:pt x="6" y="0"/>
                    <a:pt x="13" y="0"/>
                  </a:cubicBezTo>
                  <a:lnTo>
                    <a:pt x="333" y="0"/>
                  </a:lnTo>
                  <a:cubicBezTo>
                    <a:pt x="341" y="0"/>
                    <a:pt x="347" y="5"/>
                    <a:pt x="347" y="12"/>
                  </a:cubicBezTo>
                  <a:lnTo>
                    <a:pt x="347" y="226"/>
                  </a:lnTo>
                  <a:cubicBezTo>
                    <a:pt x="347" y="233"/>
                    <a:pt x="341" y="239"/>
                    <a:pt x="333" y="239"/>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88" name="Freeform 71">
              <a:extLst>
                <a:ext uri="{FF2B5EF4-FFF2-40B4-BE49-F238E27FC236}">
                  <a16:creationId xmlns:a16="http://schemas.microsoft.com/office/drawing/2014/main" id="{8986A66B-6BDC-F838-53A2-AC14D613EABF}"/>
                </a:ext>
              </a:extLst>
            </p:cNvPr>
            <p:cNvSpPr>
              <a:spLocks/>
            </p:cNvSpPr>
            <p:nvPr/>
          </p:nvSpPr>
          <p:spPr bwMode="auto">
            <a:xfrm>
              <a:off x="2722564" y="3690938"/>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89" name="Freeform 72">
              <a:extLst>
                <a:ext uri="{FF2B5EF4-FFF2-40B4-BE49-F238E27FC236}">
                  <a16:creationId xmlns:a16="http://schemas.microsoft.com/office/drawing/2014/main" id="{9DFEFA2D-9D59-075D-4821-ECC8824BCBDD}"/>
                </a:ext>
              </a:extLst>
            </p:cNvPr>
            <p:cNvSpPr>
              <a:spLocks/>
            </p:cNvSpPr>
            <p:nvPr/>
          </p:nvSpPr>
          <p:spPr bwMode="auto">
            <a:xfrm>
              <a:off x="2686051" y="3663950"/>
              <a:ext cx="44450" cy="52388"/>
            </a:xfrm>
            <a:custGeom>
              <a:avLst/>
              <a:gdLst>
                <a:gd name="T0" fmla="*/ 46 w 46"/>
                <a:gd name="T1" fmla="*/ 0 h 53"/>
                <a:gd name="T2" fmla="*/ 46 w 46"/>
                <a:gd name="T3" fmla="*/ 0 h 53"/>
                <a:gd name="T4" fmla="*/ 0 w 46"/>
                <a:gd name="T5" fmla="*/ 27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7"/>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90" name="Freeform 73">
              <a:extLst>
                <a:ext uri="{FF2B5EF4-FFF2-40B4-BE49-F238E27FC236}">
                  <a16:creationId xmlns:a16="http://schemas.microsoft.com/office/drawing/2014/main" id="{4CA2B478-6BAA-A67E-1F78-7B4167B67363}"/>
                </a:ext>
              </a:extLst>
            </p:cNvPr>
            <p:cNvSpPr>
              <a:spLocks/>
            </p:cNvSpPr>
            <p:nvPr/>
          </p:nvSpPr>
          <p:spPr bwMode="auto">
            <a:xfrm>
              <a:off x="2722564" y="3597275"/>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91" name="Freeform 74">
              <a:extLst>
                <a:ext uri="{FF2B5EF4-FFF2-40B4-BE49-F238E27FC236}">
                  <a16:creationId xmlns:a16="http://schemas.microsoft.com/office/drawing/2014/main" id="{B75BB0A7-927E-49BA-7F78-B5BBC65A88E0}"/>
                </a:ext>
              </a:extLst>
            </p:cNvPr>
            <p:cNvSpPr>
              <a:spLocks/>
            </p:cNvSpPr>
            <p:nvPr/>
          </p:nvSpPr>
          <p:spPr bwMode="auto">
            <a:xfrm>
              <a:off x="2686051" y="3571875"/>
              <a:ext cx="44450" cy="52388"/>
            </a:xfrm>
            <a:custGeom>
              <a:avLst/>
              <a:gdLst>
                <a:gd name="T0" fmla="*/ 46 w 46"/>
                <a:gd name="T1" fmla="*/ 0 h 53"/>
                <a:gd name="T2" fmla="*/ 46 w 46"/>
                <a:gd name="T3" fmla="*/ 0 h 53"/>
                <a:gd name="T4" fmla="*/ 0 w 46"/>
                <a:gd name="T5" fmla="*/ 26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6"/>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92" name="Freeform 75">
              <a:extLst>
                <a:ext uri="{FF2B5EF4-FFF2-40B4-BE49-F238E27FC236}">
                  <a16:creationId xmlns:a16="http://schemas.microsoft.com/office/drawing/2014/main" id="{E028DC9E-54A6-62A3-4178-5C6ACCD3B200}"/>
                </a:ext>
              </a:extLst>
            </p:cNvPr>
            <p:cNvSpPr>
              <a:spLocks/>
            </p:cNvSpPr>
            <p:nvPr/>
          </p:nvSpPr>
          <p:spPr bwMode="auto">
            <a:xfrm>
              <a:off x="2843214" y="3651250"/>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93" name="Freeform 76">
              <a:extLst>
                <a:ext uri="{FF2B5EF4-FFF2-40B4-BE49-F238E27FC236}">
                  <a16:creationId xmlns:a16="http://schemas.microsoft.com/office/drawing/2014/main" id="{9A30825B-9457-FE1C-087E-E1A3C0120551}"/>
                </a:ext>
              </a:extLst>
            </p:cNvPr>
            <p:cNvSpPr>
              <a:spLocks/>
            </p:cNvSpPr>
            <p:nvPr/>
          </p:nvSpPr>
          <p:spPr bwMode="auto">
            <a:xfrm>
              <a:off x="2927351" y="3624263"/>
              <a:ext cx="46038"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94" name="Freeform 77">
              <a:extLst>
                <a:ext uri="{FF2B5EF4-FFF2-40B4-BE49-F238E27FC236}">
                  <a16:creationId xmlns:a16="http://schemas.microsoft.com/office/drawing/2014/main" id="{5FF25EF5-523B-8007-0798-51017E488ABF}"/>
                </a:ext>
              </a:extLst>
            </p:cNvPr>
            <p:cNvSpPr>
              <a:spLocks/>
            </p:cNvSpPr>
            <p:nvPr/>
          </p:nvSpPr>
          <p:spPr bwMode="auto">
            <a:xfrm>
              <a:off x="2843214" y="3559175"/>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95" name="Freeform 78">
              <a:extLst>
                <a:ext uri="{FF2B5EF4-FFF2-40B4-BE49-F238E27FC236}">
                  <a16:creationId xmlns:a16="http://schemas.microsoft.com/office/drawing/2014/main" id="{5369EB2F-AC14-912A-F79E-18BC3B4320A4}"/>
                </a:ext>
              </a:extLst>
            </p:cNvPr>
            <p:cNvSpPr>
              <a:spLocks/>
            </p:cNvSpPr>
            <p:nvPr/>
          </p:nvSpPr>
          <p:spPr bwMode="auto">
            <a:xfrm>
              <a:off x="2927351" y="3533775"/>
              <a:ext cx="46038" cy="50800"/>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841" name="Group 105">
            <a:extLst>
              <a:ext uri="{FF2B5EF4-FFF2-40B4-BE49-F238E27FC236}">
                <a16:creationId xmlns:a16="http://schemas.microsoft.com/office/drawing/2014/main" id="{5DFD86E2-7F0E-2654-A13F-1E4030417017}"/>
              </a:ext>
            </a:extLst>
          </p:cNvPr>
          <p:cNvGrpSpPr>
            <a:grpSpLocks noChangeAspect="1"/>
          </p:cNvGrpSpPr>
          <p:nvPr/>
        </p:nvGrpSpPr>
        <p:grpSpPr bwMode="auto">
          <a:xfrm>
            <a:off x="7065739" y="5615951"/>
            <a:ext cx="391386" cy="381412"/>
            <a:chOff x="1991" y="1544"/>
            <a:chExt cx="961" cy="906"/>
          </a:xfrm>
        </p:grpSpPr>
        <p:sp>
          <p:nvSpPr>
            <p:cNvPr id="842" name="Freeform 116">
              <a:extLst>
                <a:ext uri="{FF2B5EF4-FFF2-40B4-BE49-F238E27FC236}">
                  <a16:creationId xmlns:a16="http://schemas.microsoft.com/office/drawing/2014/main" id="{6D62423D-B68D-C1E4-A3C4-68C05E288AA6}"/>
                </a:ext>
              </a:extLst>
            </p:cNvPr>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3" name="Freeform 106">
              <a:extLst>
                <a:ext uri="{FF2B5EF4-FFF2-40B4-BE49-F238E27FC236}">
                  <a16:creationId xmlns:a16="http://schemas.microsoft.com/office/drawing/2014/main" id="{9A4487E1-B3CA-BEB0-6FCF-DE5BAC5A37A9}"/>
                </a:ext>
              </a:extLst>
            </p:cNvPr>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4" name="Rectangle 107">
              <a:extLst>
                <a:ext uri="{FF2B5EF4-FFF2-40B4-BE49-F238E27FC236}">
                  <a16:creationId xmlns:a16="http://schemas.microsoft.com/office/drawing/2014/main" id="{FF06B622-72FD-8ACF-50C0-8214EC351081}"/>
                </a:ext>
              </a:extLst>
            </p:cNvPr>
            <p:cNvSpPr>
              <a:spLocks noChangeArrowheads="1"/>
            </p:cNvSpPr>
            <p:nvPr/>
          </p:nvSpPr>
          <p:spPr bwMode="auto">
            <a:xfrm>
              <a:off x="2099"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5" name="Rectangle 108">
              <a:extLst>
                <a:ext uri="{FF2B5EF4-FFF2-40B4-BE49-F238E27FC236}">
                  <a16:creationId xmlns:a16="http://schemas.microsoft.com/office/drawing/2014/main" id="{C5DCE41B-EC79-689D-9CDB-0BBC84FD98F4}"/>
                </a:ext>
              </a:extLst>
            </p:cNvPr>
            <p:cNvSpPr>
              <a:spLocks noChangeArrowheads="1"/>
            </p:cNvSpPr>
            <p:nvPr/>
          </p:nvSpPr>
          <p:spPr bwMode="auto">
            <a:xfrm>
              <a:off x="2241"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6" name="Rectangle 109">
              <a:extLst>
                <a:ext uri="{FF2B5EF4-FFF2-40B4-BE49-F238E27FC236}">
                  <a16:creationId xmlns:a16="http://schemas.microsoft.com/office/drawing/2014/main" id="{5AB11C0B-A75A-3C09-A05E-FEE4FEBCDA66}"/>
                </a:ext>
              </a:extLst>
            </p:cNvPr>
            <p:cNvSpPr>
              <a:spLocks noChangeArrowheads="1"/>
            </p:cNvSpPr>
            <p:nvPr/>
          </p:nvSpPr>
          <p:spPr bwMode="auto">
            <a:xfrm>
              <a:off x="2383" y="1650"/>
              <a:ext cx="84" cy="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7" name="Rectangle 110">
              <a:extLst>
                <a:ext uri="{FF2B5EF4-FFF2-40B4-BE49-F238E27FC236}">
                  <a16:creationId xmlns:a16="http://schemas.microsoft.com/office/drawing/2014/main" id="{653F736A-1D0D-D909-39AD-FAE9287C6C37}"/>
                </a:ext>
              </a:extLst>
            </p:cNvPr>
            <p:cNvSpPr>
              <a:spLocks noChangeArrowheads="1"/>
            </p:cNvSpPr>
            <p:nvPr/>
          </p:nvSpPr>
          <p:spPr bwMode="auto">
            <a:xfrm>
              <a:off x="2099"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8" name="Rectangle 111">
              <a:extLst>
                <a:ext uri="{FF2B5EF4-FFF2-40B4-BE49-F238E27FC236}">
                  <a16:creationId xmlns:a16="http://schemas.microsoft.com/office/drawing/2014/main" id="{2ABDBB9C-D149-32C0-A859-E1741818690E}"/>
                </a:ext>
              </a:extLst>
            </p:cNvPr>
            <p:cNvSpPr>
              <a:spLocks noChangeArrowheads="1"/>
            </p:cNvSpPr>
            <p:nvPr/>
          </p:nvSpPr>
          <p:spPr bwMode="auto">
            <a:xfrm>
              <a:off x="2241"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49" name="Rectangle 112">
              <a:extLst>
                <a:ext uri="{FF2B5EF4-FFF2-40B4-BE49-F238E27FC236}">
                  <a16:creationId xmlns:a16="http://schemas.microsoft.com/office/drawing/2014/main" id="{E3499C30-B5D2-7F28-A576-05159BC652A7}"/>
                </a:ext>
              </a:extLst>
            </p:cNvPr>
            <p:cNvSpPr>
              <a:spLocks noChangeArrowheads="1"/>
            </p:cNvSpPr>
            <p:nvPr/>
          </p:nvSpPr>
          <p:spPr bwMode="auto">
            <a:xfrm>
              <a:off x="2383" y="1993"/>
              <a:ext cx="84" cy="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0" name="Rectangle 113">
              <a:extLst>
                <a:ext uri="{FF2B5EF4-FFF2-40B4-BE49-F238E27FC236}">
                  <a16:creationId xmlns:a16="http://schemas.microsoft.com/office/drawing/2014/main" id="{88AC1DD7-430A-00ED-6B6B-9C1C563BBF8B}"/>
                </a:ext>
              </a:extLst>
            </p:cNvPr>
            <p:cNvSpPr>
              <a:spLocks noChangeArrowheads="1"/>
            </p:cNvSpPr>
            <p:nvPr/>
          </p:nvSpPr>
          <p:spPr bwMode="auto">
            <a:xfrm>
              <a:off x="2099"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1" name="Rectangle 114">
              <a:extLst>
                <a:ext uri="{FF2B5EF4-FFF2-40B4-BE49-F238E27FC236}">
                  <a16:creationId xmlns:a16="http://schemas.microsoft.com/office/drawing/2014/main" id="{46C6C916-A735-6162-5273-13EB53B10B03}"/>
                </a:ext>
              </a:extLst>
            </p:cNvPr>
            <p:cNvSpPr>
              <a:spLocks noChangeArrowheads="1"/>
            </p:cNvSpPr>
            <p:nvPr/>
          </p:nvSpPr>
          <p:spPr bwMode="auto">
            <a:xfrm>
              <a:off x="2241"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2" name="Rectangle 115">
              <a:extLst>
                <a:ext uri="{FF2B5EF4-FFF2-40B4-BE49-F238E27FC236}">
                  <a16:creationId xmlns:a16="http://schemas.microsoft.com/office/drawing/2014/main" id="{45B3A45C-A873-C76C-ECA7-5A0C7D140897}"/>
                </a:ext>
              </a:extLst>
            </p:cNvPr>
            <p:cNvSpPr>
              <a:spLocks noChangeArrowheads="1"/>
            </p:cNvSpPr>
            <p:nvPr/>
          </p:nvSpPr>
          <p:spPr bwMode="auto">
            <a:xfrm>
              <a:off x="2383" y="1821"/>
              <a:ext cx="84" cy="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3" name="Rectangle 117">
              <a:extLst>
                <a:ext uri="{FF2B5EF4-FFF2-40B4-BE49-F238E27FC236}">
                  <a16:creationId xmlns:a16="http://schemas.microsoft.com/office/drawing/2014/main" id="{E292F7FE-5839-476A-15ED-A5D260D65446}"/>
                </a:ext>
              </a:extLst>
            </p:cNvPr>
            <p:cNvSpPr>
              <a:spLocks noChangeArrowheads="1"/>
            </p:cNvSpPr>
            <p:nvPr/>
          </p:nvSpPr>
          <p:spPr bwMode="auto">
            <a:xfrm>
              <a:off x="2629"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4" name="Rectangle 118">
              <a:extLst>
                <a:ext uri="{FF2B5EF4-FFF2-40B4-BE49-F238E27FC236}">
                  <a16:creationId xmlns:a16="http://schemas.microsoft.com/office/drawing/2014/main" id="{0EF022B0-6521-8D38-8969-DD61E8E4A60C}"/>
                </a:ext>
              </a:extLst>
            </p:cNvPr>
            <p:cNvSpPr>
              <a:spLocks noChangeArrowheads="1"/>
            </p:cNvSpPr>
            <p:nvPr/>
          </p:nvSpPr>
          <p:spPr bwMode="auto">
            <a:xfrm>
              <a:off x="2725"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5" name="Rectangle 119">
              <a:extLst>
                <a:ext uri="{FF2B5EF4-FFF2-40B4-BE49-F238E27FC236}">
                  <a16:creationId xmlns:a16="http://schemas.microsoft.com/office/drawing/2014/main" id="{DA5C9B86-E48B-B062-5AB8-BB346C56FBCF}"/>
                </a:ext>
              </a:extLst>
            </p:cNvPr>
            <p:cNvSpPr>
              <a:spLocks noChangeArrowheads="1"/>
            </p:cNvSpPr>
            <p:nvPr/>
          </p:nvSpPr>
          <p:spPr bwMode="auto">
            <a:xfrm>
              <a:off x="2823"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6" name="Rectangle 120">
              <a:extLst>
                <a:ext uri="{FF2B5EF4-FFF2-40B4-BE49-F238E27FC236}">
                  <a16:creationId xmlns:a16="http://schemas.microsoft.com/office/drawing/2014/main" id="{C7AC8B59-3D1D-1D52-AE34-26F699EDF781}"/>
                </a:ext>
              </a:extLst>
            </p:cNvPr>
            <p:cNvSpPr>
              <a:spLocks noChangeArrowheads="1"/>
            </p:cNvSpPr>
            <p:nvPr/>
          </p:nvSpPr>
          <p:spPr bwMode="auto">
            <a:xfrm>
              <a:off x="2629"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7" name="Rectangle 121">
              <a:extLst>
                <a:ext uri="{FF2B5EF4-FFF2-40B4-BE49-F238E27FC236}">
                  <a16:creationId xmlns:a16="http://schemas.microsoft.com/office/drawing/2014/main" id="{652C8653-6B9E-2A94-72EE-D2075E294D67}"/>
                </a:ext>
              </a:extLst>
            </p:cNvPr>
            <p:cNvSpPr>
              <a:spLocks noChangeArrowheads="1"/>
            </p:cNvSpPr>
            <p:nvPr/>
          </p:nvSpPr>
          <p:spPr bwMode="auto">
            <a:xfrm>
              <a:off x="2725"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8" name="Rectangle 122">
              <a:extLst>
                <a:ext uri="{FF2B5EF4-FFF2-40B4-BE49-F238E27FC236}">
                  <a16:creationId xmlns:a16="http://schemas.microsoft.com/office/drawing/2014/main" id="{17C46288-0754-F63C-FAC9-AF5424548ABC}"/>
                </a:ext>
              </a:extLst>
            </p:cNvPr>
            <p:cNvSpPr>
              <a:spLocks noChangeArrowheads="1"/>
            </p:cNvSpPr>
            <p:nvPr/>
          </p:nvSpPr>
          <p:spPr bwMode="auto">
            <a:xfrm>
              <a:off x="2823"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59" name="Rectangle 123">
              <a:extLst>
                <a:ext uri="{FF2B5EF4-FFF2-40B4-BE49-F238E27FC236}">
                  <a16:creationId xmlns:a16="http://schemas.microsoft.com/office/drawing/2014/main" id="{3F5FA53B-9618-E23C-A11D-C92B491CEAE0}"/>
                </a:ext>
              </a:extLst>
            </p:cNvPr>
            <p:cNvSpPr>
              <a:spLocks noChangeArrowheads="1"/>
            </p:cNvSpPr>
            <p:nvPr/>
          </p:nvSpPr>
          <p:spPr bwMode="auto">
            <a:xfrm>
              <a:off x="2629"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60" name="Rectangle 124">
              <a:extLst>
                <a:ext uri="{FF2B5EF4-FFF2-40B4-BE49-F238E27FC236}">
                  <a16:creationId xmlns:a16="http://schemas.microsoft.com/office/drawing/2014/main" id="{AA3AB06B-5E85-8DF2-4CA9-4C20127D5173}"/>
                </a:ext>
              </a:extLst>
            </p:cNvPr>
            <p:cNvSpPr>
              <a:spLocks noChangeArrowheads="1"/>
            </p:cNvSpPr>
            <p:nvPr/>
          </p:nvSpPr>
          <p:spPr bwMode="auto">
            <a:xfrm>
              <a:off x="2725"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861" name="Rectangle 125">
              <a:extLst>
                <a:ext uri="{FF2B5EF4-FFF2-40B4-BE49-F238E27FC236}">
                  <a16:creationId xmlns:a16="http://schemas.microsoft.com/office/drawing/2014/main" id="{E9233868-B668-4BFB-0CFB-7477F7EFD6ED}"/>
                </a:ext>
              </a:extLst>
            </p:cNvPr>
            <p:cNvSpPr>
              <a:spLocks noChangeArrowheads="1"/>
            </p:cNvSpPr>
            <p:nvPr/>
          </p:nvSpPr>
          <p:spPr bwMode="auto">
            <a:xfrm>
              <a:off x="2823"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cxnSp>
        <p:nvCxnSpPr>
          <p:cNvPr id="862" name="Straight Connector 861">
            <a:extLst>
              <a:ext uri="{FF2B5EF4-FFF2-40B4-BE49-F238E27FC236}">
                <a16:creationId xmlns:a16="http://schemas.microsoft.com/office/drawing/2014/main" id="{31752254-43AF-544D-CBB0-0D84BD62A81F}"/>
              </a:ext>
            </a:extLst>
          </p:cNvPr>
          <p:cNvCxnSpPr>
            <a:cxnSpLocks/>
            <a:endCxn id="843" idx="4"/>
          </p:cNvCxnSpPr>
          <p:nvPr/>
        </p:nvCxnSpPr>
        <p:spPr>
          <a:xfrm>
            <a:off x="7003446" y="4685623"/>
            <a:ext cx="300546" cy="947509"/>
          </a:xfrm>
          <a:prstGeom prst="line">
            <a:avLst/>
          </a:prstGeom>
          <a:noFill/>
          <a:ln w="12700" cap="flat" cmpd="sng" algn="ctr">
            <a:solidFill>
              <a:srgbClr val="282828">
                <a:lumMod val="50000"/>
                <a:lumOff val="50000"/>
              </a:srgbClr>
            </a:solidFill>
            <a:prstDash val="solid"/>
          </a:ln>
          <a:effectLst/>
        </p:spPr>
      </p:cxnSp>
      <p:cxnSp>
        <p:nvCxnSpPr>
          <p:cNvPr id="863" name="Straight Connector 862">
            <a:extLst>
              <a:ext uri="{FF2B5EF4-FFF2-40B4-BE49-F238E27FC236}">
                <a16:creationId xmlns:a16="http://schemas.microsoft.com/office/drawing/2014/main" id="{3AC5B470-6A3F-6EF4-0A6F-8AADDB6C82DA}"/>
              </a:ext>
            </a:extLst>
          </p:cNvPr>
          <p:cNvCxnSpPr>
            <a:cxnSpLocks/>
            <a:endCxn id="481" idx="2"/>
          </p:cNvCxnSpPr>
          <p:nvPr/>
        </p:nvCxnSpPr>
        <p:spPr>
          <a:xfrm>
            <a:off x="6205744" y="4644492"/>
            <a:ext cx="10281" cy="477401"/>
          </a:xfrm>
          <a:prstGeom prst="line">
            <a:avLst/>
          </a:prstGeom>
          <a:noFill/>
          <a:ln w="12700" cap="flat" cmpd="sng" algn="ctr">
            <a:solidFill>
              <a:srgbClr val="282828">
                <a:lumMod val="50000"/>
                <a:lumOff val="50000"/>
              </a:srgbClr>
            </a:solidFill>
            <a:prstDash val="solid"/>
          </a:ln>
          <a:effectLst/>
        </p:spPr>
      </p:cxnSp>
      <p:sp>
        <p:nvSpPr>
          <p:cNvPr id="865" name="TextBox 864">
            <a:extLst>
              <a:ext uri="{FF2B5EF4-FFF2-40B4-BE49-F238E27FC236}">
                <a16:creationId xmlns:a16="http://schemas.microsoft.com/office/drawing/2014/main" id="{9E3A3B4E-3ACC-A46C-7D5E-7E14EBC9AC77}"/>
              </a:ext>
            </a:extLst>
          </p:cNvPr>
          <p:cNvSpPr txBox="1"/>
          <p:nvPr/>
        </p:nvSpPr>
        <p:spPr>
          <a:xfrm>
            <a:off x="5327990" y="5319409"/>
            <a:ext cx="1233031" cy="338554"/>
          </a:xfrm>
          <a:prstGeom prst="rect">
            <a:avLst/>
          </a:prstGeom>
          <a:noFill/>
        </p:spPr>
        <p:txBody>
          <a:bodyPr wrap="none" rtlCol="0">
            <a:spAutoFit/>
          </a:bodyPr>
          <a:lstStyle/>
          <a:p>
            <a:pPr algn="ctr" defTabSz="609372" fontAlgn="auto">
              <a:spcBef>
                <a:spcPts val="0"/>
              </a:spcBef>
              <a:spcAft>
                <a:spcPts val="0"/>
              </a:spcAft>
            </a:pPr>
            <a:r>
              <a:rPr lang="en-US" sz="1600" b="1">
                <a:solidFill>
                  <a:srgbClr val="0D274D"/>
                </a:solidFill>
                <a:latin typeface="Arial" panose="020B0604020202020204" pitchFamily="34" charset="0"/>
                <a:ea typeface="ＭＳ Ｐゴシック" charset="0"/>
                <a:cs typeface="Arial" panose="020B0604020202020204" pitchFamily="34" charset="0"/>
              </a:rPr>
              <a:t>Location X</a:t>
            </a:r>
          </a:p>
        </p:txBody>
      </p:sp>
      <p:sp>
        <p:nvSpPr>
          <p:cNvPr id="867" name="TextBox 866">
            <a:extLst>
              <a:ext uri="{FF2B5EF4-FFF2-40B4-BE49-F238E27FC236}">
                <a16:creationId xmlns:a16="http://schemas.microsoft.com/office/drawing/2014/main" id="{613C1980-06B7-0CC0-B0EC-AA8AEAB87AA9}"/>
              </a:ext>
            </a:extLst>
          </p:cNvPr>
          <p:cNvSpPr txBox="1"/>
          <p:nvPr/>
        </p:nvSpPr>
        <p:spPr>
          <a:xfrm>
            <a:off x="6546554" y="5930594"/>
            <a:ext cx="1229311" cy="338554"/>
          </a:xfrm>
          <a:prstGeom prst="rect">
            <a:avLst/>
          </a:prstGeom>
          <a:noFill/>
        </p:spPr>
        <p:txBody>
          <a:bodyPr wrap="none" rtlCol="0">
            <a:spAutoFit/>
          </a:bodyPr>
          <a:lstStyle/>
          <a:p>
            <a:pPr algn="ctr" defTabSz="609372" fontAlgn="auto">
              <a:spcBef>
                <a:spcPts val="0"/>
              </a:spcBef>
              <a:spcAft>
                <a:spcPts val="0"/>
              </a:spcAft>
            </a:pPr>
            <a:r>
              <a:rPr lang="en-US" sz="1600" b="1">
                <a:solidFill>
                  <a:schemeClr val="accent5">
                    <a:lumMod val="50000"/>
                  </a:schemeClr>
                </a:solidFill>
                <a:latin typeface="Arial" panose="020B0604020202020204" pitchFamily="34" charset="0"/>
                <a:ea typeface="ＭＳ Ｐゴシック" charset="0"/>
                <a:cs typeface="Arial" panose="020B0604020202020204" pitchFamily="34" charset="0"/>
              </a:rPr>
              <a:t>Location Y</a:t>
            </a:r>
          </a:p>
        </p:txBody>
      </p:sp>
      <p:sp>
        <p:nvSpPr>
          <p:cNvPr id="871" name="Rectangle 870">
            <a:extLst>
              <a:ext uri="{FF2B5EF4-FFF2-40B4-BE49-F238E27FC236}">
                <a16:creationId xmlns:a16="http://schemas.microsoft.com/office/drawing/2014/main" id="{A3175A03-D62C-A487-77C0-94FBB80FEC48}"/>
              </a:ext>
            </a:extLst>
          </p:cNvPr>
          <p:cNvSpPr/>
          <p:nvPr/>
        </p:nvSpPr>
        <p:spPr bwMode="auto">
          <a:xfrm>
            <a:off x="10269864" y="4101150"/>
            <a:ext cx="1439155" cy="1369729"/>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73" name="TextBox 872">
            <a:extLst>
              <a:ext uri="{FF2B5EF4-FFF2-40B4-BE49-F238E27FC236}">
                <a16:creationId xmlns:a16="http://schemas.microsoft.com/office/drawing/2014/main" id="{4BA259A4-B8F5-1979-F1DB-414A0046665C}"/>
              </a:ext>
            </a:extLst>
          </p:cNvPr>
          <p:cNvSpPr txBox="1"/>
          <p:nvPr/>
        </p:nvSpPr>
        <p:spPr>
          <a:xfrm>
            <a:off x="10302865" y="5445809"/>
            <a:ext cx="1406154" cy="584775"/>
          </a:xfrm>
          <a:prstGeom prst="rect">
            <a:avLst/>
          </a:prstGeom>
          <a:noFill/>
        </p:spPr>
        <p:txBody>
          <a:bodyPr wrap="none" rtlCol="0">
            <a:spAutoFit/>
          </a:bodyPr>
          <a:lstStyle/>
          <a:p>
            <a:pPr algn="ctr" defTabSz="609372" fontAlgn="auto">
              <a:spcBef>
                <a:spcPts val="0"/>
              </a:spcBef>
              <a:spcAft>
                <a:spcPts val="0"/>
              </a:spcAft>
            </a:pPr>
            <a:r>
              <a:rPr lang="en-US" sz="1600" b="1">
                <a:solidFill>
                  <a:srgbClr val="0D274D"/>
                </a:solidFill>
                <a:latin typeface="Arial" panose="020B0604020202020204" pitchFamily="34" charset="0"/>
                <a:ea typeface="ＭＳ Ｐゴシック" charset="0"/>
                <a:cs typeface="Arial" panose="020B0604020202020204" pitchFamily="34" charset="0"/>
              </a:rPr>
              <a:t>Dispersed</a:t>
            </a:r>
          </a:p>
          <a:p>
            <a:pPr algn="ctr" defTabSz="609372" fontAlgn="auto">
              <a:spcBef>
                <a:spcPts val="0"/>
              </a:spcBef>
              <a:spcAft>
                <a:spcPts val="0"/>
              </a:spcAft>
            </a:pPr>
            <a:r>
              <a:rPr lang="en-US" sz="1600" b="1">
                <a:solidFill>
                  <a:srgbClr val="0D274D"/>
                </a:solidFill>
                <a:latin typeface="Arial" panose="020B0604020202020204" pitchFamily="34" charset="0"/>
                <a:ea typeface="ＭＳ Ｐゴシック" charset="0"/>
                <a:cs typeface="Arial" panose="020B0604020202020204" pitchFamily="34" charset="0"/>
              </a:rPr>
              <a:t>Mobile Units</a:t>
            </a:r>
          </a:p>
        </p:txBody>
      </p:sp>
      <p:sp>
        <p:nvSpPr>
          <p:cNvPr id="874" name="TextBox 873">
            <a:extLst>
              <a:ext uri="{FF2B5EF4-FFF2-40B4-BE49-F238E27FC236}">
                <a16:creationId xmlns:a16="http://schemas.microsoft.com/office/drawing/2014/main" id="{01134930-BDBF-4278-2684-56FF04591221}"/>
              </a:ext>
            </a:extLst>
          </p:cNvPr>
          <p:cNvSpPr txBox="1"/>
          <p:nvPr/>
        </p:nvSpPr>
        <p:spPr>
          <a:xfrm>
            <a:off x="4148801" y="5739177"/>
            <a:ext cx="936475" cy="584775"/>
          </a:xfrm>
          <a:prstGeom prst="rect">
            <a:avLst/>
          </a:prstGeom>
          <a:noFill/>
        </p:spPr>
        <p:txBody>
          <a:bodyPr wrap="none" rtlCol="0">
            <a:spAutoFit/>
          </a:bodyPr>
          <a:lstStyle/>
          <a:p>
            <a:pPr defTabSz="609372" fontAlgn="auto">
              <a:spcBef>
                <a:spcPts val="0"/>
              </a:spcBef>
              <a:spcAft>
                <a:spcPts val="0"/>
              </a:spcAft>
            </a:pPr>
            <a:r>
              <a:rPr lang="en-US" sz="1600" b="1">
                <a:solidFill>
                  <a:schemeClr val="accent5">
                    <a:lumMod val="50000"/>
                  </a:schemeClr>
                </a:solidFill>
                <a:latin typeface="Arial" panose="020B0604020202020204" pitchFamily="34" charset="0"/>
                <a:ea typeface="ＭＳ Ｐゴシック" charset="0"/>
                <a:cs typeface="Arial" panose="020B0604020202020204" pitchFamily="34" charset="0"/>
              </a:rPr>
              <a:t>Remote</a:t>
            </a:r>
          </a:p>
          <a:p>
            <a:pPr defTabSz="609372" fontAlgn="auto">
              <a:spcBef>
                <a:spcPts val="0"/>
              </a:spcBef>
              <a:spcAft>
                <a:spcPts val="0"/>
              </a:spcAft>
            </a:pPr>
            <a:r>
              <a:rPr lang="en-US" sz="1600" b="1">
                <a:solidFill>
                  <a:schemeClr val="accent5">
                    <a:lumMod val="50000"/>
                  </a:schemeClr>
                </a:solidFill>
                <a:latin typeface="Arial" panose="020B0604020202020204" pitchFamily="34" charset="0"/>
                <a:ea typeface="ＭＳ Ｐゴシック" charset="0"/>
                <a:cs typeface="Arial" panose="020B0604020202020204" pitchFamily="34" charset="0"/>
              </a:rPr>
              <a:t>Site</a:t>
            </a:r>
          </a:p>
        </p:txBody>
      </p:sp>
      <p:sp>
        <p:nvSpPr>
          <p:cNvPr id="878" name="TextBox 877">
            <a:extLst>
              <a:ext uri="{FF2B5EF4-FFF2-40B4-BE49-F238E27FC236}">
                <a16:creationId xmlns:a16="http://schemas.microsoft.com/office/drawing/2014/main" id="{D03CF093-FFDF-5D8E-48C4-6DACCBE54EF8}"/>
              </a:ext>
            </a:extLst>
          </p:cNvPr>
          <p:cNvSpPr txBox="1"/>
          <p:nvPr/>
        </p:nvSpPr>
        <p:spPr>
          <a:xfrm>
            <a:off x="8549644" y="3486104"/>
            <a:ext cx="809837" cy="338554"/>
          </a:xfrm>
          <a:prstGeom prst="rect">
            <a:avLst/>
          </a:prstGeom>
          <a:noFill/>
        </p:spPr>
        <p:txBody>
          <a:bodyPr wrap="none" rtlCol="0">
            <a:spAutoFit/>
          </a:bodyPr>
          <a:lstStyle/>
          <a:p>
            <a:pPr defTabSz="609372" fontAlgn="auto">
              <a:spcBef>
                <a:spcPts val="0"/>
              </a:spcBef>
              <a:spcAft>
                <a:spcPts val="0"/>
              </a:spcAft>
            </a:pPr>
            <a:r>
              <a:rPr lang="en-US" sz="1600" b="1">
                <a:solidFill>
                  <a:schemeClr val="accent5">
                    <a:lumMod val="50000"/>
                  </a:schemeClr>
                </a:solidFill>
                <a:latin typeface="Arial" panose="020B0604020202020204" pitchFamily="34" charset="0"/>
                <a:ea typeface="ＭＳ Ｐゴシック" charset="0"/>
                <a:cs typeface="Arial" panose="020B0604020202020204" pitchFamily="34" charset="0"/>
              </a:rPr>
              <a:t>Range</a:t>
            </a:r>
          </a:p>
        </p:txBody>
      </p:sp>
      <p:cxnSp>
        <p:nvCxnSpPr>
          <p:cNvPr id="889" name="Straight Connector 888">
            <a:extLst>
              <a:ext uri="{FF2B5EF4-FFF2-40B4-BE49-F238E27FC236}">
                <a16:creationId xmlns:a16="http://schemas.microsoft.com/office/drawing/2014/main" id="{A9E11B97-FFBE-D3F6-B8AA-0D502A5A8A0E}"/>
              </a:ext>
            </a:extLst>
          </p:cNvPr>
          <p:cNvCxnSpPr>
            <a:cxnSpLocks/>
            <a:stCxn id="698" idx="2"/>
          </p:cNvCxnSpPr>
          <p:nvPr/>
        </p:nvCxnSpPr>
        <p:spPr>
          <a:xfrm>
            <a:off x="8353865" y="4710439"/>
            <a:ext cx="247576" cy="318192"/>
          </a:xfrm>
          <a:prstGeom prst="line">
            <a:avLst/>
          </a:prstGeom>
          <a:noFill/>
          <a:ln w="12700" cap="flat" cmpd="sng" algn="ctr">
            <a:solidFill>
              <a:srgbClr val="282828">
                <a:lumMod val="50000"/>
                <a:lumOff val="50000"/>
              </a:srgbClr>
            </a:solidFill>
            <a:prstDash val="solid"/>
          </a:ln>
          <a:effectLst/>
        </p:spPr>
      </p:cxnSp>
      <p:sp>
        <p:nvSpPr>
          <p:cNvPr id="892" name="Rectangle 891">
            <a:extLst>
              <a:ext uri="{FF2B5EF4-FFF2-40B4-BE49-F238E27FC236}">
                <a16:creationId xmlns:a16="http://schemas.microsoft.com/office/drawing/2014/main" id="{6C55B2DC-E7F8-CD43-39EF-1EEAB60427D2}"/>
              </a:ext>
            </a:extLst>
          </p:cNvPr>
          <p:cNvSpPr/>
          <p:nvPr/>
        </p:nvSpPr>
        <p:spPr bwMode="auto">
          <a:xfrm>
            <a:off x="7775866" y="3510150"/>
            <a:ext cx="2268674" cy="2727110"/>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99" name="Picture 898">
            <a:extLst>
              <a:ext uri="{FF2B5EF4-FFF2-40B4-BE49-F238E27FC236}">
                <a16:creationId xmlns:a16="http://schemas.microsoft.com/office/drawing/2014/main" id="{672B6679-C78F-DE18-C7EC-3CCA02A6F1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4289" y="4184896"/>
            <a:ext cx="326000" cy="326000"/>
          </a:xfrm>
          <a:prstGeom prst="rect">
            <a:avLst/>
          </a:prstGeom>
        </p:spPr>
      </p:pic>
      <p:sp>
        <p:nvSpPr>
          <p:cNvPr id="900" name="Rectangle 899">
            <a:extLst>
              <a:ext uri="{FF2B5EF4-FFF2-40B4-BE49-F238E27FC236}">
                <a16:creationId xmlns:a16="http://schemas.microsoft.com/office/drawing/2014/main" id="{20F1BA0D-04C1-1161-2B88-1FD49204DB9D}"/>
              </a:ext>
            </a:extLst>
          </p:cNvPr>
          <p:cNvSpPr/>
          <p:nvPr/>
        </p:nvSpPr>
        <p:spPr>
          <a:xfrm>
            <a:off x="9079725" y="4606747"/>
            <a:ext cx="964816" cy="338554"/>
          </a:xfrm>
          <a:prstGeom prst="rect">
            <a:avLst/>
          </a:prstGeom>
        </p:spPr>
        <p:txBody>
          <a:bodyPr wrap="none">
            <a:spAutoFit/>
          </a:bodyPr>
          <a:lstStyle/>
          <a:p>
            <a:pPr lvl="0" algn="ctr" defTabSz="685800" fontAlgn="auto">
              <a:spcBef>
                <a:spcPts val="0"/>
              </a:spcBef>
              <a:spcAft>
                <a:spcPts val="0"/>
              </a:spcAft>
              <a:defRPr/>
            </a:pPr>
            <a:r>
              <a:rPr lang="en-US" sz="1600" b="1">
                <a:solidFill>
                  <a:srgbClr val="000000"/>
                </a:solidFill>
                <a:latin typeface="Arial" panose="020B0604020202020204" pitchFamily="34" charset="0"/>
                <a:ea typeface="ＭＳ Ｐゴシック" charset="0"/>
                <a:cs typeface="Arial" panose="020B0604020202020204" pitchFamily="34" charset="0"/>
              </a:rPr>
              <a:t>CURWB</a:t>
            </a:r>
          </a:p>
        </p:txBody>
      </p:sp>
      <p:pic>
        <p:nvPicPr>
          <p:cNvPr id="902" name="Picture 901">
            <a:extLst>
              <a:ext uri="{FF2B5EF4-FFF2-40B4-BE49-F238E27FC236}">
                <a16:creationId xmlns:a16="http://schemas.microsoft.com/office/drawing/2014/main" id="{DB9ADAF1-64FD-9405-0461-6B402B7C4D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4289" y="5010375"/>
            <a:ext cx="326000" cy="326000"/>
          </a:xfrm>
          <a:prstGeom prst="rect">
            <a:avLst/>
          </a:prstGeom>
        </p:spPr>
      </p:pic>
      <p:cxnSp>
        <p:nvCxnSpPr>
          <p:cNvPr id="907" name="Straight Connector 906">
            <a:extLst>
              <a:ext uri="{FF2B5EF4-FFF2-40B4-BE49-F238E27FC236}">
                <a16:creationId xmlns:a16="http://schemas.microsoft.com/office/drawing/2014/main" id="{6932314E-46A2-29DB-123B-25EE871FF01B}"/>
              </a:ext>
            </a:extLst>
          </p:cNvPr>
          <p:cNvCxnSpPr>
            <a:cxnSpLocks/>
          </p:cNvCxnSpPr>
          <p:nvPr/>
        </p:nvCxnSpPr>
        <p:spPr>
          <a:xfrm>
            <a:off x="8106691" y="5114986"/>
            <a:ext cx="0" cy="196172"/>
          </a:xfrm>
          <a:prstGeom prst="line">
            <a:avLst/>
          </a:prstGeom>
          <a:noFill/>
          <a:ln w="12700" cap="flat" cmpd="sng" algn="ctr">
            <a:solidFill>
              <a:srgbClr val="282828">
                <a:lumMod val="50000"/>
                <a:lumOff val="50000"/>
              </a:srgbClr>
            </a:solidFill>
            <a:prstDash val="solid"/>
          </a:ln>
          <a:effectLst/>
        </p:spPr>
      </p:cxnSp>
      <p:cxnSp>
        <p:nvCxnSpPr>
          <p:cNvPr id="909" name="Straight Connector 908">
            <a:extLst>
              <a:ext uri="{FF2B5EF4-FFF2-40B4-BE49-F238E27FC236}">
                <a16:creationId xmlns:a16="http://schemas.microsoft.com/office/drawing/2014/main" id="{F053DDB5-B889-E8D0-4804-D4E407D594AF}"/>
              </a:ext>
            </a:extLst>
          </p:cNvPr>
          <p:cNvCxnSpPr>
            <a:cxnSpLocks/>
            <a:endCxn id="896" idx="2"/>
          </p:cNvCxnSpPr>
          <p:nvPr/>
        </p:nvCxnSpPr>
        <p:spPr>
          <a:xfrm>
            <a:off x="8549644" y="5065291"/>
            <a:ext cx="221714" cy="477648"/>
          </a:xfrm>
          <a:prstGeom prst="line">
            <a:avLst/>
          </a:prstGeom>
          <a:noFill/>
          <a:ln w="12700" cap="flat" cmpd="sng" algn="ctr">
            <a:solidFill>
              <a:srgbClr val="282828">
                <a:lumMod val="50000"/>
                <a:lumOff val="50000"/>
              </a:srgbClr>
            </a:solidFill>
            <a:prstDash val="solid"/>
          </a:ln>
          <a:effectLst/>
        </p:spPr>
      </p:cxnSp>
      <p:grpSp>
        <p:nvGrpSpPr>
          <p:cNvPr id="895" name="Group 894">
            <a:extLst>
              <a:ext uri="{FF2B5EF4-FFF2-40B4-BE49-F238E27FC236}">
                <a16:creationId xmlns:a16="http://schemas.microsoft.com/office/drawing/2014/main" id="{F734CE1F-C447-206A-90C0-BE87029F6FEB}"/>
              </a:ext>
            </a:extLst>
          </p:cNvPr>
          <p:cNvGrpSpPr/>
          <p:nvPr/>
        </p:nvGrpSpPr>
        <p:grpSpPr>
          <a:xfrm>
            <a:off x="8614113" y="5248045"/>
            <a:ext cx="314490" cy="555091"/>
            <a:chOff x="5144781" y="4600969"/>
            <a:chExt cx="393192" cy="740121"/>
          </a:xfrm>
        </p:grpSpPr>
        <p:pic>
          <p:nvPicPr>
            <p:cNvPr id="896" name="Picture 895">
              <a:extLst>
                <a:ext uri="{FF2B5EF4-FFF2-40B4-BE49-F238E27FC236}">
                  <a16:creationId xmlns:a16="http://schemas.microsoft.com/office/drawing/2014/main" id="{902AA501-CF75-D798-BEBD-4D91EE91C8D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144781" y="4600969"/>
              <a:ext cx="393192" cy="393192"/>
            </a:xfrm>
            <a:prstGeom prst="rect">
              <a:avLst/>
            </a:prstGeom>
          </p:spPr>
        </p:pic>
        <p:sp>
          <p:nvSpPr>
            <p:cNvPr id="897" name="TextBox 896">
              <a:extLst>
                <a:ext uri="{FF2B5EF4-FFF2-40B4-BE49-F238E27FC236}">
                  <a16:creationId xmlns:a16="http://schemas.microsoft.com/office/drawing/2014/main" id="{CB2B6E07-F0F4-5493-B183-FD273B47C5A3}"/>
                </a:ext>
              </a:extLst>
            </p:cNvPr>
            <p:cNvSpPr txBox="1"/>
            <p:nvPr/>
          </p:nvSpPr>
          <p:spPr>
            <a:xfrm>
              <a:off x="5218331" y="5094869"/>
              <a:ext cx="274320" cy="246221"/>
            </a:xfrm>
            <a:prstGeom prst="rect">
              <a:avLst/>
            </a:prstGeom>
            <a:noFill/>
          </p:spPr>
          <p:txBody>
            <a:bodyPr wrap="none" rtlCol="0">
              <a:noAutofit/>
            </a:bodyPr>
            <a:lstStyle/>
            <a:p>
              <a:pPr algn="ctr" defTabSz="685800" fontAlgn="auto">
                <a:spcBef>
                  <a:spcPts val="0"/>
                </a:spcBef>
                <a:spcAft>
                  <a:spcPts val="0"/>
                </a:spcAft>
                <a:defRPr/>
              </a:pPr>
              <a:r>
                <a:rPr lang="en-US" sz="1600" b="1">
                  <a:latin typeface="Arial" panose="020B0604020202020204" pitchFamily="34" charset="0"/>
                  <a:ea typeface="ＭＳ Ｐゴシック" charset="0"/>
                  <a:cs typeface="Arial" panose="020B0604020202020204" pitchFamily="34" charset="0"/>
                </a:rPr>
                <a:t>LoRa</a:t>
              </a:r>
            </a:p>
          </p:txBody>
        </p:sp>
      </p:grpSp>
      <p:grpSp>
        <p:nvGrpSpPr>
          <p:cNvPr id="691" name="Group 161">
            <a:extLst>
              <a:ext uri="{FF2B5EF4-FFF2-40B4-BE49-F238E27FC236}">
                <a16:creationId xmlns:a16="http://schemas.microsoft.com/office/drawing/2014/main" id="{D91BC3D2-8934-C359-FD6D-50C97A6DA419}"/>
              </a:ext>
            </a:extLst>
          </p:cNvPr>
          <p:cNvGrpSpPr>
            <a:grpSpLocks noChangeAspect="1"/>
          </p:cNvGrpSpPr>
          <p:nvPr/>
        </p:nvGrpSpPr>
        <p:grpSpPr bwMode="auto">
          <a:xfrm>
            <a:off x="7948703" y="4786908"/>
            <a:ext cx="362514" cy="372044"/>
            <a:chOff x="1642" y="2590"/>
            <a:chExt cx="215" cy="215"/>
          </a:xfrm>
        </p:grpSpPr>
        <p:sp>
          <p:nvSpPr>
            <p:cNvPr id="692" name="AutoShape 160">
              <a:extLst>
                <a:ext uri="{FF2B5EF4-FFF2-40B4-BE49-F238E27FC236}">
                  <a16:creationId xmlns:a16="http://schemas.microsoft.com/office/drawing/2014/main" id="{42419E13-33D3-2DC7-5553-254909927474}"/>
                </a:ext>
              </a:extLst>
            </p:cNvPr>
            <p:cNvSpPr>
              <a:spLocks noChangeAspect="1" noChangeArrowheads="1" noTextEdit="1"/>
            </p:cNvSpPr>
            <p:nvPr/>
          </p:nvSpPr>
          <p:spPr bwMode="auto">
            <a:xfrm>
              <a:off x="1642" y="2591"/>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CiscoSansTT ExtraLight"/>
                <a:ea typeface="ＭＳ Ｐゴシック" charset="0"/>
              </a:endParaRPr>
            </a:p>
          </p:txBody>
        </p:sp>
        <p:sp>
          <p:nvSpPr>
            <p:cNvPr id="693" name="Freeform 162">
              <a:extLst>
                <a:ext uri="{FF2B5EF4-FFF2-40B4-BE49-F238E27FC236}">
                  <a16:creationId xmlns:a16="http://schemas.microsoft.com/office/drawing/2014/main" id="{742991DC-ED94-3924-BD22-A65AECD662DA}"/>
                </a:ext>
              </a:extLst>
            </p:cNvPr>
            <p:cNvSpPr>
              <a:spLocks/>
            </p:cNvSpPr>
            <p:nvPr/>
          </p:nvSpPr>
          <p:spPr bwMode="auto">
            <a:xfrm>
              <a:off x="1642" y="2656"/>
              <a:ext cx="215" cy="149"/>
            </a:xfrm>
            <a:custGeom>
              <a:avLst/>
              <a:gdLst>
                <a:gd name="T0" fmla="*/ 333 w 346"/>
                <a:gd name="T1" fmla="*/ 240 h 240"/>
                <a:gd name="T2" fmla="*/ 333 w 346"/>
                <a:gd name="T3" fmla="*/ 240 h 240"/>
                <a:gd name="T4" fmla="*/ 13 w 346"/>
                <a:gd name="T5" fmla="*/ 240 h 240"/>
                <a:gd name="T6" fmla="*/ 0 w 346"/>
                <a:gd name="T7" fmla="*/ 226 h 240"/>
                <a:gd name="T8" fmla="*/ 0 w 346"/>
                <a:gd name="T9" fmla="*/ 13 h 240"/>
                <a:gd name="T10" fmla="*/ 13 w 346"/>
                <a:gd name="T11" fmla="*/ 0 h 240"/>
                <a:gd name="T12" fmla="*/ 333 w 346"/>
                <a:gd name="T13" fmla="*/ 0 h 240"/>
                <a:gd name="T14" fmla="*/ 346 w 346"/>
                <a:gd name="T15" fmla="*/ 13 h 240"/>
                <a:gd name="T16" fmla="*/ 346 w 346"/>
                <a:gd name="T17" fmla="*/ 226 h 240"/>
                <a:gd name="T18" fmla="*/ 333 w 34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40">
                  <a:moveTo>
                    <a:pt x="333" y="240"/>
                  </a:moveTo>
                  <a:lnTo>
                    <a:pt x="333" y="240"/>
                  </a:lnTo>
                  <a:lnTo>
                    <a:pt x="13" y="240"/>
                  </a:lnTo>
                  <a:cubicBezTo>
                    <a:pt x="5" y="240"/>
                    <a:pt x="0" y="234"/>
                    <a:pt x="0" y="226"/>
                  </a:cubicBezTo>
                  <a:lnTo>
                    <a:pt x="0" y="13"/>
                  </a:lnTo>
                  <a:cubicBezTo>
                    <a:pt x="0" y="5"/>
                    <a:pt x="5" y="0"/>
                    <a:pt x="13" y="0"/>
                  </a:cubicBezTo>
                  <a:lnTo>
                    <a:pt x="333" y="0"/>
                  </a:lnTo>
                  <a:cubicBezTo>
                    <a:pt x="340" y="0"/>
                    <a:pt x="346" y="5"/>
                    <a:pt x="346" y="13"/>
                  </a:cubicBezTo>
                  <a:lnTo>
                    <a:pt x="346" y="226"/>
                  </a:lnTo>
                  <a:cubicBezTo>
                    <a:pt x="346" y="234"/>
                    <a:pt x="340" y="240"/>
                    <a:pt x="333" y="24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94" name="Freeform 163">
              <a:extLst>
                <a:ext uri="{FF2B5EF4-FFF2-40B4-BE49-F238E27FC236}">
                  <a16:creationId xmlns:a16="http://schemas.microsoft.com/office/drawing/2014/main" id="{4511170A-00CE-4724-F023-C7E15C068391}"/>
                </a:ext>
              </a:extLst>
            </p:cNvPr>
            <p:cNvSpPr>
              <a:spLocks/>
            </p:cNvSpPr>
            <p:nvPr/>
          </p:nvSpPr>
          <p:spPr bwMode="auto">
            <a:xfrm>
              <a:off x="1658" y="2693"/>
              <a:ext cx="182" cy="74"/>
            </a:xfrm>
            <a:custGeom>
              <a:avLst/>
              <a:gdLst>
                <a:gd name="T0" fmla="*/ 293 w 293"/>
                <a:gd name="T1" fmla="*/ 60 h 119"/>
                <a:gd name="T2" fmla="*/ 293 w 293"/>
                <a:gd name="T3" fmla="*/ 60 h 119"/>
                <a:gd name="T4" fmla="*/ 245 w 293"/>
                <a:gd name="T5" fmla="*/ 60 h 119"/>
                <a:gd name="T6" fmla="*/ 196 w 293"/>
                <a:gd name="T7" fmla="*/ 59 h 119"/>
                <a:gd name="T8" fmla="*/ 147 w 293"/>
                <a:gd name="T9" fmla="*/ 59 h 119"/>
                <a:gd name="T10" fmla="*/ 98 w 293"/>
                <a:gd name="T11" fmla="*/ 60 h 119"/>
                <a:gd name="T12" fmla="*/ 49 w 293"/>
                <a:gd name="T13" fmla="*/ 60 h 119"/>
                <a:gd name="T14" fmla="*/ 0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293" y="60"/>
                  </a:moveTo>
                  <a:lnTo>
                    <a:pt x="293" y="60"/>
                  </a:lnTo>
                  <a:cubicBezTo>
                    <a:pt x="293" y="60"/>
                    <a:pt x="271" y="119"/>
                    <a:pt x="245" y="60"/>
                  </a:cubicBezTo>
                  <a:cubicBezTo>
                    <a:pt x="218" y="0"/>
                    <a:pt x="196" y="59"/>
                    <a:pt x="196" y="59"/>
                  </a:cubicBezTo>
                  <a:cubicBezTo>
                    <a:pt x="196" y="59"/>
                    <a:pt x="173" y="119"/>
                    <a:pt x="147" y="59"/>
                  </a:cubicBezTo>
                  <a:cubicBezTo>
                    <a:pt x="120" y="0"/>
                    <a:pt x="98" y="60"/>
                    <a:pt x="98" y="60"/>
                  </a:cubicBezTo>
                  <a:cubicBezTo>
                    <a:pt x="98" y="60"/>
                    <a:pt x="76" y="119"/>
                    <a:pt x="49" y="60"/>
                  </a:cubicBezTo>
                  <a:cubicBezTo>
                    <a:pt x="22" y="0"/>
                    <a:pt x="0" y="59"/>
                    <a:pt x="0" y="59"/>
                  </a:cubicBezTo>
                </a:path>
              </a:pathLst>
            </a:custGeom>
            <a:noFill/>
            <a:ln w="63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95" name="Freeform 164">
              <a:extLst>
                <a:ext uri="{FF2B5EF4-FFF2-40B4-BE49-F238E27FC236}">
                  <a16:creationId xmlns:a16="http://schemas.microsoft.com/office/drawing/2014/main" id="{A523FC80-E610-60C8-0EDA-B2A051DB1CA3}"/>
                </a:ext>
              </a:extLst>
            </p:cNvPr>
            <p:cNvSpPr>
              <a:spLocks/>
            </p:cNvSpPr>
            <p:nvPr/>
          </p:nvSpPr>
          <p:spPr bwMode="auto">
            <a:xfrm>
              <a:off x="1658" y="2693"/>
              <a:ext cx="182" cy="74"/>
            </a:xfrm>
            <a:custGeom>
              <a:avLst/>
              <a:gdLst>
                <a:gd name="T0" fmla="*/ 0 w 293"/>
                <a:gd name="T1" fmla="*/ 60 h 119"/>
                <a:gd name="T2" fmla="*/ 0 w 293"/>
                <a:gd name="T3" fmla="*/ 60 h 119"/>
                <a:gd name="T4" fmla="*/ 49 w 293"/>
                <a:gd name="T5" fmla="*/ 60 h 119"/>
                <a:gd name="T6" fmla="*/ 98 w 293"/>
                <a:gd name="T7" fmla="*/ 59 h 119"/>
                <a:gd name="T8" fmla="*/ 147 w 293"/>
                <a:gd name="T9" fmla="*/ 59 h 119"/>
                <a:gd name="T10" fmla="*/ 196 w 293"/>
                <a:gd name="T11" fmla="*/ 60 h 119"/>
                <a:gd name="T12" fmla="*/ 245 w 293"/>
                <a:gd name="T13" fmla="*/ 60 h 119"/>
                <a:gd name="T14" fmla="*/ 293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0" y="60"/>
                  </a:moveTo>
                  <a:lnTo>
                    <a:pt x="0" y="60"/>
                  </a:lnTo>
                  <a:cubicBezTo>
                    <a:pt x="0" y="60"/>
                    <a:pt x="22" y="119"/>
                    <a:pt x="49" y="60"/>
                  </a:cubicBezTo>
                  <a:cubicBezTo>
                    <a:pt x="76" y="0"/>
                    <a:pt x="98" y="59"/>
                    <a:pt x="98" y="59"/>
                  </a:cubicBezTo>
                  <a:cubicBezTo>
                    <a:pt x="98" y="59"/>
                    <a:pt x="120" y="119"/>
                    <a:pt x="147" y="59"/>
                  </a:cubicBezTo>
                  <a:cubicBezTo>
                    <a:pt x="174" y="0"/>
                    <a:pt x="196" y="60"/>
                    <a:pt x="196" y="60"/>
                  </a:cubicBezTo>
                  <a:cubicBezTo>
                    <a:pt x="196" y="60"/>
                    <a:pt x="218" y="119"/>
                    <a:pt x="245" y="60"/>
                  </a:cubicBezTo>
                  <a:cubicBezTo>
                    <a:pt x="271" y="0"/>
                    <a:pt x="293" y="59"/>
                    <a:pt x="293" y="59"/>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96" name="Freeform 165">
              <a:extLst>
                <a:ext uri="{FF2B5EF4-FFF2-40B4-BE49-F238E27FC236}">
                  <a16:creationId xmlns:a16="http://schemas.microsoft.com/office/drawing/2014/main" id="{4751AA12-2AF6-D2B2-5273-F57D023F376C}"/>
                </a:ext>
              </a:extLst>
            </p:cNvPr>
            <p:cNvSpPr>
              <a:spLocks/>
            </p:cNvSpPr>
            <p:nvPr/>
          </p:nvSpPr>
          <p:spPr bwMode="auto">
            <a:xfrm>
              <a:off x="1675" y="2590"/>
              <a:ext cx="16" cy="99"/>
            </a:xfrm>
            <a:custGeom>
              <a:avLst/>
              <a:gdLst>
                <a:gd name="T0" fmla="*/ 13 w 26"/>
                <a:gd name="T1" fmla="*/ 0 h 159"/>
                <a:gd name="T2" fmla="*/ 13 w 26"/>
                <a:gd name="T3" fmla="*/ 0 h 159"/>
                <a:gd name="T4" fmla="*/ 13 w 26"/>
                <a:gd name="T5" fmla="*/ 0 h 159"/>
                <a:gd name="T6" fmla="*/ 0 w 26"/>
                <a:gd name="T7" fmla="*/ 12 h 159"/>
                <a:gd name="T8" fmla="*/ 0 w 26"/>
                <a:gd name="T9" fmla="*/ 146 h 159"/>
                <a:gd name="T10" fmla="*/ 13 w 26"/>
                <a:gd name="T11" fmla="*/ 159 h 159"/>
                <a:gd name="T12" fmla="*/ 26 w 26"/>
                <a:gd name="T13" fmla="*/ 146 h 159"/>
                <a:gd name="T14" fmla="*/ 26 w 26"/>
                <a:gd name="T15" fmla="*/ 12 h 159"/>
                <a:gd name="T16" fmla="*/ 13 w 26"/>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9">
                  <a:moveTo>
                    <a:pt x="13" y="0"/>
                  </a:moveTo>
                  <a:lnTo>
                    <a:pt x="13" y="0"/>
                  </a:lnTo>
                  <a:lnTo>
                    <a:pt x="13" y="0"/>
                  </a:lnTo>
                  <a:cubicBezTo>
                    <a:pt x="6" y="0"/>
                    <a:pt x="0" y="5"/>
                    <a:pt x="0" y="12"/>
                  </a:cubicBezTo>
                  <a:lnTo>
                    <a:pt x="0" y="146"/>
                  </a:lnTo>
                  <a:cubicBezTo>
                    <a:pt x="0" y="153"/>
                    <a:pt x="6" y="159"/>
                    <a:pt x="13" y="159"/>
                  </a:cubicBezTo>
                  <a:cubicBezTo>
                    <a:pt x="21" y="159"/>
                    <a:pt x="26" y="153"/>
                    <a:pt x="26" y="146"/>
                  </a:cubicBezTo>
                  <a:lnTo>
                    <a:pt x="26" y="12"/>
                  </a:lnTo>
                  <a:cubicBezTo>
                    <a:pt x="26"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697" name="Freeform 166">
              <a:extLst>
                <a:ext uri="{FF2B5EF4-FFF2-40B4-BE49-F238E27FC236}">
                  <a16:creationId xmlns:a16="http://schemas.microsoft.com/office/drawing/2014/main" id="{DD18EDE8-DAB1-2232-773E-2AB6068F71B5}"/>
                </a:ext>
              </a:extLst>
            </p:cNvPr>
            <p:cNvSpPr>
              <a:spLocks/>
            </p:cNvSpPr>
            <p:nvPr/>
          </p:nvSpPr>
          <p:spPr bwMode="auto">
            <a:xfrm>
              <a:off x="1807" y="2590"/>
              <a:ext cx="17" cy="99"/>
            </a:xfrm>
            <a:custGeom>
              <a:avLst/>
              <a:gdLst>
                <a:gd name="T0" fmla="*/ 13 w 27"/>
                <a:gd name="T1" fmla="*/ 0 h 159"/>
                <a:gd name="T2" fmla="*/ 13 w 27"/>
                <a:gd name="T3" fmla="*/ 0 h 159"/>
                <a:gd name="T4" fmla="*/ 13 w 27"/>
                <a:gd name="T5" fmla="*/ 0 h 159"/>
                <a:gd name="T6" fmla="*/ 0 w 27"/>
                <a:gd name="T7" fmla="*/ 12 h 159"/>
                <a:gd name="T8" fmla="*/ 0 w 27"/>
                <a:gd name="T9" fmla="*/ 146 h 159"/>
                <a:gd name="T10" fmla="*/ 13 w 27"/>
                <a:gd name="T11" fmla="*/ 159 h 159"/>
                <a:gd name="T12" fmla="*/ 27 w 27"/>
                <a:gd name="T13" fmla="*/ 146 h 159"/>
                <a:gd name="T14" fmla="*/ 27 w 27"/>
                <a:gd name="T15" fmla="*/ 12 h 159"/>
                <a:gd name="T16" fmla="*/ 13 w 2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9">
                  <a:moveTo>
                    <a:pt x="13" y="0"/>
                  </a:moveTo>
                  <a:lnTo>
                    <a:pt x="13" y="0"/>
                  </a:lnTo>
                  <a:lnTo>
                    <a:pt x="13" y="0"/>
                  </a:lnTo>
                  <a:cubicBezTo>
                    <a:pt x="6" y="0"/>
                    <a:pt x="0" y="5"/>
                    <a:pt x="0" y="12"/>
                  </a:cubicBezTo>
                  <a:lnTo>
                    <a:pt x="0" y="146"/>
                  </a:lnTo>
                  <a:cubicBezTo>
                    <a:pt x="0" y="153"/>
                    <a:pt x="6" y="159"/>
                    <a:pt x="13" y="159"/>
                  </a:cubicBezTo>
                  <a:cubicBezTo>
                    <a:pt x="21" y="159"/>
                    <a:pt x="27" y="153"/>
                    <a:pt x="27" y="146"/>
                  </a:cubicBezTo>
                  <a:lnTo>
                    <a:pt x="27" y="12"/>
                  </a:lnTo>
                  <a:cubicBezTo>
                    <a:pt x="27"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408" name="Group 407">
            <a:extLst>
              <a:ext uri="{FF2B5EF4-FFF2-40B4-BE49-F238E27FC236}">
                <a16:creationId xmlns:a16="http://schemas.microsoft.com/office/drawing/2014/main" id="{AE1B67CA-FDE2-C99C-B3E0-05A33BDCF45C}"/>
              </a:ext>
            </a:extLst>
          </p:cNvPr>
          <p:cNvGrpSpPr>
            <a:grpSpLocks noChangeAspect="1"/>
          </p:cNvGrpSpPr>
          <p:nvPr/>
        </p:nvGrpSpPr>
        <p:grpSpPr>
          <a:xfrm>
            <a:off x="7908619" y="5255917"/>
            <a:ext cx="510784" cy="318592"/>
            <a:chOff x="5686932" y="2872294"/>
            <a:chExt cx="1112915" cy="676376"/>
          </a:xfrm>
        </p:grpSpPr>
        <p:grpSp>
          <p:nvGrpSpPr>
            <p:cNvPr id="624" name="Graphic 4">
              <a:extLst>
                <a:ext uri="{FF2B5EF4-FFF2-40B4-BE49-F238E27FC236}">
                  <a16:creationId xmlns:a16="http://schemas.microsoft.com/office/drawing/2014/main" id="{1B1912E8-94E9-6E63-255D-1E31E53BFB35}"/>
                </a:ext>
              </a:extLst>
            </p:cNvPr>
            <p:cNvGrpSpPr/>
            <p:nvPr/>
          </p:nvGrpSpPr>
          <p:grpSpPr>
            <a:xfrm>
              <a:off x="5686932" y="2872294"/>
              <a:ext cx="1112915" cy="676376"/>
              <a:chOff x="8499475" y="3162132"/>
              <a:chExt cx="434911" cy="264318"/>
            </a:xfrm>
            <a:solidFill>
              <a:srgbClr val="00BCEB"/>
            </a:solidFill>
          </p:grpSpPr>
          <p:sp>
            <p:nvSpPr>
              <p:cNvPr id="626" name="Freeform: Shape 7">
                <a:extLst>
                  <a:ext uri="{FF2B5EF4-FFF2-40B4-BE49-F238E27FC236}">
                    <a16:creationId xmlns:a16="http://schemas.microsoft.com/office/drawing/2014/main" id="{6F1D86DE-0371-F947-08DC-A1D761071434}"/>
                  </a:ext>
                </a:extLst>
              </p:cNvPr>
              <p:cNvSpPr/>
              <p:nvPr/>
            </p:nvSpPr>
            <p:spPr>
              <a:xfrm>
                <a:off x="8499475" y="3369110"/>
                <a:ext cx="276225" cy="19050"/>
              </a:xfrm>
              <a:custGeom>
                <a:avLst/>
                <a:gdLst>
                  <a:gd name="connsiteX0" fmla="*/ 282512 w 276225"/>
                  <a:gd name="connsiteY0" fmla="*/ 21717 h 19050"/>
                  <a:gd name="connsiteX1" fmla="*/ 10859 w 276225"/>
                  <a:gd name="connsiteY1" fmla="*/ 21717 h 19050"/>
                  <a:gd name="connsiteX2" fmla="*/ 0 w 276225"/>
                  <a:gd name="connsiteY2" fmla="*/ 10858 h 19050"/>
                  <a:gd name="connsiteX3" fmla="*/ 0 w 276225"/>
                  <a:gd name="connsiteY3" fmla="*/ 10858 h 19050"/>
                  <a:gd name="connsiteX4" fmla="*/ 10859 w 276225"/>
                  <a:gd name="connsiteY4" fmla="*/ 0 h 19050"/>
                  <a:gd name="connsiteX5" fmla="*/ 282607 w 276225"/>
                  <a:gd name="connsiteY5" fmla="*/ 0 h 19050"/>
                  <a:gd name="connsiteX6" fmla="*/ 282607 w 276225"/>
                  <a:gd name="connsiteY6" fmla="*/ 2171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225" h="19050">
                    <a:moveTo>
                      <a:pt x="282512" y="21717"/>
                    </a:moveTo>
                    <a:lnTo>
                      <a:pt x="10859" y="21717"/>
                    </a:lnTo>
                    <a:cubicBezTo>
                      <a:pt x="4858" y="21717"/>
                      <a:pt x="0" y="16859"/>
                      <a:pt x="0" y="10858"/>
                    </a:cubicBezTo>
                    <a:lnTo>
                      <a:pt x="0" y="10858"/>
                    </a:lnTo>
                    <a:cubicBezTo>
                      <a:pt x="0" y="4858"/>
                      <a:pt x="4858" y="0"/>
                      <a:pt x="10859" y="0"/>
                    </a:cubicBezTo>
                    <a:lnTo>
                      <a:pt x="282607" y="0"/>
                    </a:lnTo>
                    <a:lnTo>
                      <a:pt x="282607" y="21717"/>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nvGrpSpPr>
              <p:cNvPr id="627" name="Graphic 4">
                <a:extLst>
                  <a:ext uri="{FF2B5EF4-FFF2-40B4-BE49-F238E27FC236}">
                    <a16:creationId xmlns:a16="http://schemas.microsoft.com/office/drawing/2014/main" id="{FAC152CC-D5C1-8A11-0654-3A9B1708E98C}"/>
                  </a:ext>
                </a:extLst>
              </p:cNvPr>
              <p:cNvGrpSpPr/>
              <p:nvPr/>
            </p:nvGrpSpPr>
            <p:grpSpPr>
              <a:xfrm>
                <a:off x="8801036" y="3245475"/>
                <a:ext cx="133350" cy="180975"/>
                <a:chOff x="8801036" y="3245475"/>
                <a:chExt cx="133350" cy="180975"/>
              </a:xfrm>
              <a:solidFill>
                <a:srgbClr val="00BCEB"/>
              </a:solidFill>
            </p:grpSpPr>
            <p:sp>
              <p:nvSpPr>
                <p:cNvPr id="634" name="Freeform: Shape 9">
                  <a:extLst>
                    <a:ext uri="{FF2B5EF4-FFF2-40B4-BE49-F238E27FC236}">
                      <a16:creationId xmlns:a16="http://schemas.microsoft.com/office/drawing/2014/main" id="{A3DE43A8-1923-A7B3-4145-277EB420897B}"/>
                    </a:ext>
                  </a:extLst>
                </p:cNvPr>
                <p:cNvSpPr/>
                <p:nvPr/>
              </p:nvSpPr>
              <p:spPr>
                <a:xfrm>
                  <a:off x="8801036" y="3245475"/>
                  <a:ext cx="133350" cy="180975"/>
                </a:xfrm>
                <a:custGeom>
                  <a:avLst/>
                  <a:gdLst>
                    <a:gd name="connsiteX0" fmla="*/ 127254 w 133350"/>
                    <a:gd name="connsiteY0" fmla="*/ 0 h 180975"/>
                    <a:gd name="connsiteX1" fmla="*/ 12573 w 133350"/>
                    <a:gd name="connsiteY1" fmla="*/ 0 h 180975"/>
                    <a:gd name="connsiteX2" fmla="*/ 0 w 133350"/>
                    <a:gd name="connsiteY2" fmla="*/ 12478 h 180975"/>
                    <a:gd name="connsiteX3" fmla="*/ 0 w 133350"/>
                    <a:gd name="connsiteY3" fmla="*/ 173355 h 180975"/>
                    <a:gd name="connsiteX4" fmla="*/ 12573 w 133350"/>
                    <a:gd name="connsiteY4" fmla="*/ 184880 h 180975"/>
                    <a:gd name="connsiteX5" fmla="*/ 127254 w 133350"/>
                    <a:gd name="connsiteY5" fmla="*/ 184880 h 180975"/>
                    <a:gd name="connsiteX6" fmla="*/ 139827 w 133350"/>
                    <a:gd name="connsiteY6" fmla="*/ 173355 h 180975"/>
                    <a:gd name="connsiteX7" fmla="*/ 139827 w 133350"/>
                    <a:gd name="connsiteY7" fmla="*/ 12478 h 180975"/>
                    <a:gd name="connsiteX8" fmla="*/ 127254 w 133350"/>
                    <a:gd name="connsiteY8"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80975">
                      <a:moveTo>
                        <a:pt x="127254" y="0"/>
                      </a:moveTo>
                      <a:cubicBezTo>
                        <a:pt x="12573" y="0"/>
                        <a:pt x="12573" y="0"/>
                        <a:pt x="12573" y="0"/>
                      </a:cubicBezTo>
                      <a:cubicBezTo>
                        <a:pt x="5810" y="0"/>
                        <a:pt x="0" y="5810"/>
                        <a:pt x="0" y="12478"/>
                      </a:cubicBezTo>
                      <a:cubicBezTo>
                        <a:pt x="0" y="173355"/>
                        <a:pt x="0" y="173355"/>
                        <a:pt x="0" y="173355"/>
                      </a:cubicBezTo>
                      <a:cubicBezTo>
                        <a:pt x="0" y="180118"/>
                        <a:pt x="5810" y="184880"/>
                        <a:pt x="12573" y="184880"/>
                      </a:cubicBezTo>
                      <a:cubicBezTo>
                        <a:pt x="127254" y="184880"/>
                        <a:pt x="127254" y="184880"/>
                        <a:pt x="127254" y="184880"/>
                      </a:cubicBezTo>
                      <a:cubicBezTo>
                        <a:pt x="134017" y="184880"/>
                        <a:pt x="139827" y="180023"/>
                        <a:pt x="139827" y="173355"/>
                      </a:cubicBezTo>
                      <a:cubicBezTo>
                        <a:pt x="139827" y="12478"/>
                        <a:pt x="139827" y="12478"/>
                        <a:pt x="139827" y="12478"/>
                      </a:cubicBezTo>
                      <a:cubicBezTo>
                        <a:pt x="139827" y="5810"/>
                        <a:pt x="134017" y="0"/>
                        <a:pt x="127254" y="0"/>
                      </a:cubicBezTo>
                      <a:close/>
                    </a:path>
                  </a:pathLst>
                </a:custGeom>
                <a:solidFill>
                  <a:srgbClr val="6EBE4A"/>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35" name="Freeform: Shape 10">
                  <a:extLst>
                    <a:ext uri="{FF2B5EF4-FFF2-40B4-BE49-F238E27FC236}">
                      <a16:creationId xmlns:a16="http://schemas.microsoft.com/office/drawing/2014/main" id="{1FDDD68D-EABF-8479-2A65-763E3446F76C}"/>
                    </a:ext>
                  </a:extLst>
                </p:cNvPr>
                <p:cNvSpPr/>
                <p:nvPr/>
              </p:nvSpPr>
              <p:spPr>
                <a:xfrm>
                  <a:off x="8864663" y="3412258"/>
                  <a:ext cx="9525" cy="9525"/>
                </a:xfrm>
                <a:custGeom>
                  <a:avLst/>
                  <a:gdLst>
                    <a:gd name="connsiteX0" fmla="*/ 12573 w 9525"/>
                    <a:gd name="connsiteY0" fmla="*/ 6096 h 9525"/>
                    <a:gd name="connsiteX1" fmla="*/ 6286 w 9525"/>
                    <a:gd name="connsiteY1" fmla="*/ 12192 h 9525"/>
                    <a:gd name="connsiteX2" fmla="*/ 0 w 9525"/>
                    <a:gd name="connsiteY2" fmla="*/ 6096 h 9525"/>
                    <a:gd name="connsiteX3" fmla="*/ 6286 w 9525"/>
                    <a:gd name="connsiteY3" fmla="*/ 0 h 9525"/>
                    <a:gd name="connsiteX4" fmla="*/ 12573 w 9525"/>
                    <a:gd name="connsiteY4" fmla="*/ 6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573" y="6096"/>
                      </a:moveTo>
                      <a:cubicBezTo>
                        <a:pt x="12573" y="9463"/>
                        <a:pt x="9758" y="12192"/>
                        <a:pt x="6286" y="12192"/>
                      </a:cubicBezTo>
                      <a:cubicBezTo>
                        <a:pt x="2815" y="12192"/>
                        <a:pt x="0" y="9463"/>
                        <a:pt x="0" y="6096"/>
                      </a:cubicBezTo>
                      <a:cubicBezTo>
                        <a:pt x="0" y="2729"/>
                        <a:pt x="2815" y="0"/>
                        <a:pt x="6286" y="0"/>
                      </a:cubicBezTo>
                      <a:cubicBezTo>
                        <a:pt x="9758" y="0"/>
                        <a:pt x="12573" y="2729"/>
                        <a:pt x="12573" y="6096"/>
                      </a:cubicBezTo>
                      <a:close/>
                    </a:path>
                  </a:pathLst>
                </a:custGeom>
                <a:solidFill>
                  <a:srgbClr val="005073"/>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36" name="Freeform: Shape 11">
                  <a:extLst>
                    <a:ext uri="{FF2B5EF4-FFF2-40B4-BE49-F238E27FC236}">
                      <a16:creationId xmlns:a16="http://schemas.microsoft.com/office/drawing/2014/main" id="{2D47303C-584E-50BC-39D2-A74D9892F771}"/>
                    </a:ext>
                  </a:extLst>
                </p:cNvPr>
                <p:cNvSpPr/>
                <p:nvPr/>
              </p:nvSpPr>
              <p:spPr>
                <a:xfrm>
                  <a:off x="8811704" y="3270336"/>
                  <a:ext cx="114300" cy="133350"/>
                </a:xfrm>
                <a:custGeom>
                  <a:avLst/>
                  <a:gdLst>
                    <a:gd name="connsiteX0" fmla="*/ 0 w 114300"/>
                    <a:gd name="connsiteY0" fmla="*/ 0 h 133350"/>
                    <a:gd name="connsiteX1" fmla="*/ 118586 w 114300"/>
                    <a:gd name="connsiteY1" fmla="*/ 0 h 133350"/>
                    <a:gd name="connsiteX2" fmla="*/ 118586 w 114300"/>
                    <a:gd name="connsiteY2" fmla="*/ 136112 h 133350"/>
                    <a:gd name="connsiteX3" fmla="*/ 0 w 114300"/>
                    <a:gd name="connsiteY3" fmla="*/ 136112 h 133350"/>
                  </a:gdLst>
                  <a:ahLst/>
                  <a:cxnLst>
                    <a:cxn ang="0">
                      <a:pos x="connsiteX0" y="connsiteY0"/>
                    </a:cxn>
                    <a:cxn ang="0">
                      <a:pos x="connsiteX1" y="connsiteY1"/>
                    </a:cxn>
                    <a:cxn ang="0">
                      <a:pos x="connsiteX2" y="connsiteY2"/>
                    </a:cxn>
                    <a:cxn ang="0">
                      <a:pos x="connsiteX3" y="connsiteY3"/>
                    </a:cxn>
                  </a:cxnLst>
                  <a:rect l="l" t="t" r="r" b="b"/>
                  <a:pathLst>
                    <a:path w="114300" h="133350">
                      <a:moveTo>
                        <a:pt x="0" y="0"/>
                      </a:moveTo>
                      <a:lnTo>
                        <a:pt x="118586" y="0"/>
                      </a:lnTo>
                      <a:lnTo>
                        <a:pt x="118586" y="136112"/>
                      </a:lnTo>
                      <a:lnTo>
                        <a:pt x="0" y="136112"/>
                      </a:lnTo>
                      <a:close/>
                    </a:path>
                  </a:pathLst>
                </a:custGeom>
                <a:solidFill>
                  <a:srgbClr val="FFFFFF"/>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628" name="Graphic 4">
                <a:extLst>
                  <a:ext uri="{FF2B5EF4-FFF2-40B4-BE49-F238E27FC236}">
                    <a16:creationId xmlns:a16="http://schemas.microsoft.com/office/drawing/2014/main" id="{B61BE7EB-FBAE-450E-E437-07E2E03A6682}"/>
                  </a:ext>
                </a:extLst>
              </p:cNvPr>
              <p:cNvGrpSpPr/>
              <p:nvPr/>
            </p:nvGrpSpPr>
            <p:grpSpPr>
              <a:xfrm>
                <a:off x="8499856" y="3210423"/>
                <a:ext cx="76200" cy="133350"/>
                <a:chOff x="8499856" y="3210423"/>
                <a:chExt cx="76200" cy="133350"/>
              </a:xfrm>
              <a:solidFill>
                <a:srgbClr val="00BCEB"/>
              </a:solidFill>
            </p:grpSpPr>
            <p:sp>
              <p:nvSpPr>
                <p:cNvPr id="631" name="Freeform: Shape 13">
                  <a:extLst>
                    <a:ext uri="{FF2B5EF4-FFF2-40B4-BE49-F238E27FC236}">
                      <a16:creationId xmlns:a16="http://schemas.microsoft.com/office/drawing/2014/main" id="{8C4A8F34-30DE-A9CA-BBBD-ABBA6150AF5A}"/>
                    </a:ext>
                  </a:extLst>
                </p:cNvPr>
                <p:cNvSpPr/>
                <p:nvPr/>
              </p:nvSpPr>
              <p:spPr>
                <a:xfrm>
                  <a:off x="8499856" y="3210423"/>
                  <a:ext cx="76200" cy="133350"/>
                </a:xfrm>
                <a:custGeom>
                  <a:avLst/>
                  <a:gdLst>
                    <a:gd name="connsiteX0" fmla="*/ 69723 w 76200"/>
                    <a:gd name="connsiteY0" fmla="*/ 0 h 133350"/>
                    <a:gd name="connsiteX1" fmla="*/ 10096 w 76200"/>
                    <a:gd name="connsiteY1" fmla="*/ 0 h 133350"/>
                    <a:gd name="connsiteX2" fmla="*/ 0 w 76200"/>
                    <a:gd name="connsiteY2" fmla="*/ 10097 h 133350"/>
                    <a:gd name="connsiteX3" fmla="*/ 0 w 76200"/>
                    <a:gd name="connsiteY3" fmla="*/ 131636 h 133350"/>
                    <a:gd name="connsiteX4" fmla="*/ 10096 w 76200"/>
                    <a:gd name="connsiteY4" fmla="*/ 141732 h 133350"/>
                    <a:gd name="connsiteX5" fmla="*/ 69723 w 76200"/>
                    <a:gd name="connsiteY5" fmla="*/ 141732 h 133350"/>
                    <a:gd name="connsiteX6" fmla="*/ 79819 w 76200"/>
                    <a:gd name="connsiteY6" fmla="*/ 131636 h 133350"/>
                    <a:gd name="connsiteX7" fmla="*/ 79819 w 76200"/>
                    <a:gd name="connsiteY7" fmla="*/ 10097 h 133350"/>
                    <a:gd name="connsiteX8" fmla="*/ 69723 w 76200"/>
                    <a:gd name="connsiteY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133350">
                      <a:moveTo>
                        <a:pt x="69723" y="0"/>
                      </a:moveTo>
                      <a:cubicBezTo>
                        <a:pt x="10096" y="0"/>
                        <a:pt x="10096" y="0"/>
                        <a:pt x="10096" y="0"/>
                      </a:cubicBezTo>
                      <a:cubicBezTo>
                        <a:pt x="4477" y="0"/>
                        <a:pt x="0" y="4477"/>
                        <a:pt x="0" y="10097"/>
                      </a:cubicBezTo>
                      <a:cubicBezTo>
                        <a:pt x="0" y="131636"/>
                        <a:pt x="0" y="131636"/>
                        <a:pt x="0" y="131636"/>
                      </a:cubicBezTo>
                      <a:cubicBezTo>
                        <a:pt x="0" y="137255"/>
                        <a:pt x="4477" y="141732"/>
                        <a:pt x="10096" y="141732"/>
                      </a:cubicBezTo>
                      <a:cubicBezTo>
                        <a:pt x="69723" y="141732"/>
                        <a:pt x="69723" y="141732"/>
                        <a:pt x="69723" y="141732"/>
                      </a:cubicBezTo>
                      <a:cubicBezTo>
                        <a:pt x="75343" y="141732"/>
                        <a:pt x="79819" y="137255"/>
                        <a:pt x="79819" y="131636"/>
                      </a:cubicBezTo>
                      <a:cubicBezTo>
                        <a:pt x="79819" y="10097"/>
                        <a:pt x="79819" y="10097"/>
                        <a:pt x="79819" y="10097"/>
                      </a:cubicBezTo>
                      <a:cubicBezTo>
                        <a:pt x="79915" y="4572"/>
                        <a:pt x="75343" y="0"/>
                        <a:pt x="69723" y="0"/>
                      </a:cubicBezTo>
                      <a:close/>
                    </a:path>
                  </a:pathLst>
                </a:custGeom>
                <a:solidFill>
                  <a:srgbClr val="FBAB18"/>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32" name="Freeform: Shape 15">
                  <a:extLst>
                    <a:ext uri="{FF2B5EF4-FFF2-40B4-BE49-F238E27FC236}">
                      <a16:creationId xmlns:a16="http://schemas.microsoft.com/office/drawing/2014/main" id="{9BD8378C-B7A7-9204-B560-1D32ABA9E922}"/>
                    </a:ext>
                  </a:extLst>
                </p:cNvPr>
                <p:cNvSpPr/>
                <p:nvPr/>
              </p:nvSpPr>
              <p:spPr>
                <a:xfrm>
                  <a:off x="8507857" y="3230902"/>
                  <a:ext cx="57150" cy="95250"/>
                </a:xfrm>
                <a:custGeom>
                  <a:avLst/>
                  <a:gdLst>
                    <a:gd name="connsiteX0" fmla="*/ 0 w 57150"/>
                    <a:gd name="connsiteY0" fmla="*/ 0 h 95250"/>
                    <a:gd name="connsiteX1" fmla="*/ 63722 w 57150"/>
                    <a:gd name="connsiteY1" fmla="*/ 0 h 95250"/>
                    <a:gd name="connsiteX2" fmla="*/ 63722 w 57150"/>
                    <a:gd name="connsiteY2" fmla="*/ 98012 h 95250"/>
                    <a:gd name="connsiteX3" fmla="*/ 0 w 57150"/>
                    <a:gd name="connsiteY3" fmla="*/ 98012 h 95250"/>
                  </a:gdLst>
                  <a:ahLst/>
                  <a:cxnLst>
                    <a:cxn ang="0">
                      <a:pos x="connsiteX0" y="connsiteY0"/>
                    </a:cxn>
                    <a:cxn ang="0">
                      <a:pos x="connsiteX1" y="connsiteY1"/>
                    </a:cxn>
                    <a:cxn ang="0">
                      <a:pos x="connsiteX2" y="connsiteY2"/>
                    </a:cxn>
                    <a:cxn ang="0">
                      <a:pos x="connsiteX3" y="connsiteY3"/>
                    </a:cxn>
                  </a:cxnLst>
                  <a:rect l="l" t="t" r="r" b="b"/>
                  <a:pathLst>
                    <a:path w="57150" h="95250">
                      <a:moveTo>
                        <a:pt x="0" y="0"/>
                      </a:moveTo>
                      <a:lnTo>
                        <a:pt x="63722" y="0"/>
                      </a:lnTo>
                      <a:lnTo>
                        <a:pt x="63722" y="98012"/>
                      </a:lnTo>
                      <a:lnTo>
                        <a:pt x="0" y="98012"/>
                      </a:lnTo>
                      <a:close/>
                    </a:path>
                  </a:pathLst>
                </a:custGeom>
                <a:solidFill>
                  <a:srgbClr val="FFFFFF"/>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33" name="Freeform: Shape 16">
                  <a:extLst>
                    <a:ext uri="{FF2B5EF4-FFF2-40B4-BE49-F238E27FC236}">
                      <a16:creationId xmlns:a16="http://schemas.microsoft.com/office/drawing/2014/main" id="{A11ADA93-4B10-C576-7546-3963A2187A25}"/>
                    </a:ext>
                  </a:extLst>
                </p:cNvPr>
                <p:cNvSpPr/>
                <p:nvPr/>
              </p:nvSpPr>
              <p:spPr>
                <a:xfrm>
                  <a:off x="8530526" y="3220615"/>
                  <a:ext cx="9525" cy="9525"/>
                </a:xfrm>
                <a:custGeom>
                  <a:avLst/>
                  <a:gdLst>
                    <a:gd name="connsiteX0" fmla="*/ 17812 w 9525"/>
                    <a:gd name="connsiteY0" fmla="*/ 1333 h 0"/>
                    <a:gd name="connsiteX1" fmla="*/ 667 w 9525"/>
                    <a:gd name="connsiteY1" fmla="*/ 1333 h 0"/>
                    <a:gd name="connsiteX2" fmla="*/ 0 w 9525"/>
                    <a:gd name="connsiteY2" fmla="*/ 667 h 0"/>
                    <a:gd name="connsiteX3" fmla="*/ 667 w 9525"/>
                    <a:gd name="connsiteY3" fmla="*/ 0 h 0"/>
                    <a:gd name="connsiteX4" fmla="*/ 17812 w 9525"/>
                    <a:gd name="connsiteY4" fmla="*/ 0 h 0"/>
                    <a:gd name="connsiteX5" fmla="*/ 18479 w 9525"/>
                    <a:gd name="connsiteY5" fmla="*/ 667 h 0"/>
                    <a:gd name="connsiteX6" fmla="*/ 17812 w 9525"/>
                    <a:gd name="connsiteY6" fmla="*/ 133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a:moveTo>
                        <a:pt x="17812" y="1333"/>
                      </a:moveTo>
                      <a:lnTo>
                        <a:pt x="667" y="1333"/>
                      </a:lnTo>
                      <a:cubicBezTo>
                        <a:pt x="286" y="1333"/>
                        <a:pt x="0" y="1048"/>
                        <a:pt x="0" y="667"/>
                      </a:cubicBezTo>
                      <a:cubicBezTo>
                        <a:pt x="0" y="286"/>
                        <a:pt x="286" y="0"/>
                        <a:pt x="667" y="0"/>
                      </a:cubicBezTo>
                      <a:lnTo>
                        <a:pt x="17812" y="0"/>
                      </a:lnTo>
                      <a:cubicBezTo>
                        <a:pt x="18193" y="0"/>
                        <a:pt x="18479" y="286"/>
                        <a:pt x="18479" y="667"/>
                      </a:cubicBezTo>
                      <a:cubicBezTo>
                        <a:pt x="18479" y="1048"/>
                        <a:pt x="18193" y="1333"/>
                        <a:pt x="17812" y="1333"/>
                      </a:cubicBezTo>
                      <a:close/>
                    </a:path>
                  </a:pathLst>
                </a:custGeom>
                <a:solidFill>
                  <a:srgbClr val="1E4471"/>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629" name="Freeform: Shape 17">
                <a:extLst>
                  <a:ext uri="{FF2B5EF4-FFF2-40B4-BE49-F238E27FC236}">
                    <a16:creationId xmlns:a16="http://schemas.microsoft.com/office/drawing/2014/main" id="{3892C89F-0FEC-DFF7-1F5B-61F848D5C9D3}"/>
                  </a:ext>
                </a:extLst>
              </p:cNvPr>
              <p:cNvSpPr/>
              <p:nvPr/>
            </p:nvSpPr>
            <p:spPr>
              <a:xfrm>
                <a:off x="8597868" y="3331582"/>
                <a:ext cx="180975" cy="9525"/>
              </a:xfrm>
              <a:custGeom>
                <a:avLst/>
                <a:gdLst>
                  <a:gd name="connsiteX0" fmla="*/ 0 w 180975"/>
                  <a:gd name="connsiteY0" fmla="*/ 0 h 9525"/>
                  <a:gd name="connsiteX1" fmla="*/ 184213 w 180975"/>
                  <a:gd name="connsiteY1" fmla="*/ 0 h 9525"/>
                  <a:gd name="connsiteX2" fmla="*/ 184213 w 180975"/>
                  <a:gd name="connsiteY2" fmla="*/ 17050 h 9525"/>
                  <a:gd name="connsiteX3" fmla="*/ 0 w 180975"/>
                  <a:gd name="connsiteY3" fmla="*/ 17050 h 9525"/>
                </a:gdLst>
                <a:ahLst/>
                <a:cxnLst>
                  <a:cxn ang="0">
                    <a:pos x="connsiteX0" y="connsiteY0"/>
                  </a:cxn>
                  <a:cxn ang="0">
                    <a:pos x="connsiteX1" y="connsiteY1"/>
                  </a:cxn>
                  <a:cxn ang="0">
                    <a:pos x="connsiteX2" y="connsiteY2"/>
                  </a:cxn>
                  <a:cxn ang="0">
                    <a:pos x="connsiteX3" y="connsiteY3"/>
                  </a:cxn>
                </a:cxnLst>
                <a:rect l="l" t="t" r="r" b="b"/>
                <a:pathLst>
                  <a:path w="180975" h="9525">
                    <a:moveTo>
                      <a:pt x="0" y="0"/>
                    </a:moveTo>
                    <a:lnTo>
                      <a:pt x="184213" y="0"/>
                    </a:lnTo>
                    <a:lnTo>
                      <a:pt x="184213" y="17050"/>
                    </a:lnTo>
                    <a:lnTo>
                      <a:pt x="0" y="17050"/>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sp>
            <p:nvSpPr>
              <p:cNvPr id="630" name="Freeform: Shape 18">
                <a:extLst>
                  <a:ext uri="{FF2B5EF4-FFF2-40B4-BE49-F238E27FC236}">
                    <a16:creationId xmlns:a16="http://schemas.microsoft.com/office/drawing/2014/main" id="{D36DF64C-A7A2-4BF6-F625-ED13FC42166E}"/>
                  </a:ext>
                </a:extLst>
              </p:cNvPr>
              <p:cNvSpPr/>
              <p:nvPr/>
            </p:nvSpPr>
            <p:spPr>
              <a:xfrm>
                <a:off x="8544814" y="3162132"/>
                <a:ext cx="314325" cy="57150"/>
              </a:xfrm>
              <a:custGeom>
                <a:avLst/>
                <a:gdLst>
                  <a:gd name="connsiteX0" fmla="*/ 306419 w 314325"/>
                  <a:gd name="connsiteY0" fmla="*/ 65056 h 57150"/>
                  <a:gd name="connsiteX1" fmla="*/ 323469 w 314325"/>
                  <a:gd name="connsiteY1" fmla="*/ 65056 h 57150"/>
                  <a:gd name="connsiteX2" fmla="*/ 323469 w 314325"/>
                  <a:gd name="connsiteY2" fmla="*/ 15526 h 57150"/>
                  <a:gd name="connsiteX3" fmla="*/ 307943 w 314325"/>
                  <a:gd name="connsiteY3" fmla="*/ 0 h 57150"/>
                  <a:gd name="connsiteX4" fmla="*/ 10859 w 314325"/>
                  <a:gd name="connsiteY4" fmla="*/ 0 h 57150"/>
                  <a:gd name="connsiteX5" fmla="*/ 0 w 314325"/>
                  <a:gd name="connsiteY5" fmla="*/ 10859 h 57150"/>
                  <a:gd name="connsiteX6" fmla="*/ 0 w 314325"/>
                  <a:gd name="connsiteY6" fmla="*/ 31242 h 57150"/>
                  <a:gd name="connsiteX7" fmla="*/ 17050 w 314325"/>
                  <a:gd name="connsiteY7" fmla="*/ 31242 h 57150"/>
                  <a:gd name="connsiteX8" fmla="*/ 17050 w 314325"/>
                  <a:gd name="connsiteY8" fmla="*/ 17050 h 57150"/>
                  <a:gd name="connsiteX9" fmla="*/ 306419 w 314325"/>
                  <a:gd name="connsiteY9" fmla="*/ 17050 h 57150"/>
                  <a:gd name="connsiteX10" fmla="*/ 306419 w 314325"/>
                  <a:gd name="connsiteY10" fmla="*/ 6505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325" h="57150">
                    <a:moveTo>
                      <a:pt x="306419" y="65056"/>
                    </a:moveTo>
                    <a:lnTo>
                      <a:pt x="323469" y="65056"/>
                    </a:lnTo>
                    <a:lnTo>
                      <a:pt x="323469" y="15526"/>
                    </a:lnTo>
                    <a:cubicBezTo>
                      <a:pt x="323469" y="6953"/>
                      <a:pt x="316516" y="0"/>
                      <a:pt x="307943" y="0"/>
                    </a:cubicBezTo>
                    <a:lnTo>
                      <a:pt x="10859" y="0"/>
                    </a:lnTo>
                    <a:cubicBezTo>
                      <a:pt x="4858" y="0"/>
                      <a:pt x="0" y="4858"/>
                      <a:pt x="0" y="10859"/>
                    </a:cubicBezTo>
                    <a:lnTo>
                      <a:pt x="0" y="31242"/>
                    </a:lnTo>
                    <a:lnTo>
                      <a:pt x="17050" y="31242"/>
                    </a:lnTo>
                    <a:lnTo>
                      <a:pt x="17050" y="17050"/>
                    </a:lnTo>
                    <a:lnTo>
                      <a:pt x="306419" y="17050"/>
                    </a:lnTo>
                    <a:lnTo>
                      <a:pt x="306419" y="65056"/>
                    </a:lnTo>
                    <a:close/>
                  </a:path>
                </a:pathLst>
              </a:custGeom>
              <a:solidFill>
                <a:srgbClr val="00BCEB"/>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625" name="Freeform: Shape 282">
              <a:extLst>
                <a:ext uri="{FF2B5EF4-FFF2-40B4-BE49-F238E27FC236}">
                  <a16:creationId xmlns:a16="http://schemas.microsoft.com/office/drawing/2014/main" id="{8D9DC7D3-E15F-D4E3-CA9B-5D4B0409B866}"/>
                </a:ext>
              </a:extLst>
            </p:cNvPr>
            <p:cNvSpPr/>
            <p:nvPr/>
          </p:nvSpPr>
          <p:spPr>
            <a:xfrm>
              <a:off x="5782155" y="3317764"/>
              <a:ext cx="16648" cy="16648"/>
            </a:xfrm>
            <a:custGeom>
              <a:avLst/>
              <a:gdLst>
                <a:gd name="connsiteX0" fmla="*/ 12573 w 9525"/>
                <a:gd name="connsiteY0" fmla="*/ 6096 h 9525"/>
                <a:gd name="connsiteX1" fmla="*/ 6286 w 9525"/>
                <a:gd name="connsiteY1" fmla="*/ 12192 h 9525"/>
                <a:gd name="connsiteX2" fmla="*/ 0 w 9525"/>
                <a:gd name="connsiteY2" fmla="*/ 6096 h 9525"/>
                <a:gd name="connsiteX3" fmla="*/ 6286 w 9525"/>
                <a:gd name="connsiteY3" fmla="*/ 0 h 9525"/>
                <a:gd name="connsiteX4" fmla="*/ 12573 w 9525"/>
                <a:gd name="connsiteY4" fmla="*/ 6096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12573" y="6096"/>
                  </a:moveTo>
                  <a:cubicBezTo>
                    <a:pt x="12573" y="9463"/>
                    <a:pt x="9758" y="12192"/>
                    <a:pt x="6286" y="12192"/>
                  </a:cubicBezTo>
                  <a:cubicBezTo>
                    <a:pt x="2815" y="12192"/>
                    <a:pt x="0" y="9463"/>
                    <a:pt x="0" y="6096"/>
                  </a:cubicBezTo>
                  <a:cubicBezTo>
                    <a:pt x="0" y="2729"/>
                    <a:pt x="2815" y="0"/>
                    <a:pt x="6286" y="0"/>
                  </a:cubicBezTo>
                  <a:cubicBezTo>
                    <a:pt x="9758" y="0"/>
                    <a:pt x="12573" y="2729"/>
                    <a:pt x="12573" y="6096"/>
                  </a:cubicBezTo>
                  <a:close/>
                </a:path>
              </a:pathLst>
            </a:custGeom>
            <a:solidFill>
              <a:srgbClr val="005073"/>
            </a:solidFill>
            <a:ln w="9525" cap="flat">
              <a:noFill/>
              <a:prstDash val="solid"/>
              <a:miter/>
            </a:ln>
          </p:spPr>
          <p:txBody>
            <a:bodyPr rtlCol="0" anchor="ctr"/>
            <a:lstStyle/>
            <a:p>
              <a:pPr defTabSz="914126" fontAlgn="auto">
                <a:spcBef>
                  <a:spcPts val="0"/>
                </a:spcBef>
                <a:spcAft>
                  <a:spcPts val="0"/>
                </a:spcAft>
                <a:defRPr/>
              </a:pPr>
              <a:endParaRPr lang="en-US" sz="1600" kern="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913" name="Group 912">
            <a:extLst>
              <a:ext uri="{FF2B5EF4-FFF2-40B4-BE49-F238E27FC236}">
                <a16:creationId xmlns:a16="http://schemas.microsoft.com/office/drawing/2014/main" id="{2BFDDD8E-1DD4-081A-1FA2-DFCAC1C30F3D}"/>
              </a:ext>
            </a:extLst>
          </p:cNvPr>
          <p:cNvGrpSpPr/>
          <p:nvPr/>
        </p:nvGrpSpPr>
        <p:grpSpPr>
          <a:xfrm>
            <a:off x="9016031" y="5900797"/>
            <a:ext cx="310003" cy="285274"/>
            <a:chOff x="6947820" y="4151910"/>
            <a:chExt cx="684000" cy="684000"/>
          </a:xfrm>
          <a:effectLst/>
        </p:grpSpPr>
        <p:sp>
          <p:nvSpPr>
            <p:cNvPr id="914" name="Oval 913">
              <a:extLst>
                <a:ext uri="{FF2B5EF4-FFF2-40B4-BE49-F238E27FC236}">
                  <a16:creationId xmlns:a16="http://schemas.microsoft.com/office/drawing/2014/main" id="{A340D50B-97B7-9C69-1065-CAEAE3EEF605}"/>
                </a:ext>
              </a:extLst>
            </p:cNvPr>
            <p:cNvSpPr/>
            <p:nvPr/>
          </p:nvSpPr>
          <p:spPr>
            <a:xfrm>
              <a:off x="6947820" y="4151910"/>
              <a:ext cx="684000" cy="684000"/>
            </a:xfrm>
            <a:prstGeom prst="ellipse">
              <a:avLst/>
            </a:prstGeom>
            <a:solidFill>
              <a:srgbClr val="00BCEB">
                <a:lumMod val="75000"/>
              </a:srgbClr>
            </a:solidFill>
            <a:ln w="19050" cap="flat" cmpd="sng" algn="ctr">
              <a:noFill/>
              <a:prstDash val="solid"/>
            </a:ln>
            <a:effectLst/>
          </p:spPr>
          <p:txBody>
            <a:bodyPr lIns="0" tIns="0" rIns="0" bIns="0"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AU" sz="2400" b="0" i="0" u="sng"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915" name="Picture 12" descr="https://cdn2.iconfinder.com/data/icons/freecns-cumulus/32/519770-82_Thermometer_Half_Full-128.png">
              <a:extLst>
                <a:ext uri="{FF2B5EF4-FFF2-40B4-BE49-F238E27FC236}">
                  <a16:creationId xmlns:a16="http://schemas.microsoft.com/office/drawing/2014/main" id="{0F342724-4A53-8B70-0F5B-97DE632ABB50}"/>
                </a:ext>
              </a:extLst>
            </p:cNvPr>
            <p:cNvPicPr>
              <a:picLocks noChangeAspect="1" noChangeArrowheads="1"/>
            </p:cNvPicPr>
            <p:nvPr/>
          </p:nvPicPr>
          <p:blipFill>
            <a:blip r:embed="rId13" cstate="print">
              <a:duotone>
                <a:srgbClr val="0D274D">
                  <a:shade val="45000"/>
                  <a:satMod val="135000"/>
                </a:srgbClr>
                <a:prstClr val="white"/>
              </a:duotone>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68105" y="4272196"/>
              <a:ext cx="443430" cy="44343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22" name="Oval 11">
            <a:extLst>
              <a:ext uri="{FF2B5EF4-FFF2-40B4-BE49-F238E27FC236}">
                <a16:creationId xmlns:a16="http://schemas.microsoft.com/office/drawing/2014/main" id="{C55511B2-057D-3C13-6FEE-BBAC726EFFEA}"/>
              </a:ext>
            </a:extLst>
          </p:cNvPr>
          <p:cNvSpPr/>
          <p:nvPr/>
        </p:nvSpPr>
        <p:spPr>
          <a:xfrm flipH="1">
            <a:off x="8652970" y="5914135"/>
            <a:ext cx="304690" cy="258599"/>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rgbClr val="13264D"/>
          </a:solidFill>
          <a:ln w="9525" cap="flat" cmpd="sng" algn="ctr">
            <a:noFill/>
            <a:prstDash val="solid"/>
          </a:ln>
          <a:effectLst/>
        </p:spPr>
        <p:txBody>
          <a:bodyPr lIns="91436" tIns="45718" rIns="91436" bIns="45718"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pic>
        <p:nvPicPr>
          <p:cNvPr id="923" name="Picture 922">
            <a:extLst>
              <a:ext uri="{FF2B5EF4-FFF2-40B4-BE49-F238E27FC236}">
                <a16:creationId xmlns:a16="http://schemas.microsoft.com/office/drawing/2014/main" id="{4E21CBF7-5B47-8E47-4768-3EFC1DEBEA0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1077" y="5673476"/>
            <a:ext cx="537174" cy="274468"/>
          </a:xfrm>
          <a:prstGeom prst="rect">
            <a:avLst/>
          </a:prstGeom>
        </p:spPr>
      </p:pic>
      <p:pic>
        <p:nvPicPr>
          <p:cNvPr id="925" name="Picture 924" descr="A close-up of a toy car&#10;&#10;Description automatically generated with low confidence">
            <a:extLst>
              <a:ext uri="{FF2B5EF4-FFF2-40B4-BE49-F238E27FC236}">
                <a16:creationId xmlns:a16="http://schemas.microsoft.com/office/drawing/2014/main" id="{733FAD94-60C7-246E-5AD3-D5C87BFC65E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237" y="5884338"/>
            <a:ext cx="510784" cy="318193"/>
          </a:xfrm>
          <a:prstGeom prst="rect">
            <a:avLst/>
          </a:prstGeom>
        </p:spPr>
      </p:pic>
      <p:grpSp>
        <p:nvGrpSpPr>
          <p:cNvPr id="927" name="Group 926">
            <a:extLst>
              <a:ext uri="{FF2B5EF4-FFF2-40B4-BE49-F238E27FC236}">
                <a16:creationId xmlns:a16="http://schemas.microsoft.com/office/drawing/2014/main" id="{E84F7908-4837-C047-25E9-E9C25D730F23}"/>
              </a:ext>
            </a:extLst>
          </p:cNvPr>
          <p:cNvGrpSpPr>
            <a:grpSpLocks noChangeAspect="1"/>
          </p:cNvGrpSpPr>
          <p:nvPr/>
        </p:nvGrpSpPr>
        <p:grpSpPr>
          <a:xfrm>
            <a:off x="8412723" y="4881805"/>
            <a:ext cx="348594" cy="291511"/>
            <a:chOff x="2659064" y="3506788"/>
            <a:chExt cx="339725" cy="236538"/>
          </a:xfrm>
        </p:grpSpPr>
        <p:sp>
          <p:nvSpPr>
            <p:cNvPr id="928" name="Freeform 70">
              <a:extLst>
                <a:ext uri="{FF2B5EF4-FFF2-40B4-BE49-F238E27FC236}">
                  <a16:creationId xmlns:a16="http://schemas.microsoft.com/office/drawing/2014/main" id="{DA82A5FF-3101-C011-83EB-0AEA5B05C88E}"/>
                </a:ext>
              </a:extLst>
            </p:cNvPr>
            <p:cNvSpPr>
              <a:spLocks/>
            </p:cNvSpPr>
            <p:nvPr/>
          </p:nvSpPr>
          <p:spPr bwMode="auto">
            <a:xfrm>
              <a:off x="2659064" y="3506788"/>
              <a:ext cx="339725" cy="236538"/>
            </a:xfrm>
            <a:custGeom>
              <a:avLst/>
              <a:gdLst>
                <a:gd name="T0" fmla="*/ 333 w 347"/>
                <a:gd name="T1" fmla="*/ 239 h 239"/>
                <a:gd name="T2" fmla="*/ 333 w 347"/>
                <a:gd name="T3" fmla="*/ 239 h 239"/>
                <a:gd name="T4" fmla="*/ 13 w 347"/>
                <a:gd name="T5" fmla="*/ 239 h 239"/>
                <a:gd name="T6" fmla="*/ 0 w 347"/>
                <a:gd name="T7" fmla="*/ 226 h 239"/>
                <a:gd name="T8" fmla="*/ 0 w 347"/>
                <a:gd name="T9" fmla="*/ 12 h 239"/>
                <a:gd name="T10" fmla="*/ 13 w 347"/>
                <a:gd name="T11" fmla="*/ 0 h 239"/>
                <a:gd name="T12" fmla="*/ 333 w 347"/>
                <a:gd name="T13" fmla="*/ 0 h 239"/>
                <a:gd name="T14" fmla="*/ 347 w 347"/>
                <a:gd name="T15" fmla="*/ 12 h 239"/>
                <a:gd name="T16" fmla="*/ 347 w 347"/>
                <a:gd name="T17" fmla="*/ 226 h 239"/>
                <a:gd name="T18" fmla="*/ 333 w 347"/>
                <a:gd name="T19"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239">
                  <a:moveTo>
                    <a:pt x="333" y="239"/>
                  </a:moveTo>
                  <a:lnTo>
                    <a:pt x="333" y="239"/>
                  </a:lnTo>
                  <a:lnTo>
                    <a:pt x="13" y="239"/>
                  </a:lnTo>
                  <a:cubicBezTo>
                    <a:pt x="6" y="239"/>
                    <a:pt x="0" y="233"/>
                    <a:pt x="0" y="226"/>
                  </a:cubicBezTo>
                  <a:lnTo>
                    <a:pt x="0" y="12"/>
                  </a:lnTo>
                  <a:cubicBezTo>
                    <a:pt x="0" y="5"/>
                    <a:pt x="6" y="0"/>
                    <a:pt x="13" y="0"/>
                  </a:cubicBezTo>
                  <a:lnTo>
                    <a:pt x="333" y="0"/>
                  </a:lnTo>
                  <a:cubicBezTo>
                    <a:pt x="341" y="0"/>
                    <a:pt x="347" y="5"/>
                    <a:pt x="347" y="12"/>
                  </a:cubicBezTo>
                  <a:lnTo>
                    <a:pt x="347" y="226"/>
                  </a:lnTo>
                  <a:cubicBezTo>
                    <a:pt x="347" y="233"/>
                    <a:pt x="341" y="239"/>
                    <a:pt x="333" y="239"/>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29" name="Freeform 71">
              <a:extLst>
                <a:ext uri="{FF2B5EF4-FFF2-40B4-BE49-F238E27FC236}">
                  <a16:creationId xmlns:a16="http://schemas.microsoft.com/office/drawing/2014/main" id="{C094E8E4-3317-11B3-C766-ED63C3B9F0DB}"/>
                </a:ext>
              </a:extLst>
            </p:cNvPr>
            <p:cNvSpPr>
              <a:spLocks/>
            </p:cNvSpPr>
            <p:nvPr/>
          </p:nvSpPr>
          <p:spPr bwMode="auto">
            <a:xfrm>
              <a:off x="2722564" y="3690938"/>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0" name="Freeform 72">
              <a:extLst>
                <a:ext uri="{FF2B5EF4-FFF2-40B4-BE49-F238E27FC236}">
                  <a16:creationId xmlns:a16="http://schemas.microsoft.com/office/drawing/2014/main" id="{5779F3A5-751E-A7DF-E384-C5339457D687}"/>
                </a:ext>
              </a:extLst>
            </p:cNvPr>
            <p:cNvSpPr>
              <a:spLocks/>
            </p:cNvSpPr>
            <p:nvPr/>
          </p:nvSpPr>
          <p:spPr bwMode="auto">
            <a:xfrm>
              <a:off x="2686051" y="3663950"/>
              <a:ext cx="44450" cy="52388"/>
            </a:xfrm>
            <a:custGeom>
              <a:avLst/>
              <a:gdLst>
                <a:gd name="T0" fmla="*/ 46 w 46"/>
                <a:gd name="T1" fmla="*/ 0 h 53"/>
                <a:gd name="T2" fmla="*/ 46 w 46"/>
                <a:gd name="T3" fmla="*/ 0 h 53"/>
                <a:gd name="T4" fmla="*/ 0 w 46"/>
                <a:gd name="T5" fmla="*/ 27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7"/>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1" name="Freeform 73">
              <a:extLst>
                <a:ext uri="{FF2B5EF4-FFF2-40B4-BE49-F238E27FC236}">
                  <a16:creationId xmlns:a16="http://schemas.microsoft.com/office/drawing/2014/main" id="{235C7C89-F025-86A7-25FE-498D67215D60}"/>
                </a:ext>
              </a:extLst>
            </p:cNvPr>
            <p:cNvSpPr>
              <a:spLocks/>
            </p:cNvSpPr>
            <p:nvPr/>
          </p:nvSpPr>
          <p:spPr bwMode="auto">
            <a:xfrm>
              <a:off x="2722564" y="3597275"/>
              <a:ext cx="93663" cy="0"/>
            </a:xfrm>
            <a:custGeom>
              <a:avLst/>
              <a:gdLst>
                <a:gd name="T0" fmla="*/ 95 w 95"/>
                <a:gd name="T1" fmla="*/ 95 w 95"/>
                <a:gd name="T2" fmla="*/ 0 w 95"/>
              </a:gdLst>
              <a:ahLst/>
              <a:cxnLst>
                <a:cxn ang="0">
                  <a:pos x="T0" y="0"/>
                </a:cxn>
                <a:cxn ang="0">
                  <a:pos x="T1" y="0"/>
                </a:cxn>
                <a:cxn ang="0">
                  <a:pos x="T2" y="0"/>
                </a:cxn>
              </a:cxnLst>
              <a:rect l="0" t="0" r="r" b="b"/>
              <a:pathLst>
                <a:path w="95">
                  <a:moveTo>
                    <a:pt x="95" y="0"/>
                  </a:moveTo>
                  <a:lnTo>
                    <a:pt x="95" y="0"/>
                  </a:lnTo>
                  <a:lnTo>
                    <a:pt x="0"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2" name="Freeform 74">
              <a:extLst>
                <a:ext uri="{FF2B5EF4-FFF2-40B4-BE49-F238E27FC236}">
                  <a16:creationId xmlns:a16="http://schemas.microsoft.com/office/drawing/2014/main" id="{61C20707-6311-502F-E4BB-C2FAF46D49CB}"/>
                </a:ext>
              </a:extLst>
            </p:cNvPr>
            <p:cNvSpPr>
              <a:spLocks/>
            </p:cNvSpPr>
            <p:nvPr/>
          </p:nvSpPr>
          <p:spPr bwMode="auto">
            <a:xfrm>
              <a:off x="2686051" y="3571875"/>
              <a:ext cx="44450" cy="52388"/>
            </a:xfrm>
            <a:custGeom>
              <a:avLst/>
              <a:gdLst>
                <a:gd name="T0" fmla="*/ 46 w 46"/>
                <a:gd name="T1" fmla="*/ 0 h 53"/>
                <a:gd name="T2" fmla="*/ 46 w 46"/>
                <a:gd name="T3" fmla="*/ 0 h 53"/>
                <a:gd name="T4" fmla="*/ 0 w 46"/>
                <a:gd name="T5" fmla="*/ 26 h 53"/>
                <a:gd name="T6" fmla="*/ 46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46" y="0"/>
                  </a:lnTo>
                  <a:lnTo>
                    <a:pt x="0" y="26"/>
                  </a:lnTo>
                  <a:lnTo>
                    <a:pt x="46" y="53"/>
                  </a:lnTo>
                  <a:lnTo>
                    <a:pt x="46" y="0"/>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3" name="Freeform 75">
              <a:extLst>
                <a:ext uri="{FF2B5EF4-FFF2-40B4-BE49-F238E27FC236}">
                  <a16:creationId xmlns:a16="http://schemas.microsoft.com/office/drawing/2014/main" id="{BE0E9426-7C08-52C8-3038-291E541BD69A}"/>
                </a:ext>
              </a:extLst>
            </p:cNvPr>
            <p:cNvSpPr>
              <a:spLocks/>
            </p:cNvSpPr>
            <p:nvPr/>
          </p:nvSpPr>
          <p:spPr bwMode="auto">
            <a:xfrm>
              <a:off x="2843214" y="3651250"/>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4" name="Freeform 76">
              <a:extLst>
                <a:ext uri="{FF2B5EF4-FFF2-40B4-BE49-F238E27FC236}">
                  <a16:creationId xmlns:a16="http://schemas.microsoft.com/office/drawing/2014/main" id="{9B145678-D266-03C9-650F-89156A416AF7}"/>
                </a:ext>
              </a:extLst>
            </p:cNvPr>
            <p:cNvSpPr>
              <a:spLocks/>
            </p:cNvSpPr>
            <p:nvPr/>
          </p:nvSpPr>
          <p:spPr bwMode="auto">
            <a:xfrm>
              <a:off x="2927351" y="3624263"/>
              <a:ext cx="46038" cy="52388"/>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5" name="Freeform 77">
              <a:extLst>
                <a:ext uri="{FF2B5EF4-FFF2-40B4-BE49-F238E27FC236}">
                  <a16:creationId xmlns:a16="http://schemas.microsoft.com/office/drawing/2014/main" id="{84AC7D21-6012-A87D-10EB-0EA1A1D62FDB}"/>
                </a:ext>
              </a:extLst>
            </p:cNvPr>
            <p:cNvSpPr>
              <a:spLocks/>
            </p:cNvSpPr>
            <p:nvPr/>
          </p:nvSpPr>
          <p:spPr bwMode="auto">
            <a:xfrm>
              <a:off x="2843214" y="3559175"/>
              <a:ext cx="92075" cy="0"/>
            </a:xfrm>
            <a:custGeom>
              <a:avLst/>
              <a:gdLst>
                <a:gd name="T0" fmla="*/ 0 w 95"/>
                <a:gd name="T1" fmla="*/ 0 w 95"/>
                <a:gd name="T2" fmla="*/ 95 w 95"/>
              </a:gdLst>
              <a:ahLst/>
              <a:cxnLst>
                <a:cxn ang="0">
                  <a:pos x="T0" y="0"/>
                </a:cxn>
                <a:cxn ang="0">
                  <a:pos x="T1" y="0"/>
                </a:cxn>
                <a:cxn ang="0">
                  <a:pos x="T2" y="0"/>
                </a:cxn>
              </a:cxnLst>
              <a:rect l="0" t="0" r="r" b="b"/>
              <a:pathLst>
                <a:path w="95">
                  <a:moveTo>
                    <a:pt x="0" y="0"/>
                  </a:moveTo>
                  <a:lnTo>
                    <a:pt x="0" y="0"/>
                  </a:lnTo>
                  <a:lnTo>
                    <a:pt x="95" y="0"/>
                  </a:lnTo>
                </a:path>
              </a:pathLst>
            </a:custGeom>
            <a:noFill/>
            <a:ln w="1270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936" name="Freeform 78">
              <a:extLst>
                <a:ext uri="{FF2B5EF4-FFF2-40B4-BE49-F238E27FC236}">
                  <a16:creationId xmlns:a16="http://schemas.microsoft.com/office/drawing/2014/main" id="{E6F03F88-AADD-413B-19D4-4771911B4365}"/>
                </a:ext>
              </a:extLst>
            </p:cNvPr>
            <p:cNvSpPr>
              <a:spLocks/>
            </p:cNvSpPr>
            <p:nvPr/>
          </p:nvSpPr>
          <p:spPr bwMode="auto">
            <a:xfrm>
              <a:off x="2927351" y="3533775"/>
              <a:ext cx="46038" cy="50800"/>
            </a:xfrm>
            <a:custGeom>
              <a:avLst/>
              <a:gdLst>
                <a:gd name="T0" fmla="*/ 0 w 46"/>
                <a:gd name="T1" fmla="*/ 53 h 53"/>
                <a:gd name="T2" fmla="*/ 0 w 46"/>
                <a:gd name="T3" fmla="*/ 53 h 53"/>
                <a:gd name="T4" fmla="*/ 46 w 46"/>
                <a:gd name="T5" fmla="*/ 26 h 53"/>
                <a:gd name="T6" fmla="*/ 0 w 46"/>
                <a:gd name="T7" fmla="*/ 0 h 53"/>
                <a:gd name="T8" fmla="*/ 0 w 46"/>
                <a:gd name="T9" fmla="*/ 53 h 53"/>
              </a:gdLst>
              <a:ahLst/>
              <a:cxnLst>
                <a:cxn ang="0">
                  <a:pos x="T0" y="T1"/>
                </a:cxn>
                <a:cxn ang="0">
                  <a:pos x="T2" y="T3"/>
                </a:cxn>
                <a:cxn ang="0">
                  <a:pos x="T4" y="T5"/>
                </a:cxn>
                <a:cxn ang="0">
                  <a:pos x="T6" y="T7"/>
                </a:cxn>
                <a:cxn ang="0">
                  <a:pos x="T8" y="T9"/>
                </a:cxn>
              </a:cxnLst>
              <a:rect l="0" t="0" r="r" b="b"/>
              <a:pathLst>
                <a:path w="46" h="53">
                  <a:moveTo>
                    <a:pt x="0" y="53"/>
                  </a:moveTo>
                  <a:lnTo>
                    <a:pt x="0" y="53"/>
                  </a:lnTo>
                  <a:lnTo>
                    <a:pt x="46" y="26"/>
                  </a:lnTo>
                  <a:lnTo>
                    <a:pt x="0" y="0"/>
                  </a:lnTo>
                  <a:lnTo>
                    <a:pt x="0" y="53"/>
                  </a:lnTo>
                  <a:close/>
                </a:path>
              </a:pathLst>
            </a:custGeom>
            <a:solidFill>
              <a:srgbClr val="FFFFFF"/>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72"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pic>
        <p:nvPicPr>
          <p:cNvPr id="440" name="Picture 439">
            <a:extLst>
              <a:ext uri="{FF2B5EF4-FFF2-40B4-BE49-F238E27FC236}">
                <a16:creationId xmlns:a16="http://schemas.microsoft.com/office/drawing/2014/main" id="{12F883FF-83FB-E3B0-A4FE-30104009DFF1}"/>
              </a:ext>
            </a:extLst>
          </p:cNvPr>
          <p:cNvPicPr>
            <a:picLocks noChangeAspect="1"/>
          </p:cNvPicPr>
          <p:nvPr/>
        </p:nvPicPr>
        <p:blipFill>
          <a:blip r:embed="rId10"/>
          <a:stretch>
            <a:fillRect/>
          </a:stretch>
        </p:blipFill>
        <p:spPr>
          <a:xfrm>
            <a:off x="4893270" y="2900860"/>
            <a:ext cx="188490" cy="462890"/>
          </a:xfrm>
          <a:prstGeom prst="rect">
            <a:avLst/>
          </a:prstGeom>
        </p:spPr>
      </p:pic>
      <p:pic>
        <p:nvPicPr>
          <p:cNvPr id="945" name="Picture 944">
            <a:extLst>
              <a:ext uri="{FF2B5EF4-FFF2-40B4-BE49-F238E27FC236}">
                <a16:creationId xmlns:a16="http://schemas.microsoft.com/office/drawing/2014/main" id="{9B1E3FDB-97AB-B741-6507-07C4861DD59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5735" y="5488686"/>
            <a:ext cx="537174" cy="274468"/>
          </a:xfrm>
          <a:prstGeom prst="rect">
            <a:avLst/>
          </a:prstGeom>
        </p:spPr>
      </p:pic>
      <p:pic>
        <p:nvPicPr>
          <p:cNvPr id="946" name="Picture 945">
            <a:extLst>
              <a:ext uri="{FF2B5EF4-FFF2-40B4-BE49-F238E27FC236}">
                <a16:creationId xmlns:a16="http://schemas.microsoft.com/office/drawing/2014/main" id="{A5A9F610-1C8D-8E0E-1B9E-7849F3987880}"/>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97205" y="5453565"/>
            <a:ext cx="537174" cy="274468"/>
          </a:xfrm>
          <a:prstGeom prst="rect">
            <a:avLst/>
          </a:prstGeom>
        </p:spPr>
      </p:pic>
      <p:cxnSp>
        <p:nvCxnSpPr>
          <p:cNvPr id="947" name="Straight Connector 946">
            <a:extLst>
              <a:ext uri="{FF2B5EF4-FFF2-40B4-BE49-F238E27FC236}">
                <a16:creationId xmlns:a16="http://schemas.microsoft.com/office/drawing/2014/main" id="{2D3A056B-E554-2B54-1E64-24E6BC7ED610}"/>
              </a:ext>
            </a:extLst>
          </p:cNvPr>
          <p:cNvCxnSpPr>
            <a:cxnSpLocks/>
          </p:cNvCxnSpPr>
          <p:nvPr/>
        </p:nvCxnSpPr>
        <p:spPr>
          <a:xfrm>
            <a:off x="8816514" y="5524448"/>
            <a:ext cx="354519" cy="376349"/>
          </a:xfrm>
          <a:prstGeom prst="line">
            <a:avLst/>
          </a:prstGeom>
          <a:noFill/>
          <a:ln w="19050" cap="flat" cmpd="sng" algn="ctr">
            <a:solidFill>
              <a:srgbClr val="00BCEB">
                <a:shade val="95000"/>
                <a:satMod val="105000"/>
              </a:srgbClr>
            </a:solidFill>
            <a:prstDash val="sysDash"/>
          </a:ln>
          <a:effectLst/>
        </p:spPr>
      </p:cxnSp>
      <p:cxnSp>
        <p:nvCxnSpPr>
          <p:cNvPr id="949" name="Straight Connector 948">
            <a:extLst>
              <a:ext uri="{FF2B5EF4-FFF2-40B4-BE49-F238E27FC236}">
                <a16:creationId xmlns:a16="http://schemas.microsoft.com/office/drawing/2014/main" id="{B3CF548F-FD87-6925-8E41-9EA7ACBADBA7}"/>
              </a:ext>
            </a:extLst>
          </p:cNvPr>
          <p:cNvCxnSpPr>
            <a:cxnSpLocks/>
            <a:stCxn id="896" idx="2"/>
            <a:endCxn id="925" idx="0"/>
          </p:cNvCxnSpPr>
          <p:nvPr/>
        </p:nvCxnSpPr>
        <p:spPr>
          <a:xfrm flipH="1">
            <a:off x="8316629" y="5542939"/>
            <a:ext cx="454729" cy="341399"/>
          </a:xfrm>
          <a:prstGeom prst="line">
            <a:avLst/>
          </a:prstGeom>
          <a:noFill/>
          <a:ln w="19050" cap="flat" cmpd="sng" algn="ctr">
            <a:solidFill>
              <a:srgbClr val="00BCEB">
                <a:shade val="95000"/>
                <a:satMod val="105000"/>
              </a:srgbClr>
            </a:solidFill>
            <a:prstDash val="sysDash"/>
          </a:ln>
          <a:effectLst/>
        </p:spPr>
      </p:cxnSp>
      <p:cxnSp>
        <p:nvCxnSpPr>
          <p:cNvPr id="952" name="Straight Connector 951">
            <a:extLst>
              <a:ext uri="{FF2B5EF4-FFF2-40B4-BE49-F238E27FC236}">
                <a16:creationId xmlns:a16="http://schemas.microsoft.com/office/drawing/2014/main" id="{FBB897C9-8D17-2BEF-CFDD-4E3B5BA688E9}"/>
              </a:ext>
            </a:extLst>
          </p:cNvPr>
          <p:cNvCxnSpPr>
            <a:cxnSpLocks/>
            <a:stCxn id="896" idx="2"/>
          </p:cNvCxnSpPr>
          <p:nvPr/>
        </p:nvCxnSpPr>
        <p:spPr>
          <a:xfrm>
            <a:off x="8771358" y="5542939"/>
            <a:ext cx="26432" cy="387655"/>
          </a:xfrm>
          <a:prstGeom prst="line">
            <a:avLst/>
          </a:prstGeom>
          <a:noFill/>
          <a:ln w="19050" cap="flat" cmpd="sng" algn="ctr">
            <a:solidFill>
              <a:srgbClr val="00BCEB">
                <a:shade val="95000"/>
                <a:satMod val="105000"/>
              </a:srgbClr>
            </a:solidFill>
            <a:prstDash val="sysDash"/>
          </a:ln>
          <a:effectLst/>
        </p:spPr>
      </p:cxnSp>
      <p:grpSp>
        <p:nvGrpSpPr>
          <p:cNvPr id="430" name="Group 161">
            <a:extLst>
              <a:ext uri="{FF2B5EF4-FFF2-40B4-BE49-F238E27FC236}">
                <a16:creationId xmlns:a16="http://schemas.microsoft.com/office/drawing/2014/main" id="{7CFA7089-EC57-EE86-8083-E7E2EA5752D5}"/>
              </a:ext>
            </a:extLst>
          </p:cNvPr>
          <p:cNvGrpSpPr>
            <a:grpSpLocks noChangeAspect="1"/>
          </p:cNvGrpSpPr>
          <p:nvPr/>
        </p:nvGrpSpPr>
        <p:grpSpPr bwMode="auto">
          <a:xfrm>
            <a:off x="6072896" y="4394891"/>
            <a:ext cx="362515" cy="372043"/>
            <a:chOff x="1642" y="2590"/>
            <a:chExt cx="215" cy="215"/>
          </a:xfrm>
        </p:grpSpPr>
        <p:sp>
          <p:nvSpPr>
            <p:cNvPr id="536" name="AutoShape 160">
              <a:extLst>
                <a:ext uri="{FF2B5EF4-FFF2-40B4-BE49-F238E27FC236}">
                  <a16:creationId xmlns:a16="http://schemas.microsoft.com/office/drawing/2014/main" id="{09B2026D-DDF1-2F87-B0D3-1DE39F2AF74D}"/>
                </a:ext>
              </a:extLst>
            </p:cNvPr>
            <p:cNvSpPr>
              <a:spLocks noChangeAspect="1" noChangeArrowheads="1" noTextEdit="1"/>
            </p:cNvSpPr>
            <p:nvPr/>
          </p:nvSpPr>
          <p:spPr bwMode="auto">
            <a:xfrm>
              <a:off x="1642" y="2591"/>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CiscoSansTT ExtraLight"/>
                <a:ea typeface="ＭＳ Ｐゴシック" charset="0"/>
              </a:endParaRPr>
            </a:p>
          </p:txBody>
        </p:sp>
        <p:sp>
          <p:nvSpPr>
            <p:cNvPr id="537" name="Freeform 162">
              <a:extLst>
                <a:ext uri="{FF2B5EF4-FFF2-40B4-BE49-F238E27FC236}">
                  <a16:creationId xmlns:a16="http://schemas.microsoft.com/office/drawing/2014/main" id="{6DCD5798-E157-1D3F-4BE0-90022B49EED2}"/>
                </a:ext>
              </a:extLst>
            </p:cNvPr>
            <p:cNvSpPr>
              <a:spLocks/>
            </p:cNvSpPr>
            <p:nvPr/>
          </p:nvSpPr>
          <p:spPr bwMode="auto">
            <a:xfrm>
              <a:off x="1642" y="2656"/>
              <a:ext cx="215" cy="149"/>
            </a:xfrm>
            <a:custGeom>
              <a:avLst/>
              <a:gdLst>
                <a:gd name="T0" fmla="*/ 333 w 346"/>
                <a:gd name="T1" fmla="*/ 240 h 240"/>
                <a:gd name="T2" fmla="*/ 333 w 346"/>
                <a:gd name="T3" fmla="*/ 240 h 240"/>
                <a:gd name="T4" fmla="*/ 13 w 346"/>
                <a:gd name="T5" fmla="*/ 240 h 240"/>
                <a:gd name="T6" fmla="*/ 0 w 346"/>
                <a:gd name="T7" fmla="*/ 226 h 240"/>
                <a:gd name="T8" fmla="*/ 0 w 346"/>
                <a:gd name="T9" fmla="*/ 13 h 240"/>
                <a:gd name="T10" fmla="*/ 13 w 346"/>
                <a:gd name="T11" fmla="*/ 0 h 240"/>
                <a:gd name="T12" fmla="*/ 333 w 346"/>
                <a:gd name="T13" fmla="*/ 0 h 240"/>
                <a:gd name="T14" fmla="*/ 346 w 346"/>
                <a:gd name="T15" fmla="*/ 13 h 240"/>
                <a:gd name="T16" fmla="*/ 346 w 346"/>
                <a:gd name="T17" fmla="*/ 226 h 240"/>
                <a:gd name="T18" fmla="*/ 333 w 34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40">
                  <a:moveTo>
                    <a:pt x="333" y="240"/>
                  </a:moveTo>
                  <a:lnTo>
                    <a:pt x="333" y="240"/>
                  </a:lnTo>
                  <a:lnTo>
                    <a:pt x="13" y="240"/>
                  </a:lnTo>
                  <a:cubicBezTo>
                    <a:pt x="5" y="240"/>
                    <a:pt x="0" y="234"/>
                    <a:pt x="0" y="226"/>
                  </a:cubicBezTo>
                  <a:lnTo>
                    <a:pt x="0" y="13"/>
                  </a:lnTo>
                  <a:cubicBezTo>
                    <a:pt x="0" y="5"/>
                    <a:pt x="5" y="0"/>
                    <a:pt x="13" y="0"/>
                  </a:cubicBezTo>
                  <a:lnTo>
                    <a:pt x="333" y="0"/>
                  </a:lnTo>
                  <a:cubicBezTo>
                    <a:pt x="340" y="0"/>
                    <a:pt x="346" y="5"/>
                    <a:pt x="346" y="13"/>
                  </a:cubicBezTo>
                  <a:lnTo>
                    <a:pt x="346" y="226"/>
                  </a:lnTo>
                  <a:cubicBezTo>
                    <a:pt x="346" y="234"/>
                    <a:pt x="340" y="240"/>
                    <a:pt x="333" y="24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8" name="Freeform 163">
              <a:extLst>
                <a:ext uri="{FF2B5EF4-FFF2-40B4-BE49-F238E27FC236}">
                  <a16:creationId xmlns:a16="http://schemas.microsoft.com/office/drawing/2014/main" id="{6B78F785-BC4A-EFB6-208A-86C126A70A92}"/>
                </a:ext>
              </a:extLst>
            </p:cNvPr>
            <p:cNvSpPr>
              <a:spLocks/>
            </p:cNvSpPr>
            <p:nvPr/>
          </p:nvSpPr>
          <p:spPr bwMode="auto">
            <a:xfrm>
              <a:off x="1658" y="2693"/>
              <a:ext cx="182" cy="74"/>
            </a:xfrm>
            <a:custGeom>
              <a:avLst/>
              <a:gdLst>
                <a:gd name="T0" fmla="*/ 293 w 293"/>
                <a:gd name="T1" fmla="*/ 60 h 119"/>
                <a:gd name="T2" fmla="*/ 293 w 293"/>
                <a:gd name="T3" fmla="*/ 60 h 119"/>
                <a:gd name="T4" fmla="*/ 245 w 293"/>
                <a:gd name="T5" fmla="*/ 60 h 119"/>
                <a:gd name="T6" fmla="*/ 196 w 293"/>
                <a:gd name="T7" fmla="*/ 59 h 119"/>
                <a:gd name="T8" fmla="*/ 147 w 293"/>
                <a:gd name="T9" fmla="*/ 59 h 119"/>
                <a:gd name="T10" fmla="*/ 98 w 293"/>
                <a:gd name="T11" fmla="*/ 60 h 119"/>
                <a:gd name="T12" fmla="*/ 49 w 293"/>
                <a:gd name="T13" fmla="*/ 60 h 119"/>
                <a:gd name="T14" fmla="*/ 0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293" y="60"/>
                  </a:moveTo>
                  <a:lnTo>
                    <a:pt x="293" y="60"/>
                  </a:lnTo>
                  <a:cubicBezTo>
                    <a:pt x="293" y="60"/>
                    <a:pt x="271" y="119"/>
                    <a:pt x="245" y="60"/>
                  </a:cubicBezTo>
                  <a:cubicBezTo>
                    <a:pt x="218" y="0"/>
                    <a:pt x="196" y="59"/>
                    <a:pt x="196" y="59"/>
                  </a:cubicBezTo>
                  <a:cubicBezTo>
                    <a:pt x="196" y="59"/>
                    <a:pt x="173" y="119"/>
                    <a:pt x="147" y="59"/>
                  </a:cubicBezTo>
                  <a:cubicBezTo>
                    <a:pt x="120" y="0"/>
                    <a:pt x="98" y="60"/>
                    <a:pt x="98" y="60"/>
                  </a:cubicBezTo>
                  <a:cubicBezTo>
                    <a:pt x="98" y="60"/>
                    <a:pt x="76" y="119"/>
                    <a:pt x="49" y="60"/>
                  </a:cubicBezTo>
                  <a:cubicBezTo>
                    <a:pt x="22" y="0"/>
                    <a:pt x="0" y="59"/>
                    <a:pt x="0" y="59"/>
                  </a:cubicBezTo>
                </a:path>
              </a:pathLst>
            </a:custGeom>
            <a:noFill/>
            <a:ln w="63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39" name="Freeform 164">
              <a:extLst>
                <a:ext uri="{FF2B5EF4-FFF2-40B4-BE49-F238E27FC236}">
                  <a16:creationId xmlns:a16="http://schemas.microsoft.com/office/drawing/2014/main" id="{A5FA7C35-2632-5C2C-9A98-0695CD753979}"/>
                </a:ext>
              </a:extLst>
            </p:cNvPr>
            <p:cNvSpPr>
              <a:spLocks/>
            </p:cNvSpPr>
            <p:nvPr/>
          </p:nvSpPr>
          <p:spPr bwMode="auto">
            <a:xfrm>
              <a:off x="1658" y="2693"/>
              <a:ext cx="182" cy="74"/>
            </a:xfrm>
            <a:custGeom>
              <a:avLst/>
              <a:gdLst>
                <a:gd name="T0" fmla="*/ 0 w 293"/>
                <a:gd name="T1" fmla="*/ 60 h 119"/>
                <a:gd name="T2" fmla="*/ 0 w 293"/>
                <a:gd name="T3" fmla="*/ 60 h 119"/>
                <a:gd name="T4" fmla="*/ 49 w 293"/>
                <a:gd name="T5" fmla="*/ 60 h 119"/>
                <a:gd name="T6" fmla="*/ 98 w 293"/>
                <a:gd name="T7" fmla="*/ 59 h 119"/>
                <a:gd name="T8" fmla="*/ 147 w 293"/>
                <a:gd name="T9" fmla="*/ 59 h 119"/>
                <a:gd name="T10" fmla="*/ 196 w 293"/>
                <a:gd name="T11" fmla="*/ 60 h 119"/>
                <a:gd name="T12" fmla="*/ 245 w 293"/>
                <a:gd name="T13" fmla="*/ 60 h 119"/>
                <a:gd name="T14" fmla="*/ 293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0" y="60"/>
                  </a:moveTo>
                  <a:lnTo>
                    <a:pt x="0" y="60"/>
                  </a:lnTo>
                  <a:cubicBezTo>
                    <a:pt x="0" y="60"/>
                    <a:pt x="22" y="119"/>
                    <a:pt x="49" y="60"/>
                  </a:cubicBezTo>
                  <a:cubicBezTo>
                    <a:pt x="76" y="0"/>
                    <a:pt x="98" y="59"/>
                    <a:pt x="98" y="59"/>
                  </a:cubicBezTo>
                  <a:cubicBezTo>
                    <a:pt x="98" y="59"/>
                    <a:pt x="120" y="119"/>
                    <a:pt x="147" y="59"/>
                  </a:cubicBezTo>
                  <a:cubicBezTo>
                    <a:pt x="174" y="0"/>
                    <a:pt x="196" y="60"/>
                    <a:pt x="196" y="60"/>
                  </a:cubicBezTo>
                  <a:cubicBezTo>
                    <a:pt x="196" y="60"/>
                    <a:pt x="218" y="119"/>
                    <a:pt x="245" y="60"/>
                  </a:cubicBezTo>
                  <a:cubicBezTo>
                    <a:pt x="271" y="0"/>
                    <a:pt x="293" y="59"/>
                    <a:pt x="293" y="59"/>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40" name="Freeform 165">
              <a:extLst>
                <a:ext uri="{FF2B5EF4-FFF2-40B4-BE49-F238E27FC236}">
                  <a16:creationId xmlns:a16="http://schemas.microsoft.com/office/drawing/2014/main" id="{D4D8ACFD-67B7-2911-4CF8-17EBC40C9270}"/>
                </a:ext>
              </a:extLst>
            </p:cNvPr>
            <p:cNvSpPr>
              <a:spLocks/>
            </p:cNvSpPr>
            <p:nvPr/>
          </p:nvSpPr>
          <p:spPr bwMode="auto">
            <a:xfrm>
              <a:off x="1675" y="2590"/>
              <a:ext cx="16" cy="99"/>
            </a:xfrm>
            <a:custGeom>
              <a:avLst/>
              <a:gdLst>
                <a:gd name="T0" fmla="*/ 13 w 26"/>
                <a:gd name="T1" fmla="*/ 0 h 159"/>
                <a:gd name="T2" fmla="*/ 13 w 26"/>
                <a:gd name="T3" fmla="*/ 0 h 159"/>
                <a:gd name="T4" fmla="*/ 13 w 26"/>
                <a:gd name="T5" fmla="*/ 0 h 159"/>
                <a:gd name="T6" fmla="*/ 0 w 26"/>
                <a:gd name="T7" fmla="*/ 12 h 159"/>
                <a:gd name="T8" fmla="*/ 0 w 26"/>
                <a:gd name="T9" fmla="*/ 146 h 159"/>
                <a:gd name="T10" fmla="*/ 13 w 26"/>
                <a:gd name="T11" fmla="*/ 159 h 159"/>
                <a:gd name="T12" fmla="*/ 26 w 26"/>
                <a:gd name="T13" fmla="*/ 146 h 159"/>
                <a:gd name="T14" fmla="*/ 26 w 26"/>
                <a:gd name="T15" fmla="*/ 12 h 159"/>
                <a:gd name="T16" fmla="*/ 13 w 26"/>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9">
                  <a:moveTo>
                    <a:pt x="13" y="0"/>
                  </a:moveTo>
                  <a:lnTo>
                    <a:pt x="13" y="0"/>
                  </a:lnTo>
                  <a:lnTo>
                    <a:pt x="13" y="0"/>
                  </a:lnTo>
                  <a:cubicBezTo>
                    <a:pt x="6" y="0"/>
                    <a:pt x="0" y="5"/>
                    <a:pt x="0" y="12"/>
                  </a:cubicBezTo>
                  <a:lnTo>
                    <a:pt x="0" y="146"/>
                  </a:lnTo>
                  <a:cubicBezTo>
                    <a:pt x="0" y="153"/>
                    <a:pt x="6" y="159"/>
                    <a:pt x="13" y="159"/>
                  </a:cubicBezTo>
                  <a:cubicBezTo>
                    <a:pt x="21" y="159"/>
                    <a:pt x="26" y="153"/>
                    <a:pt x="26" y="146"/>
                  </a:cubicBezTo>
                  <a:lnTo>
                    <a:pt x="26" y="12"/>
                  </a:lnTo>
                  <a:cubicBezTo>
                    <a:pt x="26"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41" name="Freeform 166">
              <a:extLst>
                <a:ext uri="{FF2B5EF4-FFF2-40B4-BE49-F238E27FC236}">
                  <a16:creationId xmlns:a16="http://schemas.microsoft.com/office/drawing/2014/main" id="{647319C2-A60B-F073-9810-A3616280D6D9}"/>
                </a:ext>
              </a:extLst>
            </p:cNvPr>
            <p:cNvSpPr>
              <a:spLocks/>
            </p:cNvSpPr>
            <p:nvPr/>
          </p:nvSpPr>
          <p:spPr bwMode="auto">
            <a:xfrm>
              <a:off x="1807" y="2590"/>
              <a:ext cx="17" cy="99"/>
            </a:xfrm>
            <a:custGeom>
              <a:avLst/>
              <a:gdLst>
                <a:gd name="T0" fmla="*/ 13 w 27"/>
                <a:gd name="T1" fmla="*/ 0 h 159"/>
                <a:gd name="T2" fmla="*/ 13 w 27"/>
                <a:gd name="T3" fmla="*/ 0 h 159"/>
                <a:gd name="T4" fmla="*/ 13 w 27"/>
                <a:gd name="T5" fmla="*/ 0 h 159"/>
                <a:gd name="T6" fmla="*/ 0 w 27"/>
                <a:gd name="T7" fmla="*/ 12 h 159"/>
                <a:gd name="T8" fmla="*/ 0 w 27"/>
                <a:gd name="T9" fmla="*/ 146 h 159"/>
                <a:gd name="T10" fmla="*/ 13 w 27"/>
                <a:gd name="T11" fmla="*/ 159 h 159"/>
                <a:gd name="T12" fmla="*/ 27 w 27"/>
                <a:gd name="T13" fmla="*/ 146 h 159"/>
                <a:gd name="T14" fmla="*/ 27 w 27"/>
                <a:gd name="T15" fmla="*/ 12 h 159"/>
                <a:gd name="T16" fmla="*/ 13 w 2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9">
                  <a:moveTo>
                    <a:pt x="13" y="0"/>
                  </a:moveTo>
                  <a:lnTo>
                    <a:pt x="13" y="0"/>
                  </a:lnTo>
                  <a:lnTo>
                    <a:pt x="13" y="0"/>
                  </a:lnTo>
                  <a:cubicBezTo>
                    <a:pt x="6" y="0"/>
                    <a:pt x="0" y="5"/>
                    <a:pt x="0" y="12"/>
                  </a:cubicBezTo>
                  <a:lnTo>
                    <a:pt x="0" y="146"/>
                  </a:lnTo>
                  <a:cubicBezTo>
                    <a:pt x="0" y="153"/>
                    <a:pt x="6" y="159"/>
                    <a:pt x="13" y="159"/>
                  </a:cubicBezTo>
                  <a:cubicBezTo>
                    <a:pt x="21" y="159"/>
                    <a:pt x="27" y="153"/>
                    <a:pt x="27" y="146"/>
                  </a:cubicBezTo>
                  <a:lnTo>
                    <a:pt x="27" y="12"/>
                  </a:lnTo>
                  <a:cubicBezTo>
                    <a:pt x="27"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grpSp>
        <p:nvGrpSpPr>
          <p:cNvPr id="417" name="Group 161">
            <a:extLst>
              <a:ext uri="{FF2B5EF4-FFF2-40B4-BE49-F238E27FC236}">
                <a16:creationId xmlns:a16="http://schemas.microsoft.com/office/drawing/2014/main" id="{BD183C3B-F628-BD17-D3D6-F1F504EE9B89}"/>
              </a:ext>
            </a:extLst>
          </p:cNvPr>
          <p:cNvGrpSpPr>
            <a:grpSpLocks noChangeAspect="1"/>
          </p:cNvGrpSpPr>
          <p:nvPr/>
        </p:nvGrpSpPr>
        <p:grpSpPr bwMode="auto">
          <a:xfrm>
            <a:off x="6845791" y="4392730"/>
            <a:ext cx="362515" cy="372043"/>
            <a:chOff x="1642" y="2590"/>
            <a:chExt cx="215" cy="215"/>
          </a:xfrm>
        </p:grpSpPr>
        <p:sp>
          <p:nvSpPr>
            <p:cNvPr id="581" name="AutoShape 160">
              <a:extLst>
                <a:ext uri="{FF2B5EF4-FFF2-40B4-BE49-F238E27FC236}">
                  <a16:creationId xmlns:a16="http://schemas.microsoft.com/office/drawing/2014/main" id="{8A073978-A31A-769D-A5F6-065A02215F2E}"/>
                </a:ext>
              </a:extLst>
            </p:cNvPr>
            <p:cNvSpPr>
              <a:spLocks noChangeAspect="1" noChangeArrowheads="1" noTextEdit="1"/>
            </p:cNvSpPr>
            <p:nvPr/>
          </p:nvSpPr>
          <p:spPr bwMode="auto">
            <a:xfrm>
              <a:off x="1642" y="2591"/>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CiscoSansTT ExtraLight"/>
                <a:ea typeface="ＭＳ Ｐゴシック" charset="0"/>
              </a:endParaRPr>
            </a:p>
          </p:txBody>
        </p:sp>
        <p:sp>
          <p:nvSpPr>
            <p:cNvPr id="582" name="Freeform 162">
              <a:extLst>
                <a:ext uri="{FF2B5EF4-FFF2-40B4-BE49-F238E27FC236}">
                  <a16:creationId xmlns:a16="http://schemas.microsoft.com/office/drawing/2014/main" id="{3AA97172-5501-7FA6-A8EB-D285E04AD8CC}"/>
                </a:ext>
              </a:extLst>
            </p:cNvPr>
            <p:cNvSpPr>
              <a:spLocks/>
            </p:cNvSpPr>
            <p:nvPr/>
          </p:nvSpPr>
          <p:spPr bwMode="auto">
            <a:xfrm>
              <a:off x="1642" y="2656"/>
              <a:ext cx="215" cy="149"/>
            </a:xfrm>
            <a:custGeom>
              <a:avLst/>
              <a:gdLst>
                <a:gd name="T0" fmla="*/ 333 w 346"/>
                <a:gd name="T1" fmla="*/ 240 h 240"/>
                <a:gd name="T2" fmla="*/ 333 w 346"/>
                <a:gd name="T3" fmla="*/ 240 h 240"/>
                <a:gd name="T4" fmla="*/ 13 w 346"/>
                <a:gd name="T5" fmla="*/ 240 h 240"/>
                <a:gd name="T6" fmla="*/ 0 w 346"/>
                <a:gd name="T7" fmla="*/ 226 h 240"/>
                <a:gd name="T8" fmla="*/ 0 w 346"/>
                <a:gd name="T9" fmla="*/ 13 h 240"/>
                <a:gd name="T10" fmla="*/ 13 w 346"/>
                <a:gd name="T11" fmla="*/ 0 h 240"/>
                <a:gd name="T12" fmla="*/ 333 w 346"/>
                <a:gd name="T13" fmla="*/ 0 h 240"/>
                <a:gd name="T14" fmla="*/ 346 w 346"/>
                <a:gd name="T15" fmla="*/ 13 h 240"/>
                <a:gd name="T16" fmla="*/ 346 w 346"/>
                <a:gd name="T17" fmla="*/ 226 h 240"/>
                <a:gd name="T18" fmla="*/ 333 w 346"/>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40">
                  <a:moveTo>
                    <a:pt x="333" y="240"/>
                  </a:moveTo>
                  <a:lnTo>
                    <a:pt x="333" y="240"/>
                  </a:lnTo>
                  <a:lnTo>
                    <a:pt x="13" y="240"/>
                  </a:lnTo>
                  <a:cubicBezTo>
                    <a:pt x="5" y="240"/>
                    <a:pt x="0" y="234"/>
                    <a:pt x="0" y="226"/>
                  </a:cubicBezTo>
                  <a:lnTo>
                    <a:pt x="0" y="13"/>
                  </a:lnTo>
                  <a:cubicBezTo>
                    <a:pt x="0" y="5"/>
                    <a:pt x="5" y="0"/>
                    <a:pt x="13" y="0"/>
                  </a:cubicBezTo>
                  <a:lnTo>
                    <a:pt x="333" y="0"/>
                  </a:lnTo>
                  <a:cubicBezTo>
                    <a:pt x="340" y="0"/>
                    <a:pt x="346" y="5"/>
                    <a:pt x="346" y="13"/>
                  </a:cubicBezTo>
                  <a:lnTo>
                    <a:pt x="346" y="226"/>
                  </a:lnTo>
                  <a:cubicBezTo>
                    <a:pt x="346" y="234"/>
                    <a:pt x="340" y="240"/>
                    <a:pt x="333" y="24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83" name="Freeform 163">
              <a:extLst>
                <a:ext uri="{FF2B5EF4-FFF2-40B4-BE49-F238E27FC236}">
                  <a16:creationId xmlns:a16="http://schemas.microsoft.com/office/drawing/2014/main" id="{E9859955-4586-BAEE-23E2-0374FA10E7D9}"/>
                </a:ext>
              </a:extLst>
            </p:cNvPr>
            <p:cNvSpPr>
              <a:spLocks/>
            </p:cNvSpPr>
            <p:nvPr/>
          </p:nvSpPr>
          <p:spPr bwMode="auto">
            <a:xfrm>
              <a:off x="1658" y="2693"/>
              <a:ext cx="182" cy="74"/>
            </a:xfrm>
            <a:custGeom>
              <a:avLst/>
              <a:gdLst>
                <a:gd name="T0" fmla="*/ 293 w 293"/>
                <a:gd name="T1" fmla="*/ 60 h 119"/>
                <a:gd name="T2" fmla="*/ 293 w 293"/>
                <a:gd name="T3" fmla="*/ 60 h 119"/>
                <a:gd name="T4" fmla="*/ 245 w 293"/>
                <a:gd name="T5" fmla="*/ 60 h 119"/>
                <a:gd name="T6" fmla="*/ 196 w 293"/>
                <a:gd name="T7" fmla="*/ 59 h 119"/>
                <a:gd name="T8" fmla="*/ 147 w 293"/>
                <a:gd name="T9" fmla="*/ 59 h 119"/>
                <a:gd name="T10" fmla="*/ 98 w 293"/>
                <a:gd name="T11" fmla="*/ 60 h 119"/>
                <a:gd name="T12" fmla="*/ 49 w 293"/>
                <a:gd name="T13" fmla="*/ 60 h 119"/>
                <a:gd name="T14" fmla="*/ 0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293" y="60"/>
                  </a:moveTo>
                  <a:lnTo>
                    <a:pt x="293" y="60"/>
                  </a:lnTo>
                  <a:cubicBezTo>
                    <a:pt x="293" y="60"/>
                    <a:pt x="271" y="119"/>
                    <a:pt x="245" y="60"/>
                  </a:cubicBezTo>
                  <a:cubicBezTo>
                    <a:pt x="218" y="0"/>
                    <a:pt x="196" y="59"/>
                    <a:pt x="196" y="59"/>
                  </a:cubicBezTo>
                  <a:cubicBezTo>
                    <a:pt x="196" y="59"/>
                    <a:pt x="173" y="119"/>
                    <a:pt x="147" y="59"/>
                  </a:cubicBezTo>
                  <a:cubicBezTo>
                    <a:pt x="120" y="0"/>
                    <a:pt x="98" y="60"/>
                    <a:pt x="98" y="60"/>
                  </a:cubicBezTo>
                  <a:cubicBezTo>
                    <a:pt x="98" y="60"/>
                    <a:pt x="76" y="119"/>
                    <a:pt x="49" y="60"/>
                  </a:cubicBezTo>
                  <a:cubicBezTo>
                    <a:pt x="22" y="0"/>
                    <a:pt x="0" y="59"/>
                    <a:pt x="0" y="59"/>
                  </a:cubicBezTo>
                </a:path>
              </a:pathLst>
            </a:custGeom>
            <a:noFill/>
            <a:ln w="63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84" name="Freeform 164">
              <a:extLst>
                <a:ext uri="{FF2B5EF4-FFF2-40B4-BE49-F238E27FC236}">
                  <a16:creationId xmlns:a16="http://schemas.microsoft.com/office/drawing/2014/main" id="{94F1156C-E01D-9A79-01BC-D4633B00EE8C}"/>
                </a:ext>
              </a:extLst>
            </p:cNvPr>
            <p:cNvSpPr>
              <a:spLocks/>
            </p:cNvSpPr>
            <p:nvPr/>
          </p:nvSpPr>
          <p:spPr bwMode="auto">
            <a:xfrm>
              <a:off x="1658" y="2693"/>
              <a:ext cx="182" cy="74"/>
            </a:xfrm>
            <a:custGeom>
              <a:avLst/>
              <a:gdLst>
                <a:gd name="T0" fmla="*/ 0 w 293"/>
                <a:gd name="T1" fmla="*/ 60 h 119"/>
                <a:gd name="T2" fmla="*/ 0 w 293"/>
                <a:gd name="T3" fmla="*/ 60 h 119"/>
                <a:gd name="T4" fmla="*/ 49 w 293"/>
                <a:gd name="T5" fmla="*/ 60 h 119"/>
                <a:gd name="T6" fmla="*/ 98 w 293"/>
                <a:gd name="T7" fmla="*/ 59 h 119"/>
                <a:gd name="T8" fmla="*/ 147 w 293"/>
                <a:gd name="T9" fmla="*/ 59 h 119"/>
                <a:gd name="T10" fmla="*/ 196 w 293"/>
                <a:gd name="T11" fmla="*/ 60 h 119"/>
                <a:gd name="T12" fmla="*/ 245 w 293"/>
                <a:gd name="T13" fmla="*/ 60 h 119"/>
                <a:gd name="T14" fmla="*/ 293 w 293"/>
                <a:gd name="T15" fmla="*/ 5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19">
                  <a:moveTo>
                    <a:pt x="0" y="60"/>
                  </a:moveTo>
                  <a:lnTo>
                    <a:pt x="0" y="60"/>
                  </a:lnTo>
                  <a:cubicBezTo>
                    <a:pt x="0" y="60"/>
                    <a:pt x="22" y="119"/>
                    <a:pt x="49" y="60"/>
                  </a:cubicBezTo>
                  <a:cubicBezTo>
                    <a:pt x="76" y="0"/>
                    <a:pt x="98" y="59"/>
                    <a:pt x="98" y="59"/>
                  </a:cubicBezTo>
                  <a:cubicBezTo>
                    <a:pt x="98" y="59"/>
                    <a:pt x="120" y="119"/>
                    <a:pt x="147" y="59"/>
                  </a:cubicBezTo>
                  <a:cubicBezTo>
                    <a:pt x="174" y="0"/>
                    <a:pt x="196" y="60"/>
                    <a:pt x="196" y="60"/>
                  </a:cubicBezTo>
                  <a:cubicBezTo>
                    <a:pt x="196" y="60"/>
                    <a:pt x="218" y="119"/>
                    <a:pt x="245" y="60"/>
                  </a:cubicBezTo>
                  <a:cubicBezTo>
                    <a:pt x="271" y="0"/>
                    <a:pt x="293" y="59"/>
                    <a:pt x="293" y="59"/>
                  </a:cubicBezTo>
                </a:path>
              </a:pathLst>
            </a:custGeom>
            <a:noFill/>
            <a:ln w="11113"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85" name="Freeform 165">
              <a:extLst>
                <a:ext uri="{FF2B5EF4-FFF2-40B4-BE49-F238E27FC236}">
                  <a16:creationId xmlns:a16="http://schemas.microsoft.com/office/drawing/2014/main" id="{1AAF5BAC-74B7-6835-ABEB-62538DE248F9}"/>
                </a:ext>
              </a:extLst>
            </p:cNvPr>
            <p:cNvSpPr>
              <a:spLocks/>
            </p:cNvSpPr>
            <p:nvPr/>
          </p:nvSpPr>
          <p:spPr bwMode="auto">
            <a:xfrm>
              <a:off x="1675" y="2590"/>
              <a:ext cx="16" cy="99"/>
            </a:xfrm>
            <a:custGeom>
              <a:avLst/>
              <a:gdLst>
                <a:gd name="T0" fmla="*/ 13 w 26"/>
                <a:gd name="T1" fmla="*/ 0 h 159"/>
                <a:gd name="T2" fmla="*/ 13 w 26"/>
                <a:gd name="T3" fmla="*/ 0 h 159"/>
                <a:gd name="T4" fmla="*/ 13 w 26"/>
                <a:gd name="T5" fmla="*/ 0 h 159"/>
                <a:gd name="T6" fmla="*/ 0 w 26"/>
                <a:gd name="T7" fmla="*/ 12 h 159"/>
                <a:gd name="T8" fmla="*/ 0 w 26"/>
                <a:gd name="T9" fmla="*/ 146 h 159"/>
                <a:gd name="T10" fmla="*/ 13 w 26"/>
                <a:gd name="T11" fmla="*/ 159 h 159"/>
                <a:gd name="T12" fmla="*/ 26 w 26"/>
                <a:gd name="T13" fmla="*/ 146 h 159"/>
                <a:gd name="T14" fmla="*/ 26 w 26"/>
                <a:gd name="T15" fmla="*/ 12 h 159"/>
                <a:gd name="T16" fmla="*/ 13 w 26"/>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59">
                  <a:moveTo>
                    <a:pt x="13" y="0"/>
                  </a:moveTo>
                  <a:lnTo>
                    <a:pt x="13" y="0"/>
                  </a:lnTo>
                  <a:lnTo>
                    <a:pt x="13" y="0"/>
                  </a:lnTo>
                  <a:cubicBezTo>
                    <a:pt x="6" y="0"/>
                    <a:pt x="0" y="5"/>
                    <a:pt x="0" y="12"/>
                  </a:cubicBezTo>
                  <a:lnTo>
                    <a:pt x="0" y="146"/>
                  </a:lnTo>
                  <a:cubicBezTo>
                    <a:pt x="0" y="153"/>
                    <a:pt x="6" y="159"/>
                    <a:pt x="13" y="159"/>
                  </a:cubicBezTo>
                  <a:cubicBezTo>
                    <a:pt x="21" y="159"/>
                    <a:pt x="26" y="153"/>
                    <a:pt x="26" y="146"/>
                  </a:cubicBezTo>
                  <a:lnTo>
                    <a:pt x="26" y="12"/>
                  </a:lnTo>
                  <a:cubicBezTo>
                    <a:pt x="26"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sp>
          <p:nvSpPr>
            <p:cNvPr id="586" name="Freeform 166">
              <a:extLst>
                <a:ext uri="{FF2B5EF4-FFF2-40B4-BE49-F238E27FC236}">
                  <a16:creationId xmlns:a16="http://schemas.microsoft.com/office/drawing/2014/main" id="{21796F82-9E71-573D-0207-C58D119D371B}"/>
                </a:ext>
              </a:extLst>
            </p:cNvPr>
            <p:cNvSpPr>
              <a:spLocks/>
            </p:cNvSpPr>
            <p:nvPr/>
          </p:nvSpPr>
          <p:spPr bwMode="auto">
            <a:xfrm>
              <a:off x="1807" y="2590"/>
              <a:ext cx="17" cy="99"/>
            </a:xfrm>
            <a:custGeom>
              <a:avLst/>
              <a:gdLst>
                <a:gd name="T0" fmla="*/ 13 w 27"/>
                <a:gd name="T1" fmla="*/ 0 h 159"/>
                <a:gd name="T2" fmla="*/ 13 w 27"/>
                <a:gd name="T3" fmla="*/ 0 h 159"/>
                <a:gd name="T4" fmla="*/ 13 w 27"/>
                <a:gd name="T5" fmla="*/ 0 h 159"/>
                <a:gd name="T6" fmla="*/ 0 w 27"/>
                <a:gd name="T7" fmla="*/ 12 h 159"/>
                <a:gd name="T8" fmla="*/ 0 w 27"/>
                <a:gd name="T9" fmla="*/ 146 h 159"/>
                <a:gd name="T10" fmla="*/ 13 w 27"/>
                <a:gd name="T11" fmla="*/ 159 h 159"/>
                <a:gd name="T12" fmla="*/ 27 w 27"/>
                <a:gd name="T13" fmla="*/ 146 h 159"/>
                <a:gd name="T14" fmla="*/ 27 w 27"/>
                <a:gd name="T15" fmla="*/ 12 h 159"/>
                <a:gd name="T16" fmla="*/ 13 w 2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9">
                  <a:moveTo>
                    <a:pt x="13" y="0"/>
                  </a:moveTo>
                  <a:lnTo>
                    <a:pt x="13" y="0"/>
                  </a:lnTo>
                  <a:lnTo>
                    <a:pt x="13" y="0"/>
                  </a:lnTo>
                  <a:cubicBezTo>
                    <a:pt x="6" y="0"/>
                    <a:pt x="0" y="5"/>
                    <a:pt x="0" y="12"/>
                  </a:cubicBezTo>
                  <a:lnTo>
                    <a:pt x="0" y="146"/>
                  </a:lnTo>
                  <a:cubicBezTo>
                    <a:pt x="0" y="153"/>
                    <a:pt x="6" y="159"/>
                    <a:pt x="13" y="159"/>
                  </a:cubicBezTo>
                  <a:cubicBezTo>
                    <a:pt x="21" y="159"/>
                    <a:pt x="27" y="153"/>
                    <a:pt x="27" y="146"/>
                  </a:cubicBezTo>
                  <a:lnTo>
                    <a:pt x="27" y="12"/>
                  </a:lnTo>
                  <a:cubicBezTo>
                    <a:pt x="27" y="5"/>
                    <a:pt x="21" y="0"/>
                    <a:pt x="13" y="0"/>
                  </a:cubicBezTo>
                  <a:close/>
                </a:path>
              </a:pathLst>
            </a:custGeom>
            <a:solidFill>
              <a:srgbClr val="005073"/>
            </a:solidFill>
            <a:ln w="0">
              <a:noFill/>
              <a:prstDash val="solid"/>
              <a:round/>
              <a:headEnd/>
              <a:tailEnd/>
            </a:ln>
          </p:spPr>
          <p:txBody>
            <a:bodyPr vert="horz" wrap="square" lIns="121888" tIns="60944" rIns="121888" bIns="60944" numCol="1" anchor="t" anchorCtr="0" compatLnSpc="1">
              <a:prstTxWarp prst="textNoShape">
                <a:avLst/>
              </a:prstTxWarp>
            </a:bodyPr>
            <a:lstStyle/>
            <a:p>
              <a:pPr defTabSz="609387" fontAlgn="auto">
                <a:spcBef>
                  <a:spcPts val="0"/>
                </a:spcBef>
                <a:spcAft>
                  <a:spcPts val="0"/>
                </a:spcAft>
              </a:pPr>
              <a:endParaRPr lang="en-US" sz="1600">
                <a:solidFill>
                  <a:srgbClr val="282828"/>
                </a:solidFill>
                <a:latin typeface="Arial" panose="020B0604020202020204" pitchFamily="34" charset="0"/>
                <a:ea typeface="ＭＳ Ｐゴシック" charset="0"/>
                <a:cs typeface="Arial" panose="020B0604020202020204" pitchFamily="34" charset="0"/>
              </a:endParaRPr>
            </a:p>
          </p:txBody>
        </p:sp>
      </p:grpSp>
      <p:sp>
        <p:nvSpPr>
          <p:cNvPr id="962" name="Rectangle 961">
            <a:extLst>
              <a:ext uri="{FF2B5EF4-FFF2-40B4-BE49-F238E27FC236}">
                <a16:creationId xmlns:a16="http://schemas.microsoft.com/office/drawing/2014/main" id="{587C8F18-88A4-900D-FDEF-D088614DD6D7}"/>
              </a:ext>
            </a:extLst>
          </p:cNvPr>
          <p:cNvSpPr/>
          <p:nvPr/>
        </p:nvSpPr>
        <p:spPr>
          <a:xfrm>
            <a:off x="7098315" y="2413407"/>
            <a:ext cx="2489399" cy="461665"/>
          </a:xfrm>
          <a:prstGeom prst="rect">
            <a:avLst/>
          </a:prstGeom>
        </p:spPr>
        <p:txBody>
          <a:bodyPr wrap="none">
            <a:spAutoFit/>
          </a:bodyPr>
          <a:lstStyle/>
          <a:p>
            <a:pPr algn="ctr"/>
            <a:r>
              <a:rPr lang="en-US" sz="2400" b="1">
                <a:solidFill>
                  <a:schemeClr val="accent5">
                    <a:lumMod val="50000"/>
                  </a:schemeClr>
                </a:solidFill>
                <a:latin typeface="Arial" panose="020B0604020202020204" pitchFamily="34" charset="0"/>
                <a:ea typeface="ＭＳ Ｐゴシック" charset="0"/>
                <a:cs typeface="Arial" panose="020B0604020202020204" pitchFamily="34" charset="0"/>
              </a:rPr>
              <a:t>LVC Ecosystem</a:t>
            </a:r>
            <a:endParaRPr lang="en-US" sz="2400"/>
          </a:p>
        </p:txBody>
      </p:sp>
      <p:sp>
        <p:nvSpPr>
          <p:cNvPr id="379" name="TextBox 378">
            <a:extLst>
              <a:ext uri="{FF2B5EF4-FFF2-40B4-BE49-F238E27FC236}">
                <a16:creationId xmlns:a16="http://schemas.microsoft.com/office/drawing/2014/main" id="{BF1CC6ED-1B49-4C1A-79CC-987F4B310488}"/>
              </a:ext>
            </a:extLst>
          </p:cNvPr>
          <p:cNvSpPr txBox="1"/>
          <p:nvPr/>
        </p:nvSpPr>
        <p:spPr>
          <a:xfrm>
            <a:off x="7847367" y="3977977"/>
            <a:ext cx="1033585" cy="338554"/>
          </a:xfrm>
          <a:prstGeom prst="rect">
            <a:avLst/>
          </a:prstGeom>
          <a:noFill/>
        </p:spPr>
        <p:txBody>
          <a:bodyPr wrap="none" lIns="60944" rIns="60944" rtlCol="0" anchor="t">
            <a:spAutoFit/>
          </a:bodyPr>
          <a:lstStyle/>
          <a:p>
            <a:pPr algn="ctr" defTabSz="609372" fontAlgn="auto">
              <a:spcBef>
                <a:spcPts val="0"/>
              </a:spcBef>
              <a:spcAft>
                <a:spcPts val="0"/>
              </a:spcAft>
            </a:pPr>
            <a:r>
              <a:rPr lang="en-US" sz="1600" b="1">
                <a:solidFill>
                  <a:srgbClr val="282828"/>
                </a:solidFill>
                <a:latin typeface="Arial" panose="020B0604020202020204" pitchFamily="34" charset="0"/>
                <a:ea typeface="ＭＳ Ｐゴシック" charset="0"/>
                <a:cs typeface="Arial" panose="020B0604020202020204" pitchFamily="34" charset="0"/>
              </a:rPr>
              <a:t>5G CBRS</a:t>
            </a:r>
          </a:p>
        </p:txBody>
      </p:sp>
      <p:sp>
        <p:nvSpPr>
          <p:cNvPr id="3" name="TextBox 2">
            <a:extLst>
              <a:ext uri="{FF2B5EF4-FFF2-40B4-BE49-F238E27FC236}">
                <a16:creationId xmlns:a16="http://schemas.microsoft.com/office/drawing/2014/main" id="{46987640-D185-B990-0C08-F20D50885333}"/>
              </a:ext>
            </a:extLst>
          </p:cNvPr>
          <p:cNvSpPr txBox="1"/>
          <p:nvPr/>
        </p:nvSpPr>
        <p:spPr>
          <a:xfrm>
            <a:off x="7117993" y="873397"/>
            <a:ext cx="2024913" cy="1077218"/>
          </a:xfrm>
          <a:prstGeom prst="rect">
            <a:avLst/>
          </a:prstGeom>
          <a:noFill/>
        </p:spPr>
        <p:txBody>
          <a:bodyPr wrap="none" rtlCol="0">
            <a:spAutoFit/>
          </a:bodyPr>
          <a:lstStyle/>
          <a:p>
            <a:pPr algn="ctr"/>
            <a:r>
              <a:rPr lang="en-US"/>
              <a:t>Mobility</a:t>
            </a:r>
          </a:p>
          <a:p>
            <a:pPr algn="ctr"/>
            <a:r>
              <a:rPr lang="en-US"/>
              <a:t>OPTIONS!</a:t>
            </a:r>
          </a:p>
        </p:txBody>
      </p:sp>
      <p:sp>
        <p:nvSpPr>
          <p:cNvPr id="5" name="Slide Number Placeholder 4">
            <a:extLst>
              <a:ext uri="{FF2B5EF4-FFF2-40B4-BE49-F238E27FC236}">
                <a16:creationId xmlns:a16="http://schemas.microsoft.com/office/drawing/2014/main" id="{3EF50682-D2FB-A5D7-724C-836DD5A0732F}"/>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48</a:t>
            </a:fld>
            <a:endParaRPr lang="en-US"/>
          </a:p>
        </p:txBody>
      </p:sp>
    </p:spTree>
    <p:extLst>
      <p:ext uri="{BB962C8B-B14F-4D97-AF65-F5344CB8AC3E}">
        <p14:creationId xmlns:p14="http://schemas.microsoft.com/office/powerpoint/2010/main" val="2317895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287F-1036-E80B-2843-2559BEC79922}"/>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086C62E7-0A8D-3137-E445-95BC0E5C03B6}"/>
              </a:ext>
            </a:extLst>
          </p:cNvPr>
          <p:cNvSpPr>
            <a:spLocks noGrp="1"/>
          </p:cNvSpPr>
          <p:nvPr>
            <p:ph sz="quarter" idx="11"/>
          </p:nvPr>
        </p:nvSpPr>
        <p:spPr/>
        <p:txBody>
          <a:bodyPr/>
          <a:lstStyle/>
          <a:p>
            <a:r>
              <a:rPr lang="en-US">
                <a:latin typeface="Arial" panose="020B0604020202020204" pitchFamily="34" charset="0"/>
                <a:cs typeface="Arial" panose="020B0604020202020204" pitchFamily="34" charset="0"/>
              </a:rPr>
              <a:t>Private Wireless provides more </a:t>
            </a:r>
            <a:r>
              <a:rPr lang="en-US" b="1" i="1">
                <a:solidFill>
                  <a:srgbClr val="00B050"/>
                </a:solidFill>
                <a:latin typeface="Arial" panose="020B0604020202020204" pitchFamily="34" charset="0"/>
                <a:cs typeface="Arial" panose="020B0604020202020204" pitchFamily="34" charset="0"/>
              </a:rPr>
              <a:t>flexible, mobility options </a:t>
            </a:r>
            <a:r>
              <a:rPr lang="en-US">
                <a:latin typeface="Arial" panose="020B0604020202020204" pitchFamily="34" charset="0"/>
                <a:cs typeface="Arial" panose="020B0604020202020204" pitchFamily="34" charset="0"/>
              </a:rPr>
              <a:t>with enhanced </a:t>
            </a:r>
            <a:r>
              <a:rPr lang="en-US" b="1" i="1">
                <a:solidFill>
                  <a:srgbClr val="00B050"/>
                </a:solidFill>
                <a:latin typeface="Arial" panose="020B0604020202020204" pitchFamily="34" charset="0"/>
                <a:cs typeface="Arial" panose="020B0604020202020204" pitchFamily="34" charset="0"/>
              </a:rPr>
              <a:t>performance and security </a:t>
            </a:r>
            <a:r>
              <a:rPr lang="en-US">
                <a:latin typeface="Arial" panose="020B0604020202020204" pitchFamily="34" charset="0"/>
                <a:cs typeface="Arial" panose="020B0604020202020204" pitchFamily="34" charset="0"/>
              </a:rPr>
              <a:t>for LVC Environments</a:t>
            </a:r>
          </a:p>
          <a:p>
            <a:endParaRPr lang="en-US" sz="100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Private Wireless options – 5G + WiFi-6 + CURB + LoRa – </a:t>
            </a:r>
            <a:r>
              <a:rPr lang="en-US" b="1" i="1">
                <a:solidFill>
                  <a:srgbClr val="00B050"/>
                </a:solidFill>
                <a:latin typeface="Arial" panose="020B0604020202020204" pitchFamily="34" charset="0"/>
                <a:cs typeface="Arial" panose="020B0604020202020204" pitchFamily="34" charset="0"/>
              </a:rPr>
              <a:t>compliment</a:t>
            </a:r>
            <a:r>
              <a:rPr lang="en-US">
                <a:latin typeface="Arial" panose="020B0604020202020204" pitchFamily="34" charset="0"/>
                <a:cs typeface="Arial" panose="020B0604020202020204" pitchFamily="34" charset="0"/>
              </a:rPr>
              <a:t> each other and can </a:t>
            </a:r>
            <a:r>
              <a:rPr lang="en-US" b="1" i="1">
                <a:solidFill>
                  <a:srgbClr val="00B050"/>
                </a:solidFill>
                <a:latin typeface="Arial" panose="020B0604020202020204" pitchFamily="34" charset="0"/>
                <a:cs typeface="Arial" panose="020B0604020202020204" pitchFamily="34" charset="0"/>
              </a:rPr>
              <a:t>“work better together”</a:t>
            </a:r>
          </a:p>
          <a:p>
            <a:endParaRPr lang="en-US" sz="1000" b="1" i="1">
              <a:solidFill>
                <a:srgbClr val="00B050"/>
              </a:solidFill>
              <a:latin typeface="Arial" panose="020B0604020202020204" pitchFamily="34" charset="0"/>
              <a:cs typeface="Arial" panose="020B0604020202020204" pitchFamily="34" charset="0"/>
            </a:endParaRPr>
          </a:p>
          <a:p>
            <a:r>
              <a:rPr lang="en-US" b="1" i="1">
                <a:solidFill>
                  <a:srgbClr val="00B050"/>
                </a:solidFill>
                <a:latin typeface="Arial" panose="020B0604020202020204" pitchFamily="34" charset="0"/>
                <a:cs typeface="Arial" panose="020B0604020202020204" pitchFamily="34" charset="0"/>
              </a:rPr>
              <a:t>Considerations</a:t>
            </a:r>
            <a:r>
              <a:rPr lang="en-US">
                <a:latin typeface="Arial" panose="020B0604020202020204" pitchFamily="34" charset="0"/>
                <a:cs typeface="Arial" panose="020B0604020202020204" pitchFamily="34" charset="0"/>
              </a:rPr>
              <a:t> for Private Wireless deployment for LVC must include: spectrum, cost, range, throughput, latency, flexibility, and operational complexity</a:t>
            </a:r>
          </a:p>
          <a:p>
            <a:endParaRPr lang="en-US" sz="1000">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Taking a </a:t>
            </a:r>
            <a:r>
              <a:rPr lang="en-US" b="1" i="1">
                <a:solidFill>
                  <a:srgbClr val="00B050"/>
                </a:solidFill>
                <a:latin typeface="Arial" panose="020B0604020202020204" pitchFamily="34" charset="0"/>
                <a:cs typeface="Arial" panose="020B0604020202020204" pitchFamily="34" charset="0"/>
              </a:rPr>
              <a:t>Zero Trust approach </a:t>
            </a:r>
            <a:r>
              <a:rPr lang="en-US">
                <a:latin typeface="Arial" panose="020B0604020202020204" pitchFamily="34" charset="0"/>
                <a:cs typeface="Arial" panose="020B0604020202020204" pitchFamily="34" charset="0"/>
              </a:rPr>
              <a:t>enhances LVC Enterprise security across wired and private wireless connectivity</a:t>
            </a:r>
          </a:p>
          <a:p>
            <a:endParaRPr lang="en-US" b="1" i="1">
              <a:solidFill>
                <a:srgbClr val="00B05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4CC8EC9-700A-AB76-4AC3-82CE6E2DC7E2}"/>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49</a:t>
            </a:fld>
            <a:endParaRPr lang="en-US"/>
          </a:p>
        </p:txBody>
      </p:sp>
    </p:spTree>
    <p:extLst>
      <p:ext uri="{BB962C8B-B14F-4D97-AF65-F5344CB8AC3E}">
        <p14:creationId xmlns:p14="http://schemas.microsoft.com/office/powerpoint/2010/main" val="1996237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375D-3BBF-2272-70AD-6596CD4073D9}"/>
              </a:ext>
            </a:extLst>
          </p:cNvPr>
          <p:cNvSpPr>
            <a:spLocks noGrp="1"/>
          </p:cNvSpPr>
          <p:nvPr>
            <p:ph type="title"/>
          </p:nvPr>
        </p:nvSpPr>
        <p:spPr/>
        <p:txBody>
          <a:bodyPr/>
          <a:lstStyle/>
          <a:p>
            <a:r>
              <a:rPr lang="en-US" sz="2800"/>
              <a:t>Learning Objectives</a:t>
            </a:r>
          </a:p>
        </p:txBody>
      </p:sp>
      <p:sp>
        <p:nvSpPr>
          <p:cNvPr id="3" name="Content Placeholder 2">
            <a:extLst>
              <a:ext uri="{FF2B5EF4-FFF2-40B4-BE49-F238E27FC236}">
                <a16:creationId xmlns:a16="http://schemas.microsoft.com/office/drawing/2014/main" id="{57EDBBE1-15CB-8375-6EB0-3891D02DBD94}"/>
              </a:ext>
            </a:extLst>
          </p:cNvPr>
          <p:cNvSpPr>
            <a:spLocks noGrp="1"/>
          </p:cNvSpPr>
          <p:nvPr>
            <p:ph idx="1"/>
          </p:nvPr>
        </p:nvSpPr>
        <p:spPr/>
        <p:txBody>
          <a:bodyPr/>
          <a:lstStyle/>
          <a:p>
            <a:pPr marL="0" indent="0">
              <a:buNone/>
            </a:pPr>
            <a:r>
              <a:rPr lang="en-US" i="1">
                <a:latin typeface="Arial" panose="020B0604020202020204" pitchFamily="34" charset="0"/>
                <a:cs typeface="Arial" panose="020B0604020202020204" pitchFamily="34" charset="0"/>
              </a:rPr>
              <a:t>The Learner Will Be Able To:</a:t>
            </a:r>
          </a:p>
          <a:p>
            <a:pPr>
              <a:spcBef>
                <a:spcPts val="2472"/>
              </a:spcBef>
            </a:pPr>
            <a:r>
              <a:rPr lang="en-US">
                <a:latin typeface="Arial" panose="020B0604020202020204" pitchFamily="34" charset="0"/>
                <a:cs typeface="Arial" panose="020B0604020202020204" pitchFamily="34" charset="0"/>
              </a:rPr>
              <a:t>Understand unique wireless requirements of an LVC network environment.</a:t>
            </a:r>
          </a:p>
          <a:p>
            <a:pPr>
              <a:spcBef>
                <a:spcPts val="2472"/>
              </a:spcBef>
            </a:pPr>
            <a:r>
              <a:rPr lang="en-US">
                <a:latin typeface="Arial" panose="020B0604020202020204" pitchFamily="34" charset="0"/>
                <a:cs typeface="Arial" panose="020B0604020202020204" pitchFamily="34" charset="0"/>
              </a:rPr>
              <a:t>Differentiate between different wireless access technologies.</a:t>
            </a:r>
          </a:p>
          <a:p>
            <a:pPr>
              <a:spcBef>
                <a:spcPts val="2472"/>
              </a:spcBef>
            </a:pPr>
            <a:r>
              <a:rPr lang="en-US">
                <a:latin typeface="Arial" panose="020B0604020202020204" pitchFamily="34" charset="0"/>
                <a:cs typeface="Arial" panose="020B0604020202020204" pitchFamily="34" charset="0"/>
              </a:rPr>
              <a:t>Describe the ability of a Zero Trust (ZT) security approach to provide best practices for protecting networks.</a:t>
            </a:r>
          </a:p>
          <a:p>
            <a:pPr>
              <a:spcBef>
                <a:spcPts val="2472"/>
              </a:spcBef>
            </a:pPr>
            <a:r>
              <a:rPr lang="en-US">
                <a:latin typeface="Arial" panose="020B0604020202020204" pitchFamily="34" charset="0"/>
                <a:cs typeface="Arial" panose="020B0604020202020204" pitchFamily="34" charset="0"/>
              </a:rPr>
              <a:t>Describe the relevant benefits of private wireless technology applied to an LVC environment.</a:t>
            </a:r>
          </a:p>
          <a:p>
            <a:endParaRPr lang="en-US"/>
          </a:p>
        </p:txBody>
      </p:sp>
      <p:sp>
        <p:nvSpPr>
          <p:cNvPr id="5" name="Slide Number Placeholder 4">
            <a:extLst>
              <a:ext uri="{FF2B5EF4-FFF2-40B4-BE49-F238E27FC236}">
                <a16:creationId xmlns:a16="http://schemas.microsoft.com/office/drawing/2014/main" id="{1C9FA440-B08F-A5C5-7B80-A3E43CFA3634}"/>
              </a:ext>
            </a:extLst>
          </p:cNvPr>
          <p:cNvSpPr>
            <a:spLocks noGrp="1"/>
          </p:cNvSpPr>
          <p:nvPr>
            <p:ph type="sldNum" sz="quarter" idx="12"/>
          </p:nvPr>
        </p:nvSpPr>
        <p:spPr>
          <a:xfrm>
            <a:off x="10886876" y="6466146"/>
            <a:ext cx="821634" cy="340935"/>
          </a:xfrm>
        </p:spPr>
        <p:txBody>
          <a:bodyPr/>
          <a:lstStyle/>
          <a:p>
            <a:pPr>
              <a:defRPr/>
            </a:pPr>
            <a:fld id="{D68E8870-17DE-45C4-A8DD-7644B2422933}" type="slidenum">
              <a:rPr lang="en-US" smtClean="0"/>
              <a:pPr>
                <a:defRPr/>
              </a:pPr>
              <a:t>5</a:t>
            </a:fld>
            <a:endParaRPr lang="en-US"/>
          </a:p>
        </p:txBody>
      </p:sp>
    </p:spTree>
    <p:extLst>
      <p:ext uri="{BB962C8B-B14F-4D97-AF65-F5344CB8AC3E}">
        <p14:creationId xmlns:p14="http://schemas.microsoft.com/office/powerpoint/2010/main" val="712927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375D-3BBF-2272-70AD-6596CD4073D9}"/>
              </a:ext>
            </a:extLst>
          </p:cNvPr>
          <p:cNvSpPr>
            <a:spLocks noGrp="1"/>
          </p:cNvSpPr>
          <p:nvPr>
            <p:ph type="title"/>
          </p:nvPr>
        </p:nvSpPr>
        <p:spPr/>
        <p:txBody>
          <a:bodyPr/>
          <a:lstStyle/>
          <a:p>
            <a:r>
              <a:rPr lang="en-US" sz="2800"/>
              <a:t>Learning Objectives</a:t>
            </a:r>
          </a:p>
        </p:txBody>
      </p:sp>
      <p:sp>
        <p:nvSpPr>
          <p:cNvPr id="3" name="Content Placeholder 2">
            <a:extLst>
              <a:ext uri="{FF2B5EF4-FFF2-40B4-BE49-F238E27FC236}">
                <a16:creationId xmlns:a16="http://schemas.microsoft.com/office/drawing/2014/main" id="{57EDBBE1-15CB-8375-6EB0-3891D02DBD94}"/>
              </a:ext>
            </a:extLst>
          </p:cNvPr>
          <p:cNvSpPr>
            <a:spLocks noGrp="1"/>
          </p:cNvSpPr>
          <p:nvPr>
            <p:ph sz="quarter" idx="11"/>
          </p:nvPr>
        </p:nvSpPr>
        <p:spPr/>
        <p:txBody>
          <a:bodyPr/>
          <a:lstStyle/>
          <a:p>
            <a:pPr marL="0" indent="0">
              <a:buNone/>
            </a:pPr>
            <a:r>
              <a:rPr lang="en-US" i="1">
                <a:latin typeface="Arial" panose="020B0604020202020204" pitchFamily="34" charset="0"/>
                <a:cs typeface="Arial" panose="020B0604020202020204" pitchFamily="34" charset="0"/>
              </a:rPr>
              <a:t>The Learner Will Be Able To:</a:t>
            </a:r>
          </a:p>
          <a:p>
            <a:pPr>
              <a:spcBef>
                <a:spcPts val="2472"/>
              </a:spcBef>
            </a:pPr>
            <a:r>
              <a:rPr lang="en-US">
                <a:latin typeface="Arial" panose="020B0604020202020204" pitchFamily="34" charset="0"/>
                <a:cs typeface="Arial" panose="020B0604020202020204" pitchFamily="34" charset="0"/>
              </a:rPr>
              <a:t>Understand unique wireless requirements of an LVC network environment.</a:t>
            </a:r>
          </a:p>
          <a:p>
            <a:pPr>
              <a:spcBef>
                <a:spcPts val="2472"/>
              </a:spcBef>
            </a:pPr>
            <a:r>
              <a:rPr lang="en-US">
                <a:latin typeface="Arial" panose="020B0604020202020204" pitchFamily="34" charset="0"/>
                <a:cs typeface="Arial" panose="020B0604020202020204" pitchFamily="34" charset="0"/>
              </a:rPr>
              <a:t>Differentiate between different wireless access technologies.</a:t>
            </a:r>
          </a:p>
          <a:p>
            <a:pPr>
              <a:spcBef>
                <a:spcPts val="2472"/>
              </a:spcBef>
            </a:pPr>
            <a:r>
              <a:rPr lang="en-US">
                <a:latin typeface="Arial" panose="020B0604020202020204" pitchFamily="34" charset="0"/>
                <a:cs typeface="Arial" panose="020B0604020202020204" pitchFamily="34" charset="0"/>
              </a:rPr>
              <a:t>Describe the ability of a Zero Trust (ZT) security approach to provide best practices for protecting networks.</a:t>
            </a:r>
          </a:p>
          <a:p>
            <a:pPr>
              <a:spcBef>
                <a:spcPts val="2472"/>
              </a:spcBef>
            </a:pPr>
            <a:r>
              <a:rPr lang="en-US">
                <a:latin typeface="Arial" panose="020B0604020202020204" pitchFamily="34" charset="0"/>
                <a:cs typeface="Arial" panose="020B0604020202020204" pitchFamily="34" charset="0"/>
              </a:rPr>
              <a:t>Describe the relevant benefits of private wireless technology applied to an LVC environment.</a:t>
            </a:r>
          </a:p>
          <a:p>
            <a:endParaRPr lang="en-US"/>
          </a:p>
        </p:txBody>
      </p:sp>
      <p:sp>
        <p:nvSpPr>
          <p:cNvPr id="5" name="Slide Number Placeholder 4">
            <a:extLst>
              <a:ext uri="{FF2B5EF4-FFF2-40B4-BE49-F238E27FC236}">
                <a16:creationId xmlns:a16="http://schemas.microsoft.com/office/drawing/2014/main" id="{AB98D7A3-08C5-D57D-818B-10334060E478}"/>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50</a:t>
            </a:fld>
            <a:endParaRPr lang="en-US"/>
          </a:p>
        </p:txBody>
      </p:sp>
    </p:spTree>
    <p:extLst>
      <p:ext uri="{BB962C8B-B14F-4D97-AF65-F5344CB8AC3E}">
        <p14:creationId xmlns:p14="http://schemas.microsoft.com/office/powerpoint/2010/main" val="2221939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6316F-061C-A340-B406-E03812B2FF43}"/>
              </a:ext>
            </a:extLst>
          </p:cNvPr>
          <p:cNvSpPr>
            <a:spLocks noGrp="1"/>
          </p:cNvSpPr>
          <p:nvPr>
            <p:ph type="title"/>
          </p:nvPr>
        </p:nvSpPr>
        <p:spPr/>
        <p:txBody>
          <a:bodyPr/>
          <a:lstStyle/>
          <a:p>
            <a:r>
              <a:rPr lang="en-US"/>
              <a:t>Bibliography</a:t>
            </a:r>
          </a:p>
        </p:txBody>
      </p:sp>
      <p:sp>
        <p:nvSpPr>
          <p:cNvPr id="4" name="Content Placeholder 3">
            <a:extLst>
              <a:ext uri="{FF2B5EF4-FFF2-40B4-BE49-F238E27FC236}">
                <a16:creationId xmlns:a16="http://schemas.microsoft.com/office/drawing/2014/main" id="{4519B7D9-EDD7-A74D-9737-3B643C4F66D0}"/>
              </a:ext>
            </a:extLst>
          </p:cNvPr>
          <p:cNvSpPr>
            <a:spLocks noGrp="1"/>
          </p:cNvSpPr>
          <p:nvPr>
            <p:ph sz="quarter" idx="11"/>
          </p:nvPr>
        </p:nvSpPr>
        <p:spPr>
          <a:xfrm>
            <a:off x="480132" y="795130"/>
            <a:ext cx="11250613" cy="5668732"/>
          </a:xfrm>
        </p:spPr>
        <p:txBody>
          <a:bodyPr>
            <a:normAutofit/>
          </a:bodyPr>
          <a:lstStyle/>
          <a:p>
            <a:r>
              <a:rPr lang="en-US" sz="1800"/>
              <a:t>3rd Generation Partnership Project (3GPP), Release 17, </a:t>
            </a:r>
            <a:r>
              <a:rPr lang="en-US" sz="1800">
                <a:hlinkClick r:id="rId2"/>
              </a:rPr>
              <a:t>https://www.3gpp.org/release-17</a:t>
            </a:r>
            <a:endParaRPr lang="en-US" sz="1800"/>
          </a:p>
          <a:p>
            <a:r>
              <a:rPr lang="en-US" sz="1800"/>
              <a:t>3rd Generation Partnership Project (3GPP), Release 16, </a:t>
            </a:r>
            <a:r>
              <a:rPr lang="en-US" sz="1800">
                <a:hlinkClick r:id="rId3"/>
              </a:rPr>
              <a:t>https://www.3gpp.org/release-16</a:t>
            </a:r>
            <a:endParaRPr lang="en-US" sz="1800"/>
          </a:p>
          <a:p>
            <a:r>
              <a:rPr lang="en-US" sz="1800"/>
              <a:t>3rd Generation Partnership Project (3GPP), Release 15, </a:t>
            </a:r>
            <a:r>
              <a:rPr lang="en-US" sz="1800">
                <a:hlinkClick r:id="rId4"/>
              </a:rPr>
              <a:t>https://www.3gpp.org/release-15</a:t>
            </a:r>
            <a:r>
              <a:rPr lang="en-US" sz="1800"/>
              <a:t> </a:t>
            </a:r>
          </a:p>
          <a:p>
            <a:r>
              <a:rPr lang="en-US" sz="1800"/>
              <a:t>CBRS Alliance:  </a:t>
            </a:r>
            <a:r>
              <a:rPr lang="en-US" sz="1800">
                <a:hlinkClick r:id="rId5"/>
              </a:rPr>
              <a:t>https://www.cbrsalliance.org/resource/</a:t>
            </a:r>
            <a:endParaRPr lang="en-US" sz="1800"/>
          </a:p>
          <a:p>
            <a:r>
              <a:rPr lang="en-US" sz="1800"/>
              <a:t>Cisco Zero Trust - </a:t>
            </a:r>
            <a:r>
              <a:rPr lang="en-US" sz="1800">
                <a:hlinkClick r:id="rId6"/>
              </a:rPr>
              <a:t>www.cisco.com/c/en/us/products/security/zero-trust.html</a:t>
            </a:r>
            <a:endParaRPr lang="en-US" sz="1800"/>
          </a:p>
          <a:p>
            <a:r>
              <a:rPr lang="en-US" sz="1800"/>
              <a:t>DoD 5G Strategy, </a:t>
            </a:r>
            <a:r>
              <a:rPr lang="en-US" sz="1800">
                <a:hlinkClick r:id="rId7"/>
              </a:rPr>
              <a:t>https://www.cto.mil/wp-content/uploads/2020/05/DoD_5G_Strategy_May_2020.pdf</a:t>
            </a:r>
            <a:endParaRPr lang="en-US" sz="1800"/>
          </a:p>
          <a:p>
            <a:r>
              <a:rPr lang="en-US" sz="1800"/>
              <a:t>Forrester Zero Trust - </a:t>
            </a:r>
            <a:r>
              <a:rPr lang="en-US" sz="1800">
                <a:hlinkClick r:id="rId8"/>
              </a:rPr>
              <a:t>https://go.forrester.com/blogs/tag/zero-trust/</a:t>
            </a:r>
            <a:r>
              <a:rPr lang="en-US" sz="1800"/>
              <a:t>	</a:t>
            </a:r>
          </a:p>
          <a:p>
            <a:r>
              <a:rPr lang="en-US" sz="1800"/>
              <a:t>FCC Part 96:  </a:t>
            </a:r>
            <a:r>
              <a:rPr lang="en-US" sz="1800">
                <a:hlinkClick r:id="rId9"/>
              </a:rPr>
              <a:t>https://www.fcc.gov/wireless/bureau-divisions/mobility-division/35-ghz-band/35-ghz-band-overview</a:t>
            </a:r>
            <a:endParaRPr lang="en-US" sz="1800"/>
          </a:p>
          <a:p>
            <a:r>
              <a:rPr lang="en-US" sz="1800"/>
              <a:t>“Future Construct/Architecture for Modeling and Simulation Support to Joint and Collective Training Across the Continuum of Military Operations,” </a:t>
            </a:r>
            <a:r>
              <a:rPr lang="en-US" sz="1800" err="1"/>
              <a:t>Culton</a:t>
            </a:r>
            <a:r>
              <a:rPr lang="en-US" sz="1800"/>
              <a:t>, Parkes and Walrond, STO-MP-MSG-143</a:t>
            </a:r>
          </a:p>
          <a:p>
            <a:r>
              <a:rPr lang="en-US" sz="1800"/>
              <a:t>Gartner Zero Trust - </a:t>
            </a:r>
            <a:r>
              <a:rPr lang="en-US" sz="1800">
                <a:hlinkClick r:id="rId10"/>
              </a:rPr>
              <a:t>www.gartner.com/smarterwithgartner/new-to-zero-trust-security-start-here/</a:t>
            </a:r>
            <a:r>
              <a:rPr lang="en-US" sz="1800"/>
              <a:t>	</a:t>
            </a:r>
          </a:p>
          <a:p>
            <a:r>
              <a:rPr lang="en-US" sz="1800"/>
              <a:t>NIST, “Zero Trust Architecture,” NIST SP 800-207, Rose, Borchert, Mitchell, Connelly, August 2020</a:t>
            </a:r>
          </a:p>
          <a:p>
            <a:r>
              <a:rPr lang="en-US" sz="1800"/>
              <a:t>National Strategy to Secure 5G, </a:t>
            </a:r>
            <a:r>
              <a:rPr lang="en-US" sz="1800">
                <a:hlinkClick r:id="rId11"/>
              </a:rPr>
              <a:t>https://www.whitehouse.gov/wp-content/uploads/2020/03/National-Strategy-5GFinal.pdf</a:t>
            </a:r>
            <a:endParaRPr lang="en-US" sz="1800"/>
          </a:p>
          <a:p>
            <a:r>
              <a:rPr lang="en-US" sz="1800"/>
              <a:t>“Opportunities for the Employment of Simulation in the U.S. Air Force Training Environments,” A Workshop Report (2015).  The National Academies Press</a:t>
            </a:r>
          </a:p>
          <a:p>
            <a:r>
              <a:rPr lang="en-US" sz="1800" err="1"/>
              <a:t>WinnForumCBRS</a:t>
            </a:r>
            <a:r>
              <a:rPr lang="en-US" sz="1800"/>
              <a:t> Components Standardization:  </a:t>
            </a:r>
            <a:r>
              <a:rPr lang="en-US" sz="1800">
                <a:hlinkClick r:id="rId12"/>
              </a:rPr>
              <a:t>https://cbrs.wirelessinnovation.org</a:t>
            </a:r>
            <a:endParaRPr lang="en-US" sz="1800"/>
          </a:p>
        </p:txBody>
      </p:sp>
      <p:sp>
        <p:nvSpPr>
          <p:cNvPr id="5" name="Slide Number Placeholder 4">
            <a:extLst>
              <a:ext uri="{FF2B5EF4-FFF2-40B4-BE49-F238E27FC236}">
                <a16:creationId xmlns:a16="http://schemas.microsoft.com/office/drawing/2014/main" id="{55E84FB0-73CF-2B84-1110-FC032166E236}"/>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51</a:t>
            </a:fld>
            <a:endParaRPr lang="en-US"/>
          </a:p>
        </p:txBody>
      </p:sp>
    </p:spTree>
    <p:extLst>
      <p:ext uri="{BB962C8B-B14F-4D97-AF65-F5344CB8AC3E}">
        <p14:creationId xmlns:p14="http://schemas.microsoft.com/office/powerpoint/2010/main" val="3497119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3"/>
          <p:cNvSpPr>
            <a:spLocks noGrp="1"/>
          </p:cNvSpPr>
          <p:nvPr>
            <p:ph type="ctrTitle" idx="4294967295"/>
          </p:nvPr>
        </p:nvSpPr>
        <p:spPr>
          <a:xfrm>
            <a:off x="0" y="1220788"/>
            <a:ext cx="10131425" cy="3425825"/>
          </a:xfrm>
        </p:spPr>
        <p:txBody>
          <a:bodyPr/>
          <a:lstStyle/>
          <a:p>
            <a:pPr eaLnBrk="1" hangingPunct="1">
              <a:buFontTx/>
              <a:buNone/>
            </a:pPr>
            <a:r>
              <a:rPr lang="en-US" altLang="x-none" sz="19900">
                <a:solidFill>
                  <a:schemeClr val="tx1"/>
                </a:solidFill>
                <a:latin typeface="Arial" panose="020B0604020202020204" pitchFamily="34" charset="0"/>
                <a:ea typeface="ＭＳ Ｐゴシック" charset="-128"/>
                <a:cs typeface="Arial" panose="020B0604020202020204" pitchFamily="34" charset="0"/>
              </a:rPr>
              <a:t>Q&amp;A</a:t>
            </a:r>
            <a:endParaRPr lang="en-US" altLang="x-none" sz="19900" b="1">
              <a:solidFill>
                <a:schemeClr val="tx1"/>
              </a:solidFill>
              <a:latin typeface="Arial" panose="020B0604020202020204" pitchFamily="34" charset="0"/>
              <a:ea typeface="ＭＳ Ｐゴシック" charset="-128"/>
              <a:cs typeface="Arial" panose="020B0604020202020204" pitchFamily="34" charset="0"/>
            </a:endParaRPr>
          </a:p>
        </p:txBody>
      </p:sp>
      <p:sp>
        <p:nvSpPr>
          <p:cNvPr id="3" name="Text Placeholder 9">
            <a:extLst>
              <a:ext uri="{FF2B5EF4-FFF2-40B4-BE49-F238E27FC236}">
                <a16:creationId xmlns:a16="http://schemas.microsoft.com/office/drawing/2014/main" id="{E9E8A1CD-19C2-034D-885C-489D2A2ACAF3}"/>
              </a:ext>
            </a:extLst>
          </p:cNvPr>
          <p:cNvSpPr txBox="1">
            <a:spLocks/>
          </p:cNvSpPr>
          <p:nvPr/>
        </p:nvSpPr>
        <p:spPr>
          <a:xfrm>
            <a:off x="2651929" y="4577389"/>
            <a:ext cx="9168384" cy="1934127"/>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a:latin typeface="Arial" panose="020B0604020202020204" pitchFamily="34" charset="0"/>
                <a:cs typeface="Arial" panose="020B0604020202020204" pitchFamily="34" charset="0"/>
              </a:rPr>
              <a:t>Jason Hester				</a:t>
            </a:r>
            <a:r>
              <a:rPr lang="en-US" sz="2400" kern="0">
                <a:latin typeface="Arial" panose="020B0604020202020204" pitchFamily="34" charset="0"/>
                <a:cs typeface="Arial" panose="020B0604020202020204" pitchFamily="34" charset="0"/>
                <a:hlinkClick r:id="rId3"/>
              </a:rPr>
              <a:t>jasheste@cisco.com</a:t>
            </a:r>
            <a:endParaRPr lang="en-US" sz="2400">
              <a:latin typeface="Arial" panose="020B0604020202020204" pitchFamily="34" charset="0"/>
              <a:cs typeface="Arial" panose="020B0604020202020204" pitchFamily="34" charset="0"/>
            </a:endParaRPr>
          </a:p>
          <a:p>
            <a:r>
              <a:rPr lang="en-US" sz="2400">
                <a:latin typeface="Arial" panose="020B0604020202020204" pitchFamily="34" charset="0"/>
                <a:cs typeface="Arial" panose="020B0604020202020204" pitchFamily="34" charset="0"/>
              </a:rPr>
              <a:t>Andrew Stewart				</a:t>
            </a:r>
            <a:r>
              <a:rPr lang="en-US" sz="2400">
                <a:latin typeface="Arial" panose="020B0604020202020204" pitchFamily="34" charset="0"/>
                <a:cs typeface="Arial" panose="020B0604020202020204" pitchFamily="34" charset="0"/>
                <a:hlinkClick r:id="rId4"/>
              </a:rPr>
              <a:t>andrewst@cisco.com</a:t>
            </a:r>
            <a:endParaRPr lang="en-US" sz="2400">
              <a:latin typeface="Arial" panose="020B0604020202020204" pitchFamily="34" charset="0"/>
              <a:cs typeface="Arial" panose="020B0604020202020204" pitchFamily="34" charset="0"/>
            </a:endParaRPr>
          </a:p>
          <a:p>
            <a:endParaRPr lang="en-US" sz="2400" kern="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7506ABE-070C-7220-A129-3DD18A29917C}"/>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52</a:t>
            </a:fld>
            <a:endParaRPr lang="en-US"/>
          </a:p>
        </p:txBody>
      </p:sp>
    </p:spTree>
    <p:extLst>
      <p:ext uri="{BB962C8B-B14F-4D97-AF65-F5344CB8AC3E}">
        <p14:creationId xmlns:p14="http://schemas.microsoft.com/office/powerpoint/2010/main" val="3117129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93D54-F44B-41B7-0281-973626B0FA9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1D36665-AEA3-6AB9-73D3-D2547C6A4797}"/>
              </a:ext>
            </a:extLst>
          </p:cNvPr>
          <p:cNvSpPr>
            <a:spLocks noGrp="1"/>
          </p:cNvSpPr>
          <p:nvPr>
            <p:ph sz="quarter" idx="11"/>
          </p:nvPr>
        </p:nvSpPr>
        <p:spPr/>
        <p:txBody>
          <a:bodyPr/>
          <a:lstStyle/>
          <a:p>
            <a:pPr marL="456565" indent="-456565"/>
            <a:r>
              <a:rPr lang="en-US">
                <a:latin typeface="Arial" panose="020B0604020202020204" pitchFamily="34" charset="0"/>
                <a:cs typeface="Arial" panose="020B0604020202020204" pitchFamily="34" charset="0"/>
              </a:rPr>
              <a:t>What is Private 5G?</a:t>
            </a:r>
          </a:p>
          <a:p>
            <a:pPr marL="456565" indent="-456565"/>
            <a:endParaRPr lang="en-US" sz="1000">
              <a:latin typeface="Arial" panose="020B0604020202020204" pitchFamily="34" charset="0"/>
              <a:cs typeface="Arial" panose="020B0604020202020204" pitchFamily="34" charset="0"/>
            </a:endParaRPr>
          </a:p>
          <a:p>
            <a:pPr marL="456565" indent="-456565"/>
            <a:r>
              <a:rPr lang="en-US">
                <a:latin typeface="Arial" panose="020B0604020202020204" pitchFamily="34" charset="0"/>
                <a:cs typeface="Arial" panose="020B0604020202020204" pitchFamily="34" charset="0"/>
              </a:rPr>
              <a:t>Private Wireless Use Cases in DoD and Private Industry</a:t>
            </a:r>
          </a:p>
          <a:p>
            <a:pPr marL="456565" indent="-456565"/>
            <a:endParaRPr lang="en-US" sz="1000">
              <a:latin typeface="Arial" panose="020B0604020202020204" pitchFamily="34" charset="0"/>
              <a:cs typeface="Arial" panose="020B0604020202020204" pitchFamily="34" charset="0"/>
            </a:endParaRPr>
          </a:p>
          <a:p>
            <a:pPr marL="456565" indent="-456565"/>
            <a:r>
              <a:rPr lang="en-US">
                <a:latin typeface="Arial" panose="020B0604020202020204" pitchFamily="34" charset="0"/>
                <a:cs typeface="Arial" panose="020B0604020202020204" pitchFamily="34" charset="0"/>
              </a:rPr>
              <a:t>Private Wireless Technologies Features Comparisons</a:t>
            </a:r>
          </a:p>
          <a:p>
            <a:pPr marL="456565" indent="-456565"/>
            <a:endParaRPr lang="en-US" sz="1000">
              <a:latin typeface="Arial" panose="020B0604020202020204" pitchFamily="34" charset="0"/>
              <a:cs typeface="Arial" panose="020B0604020202020204" pitchFamily="34" charset="0"/>
            </a:endParaRPr>
          </a:p>
          <a:p>
            <a:pPr marL="456565" indent="-456565"/>
            <a:r>
              <a:rPr lang="en-US">
                <a:latin typeface="Arial" panose="020B0604020202020204" pitchFamily="34" charset="0"/>
                <a:cs typeface="Arial" panose="020B0604020202020204" pitchFamily="34" charset="0"/>
              </a:rPr>
              <a:t>Security for Private Wireless</a:t>
            </a:r>
          </a:p>
          <a:p>
            <a:pPr marL="456565" indent="-456565"/>
            <a:endParaRPr lang="en-US" sz="1000">
              <a:latin typeface="Arial" panose="020B0604020202020204" pitchFamily="34" charset="0"/>
              <a:cs typeface="Arial" panose="020B0604020202020204" pitchFamily="34" charset="0"/>
            </a:endParaRPr>
          </a:p>
          <a:p>
            <a:pPr marL="456565" indent="-456565"/>
            <a:r>
              <a:rPr lang="en-US">
                <a:latin typeface="Arial" panose="020B0604020202020204" pitchFamily="34" charset="0"/>
                <a:cs typeface="Arial" panose="020B0604020202020204" pitchFamily="34" charset="0"/>
              </a:rPr>
              <a:t>Private Wireless Applied to LVC</a:t>
            </a:r>
          </a:p>
          <a:p>
            <a:pPr marL="456565" indent="-456565"/>
            <a:endParaRPr lang="en-US"/>
          </a:p>
        </p:txBody>
      </p:sp>
      <p:sp>
        <p:nvSpPr>
          <p:cNvPr id="4" name="TextBox 3">
            <a:extLst>
              <a:ext uri="{FF2B5EF4-FFF2-40B4-BE49-F238E27FC236}">
                <a16:creationId xmlns:a16="http://schemas.microsoft.com/office/drawing/2014/main" id="{B9870749-FB2D-FD3E-C4E6-FDF65185A5DE}"/>
              </a:ext>
            </a:extLst>
          </p:cNvPr>
          <p:cNvSpPr txBox="1"/>
          <p:nvPr/>
        </p:nvSpPr>
        <p:spPr>
          <a:xfrm>
            <a:off x="1704616" y="5057422"/>
            <a:ext cx="8801643" cy="584775"/>
          </a:xfrm>
          <a:prstGeom prst="rect">
            <a:avLst/>
          </a:prstGeom>
          <a:solidFill>
            <a:srgbClr val="76D6FF"/>
          </a:solidFill>
        </p:spPr>
        <p:txBody>
          <a:bodyPr wrap="square" rtlCol="0">
            <a:spAutoFit/>
          </a:bodyPr>
          <a:lstStyle/>
          <a:p>
            <a:pPr algn="ctr"/>
            <a:r>
              <a:rPr lang="en-US"/>
              <a:t>Warning: Technical Content Ahead!</a:t>
            </a:r>
          </a:p>
        </p:txBody>
      </p:sp>
      <p:sp>
        <p:nvSpPr>
          <p:cNvPr id="6" name="Slide Number Placeholder 5">
            <a:extLst>
              <a:ext uri="{FF2B5EF4-FFF2-40B4-BE49-F238E27FC236}">
                <a16:creationId xmlns:a16="http://schemas.microsoft.com/office/drawing/2014/main" id="{3285F2CB-E825-EA19-FA25-DA9B2D5818B2}"/>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6</a:t>
            </a:fld>
            <a:endParaRPr lang="en-US"/>
          </a:p>
        </p:txBody>
      </p:sp>
    </p:spTree>
    <p:extLst>
      <p:ext uri="{BB962C8B-B14F-4D97-AF65-F5344CB8AC3E}">
        <p14:creationId xmlns:p14="http://schemas.microsoft.com/office/powerpoint/2010/main" val="325280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184AE-B234-219D-FD29-3F322F05CA8F}"/>
              </a:ext>
            </a:extLst>
          </p:cNvPr>
          <p:cNvSpPr>
            <a:spLocks noGrp="1"/>
          </p:cNvSpPr>
          <p:nvPr>
            <p:ph type="title"/>
          </p:nvPr>
        </p:nvSpPr>
        <p:spPr>
          <a:xfrm>
            <a:off x="628198" y="618371"/>
            <a:ext cx="11127317" cy="975783"/>
          </a:xfrm>
        </p:spPr>
        <p:txBody>
          <a:bodyPr/>
          <a:lstStyle/>
          <a:p>
            <a:r>
              <a:rPr lang="en-US" sz="4000"/>
              <a:t>What is Private 5G?</a:t>
            </a:r>
            <a:endParaRPr lang="en-US"/>
          </a:p>
        </p:txBody>
      </p:sp>
      <p:sp>
        <p:nvSpPr>
          <p:cNvPr id="2" name="Rectangle 1">
            <a:extLst>
              <a:ext uri="{FF2B5EF4-FFF2-40B4-BE49-F238E27FC236}">
                <a16:creationId xmlns:a16="http://schemas.microsoft.com/office/drawing/2014/main" id="{5CE04983-1ECC-EBF3-F03B-943839FF700A}"/>
              </a:ext>
            </a:extLst>
          </p:cNvPr>
          <p:cNvSpPr/>
          <p:nvPr/>
        </p:nvSpPr>
        <p:spPr>
          <a:xfrm>
            <a:off x="966949" y="2506767"/>
            <a:ext cx="10449813" cy="2062103"/>
          </a:xfrm>
          <a:prstGeom prst="rect">
            <a:avLst/>
          </a:prstGeom>
        </p:spPr>
        <p:txBody>
          <a:bodyPr wrap="square">
            <a:spAutoFit/>
          </a:bodyPr>
          <a:lstStyle/>
          <a:p>
            <a:pPr marL="457200" indent="-457200">
              <a:buFont typeface="System Font Regular"/>
              <a:buChar char="-"/>
            </a:pPr>
            <a:r>
              <a:rPr lang="en-US">
                <a:latin typeface="Arial" panose="020B0604020202020204" pitchFamily="34" charset="0"/>
                <a:cs typeface="Arial" panose="020B0604020202020204" pitchFamily="34" charset="0"/>
              </a:rPr>
              <a:t>New and unique capabilities of 5G suitable for LVC</a:t>
            </a:r>
          </a:p>
          <a:p>
            <a:endParaRPr lang="en-US">
              <a:latin typeface="Arial" panose="020B0604020202020204" pitchFamily="34" charset="0"/>
              <a:cs typeface="Arial" panose="020B0604020202020204" pitchFamily="34" charset="0"/>
            </a:endParaRPr>
          </a:p>
          <a:p>
            <a:pPr marL="457200" indent="-457200">
              <a:buFont typeface="System Font Regular"/>
              <a:buChar char="-"/>
            </a:pPr>
            <a:r>
              <a:rPr lang="en-US">
                <a:latin typeface="Arial" panose="020B0604020202020204" pitchFamily="34" charset="0"/>
                <a:cs typeface="Arial" panose="020B0604020202020204" pitchFamily="34" charset="0"/>
              </a:rPr>
              <a:t>5G Features and Deployment Considerations </a:t>
            </a:r>
          </a:p>
          <a:p>
            <a:pPr marL="457200" indent="-457200">
              <a:buFont typeface="System Font Regular"/>
              <a:buChar char="-"/>
            </a:pPr>
            <a:endParaRPr lang="en-US"/>
          </a:p>
        </p:txBody>
      </p:sp>
      <p:sp>
        <p:nvSpPr>
          <p:cNvPr id="7" name="Slide Number Placeholder 6">
            <a:extLst>
              <a:ext uri="{FF2B5EF4-FFF2-40B4-BE49-F238E27FC236}">
                <a16:creationId xmlns:a16="http://schemas.microsoft.com/office/drawing/2014/main" id="{92601635-ED12-8EB5-82CA-54A58D8AFBE7}"/>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7</a:t>
            </a:fld>
            <a:endParaRPr lang="en-US"/>
          </a:p>
        </p:txBody>
      </p:sp>
    </p:spTree>
    <p:extLst>
      <p:ext uri="{BB962C8B-B14F-4D97-AF65-F5344CB8AC3E}">
        <p14:creationId xmlns:p14="http://schemas.microsoft.com/office/powerpoint/2010/main" val="3237853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reeform 98">
            <a:extLst>
              <a:ext uri="{FF2B5EF4-FFF2-40B4-BE49-F238E27FC236}">
                <a16:creationId xmlns:a16="http://schemas.microsoft.com/office/drawing/2014/main" id="{F521756E-F295-AC10-C3FA-41362AD57BF8}"/>
              </a:ext>
            </a:extLst>
          </p:cNvPr>
          <p:cNvSpPr>
            <a:spLocks/>
          </p:cNvSpPr>
          <p:nvPr/>
        </p:nvSpPr>
        <p:spPr bwMode="auto">
          <a:xfrm>
            <a:off x="8843434" y="3098800"/>
            <a:ext cx="3348567" cy="3759200"/>
          </a:xfrm>
          <a:custGeom>
            <a:avLst/>
            <a:gdLst>
              <a:gd name="T0" fmla="*/ 1566 w 1566"/>
              <a:gd name="T1" fmla="*/ 0 h 1776"/>
              <a:gd name="T2" fmla="*/ 1566 w 1566"/>
              <a:gd name="T3" fmla="*/ 0 h 1776"/>
              <a:gd name="T4" fmla="*/ 1507 w 1566"/>
              <a:gd name="T5" fmla="*/ 1 h 1776"/>
              <a:gd name="T6" fmla="*/ 1447 w 1566"/>
              <a:gd name="T7" fmla="*/ 2 h 1776"/>
              <a:gd name="T8" fmla="*/ 1389 w 1566"/>
              <a:gd name="T9" fmla="*/ 4 h 1776"/>
              <a:gd name="T10" fmla="*/ 1332 w 1566"/>
              <a:gd name="T11" fmla="*/ 6 h 1776"/>
              <a:gd name="T12" fmla="*/ 1275 w 1566"/>
              <a:gd name="T13" fmla="*/ 10 h 1776"/>
              <a:gd name="T14" fmla="*/ 1219 w 1566"/>
              <a:gd name="T15" fmla="*/ 14 h 1776"/>
              <a:gd name="T16" fmla="*/ 1164 w 1566"/>
              <a:gd name="T17" fmla="*/ 18 h 1776"/>
              <a:gd name="T18" fmla="*/ 1110 w 1566"/>
              <a:gd name="T19" fmla="*/ 23 h 1776"/>
              <a:gd name="T20" fmla="*/ 1056 w 1566"/>
              <a:gd name="T21" fmla="*/ 30 h 1776"/>
              <a:gd name="T22" fmla="*/ 1003 w 1566"/>
              <a:gd name="T23" fmla="*/ 36 h 1776"/>
              <a:gd name="T24" fmla="*/ 951 w 1566"/>
              <a:gd name="T25" fmla="*/ 43 h 1776"/>
              <a:gd name="T26" fmla="*/ 899 w 1566"/>
              <a:gd name="T27" fmla="*/ 51 h 1776"/>
              <a:gd name="T28" fmla="*/ 848 w 1566"/>
              <a:gd name="T29" fmla="*/ 59 h 1776"/>
              <a:gd name="T30" fmla="*/ 797 w 1566"/>
              <a:gd name="T31" fmla="*/ 69 h 1776"/>
              <a:gd name="T32" fmla="*/ 748 w 1566"/>
              <a:gd name="T33" fmla="*/ 77 h 1776"/>
              <a:gd name="T34" fmla="*/ 699 w 1566"/>
              <a:gd name="T35" fmla="*/ 88 h 1776"/>
              <a:gd name="T36" fmla="*/ 603 w 1566"/>
              <a:gd name="T37" fmla="*/ 109 h 1776"/>
              <a:gd name="T38" fmla="*/ 510 w 1566"/>
              <a:gd name="T39" fmla="*/ 133 h 1776"/>
              <a:gd name="T40" fmla="*/ 419 w 1566"/>
              <a:gd name="T41" fmla="*/ 157 h 1776"/>
              <a:gd name="T42" fmla="*/ 330 w 1566"/>
              <a:gd name="T43" fmla="*/ 183 h 1776"/>
              <a:gd name="T44" fmla="*/ 244 w 1566"/>
              <a:gd name="T45" fmla="*/ 211 h 1776"/>
              <a:gd name="T46" fmla="*/ 160 w 1566"/>
              <a:gd name="T47" fmla="*/ 241 h 1776"/>
              <a:gd name="T48" fmla="*/ 79 w 1566"/>
              <a:gd name="T49" fmla="*/ 271 h 1776"/>
              <a:gd name="T50" fmla="*/ 0 w 1566"/>
              <a:gd name="T51" fmla="*/ 302 h 1776"/>
              <a:gd name="T52" fmla="*/ 0 w 1566"/>
              <a:gd name="T53" fmla="*/ 1776 h 1776"/>
              <a:gd name="T54" fmla="*/ 1566 w 1566"/>
              <a:gd name="T55" fmla="*/ 1776 h 1776"/>
              <a:gd name="T56" fmla="*/ 1566 w 1566"/>
              <a:gd name="T57" fmla="*/ 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6" h="1776">
                <a:moveTo>
                  <a:pt x="1566" y="0"/>
                </a:moveTo>
                <a:lnTo>
                  <a:pt x="1566" y="0"/>
                </a:lnTo>
                <a:lnTo>
                  <a:pt x="1507" y="1"/>
                </a:lnTo>
                <a:lnTo>
                  <a:pt x="1447" y="2"/>
                </a:lnTo>
                <a:lnTo>
                  <a:pt x="1389" y="4"/>
                </a:lnTo>
                <a:lnTo>
                  <a:pt x="1332" y="6"/>
                </a:lnTo>
                <a:lnTo>
                  <a:pt x="1275" y="10"/>
                </a:lnTo>
                <a:lnTo>
                  <a:pt x="1219" y="14"/>
                </a:lnTo>
                <a:lnTo>
                  <a:pt x="1164" y="18"/>
                </a:lnTo>
                <a:lnTo>
                  <a:pt x="1110" y="23"/>
                </a:lnTo>
                <a:lnTo>
                  <a:pt x="1056" y="30"/>
                </a:lnTo>
                <a:lnTo>
                  <a:pt x="1003" y="36"/>
                </a:lnTo>
                <a:lnTo>
                  <a:pt x="951" y="43"/>
                </a:lnTo>
                <a:lnTo>
                  <a:pt x="899" y="51"/>
                </a:lnTo>
                <a:lnTo>
                  <a:pt x="848" y="59"/>
                </a:lnTo>
                <a:lnTo>
                  <a:pt x="797" y="69"/>
                </a:lnTo>
                <a:lnTo>
                  <a:pt x="748" y="77"/>
                </a:lnTo>
                <a:lnTo>
                  <a:pt x="699" y="88"/>
                </a:lnTo>
                <a:lnTo>
                  <a:pt x="603" y="109"/>
                </a:lnTo>
                <a:lnTo>
                  <a:pt x="510" y="133"/>
                </a:lnTo>
                <a:lnTo>
                  <a:pt x="419" y="157"/>
                </a:lnTo>
                <a:lnTo>
                  <a:pt x="330" y="183"/>
                </a:lnTo>
                <a:lnTo>
                  <a:pt x="244" y="211"/>
                </a:lnTo>
                <a:lnTo>
                  <a:pt x="160" y="241"/>
                </a:lnTo>
                <a:lnTo>
                  <a:pt x="79" y="271"/>
                </a:lnTo>
                <a:lnTo>
                  <a:pt x="0" y="302"/>
                </a:lnTo>
                <a:lnTo>
                  <a:pt x="0" y="1776"/>
                </a:lnTo>
                <a:lnTo>
                  <a:pt x="1566" y="1776"/>
                </a:lnTo>
                <a:lnTo>
                  <a:pt x="1566" y="0"/>
                </a:lnTo>
                <a:close/>
              </a:path>
            </a:pathLst>
          </a:custGeom>
          <a:solidFill>
            <a:srgbClr val="00BCEB">
              <a:lumMod val="20000"/>
              <a:lumOff val="80000"/>
            </a:srgbClr>
          </a:solidFill>
          <a:ln>
            <a:solidFill>
              <a:srgbClr val="00BCEB">
                <a:lumMod val="20000"/>
                <a:lumOff val="80000"/>
              </a:srgbClr>
            </a:solid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2" name="Title 1">
            <a:extLst>
              <a:ext uri="{FF2B5EF4-FFF2-40B4-BE49-F238E27FC236}">
                <a16:creationId xmlns:a16="http://schemas.microsoft.com/office/drawing/2014/main" id="{D1E29864-F632-AD2A-0D3F-1E6B67588FC0}"/>
              </a:ext>
            </a:extLst>
          </p:cNvPr>
          <p:cNvSpPr>
            <a:spLocks noGrp="1"/>
          </p:cNvSpPr>
          <p:nvPr>
            <p:ph type="title" idx="4294967295"/>
          </p:nvPr>
        </p:nvSpPr>
        <p:spPr>
          <a:xfrm>
            <a:off x="2439862" y="-42617"/>
            <a:ext cx="7416800" cy="841375"/>
          </a:xfrm>
        </p:spPr>
        <p:txBody>
          <a:bodyPr/>
          <a:lstStyle/>
          <a:p>
            <a:r>
              <a:rPr lang="en-US"/>
              <a:t>What is 5G?</a:t>
            </a:r>
          </a:p>
        </p:txBody>
      </p:sp>
      <p:sp>
        <p:nvSpPr>
          <p:cNvPr id="69" name="Rectangle 68">
            <a:extLst>
              <a:ext uri="{FF2B5EF4-FFF2-40B4-BE49-F238E27FC236}">
                <a16:creationId xmlns:a16="http://schemas.microsoft.com/office/drawing/2014/main" id="{0178BDF8-FE45-4E35-0220-8CE0A1D04EEB}"/>
              </a:ext>
            </a:extLst>
          </p:cNvPr>
          <p:cNvSpPr/>
          <p:nvPr/>
        </p:nvSpPr>
        <p:spPr>
          <a:xfrm>
            <a:off x="642849" y="6355286"/>
            <a:ext cx="4262305" cy="139892"/>
          </a:xfrm>
          <a:prstGeom prst="rect">
            <a:avLst/>
          </a:prstGeom>
          <a:solidFill>
            <a:srgbClr val="FFFFFF"/>
          </a:solidFill>
          <a:ln w="25400" cap="flat" cmpd="sng" algn="ctr">
            <a:noFill/>
            <a:prstDash val="solid"/>
          </a:ln>
          <a:effectLst/>
        </p:spPr>
        <p:txBody>
          <a:bodyPr rtlCol="0" anchor="ctr"/>
          <a:lstStyle/>
          <a:p>
            <a:pPr marL="0" marR="0" lvl="0" indent="0" algn="ctr" defTabSz="609585"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a:ln>
                <a:noFill/>
              </a:ln>
              <a:solidFill>
                <a:srgbClr val="0D274D"/>
              </a:solidFill>
              <a:effectLst/>
              <a:uLnTx/>
              <a:uFillTx/>
              <a:latin typeface="CiscoSansTT ExtraLight"/>
              <a:ea typeface="+mn-ea"/>
              <a:cs typeface="+mn-cs"/>
            </a:endParaRPr>
          </a:p>
        </p:txBody>
      </p:sp>
      <p:sp>
        <p:nvSpPr>
          <p:cNvPr id="70" name="Freeform 91">
            <a:extLst>
              <a:ext uri="{FF2B5EF4-FFF2-40B4-BE49-F238E27FC236}">
                <a16:creationId xmlns:a16="http://schemas.microsoft.com/office/drawing/2014/main" id="{EAC7D15E-034C-696C-3CD7-1BF348A85C5C}"/>
              </a:ext>
            </a:extLst>
          </p:cNvPr>
          <p:cNvSpPr>
            <a:spLocks/>
          </p:cNvSpPr>
          <p:nvPr/>
        </p:nvSpPr>
        <p:spPr bwMode="auto">
          <a:xfrm>
            <a:off x="-8466" y="127001"/>
            <a:ext cx="12045951" cy="5425017"/>
          </a:xfrm>
          <a:custGeom>
            <a:avLst/>
            <a:gdLst>
              <a:gd name="T0" fmla="*/ 5543 w 5691"/>
              <a:gd name="T1" fmla="*/ 172 h 2563"/>
              <a:gd name="T2" fmla="*/ 5377 w 5691"/>
              <a:gd name="T3" fmla="*/ 183 h 2563"/>
              <a:gd name="T4" fmla="*/ 5219 w 5691"/>
              <a:gd name="T5" fmla="*/ 202 h 2563"/>
              <a:gd name="T6" fmla="*/ 5067 w 5691"/>
              <a:gd name="T7" fmla="*/ 226 h 2563"/>
              <a:gd name="T8" fmla="*/ 4924 w 5691"/>
              <a:gd name="T9" fmla="*/ 259 h 2563"/>
              <a:gd name="T10" fmla="*/ 4787 w 5691"/>
              <a:gd name="T11" fmla="*/ 297 h 2563"/>
              <a:gd name="T12" fmla="*/ 4656 w 5691"/>
              <a:gd name="T13" fmla="*/ 341 h 2563"/>
              <a:gd name="T14" fmla="*/ 4532 w 5691"/>
              <a:gd name="T15" fmla="*/ 389 h 2563"/>
              <a:gd name="T16" fmla="*/ 4413 w 5691"/>
              <a:gd name="T17" fmla="*/ 443 h 2563"/>
              <a:gd name="T18" fmla="*/ 4301 w 5691"/>
              <a:gd name="T19" fmla="*/ 502 h 2563"/>
              <a:gd name="T20" fmla="*/ 4158 w 5691"/>
              <a:gd name="T21" fmla="*/ 586 h 2563"/>
              <a:gd name="T22" fmla="*/ 3961 w 5691"/>
              <a:gd name="T23" fmla="*/ 721 h 2563"/>
              <a:gd name="T24" fmla="*/ 3780 w 5691"/>
              <a:gd name="T25" fmla="*/ 865 h 2563"/>
              <a:gd name="T26" fmla="*/ 3613 w 5691"/>
              <a:gd name="T27" fmla="*/ 1016 h 2563"/>
              <a:gd name="T28" fmla="*/ 3460 w 5691"/>
              <a:gd name="T29" fmla="*/ 1169 h 2563"/>
              <a:gd name="T30" fmla="*/ 3268 w 5691"/>
              <a:gd name="T31" fmla="*/ 1369 h 2563"/>
              <a:gd name="T32" fmla="*/ 3013 w 5691"/>
              <a:gd name="T33" fmla="*/ 1631 h 2563"/>
              <a:gd name="T34" fmla="*/ 2888 w 5691"/>
              <a:gd name="T35" fmla="*/ 1748 h 2563"/>
              <a:gd name="T36" fmla="*/ 2793 w 5691"/>
              <a:gd name="T37" fmla="*/ 1827 h 2563"/>
              <a:gd name="T38" fmla="*/ 2703 w 5691"/>
              <a:gd name="T39" fmla="*/ 1893 h 2563"/>
              <a:gd name="T40" fmla="*/ 2513 w 5691"/>
              <a:gd name="T41" fmla="*/ 2012 h 2563"/>
              <a:gd name="T42" fmla="*/ 2301 w 5691"/>
              <a:gd name="T43" fmla="*/ 2118 h 2563"/>
              <a:gd name="T44" fmla="*/ 2068 w 5691"/>
              <a:gd name="T45" fmla="*/ 2214 h 2563"/>
              <a:gd name="T46" fmla="*/ 1814 w 5691"/>
              <a:gd name="T47" fmla="*/ 2299 h 2563"/>
              <a:gd name="T48" fmla="*/ 1538 w 5691"/>
              <a:gd name="T49" fmla="*/ 2371 h 2563"/>
              <a:gd name="T50" fmla="*/ 1373 w 5691"/>
              <a:gd name="T51" fmla="*/ 2408 h 2563"/>
              <a:gd name="T52" fmla="*/ 1111 w 5691"/>
              <a:gd name="T53" fmla="*/ 2456 h 2563"/>
              <a:gd name="T54" fmla="*/ 831 w 5691"/>
              <a:gd name="T55" fmla="*/ 2495 h 2563"/>
              <a:gd name="T56" fmla="*/ 535 w 5691"/>
              <a:gd name="T57" fmla="*/ 2528 h 2563"/>
              <a:gd name="T58" fmla="*/ 224 w 5691"/>
              <a:gd name="T59" fmla="*/ 2551 h 2563"/>
              <a:gd name="T60" fmla="*/ 7 w 5691"/>
              <a:gd name="T61" fmla="*/ 2563 h 2563"/>
              <a:gd name="T62" fmla="*/ 117 w 5691"/>
              <a:gd name="T63" fmla="*/ 2388 h 2563"/>
              <a:gd name="T64" fmla="*/ 452 w 5691"/>
              <a:gd name="T65" fmla="*/ 2365 h 2563"/>
              <a:gd name="T66" fmla="*/ 766 w 5691"/>
              <a:gd name="T67" fmla="*/ 2333 h 2563"/>
              <a:gd name="T68" fmla="*/ 1062 w 5691"/>
              <a:gd name="T69" fmla="*/ 2292 h 2563"/>
              <a:gd name="T70" fmla="*/ 1339 w 5691"/>
              <a:gd name="T71" fmla="*/ 2243 h 2563"/>
              <a:gd name="T72" fmla="*/ 1596 w 5691"/>
              <a:gd name="T73" fmla="*/ 2184 h 2563"/>
              <a:gd name="T74" fmla="*/ 1835 w 5691"/>
              <a:gd name="T75" fmla="*/ 2115 h 2563"/>
              <a:gd name="T76" fmla="*/ 2055 w 5691"/>
              <a:gd name="T77" fmla="*/ 2039 h 2563"/>
              <a:gd name="T78" fmla="*/ 2258 w 5691"/>
              <a:gd name="T79" fmla="*/ 1952 h 2563"/>
              <a:gd name="T80" fmla="*/ 2442 w 5691"/>
              <a:gd name="T81" fmla="*/ 1857 h 2563"/>
              <a:gd name="T82" fmla="*/ 2608 w 5691"/>
              <a:gd name="T83" fmla="*/ 1752 h 2563"/>
              <a:gd name="T84" fmla="*/ 2689 w 5691"/>
              <a:gd name="T85" fmla="*/ 1692 h 2563"/>
              <a:gd name="T86" fmla="*/ 2779 w 5691"/>
              <a:gd name="T87" fmla="*/ 1618 h 2563"/>
              <a:gd name="T88" fmla="*/ 2959 w 5691"/>
              <a:gd name="T89" fmla="*/ 1445 h 2563"/>
              <a:gd name="T90" fmla="*/ 3145 w 5691"/>
              <a:gd name="T91" fmla="*/ 1252 h 2563"/>
              <a:gd name="T92" fmla="*/ 3401 w 5691"/>
              <a:gd name="T93" fmla="*/ 986 h 2563"/>
              <a:gd name="T94" fmla="*/ 3570 w 5691"/>
              <a:gd name="T95" fmla="*/ 824 h 2563"/>
              <a:gd name="T96" fmla="*/ 3754 w 5691"/>
              <a:gd name="T97" fmla="*/ 666 h 2563"/>
              <a:gd name="T98" fmla="*/ 3956 w 5691"/>
              <a:gd name="T99" fmla="*/ 515 h 2563"/>
              <a:gd name="T100" fmla="*/ 4101 w 5691"/>
              <a:gd name="T101" fmla="*/ 420 h 2563"/>
              <a:gd name="T102" fmla="*/ 4185 w 5691"/>
              <a:gd name="T103" fmla="*/ 371 h 2563"/>
              <a:gd name="T104" fmla="*/ 4312 w 5691"/>
              <a:gd name="T105" fmla="*/ 304 h 2563"/>
              <a:gd name="T106" fmla="*/ 4442 w 5691"/>
              <a:gd name="T107" fmla="*/ 243 h 2563"/>
              <a:gd name="T108" fmla="*/ 4575 w 5691"/>
              <a:gd name="T109" fmla="*/ 189 h 2563"/>
              <a:gd name="T110" fmla="*/ 4711 w 5691"/>
              <a:gd name="T111" fmla="*/ 142 h 2563"/>
              <a:gd name="T112" fmla="*/ 4850 w 5691"/>
              <a:gd name="T113" fmla="*/ 102 h 2563"/>
              <a:gd name="T114" fmla="*/ 4993 w 5691"/>
              <a:gd name="T115" fmla="*/ 68 h 2563"/>
              <a:gd name="T116" fmla="*/ 5139 w 5691"/>
              <a:gd name="T117" fmla="*/ 42 h 2563"/>
              <a:gd name="T118" fmla="*/ 5289 w 5691"/>
              <a:gd name="T119" fmla="*/ 22 h 2563"/>
              <a:gd name="T120" fmla="*/ 5443 w 5691"/>
              <a:gd name="T121" fmla="*/ 8 h 2563"/>
              <a:gd name="T122" fmla="*/ 5601 w 5691"/>
              <a:gd name="T123" fmla="*/ 0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91" h="2563">
                <a:moveTo>
                  <a:pt x="5601" y="170"/>
                </a:moveTo>
                <a:lnTo>
                  <a:pt x="5601" y="170"/>
                </a:lnTo>
                <a:lnTo>
                  <a:pt x="5543" y="172"/>
                </a:lnTo>
                <a:lnTo>
                  <a:pt x="5487" y="175"/>
                </a:lnTo>
                <a:lnTo>
                  <a:pt x="5432" y="178"/>
                </a:lnTo>
                <a:lnTo>
                  <a:pt x="5377" y="183"/>
                </a:lnTo>
                <a:lnTo>
                  <a:pt x="5324" y="188"/>
                </a:lnTo>
                <a:lnTo>
                  <a:pt x="5271" y="194"/>
                </a:lnTo>
                <a:lnTo>
                  <a:pt x="5219" y="202"/>
                </a:lnTo>
                <a:lnTo>
                  <a:pt x="5168" y="209"/>
                </a:lnTo>
                <a:lnTo>
                  <a:pt x="5117" y="218"/>
                </a:lnTo>
                <a:lnTo>
                  <a:pt x="5067" y="226"/>
                </a:lnTo>
                <a:lnTo>
                  <a:pt x="5020" y="237"/>
                </a:lnTo>
                <a:lnTo>
                  <a:pt x="4971" y="247"/>
                </a:lnTo>
                <a:lnTo>
                  <a:pt x="4924" y="259"/>
                </a:lnTo>
                <a:lnTo>
                  <a:pt x="4878" y="271"/>
                </a:lnTo>
                <a:lnTo>
                  <a:pt x="4832" y="283"/>
                </a:lnTo>
                <a:lnTo>
                  <a:pt x="4787" y="297"/>
                </a:lnTo>
                <a:lnTo>
                  <a:pt x="4743" y="311"/>
                </a:lnTo>
                <a:lnTo>
                  <a:pt x="4700" y="326"/>
                </a:lnTo>
                <a:lnTo>
                  <a:pt x="4656" y="341"/>
                </a:lnTo>
                <a:lnTo>
                  <a:pt x="4615" y="357"/>
                </a:lnTo>
                <a:lnTo>
                  <a:pt x="4572" y="372"/>
                </a:lnTo>
                <a:lnTo>
                  <a:pt x="4532" y="389"/>
                </a:lnTo>
                <a:lnTo>
                  <a:pt x="4492" y="407"/>
                </a:lnTo>
                <a:lnTo>
                  <a:pt x="4453" y="425"/>
                </a:lnTo>
                <a:lnTo>
                  <a:pt x="4413" y="443"/>
                </a:lnTo>
                <a:lnTo>
                  <a:pt x="4375" y="463"/>
                </a:lnTo>
                <a:lnTo>
                  <a:pt x="4338" y="482"/>
                </a:lnTo>
                <a:lnTo>
                  <a:pt x="4301" y="502"/>
                </a:lnTo>
                <a:lnTo>
                  <a:pt x="4264" y="522"/>
                </a:lnTo>
                <a:lnTo>
                  <a:pt x="4228" y="543"/>
                </a:lnTo>
                <a:lnTo>
                  <a:pt x="4158" y="586"/>
                </a:lnTo>
                <a:lnTo>
                  <a:pt x="4090" y="629"/>
                </a:lnTo>
                <a:lnTo>
                  <a:pt x="4024" y="675"/>
                </a:lnTo>
                <a:lnTo>
                  <a:pt x="3961" y="721"/>
                </a:lnTo>
                <a:lnTo>
                  <a:pt x="3898" y="768"/>
                </a:lnTo>
                <a:lnTo>
                  <a:pt x="3838" y="817"/>
                </a:lnTo>
                <a:lnTo>
                  <a:pt x="3780" y="865"/>
                </a:lnTo>
                <a:lnTo>
                  <a:pt x="3723" y="915"/>
                </a:lnTo>
                <a:lnTo>
                  <a:pt x="3667" y="965"/>
                </a:lnTo>
                <a:lnTo>
                  <a:pt x="3613" y="1016"/>
                </a:lnTo>
                <a:lnTo>
                  <a:pt x="3561" y="1067"/>
                </a:lnTo>
                <a:lnTo>
                  <a:pt x="3509" y="1118"/>
                </a:lnTo>
                <a:lnTo>
                  <a:pt x="3460" y="1169"/>
                </a:lnTo>
                <a:lnTo>
                  <a:pt x="3362" y="1269"/>
                </a:lnTo>
                <a:lnTo>
                  <a:pt x="3268" y="1369"/>
                </a:lnTo>
                <a:lnTo>
                  <a:pt x="3268" y="1369"/>
                </a:lnTo>
                <a:lnTo>
                  <a:pt x="3139" y="1504"/>
                </a:lnTo>
                <a:lnTo>
                  <a:pt x="3077" y="1568"/>
                </a:lnTo>
                <a:lnTo>
                  <a:pt x="3013" y="1631"/>
                </a:lnTo>
                <a:lnTo>
                  <a:pt x="2951" y="1691"/>
                </a:lnTo>
                <a:lnTo>
                  <a:pt x="2919" y="1720"/>
                </a:lnTo>
                <a:lnTo>
                  <a:pt x="2888" y="1748"/>
                </a:lnTo>
                <a:lnTo>
                  <a:pt x="2856" y="1775"/>
                </a:lnTo>
                <a:lnTo>
                  <a:pt x="2825" y="1802"/>
                </a:lnTo>
                <a:lnTo>
                  <a:pt x="2793" y="1827"/>
                </a:lnTo>
                <a:lnTo>
                  <a:pt x="2761" y="1851"/>
                </a:lnTo>
                <a:lnTo>
                  <a:pt x="2761" y="1851"/>
                </a:lnTo>
                <a:lnTo>
                  <a:pt x="2703" y="1893"/>
                </a:lnTo>
                <a:lnTo>
                  <a:pt x="2641" y="1933"/>
                </a:lnTo>
                <a:lnTo>
                  <a:pt x="2579" y="1973"/>
                </a:lnTo>
                <a:lnTo>
                  <a:pt x="2513" y="2012"/>
                </a:lnTo>
                <a:lnTo>
                  <a:pt x="2444" y="2048"/>
                </a:lnTo>
                <a:lnTo>
                  <a:pt x="2374" y="2084"/>
                </a:lnTo>
                <a:lnTo>
                  <a:pt x="2301" y="2118"/>
                </a:lnTo>
                <a:lnTo>
                  <a:pt x="2226" y="2151"/>
                </a:lnTo>
                <a:lnTo>
                  <a:pt x="2147" y="2183"/>
                </a:lnTo>
                <a:lnTo>
                  <a:pt x="2068" y="2214"/>
                </a:lnTo>
                <a:lnTo>
                  <a:pt x="1985" y="2244"/>
                </a:lnTo>
                <a:lnTo>
                  <a:pt x="1900" y="2271"/>
                </a:lnTo>
                <a:lnTo>
                  <a:pt x="1814" y="2299"/>
                </a:lnTo>
                <a:lnTo>
                  <a:pt x="1723" y="2324"/>
                </a:lnTo>
                <a:lnTo>
                  <a:pt x="1632" y="2349"/>
                </a:lnTo>
                <a:lnTo>
                  <a:pt x="1538" y="2371"/>
                </a:lnTo>
                <a:lnTo>
                  <a:pt x="1538" y="2371"/>
                </a:lnTo>
                <a:lnTo>
                  <a:pt x="1456" y="2390"/>
                </a:lnTo>
                <a:lnTo>
                  <a:pt x="1373" y="2408"/>
                </a:lnTo>
                <a:lnTo>
                  <a:pt x="1288" y="2424"/>
                </a:lnTo>
                <a:lnTo>
                  <a:pt x="1200" y="2440"/>
                </a:lnTo>
                <a:lnTo>
                  <a:pt x="1111" y="2456"/>
                </a:lnTo>
                <a:lnTo>
                  <a:pt x="1019" y="2470"/>
                </a:lnTo>
                <a:lnTo>
                  <a:pt x="926" y="2483"/>
                </a:lnTo>
                <a:lnTo>
                  <a:pt x="831" y="2495"/>
                </a:lnTo>
                <a:lnTo>
                  <a:pt x="735" y="2507"/>
                </a:lnTo>
                <a:lnTo>
                  <a:pt x="636" y="2517"/>
                </a:lnTo>
                <a:lnTo>
                  <a:pt x="535" y="2528"/>
                </a:lnTo>
                <a:lnTo>
                  <a:pt x="434" y="2536"/>
                </a:lnTo>
                <a:lnTo>
                  <a:pt x="330" y="2545"/>
                </a:lnTo>
                <a:lnTo>
                  <a:pt x="224" y="2551"/>
                </a:lnTo>
                <a:lnTo>
                  <a:pt x="117" y="2558"/>
                </a:lnTo>
                <a:lnTo>
                  <a:pt x="7" y="2563"/>
                </a:lnTo>
                <a:lnTo>
                  <a:pt x="7" y="2563"/>
                </a:lnTo>
                <a:lnTo>
                  <a:pt x="0" y="2393"/>
                </a:lnTo>
                <a:lnTo>
                  <a:pt x="0" y="2393"/>
                </a:lnTo>
                <a:lnTo>
                  <a:pt x="117" y="2388"/>
                </a:lnTo>
                <a:lnTo>
                  <a:pt x="230" y="2382"/>
                </a:lnTo>
                <a:lnTo>
                  <a:pt x="341" y="2373"/>
                </a:lnTo>
                <a:lnTo>
                  <a:pt x="452" y="2365"/>
                </a:lnTo>
                <a:lnTo>
                  <a:pt x="559" y="2355"/>
                </a:lnTo>
                <a:lnTo>
                  <a:pt x="664" y="2344"/>
                </a:lnTo>
                <a:lnTo>
                  <a:pt x="766" y="2333"/>
                </a:lnTo>
                <a:lnTo>
                  <a:pt x="867" y="2320"/>
                </a:lnTo>
                <a:lnTo>
                  <a:pt x="966" y="2307"/>
                </a:lnTo>
                <a:lnTo>
                  <a:pt x="1062" y="2292"/>
                </a:lnTo>
                <a:lnTo>
                  <a:pt x="1156" y="2277"/>
                </a:lnTo>
                <a:lnTo>
                  <a:pt x="1249" y="2261"/>
                </a:lnTo>
                <a:lnTo>
                  <a:pt x="1339" y="2243"/>
                </a:lnTo>
                <a:lnTo>
                  <a:pt x="1427" y="2224"/>
                </a:lnTo>
                <a:lnTo>
                  <a:pt x="1512" y="2204"/>
                </a:lnTo>
                <a:lnTo>
                  <a:pt x="1596" y="2184"/>
                </a:lnTo>
                <a:lnTo>
                  <a:pt x="1678" y="2162"/>
                </a:lnTo>
                <a:lnTo>
                  <a:pt x="1757" y="2140"/>
                </a:lnTo>
                <a:lnTo>
                  <a:pt x="1835" y="2115"/>
                </a:lnTo>
                <a:lnTo>
                  <a:pt x="1910" y="2091"/>
                </a:lnTo>
                <a:lnTo>
                  <a:pt x="1984" y="2066"/>
                </a:lnTo>
                <a:lnTo>
                  <a:pt x="2055" y="2039"/>
                </a:lnTo>
                <a:lnTo>
                  <a:pt x="2125" y="2012"/>
                </a:lnTo>
                <a:lnTo>
                  <a:pt x="2192" y="1983"/>
                </a:lnTo>
                <a:lnTo>
                  <a:pt x="2258" y="1952"/>
                </a:lnTo>
                <a:lnTo>
                  <a:pt x="2321" y="1921"/>
                </a:lnTo>
                <a:lnTo>
                  <a:pt x="2383" y="1890"/>
                </a:lnTo>
                <a:lnTo>
                  <a:pt x="2442" y="1857"/>
                </a:lnTo>
                <a:lnTo>
                  <a:pt x="2499" y="1823"/>
                </a:lnTo>
                <a:lnTo>
                  <a:pt x="2554" y="1788"/>
                </a:lnTo>
                <a:lnTo>
                  <a:pt x="2608" y="1752"/>
                </a:lnTo>
                <a:lnTo>
                  <a:pt x="2659" y="1715"/>
                </a:lnTo>
                <a:lnTo>
                  <a:pt x="2659" y="1715"/>
                </a:lnTo>
                <a:lnTo>
                  <a:pt x="2689" y="1692"/>
                </a:lnTo>
                <a:lnTo>
                  <a:pt x="2720" y="1668"/>
                </a:lnTo>
                <a:lnTo>
                  <a:pt x="2749" y="1644"/>
                </a:lnTo>
                <a:lnTo>
                  <a:pt x="2779" y="1618"/>
                </a:lnTo>
                <a:lnTo>
                  <a:pt x="2838" y="1563"/>
                </a:lnTo>
                <a:lnTo>
                  <a:pt x="2899" y="1506"/>
                </a:lnTo>
                <a:lnTo>
                  <a:pt x="2959" y="1445"/>
                </a:lnTo>
                <a:lnTo>
                  <a:pt x="3021" y="1383"/>
                </a:lnTo>
                <a:lnTo>
                  <a:pt x="3145" y="1252"/>
                </a:lnTo>
                <a:lnTo>
                  <a:pt x="3145" y="1252"/>
                </a:lnTo>
                <a:lnTo>
                  <a:pt x="3244" y="1147"/>
                </a:lnTo>
                <a:lnTo>
                  <a:pt x="3347" y="1040"/>
                </a:lnTo>
                <a:lnTo>
                  <a:pt x="3401" y="986"/>
                </a:lnTo>
                <a:lnTo>
                  <a:pt x="3456" y="932"/>
                </a:lnTo>
                <a:lnTo>
                  <a:pt x="3513" y="878"/>
                </a:lnTo>
                <a:lnTo>
                  <a:pt x="3570" y="824"/>
                </a:lnTo>
                <a:lnTo>
                  <a:pt x="3630" y="771"/>
                </a:lnTo>
                <a:lnTo>
                  <a:pt x="3691" y="718"/>
                </a:lnTo>
                <a:lnTo>
                  <a:pt x="3754" y="666"/>
                </a:lnTo>
                <a:lnTo>
                  <a:pt x="3819" y="614"/>
                </a:lnTo>
                <a:lnTo>
                  <a:pt x="3887" y="563"/>
                </a:lnTo>
                <a:lnTo>
                  <a:pt x="3956" y="515"/>
                </a:lnTo>
                <a:lnTo>
                  <a:pt x="4027" y="467"/>
                </a:lnTo>
                <a:lnTo>
                  <a:pt x="4064" y="443"/>
                </a:lnTo>
                <a:lnTo>
                  <a:pt x="4101" y="420"/>
                </a:lnTo>
                <a:lnTo>
                  <a:pt x="4101" y="420"/>
                </a:lnTo>
                <a:lnTo>
                  <a:pt x="4142" y="395"/>
                </a:lnTo>
                <a:lnTo>
                  <a:pt x="4185" y="371"/>
                </a:lnTo>
                <a:lnTo>
                  <a:pt x="4226" y="348"/>
                </a:lnTo>
                <a:lnTo>
                  <a:pt x="4268" y="325"/>
                </a:lnTo>
                <a:lnTo>
                  <a:pt x="4312" y="304"/>
                </a:lnTo>
                <a:lnTo>
                  <a:pt x="4354" y="282"/>
                </a:lnTo>
                <a:lnTo>
                  <a:pt x="4398" y="262"/>
                </a:lnTo>
                <a:lnTo>
                  <a:pt x="4442" y="243"/>
                </a:lnTo>
                <a:lnTo>
                  <a:pt x="4486" y="224"/>
                </a:lnTo>
                <a:lnTo>
                  <a:pt x="4530" y="206"/>
                </a:lnTo>
                <a:lnTo>
                  <a:pt x="4575" y="189"/>
                </a:lnTo>
                <a:lnTo>
                  <a:pt x="4620" y="172"/>
                </a:lnTo>
                <a:lnTo>
                  <a:pt x="4665" y="157"/>
                </a:lnTo>
                <a:lnTo>
                  <a:pt x="4711" y="142"/>
                </a:lnTo>
                <a:lnTo>
                  <a:pt x="4757" y="128"/>
                </a:lnTo>
                <a:lnTo>
                  <a:pt x="4804" y="115"/>
                </a:lnTo>
                <a:lnTo>
                  <a:pt x="4850" y="102"/>
                </a:lnTo>
                <a:lnTo>
                  <a:pt x="4898" y="89"/>
                </a:lnTo>
                <a:lnTo>
                  <a:pt x="4946" y="79"/>
                </a:lnTo>
                <a:lnTo>
                  <a:pt x="4993" y="68"/>
                </a:lnTo>
                <a:lnTo>
                  <a:pt x="5042" y="59"/>
                </a:lnTo>
                <a:lnTo>
                  <a:pt x="5091" y="49"/>
                </a:lnTo>
                <a:lnTo>
                  <a:pt x="5139" y="42"/>
                </a:lnTo>
                <a:lnTo>
                  <a:pt x="5189" y="34"/>
                </a:lnTo>
                <a:lnTo>
                  <a:pt x="5239" y="27"/>
                </a:lnTo>
                <a:lnTo>
                  <a:pt x="5289" y="22"/>
                </a:lnTo>
                <a:lnTo>
                  <a:pt x="5340" y="16"/>
                </a:lnTo>
                <a:lnTo>
                  <a:pt x="5392" y="11"/>
                </a:lnTo>
                <a:lnTo>
                  <a:pt x="5443" y="8"/>
                </a:lnTo>
                <a:lnTo>
                  <a:pt x="5495" y="5"/>
                </a:lnTo>
                <a:lnTo>
                  <a:pt x="5548" y="2"/>
                </a:lnTo>
                <a:lnTo>
                  <a:pt x="5601" y="0"/>
                </a:lnTo>
                <a:lnTo>
                  <a:pt x="5691" y="85"/>
                </a:lnTo>
                <a:lnTo>
                  <a:pt x="5601" y="170"/>
                </a:lnTo>
                <a:close/>
              </a:path>
            </a:pathLst>
          </a:custGeom>
          <a:gradFill flip="none" rotWithShape="1">
            <a:gsLst>
              <a:gs pos="0">
                <a:srgbClr val="005073">
                  <a:alpha val="18000"/>
                </a:srgbClr>
              </a:gs>
              <a:gs pos="100000">
                <a:srgbClr val="005073">
                  <a:lumMod val="50000"/>
                </a:srgbClr>
              </a:gs>
              <a:gs pos="58000">
                <a:srgbClr val="005073">
                  <a:alpha val="18000"/>
                </a:srgbClr>
              </a:gs>
            </a:gsLst>
            <a:lin ang="0" scaled="1"/>
            <a:tileRect/>
          </a:gra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71" name="Freeform 93">
            <a:extLst>
              <a:ext uri="{FF2B5EF4-FFF2-40B4-BE49-F238E27FC236}">
                <a16:creationId xmlns:a16="http://schemas.microsoft.com/office/drawing/2014/main" id="{1AF526FD-712F-C30C-7DC7-0ECBB003BA5D}"/>
              </a:ext>
            </a:extLst>
          </p:cNvPr>
          <p:cNvSpPr>
            <a:spLocks/>
          </p:cNvSpPr>
          <p:nvPr/>
        </p:nvSpPr>
        <p:spPr bwMode="auto">
          <a:xfrm>
            <a:off x="7033685" y="1435101"/>
            <a:ext cx="1809751" cy="3230033"/>
          </a:xfrm>
          <a:custGeom>
            <a:avLst/>
            <a:gdLst>
              <a:gd name="T0" fmla="*/ 0 w 855"/>
              <a:gd name="T1" fmla="*/ 742 h 1526"/>
              <a:gd name="T2" fmla="*/ 0 w 855"/>
              <a:gd name="T3" fmla="*/ 1526 h 1526"/>
              <a:gd name="T4" fmla="*/ 0 w 855"/>
              <a:gd name="T5" fmla="*/ 1526 h 1526"/>
              <a:gd name="T6" fmla="*/ 184 w 855"/>
              <a:gd name="T7" fmla="*/ 1420 h 1526"/>
              <a:gd name="T8" fmla="*/ 284 w 855"/>
              <a:gd name="T9" fmla="*/ 1365 h 1526"/>
              <a:gd name="T10" fmla="*/ 388 w 855"/>
              <a:gd name="T11" fmla="*/ 1309 h 1526"/>
              <a:gd name="T12" fmla="*/ 442 w 855"/>
              <a:gd name="T13" fmla="*/ 1280 h 1526"/>
              <a:gd name="T14" fmla="*/ 497 w 855"/>
              <a:gd name="T15" fmla="*/ 1253 h 1526"/>
              <a:gd name="T16" fmla="*/ 553 w 855"/>
              <a:gd name="T17" fmla="*/ 1224 h 1526"/>
              <a:gd name="T18" fmla="*/ 611 w 855"/>
              <a:gd name="T19" fmla="*/ 1196 h 1526"/>
              <a:gd name="T20" fmla="*/ 670 w 855"/>
              <a:gd name="T21" fmla="*/ 1169 h 1526"/>
              <a:gd name="T22" fmla="*/ 730 w 855"/>
              <a:gd name="T23" fmla="*/ 1141 h 1526"/>
              <a:gd name="T24" fmla="*/ 792 w 855"/>
              <a:gd name="T25" fmla="*/ 1115 h 1526"/>
              <a:gd name="T26" fmla="*/ 855 w 855"/>
              <a:gd name="T27" fmla="*/ 1088 h 1526"/>
              <a:gd name="T28" fmla="*/ 855 w 855"/>
              <a:gd name="T29" fmla="*/ 0 h 1526"/>
              <a:gd name="T30" fmla="*/ 855 w 855"/>
              <a:gd name="T31" fmla="*/ 0 h 1526"/>
              <a:gd name="T32" fmla="*/ 790 w 855"/>
              <a:gd name="T33" fmla="*/ 42 h 1526"/>
              <a:gd name="T34" fmla="*/ 727 w 855"/>
              <a:gd name="T35" fmla="*/ 84 h 1526"/>
              <a:gd name="T36" fmla="*/ 666 w 855"/>
              <a:gd name="T37" fmla="*/ 128 h 1526"/>
              <a:gd name="T38" fmla="*/ 606 w 855"/>
              <a:gd name="T39" fmla="*/ 172 h 1526"/>
              <a:gd name="T40" fmla="*/ 548 w 855"/>
              <a:gd name="T41" fmla="*/ 218 h 1526"/>
              <a:gd name="T42" fmla="*/ 492 w 855"/>
              <a:gd name="T43" fmla="*/ 264 h 1526"/>
              <a:gd name="T44" fmla="*/ 437 w 855"/>
              <a:gd name="T45" fmla="*/ 311 h 1526"/>
              <a:gd name="T46" fmla="*/ 384 w 855"/>
              <a:gd name="T47" fmla="*/ 358 h 1526"/>
              <a:gd name="T48" fmla="*/ 332 w 855"/>
              <a:gd name="T49" fmla="*/ 405 h 1526"/>
              <a:gd name="T50" fmla="*/ 282 w 855"/>
              <a:gd name="T51" fmla="*/ 454 h 1526"/>
              <a:gd name="T52" fmla="*/ 232 w 855"/>
              <a:gd name="T53" fmla="*/ 502 h 1526"/>
              <a:gd name="T54" fmla="*/ 183 w 855"/>
              <a:gd name="T55" fmla="*/ 551 h 1526"/>
              <a:gd name="T56" fmla="*/ 90 w 855"/>
              <a:gd name="T57" fmla="*/ 647 h 1526"/>
              <a:gd name="T58" fmla="*/ 0 w 855"/>
              <a:gd name="T59" fmla="*/ 742 h 1526"/>
              <a:gd name="T60" fmla="*/ 0 w 855"/>
              <a:gd name="T61" fmla="*/ 742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5" h="1526">
                <a:moveTo>
                  <a:pt x="0" y="742"/>
                </a:moveTo>
                <a:lnTo>
                  <a:pt x="0" y="1526"/>
                </a:lnTo>
                <a:lnTo>
                  <a:pt x="0" y="1526"/>
                </a:lnTo>
                <a:lnTo>
                  <a:pt x="184" y="1420"/>
                </a:lnTo>
                <a:lnTo>
                  <a:pt x="284" y="1365"/>
                </a:lnTo>
                <a:lnTo>
                  <a:pt x="388" y="1309"/>
                </a:lnTo>
                <a:lnTo>
                  <a:pt x="442" y="1280"/>
                </a:lnTo>
                <a:lnTo>
                  <a:pt x="497" y="1253"/>
                </a:lnTo>
                <a:lnTo>
                  <a:pt x="553" y="1224"/>
                </a:lnTo>
                <a:lnTo>
                  <a:pt x="611" y="1196"/>
                </a:lnTo>
                <a:lnTo>
                  <a:pt x="670" y="1169"/>
                </a:lnTo>
                <a:lnTo>
                  <a:pt x="730" y="1141"/>
                </a:lnTo>
                <a:lnTo>
                  <a:pt x="792" y="1115"/>
                </a:lnTo>
                <a:lnTo>
                  <a:pt x="855" y="1088"/>
                </a:lnTo>
                <a:lnTo>
                  <a:pt x="855" y="0"/>
                </a:lnTo>
                <a:lnTo>
                  <a:pt x="855" y="0"/>
                </a:lnTo>
                <a:lnTo>
                  <a:pt x="790" y="42"/>
                </a:lnTo>
                <a:lnTo>
                  <a:pt x="727" y="84"/>
                </a:lnTo>
                <a:lnTo>
                  <a:pt x="666" y="128"/>
                </a:lnTo>
                <a:lnTo>
                  <a:pt x="606" y="172"/>
                </a:lnTo>
                <a:lnTo>
                  <a:pt x="548" y="218"/>
                </a:lnTo>
                <a:lnTo>
                  <a:pt x="492" y="264"/>
                </a:lnTo>
                <a:lnTo>
                  <a:pt x="437" y="311"/>
                </a:lnTo>
                <a:lnTo>
                  <a:pt x="384" y="358"/>
                </a:lnTo>
                <a:lnTo>
                  <a:pt x="332" y="405"/>
                </a:lnTo>
                <a:lnTo>
                  <a:pt x="282" y="454"/>
                </a:lnTo>
                <a:lnTo>
                  <a:pt x="232" y="502"/>
                </a:lnTo>
                <a:lnTo>
                  <a:pt x="183" y="551"/>
                </a:lnTo>
                <a:lnTo>
                  <a:pt x="90" y="647"/>
                </a:lnTo>
                <a:lnTo>
                  <a:pt x="0" y="742"/>
                </a:lnTo>
                <a:lnTo>
                  <a:pt x="0" y="742"/>
                </a:lnTo>
                <a:close/>
              </a:path>
            </a:pathLst>
          </a:custGeom>
          <a:solidFill>
            <a:srgbClr val="0C4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CiscoSansTT ExtraLight"/>
              <a:ea typeface="ＭＳ Ｐゴシック" charset="0"/>
            </a:endParaRPr>
          </a:p>
        </p:txBody>
      </p:sp>
      <p:sp>
        <p:nvSpPr>
          <p:cNvPr id="72" name="Freeform 94">
            <a:extLst>
              <a:ext uri="{FF2B5EF4-FFF2-40B4-BE49-F238E27FC236}">
                <a16:creationId xmlns:a16="http://schemas.microsoft.com/office/drawing/2014/main" id="{188161AD-D7ED-BF65-3D88-124B0DAE83A7}"/>
              </a:ext>
            </a:extLst>
          </p:cNvPr>
          <p:cNvSpPr>
            <a:spLocks/>
          </p:cNvSpPr>
          <p:nvPr/>
        </p:nvSpPr>
        <p:spPr bwMode="auto">
          <a:xfrm>
            <a:off x="3409951" y="4512733"/>
            <a:ext cx="1811867" cy="1382184"/>
          </a:xfrm>
          <a:custGeom>
            <a:avLst/>
            <a:gdLst>
              <a:gd name="T0" fmla="*/ 0 w 856"/>
              <a:gd name="T1" fmla="*/ 310 h 653"/>
              <a:gd name="T2" fmla="*/ 0 w 856"/>
              <a:gd name="T3" fmla="*/ 653 h 653"/>
              <a:gd name="T4" fmla="*/ 0 w 856"/>
              <a:gd name="T5" fmla="*/ 653 h 653"/>
              <a:gd name="T6" fmla="*/ 116 w 856"/>
              <a:gd name="T7" fmla="*/ 633 h 653"/>
              <a:gd name="T8" fmla="*/ 229 w 856"/>
              <a:gd name="T9" fmla="*/ 611 h 653"/>
              <a:gd name="T10" fmla="*/ 339 w 856"/>
              <a:gd name="T11" fmla="*/ 588 h 653"/>
              <a:gd name="T12" fmla="*/ 448 w 856"/>
              <a:gd name="T13" fmla="*/ 563 h 653"/>
              <a:gd name="T14" fmla="*/ 554 w 856"/>
              <a:gd name="T15" fmla="*/ 537 h 653"/>
              <a:gd name="T16" fmla="*/ 656 w 856"/>
              <a:gd name="T17" fmla="*/ 510 h 653"/>
              <a:gd name="T18" fmla="*/ 758 w 856"/>
              <a:gd name="T19" fmla="*/ 481 h 653"/>
              <a:gd name="T20" fmla="*/ 856 w 856"/>
              <a:gd name="T21" fmla="*/ 452 h 653"/>
              <a:gd name="T22" fmla="*/ 856 w 856"/>
              <a:gd name="T23" fmla="*/ 0 h 653"/>
              <a:gd name="T24" fmla="*/ 856 w 856"/>
              <a:gd name="T25" fmla="*/ 0 h 653"/>
              <a:gd name="T26" fmla="*/ 809 w 856"/>
              <a:gd name="T27" fmla="*/ 24 h 653"/>
              <a:gd name="T28" fmla="*/ 760 w 856"/>
              <a:gd name="T29" fmla="*/ 48 h 653"/>
              <a:gd name="T30" fmla="*/ 711 w 856"/>
              <a:gd name="T31" fmla="*/ 70 h 653"/>
              <a:gd name="T32" fmla="*/ 662 w 856"/>
              <a:gd name="T33" fmla="*/ 91 h 653"/>
              <a:gd name="T34" fmla="*/ 611 w 856"/>
              <a:gd name="T35" fmla="*/ 113 h 653"/>
              <a:gd name="T36" fmla="*/ 559 w 856"/>
              <a:gd name="T37" fmla="*/ 134 h 653"/>
              <a:gd name="T38" fmla="*/ 506 w 856"/>
              <a:gd name="T39" fmla="*/ 154 h 653"/>
              <a:gd name="T40" fmla="*/ 453 w 856"/>
              <a:gd name="T41" fmla="*/ 174 h 653"/>
              <a:gd name="T42" fmla="*/ 399 w 856"/>
              <a:gd name="T43" fmla="*/ 192 h 653"/>
              <a:gd name="T44" fmla="*/ 344 w 856"/>
              <a:gd name="T45" fmla="*/ 211 h 653"/>
              <a:gd name="T46" fmla="*/ 289 w 856"/>
              <a:gd name="T47" fmla="*/ 229 h 653"/>
              <a:gd name="T48" fmla="*/ 232 w 856"/>
              <a:gd name="T49" fmla="*/ 246 h 653"/>
              <a:gd name="T50" fmla="*/ 175 w 856"/>
              <a:gd name="T51" fmla="*/ 263 h 653"/>
              <a:gd name="T52" fmla="*/ 117 w 856"/>
              <a:gd name="T53" fmla="*/ 279 h 653"/>
              <a:gd name="T54" fmla="*/ 60 w 856"/>
              <a:gd name="T55" fmla="*/ 295 h 653"/>
              <a:gd name="T56" fmla="*/ 0 w 856"/>
              <a:gd name="T57" fmla="*/ 310 h 653"/>
              <a:gd name="T58" fmla="*/ 0 w 856"/>
              <a:gd name="T59" fmla="*/ 31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6" h="653">
                <a:moveTo>
                  <a:pt x="0" y="310"/>
                </a:moveTo>
                <a:lnTo>
                  <a:pt x="0" y="653"/>
                </a:lnTo>
                <a:lnTo>
                  <a:pt x="0" y="653"/>
                </a:lnTo>
                <a:lnTo>
                  <a:pt x="116" y="633"/>
                </a:lnTo>
                <a:lnTo>
                  <a:pt x="229" y="611"/>
                </a:lnTo>
                <a:lnTo>
                  <a:pt x="339" y="588"/>
                </a:lnTo>
                <a:lnTo>
                  <a:pt x="448" y="563"/>
                </a:lnTo>
                <a:lnTo>
                  <a:pt x="554" y="537"/>
                </a:lnTo>
                <a:lnTo>
                  <a:pt x="656" y="510"/>
                </a:lnTo>
                <a:lnTo>
                  <a:pt x="758" y="481"/>
                </a:lnTo>
                <a:lnTo>
                  <a:pt x="856" y="452"/>
                </a:lnTo>
                <a:lnTo>
                  <a:pt x="856" y="0"/>
                </a:lnTo>
                <a:lnTo>
                  <a:pt x="856" y="0"/>
                </a:lnTo>
                <a:lnTo>
                  <a:pt x="809" y="24"/>
                </a:lnTo>
                <a:lnTo>
                  <a:pt x="760" y="48"/>
                </a:lnTo>
                <a:lnTo>
                  <a:pt x="711" y="70"/>
                </a:lnTo>
                <a:lnTo>
                  <a:pt x="662" y="91"/>
                </a:lnTo>
                <a:lnTo>
                  <a:pt x="611" y="113"/>
                </a:lnTo>
                <a:lnTo>
                  <a:pt x="559" y="134"/>
                </a:lnTo>
                <a:lnTo>
                  <a:pt x="506" y="154"/>
                </a:lnTo>
                <a:lnTo>
                  <a:pt x="453" y="174"/>
                </a:lnTo>
                <a:lnTo>
                  <a:pt x="399" y="192"/>
                </a:lnTo>
                <a:lnTo>
                  <a:pt x="344" y="211"/>
                </a:lnTo>
                <a:lnTo>
                  <a:pt x="289" y="229"/>
                </a:lnTo>
                <a:lnTo>
                  <a:pt x="232" y="246"/>
                </a:lnTo>
                <a:lnTo>
                  <a:pt x="175" y="263"/>
                </a:lnTo>
                <a:lnTo>
                  <a:pt x="117" y="279"/>
                </a:lnTo>
                <a:lnTo>
                  <a:pt x="60" y="295"/>
                </a:lnTo>
                <a:lnTo>
                  <a:pt x="0" y="310"/>
                </a:lnTo>
                <a:lnTo>
                  <a:pt x="0" y="310"/>
                </a:lnTo>
                <a:close/>
              </a:path>
            </a:pathLst>
          </a:custGeom>
          <a:solidFill>
            <a:srgbClr val="0859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CiscoSansTT ExtraLight"/>
              <a:ea typeface="ＭＳ Ｐゴシック" charset="0"/>
            </a:endParaRPr>
          </a:p>
        </p:txBody>
      </p:sp>
      <p:sp>
        <p:nvSpPr>
          <p:cNvPr id="73" name="Freeform 95">
            <a:extLst>
              <a:ext uri="{FF2B5EF4-FFF2-40B4-BE49-F238E27FC236}">
                <a16:creationId xmlns:a16="http://schemas.microsoft.com/office/drawing/2014/main" id="{9458E4A7-8B7D-6B55-CC32-A925EB3F8019}"/>
              </a:ext>
            </a:extLst>
          </p:cNvPr>
          <p:cNvSpPr>
            <a:spLocks/>
          </p:cNvSpPr>
          <p:nvPr/>
        </p:nvSpPr>
        <p:spPr bwMode="auto">
          <a:xfrm>
            <a:off x="0" y="5496985"/>
            <a:ext cx="1600200" cy="624417"/>
          </a:xfrm>
          <a:custGeom>
            <a:avLst/>
            <a:gdLst>
              <a:gd name="T0" fmla="*/ 0 w 756"/>
              <a:gd name="T1" fmla="*/ 63 h 295"/>
              <a:gd name="T2" fmla="*/ 0 w 756"/>
              <a:gd name="T3" fmla="*/ 295 h 295"/>
              <a:gd name="T4" fmla="*/ 227 w 756"/>
              <a:gd name="T5" fmla="*/ 295 h 295"/>
              <a:gd name="T6" fmla="*/ 227 w 756"/>
              <a:gd name="T7" fmla="*/ 295 h 295"/>
              <a:gd name="T8" fmla="*/ 363 w 756"/>
              <a:gd name="T9" fmla="*/ 294 h 295"/>
              <a:gd name="T10" fmla="*/ 495 w 756"/>
              <a:gd name="T11" fmla="*/ 292 h 295"/>
              <a:gd name="T12" fmla="*/ 627 w 756"/>
              <a:gd name="T13" fmla="*/ 287 h 295"/>
              <a:gd name="T14" fmla="*/ 756 w 756"/>
              <a:gd name="T15" fmla="*/ 280 h 295"/>
              <a:gd name="T16" fmla="*/ 756 w 756"/>
              <a:gd name="T17" fmla="*/ 0 h 295"/>
              <a:gd name="T18" fmla="*/ 756 w 756"/>
              <a:gd name="T19" fmla="*/ 0 h 295"/>
              <a:gd name="T20" fmla="*/ 662 w 756"/>
              <a:gd name="T21" fmla="*/ 11 h 295"/>
              <a:gd name="T22" fmla="*/ 568 w 756"/>
              <a:gd name="T23" fmla="*/ 22 h 295"/>
              <a:gd name="T24" fmla="*/ 474 w 756"/>
              <a:gd name="T25" fmla="*/ 30 h 295"/>
              <a:gd name="T26" fmla="*/ 379 w 756"/>
              <a:gd name="T27" fmla="*/ 39 h 295"/>
              <a:gd name="T28" fmla="*/ 284 w 756"/>
              <a:gd name="T29" fmla="*/ 46 h 295"/>
              <a:gd name="T30" fmla="*/ 189 w 756"/>
              <a:gd name="T31" fmla="*/ 52 h 295"/>
              <a:gd name="T32" fmla="*/ 95 w 756"/>
              <a:gd name="T33" fmla="*/ 58 h 295"/>
              <a:gd name="T34" fmla="*/ 0 w 756"/>
              <a:gd name="T35" fmla="*/ 63 h 295"/>
              <a:gd name="T36" fmla="*/ 0 w 756"/>
              <a:gd name="T37" fmla="*/ 6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6" h="295">
                <a:moveTo>
                  <a:pt x="0" y="63"/>
                </a:moveTo>
                <a:lnTo>
                  <a:pt x="0" y="295"/>
                </a:lnTo>
                <a:lnTo>
                  <a:pt x="227" y="295"/>
                </a:lnTo>
                <a:lnTo>
                  <a:pt x="227" y="295"/>
                </a:lnTo>
                <a:lnTo>
                  <a:pt x="363" y="294"/>
                </a:lnTo>
                <a:lnTo>
                  <a:pt x="495" y="292"/>
                </a:lnTo>
                <a:lnTo>
                  <a:pt x="627" y="287"/>
                </a:lnTo>
                <a:lnTo>
                  <a:pt x="756" y="280"/>
                </a:lnTo>
                <a:lnTo>
                  <a:pt x="756" y="0"/>
                </a:lnTo>
                <a:lnTo>
                  <a:pt x="756" y="0"/>
                </a:lnTo>
                <a:lnTo>
                  <a:pt x="662" y="11"/>
                </a:lnTo>
                <a:lnTo>
                  <a:pt x="568" y="22"/>
                </a:lnTo>
                <a:lnTo>
                  <a:pt x="474" y="30"/>
                </a:lnTo>
                <a:lnTo>
                  <a:pt x="379" y="39"/>
                </a:lnTo>
                <a:lnTo>
                  <a:pt x="284" y="46"/>
                </a:lnTo>
                <a:lnTo>
                  <a:pt x="189" y="52"/>
                </a:lnTo>
                <a:lnTo>
                  <a:pt x="95" y="58"/>
                </a:lnTo>
                <a:lnTo>
                  <a:pt x="0" y="63"/>
                </a:lnTo>
                <a:lnTo>
                  <a:pt x="0" y="63"/>
                </a:lnTo>
                <a:close/>
              </a:path>
            </a:pathLst>
          </a:custGeom>
          <a:solidFill>
            <a:srgbClr val="067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CiscoSansTT ExtraLight"/>
              <a:ea typeface="ＭＳ Ｐゴシック" charset="0"/>
            </a:endParaRPr>
          </a:p>
        </p:txBody>
      </p:sp>
      <p:sp>
        <p:nvSpPr>
          <p:cNvPr id="74" name="Freeform 96">
            <a:extLst>
              <a:ext uri="{FF2B5EF4-FFF2-40B4-BE49-F238E27FC236}">
                <a16:creationId xmlns:a16="http://schemas.microsoft.com/office/drawing/2014/main" id="{2FB05490-64B1-80E8-D9DE-03C78259C80A}"/>
              </a:ext>
            </a:extLst>
          </p:cNvPr>
          <p:cNvSpPr>
            <a:spLocks/>
          </p:cNvSpPr>
          <p:nvPr/>
        </p:nvSpPr>
        <p:spPr bwMode="auto">
          <a:xfrm>
            <a:off x="1600201" y="5168901"/>
            <a:ext cx="1809751" cy="920751"/>
          </a:xfrm>
          <a:custGeom>
            <a:avLst/>
            <a:gdLst>
              <a:gd name="T0" fmla="*/ 0 w 855"/>
              <a:gd name="T1" fmla="*/ 155 h 435"/>
              <a:gd name="T2" fmla="*/ 0 w 855"/>
              <a:gd name="T3" fmla="*/ 435 h 435"/>
              <a:gd name="T4" fmla="*/ 0 w 855"/>
              <a:gd name="T5" fmla="*/ 435 h 435"/>
              <a:gd name="T6" fmla="*/ 112 w 855"/>
              <a:gd name="T7" fmla="*/ 429 h 435"/>
              <a:gd name="T8" fmla="*/ 224 w 855"/>
              <a:gd name="T9" fmla="*/ 420 h 435"/>
              <a:gd name="T10" fmla="*/ 334 w 855"/>
              <a:gd name="T11" fmla="*/ 411 h 435"/>
              <a:gd name="T12" fmla="*/ 441 w 855"/>
              <a:gd name="T13" fmla="*/ 399 h 435"/>
              <a:gd name="T14" fmla="*/ 547 w 855"/>
              <a:gd name="T15" fmla="*/ 387 h 435"/>
              <a:gd name="T16" fmla="*/ 652 w 855"/>
              <a:gd name="T17" fmla="*/ 374 h 435"/>
              <a:gd name="T18" fmla="*/ 755 w 855"/>
              <a:gd name="T19" fmla="*/ 359 h 435"/>
              <a:gd name="T20" fmla="*/ 855 w 855"/>
              <a:gd name="T21" fmla="*/ 343 h 435"/>
              <a:gd name="T22" fmla="*/ 855 w 855"/>
              <a:gd name="T23" fmla="*/ 0 h 435"/>
              <a:gd name="T24" fmla="*/ 855 w 855"/>
              <a:gd name="T25" fmla="*/ 0 h 435"/>
              <a:gd name="T26" fmla="*/ 752 w 855"/>
              <a:gd name="T27" fmla="*/ 24 h 435"/>
              <a:gd name="T28" fmla="*/ 649 w 855"/>
              <a:gd name="T29" fmla="*/ 47 h 435"/>
              <a:gd name="T30" fmla="*/ 544 w 855"/>
              <a:gd name="T31" fmla="*/ 70 h 435"/>
              <a:gd name="T32" fmla="*/ 437 w 855"/>
              <a:gd name="T33" fmla="*/ 90 h 435"/>
              <a:gd name="T34" fmla="*/ 329 w 855"/>
              <a:gd name="T35" fmla="*/ 108 h 435"/>
              <a:gd name="T36" fmla="*/ 220 w 855"/>
              <a:gd name="T37" fmla="*/ 125 h 435"/>
              <a:gd name="T38" fmla="*/ 110 w 855"/>
              <a:gd name="T39" fmla="*/ 141 h 435"/>
              <a:gd name="T40" fmla="*/ 0 w 855"/>
              <a:gd name="T41" fmla="*/ 155 h 435"/>
              <a:gd name="T42" fmla="*/ 0 w 855"/>
              <a:gd name="T43" fmla="*/ 15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5" h="435">
                <a:moveTo>
                  <a:pt x="0" y="155"/>
                </a:moveTo>
                <a:lnTo>
                  <a:pt x="0" y="435"/>
                </a:lnTo>
                <a:lnTo>
                  <a:pt x="0" y="435"/>
                </a:lnTo>
                <a:lnTo>
                  <a:pt x="112" y="429"/>
                </a:lnTo>
                <a:lnTo>
                  <a:pt x="224" y="420"/>
                </a:lnTo>
                <a:lnTo>
                  <a:pt x="334" y="411"/>
                </a:lnTo>
                <a:lnTo>
                  <a:pt x="441" y="399"/>
                </a:lnTo>
                <a:lnTo>
                  <a:pt x="547" y="387"/>
                </a:lnTo>
                <a:lnTo>
                  <a:pt x="652" y="374"/>
                </a:lnTo>
                <a:lnTo>
                  <a:pt x="755" y="359"/>
                </a:lnTo>
                <a:lnTo>
                  <a:pt x="855" y="343"/>
                </a:lnTo>
                <a:lnTo>
                  <a:pt x="855" y="0"/>
                </a:lnTo>
                <a:lnTo>
                  <a:pt x="855" y="0"/>
                </a:lnTo>
                <a:lnTo>
                  <a:pt x="752" y="24"/>
                </a:lnTo>
                <a:lnTo>
                  <a:pt x="649" y="47"/>
                </a:lnTo>
                <a:lnTo>
                  <a:pt x="544" y="70"/>
                </a:lnTo>
                <a:lnTo>
                  <a:pt x="437" y="90"/>
                </a:lnTo>
                <a:lnTo>
                  <a:pt x="329" y="108"/>
                </a:lnTo>
                <a:lnTo>
                  <a:pt x="220" y="125"/>
                </a:lnTo>
                <a:lnTo>
                  <a:pt x="110" y="141"/>
                </a:lnTo>
                <a:lnTo>
                  <a:pt x="0" y="155"/>
                </a:lnTo>
                <a:lnTo>
                  <a:pt x="0" y="155"/>
                </a:lnTo>
                <a:close/>
              </a:path>
            </a:pathLst>
          </a:custGeom>
          <a:solidFill>
            <a:srgbClr val="0A66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CiscoSansTT ExtraLight"/>
              <a:ea typeface="ＭＳ Ｐゴシック" charset="0"/>
            </a:endParaRPr>
          </a:p>
        </p:txBody>
      </p:sp>
      <p:sp>
        <p:nvSpPr>
          <p:cNvPr id="75" name="Freeform 97">
            <a:extLst>
              <a:ext uri="{FF2B5EF4-FFF2-40B4-BE49-F238E27FC236}">
                <a16:creationId xmlns:a16="http://schemas.microsoft.com/office/drawing/2014/main" id="{F115EA88-4C19-8E6A-8478-EFD1AC53C715}"/>
              </a:ext>
            </a:extLst>
          </p:cNvPr>
          <p:cNvSpPr>
            <a:spLocks/>
          </p:cNvSpPr>
          <p:nvPr/>
        </p:nvSpPr>
        <p:spPr bwMode="auto">
          <a:xfrm>
            <a:off x="5221817" y="3005667"/>
            <a:ext cx="1811867" cy="2463800"/>
          </a:xfrm>
          <a:custGeom>
            <a:avLst/>
            <a:gdLst>
              <a:gd name="T0" fmla="*/ 321 w 856"/>
              <a:gd name="T1" fmla="*/ 515 h 1164"/>
              <a:gd name="T2" fmla="*/ 321 w 856"/>
              <a:gd name="T3" fmla="*/ 515 h 1164"/>
              <a:gd name="T4" fmla="*/ 285 w 856"/>
              <a:gd name="T5" fmla="*/ 541 h 1164"/>
              <a:gd name="T6" fmla="*/ 247 w 856"/>
              <a:gd name="T7" fmla="*/ 568 h 1164"/>
              <a:gd name="T8" fmla="*/ 207 w 856"/>
              <a:gd name="T9" fmla="*/ 593 h 1164"/>
              <a:gd name="T10" fmla="*/ 168 w 856"/>
              <a:gd name="T11" fmla="*/ 618 h 1164"/>
              <a:gd name="T12" fmla="*/ 128 w 856"/>
              <a:gd name="T13" fmla="*/ 642 h 1164"/>
              <a:gd name="T14" fmla="*/ 85 w 856"/>
              <a:gd name="T15" fmla="*/ 666 h 1164"/>
              <a:gd name="T16" fmla="*/ 43 w 856"/>
              <a:gd name="T17" fmla="*/ 690 h 1164"/>
              <a:gd name="T18" fmla="*/ 0 w 856"/>
              <a:gd name="T19" fmla="*/ 712 h 1164"/>
              <a:gd name="T20" fmla="*/ 0 w 856"/>
              <a:gd name="T21" fmla="*/ 1164 h 1164"/>
              <a:gd name="T22" fmla="*/ 0 w 856"/>
              <a:gd name="T23" fmla="*/ 1164 h 1164"/>
              <a:gd name="T24" fmla="*/ 63 w 856"/>
              <a:gd name="T25" fmla="*/ 1142 h 1164"/>
              <a:gd name="T26" fmla="*/ 127 w 856"/>
              <a:gd name="T27" fmla="*/ 1121 h 1164"/>
              <a:gd name="T28" fmla="*/ 188 w 856"/>
              <a:gd name="T29" fmla="*/ 1100 h 1164"/>
              <a:gd name="T30" fmla="*/ 249 w 856"/>
              <a:gd name="T31" fmla="*/ 1078 h 1164"/>
              <a:gd name="T32" fmla="*/ 308 w 856"/>
              <a:gd name="T33" fmla="*/ 1055 h 1164"/>
              <a:gd name="T34" fmla="*/ 366 w 856"/>
              <a:gd name="T35" fmla="*/ 1032 h 1164"/>
              <a:gd name="T36" fmla="*/ 423 w 856"/>
              <a:gd name="T37" fmla="*/ 1009 h 1164"/>
              <a:gd name="T38" fmla="*/ 479 w 856"/>
              <a:gd name="T39" fmla="*/ 984 h 1164"/>
              <a:gd name="T40" fmla="*/ 479 w 856"/>
              <a:gd name="T41" fmla="*/ 984 h 1164"/>
              <a:gd name="T42" fmla="*/ 522 w 856"/>
              <a:gd name="T43" fmla="*/ 964 h 1164"/>
              <a:gd name="T44" fmla="*/ 567 w 856"/>
              <a:gd name="T45" fmla="*/ 943 h 1164"/>
              <a:gd name="T46" fmla="*/ 611 w 856"/>
              <a:gd name="T47" fmla="*/ 920 h 1164"/>
              <a:gd name="T48" fmla="*/ 658 w 856"/>
              <a:gd name="T49" fmla="*/ 895 h 1164"/>
              <a:gd name="T50" fmla="*/ 754 w 856"/>
              <a:gd name="T51" fmla="*/ 842 h 1164"/>
              <a:gd name="T52" fmla="*/ 856 w 856"/>
              <a:gd name="T53" fmla="*/ 784 h 1164"/>
              <a:gd name="T54" fmla="*/ 856 w 856"/>
              <a:gd name="T55" fmla="*/ 0 h 1164"/>
              <a:gd name="T56" fmla="*/ 856 w 856"/>
              <a:gd name="T57" fmla="*/ 0 h 1164"/>
              <a:gd name="T58" fmla="*/ 718 w 856"/>
              <a:gd name="T59" fmla="*/ 145 h 1164"/>
              <a:gd name="T60" fmla="*/ 651 w 856"/>
              <a:gd name="T61" fmla="*/ 215 h 1164"/>
              <a:gd name="T62" fmla="*/ 586 w 856"/>
              <a:gd name="T63" fmla="*/ 282 h 1164"/>
              <a:gd name="T64" fmla="*/ 520 w 856"/>
              <a:gd name="T65" fmla="*/ 345 h 1164"/>
              <a:gd name="T66" fmla="*/ 487 w 856"/>
              <a:gd name="T67" fmla="*/ 376 h 1164"/>
              <a:gd name="T68" fmla="*/ 454 w 856"/>
              <a:gd name="T69" fmla="*/ 406 h 1164"/>
              <a:gd name="T70" fmla="*/ 421 w 856"/>
              <a:gd name="T71" fmla="*/ 435 h 1164"/>
              <a:gd name="T72" fmla="*/ 388 w 856"/>
              <a:gd name="T73" fmla="*/ 463 h 1164"/>
              <a:gd name="T74" fmla="*/ 355 w 856"/>
              <a:gd name="T75" fmla="*/ 489 h 1164"/>
              <a:gd name="T76" fmla="*/ 321 w 856"/>
              <a:gd name="T77" fmla="*/ 515 h 1164"/>
              <a:gd name="T78" fmla="*/ 321 w 856"/>
              <a:gd name="T79" fmla="*/ 515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6" h="1164">
                <a:moveTo>
                  <a:pt x="321" y="515"/>
                </a:moveTo>
                <a:lnTo>
                  <a:pt x="321" y="515"/>
                </a:lnTo>
                <a:lnTo>
                  <a:pt x="285" y="541"/>
                </a:lnTo>
                <a:lnTo>
                  <a:pt x="247" y="568"/>
                </a:lnTo>
                <a:lnTo>
                  <a:pt x="207" y="593"/>
                </a:lnTo>
                <a:lnTo>
                  <a:pt x="168" y="618"/>
                </a:lnTo>
                <a:lnTo>
                  <a:pt x="128" y="642"/>
                </a:lnTo>
                <a:lnTo>
                  <a:pt x="85" y="666"/>
                </a:lnTo>
                <a:lnTo>
                  <a:pt x="43" y="690"/>
                </a:lnTo>
                <a:lnTo>
                  <a:pt x="0" y="712"/>
                </a:lnTo>
                <a:lnTo>
                  <a:pt x="0" y="1164"/>
                </a:lnTo>
                <a:lnTo>
                  <a:pt x="0" y="1164"/>
                </a:lnTo>
                <a:lnTo>
                  <a:pt x="63" y="1142"/>
                </a:lnTo>
                <a:lnTo>
                  <a:pt x="127" y="1121"/>
                </a:lnTo>
                <a:lnTo>
                  <a:pt x="188" y="1100"/>
                </a:lnTo>
                <a:lnTo>
                  <a:pt x="249" y="1078"/>
                </a:lnTo>
                <a:lnTo>
                  <a:pt x="308" y="1055"/>
                </a:lnTo>
                <a:lnTo>
                  <a:pt x="366" y="1032"/>
                </a:lnTo>
                <a:lnTo>
                  <a:pt x="423" y="1009"/>
                </a:lnTo>
                <a:lnTo>
                  <a:pt x="479" y="984"/>
                </a:lnTo>
                <a:lnTo>
                  <a:pt x="479" y="984"/>
                </a:lnTo>
                <a:lnTo>
                  <a:pt x="522" y="964"/>
                </a:lnTo>
                <a:lnTo>
                  <a:pt x="567" y="943"/>
                </a:lnTo>
                <a:lnTo>
                  <a:pt x="611" y="920"/>
                </a:lnTo>
                <a:lnTo>
                  <a:pt x="658" y="895"/>
                </a:lnTo>
                <a:lnTo>
                  <a:pt x="754" y="842"/>
                </a:lnTo>
                <a:lnTo>
                  <a:pt x="856" y="784"/>
                </a:lnTo>
                <a:lnTo>
                  <a:pt x="856" y="0"/>
                </a:lnTo>
                <a:lnTo>
                  <a:pt x="856" y="0"/>
                </a:lnTo>
                <a:lnTo>
                  <a:pt x="718" y="145"/>
                </a:lnTo>
                <a:lnTo>
                  <a:pt x="651" y="215"/>
                </a:lnTo>
                <a:lnTo>
                  <a:pt x="586" y="282"/>
                </a:lnTo>
                <a:lnTo>
                  <a:pt x="520" y="345"/>
                </a:lnTo>
                <a:lnTo>
                  <a:pt x="487" y="376"/>
                </a:lnTo>
                <a:lnTo>
                  <a:pt x="454" y="406"/>
                </a:lnTo>
                <a:lnTo>
                  <a:pt x="421" y="435"/>
                </a:lnTo>
                <a:lnTo>
                  <a:pt x="388" y="463"/>
                </a:lnTo>
                <a:lnTo>
                  <a:pt x="355" y="489"/>
                </a:lnTo>
                <a:lnTo>
                  <a:pt x="321" y="515"/>
                </a:lnTo>
                <a:lnTo>
                  <a:pt x="321" y="515"/>
                </a:lnTo>
                <a:close/>
              </a:path>
            </a:pathLst>
          </a:custGeom>
          <a:solidFill>
            <a:srgbClr val="084D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en-US" sz="2400">
              <a:solidFill>
                <a:srgbClr val="282828"/>
              </a:solidFill>
              <a:latin typeface="CiscoSansTT ExtraLight"/>
              <a:ea typeface="ＭＳ Ｐゴシック" charset="0"/>
            </a:endParaRPr>
          </a:p>
        </p:txBody>
      </p:sp>
      <p:sp>
        <p:nvSpPr>
          <p:cNvPr id="76" name="Freeform 46">
            <a:extLst>
              <a:ext uri="{FF2B5EF4-FFF2-40B4-BE49-F238E27FC236}">
                <a16:creationId xmlns:a16="http://schemas.microsoft.com/office/drawing/2014/main" id="{69CA2B71-CA1C-08B5-351C-0F607773470B}"/>
              </a:ext>
            </a:extLst>
          </p:cNvPr>
          <p:cNvSpPr>
            <a:spLocks/>
          </p:cNvSpPr>
          <p:nvPr/>
        </p:nvSpPr>
        <p:spPr bwMode="auto">
          <a:xfrm>
            <a:off x="6312721" y="3204634"/>
            <a:ext cx="1502719" cy="1502719"/>
          </a:xfrm>
          <a:custGeom>
            <a:avLst/>
            <a:gdLst>
              <a:gd name="T0" fmla="*/ 372 w 372"/>
              <a:gd name="T1" fmla="*/ 185 h 372"/>
              <a:gd name="T2" fmla="*/ 368 w 372"/>
              <a:gd name="T3" fmla="*/ 223 h 372"/>
              <a:gd name="T4" fmla="*/ 358 w 372"/>
              <a:gd name="T5" fmla="*/ 258 h 372"/>
              <a:gd name="T6" fmla="*/ 341 w 372"/>
              <a:gd name="T7" fmla="*/ 289 h 372"/>
              <a:gd name="T8" fmla="*/ 318 w 372"/>
              <a:gd name="T9" fmla="*/ 317 h 372"/>
              <a:gd name="T10" fmla="*/ 291 w 372"/>
              <a:gd name="T11" fmla="*/ 340 h 372"/>
              <a:gd name="T12" fmla="*/ 259 w 372"/>
              <a:gd name="T13" fmla="*/ 356 h 372"/>
              <a:gd name="T14" fmla="*/ 225 w 372"/>
              <a:gd name="T15" fmla="*/ 368 h 372"/>
              <a:gd name="T16" fmla="*/ 187 w 372"/>
              <a:gd name="T17" fmla="*/ 372 h 372"/>
              <a:gd name="T18" fmla="*/ 168 w 372"/>
              <a:gd name="T19" fmla="*/ 371 h 372"/>
              <a:gd name="T20" fmla="*/ 131 w 372"/>
              <a:gd name="T21" fmla="*/ 363 h 372"/>
              <a:gd name="T22" fmla="*/ 98 w 372"/>
              <a:gd name="T23" fmla="*/ 349 h 372"/>
              <a:gd name="T24" fmla="*/ 69 w 372"/>
              <a:gd name="T25" fmla="*/ 329 h 372"/>
              <a:gd name="T26" fmla="*/ 43 w 372"/>
              <a:gd name="T27" fmla="*/ 303 h 372"/>
              <a:gd name="T28" fmla="*/ 23 w 372"/>
              <a:gd name="T29" fmla="*/ 274 h 372"/>
              <a:gd name="T30" fmla="*/ 10 w 372"/>
              <a:gd name="T31" fmla="*/ 241 h 372"/>
              <a:gd name="T32" fmla="*/ 2 w 372"/>
              <a:gd name="T33" fmla="*/ 205 h 372"/>
              <a:gd name="T34" fmla="*/ 0 w 372"/>
              <a:gd name="T35" fmla="*/ 185 h 372"/>
              <a:gd name="T36" fmla="*/ 5 w 372"/>
              <a:gd name="T37" fmla="*/ 149 h 372"/>
              <a:gd name="T38" fmla="*/ 16 w 372"/>
              <a:gd name="T39" fmla="*/ 113 h 372"/>
              <a:gd name="T40" fmla="*/ 32 w 372"/>
              <a:gd name="T41" fmla="*/ 81 h 372"/>
              <a:gd name="T42" fmla="*/ 55 w 372"/>
              <a:gd name="T43" fmla="*/ 54 h 372"/>
              <a:gd name="T44" fmla="*/ 83 w 372"/>
              <a:gd name="T45" fmla="*/ 31 h 372"/>
              <a:gd name="T46" fmla="*/ 115 w 372"/>
              <a:gd name="T47" fmla="*/ 14 h 372"/>
              <a:gd name="T48" fmla="*/ 149 w 372"/>
              <a:gd name="T49" fmla="*/ 4 h 372"/>
              <a:gd name="T50" fmla="*/ 187 w 372"/>
              <a:gd name="T51" fmla="*/ 0 h 372"/>
              <a:gd name="T52" fmla="*/ 205 w 372"/>
              <a:gd name="T53" fmla="*/ 1 h 372"/>
              <a:gd name="T54" fmla="*/ 242 w 372"/>
              <a:gd name="T55" fmla="*/ 8 h 372"/>
              <a:gd name="T56" fmla="*/ 275 w 372"/>
              <a:gd name="T57" fmla="*/ 22 h 372"/>
              <a:gd name="T58" fmla="*/ 305 w 372"/>
              <a:gd name="T59" fmla="*/ 42 h 372"/>
              <a:gd name="T60" fmla="*/ 330 w 372"/>
              <a:gd name="T61" fmla="*/ 67 h 372"/>
              <a:gd name="T62" fmla="*/ 350 w 372"/>
              <a:gd name="T63" fmla="*/ 97 h 372"/>
              <a:gd name="T64" fmla="*/ 364 w 372"/>
              <a:gd name="T65" fmla="*/ 130 h 372"/>
              <a:gd name="T66" fmla="*/ 371 w 372"/>
              <a:gd name="T67" fmla="*/ 167 h 372"/>
              <a:gd name="T68" fmla="*/ 372 w 372"/>
              <a:gd name="T69" fmla="*/ 18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2" h="372">
                <a:moveTo>
                  <a:pt x="372" y="185"/>
                </a:moveTo>
                <a:lnTo>
                  <a:pt x="372" y="185"/>
                </a:lnTo>
                <a:lnTo>
                  <a:pt x="371" y="205"/>
                </a:lnTo>
                <a:lnTo>
                  <a:pt x="368" y="223"/>
                </a:lnTo>
                <a:lnTo>
                  <a:pt x="364" y="241"/>
                </a:lnTo>
                <a:lnTo>
                  <a:pt x="358" y="258"/>
                </a:lnTo>
                <a:lnTo>
                  <a:pt x="350" y="274"/>
                </a:lnTo>
                <a:lnTo>
                  <a:pt x="341" y="289"/>
                </a:lnTo>
                <a:lnTo>
                  <a:pt x="330" y="303"/>
                </a:lnTo>
                <a:lnTo>
                  <a:pt x="318" y="317"/>
                </a:lnTo>
                <a:lnTo>
                  <a:pt x="305" y="329"/>
                </a:lnTo>
                <a:lnTo>
                  <a:pt x="291" y="340"/>
                </a:lnTo>
                <a:lnTo>
                  <a:pt x="275" y="349"/>
                </a:lnTo>
                <a:lnTo>
                  <a:pt x="259" y="356"/>
                </a:lnTo>
                <a:lnTo>
                  <a:pt x="242" y="363"/>
                </a:lnTo>
                <a:lnTo>
                  <a:pt x="225" y="368"/>
                </a:lnTo>
                <a:lnTo>
                  <a:pt x="205" y="371"/>
                </a:lnTo>
                <a:lnTo>
                  <a:pt x="187" y="372"/>
                </a:lnTo>
                <a:lnTo>
                  <a:pt x="187" y="372"/>
                </a:lnTo>
                <a:lnTo>
                  <a:pt x="168" y="371"/>
                </a:lnTo>
                <a:lnTo>
                  <a:pt x="149" y="368"/>
                </a:lnTo>
                <a:lnTo>
                  <a:pt x="131" y="363"/>
                </a:lnTo>
                <a:lnTo>
                  <a:pt x="115" y="356"/>
                </a:lnTo>
                <a:lnTo>
                  <a:pt x="98" y="349"/>
                </a:lnTo>
                <a:lnTo>
                  <a:pt x="83" y="340"/>
                </a:lnTo>
                <a:lnTo>
                  <a:pt x="69" y="329"/>
                </a:lnTo>
                <a:lnTo>
                  <a:pt x="55" y="317"/>
                </a:lnTo>
                <a:lnTo>
                  <a:pt x="43" y="303"/>
                </a:lnTo>
                <a:lnTo>
                  <a:pt x="32" y="289"/>
                </a:lnTo>
                <a:lnTo>
                  <a:pt x="23" y="274"/>
                </a:lnTo>
                <a:lnTo>
                  <a:pt x="16" y="258"/>
                </a:lnTo>
                <a:lnTo>
                  <a:pt x="10" y="241"/>
                </a:lnTo>
                <a:lnTo>
                  <a:pt x="5" y="223"/>
                </a:lnTo>
                <a:lnTo>
                  <a:pt x="2" y="205"/>
                </a:lnTo>
                <a:lnTo>
                  <a:pt x="0" y="185"/>
                </a:lnTo>
                <a:lnTo>
                  <a:pt x="0" y="185"/>
                </a:lnTo>
                <a:lnTo>
                  <a:pt x="2" y="167"/>
                </a:lnTo>
                <a:lnTo>
                  <a:pt x="5" y="149"/>
                </a:lnTo>
                <a:lnTo>
                  <a:pt x="10" y="130"/>
                </a:lnTo>
                <a:lnTo>
                  <a:pt x="16" y="113"/>
                </a:lnTo>
                <a:lnTo>
                  <a:pt x="23" y="97"/>
                </a:lnTo>
                <a:lnTo>
                  <a:pt x="32" y="81"/>
                </a:lnTo>
                <a:lnTo>
                  <a:pt x="43" y="67"/>
                </a:lnTo>
                <a:lnTo>
                  <a:pt x="55" y="54"/>
                </a:lnTo>
                <a:lnTo>
                  <a:pt x="69" y="42"/>
                </a:lnTo>
                <a:lnTo>
                  <a:pt x="83" y="31"/>
                </a:lnTo>
                <a:lnTo>
                  <a:pt x="98" y="22"/>
                </a:lnTo>
                <a:lnTo>
                  <a:pt x="115" y="14"/>
                </a:lnTo>
                <a:lnTo>
                  <a:pt x="131" y="8"/>
                </a:lnTo>
                <a:lnTo>
                  <a:pt x="149" y="4"/>
                </a:lnTo>
                <a:lnTo>
                  <a:pt x="168" y="1"/>
                </a:lnTo>
                <a:lnTo>
                  <a:pt x="187" y="0"/>
                </a:lnTo>
                <a:lnTo>
                  <a:pt x="187" y="0"/>
                </a:lnTo>
                <a:lnTo>
                  <a:pt x="205" y="1"/>
                </a:lnTo>
                <a:lnTo>
                  <a:pt x="225" y="4"/>
                </a:lnTo>
                <a:lnTo>
                  <a:pt x="242" y="8"/>
                </a:lnTo>
                <a:lnTo>
                  <a:pt x="259" y="14"/>
                </a:lnTo>
                <a:lnTo>
                  <a:pt x="275" y="22"/>
                </a:lnTo>
                <a:lnTo>
                  <a:pt x="291" y="31"/>
                </a:lnTo>
                <a:lnTo>
                  <a:pt x="305" y="42"/>
                </a:lnTo>
                <a:lnTo>
                  <a:pt x="318" y="54"/>
                </a:lnTo>
                <a:lnTo>
                  <a:pt x="330" y="67"/>
                </a:lnTo>
                <a:lnTo>
                  <a:pt x="341" y="81"/>
                </a:lnTo>
                <a:lnTo>
                  <a:pt x="350" y="97"/>
                </a:lnTo>
                <a:lnTo>
                  <a:pt x="358" y="113"/>
                </a:lnTo>
                <a:lnTo>
                  <a:pt x="364" y="130"/>
                </a:lnTo>
                <a:lnTo>
                  <a:pt x="368" y="149"/>
                </a:lnTo>
                <a:lnTo>
                  <a:pt x="371" y="167"/>
                </a:lnTo>
                <a:lnTo>
                  <a:pt x="372" y="185"/>
                </a:lnTo>
                <a:lnTo>
                  <a:pt x="372" y="185"/>
                </a:lnTo>
                <a:close/>
              </a:path>
            </a:pathLst>
          </a:custGeom>
          <a:solidFill>
            <a:srgbClr val="08A0C8"/>
          </a:solidFill>
          <a:ln w="11113">
            <a:solidFill>
              <a:srgbClr val="FFFFFF"/>
            </a:solidFill>
            <a:prstDash val="solid"/>
            <a:round/>
            <a:headEnd/>
            <a:tailEnd/>
          </a:ln>
          <a:effectLst/>
        </p:spPr>
        <p:txBody>
          <a:bodyPr vert="horz" wrap="square" lIns="0" tIns="60960" rIns="0" bIns="60960" numCol="1" anchor="ctr" anchorCtr="0" compatLnSpc="1">
            <a:prstTxWarp prst="textNoShape">
              <a:avLst/>
            </a:prstTxWarp>
          </a:bodyPr>
          <a:lstStyle/>
          <a:p>
            <a:pPr algn="ctr" defTabSz="609585">
              <a:defRPr/>
            </a:pPr>
            <a:r>
              <a:rPr lang="en-US" sz="4267">
                <a:solidFill>
                  <a:srgbClr val="FFFFFF"/>
                </a:solidFill>
                <a:effectLst>
                  <a:glow>
                    <a:srgbClr val="000000"/>
                  </a:glow>
                </a:effectLst>
                <a:latin typeface="Arial" panose="020B0604020202020204" pitchFamily="34" charset="0"/>
                <a:ea typeface="ＭＳ Ｐゴシック" charset="0"/>
                <a:cs typeface="Arial" panose="020B0604020202020204" pitchFamily="34" charset="0"/>
              </a:rPr>
              <a:t>4G</a:t>
            </a:r>
          </a:p>
        </p:txBody>
      </p:sp>
      <p:sp>
        <p:nvSpPr>
          <p:cNvPr id="77" name="Freeform 47">
            <a:extLst>
              <a:ext uri="{FF2B5EF4-FFF2-40B4-BE49-F238E27FC236}">
                <a16:creationId xmlns:a16="http://schemas.microsoft.com/office/drawing/2014/main" id="{9478B6C2-6937-8772-593F-0661C70DB9BA}"/>
              </a:ext>
            </a:extLst>
          </p:cNvPr>
          <p:cNvSpPr>
            <a:spLocks/>
          </p:cNvSpPr>
          <p:nvPr/>
        </p:nvSpPr>
        <p:spPr bwMode="auto">
          <a:xfrm>
            <a:off x="4681719" y="4423834"/>
            <a:ext cx="1080197" cy="1080197"/>
          </a:xfrm>
          <a:custGeom>
            <a:avLst/>
            <a:gdLst>
              <a:gd name="T0" fmla="*/ 372 w 372"/>
              <a:gd name="T1" fmla="*/ 185 h 372"/>
              <a:gd name="T2" fmla="*/ 368 w 372"/>
              <a:gd name="T3" fmla="*/ 223 h 372"/>
              <a:gd name="T4" fmla="*/ 357 w 372"/>
              <a:gd name="T5" fmla="*/ 258 h 372"/>
              <a:gd name="T6" fmla="*/ 340 w 372"/>
              <a:gd name="T7" fmla="*/ 289 h 372"/>
              <a:gd name="T8" fmla="*/ 318 w 372"/>
              <a:gd name="T9" fmla="*/ 317 h 372"/>
              <a:gd name="T10" fmla="*/ 290 w 372"/>
              <a:gd name="T11" fmla="*/ 340 h 372"/>
              <a:gd name="T12" fmla="*/ 259 w 372"/>
              <a:gd name="T13" fmla="*/ 356 h 372"/>
              <a:gd name="T14" fmla="*/ 223 w 372"/>
              <a:gd name="T15" fmla="*/ 368 h 372"/>
              <a:gd name="T16" fmla="*/ 186 w 372"/>
              <a:gd name="T17" fmla="*/ 372 h 372"/>
              <a:gd name="T18" fmla="*/ 167 w 372"/>
              <a:gd name="T19" fmla="*/ 371 h 372"/>
              <a:gd name="T20" fmla="*/ 130 w 372"/>
              <a:gd name="T21" fmla="*/ 363 h 372"/>
              <a:gd name="T22" fmla="*/ 98 w 372"/>
              <a:gd name="T23" fmla="*/ 349 h 372"/>
              <a:gd name="T24" fmla="*/ 68 w 372"/>
              <a:gd name="T25" fmla="*/ 329 h 372"/>
              <a:gd name="T26" fmla="*/ 43 w 372"/>
              <a:gd name="T27" fmla="*/ 303 h 372"/>
              <a:gd name="T28" fmla="*/ 22 w 372"/>
              <a:gd name="T29" fmla="*/ 274 h 372"/>
              <a:gd name="T30" fmla="*/ 8 w 372"/>
              <a:gd name="T31" fmla="*/ 241 h 372"/>
              <a:gd name="T32" fmla="*/ 1 w 372"/>
              <a:gd name="T33" fmla="*/ 205 h 372"/>
              <a:gd name="T34" fmla="*/ 0 w 372"/>
              <a:gd name="T35" fmla="*/ 185 h 372"/>
              <a:gd name="T36" fmla="*/ 4 w 372"/>
              <a:gd name="T37" fmla="*/ 149 h 372"/>
              <a:gd name="T38" fmla="*/ 15 w 372"/>
              <a:gd name="T39" fmla="*/ 113 h 372"/>
              <a:gd name="T40" fmla="*/ 31 w 372"/>
              <a:gd name="T41" fmla="*/ 81 h 372"/>
              <a:gd name="T42" fmla="*/ 55 w 372"/>
              <a:gd name="T43" fmla="*/ 54 h 372"/>
              <a:gd name="T44" fmla="*/ 82 w 372"/>
              <a:gd name="T45" fmla="*/ 31 h 372"/>
              <a:gd name="T46" fmla="*/ 114 w 372"/>
              <a:gd name="T47" fmla="*/ 14 h 372"/>
              <a:gd name="T48" fmla="*/ 149 w 372"/>
              <a:gd name="T49" fmla="*/ 4 h 372"/>
              <a:gd name="T50" fmla="*/ 186 w 372"/>
              <a:gd name="T51" fmla="*/ 0 h 372"/>
              <a:gd name="T52" fmla="*/ 205 w 372"/>
              <a:gd name="T53" fmla="*/ 1 h 372"/>
              <a:gd name="T54" fmla="*/ 241 w 372"/>
              <a:gd name="T55" fmla="*/ 8 h 372"/>
              <a:gd name="T56" fmla="*/ 275 w 372"/>
              <a:gd name="T57" fmla="*/ 22 h 372"/>
              <a:gd name="T58" fmla="*/ 304 w 372"/>
              <a:gd name="T59" fmla="*/ 42 h 372"/>
              <a:gd name="T60" fmla="*/ 329 w 372"/>
              <a:gd name="T61" fmla="*/ 67 h 372"/>
              <a:gd name="T62" fmla="*/ 349 w 372"/>
              <a:gd name="T63" fmla="*/ 97 h 372"/>
              <a:gd name="T64" fmla="*/ 363 w 372"/>
              <a:gd name="T65" fmla="*/ 130 h 372"/>
              <a:gd name="T66" fmla="*/ 371 w 372"/>
              <a:gd name="T67" fmla="*/ 167 h 372"/>
              <a:gd name="T68" fmla="*/ 372 w 372"/>
              <a:gd name="T69" fmla="*/ 18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2" h="372">
                <a:moveTo>
                  <a:pt x="372" y="185"/>
                </a:moveTo>
                <a:lnTo>
                  <a:pt x="372" y="185"/>
                </a:lnTo>
                <a:lnTo>
                  <a:pt x="371" y="205"/>
                </a:lnTo>
                <a:lnTo>
                  <a:pt x="368" y="223"/>
                </a:lnTo>
                <a:lnTo>
                  <a:pt x="363" y="241"/>
                </a:lnTo>
                <a:lnTo>
                  <a:pt x="357" y="258"/>
                </a:lnTo>
                <a:lnTo>
                  <a:pt x="349" y="274"/>
                </a:lnTo>
                <a:lnTo>
                  <a:pt x="340" y="289"/>
                </a:lnTo>
                <a:lnTo>
                  <a:pt x="329" y="303"/>
                </a:lnTo>
                <a:lnTo>
                  <a:pt x="318" y="317"/>
                </a:lnTo>
                <a:lnTo>
                  <a:pt x="304" y="329"/>
                </a:lnTo>
                <a:lnTo>
                  <a:pt x="290" y="340"/>
                </a:lnTo>
                <a:lnTo>
                  <a:pt x="275" y="349"/>
                </a:lnTo>
                <a:lnTo>
                  <a:pt x="259" y="356"/>
                </a:lnTo>
                <a:lnTo>
                  <a:pt x="241" y="363"/>
                </a:lnTo>
                <a:lnTo>
                  <a:pt x="223" y="368"/>
                </a:lnTo>
                <a:lnTo>
                  <a:pt x="205" y="371"/>
                </a:lnTo>
                <a:lnTo>
                  <a:pt x="186" y="372"/>
                </a:lnTo>
                <a:lnTo>
                  <a:pt x="186" y="372"/>
                </a:lnTo>
                <a:lnTo>
                  <a:pt x="167" y="371"/>
                </a:lnTo>
                <a:lnTo>
                  <a:pt x="149" y="368"/>
                </a:lnTo>
                <a:lnTo>
                  <a:pt x="130" y="363"/>
                </a:lnTo>
                <a:lnTo>
                  <a:pt x="114" y="356"/>
                </a:lnTo>
                <a:lnTo>
                  <a:pt x="98" y="349"/>
                </a:lnTo>
                <a:lnTo>
                  <a:pt x="82" y="340"/>
                </a:lnTo>
                <a:lnTo>
                  <a:pt x="68" y="329"/>
                </a:lnTo>
                <a:lnTo>
                  <a:pt x="55" y="317"/>
                </a:lnTo>
                <a:lnTo>
                  <a:pt x="43" y="303"/>
                </a:lnTo>
                <a:lnTo>
                  <a:pt x="31" y="289"/>
                </a:lnTo>
                <a:lnTo>
                  <a:pt x="22" y="274"/>
                </a:lnTo>
                <a:lnTo>
                  <a:pt x="15" y="258"/>
                </a:lnTo>
                <a:lnTo>
                  <a:pt x="8" y="241"/>
                </a:lnTo>
                <a:lnTo>
                  <a:pt x="4" y="223"/>
                </a:lnTo>
                <a:lnTo>
                  <a:pt x="1" y="205"/>
                </a:lnTo>
                <a:lnTo>
                  <a:pt x="0" y="185"/>
                </a:lnTo>
                <a:lnTo>
                  <a:pt x="0" y="185"/>
                </a:lnTo>
                <a:lnTo>
                  <a:pt x="1" y="167"/>
                </a:lnTo>
                <a:lnTo>
                  <a:pt x="4" y="149"/>
                </a:lnTo>
                <a:lnTo>
                  <a:pt x="8" y="130"/>
                </a:lnTo>
                <a:lnTo>
                  <a:pt x="15" y="113"/>
                </a:lnTo>
                <a:lnTo>
                  <a:pt x="22" y="97"/>
                </a:lnTo>
                <a:lnTo>
                  <a:pt x="31" y="81"/>
                </a:lnTo>
                <a:lnTo>
                  <a:pt x="43" y="67"/>
                </a:lnTo>
                <a:lnTo>
                  <a:pt x="55" y="54"/>
                </a:lnTo>
                <a:lnTo>
                  <a:pt x="68" y="42"/>
                </a:lnTo>
                <a:lnTo>
                  <a:pt x="82" y="31"/>
                </a:lnTo>
                <a:lnTo>
                  <a:pt x="98" y="22"/>
                </a:lnTo>
                <a:lnTo>
                  <a:pt x="114" y="14"/>
                </a:lnTo>
                <a:lnTo>
                  <a:pt x="130" y="8"/>
                </a:lnTo>
                <a:lnTo>
                  <a:pt x="149" y="4"/>
                </a:lnTo>
                <a:lnTo>
                  <a:pt x="167" y="1"/>
                </a:lnTo>
                <a:lnTo>
                  <a:pt x="186" y="0"/>
                </a:lnTo>
                <a:lnTo>
                  <a:pt x="186" y="0"/>
                </a:lnTo>
                <a:lnTo>
                  <a:pt x="205" y="1"/>
                </a:lnTo>
                <a:lnTo>
                  <a:pt x="223" y="4"/>
                </a:lnTo>
                <a:lnTo>
                  <a:pt x="241" y="8"/>
                </a:lnTo>
                <a:lnTo>
                  <a:pt x="259" y="14"/>
                </a:lnTo>
                <a:lnTo>
                  <a:pt x="275" y="22"/>
                </a:lnTo>
                <a:lnTo>
                  <a:pt x="290" y="31"/>
                </a:lnTo>
                <a:lnTo>
                  <a:pt x="304" y="42"/>
                </a:lnTo>
                <a:lnTo>
                  <a:pt x="318" y="54"/>
                </a:lnTo>
                <a:lnTo>
                  <a:pt x="329" y="67"/>
                </a:lnTo>
                <a:lnTo>
                  <a:pt x="340" y="81"/>
                </a:lnTo>
                <a:lnTo>
                  <a:pt x="349" y="97"/>
                </a:lnTo>
                <a:lnTo>
                  <a:pt x="357" y="113"/>
                </a:lnTo>
                <a:lnTo>
                  <a:pt x="363" y="130"/>
                </a:lnTo>
                <a:lnTo>
                  <a:pt x="368" y="149"/>
                </a:lnTo>
                <a:lnTo>
                  <a:pt x="371" y="167"/>
                </a:lnTo>
                <a:lnTo>
                  <a:pt x="372" y="185"/>
                </a:lnTo>
                <a:lnTo>
                  <a:pt x="372" y="185"/>
                </a:lnTo>
                <a:close/>
              </a:path>
            </a:pathLst>
          </a:custGeom>
          <a:solidFill>
            <a:srgbClr val="0584A4"/>
          </a:solidFill>
          <a:ln w="11113">
            <a:solidFill>
              <a:srgbClr val="FFFFFF"/>
            </a:solidFill>
            <a:prstDash val="solid"/>
            <a:round/>
            <a:headEnd/>
            <a:tailEnd/>
          </a:ln>
          <a:effectLst/>
        </p:spPr>
        <p:txBody>
          <a:bodyPr vert="horz" wrap="square" lIns="0" tIns="60960" rIns="0" bIns="60960" numCol="1" anchor="ctr" anchorCtr="0" compatLnSpc="1">
            <a:prstTxWarp prst="textNoShape">
              <a:avLst/>
            </a:prstTxWarp>
          </a:bodyPr>
          <a:lstStyle/>
          <a:p>
            <a:pPr algn="ctr" defTabSz="609585">
              <a:defRPr/>
            </a:pPr>
            <a:r>
              <a:rPr lang="en-US" sz="2933">
                <a:solidFill>
                  <a:srgbClr val="FFFFFF"/>
                </a:solidFill>
                <a:effectLst>
                  <a:glow>
                    <a:srgbClr val="000000"/>
                  </a:glow>
                </a:effectLst>
                <a:latin typeface="Arial" panose="020B0604020202020204" pitchFamily="34" charset="0"/>
                <a:ea typeface="ＭＳ Ｐゴシック" charset="0"/>
                <a:cs typeface="Arial" panose="020B0604020202020204" pitchFamily="34" charset="0"/>
              </a:rPr>
              <a:t>3G</a:t>
            </a:r>
          </a:p>
        </p:txBody>
      </p:sp>
      <p:sp>
        <p:nvSpPr>
          <p:cNvPr id="78" name="Freeform 48">
            <a:extLst>
              <a:ext uri="{FF2B5EF4-FFF2-40B4-BE49-F238E27FC236}">
                <a16:creationId xmlns:a16="http://schemas.microsoft.com/office/drawing/2014/main" id="{473F3D8D-997E-5501-8111-5ACBC649E924}"/>
              </a:ext>
            </a:extLst>
          </p:cNvPr>
          <p:cNvSpPr>
            <a:spLocks/>
          </p:cNvSpPr>
          <p:nvPr/>
        </p:nvSpPr>
        <p:spPr bwMode="auto">
          <a:xfrm>
            <a:off x="2953008" y="5071791"/>
            <a:ext cx="913885" cy="913885"/>
          </a:xfrm>
          <a:custGeom>
            <a:avLst/>
            <a:gdLst>
              <a:gd name="T0" fmla="*/ 372 w 372"/>
              <a:gd name="T1" fmla="*/ 185 h 372"/>
              <a:gd name="T2" fmla="*/ 368 w 372"/>
              <a:gd name="T3" fmla="*/ 223 h 372"/>
              <a:gd name="T4" fmla="*/ 358 w 372"/>
              <a:gd name="T5" fmla="*/ 258 h 372"/>
              <a:gd name="T6" fmla="*/ 341 w 372"/>
              <a:gd name="T7" fmla="*/ 289 h 372"/>
              <a:gd name="T8" fmla="*/ 318 w 372"/>
              <a:gd name="T9" fmla="*/ 317 h 372"/>
              <a:gd name="T10" fmla="*/ 291 w 372"/>
              <a:gd name="T11" fmla="*/ 340 h 372"/>
              <a:gd name="T12" fmla="*/ 259 w 372"/>
              <a:gd name="T13" fmla="*/ 356 h 372"/>
              <a:gd name="T14" fmla="*/ 223 w 372"/>
              <a:gd name="T15" fmla="*/ 368 h 372"/>
              <a:gd name="T16" fmla="*/ 187 w 372"/>
              <a:gd name="T17" fmla="*/ 372 h 372"/>
              <a:gd name="T18" fmla="*/ 167 w 372"/>
              <a:gd name="T19" fmla="*/ 371 h 372"/>
              <a:gd name="T20" fmla="*/ 131 w 372"/>
              <a:gd name="T21" fmla="*/ 363 h 372"/>
              <a:gd name="T22" fmla="*/ 98 w 372"/>
              <a:gd name="T23" fmla="*/ 349 h 372"/>
              <a:gd name="T24" fmla="*/ 68 w 372"/>
              <a:gd name="T25" fmla="*/ 329 h 372"/>
              <a:gd name="T26" fmla="*/ 43 w 372"/>
              <a:gd name="T27" fmla="*/ 303 h 372"/>
              <a:gd name="T28" fmla="*/ 23 w 372"/>
              <a:gd name="T29" fmla="*/ 274 h 372"/>
              <a:gd name="T30" fmla="*/ 9 w 372"/>
              <a:gd name="T31" fmla="*/ 241 h 372"/>
              <a:gd name="T32" fmla="*/ 1 w 372"/>
              <a:gd name="T33" fmla="*/ 205 h 372"/>
              <a:gd name="T34" fmla="*/ 0 w 372"/>
              <a:gd name="T35" fmla="*/ 185 h 372"/>
              <a:gd name="T36" fmla="*/ 4 w 372"/>
              <a:gd name="T37" fmla="*/ 149 h 372"/>
              <a:gd name="T38" fmla="*/ 15 w 372"/>
              <a:gd name="T39" fmla="*/ 113 h 372"/>
              <a:gd name="T40" fmla="*/ 32 w 372"/>
              <a:gd name="T41" fmla="*/ 81 h 372"/>
              <a:gd name="T42" fmla="*/ 55 w 372"/>
              <a:gd name="T43" fmla="*/ 54 h 372"/>
              <a:gd name="T44" fmla="*/ 83 w 372"/>
              <a:gd name="T45" fmla="*/ 31 h 372"/>
              <a:gd name="T46" fmla="*/ 114 w 372"/>
              <a:gd name="T47" fmla="*/ 14 h 372"/>
              <a:gd name="T48" fmla="*/ 149 w 372"/>
              <a:gd name="T49" fmla="*/ 4 h 372"/>
              <a:gd name="T50" fmla="*/ 187 w 372"/>
              <a:gd name="T51" fmla="*/ 0 h 372"/>
              <a:gd name="T52" fmla="*/ 205 w 372"/>
              <a:gd name="T53" fmla="*/ 1 h 372"/>
              <a:gd name="T54" fmla="*/ 242 w 372"/>
              <a:gd name="T55" fmla="*/ 8 h 372"/>
              <a:gd name="T56" fmla="*/ 274 w 372"/>
              <a:gd name="T57" fmla="*/ 22 h 372"/>
              <a:gd name="T58" fmla="*/ 305 w 372"/>
              <a:gd name="T59" fmla="*/ 42 h 372"/>
              <a:gd name="T60" fmla="*/ 329 w 372"/>
              <a:gd name="T61" fmla="*/ 67 h 372"/>
              <a:gd name="T62" fmla="*/ 350 w 372"/>
              <a:gd name="T63" fmla="*/ 97 h 372"/>
              <a:gd name="T64" fmla="*/ 364 w 372"/>
              <a:gd name="T65" fmla="*/ 130 h 372"/>
              <a:gd name="T66" fmla="*/ 371 w 372"/>
              <a:gd name="T67" fmla="*/ 167 h 372"/>
              <a:gd name="T68" fmla="*/ 372 w 372"/>
              <a:gd name="T69" fmla="*/ 18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2" h="372">
                <a:moveTo>
                  <a:pt x="372" y="185"/>
                </a:moveTo>
                <a:lnTo>
                  <a:pt x="372" y="185"/>
                </a:lnTo>
                <a:lnTo>
                  <a:pt x="371" y="205"/>
                </a:lnTo>
                <a:lnTo>
                  <a:pt x="368" y="223"/>
                </a:lnTo>
                <a:lnTo>
                  <a:pt x="364" y="241"/>
                </a:lnTo>
                <a:lnTo>
                  <a:pt x="358" y="258"/>
                </a:lnTo>
                <a:lnTo>
                  <a:pt x="350" y="274"/>
                </a:lnTo>
                <a:lnTo>
                  <a:pt x="341" y="289"/>
                </a:lnTo>
                <a:lnTo>
                  <a:pt x="329" y="303"/>
                </a:lnTo>
                <a:lnTo>
                  <a:pt x="318" y="317"/>
                </a:lnTo>
                <a:lnTo>
                  <a:pt x="305" y="329"/>
                </a:lnTo>
                <a:lnTo>
                  <a:pt x="291" y="340"/>
                </a:lnTo>
                <a:lnTo>
                  <a:pt x="274" y="349"/>
                </a:lnTo>
                <a:lnTo>
                  <a:pt x="259" y="356"/>
                </a:lnTo>
                <a:lnTo>
                  <a:pt x="242" y="363"/>
                </a:lnTo>
                <a:lnTo>
                  <a:pt x="223" y="368"/>
                </a:lnTo>
                <a:lnTo>
                  <a:pt x="205" y="371"/>
                </a:lnTo>
                <a:lnTo>
                  <a:pt x="187" y="372"/>
                </a:lnTo>
                <a:lnTo>
                  <a:pt x="187" y="372"/>
                </a:lnTo>
                <a:lnTo>
                  <a:pt x="167" y="371"/>
                </a:lnTo>
                <a:lnTo>
                  <a:pt x="149" y="368"/>
                </a:lnTo>
                <a:lnTo>
                  <a:pt x="131" y="363"/>
                </a:lnTo>
                <a:lnTo>
                  <a:pt x="114" y="356"/>
                </a:lnTo>
                <a:lnTo>
                  <a:pt x="98" y="349"/>
                </a:lnTo>
                <a:lnTo>
                  <a:pt x="83" y="340"/>
                </a:lnTo>
                <a:lnTo>
                  <a:pt x="68" y="329"/>
                </a:lnTo>
                <a:lnTo>
                  <a:pt x="55" y="317"/>
                </a:lnTo>
                <a:lnTo>
                  <a:pt x="43" y="303"/>
                </a:lnTo>
                <a:lnTo>
                  <a:pt x="32" y="289"/>
                </a:lnTo>
                <a:lnTo>
                  <a:pt x="23" y="274"/>
                </a:lnTo>
                <a:lnTo>
                  <a:pt x="15" y="258"/>
                </a:lnTo>
                <a:lnTo>
                  <a:pt x="9" y="241"/>
                </a:lnTo>
                <a:lnTo>
                  <a:pt x="4" y="223"/>
                </a:lnTo>
                <a:lnTo>
                  <a:pt x="1" y="205"/>
                </a:lnTo>
                <a:lnTo>
                  <a:pt x="0" y="185"/>
                </a:lnTo>
                <a:lnTo>
                  <a:pt x="0" y="185"/>
                </a:lnTo>
                <a:lnTo>
                  <a:pt x="1" y="167"/>
                </a:lnTo>
                <a:lnTo>
                  <a:pt x="4" y="149"/>
                </a:lnTo>
                <a:lnTo>
                  <a:pt x="9" y="130"/>
                </a:lnTo>
                <a:lnTo>
                  <a:pt x="15" y="113"/>
                </a:lnTo>
                <a:lnTo>
                  <a:pt x="23" y="97"/>
                </a:lnTo>
                <a:lnTo>
                  <a:pt x="32" y="81"/>
                </a:lnTo>
                <a:lnTo>
                  <a:pt x="43" y="67"/>
                </a:lnTo>
                <a:lnTo>
                  <a:pt x="55" y="54"/>
                </a:lnTo>
                <a:lnTo>
                  <a:pt x="68" y="42"/>
                </a:lnTo>
                <a:lnTo>
                  <a:pt x="83" y="31"/>
                </a:lnTo>
                <a:lnTo>
                  <a:pt x="98" y="22"/>
                </a:lnTo>
                <a:lnTo>
                  <a:pt x="114" y="14"/>
                </a:lnTo>
                <a:lnTo>
                  <a:pt x="131" y="8"/>
                </a:lnTo>
                <a:lnTo>
                  <a:pt x="149" y="4"/>
                </a:lnTo>
                <a:lnTo>
                  <a:pt x="167" y="1"/>
                </a:lnTo>
                <a:lnTo>
                  <a:pt x="187" y="0"/>
                </a:lnTo>
                <a:lnTo>
                  <a:pt x="187" y="0"/>
                </a:lnTo>
                <a:lnTo>
                  <a:pt x="205" y="1"/>
                </a:lnTo>
                <a:lnTo>
                  <a:pt x="223" y="4"/>
                </a:lnTo>
                <a:lnTo>
                  <a:pt x="242" y="8"/>
                </a:lnTo>
                <a:lnTo>
                  <a:pt x="259" y="14"/>
                </a:lnTo>
                <a:lnTo>
                  <a:pt x="274" y="22"/>
                </a:lnTo>
                <a:lnTo>
                  <a:pt x="291" y="31"/>
                </a:lnTo>
                <a:lnTo>
                  <a:pt x="305" y="42"/>
                </a:lnTo>
                <a:lnTo>
                  <a:pt x="318" y="54"/>
                </a:lnTo>
                <a:lnTo>
                  <a:pt x="329" y="67"/>
                </a:lnTo>
                <a:lnTo>
                  <a:pt x="341" y="81"/>
                </a:lnTo>
                <a:lnTo>
                  <a:pt x="350" y="97"/>
                </a:lnTo>
                <a:lnTo>
                  <a:pt x="358" y="113"/>
                </a:lnTo>
                <a:lnTo>
                  <a:pt x="364" y="130"/>
                </a:lnTo>
                <a:lnTo>
                  <a:pt x="368" y="149"/>
                </a:lnTo>
                <a:lnTo>
                  <a:pt x="371" y="167"/>
                </a:lnTo>
                <a:lnTo>
                  <a:pt x="372" y="185"/>
                </a:lnTo>
                <a:lnTo>
                  <a:pt x="372" y="185"/>
                </a:lnTo>
                <a:close/>
              </a:path>
            </a:pathLst>
          </a:custGeom>
          <a:solidFill>
            <a:srgbClr val="06728D"/>
          </a:solidFill>
          <a:ln w="11113">
            <a:solidFill>
              <a:srgbClr val="FFFFFF"/>
            </a:solidFill>
            <a:prstDash val="solid"/>
            <a:round/>
            <a:headEnd/>
            <a:tailEnd/>
          </a:ln>
          <a:effectLst/>
        </p:spPr>
        <p:txBody>
          <a:bodyPr vert="horz" wrap="square" lIns="0" tIns="60960" rIns="0" bIns="60960" numCol="1" anchor="ctr" anchorCtr="0" compatLnSpc="1">
            <a:prstTxWarp prst="textNoShape">
              <a:avLst/>
            </a:prstTxWarp>
          </a:bodyPr>
          <a:lstStyle/>
          <a:p>
            <a:pPr algn="ctr" defTabSz="609585">
              <a:defRPr/>
            </a:pPr>
            <a:r>
              <a:rPr lang="en-US" sz="2400">
                <a:solidFill>
                  <a:srgbClr val="FFFFFF"/>
                </a:solidFill>
                <a:effectLst>
                  <a:glow>
                    <a:srgbClr val="000000"/>
                  </a:glow>
                </a:effectLst>
                <a:latin typeface="Arial" panose="020B0604020202020204" pitchFamily="34" charset="0"/>
                <a:ea typeface="ＭＳ Ｐゴシック" charset="0"/>
                <a:cs typeface="Arial" panose="020B0604020202020204" pitchFamily="34" charset="0"/>
              </a:rPr>
              <a:t>2G</a:t>
            </a:r>
          </a:p>
        </p:txBody>
      </p:sp>
      <p:sp>
        <p:nvSpPr>
          <p:cNvPr id="79" name="Freeform 49">
            <a:extLst>
              <a:ext uri="{FF2B5EF4-FFF2-40B4-BE49-F238E27FC236}">
                <a16:creationId xmlns:a16="http://schemas.microsoft.com/office/drawing/2014/main" id="{E3F4E11C-63D1-653E-9062-96C3BE271435}"/>
              </a:ext>
            </a:extLst>
          </p:cNvPr>
          <p:cNvSpPr>
            <a:spLocks/>
          </p:cNvSpPr>
          <p:nvPr/>
        </p:nvSpPr>
        <p:spPr bwMode="auto">
          <a:xfrm>
            <a:off x="1206500" y="5404285"/>
            <a:ext cx="787400" cy="787400"/>
          </a:xfrm>
          <a:custGeom>
            <a:avLst/>
            <a:gdLst>
              <a:gd name="T0" fmla="*/ 372 w 372"/>
              <a:gd name="T1" fmla="*/ 185 h 372"/>
              <a:gd name="T2" fmla="*/ 367 w 372"/>
              <a:gd name="T3" fmla="*/ 223 h 372"/>
              <a:gd name="T4" fmla="*/ 356 w 372"/>
              <a:gd name="T5" fmla="*/ 258 h 372"/>
              <a:gd name="T6" fmla="*/ 340 w 372"/>
              <a:gd name="T7" fmla="*/ 289 h 372"/>
              <a:gd name="T8" fmla="*/ 317 w 372"/>
              <a:gd name="T9" fmla="*/ 317 h 372"/>
              <a:gd name="T10" fmla="*/ 289 w 372"/>
              <a:gd name="T11" fmla="*/ 340 h 372"/>
              <a:gd name="T12" fmla="*/ 257 w 372"/>
              <a:gd name="T13" fmla="*/ 356 h 372"/>
              <a:gd name="T14" fmla="*/ 223 w 372"/>
              <a:gd name="T15" fmla="*/ 368 h 372"/>
              <a:gd name="T16" fmla="*/ 185 w 372"/>
              <a:gd name="T17" fmla="*/ 372 h 372"/>
              <a:gd name="T18" fmla="*/ 167 w 372"/>
              <a:gd name="T19" fmla="*/ 371 h 372"/>
              <a:gd name="T20" fmla="*/ 130 w 372"/>
              <a:gd name="T21" fmla="*/ 363 h 372"/>
              <a:gd name="T22" fmla="*/ 97 w 372"/>
              <a:gd name="T23" fmla="*/ 349 h 372"/>
              <a:gd name="T24" fmla="*/ 67 w 372"/>
              <a:gd name="T25" fmla="*/ 329 h 372"/>
              <a:gd name="T26" fmla="*/ 43 w 372"/>
              <a:gd name="T27" fmla="*/ 303 h 372"/>
              <a:gd name="T28" fmla="*/ 22 w 372"/>
              <a:gd name="T29" fmla="*/ 274 h 372"/>
              <a:gd name="T30" fmla="*/ 8 w 372"/>
              <a:gd name="T31" fmla="*/ 241 h 372"/>
              <a:gd name="T32" fmla="*/ 1 w 372"/>
              <a:gd name="T33" fmla="*/ 205 h 372"/>
              <a:gd name="T34" fmla="*/ 0 w 372"/>
              <a:gd name="T35" fmla="*/ 185 h 372"/>
              <a:gd name="T36" fmla="*/ 4 w 372"/>
              <a:gd name="T37" fmla="*/ 149 h 372"/>
              <a:gd name="T38" fmla="*/ 14 w 372"/>
              <a:gd name="T39" fmla="*/ 113 h 372"/>
              <a:gd name="T40" fmla="*/ 31 w 372"/>
              <a:gd name="T41" fmla="*/ 81 h 372"/>
              <a:gd name="T42" fmla="*/ 54 w 372"/>
              <a:gd name="T43" fmla="*/ 54 h 372"/>
              <a:gd name="T44" fmla="*/ 81 w 372"/>
              <a:gd name="T45" fmla="*/ 31 h 372"/>
              <a:gd name="T46" fmla="*/ 113 w 372"/>
              <a:gd name="T47" fmla="*/ 14 h 372"/>
              <a:gd name="T48" fmla="*/ 148 w 372"/>
              <a:gd name="T49" fmla="*/ 4 h 372"/>
              <a:gd name="T50" fmla="*/ 185 w 372"/>
              <a:gd name="T51" fmla="*/ 0 h 372"/>
              <a:gd name="T52" fmla="*/ 204 w 372"/>
              <a:gd name="T53" fmla="*/ 1 h 372"/>
              <a:gd name="T54" fmla="*/ 241 w 372"/>
              <a:gd name="T55" fmla="*/ 8 h 372"/>
              <a:gd name="T56" fmla="*/ 274 w 372"/>
              <a:gd name="T57" fmla="*/ 22 h 372"/>
              <a:gd name="T58" fmla="*/ 303 w 372"/>
              <a:gd name="T59" fmla="*/ 42 h 372"/>
              <a:gd name="T60" fmla="*/ 329 w 372"/>
              <a:gd name="T61" fmla="*/ 67 h 372"/>
              <a:gd name="T62" fmla="*/ 349 w 372"/>
              <a:gd name="T63" fmla="*/ 97 h 372"/>
              <a:gd name="T64" fmla="*/ 363 w 372"/>
              <a:gd name="T65" fmla="*/ 130 h 372"/>
              <a:gd name="T66" fmla="*/ 370 w 372"/>
              <a:gd name="T67" fmla="*/ 167 h 372"/>
              <a:gd name="T68" fmla="*/ 372 w 372"/>
              <a:gd name="T69" fmla="*/ 18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2" h="372">
                <a:moveTo>
                  <a:pt x="372" y="185"/>
                </a:moveTo>
                <a:lnTo>
                  <a:pt x="372" y="185"/>
                </a:lnTo>
                <a:lnTo>
                  <a:pt x="370" y="205"/>
                </a:lnTo>
                <a:lnTo>
                  <a:pt x="367" y="223"/>
                </a:lnTo>
                <a:lnTo>
                  <a:pt x="363" y="241"/>
                </a:lnTo>
                <a:lnTo>
                  <a:pt x="356" y="258"/>
                </a:lnTo>
                <a:lnTo>
                  <a:pt x="349" y="274"/>
                </a:lnTo>
                <a:lnTo>
                  <a:pt x="340" y="289"/>
                </a:lnTo>
                <a:lnTo>
                  <a:pt x="329" y="303"/>
                </a:lnTo>
                <a:lnTo>
                  <a:pt x="317" y="317"/>
                </a:lnTo>
                <a:lnTo>
                  <a:pt x="303" y="329"/>
                </a:lnTo>
                <a:lnTo>
                  <a:pt x="289" y="340"/>
                </a:lnTo>
                <a:lnTo>
                  <a:pt x="274" y="349"/>
                </a:lnTo>
                <a:lnTo>
                  <a:pt x="257" y="356"/>
                </a:lnTo>
                <a:lnTo>
                  <a:pt x="241" y="363"/>
                </a:lnTo>
                <a:lnTo>
                  <a:pt x="223" y="368"/>
                </a:lnTo>
                <a:lnTo>
                  <a:pt x="204" y="371"/>
                </a:lnTo>
                <a:lnTo>
                  <a:pt x="185" y="372"/>
                </a:lnTo>
                <a:lnTo>
                  <a:pt x="185" y="372"/>
                </a:lnTo>
                <a:lnTo>
                  <a:pt x="167" y="371"/>
                </a:lnTo>
                <a:lnTo>
                  <a:pt x="148" y="368"/>
                </a:lnTo>
                <a:lnTo>
                  <a:pt x="130" y="363"/>
                </a:lnTo>
                <a:lnTo>
                  <a:pt x="113" y="356"/>
                </a:lnTo>
                <a:lnTo>
                  <a:pt x="97" y="349"/>
                </a:lnTo>
                <a:lnTo>
                  <a:pt x="81" y="340"/>
                </a:lnTo>
                <a:lnTo>
                  <a:pt x="67" y="329"/>
                </a:lnTo>
                <a:lnTo>
                  <a:pt x="54" y="317"/>
                </a:lnTo>
                <a:lnTo>
                  <a:pt x="43" y="303"/>
                </a:lnTo>
                <a:lnTo>
                  <a:pt x="31" y="289"/>
                </a:lnTo>
                <a:lnTo>
                  <a:pt x="22" y="274"/>
                </a:lnTo>
                <a:lnTo>
                  <a:pt x="14" y="258"/>
                </a:lnTo>
                <a:lnTo>
                  <a:pt x="8" y="241"/>
                </a:lnTo>
                <a:lnTo>
                  <a:pt x="4" y="223"/>
                </a:lnTo>
                <a:lnTo>
                  <a:pt x="1" y="205"/>
                </a:lnTo>
                <a:lnTo>
                  <a:pt x="0" y="185"/>
                </a:lnTo>
                <a:lnTo>
                  <a:pt x="0" y="185"/>
                </a:lnTo>
                <a:lnTo>
                  <a:pt x="1" y="167"/>
                </a:lnTo>
                <a:lnTo>
                  <a:pt x="4" y="149"/>
                </a:lnTo>
                <a:lnTo>
                  <a:pt x="8" y="130"/>
                </a:lnTo>
                <a:lnTo>
                  <a:pt x="14" y="113"/>
                </a:lnTo>
                <a:lnTo>
                  <a:pt x="22" y="97"/>
                </a:lnTo>
                <a:lnTo>
                  <a:pt x="31" y="81"/>
                </a:lnTo>
                <a:lnTo>
                  <a:pt x="43" y="67"/>
                </a:lnTo>
                <a:lnTo>
                  <a:pt x="54" y="54"/>
                </a:lnTo>
                <a:lnTo>
                  <a:pt x="67" y="42"/>
                </a:lnTo>
                <a:lnTo>
                  <a:pt x="81" y="31"/>
                </a:lnTo>
                <a:lnTo>
                  <a:pt x="97" y="22"/>
                </a:lnTo>
                <a:lnTo>
                  <a:pt x="113" y="14"/>
                </a:lnTo>
                <a:lnTo>
                  <a:pt x="130" y="8"/>
                </a:lnTo>
                <a:lnTo>
                  <a:pt x="148" y="4"/>
                </a:lnTo>
                <a:lnTo>
                  <a:pt x="167" y="1"/>
                </a:lnTo>
                <a:lnTo>
                  <a:pt x="185" y="0"/>
                </a:lnTo>
                <a:lnTo>
                  <a:pt x="185" y="0"/>
                </a:lnTo>
                <a:lnTo>
                  <a:pt x="204" y="1"/>
                </a:lnTo>
                <a:lnTo>
                  <a:pt x="223" y="4"/>
                </a:lnTo>
                <a:lnTo>
                  <a:pt x="241" y="8"/>
                </a:lnTo>
                <a:lnTo>
                  <a:pt x="257" y="14"/>
                </a:lnTo>
                <a:lnTo>
                  <a:pt x="274" y="22"/>
                </a:lnTo>
                <a:lnTo>
                  <a:pt x="289" y="31"/>
                </a:lnTo>
                <a:lnTo>
                  <a:pt x="303" y="42"/>
                </a:lnTo>
                <a:lnTo>
                  <a:pt x="317" y="54"/>
                </a:lnTo>
                <a:lnTo>
                  <a:pt x="329" y="67"/>
                </a:lnTo>
                <a:lnTo>
                  <a:pt x="340" y="81"/>
                </a:lnTo>
                <a:lnTo>
                  <a:pt x="349" y="97"/>
                </a:lnTo>
                <a:lnTo>
                  <a:pt x="356" y="113"/>
                </a:lnTo>
                <a:lnTo>
                  <a:pt x="363" y="130"/>
                </a:lnTo>
                <a:lnTo>
                  <a:pt x="367" y="149"/>
                </a:lnTo>
                <a:lnTo>
                  <a:pt x="370" y="167"/>
                </a:lnTo>
                <a:lnTo>
                  <a:pt x="372" y="185"/>
                </a:lnTo>
                <a:lnTo>
                  <a:pt x="372" y="185"/>
                </a:lnTo>
                <a:close/>
              </a:path>
            </a:pathLst>
          </a:custGeom>
          <a:solidFill>
            <a:srgbClr val="084D6E"/>
          </a:solidFill>
          <a:ln w="11113">
            <a:solidFill>
              <a:srgbClr val="FFFFFF"/>
            </a:solidFill>
            <a:prstDash val="solid"/>
            <a:round/>
            <a:headEnd/>
            <a:tailEnd/>
          </a:ln>
          <a:effectLst/>
        </p:spPr>
        <p:txBody>
          <a:bodyPr vert="horz" wrap="square" lIns="0" tIns="60960" rIns="0" bIns="60960" numCol="1" anchor="ctr" anchorCtr="0" compatLnSpc="1">
            <a:prstTxWarp prst="textNoShape">
              <a:avLst/>
            </a:prstTxWarp>
          </a:bodyPr>
          <a:lstStyle/>
          <a:p>
            <a:pPr algn="ctr" defTabSz="609585">
              <a:defRPr/>
            </a:pPr>
            <a:r>
              <a:rPr lang="en-US" sz="2400">
                <a:solidFill>
                  <a:srgbClr val="FFFFFF"/>
                </a:solidFill>
                <a:effectLst>
                  <a:glow>
                    <a:srgbClr val="000000"/>
                  </a:glow>
                </a:effectLst>
                <a:latin typeface="Arial" panose="020B0604020202020204" pitchFamily="34" charset="0"/>
                <a:ea typeface="ＭＳ Ｐゴシック" charset="0"/>
                <a:cs typeface="Arial" panose="020B0604020202020204" pitchFamily="34" charset="0"/>
              </a:rPr>
              <a:t>1G</a:t>
            </a:r>
          </a:p>
        </p:txBody>
      </p:sp>
      <p:sp>
        <p:nvSpPr>
          <p:cNvPr id="80" name="Rectangle 79">
            <a:extLst>
              <a:ext uri="{FF2B5EF4-FFF2-40B4-BE49-F238E27FC236}">
                <a16:creationId xmlns:a16="http://schemas.microsoft.com/office/drawing/2014/main" id="{2E88CFF2-413B-1606-524F-3E613A1144E9}"/>
              </a:ext>
            </a:extLst>
          </p:cNvPr>
          <p:cNvSpPr/>
          <p:nvPr/>
        </p:nvSpPr>
        <p:spPr>
          <a:xfrm>
            <a:off x="1432017" y="4925280"/>
            <a:ext cx="694101" cy="492443"/>
          </a:xfrm>
          <a:prstGeom prst="rect">
            <a:avLst/>
          </a:prstGeom>
          <a:noFill/>
          <a:ln w="25400" cap="flat" cmpd="sng" algn="ctr">
            <a:noFill/>
            <a:prstDash val="solid"/>
          </a:ln>
          <a:effectLst/>
        </p:spPr>
        <p:txBody>
          <a:bodyPr wrap="none" lIns="0" tIns="0" rIns="0" bIns="0" rtlCol="0" anchor="ctr">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84D6E"/>
                </a:solidFill>
                <a:effectLst>
                  <a:glow>
                    <a:srgbClr val="000000"/>
                  </a:glow>
                </a:effectLst>
                <a:uLnTx/>
                <a:uFillTx/>
                <a:latin typeface="Arial" panose="020B0604020202020204" pitchFamily="34" charset="0"/>
                <a:cs typeface="Arial" panose="020B0604020202020204" pitchFamily="34" charset="0"/>
              </a:rPr>
              <a:t>Analog</a:t>
            </a:r>
            <a:br>
              <a:rPr kumimoji="0" lang="en-US" sz="1600" b="1" i="0" u="none" strike="noStrike" kern="0" cap="none" spc="0" normalizeH="0" baseline="0" noProof="0">
                <a:ln>
                  <a:noFill/>
                </a:ln>
                <a:solidFill>
                  <a:srgbClr val="084D6E"/>
                </a:solidFill>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a:ln>
                  <a:noFill/>
                </a:ln>
                <a:solidFill>
                  <a:srgbClr val="084D6E"/>
                </a:solidFill>
                <a:effectLst>
                  <a:glow>
                    <a:srgbClr val="000000"/>
                  </a:glow>
                </a:effectLst>
                <a:uLnTx/>
                <a:uFillTx/>
                <a:latin typeface="Arial" panose="020B0604020202020204" pitchFamily="34" charset="0"/>
                <a:cs typeface="Arial" panose="020B0604020202020204" pitchFamily="34" charset="0"/>
              </a:rPr>
              <a:t>Voice</a:t>
            </a:r>
          </a:p>
        </p:txBody>
      </p:sp>
      <p:sp>
        <p:nvSpPr>
          <p:cNvPr id="81" name="Rectangle 80">
            <a:extLst>
              <a:ext uri="{FF2B5EF4-FFF2-40B4-BE49-F238E27FC236}">
                <a16:creationId xmlns:a16="http://schemas.microsoft.com/office/drawing/2014/main" id="{C89E4C0A-ACC0-0640-A327-4307126EEA36}"/>
              </a:ext>
            </a:extLst>
          </p:cNvPr>
          <p:cNvSpPr/>
          <p:nvPr/>
        </p:nvSpPr>
        <p:spPr>
          <a:xfrm>
            <a:off x="3425868" y="5975037"/>
            <a:ext cx="628377" cy="492443"/>
          </a:xfrm>
          <a:prstGeom prst="rect">
            <a:avLst/>
          </a:prstGeom>
          <a:noFill/>
          <a:ln w="25400" cap="flat" cmpd="sng" algn="ctr">
            <a:noFill/>
            <a:prstDash val="solid"/>
          </a:ln>
          <a:effectLst/>
        </p:spPr>
        <p:txBody>
          <a:bodyPr wrap="none" lIns="0" tIns="0" rIns="0" bIns="0" rtlCol="0" anchor="ctr">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6728D"/>
                </a:solidFill>
                <a:effectLst>
                  <a:glow>
                    <a:srgbClr val="000000"/>
                  </a:glow>
                </a:effectLst>
                <a:uLnTx/>
                <a:uFillTx/>
                <a:latin typeface="Arial" panose="020B0604020202020204" pitchFamily="34" charset="0"/>
                <a:cs typeface="Arial" panose="020B0604020202020204" pitchFamily="34" charset="0"/>
              </a:rPr>
              <a:t>Digital</a:t>
            </a:r>
            <a:br>
              <a:rPr kumimoji="0" lang="en-US" sz="1600" b="1" i="0" u="none" strike="noStrike" kern="0" cap="none" spc="0" normalizeH="0" baseline="0" noProof="0">
                <a:ln>
                  <a:noFill/>
                </a:ln>
                <a:solidFill>
                  <a:srgbClr val="06728D"/>
                </a:solidFill>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a:ln>
                  <a:noFill/>
                </a:ln>
                <a:solidFill>
                  <a:srgbClr val="06728D"/>
                </a:solidFill>
                <a:effectLst>
                  <a:glow>
                    <a:srgbClr val="000000"/>
                  </a:glow>
                </a:effectLst>
                <a:uLnTx/>
                <a:uFillTx/>
                <a:latin typeface="Arial" panose="020B0604020202020204" pitchFamily="34" charset="0"/>
                <a:cs typeface="Arial" panose="020B0604020202020204" pitchFamily="34" charset="0"/>
              </a:rPr>
              <a:t>Voice</a:t>
            </a:r>
          </a:p>
        </p:txBody>
      </p:sp>
      <p:sp>
        <p:nvSpPr>
          <p:cNvPr id="82" name="Rectangle 81">
            <a:extLst>
              <a:ext uri="{FF2B5EF4-FFF2-40B4-BE49-F238E27FC236}">
                <a16:creationId xmlns:a16="http://schemas.microsoft.com/office/drawing/2014/main" id="{9D308C02-73C1-B020-F909-2B0867D3837B}"/>
              </a:ext>
            </a:extLst>
          </p:cNvPr>
          <p:cNvSpPr/>
          <p:nvPr/>
        </p:nvSpPr>
        <p:spPr>
          <a:xfrm>
            <a:off x="5282640" y="5512901"/>
            <a:ext cx="865622" cy="492443"/>
          </a:xfrm>
          <a:prstGeom prst="rect">
            <a:avLst/>
          </a:prstGeom>
          <a:noFill/>
          <a:ln w="25400" cap="flat" cmpd="sng" algn="ctr">
            <a:noFill/>
            <a:prstDash val="solid"/>
          </a:ln>
          <a:effectLst/>
        </p:spPr>
        <p:txBody>
          <a:bodyPr wrap="none" lIns="0" tIns="0" rIns="0" bIns="0" rtlCol="0" anchor="ctr">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584A4"/>
                </a:solidFill>
                <a:effectLst>
                  <a:glow>
                    <a:srgbClr val="000000"/>
                  </a:glow>
                </a:effectLst>
                <a:uLnTx/>
                <a:uFillTx/>
                <a:latin typeface="Arial" panose="020B0604020202020204" pitchFamily="34" charset="0"/>
                <a:cs typeface="Arial" panose="020B0604020202020204" pitchFamily="34" charset="0"/>
              </a:rPr>
              <a:t>Voice</a:t>
            </a:r>
            <a:br>
              <a:rPr kumimoji="0" lang="en-US" sz="1600" b="1" i="0" u="none" strike="noStrike" kern="0" cap="none" spc="0" normalizeH="0" baseline="0" noProof="0">
                <a:ln>
                  <a:noFill/>
                </a:ln>
                <a:solidFill>
                  <a:srgbClr val="0584A4"/>
                </a:solidFill>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a:ln>
                  <a:noFill/>
                </a:ln>
                <a:solidFill>
                  <a:srgbClr val="0584A4"/>
                </a:solidFill>
                <a:effectLst>
                  <a:glow>
                    <a:srgbClr val="000000"/>
                  </a:glow>
                </a:effectLst>
                <a:uLnTx/>
                <a:uFillTx/>
                <a:latin typeface="Arial" panose="020B0604020202020204" pitchFamily="34" charset="0"/>
                <a:cs typeface="Arial" panose="020B0604020202020204" pitchFamily="34" charset="0"/>
              </a:rPr>
              <a:t>and Data</a:t>
            </a:r>
          </a:p>
        </p:txBody>
      </p:sp>
      <p:sp>
        <p:nvSpPr>
          <p:cNvPr id="83" name="Rectangle 82">
            <a:extLst>
              <a:ext uri="{FF2B5EF4-FFF2-40B4-BE49-F238E27FC236}">
                <a16:creationId xmlns:a16="http://schemas.microsoft.com/office/drawing/2014/main" id="{FFAA068C-4C79-2CB6-240A-47E532051ABD}"/>
              </a:ext>
            </a:extLst>
          </p:cNvPr>
          <p:cNvSpPr/>
          <p:nvPr/>
        </p:nvSpPr>
        <p:spPr>
          <a:xfrm>
            <a:off x="7338096" y="4677074"/>
            <a:ext cx="1080424" cy="738664"/>
          </a:xfrm>
          <a:prstGeom prst="rect">
            <a:avLst/>
          </a:prstGeom>
          <a:noFill/>
          <a:ln w="25400" cap="flat" cmpd="sng" algn="ctr">
            <a:noFill/>
            <a:prstDash val="solid"/>
          </a:ln>
          <a:effectLst/>
        </p:spPr>
        <p:txBody>
          <a:bodyPr wrap="none" lIns="0" tIns="0" rIns="0" bIns="0" rtlCol="0" anchor="ctr">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8A0C8"/>
                </a:solidFill>
                <a:effectLst>
                  <a:glow>
                    <a:srgbClr val="000000"/>
                  </a:glow>
                </a:effectLst>
                <a:uLnTx/>
                <a:uFillTx/>
                <a:latin typeface="Arial" panose="020B0604020202020204" pitchFamily="34" charset="0"/>
                <a:cs typeface="Arial" panose="020B0604020202020204" pitchFamily="34" charset="0"/>
              </a:rPr>
              <a:t>Broadband</a:t>
            </a:r>
            <a:br>
              <a:rPr kumimoji="0" lang="en-US" sz="1600" b="1" i="0" u="none" strike="noStrike" kern="0" cap="none" spc="0" normalizeH="0" baseline="0" noProof="0">
                <a:ln>
                  <a:noFill/>
                </a:ln>
                <a:solidFill>
                  <a:srgbClr val="08A0C8"/>
                </a:solidFill>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a:ln>
                  <a:noFill/>
                </a:ln>
                <a:solidFill>
                  <a:srgbClr val="08A0C8"/>
                </a:solidFill>
                <a:effectLst>
                  <a:glow>
                    <a:srgbClr val="000000"/>
                  </a:glow>
                </a:effectLst>
                <a:uLnTx/>
                <a:uFillTx/>
                <a:latin typeface="Arial" panose="020B0604020202020204" pitchFamily="34" charset="0"/>
                <a:cs typeface="Arial" panose="020B0604020202020204" pitchFamily="34" charset="0"/>
              </a:rPr>
              <a:t>Data and</a:t>
            </a:r>
            <a:br>
              <a:rPr kumimoji="0" lang="en-US" sz="1600" b="1" i="0" u="none" strike="noStrike" kern="0" cap="none" spc="0" normalizeH="0" baseline="0" noProof="0">
                <a:ln>
                  <a:noFill/>
                </a:ln>
                <a:solidFill>
                  <a:srgbClr val="08A0C8"/>
                </a:solidFill>
                <a:effectLst/>
                <a:uLnTx/>
                <a:uFillTx/>
                <a:latin typeface="Arial" panose="020B0604020202020204" pitchFamily="34" charset="0"/>
                <a:cs typeface="Arial" panose="020B0604020202020204" pitchFamily="34" charset="0"/>
              </a:rPr>
            </a:br>
            <a:r>
              <a:rPr kumimoji="0" lang="en-US" sz="1600" b="1" i="0" u="none" strike="noStrike" kern="0" cap="none" spc="0" normalizeH="0" baseline="0" noProof="0">
                <a:ln>
                  <a:noFill/>
                </a:ln>
                <a:solidFill>
                  <a:srgbClr val="08A0C8"/>
                </a:solidFill>
                <a:effectLst>
                  <a:glow>
                    <a:srgbClr val="000000"/>
                  </a:glow>
                </a:effectLst>
                <a:uLnTx/>
                <a:uFillTx/>
                <a:latin typeface="Arial" panose="020B0604020202020204" pitchFamily="34" charset="0"/>
                <a:cs typeface="Arial" panose="020B0604020202020204" pitchFamily="34" charset="0"/>
              </a:rPr>
              <a:t>Video</a:t>
            </a:r>
          </a:p>
        </p:txBody>
      </p:sp>
      <p:sp>
        <p:nvSpPr>
          <p:cNvPr id="85" name="Freeform 99">
            <a:extLst>
              <a:ext uri="{FF2B5EF4-FFF2-40B4-BE49-F238E27FC236}">
                <a16:creationId xmlns:a16="http://schemas.microsoft.com/office/drawing/2014/main" id="{4323CEDB-1852-D218-B509-8DD558B52495}"/>
              </a:ext>
            </a:extLst>
          </p:cNvPr>
          <p:cNvSpPr>
            <a:spLocks/>
          </p:cNvSpPr>
          <p:nvPr/>
        </p:nvSpPr>
        <p:spPr bwMode="auto">
          <a:xfrm>
            <a:off x="8843434" y="563033"/>
            <a:ext cx="3348567" cy="3175000"/>
          </a:xfrm>
          <a:custGeom>
            <a:avLst/>
            <a:gdLst>
              <a:gd name="T0" fmla="*/ 1566 w 1566"/>
              <a:gd name="T1" fmla="*/ 0 h 1500"/>
              <a:gd name="T2" fmla="*/ 1566 w 1566"/>
              <a:gd name="T3" fmla="*/ 0 h 1500"/>
              <a:gd name="T4" fmla="*/ 1502 w 1566"/>
              <a:gd name="T5" fmla="*/ 0 h 1500"/>
              <a:gd name="T6" fmla="*/ 1441 w 1566"/>
              <a:gd name="T7" fmla="*/ 1 h 1500"/>
              <a:gd name="T8" fmla="*/ 1379 w 1566"/>
              <a:gd name="T9" fmla="*/ 4 h 1500"/>
              <a:gd name="T10" fmla="*/ 1319 w 1566"/>
              <a:gd name="T11" fmla="*/ 7 h 1500"/>
              <a:gd name="T12" fmla="*/ 1260 w 1566"/>
              <a:gd name="T13" fmla="*/ 12 h 1500"/>
              <a:gd name="T14" fmla="*/ 1202 w 1566"/>
              <a:gd name="T15" fmla="*/ 17 h 1500"/>
              <a:gd name="T16" fmla="*/ 1145 w 1566"/>
              <a:gd name="T17" fmla="*/ 23 h 1500"/>
              <a:gd name="T18" fmla="*/ 1089 w 1566"/>
              <a:gd name="T19" fmla="*/ 31 h 1500"/>
              <a:gd name="T20" fmla="*/ 1034 w 1566"/>
              <a:gd name="T21" fmla="*/ 38 h 1500"/>
              <a:gd name="T22" fmla="*/ 980 w 1566"/>
              <a:gd name="T23" fmla="*/ 47 h 1500"/>
              <a:gd name="T24" fmla="*/ 927 w 1566"/>
              <a:gd name="T25" fmla="*/ 56 h 1500"/>
              <a:gd name="T26" fmla="*/ 874 w 1566"/>
              <a:gd name="T27" fmla="*/ 67 h 1500"/>
              <a:gd name="T28" fmla="*/ 823 w 1566"/>
              <a:gd name="T29" fmla="*/ 77 h 1500"/>
              <a:gd name="T30" fmla="*/ 772 w 1566"/>
              <a:gd name="T31" fmla="*/ 90 h 1500"/>
              <a:gd name="T32" fmla="*/ 722 w 1566"/>
              <a:gd name="T33" fmla="*/ 103 h 1500"/>
              <a:gd name="T34" fmla="*/ 673 w 1566"/>
              <a:gd name="T35" fmla="*/ 116 h 1500"/>
              <a:gd name="T36" fmla="*/ 626 w 1566"/>
              <a:gd name="T37" fmla="*/ 129 h 1500"/>
              <a:gd name="T38" fmla="*/ 579 w 1566"/>
              <a:gd name="T39" fmla="*/ 144 h 1500"/>
              <a:gd name="T40" fmla="*/ 532 w 1566"/>
              <a:gd name="T41" fmla="*/ 160 h 1500"/>
              <a:gd name="T42" fmla="*/ 487 w 1566"/>
              <a:gd name="T43" fmla="*/ 176 h 1500"/>
              <a:gd name="T44" fmla="*/ 442 w 1566"/>
              <a:gd name="T45" fmla="*/ 193 h 1500"/>
              <a:gd name="T46" fmla="*/ 399 w 1566"/>
              <a:gd name="T47" fmla="*/ 210 h 1500"/>
              <a:gd name="T48" fmla="*/ 355 w 1566"/>
              <a:gd name="T49" fmla="*/ 228 h 1500"/>
              <a:gd name="T50" fmla="*/ 313 w 1566"/>
              <a:gd name="T51" fmla="*/ 246 h 1500"/>
              <a:gd name="T52" fmla="*/ 272 w 1566"/>
              <a:gd name="T53" fmla="*/ 265 h 1500"/>
              <a:gd name="T54" fmla="*/ 231 w 1566"/>
              <a:gd name="T55" fmla="*/ 285 h 1500"/>
              <a:gd name="T56" fmla="*/ 191 w 1566"/>
              <a:gd name="T57" fmla="*/ 304 h 1500"/>
              <a:gd name="T58" fmla="*/ 151 w 1566"/>
              <a:gd name="T59" fmla="*/ 325 h 1500"/>
              <a:gd name="T60" fmla="*/ 113 w 1566"/>
              <a:gd name="T61" fmla="*/ 347 h 1500"/>
              <a:gd name="T62" fmla="*/ 75 w 1566"/>
              <a:gd name="T63" fmla="*/ 368 h 1500"/>
              <a:gd name="T64" fmla="*/ 36 w 1566"/>
              <a:gd name="T65" fmla="*/ 389 h 1500"/>
              <a:gd name="T66" fmla="*/ 0 w 1566"/>
              <a:gd name="T67" fmla="*/ 412 h 1500"/>
              <a:gd name="T68" fmla="*/ 0 w 1566"/>
              <a:gd name="T69" fmla="*/ 1500 h 1500"/>
              <a:gd name="T70" fmla="*/ 0 w 1566"/>
              <a:gd name="T71" fmla="*/ 1500 h 1500"/>
              <a:gd name="T72" fmla="*/ 79 w 1566"/>
              <a:gd name="T73" fmla="*/ 1469 h 1500"/>
              <a:gd name="T74" fmla="*/ 160 w 1566"/>
              <a:gd name="T75" fmla="*/ 1439 h 1500"/>
              <a:gd name="T76" fmla="*/ 244 w 1566"/>
              <a:gd name="T77" fmla="*/ 1409 h 1500"/>
              <a:gd name="T78" fmla="*/ 330 w 1566"/>
              <a:gd name="T79" fmla="*/ 1381 h 1500"/>
              <a:gd name="T80" fmla="*/ 419 w 1566"/>
              <a:gd name="T81" fmla="*/ 1355 h 1500"/>
              <a:gd name="T82" fmla="*/ 510 w 1566"/>
              <a:gd name="T83" fmla="*/ 1331 h 1500"/>
              <a:gd name="T84" fmla="*/ 603 w 1566"/>
              <a:gd name="T85" fmla="*/ 1307 h 1500"/>
              <a:gd name="T86" fmla="*/ 699 w 1566"/>
              <a:gd name="T87" fmla="*/ 1286 h 1500"/>
              <a:gd name="T88" fmla="*/ 748 w 1566"/>
              <a:gd name="T89" fmla="*/ 1275 h 1500"/>
              <a:gd name="T90" fmla="*/ 797 w 1566"/>
              <a:gd name="T91" fmla="*/ 1267 h 1500"/>
              <a:gd name="T92" fmla="*/ 848 w 1566"/>
              <a:gd name="T93" fmla="*/ 1257 h 1500"/>
              <a:gd name="T94" fmla="*/ 899 w 1566"/>
              <a:gd name="T95" fmla="*/ 1249 h 1500"/>
              <a:gd name="T96" fmla="*/ 951 w 1566"/>
              <a:gd name="T97" fmla="*/ 1241 h 1500"/>
              <a:gd name="T98" fmla="*/ 1003 w 1566"/>
              <a:gd name="T99" fmla="*/ 1234 h 1500"/>
              <a:gd name="T100" fmla="*/ 1056 w 1566"/>
              <a:gd name="T101" fmla="*/ 1228 h 1500"/>
              <a:gd name="T102" fmla="*/ 1110 w 1566"/>
              <a:gd name="T103" fmla="*/ 1221 h 1500"/>
              <a:gd name="T104" fmla="*/ 1164 w 1566"/>
              <a:gd name="T105" fmla="*/ 1216 h 1500"/>
              <a:gd name="T106" fmla="*/ 1219 w 1566"/>
              <a:gd name="T107" fmla="*/ 1212 h 1500"/>
              <a:gd name="T108" fmla="*/ 1275 w 1566"/>
              <a:gd name="T109" fmla="*/ 1208 h 1500"/>
              <a:gd name="T110" fmla="*/ 1332 w 1566"/>
              <a:gd name="T111" fmla="*/ 1204 h 1500"/>
              <a:gd name="T112" fmla="*/ 1389 w 1566"/>
              <a:gd name="T113" fmla="*/ 1202 h 1500"/>
              <a:gd name="T114" fmla="*/ 1447 w 1566"/>
              <a:gd name="T115" fmla="*/ 1200 h 1500"/>
              <a:gd name="T116" fmla="*/ 1507 w 1566"/>
              <a:gd name="T117" fmla="*/ 1199 h 1500"/>
              <a:gd name="T118" fmla="*/ 1566 w 1566"/>
              <a:gd name="T119" fmla="*/ 1198 h 1500"/>
              <a:gd name="T120" fmla="*/ 1566 w 1566"/>
              <a:gd name="T121" fmla="*/ 0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6" h="1500">
                <a:moveTo>
                  <a:pt x="1566" y="0"/>
                </a:moveTo>
                <a:lnTo>
                  <a:pt x="1566" y="0"/>
                </a:lnTo>
                <a:lnTo>
                  <a:pt x="1502" y="0"/>
                </a:lnTo>
                <a:lnTo>
                  <a:pt x="1441" y="1"/>
                </a:lnTo>
                <a:lnTo>
                  <a:pt x="1379" y="4"/>
                </a:lnTo>
                <a:lnTo>
                  <a:pt x="1319" y="7"/>
                </a:lnTo>
                <a:lnTo>
                  <a:pt x="1260" y="12"/>
                </a:lnTo>
                <a:lnTo>
                  <a:pt x="1202" y="17"/>
                </a:lnTo>
                <a:lnTo>
                  <a:pt x="1145" y="23"/>
                </a:lnTo>
                <a:lnTo>
                  <a:pt x="1089" y="31"/>
                </a:lnTo>
                <a:lnTo>
                  <a:pt x="1034" y="38"/>
                </a:lnTo>
                <a:lnTo>
                  <a:pt x="980" y="47"/>
                </a:lnTo>
                <a:lnTo>
                  <a:pt x="927" y="56"/>
                </a:lnTo>
                <a:lnTo>
                  <a:pt x="874" y="67"/>
                </a:lnTo>
                <a:lnTo>
                  <a:pt x="823" y="77"/>
                </a:lnTo>
                <a:lnTo>
                  <a:pt x="772" y="90"/>
                </a:lnTo>
                <a:lnTo>
                  <a:pt x="722" y="103"/>
                </a:lnTo>
                <a:lnTo>
                  <a:pt x="673" y="116"/>
                </a:lnTo>
                <a:lnTo>
                  <a:pt x="626" y="129"/>
                </a:lnTo>
                <a:lnTo>
                  <a:pt x="579" y="144"/>
                </a:lnTo>
                <a:lnTo>
                  <a:pt x="532" y="160"/>
                </a:lnTo>
                <a:lnTo>
                  <a:pt x="487" y="176"/>
                </a:lnTo>
                <a:lnTo>
                  <a:pt x="442" y="193"/>
                </a:lnTo>
                <a:lnTo>
                  <a:pt x="399" y="210"/>
                </a:lnTo>
                <a:lnTo>
                  <a:pt x="355" y="228"/>
                </a:lnTo>
                <a:lnTo>
                  <a:pt x="313" y="246"/>
                </a:lnTo>
                <a:lnTo>
                  <a:pt x="272" y="265"/>
                </a:lnTo>
                <a:lnTo>
                  <a:pt x="231" y="285"/>
                </a:lnTo>
                <a:lnTo>
                  <a:pt x="191" y="304"/>
                </a:lnTo>
                <a:lnTo>
                  <a:pt x="151" y="325"/>
                </a:lnTo>
                <a:lnTo>
                  <a:pt x="113" y="347"/>
                </a:lnTo>
                <a:lnTo>
                  <a:pt x="75" y="368"/>
                </a:lnTo>
                <a:lnTo>
                  <a:pt x="36" y="389"/>
                </a:lnTo>
                <a:lnTo>
                  <a:pt x="0" y="412"/>
                </a:lnTo>
                <a:lnTo>
                  <a:pt x="0" y="1500"/>
                </a:lnTo>
                <a:lnTo>
                  <a:pt x="0" y="1500"/>
                </a:lnTo>
                <a:lnTo>
                  <a:pt x="79" y="1469"/>
                </a:lnTo>
                <a:lnTo>
                  <a:pt x="160" y="1439"/>
                </a:lnTo>
                <a:lnTo>
                  <a:pt x="244" y="1409"/>
                </a:lnTo>
                <a:lnTo>
                  <a:pt x="330" y="1381"/>
                </a:lnTo>
                <a:lnTo>
                  <a:pt x="419" y="1355"/>
                </a:lnTo>
                <a:lnTo>
                  <a:pt x="510" y="1331"/>
                </a:lnTo>
                <a:lnTo>
                  <a:pt x="603" y="1307"/>
                </a:lnTo>
                <a:lnTo>
                  <a:pt x="699" y="1286"/>
                </a:lnTo>
                <a:lnTo>
                  <a:pt x="748" y="1275"/>
                </a:lnTo>
                <a:lnTo>
                  <a:pt x="797" y="1267"/>
                </a:lnTo>
                <a:lnTo>
                  <a:pt x="848" y="1257"/>
                </a:lnTo>
                <a:lnTo>
                  <a:pt x="899" y="1249"/>
                </a:lnTo>
                <a:lnTo>
                  <a:pt x="951" y="1241"/>
                </a:lnTo>
                <a:lnTo>
                  <a:pt x="1003" y="1234"/>
                </a:lnTo>
                <a:lnTo>
                  <a:pt x="1056" y="1228"/>
                </a:lnTo>
                <a:lnTo>
                  <a:pt x="1110" y="1221"/>
                </a:lnTo>
                <a:lnTo>
                  <a:pt x="1164" y="1216"/>
                </a:lnTo>
                <a:lnTo>
                  <a:pt x="1219" y="1212"/>
                </a:lnTo>
                <a:lnTo>
                  <a:pt x="1275" y="1208"/>
                </a:lnTo>
                <a:lnTo>
                  <a:pt x="1332" y="1204"/>
                </a:lnTo>
                <a:lnTo>
                  <a:pt x="1389" y="1202"/>
                </a:lnTo>
                <a:lnTo>
                  <a:pt x="1447" y="1200"/>
                </a:lnTo>
                <a:lnTo>
                  <a:pt x="1507" y="1199"/>
                </a:lnTo>
                <a:lnTo>
                  <a:pt x="1566" y="1198"/>
                </a:lnTo>
                <a:lnTo>
                  <a:pt x="1566" y="0"/>
                </a:lnTo>
                <a:close/>
              </a:path>
            </a:pathLst>
          </a:custGeom>
          <a:solidFill>
            <a:srgbClr val="00BCEB">
              <a:lumMod val="60000"/>
              <a:lumOff val="40000"/>
            </a:srgbClr>
          </a:solidFill>
          <a:ln>
            <a:noFill/>
          </a:ln>
          <a:effectLst>
            <a:innerShdw blurRad="63500" dist="50800" dir="13980000">
              <a:srgbClr val="000000">
                <a:alpha val="50000"/>
              </a:srgbClr>
            </a:innerShdw>
          </a:effectLst>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86" name="Freeform 44">
            <a:extLst>
              <a:ext uri="{FF2B5EF4-FFF2-40B4-BE49-F238E27FC236}">
                <a16:creationId xmlns:a16="http://schemas.microsoft.com/office/drawing/2014/main" id="{C9104877-E973-3191-EA71-213D839AC0DC}"/>
              </a:ext>
            </a:extLst>
          </p:cNvPr>
          <p:cNvSpPr>
            <a:spLocks/>
          </p:cNvSpPr>
          <p:nvPr/>
        </p:nvSpPr>
        <p:spPr bwMode="auto">
          <a:xfrm>
            <a:off x="7909985" y="1681107"/>
            <a:ext cx="1929927" cy="1929927"/>
          </a:xfrm>
          <a:custGeom>
            <a:avLst/>
            <a:gdLst>
              <a:gd name="T0" fmla="*/ 372 w 372"/>
              <a:gd name="T1" fmla="*/ 185 h 372"/>
              <a:gd name="T2" fmla="*/ 369 w 372"/>
              <a:gd name="T3" fmla="*/ 223 h 372"/>
              <a:gd name="T4" fmla="*/ 358 w 372"/>
              <a:gd name="T5" fmla="*/ 258 h 372"/>
              <a:gd name="T6" fmla="*/ 340 w 372"/>
              <a:gd name="T7" fmla="*/ 289 h 372"/>
              <a:gd name="T8" fmla="*/ 318 w 372"/>
              <a:gd name="T9" fmla="*/ 317 h 372"/>
              <a:gd name="T10" fmla="*/ 290 w 372"/>
              <a:gd name="T11" fmla="*/ 340 h 372"/>
              <a:gd name="T12" fmla="*/ 259 w 372"/>
              <a:gd name="T13" fmla="*/ 356 h 372"/>
              <a:gd name="T14" fmla="*/ 224 w 372"/>
              <a:gd name="T15" fmla="*/ 368 h 372"/>
              <a:gd name="T16" fmla="*/ 186 w 372"/>
              <a:gd name="T17" fmla="*/ 372 h 372"/>
              <a:gd name="T18" fmla="*/ 167 w 372"/>
              <a:gd name="T19" fmla="*/ 371 h 372"/>
              <a:gd name="T20" fmla="*/ 131 w 372"/>
              <a:gd name="T21" fmla="*/ 363 h 372"/>
              <a:gd name="T22" fmla="*/ 98 w 372"/>
              <a:gd name="T23" fmla="*/ 349 h 372"/>
              <a:gd name="T24" fmla="*/ 68 w 372"/>
              <a:gd name="T25" fmla="*/ 329 h 372"/>
              <a:gd name="T26" fmla="*/ 43 w 372"/>
              <a:gd name="T27" fmla="*/ 303 h 372"/>
              <a:gd name="T28" fmla="*/ 22 w 372"/>
              <a:gd name="T29" fmla="*/ 274 h 372"/>
              <a:gd name="T30" fmla="*/ 9 w 372"/>
              <a:gd name="T31" fmla="*/ 241 h 372"/>
              <a:gd name="T32" fmla="*/ 1 w 372"/>
              <a:gd name="T33" fmla="*/ 205 h 372"/>
              <a:gd name="T34" fmla="*/ 0 w 372"/>
              <a:gd name="T35" fmla="*/ 185 h 372"/>
              <a:gd name="T36" fmla="*/ 4 w 372"/>
              <a:gd name="T37" fmla="*/ 149 h 372"/>
              <a:gd name="T38" fmla="*/ 15 w 372"/>
              <a:gd name="T39" fmla="*/ 113 h 372"/>
              <a:gd name="T40" fmla="*/ 33 w 372"/>
              <a:gd name="T41" fmla="*/ 81 h 372"/>
              <a:gd name="T42" fmla="*/ 55 w 372"/>
              <a:gd name="T43" fmla="*/ 54 h 372"/>
              <a:gd name="T44" fmla="*/ 83 w 372"/>
              <a:gd name="T45" fmla="*/ 31 h 372"/>
              <a:gd name="T46" fmla="*/ 114 w 372"/>
              <a:gd name="T47" fmla="*/ 14 h 372"/>
              <a:gd name="T48" fmla="*/ 149 w 372"/>
              <a:gd name="T49" fmla="*/ 4 h 372"/>
              <a:gd name="T50" fmla="*/ 186 w 372"/>
              <a:gd name="T51" fmla="*/ 0 h 372"/>
              <a:gd name="T52" fmla="*/ 206 w 372"/>
              <a:gd name="T53" fmla="*/ 1 h 372"/>
              <a:gd name="T54" fmla="*/ 241 w 372"/>
              <a:gd name="T55" fmla="*/ 8 h 372"/>
              <a:gd name="T56" fmla="*/ 275 w 372"/>
              <a:gd name="T57" fmla="*/ 22 h 372"/>
              <a:gd name="T58" fmla="*/ 305 w 372"/>
              <a:gd name="T59" fmla="*/ 42 h 372"/>
              <a:gd name="T60" fmla="*/ 330 w 372"/>
              <a:gd name="T61" fmla="*/ 67 h 372"/>
              <a:gd name="T62" fmla="*/ 349 w 372"/>
              <a:gd name="T63" fmla="*/ 97 h 372"/>
              <a:gd name="T64" fmla="*/ 364 w 372"/>
              <a:gd name="T65" fmla="*/ 130 h 372"/>
              <a:gd name="T66" fmla="*/ 371 w 372"/>
              <a:gd name="T67" fmla="*/ 167 h 372"/>
              <a:gd name="T68" fmla="*/ 372 w 372"/>
              <a:gd name="T69" fmla="*/ 18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2" h="372">
                <a:moveTo>
                  <a:pt x="372" y="185"/>
                </a:moveTo>
                <a:lnTo>
                  <a:pt x="372" y="185"/>
                </a:lnTo>
                <a:lnTo>
                  <a:pt x="371" y="205"/>
                </a:lnTo>
                <a:lnTo>
                  <a:pt x="369" y="223"/>
                </a:lnTo>
                <a:lnTo>
                  <a:pt x="364" y="241"/>
                </a:lnTo>
                <a:lnTo>
                  <a:pt x="358" y="258"/>
                </a:lnTo>
                <a:lnTo>
                  <a:pt x="349" y="274"/>
                </a:lnTo>
                <a:lnTo>
                  <a:pt x="340" y="289"/>
                </a:lnTo>
                <a:lnTo>
                  <a:pt x="330" y="303"/>
                </a:lnTo>
                <a:lnTo>
                  <a:pt x="318" y="317"/>
                </a:lnTo>
                <a:lnTo>
                  <a:pt x="305" y="329"/>
                </a:lnTo>
                <a:lnTo>
                  <a:pt x="290" y="340"/>
                </a:lnTo>
                <a:lnTo>
                  <a:pt x="275" y="349"/>
                </a:lnTo>
                <a:lnTo>
                  <a:pt x="259" y="356"/>
                </a:lnTo>
                <a:lnTo>
                  <a:pt x="241" y="363"/>
                </a:lnTo>
                <a:lnTo>
                  <a:pt x="224" y="368"/>
                </a:lnTo>
                <a:lnTo>
                  <a:pt x="206" y="371"/>
                </a:lnTo>
                <a:lnTo>
                  <a:pt x="186" y="372"/>
                </a:lnTo>
                <a:lnTo>
                  <a:pt x="186" y="372"/>
                </a:lnTo>
                <a:lnTo>
                  <a:pt x="167" y="371"/>
                </a:lnTo>
                <a:lnTo>
                  <a:pt x="149" y="368"/>
                </a:lnTo>
                <a:lnTo>
                  <a:pt x="131" y="363"/>
                </a:lnTo>
                <a:lnTo>
                  <a:pt x="114" y="356"/>
                </a:lnTo>
                <a:lnTo>
                  <a:pt x="98" y="349"/>
                </a:lnTo>
                <a:lnTo>
                  <a:pt x="83" y="340"/>
                </a:lnTo>
                <a:lnTo>
                  <a:pt x="68" y="329"/>
                </a:lnTo>
                <a:lnTo>
                  <a:pt x="55" y="317"/>
                </a:lnTo>
                <a:lnTo>
                  <a:pt x="43" y="303"/>
                </a:lnTo>
                <a:lnTo>
                  <a:pt x="33" y="289"/>
                </a:lnTo>
                <a:lnTo>
                  <a:pt x="22" y="274"/>
                </a:lnTo>
                <a:lnTo>
                  <a:pt x="15" y="258"/>
                </a:lnTo>
                <a:lnTo>
                  <a:pt x="9" y="241"/>
                </a:lnTo>
                <a:lnTo>
                  <a:pt x="4" y="223"/>
                </a:lnTo>
                <a:lnTo>
                  <a:pt x="1" y="205"/>
                </a:lnTo>
                <a:lnTo>
                  <a:pt x="0" y="185"/>
                </a:lnTo>
                <a:lnTo>
                  <a:pt x="0" y="185"/>
                </a:lnTo>
                <a:lnTo>
                  <a:pt x="1" y="167"/>
                </a:lnTo>
                <a:lnTo>
                  <a:pt x="4" y="149"/>
                </a:lnTo>
                <a:lnTo>
                  <a:pt x="9" y="130"/>
                </a:lnTo>
                <a:lnTo>
                  <a:pt x="15" y="113"/>
                </a:lnTo>
                <a:lnTo>
                  <a:pt x="22" y="97"/>
                </a:lnTo>
                <a:lnTo>
                  <a:pt x="33" y="81"/>
                </a:lnTo>
                <a:lnTo>
                  <a:pt x="43" y="67"/>
                </a:lnTo>
                <a:lnTo>
                  <a:pt x="55" y="54"/>
                </a:lnTo>
                <a:lnTo>
                  <a:pt x="68" y="42"/>
                </a:lnTo>
                <a:lnTo>
                  <a:pt x="83" y="31"/>
                </a:lnTo>
                <a:lnTo>
                  <a:pt x="98" y="22"/>
                </a:lnTo>
                <a:lnTo>
                  <a:pt x="114" y="14"/>
                </a:lnTo>
                <a:lnTo>
                  <a:pt x="131" y="8"/>
                </a:lnTo>
                <a:lnTo>
                  <a:pt x="149" y="4"/>
                </a:lnTo>
                <a:lnTo>
                  <a:pt x="167" y="1"/>
                </a:lnTo>
                <a:lnTo>
                  <a:pt x="186" y="0"/>
                </a:lnTo>
                <a:lnTo>
                  <a:pt x="186" y="0"/>
                </a:lnTo>
                <a:lnTo>
                  <a:pt x="206" y="1"/>
                </a:lnTo>
                <a:lnTo>
                  <a:pt x="224" y="4"/>
                </a:lnTo>
                <a:lnTo>
                  <a:pt x="241" y="8"/>
                </a:lnTo>
                <a:lnTo>
                  <a:pt x="259" y="14"/>
                </a:lnTo>
                <a:lnTo>
                  <a:pt x="275" y="22"/>
                </a:lnTo>
                <a:lnTo>
                  <a:pt x="290" y="31"/>
                </a:lnTo>
                <a:lnTo>
                  <a:pt x="305" y="42"/>
                </a:lnTo>
                <a:lnTo>
                  <a:pt x="318" y="54"/>
                </a:lnTo>
                <a:lnTo>
                  <a:pt x="330" y="67"/>
                </a:lnTo>
                <a:lnTo>
                  <a:pt x="340" y="81"/>
                </a:lnTo>
                <a:lnTo>
                  <a:pt x="349" y="97"/>
                </a:lnTo>
                <a:lnTo>
                  <a:pt x="358" y="113"/>
                </a:lnTo>
                <a:lnTo>
                  <a:pt x="364" y="130"/>
                </a:lnTo>
                <a:lnTo>
                  <a:pt x="369" y="149"/>
                </a:lnTo>
                <a:lnTo>
                  <a:pt x="371" y="167"/>
                </a:lnTo>
                <a:lnTo>
                  <a:pt x="372" y="185"/>
                </a:lnTo>
                <a:lnTo>
                  <a:pt x="372" y="185"/>
                </a:lnTo>
                <a:close/>
              </a:path>
            </a:pathLst>
          </a:custGeom>
          <a:solidFill>
            <a:srgbClr val="00BCEB">
              <a:lumMod val="60000"/>
              <a:lumOff val="40000"/>
            </a:srgbClr>
          </a:solidFill>
          <a:ln>
            <a:solidFill>
              <a:srgbClr val="FFFFFF"/>
            </a:solidFill>
          </a:ln>
          <a:effectLst/>
        </p:spPr>
        <p:txBody>
          <a:bodyPr vert="horz" wrap="square" lIns="0" tIns="60960" rIns="0" bIns="60960" numCol="1" anchor="ctr" anchorCtr="0" compatLnSpc="1">
            <a:prstTxWarp prst="textNoShape">
              <a:avLst/>
            </a:prstTxWarp>
          </a:bodyPr>
          <a:lstStyle/>
          <a:p>
            <a:pPr marL="0" marR="0" lvl="0" indent="0" algn="ctr" defTabSz="609585" eaLnBrk="1" fontAlgn="auto" latinLnBrk="0" hangingPunct="1">
              <a:lnSpc>
                <a:spcPct val="100000"/>
              </a:lnSpc>
              <a:spcBef>
                <a:spcPts val="0"/>
              </a:spcBef>
              <a:spcAft>
                <a:spcPts val="0"/>
              </a:spcAft>
              <a:buClrTx/>
              <a:buSzTx/>
              <a:buFontTx/>
              <a:buNone/>
              <a:tabLst/>
              <a:defRPr/>
            </a:pPr>
            <a:r>
              <a:rPr kumimoji="0" lang="en-US" sz="5600" b="0" i="0" u="none" strike="noStrike" kern="0" cap="none" spc="0" normalizeH="0" baseline="0" noProof="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5G</a:t>
            </a:r>
          </a:p>
        </p:txBody>
      </p:sp>
      <p:sp>
        <p:nvSpPr>
          <p:cNvPr id="87" name="Rectangle 86">
            <a:extLst>
              <a:ext uri="{FF2B5EF4-FFF2-40B4-BE49-F238E27FC236}">
                <a16:creationId xmlns:a16="http://schemas.microsoft.com/office/drawing/2014/main" id="{3D001EAB-1756-19A0-2B07-F2B1036ACBA3}"/>
              </a:ext>
            </a:extLst>
          </p:cNvPr>
          <p:cNvSpPr/>
          <p:nvPr/>
        </p:nvSpPr>
        <p:spPr>
          <a:xfrm>
            <a:off x="10005475" y="965939"/>
            <a:ext cx="2146607" cy="2133918"/>
          </a:xfrm>
          <a:prstGeom prst="rect">
            <a:avLst/>
          </a:prstGeom>
          <a:noFill/>
          <a:ln w="25400" cap="flat" cmpd="sng" algn="ctr">
            <a:noFill/>
            <a:prstDash val="solid"/>
          </a:ln>
          <a:effectLst/>
        </p:spPr>
        <p:txBody>
          <a:bodyPr wrap="square" lIns="0" tIns="0" rIns="0" bIns="0" rtlCol="0" anchor="t">
            <a:spAutoFit/>
          </a:bodyPr>
          <a:lstStyle/>
          <a:p>
            <a:pPr marL="0" marR="0" lvl="0" indent="0"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User Experience</a:t>
            </a:r>
          </a:p>
          <a:p>
            <a:pPr marL="0" marR="0" lvl="0" indent="0"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Cloud-Native</a:t>
            </a:r>
          </a:p>
          <a:p>
            <a:pPr marL="0" marR="0" lvl="0" indent="0"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Business Focused</a:t>
            </a:r>
          </a:p>
          <a:p>
            <a:pPr marL="0" marR="0" lvl="0" indent="0"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Service Based Infrastructure</a:t>
            </a:r>
          </a:p>
          <a:p>
            <a:pPr marL="0" marR="0" lvl="0" indent="0"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Decentralized &amp; Disaggregated</a:t>
            </a:r>
          </a:p>
        </p:txBody>
      </p:sp>
      <p:grpSp>
        <p:nvGrpSpPr>
          <p:cNvPr id="88" name="Group 87">
            <a:extLst>
              <a:ext uri="{FF2B5EF4-FFF2-40B4-BE49-F238E27FC236}">
                <a16:creationId xmlns:a16="http://schemas.microsoft.com/office/drawing/2014/main" id="{DAFB0E8D-7D5A-2AD2-03CE-9FED569CCB5B}"/>
              </a:ext>
            </a:extLst>
          </p:cNvPr>
          <p:cNvGrpSpPr/>
          <p:nvPr/>
        </p:nvGrpSpPr>
        <p:grpSpPr>
          <a:xfrm>
            <a:off x="9096835" y="4294518"/>
            <a:ext cx="184325" cy="184325"/>
            <a:chOff x="6777448" y="2826281"/>
            <a:chExt cx="228600" cy="228600"/>
          </a:xfrm>
        </p:grpSpPr>
        <p:sp>
          <p:nvSpPr>
            <p:cNvPr id="89" name="Freeform 100">
              <a:extLst>
                <a:ext uri="{FF2B5EF4-FFF2-40B4-BE49-F238E27FC236}">
                  <a16:creationId xmlns:a16="http://schemas.microsoft.com/office/drawing/2014/main" id="{E005BC30-C7DD-011B-EAEC-BB94D0313650}"/>
                </a:ext>
              </a:extLst>
            </p:cNvPr>
            <p:cNvSpPr>
              <a:spLocks/>
            </p:cNvSpPr>
            <p:nvPr/>
          </p:nvSpPr>
          <p:spPr bwMode="auto">
            <a:xfrm>
              <a:off x="6777448" y="2826281"/>
              <a:ext cx="114300" cy="228600"/>
            </a:xfrm>
            <a:custGeom>
              <a:avLst/>
              <a:gdLst>
                <a:gd name="T0" fmla="*/ 72 w 72"/>
                <a:gd name="T1" fmla="*/ 144 h 144"/>
                <a:gd name="T2" fmla="*/ 72 w 72"/>
                <a:gd name="T3" fmla="*/ 144 h 144"/>
                <a:gd name="T4" fmla="*/ 65 w 72"/>
                <a:gd name="T5" fmla="*/ 143 h 144"/>
                <a:gd name="T6" fmla="*/ 58 w 72"/>
                <a:gd name="T7" fmla="*/ 142 h 144"/>
                <a:gd name="T8" fmla="*/ 51 w 72"/>
                <a:gd name="T9" fmla="*/ 141 h 144"/>
                <a:gd name="T10" fmla="*/ 44 w 72"/>
                <a:gd name="T11" fmla="*/ 138 h 144"/>
                <a:gd name="T12" fmla="*/ 37 w 72"/>
                <a:gd name="T13" fmla="*/ 136 h 144"/>
                <a:gd name="T14" fmla="*/ 32 w 72"/>
                <a:gd name="T15" fmla="*/ 131 h 144"/>
                <a:gd name="T16" fmla="*/ 27 w 72"/>
                <a:gd name="T17" fmla="*/ 127 h 144"/>
                <a:gd name="T18" fmla="*/ 22 w 72"/>
                <a:gd name="T19" fmla="*/ 123 h 144"/>
                <a:gd name="T20" fmla="*/ 16 w 72"/>
                <a:gd name="T21" fmla="*/ 118 h 144"/>
                <a:gd name="T22" fmla="*/ 13 w 72"/>
                <a:gd name="T23" fmla="*/ 112 h 144"/>
                <a:gd name="T24" fmla="*/ 9 w 72"/>
                <a:gd name="T25" fmla="*/ 106 h 144"/>
                <a:gd name="T26" fmla="*/ 6 w 72"/>
                <a:gd name="T27" fmla="*/ 100 h 144"/>
                <a:gd name="T28" fmla="*/ 4 w 72"/>
                <a:gd name="T29" fmla="*/ 93 h 144"/>
                <a:gd name="T30" fmla="*/ 1 w 72"/>
                <a:gd name="T31" fmla="*/ 87 h 144"/>
                <a:gd name="T32" fmla="*/ 0 w 72"/>
                <a:gd name="T33" fmla="*/ 79 h 144"/>
                <a:gd name="T34" fmla="*/ 0 w 72"/>
                <a:gd name="T35" fmla="*/ 72 h 144"/>
                <a:gd name="T36" fmla="*/ 0 w 72"/>
                <a:gd name="T37" fmla="*/ 72 h 144"/>
                <a:gd name="T38" fmla="*/ 0 w 72"/>
                <a:gd name="T39" fmla="*/ 65 h 144"/>
                <a:gd name="T40" fmla="*/ 1 w 72"/>
                <a:gd name="T41" fmla="*/ 57 h 144"/>
                <a:gd name="T42" fmla="*/ 4 w 72"/>
                <a:gd name="T43" fmla="*/ 51 h 144"/>
                <a:gd name="T44" fmla="*/ 6 w 72"/>
                <a:gd name="T45" fmla="*/ 44 h 144"/>
                <a:gd name="T46" fmla="*/ 9 w 72"/>
                <a:gd name="T47" fmla="*/ 38 h 144"/>
                <a:gd name="T48" fmla="*/ 13 w 72"/>
                <a:gd name="T49" fmla="*/ 32 h 144"/>
                <a:gd name="T50" fmla="*/ 16 w 72"/>
                <a:gd name="T51" fmla="*/ 26 h 144"/>
                <a:gd name="T52" fmla="*/ 22 w 72"/>
                <a:gd name="T53" fmla="*/ 21 h 144"/>
                <a:gd name="T54" fmla="*/ 27 w 72"/>
                <a:gd name="T55" fmla="*/ 17 h 144"/>
                <a:gd name="T56" fmla="*/ 32 w 72"/>
                <a:gd name="T57" fmla="*/ 13 h 144"/>
                <a:gd name="T58" fmla="*/ 37 w 72"/>
                <a:gd name="T59" fmla="*/ 8 h 144"/>
                <a:gd name="T60" fmla="*/ 44 w 72"/>
                <a:gd name="T61" fmla="*/ 6 h 144"/>
                <a:gd name="T62" fmla="*/ 51 w 72"/>
                <a:gd name="T63" fmla="*/ 3 h 144"/>
                <a:gd name="T64" fmla="*/ 58 w 72"/>
                <a:gd name="T65" fmla="*/ 2 h 144"/>
                <a:gd name="T66" fmla="*/ 65 w 72"/>
                <a:gd name="T67" fmla="*/ 1 h 144"/>
                <a:gd name="T68" fmla="*/ 72 w 72"/>
                <a:gd name="T69" fmla="*/ 0 h 144"/>
                <a:gd name="T70" fmla="*/ 72 w 72"/>
                <a:gd name="T7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72" y="144"/>
                  </a:moveTo>
                  <a:lnTo>
                    <a:pt x="72" y="144"/>
                  </a:lnTo>
                  <a:lnTo>
                    <a:pt x="65" y="143"/>
                  </a:lnTo>
                  <a:lnTo>
                    <a:pt x="58" y="142"/>
                  </a:lnTo>
                  <a:lnTo>
                    <a:pt x="51" y="141"/>
                  </a:lnTo>
                  <a:lnTo>
                    <a:pt x="44" y="138"/>
                  </a:lnTo>
                  <a:lnTo>
                    <a:pt x="37" y="136"/>
                  </a:lnTo>
                  <a:lnTo>
                    <a:pt x="32" y="131"/>
                  </a:lnTo>
                  <a:lnTo>
                    <a:pt x="27" y="127"/>
                  </a:lnTo>
                  <a:lnTo>
                    <a:pt x="22" y="123"/>
                  </a:lnTo>
                  <a:lnTo>
                    <a:pt x="16" y="118"/>
                  </a:lnTo>
                  <a:lnTo>
                    <a:pt x="13" y="112"/>
                  </a:lnTo>
                  <a:lnTo>
                    <a:pt x="9" y="106"/>
                  </a:lnTo>
                  <a:lnTo>
                    <a:pt x="6" y="100"/>
                  </a:lnTo>
                  <a:lnTo>
                    <a:pt x="4" y="93"/>
                  </a:lnTo>
                  <a:lnTo>
                    <a:pt x="1" y="87"/>
                  </a:lnTo>
                  <a:lnTo>
                    <a:pt x="0" y="79"/>
                  </a:lnTo>
                  <a:lnTo>
                    <a:pt x="0" y="72"/>
                  </a:lnTo>
                  <a:lnTo>
                    <a:pt x="0" y="72"/>
                  </a:lnTo>
                  <a:lnTo>
                    <a:pt x="0" y="65"/>
                  </a:lnTo>
                  <a:lnTo>
                    <a:pt x="1" y="57"/>
                  </a:lnTo>
                  <a:lnTo>
                    <a:pt x="4" y="51"/>
                  </a:lnTo>
                  <a:lnTo>
                    <a:pt x="6" y="44"/>
                  </a:lnTo>
                  <a:lnTo>
                    <a:pt x="9" y="38"/>
                  </a:lnTo>
                  <a:lnTo>
                    <a:pt x="13" y="32"/>
                  </a:lnTo>
                  <a:lnTo>
                    <a:pt x="16" y="26"/>
                  </a:lnTo>
                  <a:lnTo>
                    <a:pt x="22" y="21"/>
                  </a:lnTo>
                  <a:lnTo>
                    <a:pt x="27" y="17"/>
                  </a:lnTo>
                  <a:lnTo>
                    <a:pt x="32" y="13"/>
                  </a:lnTo>
                  <a:lnTo>
                    <a:pt x="37" y="8"/>
                  </a:lnTo>
                  <a:lnTo>
                    <a:pt x="44" y="6"/>
                  </a:lnTo>
                  <a:lnTo>
                    <a:pt x="51" y="3"/>
                  </a:lnTo>
                  <a:lnTo>
                    <a:pt x="58" y="2"/>
                  </a:lnTo>
                  <a:lnTo>
                    <a:pt x="65" y="1"/>
                  </a:lnTo>
                  <a:lnTo>
                    <a:pt x="72" y="0"/>
                  </a:lnTo>
                  <a:lnTo>
                    <a:pt x="72" y="144"/>
                  </a:lnTo>
                  <a:close/>
                </a:path>
              </a:pathLst>
            </a:custGeom>
            <a:solidFill>
              <a:srgbClr val="005073"/>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90" name="Freeform 101">
              <a:extLst>
                <a:ext uri="{FF2B5EF4-FFF2-40B4-BE49-F238E27FC236}">
                  <a16:creationId xmlns:a16="http://schemas.microsoft.com/office/drawing/2014/main" id="{BA7D763A-0677-35D8-47BD-6A5935F1AD4E}"/>
                </a:ext>
              </a:extLst>
            </p:cNvPr>
            <p:cNvSpPr>
              <a:spLocks/>
            </p:cNvSpPr>
            <p:nvPr/>
          </p:nvSpPr>
          <p:spPr bwMode="auto">
            <a:xfrm>
              <a:off x="6891748" y="2826281"/>
              <a:ext cx="114300" cy="228600"/>
            </a:xfrm>
            <a:custGeom>
              <a:avLst/>
              <a:gdLst>
                <a:gd name="T0" fmla="*/ 0 w 72"/>
                <a:gd name="T1" fmla="*/ 0 h 144"/>
                <a:gd name="T2" fmla="*/ 0 w 72"/>
                <a:gd name="T3" fmla="*/ 0 h 144"/>
                <a:gd name="T4" fmla="*/ 8 w 72"/>
                <a:gd name="T5" fmla="*/ 1 h 144"/>
                <a:gd name="T6" fmla="*/ 14 w 72"/>
                <a:gd name="T7" fmla="*/ 2 h 144"/>
                <a:gd name="T8" fmla="*/ 22 w 72"/>
                <a:gd name="T9" fmla="*/ 3 h 144"/>
                <a:gd name="T10" fmla="*/ 28 w 72"/>
                <a:gd name="T11" fmla="*/ 6 h 144"/>
                <a:gd name="T12" fmla="*/ 34 w 72"/>
                <a:gd name="T13" fmla="*/ 8 h 144"/>
                <a:gd name="T14" fmla="*/ 41 w 72"/>
                <a:gd name="T15" fmla="*/ 13 h 144"/>
                <a:gd name="T16" fmla="*/ 46 w 72"/>
                <a:gd name="T17" fmla="*/ 17 h 144"/>
                <a:gd name="T18" fmla="*/ 51 w 72"/>
                <a:gd name="T19" fmla="*/ 21 h 144"/>
                <a:gd name="T20" fmla="*/ 56 w 72"/>
                <a:gd name="T21" fmla="*/ 26 h 144"/>
                <a:gd name="T22" fmla="*/ 60 w 72"/>
                <a:gd name="T23" fmla="*/ 32 h 144"/>
                <a:gd name="T24" fmla="*/ 63 w 72"/>
                <a:gd name="T25" fmla="*/ 38 h 144"/>
                <a:gd name="T26" fmla="*/ 66 w 72"/>
                <a:gd name="T27" fmla="*/ 44 h 144"/>
                <a:gd name="T28" fmla="*/ 68 w 72"/>
                <a:gd name="T29" fmla="*/ 51 h 144"/>
                <a:gd name="T30" fmla="*/ 70 w 72"/>
                <a:gd name="T31" fmla="*/ 57 h 144"/>
                <a:gd name="T32" fmla="*/ 71 w 72"/>
                <a:gd name="T33" fmla="*/ 65 h 144"/>
                <a:gd name="T34" fmla="*/ 72 w 72"/>
                <a:gd name="T35" fmla="*/ 72 h 144"/>
                <a:gd name="T36" fmla="*/ 72 w 72"/>
                <a:gd name="T37" fmla="*/ 72 h 144"/>
                <a:gd name="T38" fmla="*/ 71 w 72"/>
                <a:gd name="T39" fmla="*/ 79 h 144"/>
                <a:gd name="T40" fmla="*/ 70 w 72"/>
                <a:gd name="T41" fmla="*/ 87 h 144"/>
                <a:gd name="T42" fmla="*/ 68 w 72"/>
                <a:gd name="T43" fmla="*/ 93 h 144"/>
                <a:gd name="T44" fmla="*/ 66 w 72"/>
                <a:gd name="T45" fmla="*/ 100 h 144"/>
                <a:gd name="T46" fmla="*/ 63 w 72"/>
                <a:gd name="T47" fmla="*/ 106 h 144"/>
                <a:gd name="T48" fmla="*/ 60 w 72"/>
                <a:gd name="T49" fmla="*/ 112 h 144"/>
                <a:gd name="T50" fmla="*/ 56 w 72"/>
                <a:gd name="T51" fmla="*/ 118 h 144"/>
                <a:gd name="T52" fmla="*/ 51 w 72"/>
                <a:gd name="T53" fmla="*/ 123 h 144"/>
                <a:gd name="T54" fmla="*/ 46 w 72"/>
                <a:gd name="T55" fmla="*/ 127 h 144"/>
                <a:gd name="T56" fmla="*/ 41 w 72"/>
                <a:gd name="T57" fmla="*/ 131 h 144"/>
                <a:gd name="T58" fmla="*/ 34 w 72"/>
                <a:gd name="T59" fmla="*/ 136 h 144"/>
                <a:gd name="T60" fmla="*/ 28 w 72"/>
                <a:gd name="T61" fmla="*/ 138 h 144"/>
                <a:gd name="T62" fmla="*/ 22 w 72"/>
                <a:gd name="T63" fmla="*/ 141 h 144"/>
                <a:gd name="T64" fmla="*/ 14 w 72"/>
                <a:gd name="T65" fmla="*/ 142 h 144"/>
                <a:gd name="T66" fmla="*/ 8 w 72"/>
                <a:gd name="T67" fmla="*/ 143 h 144"/>
                <a:gd name="T68" fmla="*/ 0 w 72"/>
                <a:gd name="T69" fmla="*/ 144 h 144"/>
                <a:gd name="T70" fmla="*/ 0 w 72"/>
                <a:gd name="T7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0" y="0"/>
                  </a:moveTo>
                  <a:lnTo>
                    <a:pt x="0" y="0"/>
                  </a:lnTo>
                  <a:lnTo>
                    <a:pt x="8" y="1"/>
                  </a:lnTo>
                  <a:lnTo>
                    <a:pt x="14" y="2"/>
                  </a:lnTo>
                  <a:lnTo>
                    <a:pt x="22" y="3"/>
                  </a:lnTo>
                  <a:lnTo>
                    <a:pt x="28" y="6"/>
                  </a:lnTo>
                  <a:lnTo>
                    <a:pt x="34" y="8"/>
                  </a:lnTo>
                  <a:lnTo>
                    <a:pt x="41" y="13"/>
                  </a:lnTo>
                  <a:lnTo>
                    <a:pt x="46" y="17"/>
                  </a:lnTo>
                  <a:lnTo>
                    <a:pt x="51" y="21"/>
                  </a:lnTo>
                  <a:lnTo>
                    <a:pt x="56" y="26"/>
                  </a:lnTo>
                  <a:lnTo>
                    <a:pt x="60" y="32"/>
                  </a:lnTo>
                  <a:lnTo>
                    <a:pt x="63" y="38"/>
                  </a:lnTo>
                  <a:lnTo>
                    <a:pt x="66" y="44"/>
                  </a:lnTo>
                  <a:lnTo>
                    <a:pt x="68" y="51"/>
                  </a:lnTo>
                  <a:lnTo>
                    <a:pt x="70" y="57"/>
                  </a:lnTo>
                  <a:lnTo>
                    <a:pt x="71" y="65"/>
                  </a:lnTo>
                  <a:lnTo>
                    <a:pt x="72" y="72"/>
                  </a:lnTo>
                  <a:lnTo>
                    <a:pt x="72" y="72"/>
                  </a:lnTo>
                  <a:lnTo>
                    <a:pt x="71" y="79"/>
                  </a:lnTo>
                  <a:lnTo>
                    <a:pt x="70" y="87"/>
                  </a:lnTo>
                  <a:lnTo>
                    <a:pt x="68" y="93"/>
                  </a:lnTo>
                  <a:lnTo>
                    <a:pt x="66" y="100"/>
                  </a:lnTo>
                  <a:lnTo>
                    <a:pt x="63" y="106"/>
                  </a:lnTo>
                  <a:lnTo>
                    <a:pt x="60" y="112"/>
                  </a:lnTo>
                  <a:lnTo>
                    <a:pt x="56" y="118"/>
                  </a:lnTo>
                  <a:lnTo>
                    <a:pt x="51" y="123"/>
                  </a:lnTo>
                  <a:lnTo>
                    <a:pt x="46" y="127"/>
                  </a:lnTo>
                  <a:lnTo>
                    <a:pt x="41" y="131"/>
                  </a:lnTo>
                  <a:lnTo>
                    <a:pt x="34" y="136"/>
                  </a:lnTo>
                  <a:lnTo>
                    <a:pt x="28" y="138"/>
                  </a:lnTo>
                  <a:lnTo>
                    <a:pt x="22" y="141"/>
                  </a:lnTo>
                  <a:lnTo>
                    <a:pt x="14" y="142"/>
                  </a:lnTo>
                  <a:lnTo>
                    <a:pt x="8" y="143"/>
                  </a:lnTo>
                  <a:lnTo>
                    <a:pt x="0" y="144"/>
                  </a:lnTo>
                  <a:lnTo>
                    <a:pt x="0" y="0"/>
                  </a:lnTo>
                  <a:close/>
                </a:path>
              </a:pathLst>
            </a:custGeom>
            <a:solidFill>
              <a:srgbClr val="00BCEB">
                <a:lumMod val="60000"/>
                <a:lumOff val="40000"/>
              </a:srgbClr>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sp>
        <p:nvSpPr>
          <p:cNvPr id="91" name="TextBox 90">
            <a:extLst>
              <a:ext uri="{FF2B5EF4-FFF2-40B4-BE49-F238E27FC236}">
                <a16:creationId xmlns:a16="http://schemas.microsoft.com/office/drawing/2014/main" id="{4022A040-800A-E663-AE3C-CFCDB70F1675}"/>
              </a:ext>
            </a:extLst>
          </p:cNvPr>
          <p:cNvSpPr txBox="1">
            <a:spLocks/>
          </p:cNvSpPr>
          <p:nvPr/>
        </p:nvSpPr>
        <p:spPr>
          <a:xfrm>
            <a:off x="9449345" y="4099423"/>
            <a:ext cx="2539456" cy="574516"/>
          </a:xfrm>
          <a:prstGeom prst="rect">
            <a:avLst/>
          </a:prstGeom>
          <a:noFill/>
        </p:spPr>
        <p:txBody>
          <a:bodyPr wrap="square" lIns="0" tIns="0" rIns="0" bIns="0" rtlCol="0">
            <a:noAutofit/>
          </a:bodyPr>
          <a:lstStyle/>
          <a:p>
            <a:pPr defTabSz="609585">
              <a:defRPr/>
            </a:pP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New Radio called</a:t>
            </a:r>
            <a:br>
              <a:rPr lang="en-US" sz="1600">
                <a:solidFill>
                  <a:srgbClr val="1E4471"/>
                </a:solidFill>
                <a:latin typeface="Arial" panose="020B0604020202020204" pitchFamily="34" charset="0"/>
                <a:ea typeface="ＭＳ Ｐゴシック" charset="0"/>
                <a:cs typeface="Arial" panose="020B0604020202020204" pitchFamily="34" charset="0"/>
              </a:rPr>
            </a:b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5G NR (New Radio) </a:t>
            </a:r>
          </a:p>
        </p:txBody>
      </p:sp>
      <p:sp>
        <p:nvSpPr>
          <p:cNvPr id="92" name="TextBox 91">
            <a:extLst>
              <a:ext uri="{FF2B5EF4-FFF2-40B4-BE49-F238E27FC236}">
                <a16:creationId xmlns:a16="http://schemas.microsoft.com/office/drawing/2014/main" id="{69B22124-C26E-BA9A-1927-42992459EF39}"/>
              </a:ext>
            </a:extLst>
          </p:cNvPr>
          <p:cNvSpPr txBox="1">
            <a:spLocks/>
          </p:cNvSpPr>
          <p:nvPr/>
        </p:nvSpPr>
        <p:spPr>
          <a:xfrm>
            <a:off x="9449345" y="5259759"/>
            <a:ext cx="2539456" cy="287259"/>
          </a:xfrm>
          <a:prstGeom prst="rect">
            <a:avLst/>
          </a:prstGeom>
          <a:noFill/>
        </p:spPr>
        <p:txBody>
          <a:bodyPr wrap="square" lIns="0" tIns="0" rIns="0" bIns="0" rtlCol="0">
            <a:noAutofit/>
          </a:bodyPr>
          <a:lstStyle/>
          <a:p>
            <a:pPr defTabSz="609585">
              <a:defRPr/>
            </a:pP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New Spectrum </a:t>
            </a:r>
          </a:p>
        </p:txBody>
      </p:sp>
      <p:sp>
        <p:nvSpPr>
          <p:cNvPr id="93" name="TextBox 92">
            <a:extLst>
              <a:ext uri="{FF2B5EF4-FFF2-40B4-BE49-F238E27FC236}">
                <a16:creationId xmlns:a16="http://schemas.microsoft.com/office/drawing/2014/main" id="{90038A64-1359-12BC-CFF4-8E3A005A02A2}"/>
              </a:ext>
            </a:extLst>
          </p:cNvPr>
          <p:cNvSpPr txBox="1">
            <a:spLocks/>
          </p:cNvSpPr>
          <p:nvPr/>
        </p:nvSpPr>
        <p:spPr>
          <a:xfrm>
            <a:off x="9449345" y="6221181"/>
            <a:ext cx="2539456" cy="574516"/>
          </a:xfrm>
          <a:prstGeom prst="rect">
            <a:avLst/>
          </a:prstGeom>
          <a:noFill/>
        </p:spPr>
        <p:txBody>
          <a:bodyPr wrap="square" lIns="0" tIns="0" rIns="0" bIns="0" rtlCol="0">
            <a:noAutofit/>
          </a:bodyPr>
          <a:lstStyle/>
          <a:p>
            <a:pPr defTabSz="609585">
              <a:defRPr/>
            </a:pP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New Core Networks</a:t>
            </a:r>
            <a:br>
              <a:rPr lang="en-US" sz="1600">
                <a:solidFill>
                  <a:srgbClr val="1E4471"/>
                </a:solidFill>
                <a:latin typeface="Arial" panose="020B0604020202020204" pitchFamily="34" charset="0"/>
                <a:ea typeface="ＭＳ Ｐゴシック" charset="0"/>
                <a:cs typeface="Arial" panose="020B0604020202020204" pitchFamily="34" charset="0"/>
              </a:rPr>
            </a:b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(N/W Slicing)</a:t>
            </a:r>
          </a:p>
        </p:txBody>
      </p:sp>
      <p:sp>
        <p:nvSpPr>
          <p:cNvPr id="94" name="TextBox 93">
            <a:extLst>
              <a:ext uri="{FF2B5EF4-FFF2-40B4-BE49-F238E27FC236}">
                <a16:creationId xmlns:a16="http://schemas.microsoft.com/office/drawing/2014/main" id="{F0F7F71F-E1A8-58C2-0FBA-04A15B59E2A2}"/>
              </a:ext>
            </a:extLst>
          </p:cNvPr>
          <p:cNvSpPr txBox="1">
            <a:spLocks/>
          </p:cNvSpPr>
          <p:nvPr/>
        </p:nvSpPr>
        <p:spPr>
          <a:xfrm>
            <a:off x="9449345" y="5663103"/>
            <a:ext cx="2539456" cy="574516"/>
          </a:xfrm>
          <a:prstGeom prst="rect">
            <a:avLst/>
          </a:prstGeom>
          <a:noFill/>
        </p:spPr>
        <p:txBody>
          <a:bodyPr wrap="square" lIns="0" tIns="0" rIns="0" bIns="0" rtlCol="0">
            <a:noAutofit/>
          </a:bodyPr>
          <a:lstStyle/>
          <a:p>
            <a:pPr defTabSz="609585">
              <a:defRPr/>
            </a:pP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Integrating</a:t>
            </a:r>
            <a:br>
              <a:rPr lang="en-US" sz="1600">
                <a:solidFill>
                  <a:srgbClr val="1E4471"/>
                </a:solidFill>
                <a:latin typeface="Arial" panose="020B0604020202020204" pitchFamily="34" charset="0"/>
                <a:ea typeface="ＭＳ Ｐゴシック" charset="0"/>
                <a:cs typeface="Arial" panose="020B0604020202020204" pitchFamily="34" charset="0"/>
              </a:rPr>
            </a:b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Unlicensed Bands</a:t>
            </a:r>
          </a:p>
        </p:txBody>
      </p:sp>
      <p:sp>
        <p:nvSpPr>
          <p:cNvPr id="95" name="TextBox 94">
            <a:extLst>
              <a:ext uri="{FF2B5EF4-FFF2-40B4-BE49-F238E27FC236}">
                <a16:creationId xmlns:a16="http://schemas.microsoft.com/office/drawing/2014/main" id="{07CEA493-41C9-EFFE-3FBC-A9EE6BC6E2F4}"/>
              </a:ext>
            </a:extLst>
          </p:cNvPr>
          <p:cNvSpPr txBox="1">
            <a:spLocks/>
          </p:cNvSpPr>
          <p:nvPr/>
        </p:nvSpPr>
        <p:spPr>
          <a:xfrm>
            <a:off x="9449345" y="4657505"/>
            <a:ext cx="2539456" cy="574516"/>
          </a:xfrm>
          <a:prstGeom prst="rect">
            <a:avLst/>
          </a:prstGeom>
          <a:noFill/>
        </p:spPr>
        <p:txBody>
          <a:bodyPr wrap="square" lIns="0" tIns="0" rIns="0" bIns="0" rtlCol="0">
            <a:noAutofit/>
          </a:bodyPr>
          <a:lstStyle/>
          <a:p>
            <a:pPr defTabSz="609585">
              <a:defRPr/>
            </a:pPr>
            <a:r>
              <a:rPr lang="en-US" sz="1600">
                <a:solidFill>
                  <a:srgbClr val="1E4471"/>
                </a:solidFill>
                <a:effectLst>
                  <a:glow>
                    <a:srgbClr val="000000"/>
                  </a:glow>
                </a:effectLst>
                <a:latin typeface="Arial" panose="020B0604020202020204" pitchFamily="34" charset="0"/>
                <a:ea typeface="ＭＳ Ｐゴシック" charset="0"/>
                <a:cs typeface="Arial" panose="020B0604020202020204" pitchFamily="34" charset="0"/>
              </a:rPr>
              <a:t>Ultra-Reliable Low Latency connectivity</a:t>
            </a:r>
          </a:p>
        </p:txBody>
      </p:sp>
      <p:grpSp>
        <p:nvGrpSpPr>
          <p:cNvPr id="96" name="Group 95">
            <a:extLst>
              <a:ext uri="{FF2B5EF4-FFF2-40B4-BE49-F238E27FC236}">
                <a16:creationId xmlns:a16="http://schemas.microsoft.com/office/drawing/2014/main" id="{E15B52B7-774C-D4FA-CCF2-8CA40C27C55D}"/>
              </a:ext>
            </a:extLst>
          </p:cNvPr>
          <p:cNvGrpSpPr/>
          <p:nvPr/>
        </p:nvGrpSpPr>
        <p:grpSpPr>
          <a:xfrm>
            <a:off x="9096835" y="4852598"/>
            <a:ext cx="184325" cy="184325"/>
            <a:chOff x="6777448" y="2826281"/>
            <a:chExt cx="228600" cy="228600"/>
          </a:xfrm>
        </p:grpSpPr>
        <p:sp>
          <p:nvSpPr>
            <p:cNvPr id="97" name="Freeform 100">
              <a:extLst>
                <a:ext uri="{FF2B5EF4-FFF2-40B4-BE49-F238E27FC236}">
                  <a16:creationId xmlns:a16="http://schemas.microsoft.com/office/drawing/2014/main" id="{6362A529-3EB2-0E69-93A9-2FAA9526BF24}"/>
                </a:ext>
              </a:extLst>
            </p:cNvPr>
            <p:cNvSpPr>
              <a:spLocks/>
            </p:cNvSpPr>
            <p:nvPr/>
          </p:nvSpPr>
          <p:spPr bwMode="auto">
            <a:xfrm>
              <a:off x="6777448" y="2826281"/>
              <a:ext cx="114300" cy="228600"/>
            </a:xfrm>
            <a:custGeom>
              <a:avLst/>
              <a:gdLst>
                <a:gd name="T0" fmla="*/ 72 w 72"/>
                <a:gd name="T1" fmla="*/ 144 h 144"/>
                <a:gd name="T2" fmla="*/ 72 w 72"/>
                <a:gd name="T3" fmla="*/ 144 h 144"/>
                <a:gd name="T4" fmla="*/ 65 w 72"/>
                <a:gd name="T5" fmla="*/ 143 h 144"/>
                <a:gd name="T6" fmla="*/ 58 w 72"/>
                <a:gd name="T7" fmla="*/ 142 h 144"/>
                <a:gd name="T8" fmla="*/ 51 w 72"/>
                <a:gd name="T9" fmla="*/ 141 h 144"/>
                <a:gd name="T10" fmla="*/ 44 w 72"/>
                <a:gd name="T11" fmla="*/ 138 h 144"/>
                <a:gd name="T12" fmla="*/ 37 w 72"/>
                <a:gd name="T13" fmla="*/ 136 h 144"/>
                <a:gd name="T14" fmla="*/ 32 w 72"/>
                <a:gd name="T15" fmla="*/ 131 h 144"/>
                <a:gd name="T16" fmla="*/ 27 w 72"/>
                <a:gd name="T17" fmla="*/ 127 h 144"/>
                <a:gd name="T18" fmla="*/ 22 w 72"/>
                <a:gd name="T19" fmla="*/ 123 h 144"/>
                <a:gd name="T20" fmla="*/ 16 w 72"/>
                <a:gd name="T21" fmla="*/ 118 h 144"/>
                <a:gd name="T22" fmla="*/ 13 w 72"/>
                <a:gd name="T23" fmla="*/ 112 h 144"/>
                <a:gd name="T24" fmla="*/ 9 w 72"/>
                <a:gd name="T25" fmla="*/ 106 h 144"/>
                <a:gd name="T26" fmla="*/ 6 w 72"/>
                <a:gd name="T27" fmla="*/ 100 h 144"/>
                <a:gd name="T28" fmla="*/ 4 w 72"/>
                <a:gd name="T29" fmla="*/ 93 h 144"/>
                <a:gd name="T30" fmla="*/ 1 w 72"/>
                <a:gd name="T31" fmla="*/ 87 h 144"/>
                <a:gd name="T32" fmla="*/ 0 w 72"/>
                <a:gd name="T33" fmla="*/ 79 h 144"/>
                <a:gd name="T34" fmla="*/ 0 w 72"/>
                <a:gd name="T35" fmla="*/ 72 h 144"/>
                <a:gd name="T36" fmla="*/ 0 w 72"/>
                <a:gd name="T37" fmla="*/ 72 h 144"/>
                <a:gd name="T38" fmla="*/ 0 w 72"/>
                <a:gd name="T39" fmla="*/ 65 h 144"/>
                <a:gd name="T40" fmla="*/ 1 w 72"/>
                <a:gd name="T41" fmla="*/ 57 h 144"/>
                <a:gd name="T42" fmla="*/ 4 w 72"/>
                <a:gd name="T43" fmla="*/ 51 h 144"/>
                <a:gd name="T44" fmla="*/ 6 w 72"/>
                <a:gd name="T45" fmla="*/ 44 h 144"/>
                <a:gd name="T46" fmla="*/ 9 w 72"/>
                <a:gd name="T47" fmla="*/ 38 h 144"/>
                <a:gd name="T48" fmla="*/ 13 w 72"/>
                <a:gd name="T49" fmla="*/ 32 h 144"/>
                <a:gd name="T50" fmla="*/ 16 w 72"/>
                <a:gd name="T51" fmla="*/ 26 h 144"/>
                <a:gd name="T52" fmla="*/ 22 w 72"/>
                <a:gd name="T53" fmla="*/ 21 h 144"/>
                <a:gd name="T54" fmla="*/ 27 w 72"/>
                <a:gd name="T55" fmla="*/ 17 h 144"/>
                <a:gd name="T56" fmla="*/ 32 w 72"/>
                <a:gd name="T57" fmla="*/ 13 h 144"/>
                <a:gd name="T58" fmla="*/ 37 w 72"/>
                <a:gd name="T59" fmla="*/ 8 h 144"/>
                <a:gd name="T60" fmla="*/ 44 w 72"/>
                <a:gd name="T61" fmla="*/ 6 h 144"/>
                <a:gd name="T62" fmla="*/ 51 w 72"/>
                <a:gd name="T63" fmla="*/ 3 h 144"/>
                <a:gd name="T64" fmla="*/ 58 w 72"/>
                <a:gd name="T65" fmla="*/ 2 h 144"/>
                <a:gd name="T66" fmla="*/ 65 w 72"/>
                <a:gd name="T67" fmla="*/ 1 h 144"/>
                <a:gd name="T68" fmla="*/ 72 w 72"/>
                <a:gd name="T69" fmla="*/ 0 h 144"/>
                <a:gd name="T70" fmla="*/ 72 w 72"/>
                <a:gd name="T7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72" y="144"/>
                  </a:moveTo>
                  <a:lnTo>
                    <a:pt x="72" y="144"/>
                  </a:lnTo>
                  <a:lnTo>
                    <a:pt x="65" y="143"/>
                  </a:lnTo>
                  <a:lnTo>
                    <a:pt x="58" y="142"/>
                  </a:lnTo>
                  <a:lnTo>
                    <a:pt x="51" y="141"/>
                  </a:lnTo>
                  <a:lnTo>
                    <a:pt x="44" y="138"/>
                  </a:lnTo>
                  <a:lnTo>
                    <a:pt x="37" y="136"/>
                  </a:lnTo>
                  <a:lnTo>
                    <a:pt x="32" y="131"/>
                  </a:lnTo>
                  <a:lnTo>
                    <a:pt x="27" y="127"/>
                  </a:lnTo>
                  <a:lnTo>
                    <a:pt x="22" y="123"/>
                  </a:lnTo>
                  <a:lnTo>
                    <a:pt x="16" y="118"/>
                  </a:lnTo>
                  <a:lnTo>
                    <a:pt x="13" y="112"/>
                  </a:lnTo>
                  <a:lnTo>
                    <a:pt x="9" y="106"/>
                  </a:lnTo>
                  <a:lnTo>
                    <a:pt x="6" y="100"/>
                  </a:lnTo>
                  <a:lnTo>
                    <a:pt x="4" y="93"/>
                  </a:lnTo>
                  <a:lnTo>
                    <a:pt x="1" y="87"/>
                  </a:lnTo>
                  <a:lnTo>
                    <a:pt x="0" y="79"/>
                  </a:lnTo>
                  <a:lnTo>
                    <a:pt x="0" y="72"/>
                  </a:lnTo>
                  <a:lnTo>
                    <a:pt x="0" y="72"/>
                  </a:lnTo>
                  <a:lnTo>
                    <a:pt x="0" y="65"/>
                  </a:lnTo>
                  <a:lnTo>
                    <a:pt x="1" y="57"/>
                  </a:lnTo>
                  <a:lnTo>
                    <a:pt x="4" y="51"/>
                  </a:lnTo>
                  <a:lnTo>
                    <a:pt x="6" y="44"/>
                  </a:lnTo>
                  <a:lnTo>
                    <a:pt x="9" y="38"/>
                  </a:lnTo>
                  <a:lnTo>
                    <a:pt x="13" y="32"/>
                  </a:lnTo>
                  <a:lnTo>
                    <a:pt x="16" y="26"/>
                  </a:lnTo>
                  <a:lnTo>
                    <a:pt x="22" y="21"/>
                  </a:lnTo>
                  <a:lnTo>
                    <a:pt x="27" y="17"/>
                  </a:lnTo>
                  <a:lnTo>
                    <a:pt x="32" y="13"/>
                  </a:lnTo>
                  <a:lnTo>
                    <a:pt x="37" y="8"/>
                  </a:lnTo>
                  <a:lnTo>
                    <a:pt x="44" y="6"/>
                  </a:lnTo>
                  <a:lnTo>
                    <a:pt x="51" y="3"/>
                  </a:lnTo>
                  <a:lnTo>
                    <a:pt x="58" y="2"/>
                  </a:lnTo>
                  <a:lnTo>
                    <a:pt x="65" y="1"/>
                  </a:lnTo>
                  <a:lnTo>
                    <a:pt x="72" y="0"/>
                  </a:lnTo>
                  <a:lnTo>
                    <a:pt x="72" y="144"/>
                  </a:lnTo>
                  <a:close/>
                </a:path>
              </a:pathLst>
            </a:custGeom>
            <a:solidFill>
              <a:srgbClr val="005073"/>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98" name="Freeform 101">
              <a:extLst>
                <a:ext uri="{FF2B5EF4-FFF2-40B4-BE49-F238E27FC236}">
                  <a16:creationId xmlns:a16="http://schemas.microsoft.com/office/drawing/2014/main" id="{9C7D5D2E-CEA4-5737-E02F-BC4EF888B317}"/>
                </a:ext>
              </a:extLst>
            </p:cNvPr>
            <p:cNvSpPr>
              <a:spLocks/>
            </p:cNvSpPr>
            <p:nvPr/>
          </p:nvSpPr>
          <p:spPr bwMode="auto">
            <a:xfrm>
              <a:off x="6891748" y="2826281"/>
              <a:ext cx="114300" cy="228600"/>
            </a:xfrm>
            <a:custGeom>
              <a:avLst/>
              <a:gdLst>
                <a:gd name="T0" fmla="*/ 0 w 72"/>
                <a:gd name="T1" fmla="*/ 0 h 144"/>
                <a:gd name="T2" fmla="*/ 0 w 72"/>
                <a:gd name="T3" fmla="*/ 0 h 144"/>
                <a:gd name="T4" fmla="*/ 8 w 72"/>
                <a:gd name="T5" fmla="*/ 1 h 144"/>
                <a:gd name="T6" fmla="*/ 14 w 72"/>
                <a:gd name="T7" fmla="*/ 2 h 144"/>
                <a:gd name="T8" fmla="*/ 22 w 72"/>
                <a:gd name="T9" fmla="*/ 3 h 144"/>
                <a:gd name="T10" fmla="*/ 28 w 72"/>
                <a:gd name="T11" fmla="*/ 6 h 144"/>
                <a:gd name="T12" fmla="*/ 34 w 72"/>
                <a:gd name="T13" fmla="*/ 8 h 144"/>
                <a:gd name="T14" fmla="*/ 41 w 72"/>
                <a:gd name="T15" fmla="*/ 13 h 144"/>
                <a:gd name="T16" fmla="*/ 46 w 72"/>
                <a:gd name="T17" fmla="*/ 17 h 144"/>
                <a:gd name="T18" fmla="*/ 51 w 72"/>
                <a:gd name="T19" fmla="*/ 21 h 144"/>
                <a:gd name="T20" fmla="*/ 56 w 72"/>
                <a:gd name="T21" fmla="*/ 26 h 144"/>
                <a:gd name="T22" fmla="*/ 60 w 72"/>
                <a:gd name="T23" fmla="*/ 32 h 144"/>
                <a:gd name="T24" fmla="*/ 63 w 72"/>
                <a:gd name="T25" fmla="*/ 38 h 144"/>
                <a:gd name="T26" fmla="*/ 66 w 72"/>
                <a:gd name="T27" fmla="*/ 44 h 144"/>
                <a:gd name="T28" fmla="*/ 68 w 72"/>
                <a:gd name="T29" fmla="*/ 51 h 144"/>
                <a:gd name="T30" fmla="*/ 70 w 72"/>
                <a:gd name="T31" fmla="*/ 57 h 144"/>
                <a:gd name="T32" fmla="*/ 71 w 72"/>
                <a:gd name="T33" fmla="*/ 65 h 144"/>
                <a:gd name="T34" fmla="*/ 72 w 72"/>
                <a:gd name="T35" fmla="*/ 72 h 144"/>
                <a:gd name="T36" fmla="*/ 72 w 72"/>
                <a:gd name="T37" fmla="*/ 72 h 144"/>
                <a:gd name="T38" fmla="*/ 71 w 72"/>
                <a:gd name="T39" fmla="*/ 79 h 144"/>
                <a:gd name="T40" fmla="*/ 70 w 72"/>
                <a:gd name="T41" fmla="*/ 87 h 144"/>
                <a:gd name="T42" fmla="*/ 68 w 72"/>
                <a:gd name="T43" fmla="*/ 93 h 144"/>
                <a:gd name="T44" fmla="*/ 66 w 72"/>
                <a:gd name="T45" fmla="*/ 100 h 144"/>
                <a:gd name="T46" fmla="*/ 63 w 72"/>
                <a:gd name="T47" fmla="*/ 106 h 144"/>
                <a:gd name="T48" fmla="*/ 60 w 72"/>
                <a:gd name="T49" fmla="*/ 112 h 144"/>
                <a:gd name="T50" fmla="*/ 56 w 72"/>
                <a:gd name="T51" fmla="*/ 118 h 144"/>
                <a:gd name="T52" fmla="*/ 51 w 72"/>
                <a:gd name="T53" fmla="*/ 123 h 144"/>
                <a:gd name="T54" fmla="*/ 46 w 72"/>
                <a:gd name="T55" fmla="*/ 127 h 144"/>
                <a:gd name="T56" fmla="*/ 41 w 72"/>
                <a:gd name="T57" fmla="*/ 131 h 144"/>
                <a:gd name="T58" fmla="*/ 34 w 72"/>
                <a:gd name="T59" fmla="*/ 136 h 144"/>
                <a:gd name="T60" fmla="*/ 28 w 72"/>
                <a:gd name="T61" fmla="*/ 138 h 144"/>
                <a:gd name="T62" fmla="*/ 22 w 72"/>
                <a:gd name="T63" fmla="*/ 141 h 144"/>
                <a:gd name="T64" fmla="*/ 14 w 72"/>
                <a:gd name="T65" fmla="*/ 142 h 144"/>
                <a:gd name="T66" fmla="*/ 8 w 72"/>
                <a:gd name="T67" fmla="*/ 143 h 144"/>
                <a:gd name="T68" fmla="*/ 0 w 72"/>
                <a:gd name="T69" fmla="*/ 144 h 144"/>
                <a:gd name="T70" fmla="*/ 0 w 72"/>
                <a:gd name="T7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0" y="0"/>
                  </a:moveTo>
                  <a:lnTo>
                    <a:pt x="0" y="0"/>
                  </a:lnTo>
                  <a:lnTo>
                    <a:pt x="8" y="1"/>
                  </a:lnTo>
                  <a:lnTo>
                    <a:pt x="14" y="2"/>
                  </a:lnTo>
                  <a:lnTo>
                    <a:pt x="22" y="3"/>
                  </a:lnTo>
                  <a:lnTo>
                    <a:pt x="28" y="6"/>
                  </a:lnTo>
                  <a:lnTo>
                    <a:pt x="34" y="8"/>
                  </a:lnTo>
                  <a:lnTo>
                    <a:pt x="41" y="13"/>
                  </a:lnTo>
                  <a:lnTo>
                    <a:pt x="46" y="17"/>
                  </a:lnTo>
                  <a:lnTo>
                    <a:pt x="51" y="21"/>
                  </a:lnTo>
                  <a:lnTo>
                    <a:pt x="56" y="26"/>
                  </a:lnTo>
                  <a:lnTo>
                    <a:pt x="60" y="32"/>
                  </a:lnTo>
                  <a:lnTo>
                    <a:pt x="63" y="38"/>
                  </a:lnTo>
                  <a:lnTo>
                    <a:pt x="66" y="44"/>
                  </a:lnTo>
                  <a:lnTo>
                    <a:pt x="68" y="51"/>
                  </a:lnTo>
                  <a:lnTo>
                    <a:pt x="70" y="57"/>
                  </a:lnTo>
                  <a:lnTo>
                    <a:pt x="71" y="65"/>
                  </a:lnTo>
                  <a:lnTo>
                    <a:pt x="72" y="72"/>
                  </a:lnTo>
                  <a:lnTo>
                    <a:pt x="72" y="72"/>
                  </a:lnTo>
                  <a:lnTo>
                    <a:pt x="71" y="79"/>
                  </a:lnTo>
                  <a:lnTo>
                    <a:pt x="70" y="87"/>
                  </a:lnTo>
                  <a:lnTo>
                    <a:pt x="68" y="93"/>
                  </a:lnTo>
                  <a:lnTo>
                    <a:pt x="66" y="100"/>
                  </a:lnTo>
                  <a:lnTo>
                    <a:pt x="63" y="106"/>
                  </a:lnTo>
                  <a:lnTo>
                    <a:pt x="60" y="112"/>
                  </a:lnTo>
                  <a:lnTo>
                    <a:pt x="56" y="118"/>
                  </a:lnTo>
                  <a:lnTo>
                    <a:pt x="51" y="123"/>
                  </a:lnTo>
                  <a:lnTo>
                    <a:pt x="46" y="127"/>
                  </a:lnTo>
                  <a:lnTo>
                    <a:pt x="41" y="131"/>
                  </a:lnTo>
                  <a:lnTo>
                    <a:pt x="34" y="136"/>
                  </a:lnTo>
                  <a:lnTo>
                    <a:pt x="28" y="138"/>
                  </a:lnTo>
                  <a:lnTo>
                    <a:pt x="22" y="141"/>
                  </a:lnTo>
                  <a:lnTo>
                    <a:pt x="14" y="142"/>
                  </a:lnTo>
                  <a:lnTo>
                    <a:pt x="8" y="143"/>
                  </a:lnTo>
                  <a:lnTo>
                    <a:pt x="0" y="144"/>
                  </a:lnTo>
                  <a:lnTo>
                    <a:pt x="0" y="0"/>
                  </a:lnTo>
                  <a:close/>
                </a:path>
              </a:pathLst>
            </a:custGeom>
            <a:solidFill>
              <a:srgbClr val="00BCEB">
                <a:lumMod val="60000"/>
                <a:lumOff val="40000"/>
              </a:srgbClr>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99" name="Group 98">
            <a:extLst>
              <a:ext uri="{FF2B5EF4-FFF2-40B4-BE49-F238E27FC236}">
                <a16:creationId xmlns:a16="http://schemas.microsoft.com/office/drawing/2014/main" id="{B20C5B4C-2114-7435-C673-575CA282A35F}"/>
              </a:ext>
            </a:extLst>
          </p:cNvPr>
          <p:cNvGrpSpPr/>
          <p:nvPr/>
        </p:nvGrpSpPr>
        <p:grpSpPr>
          <a:xfrm>
            <a:off x="9096835" y="5323166"/>
            <a:ext cx="184325" cy="184325"/>
            <a:chOff x="6777448" y="2826281"/>
            <a:chExt cx="228600" cy="228600"/>
          </a:xfrm>
        </p:grpSpPr>
        <p:sp>
          <p:nvSpPr>
            <p:cNvPr id="100" name="Freeform 100">
              <a:extLst>
                <a:ext uri="{FF2B5EF4-FFF2-40B4-BE49-F238E27FC236}">
                  <a16:creationId xmlns:a16="http://schemas.microsoft.com/office/drawing/2014/main" id="{53785F09-8209-F98E-AA81-FF27361EBB8A}"/>
                </a:ext>
              </a:extLst>
            </p:cNvPr>
            <p:cNvSpPr>
              <a:spLocks/>
            </p:cNvSpPr>
            <p:nvPr/>
          </p:nvSpPr>
          <p:spPr bwMode="auto">
            <a:xfrm>
              <a:off x="6777448" y="2826281"/>
              <a:ext cx="114300" cy="228600"/>
            </a:xfrm>
            <a:custGeom>
              <a:avLst/>
              <a:gdLst>
                <a:gd name="T0" fmla="*/ 72 w 72"/>
                <a:gd name="T1" fmla="*/ 144 h 144"/>
                <a:gd name="T2" fmla="*/ 72 w 72"/>
                <a:gd name="T3" fmla="*/ 144 h 144"/>
                <a:gd name="T4" fmla="*/ 65 w 72"/>
                <a:gd name="T5" fmla="*/ 143 h 144"/>
                <a:gd name="T6" fmla="*/ 58 w 72"/>
                <a:gd name="T7" fmla="*/ 142 h 144"/>
                <a:gd name="T8" fmla="*/ 51 w 72"/>
                <a:gd name="T9" fmla="*/ 141 h 144"/>
                <a:gd name="T10" fmla="*/ 44 w 72"/>
                <a:gd name="T11" fmla="*/ 138 h 144"/>
                <a:gd name="T12" fmla="*/ 37 w 72"/>
                <a:gd name="T13" fmla="*/ 136 h 144"/>
                <a:gd name="T14" fmla="*/ 32 w 72"/>
                <a:gd name="T15" fmla="*/ 131 h 144"/>
                <a:gd name="T16" fmla="*/ 27 w 72"/>
                <a:gd name="T17" fmla="*/ 127 h 144"/>
                <a:gd name="T18" fmla="*/ 22 w 72"/>
                <a:gd name="T19" fmla="*/ 123 h 144"/>
                <a:gd name="T20" fmla="*/ 16 w 72"/>
                <a:gd name="T21" fmla="*/ 118 h 144"/>
                <a:gd name="T22" fmla="*/ 13 w 72"/>
                <a:gd name="T23" fmla="*/ 112 h 144"/>
                <a:gd name="T24" fmla="*/ 9 w 72"/>
                <a:gd name="T25" fmla="*/ 106 h 144"/>
                <a:gd name="T26" fmla="*/ 6 w 72"/>
                <a:gd name="T27" fmla="*/ 100 h 144"/>
                <a:gd name="T28" fmla="*/ 4 w 72"/>
                <a:gd name="T29" fmla="*/ 93 h 144"/>
                <a:gd name="T30" fmla="*/ 1 w 72"/>
                <a:gd name="T31" fmla="*/ 87 h 144"/>
                <a:gd name="T32" fmla="*/ 0 w 72"/>
                <a:gd name="T33" fmla="*/ 79 h 144"/>
                <a:gd name="T34" fmla="*/ 0 w 72"/>
                <a:gd name="T35" fmla="*/ 72 h 144"/>
                <a:gd name="T36" fmla="*/ 0 w 72"/>
                <a:gd name="T37" fmla="*/ 72 h 144"/>
                <a:gd name="T38" fmla="*/ 0 w 72"/>
                <a:gd name="T39" fmla="*/ 65 h 144"/>
                <a:gd name="T40" fmla="*/ 1 w 72"/>
                <a:gd name="T41" fmla="*/ 57 h 144"/>
                <a:gd name="T42" fmla="*/ 4 w 72"/>
                <a:gd name="T43" fmla="*/ 51 h 144"/>
                <a:gd name="T44" fmla="*/ 6 w 72"/>
                <a:gd name="T45" fmla="*/ 44 h 144"/>
                <a:gd name="T46" fmla="*/ 9 w 72"/>
                <a:gd name="T47" fmla="*/ 38 h 144"/>
                <a:gd name="T48" fmla="*/ 13 w 72"/>
                <a:gd name="T49" fmla="*/ 32 h 144"/>
                <a:gd name="T50" fmla="*/ 16 w 72"/>
                <a:gd name="T51" fmla="*/ 26 h 144"/>
                <a:gd name="T52" fmla="*/ 22 w 72"/>
                <a:gd name="T53" fmla="*/ 21 h 144"/>
                <a:gd name="T54" fmla="*/ 27 w 72"/>
                <a:gd name="T55" fmla="*/ 17 h 144"/>
                <a:gd name="T56" fmla="*/ 32 w 72"/>
                <a:gd name="T57" fmla="*/ 13 h 144"/>
                <a:gd name="T58" fmla="*/ 37 w 72"/>
                <a:gd name="T59" fmla="*/ 8 h 144"/>
                <a:gd name="T60" fmla="*/ 44 w 72"/>
                <a:gd name="T61" fmla="*/ 6 h 144"/>
                <a:gd name="T62" fmla="*/ 51 w 72"/>
                <a:gd name="T63" fmla="*/ 3 h 144"/>
                <a:gd name="T64" fmla="*/ 58 w 72"/>
                <a:gd name="T65" fmla="*/ 2 h 144"/>
                <a:gd name="T66" fmla="*/ 65 w 72"/>
                <a:gd name="T67" fmla="*/ 1 h 144"/>
                <a:gd name="T68" fmla="*/ 72 w 72"/>
                <a:gd name="T69" fmla="*/ 0 h 144"/>
                <a:gd name="T70" fmla="*/ 72 w 72"/>
                <a:gd name="T7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72" y="144"/>
                  </a:moveTo>
                  <a:lnTo>
                    <a:pt x="72" y="144"/>
                  </a:lnTo>
                  <a:lnTo>
                    <a:pt x="65" y="143"/>
                  </a:lnTo>
                  <a:lnTo>
                    <a:pt x="58" y="142"/>
                  </a:lnTo>
                  <a:lnTo>
                    <a:pt x="51" y="141"/>
                  </a:lnTo>
                  <a:lnTo>
                    <a:pt x="44" y="138"/>
                  </a:lnTo>
                  <a:lnTo>
                    <a:pt x="37" y="136"/>
                  </a:lnTo>
                  <a:lnTo>
                    <a:pt x="32" y="131"/>
                  </a:lnTo>
                  <a:lnTo>
                    <a:pt x="27" y="127"/>
                  </a:lnTo>
                  <a:lnTo>
                    <a:pt x="22" y="123"/>
                  </a:lnTo>
                  <a:lnTo>
                    <a:pt x="16" y="118"/>
                  </a:lnTo>
                  <a:lnTo>
                    <a:pt x="13" y="112"/>
                  </a:lnTo>
                  <a:lnTo>
                    <a:pt x="9" y="106"/>
                  </a:lnTo>
                  <a:lnTo>
                    <a:pt x="6" y="100"/>
                  </a:lnTo>
                  <a:lnTo>
                    <a:pt x="4" y="93"/>
                  </a:lnTo>
                  <a:lnTo>
                    <a:pt x="1" y="87"/>
                  </a:lnTo>
                  <a:lnTo>
                    <a:pt x="0" y="79"/>
                  </a:lnTo>
                  <a:lnTo>
                    <a:pt x="0" y="72"/>
                  </a:lnTo>
                  <a:lnTo>
                    <a:pt x="0" y="72"/>
                  </a:lnTo>
                  <a:lnTo>
                    <a:pt x="0" y="65"/>
                  </a:lnTo>
                  <a:lnTo>
                    <a:pt x="1" y="57"/>
                  </a:lnTo>
                  <a:lnTo>
                    <a:pt x="4" y="51"/>
                  </a:lnTo>
                  <a:lnTo>
                    <a:pt x="6" y="44"/>
                  </a:lnTo>
                  <a:lnTo>
                    <a:pt x="9" y="38"/>
                  </a:lnTo>
                  <a:lnTo>
                    <a:pt x="13" y="32"/>
                  </a:lnTo>
                  <a:lnTo>
                    <a:pt x="16" y="26"/>
                  </a:lnTo>
                  <a:lnTo>
                    <a:pt x="22" y="21"/>
                  </a:lnTo>
                  <a:lnTo>
                    <a:pt x="27" y="17"/>
                  </a:lnTo>
                  <a:lnTo>
                    <a:pt x="32" y="13"/>
                  </a:lnTo>
                  <a:lnTo>
                    <a:pt x="37" y="8"/>
                  </a:lnTo>
                  <a:lnTo>
                    <a:pt x="44" y="6"/>
                  </a:lnTo>
                  <a:lnTo>
                    <a:pt x="51" y="3"/>
                  </a:lnTo>
                  <a:lnTo>
                    <a:pt x="58" y="2"/>
                  </a:lnTo>
                  <a:lnTo>
                    <a:pt x="65" y="1"/>
                  </a:lnTo>
                  <a:lnTo>
                    <a:pt x="72" y="0"/>
                  </a:lnTo>
                  <a:lnTo>
                    <a:pt x="72" y="144"/>
                  </a:lnTo>
                  <a:close/>
                </a:path>
              </a:pathLst>
            </a:custGeom>
            <a:solidFill>
              <a:srgbClr val="005073"/>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01" name="Freeform 101">
              <a:extLst>
                <a:ext uri="{FF2B5EF4-FFF2-40B4-BE49-F238E27FC236}">
                  <a16:creationId xmlns:a16="http://schemas.microsoft.com/office/drawing/2014/main" id="{653328DB-69A2-492B-A631-D4FACCBE0F26}"/>
                </a:ext>
              </a:extLst>
            </p:cNvPr>
            <p:cNvSpPr>
              <a:spLocks/>
            </p:cNvSpPr>
            <p:nvPr/>
          </p:nvSpPr>
          <p:spPr bwMode="auto">
            <a:xfrm>
              <a:off x="6891748" y="2826281"/>
              <a:ext cx="114300" cy="228600"/>
            </a:xfrm>
            <a:custGeom>
              <a:avLst/>
              <a:gdLst>
                <a:gd name="T0" fmla="*/ 0 w 72"/>
                <a:gd name="T1" fmla="*/ 0 h 144"/>
                <a:gd name="T2" fmla="*/ 0 w 72"/>
                <a:gd name="T3" fmla="*/ 0 h 144"/>
                <a:gd name="T4" fmla="*/ 8 w 72"/>
                <a:gd name="T5" fmla="*/ 1 h 144"/>
                <a:gd name="T6" fmla="*/ 14 w 72"/>
                <a:gd name="T7" fmla="*/ 2 h 144"/>
                <a:gd name="T8" fmla="*/ 22 w 72"/>
                <a:gd name="T9" fmla="*/ 3 h 144"/>
                <a:gd name="T10" fmla="*/ 28 w 72"/>
                <a:gd name="T11" fmla="*/ 6 h 144"/>
                <a:gd name="T12" fmla="*/ 34 w 72"/>
                <a:gd name="T13" fmla="*/ 8 h 144"/>
                <a:gd name="T14" fmla="*/ 41 w 72"/>
                <a:gd name="T15" fmla="*/ 13 h 144"/>
                <a:gd name="T16" fmla="*/ 46 w 72"/>
                <a:gd name="T17" fmla="*/ 17 h 144"/>
                <a:gd name="T18" fmla="*/ 51 w 72"/>
                <a:gd name="T19" fmla="*/ 21 h 144"/>
                <a:gd name="T20" fmla="*/ 56 w 72"/>
                <a:gd name="T21" fmla="*/ 26 h 144"/>
                <a:gd name="T22" fmla="*/ 60 w 72"/>
                <a:gd name="T23" fmla="*/ 32 h 144"/>
                <a:gd name="T24" fmla="*/ 63 w 72"/>
                <a:gd name="T25" fmla="*/ 38 h 144"/>
                <a:gd name="T26" fmla="*/ 66 w 72"/>
                <a:gd name="T27" fmla="*/ 44 h 144"/>
                <a:gd name="T28" fmla="*/ 68 w 72"/>
                <a:gd name="T29" fmla="*/ 51 h 144"/>
                <a:gd name="T30" fmla="*/ 70 w 72"/>
                <a:gd name="T31" fmla="*/ 57 h 144"/>
                <a:gd name="T32" fmla="*/ 71 w 72"/>
                <a:gd name="T33" fmla="*/ 65 h 144"/>
                <a:gd name="T34" fmla="*/ 72 w 72"/>
                <a:gd name="T35" fmla="*/ 72 h 144"/>
                <a:gd name="T36" fmla="*/ 72 w 72"/>
                <a:gd name="T37" fmla="*/ 72 h 144"/>
                <a:gd name="T38" fmla="*/ 71 w 72"/>
                <a:gd name="T39" fmla="*/ 79 h 144"/>
                <a:gd name="T40" fmla="*/ 70 w 72"/>
                <a:gd name="T41" fmla="*/ 87 h 144"/>
                <a:gd name="T42" fmla="*/ 68 w 72"/>
                <a:gd name="T43" fmla="*/ 93 h 144"/>
                <a:gd name="T44" fmla="*/ 66 w 72"/>
                <a:gd name="T45" fmla="*/ 100 h 144"/>
                <a:gd name="T46" fmla="*/ 63 w 72"/>
                <a:gd name="T47" fmla="*/ 106 h 144"/>
                <a:gd name="T48" fmla="*/ 60 w 72"/>
                <a:gd name="T49" fmla="*/ 112 h 144"/>
                <a:gd name="T50" fmla="*/ 56 w 72"/>
                <a:gd name="T51" fmla="*/ 118 h 144"/>
                <a:gd name="T52" fmla="*/ 51 w 72"/>
                <a:gd name="T53" fmla="*/ 123 h 144"/>
                <a:gd name="T54" fmla="*/ 46 w 72"/>
                <a:gd name="T55" fmla="*/ 127 h 144"/>
                <a:gd name="T56" fmla="*/ 41 w 72"/>
                <a:gd name="T57" fmla="*/ 131 h 144"/>
                <a:gd name="T58" fmla="*/ 34 w 72"/>
                <a:gd name="T59" fmla="*/ 136 h 144"/>
                <a:gd name="T60" fmla="*/ 28 w 72"/>
                <a:gd name="T61" fmla="*/ 138 h 144"/>
                <a:gd name="T62" fmla="*/ 22 w 72"/>
                <a:gd name="T63" fmla="*/ 141 h 144"/>
                <a:gd name="T64" fmla="*/ 14 w 72"/>
                <a:gd name="T65" fmla="*/ 142 h 144"/>
                <a:gd name="T66" fmla="*/ 8 w 72"/>
                <a:gd name="T67" fmla="*/ 143 h 144"/>
                <a:gd name="T68" fmla="*/ 0 w 72"/>
                <a:gd name="T69" fmla="*/ 144 h 144"/>
                <a:gd name="T70" fmla="*/ 0 w 72"/>
                <a:gd name="T7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0" y="0"/>
                  </a:moveTo>
                  <a:lnTo>
                    <a:pt x="0" y="0"/>
                  </a:lnTo>
                  <a:lnTo>
                    <a:pt x="8" y="1"/>
                  </a:lnTo>
                  <a:lnTo>
                    <a:pt x="14" y="2"/>
                  </a:lnTo>
                  <a:lnTo>
                    <a:pt x="22" y="3"/>
                  </a:lnTo>
                  <a:lnTo>
                    <a:pt x="28" y="6"/>
                  </a:lnTo>
                  <a:lnTo>
                    <a:pt x="34" y="8"/>
                  </a:lnTo>
                  <a:lnTo>
                    <a:pt x="41" y="13"/>
                  </a:lnTo>
                  <a:lnTo>
                    <a:pt x="46" y="17"/>
                  </a:lnTo>
                  <a:lnTo>
                    <a:pt x="51" y="21"/>
                  </a:lnTo>
                  <a:lnTo>
                    <a:pt x="56" y="26"/>
                  </a:lnTo>
                  <a:lnTo>
                    <a:pt x="60" y="32"/>
                  </a:lnTo>
                  <a:lnTo>
                    <a:pt x="63" y="38"/>
                  </a:lnTo>
                  <a:lnTo>
                    <a:pt x="66" y="44"/>
                  </a:lnTo>
                  <a:lnTo>
                    <a:pt x="68" y="51"/>
                  </a:lnTo>
                  <a:lnTo>
                    <a:pt x="70" y="57"/>
                  </a:lnTo>
                  <a:lnTo>
                    <a:pt x="71" y="65"/>
                  </a:lnTo>
                  <a:lnTo>
                    <a:pt x="72" y="72"/>
                  </a:lnTo>
                  <a:lnTo>
                    <a:pt x="72" y="72"/>
                  </a:lnTo>
                  <a:lnTo>
                    <a:pt x="71" y="79"/>
                  </a:lnTo>
                  <a:lnTo>
                    <a:pt x="70" y="87"/>
                  </a:lnTo>
                  <a:lnTo>
                    <a:pt x="68" y="93"/>
                  </a:lnTo>
                  <a:lnTo>
                    <a:pt x="66" y="100"/>
                  </a:lnTo>
                  <a:lnTo>
                    <a:pt x="63" y="106"/>
                  </a:lnTo>
                  <a:lnTo>
                    <a:pt x="60" y="112"/>
                  </a:lnTo>
                  <a:lnTo>
                    <a:pt x="56" y="118"/>
                  </a:lnTo>
                  <a:lnTo>
                    <a:pt x="51" y="123"/>
                  </a:lnTo>
                  <a:lnTo>
                    <a:pt x="46" y="127"/>
                  </a:lnTo>
                  <a:lnTo>
                    <a:pt x="41" y="131"/>
                  </a:lnTo>
                  <a:lnTo>
                    <a:pt x="34" y="136"/>
                  </a:lnTo>
                  <a:lnTo>
                    <a:pt x="28" y="138"/>
                  </a:lnTo>
                  <a:lnTo>
                    <a:pt x="22" y="141"/>
                  </a:lnTo>
                  <a:lnTo>
                    <a:pt x="14" y="142"/>
                  </a:lnTo>
                  <a:lnTo>
                    <a:pt x="8" y="143"/>
                  </a:lnTo>
                  <a:lnTo>
                    <a:pt x="0" y="144"/>
                  </a:lnTo>
                  <a:lnTo>
                    <a:pt x="0" y="0"/>
                  </a:lnTo>
                  <a:close/>
                </a:path>
              </a:pathLst>
            </a:custGeom>
            <a:solidFill>
              <a:srgbClr val="00BCEB">
                <a:lumMod val="60000"/>
                <a:lumOff val="40000"/>
              </a:srgbClr>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102" name="Group 101">
            <a:extLst>
              <a:ext uri="{FF2B5EF4-FFF2-40B4-BE49-F238E27FC236}">
                <a16:creationId xmlns:a16="http://schemas.microsoft.com/office/drawing/2014/main" id="{8E83159F-E09E-B715-FA15-2E323ABD1A75}"/>
              </a:ext>
            </a:extLst>
          </p:cNvPr>
          <p:cNvGrpSpPr/>
          <p:nvPr/>
        </p:nvGrpSpPr>
        <p:grpSpPr>
          <a:xfrm>
            <a:off x="9096835" y="5858194"/>
            <a:ext cx="184325" cy="184325"/>
            <a:chOff x="6777448" y="2826281"/>
            <a:chExt cx="228600" cy="228600"/>
          </a:xfrm>
        </p:grpSpPr>
        <p:sp>
          <p:nvSpPr>
            <p:cNvPr id="103" name="Freeform 100">
              <a:extLst>
                <a:ext uri="{FF2B5EF4-FFF2-40B4-BE49-F238E27FC236}">
                  <a16:creationId xmlns:a16="http://schemas.microsoft.com/office/drawing/2014/main" id="{E27F69A2-67A6-9F75-A412-81B61BE0058E}"/>
                </a:ext>
              </a:extLst>
            </p:cNvPr>
            <p:cNvSpPr>
              <a:spLocks/>
            </p:cNvSpPr>
            <p:nvPr/>
          </p:nvSpPr>
          <p:spPr bwMode="auto">
            <a:xfrm>
              <a:off x="6777448" y="2826281"/>
              <a:ext cx="114300" cy="228600"/>
            </a:xfrm>
            <a:custGeom>
              <a:avLst/>
              <a:gdLst>
                <a:gd name="T0" fmla="*/ 72 w 72"/>
                <a:gd name="T1" fmla="*/ 144 h 144"/>
                <a:gd name="T2" fmla="*/ 72 w 72"/>
                <a:gd name="T3" fmla="*/ 144 h 144"/>
                <a:gd name="T4" fmla="*/ 65 w 72"/>
                <a:gd name="T5" fmla="*/ 143 h 144"/>
                <a:gd name="T6" fmla="*/ 58 w 72"/>
                <a:gd name="T7" fmla="*/ 142 h 144"/>
                <a:gd name="T8" fmla="*/ 51 w 72"/>
                <a:gd name="T9" fmla="*/ 141 h 144"/>
                <a:gd name="T10" fmla="*/ 44 w 72"/>
                <a:gd name="T11" fmla="*/ 138 h 144"/>
                <a:gd name="T12" fmla="*/ 37 w 72"/>
                <a:gd name="T13" fmla="*/ 136 h 144"/>
                <a:gd name="T14" fmla="*/ 32 w 72"/>
                <a:gd name="T15" fmla="*/ 131 h 144"/>
                <a:gd name="T16" fmla="*/ 27 w 72"/>
                <a:gd name="T17" fmla="*/ 127 h 144"/>
                <a:gd name="T18" fmla="*/ 22 w 72"/>
                <a:gd name="T19" fmla="*/ 123 h 144"/>
                <a:gd name="T20" fmla="*/ 16 w 72"/>
                <a:gd name="T21" fmla="*/ 118 h 144"/>
                <a:gd name="T22" fmla="*/ 13 w 72"/>
                <a:gd name="T23" fmla="*/ 112 h 144"/>
                <a:gd name="T24" fmla="*/ 9 w 72"/>
                <a:gd name="T25" fmla="*/ 106 h 144"/>
                <a:gd name="T26" fmla="*/ 6 w 72"/>
                <a:gd name="T27" fmla="*/ 100 h 144"/>
                <a:gd name="T28" fmla="*/ 4 w 72"/>
                <a:gd name="T29" fmla="*/ 93 h 144"/>
                <a:gd name="T30" fmla="*/ 1 w 72"/>
                <a:gd name="T31" fmla="*/ 87 h 144"/>
                <a:gd name="T32" fmla="*/ 0 w 72"/>
                <a:gd name="T33" fmla="*/ 79 h 144"/>
                <a:gd name="T34" fmla="*/ 0 w 72"/>
                <a:gd name="T35" fmla="*/ 72 h 144"/>
                <a:gd name="T36" fmla="*/ 0 w 72"/>
                <a:gd name="T37" fmla="*/ 72 h 144"/>
                <a:gd name="T38" fmla="*/ 0 w 72"/>
                <a:gd name="T39" fmla="*/ 65 h 144"/>
                <a:gd name="T40" fmla="*/ 1 w 72"/>
                <a:gd name="T41" fmla="*/ 57 h 144"/>
                <a:gd name="T42" fmla="*/ 4 w 72"/>
                <a:gd name="T43" fmla="*/ 51 h 144"/>
                <a:gd name="T44" fmla="*/ 6 w 72"/>
                <a:gd name="T45" fmla="*/ 44 h 144"/>
                <a:gd name="T46" fmla="*/ 9 w 72"/>
                <a:gd name="T47" fmla="*/ 38 h 144"/>
                <a:gd name="T48" fmla="*/ 13 w 72"/>
                <a:gd name="T49" fmla="*/ 32 h 144"/>
                <a:gd name="T50" fmla="*/ 16 w 72"/>
                <a:gd name="T51" fmla="*/ 26 h 144"/>
                <a:gd name="T52" fmla="*/ 22 w 72"/>
                <a:gd name="T53" fmla="*/ 21 h 144"/>
                <a:gd name="T54" fmla="*/ 27 w 72"/>
                <a:gd name="T55" fmla="*/ 17 h 144"/>
                <a:gd name="T56" fmla="*/ 32 w 72"/>
                <a:gd name="T57" fmla="*/ 13 h 144"/>
                <a:gd name="T58" fmla="*/ 37 w 72"/>
                <a:gd name="T59" fmla="*/ 8 h 144"/>
                <a:gd name="T60" fmla="*/ 44 w 72"/>
                <a:gd name="T61" fmla="*/ 6 h 144"/>
                <a:gd name="T62" fmla="*/ 51 w 72"/>
                <a:gd name="T63" fmla="*/ 3 h 144"/>
                <a:gd name="T64" fmla="*/ 58 w 72"/>
                <a:gd name="T65" fmla="*/ 2 h 144"/>
                <a:gd name="T66" fmla="*/ 65 w 72"/>
                <a:gd name="T67" fmla="*/ 1 h 144"/>
                <a:gd name="T68" fmla="*/ 72 w 72"/>
                <a:gd name="T69" fmla="*/ 0 h 144"/>
                <a:gd name="T70" fmla="*/ 72 w 72"/>
                <a:gd name="T7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72" y="144"/>
                  </a:moveTo>
                  <a:lnTo>
                    <a:pt x="72" y="144"/>
                  </a:lnTo>
                  <a:lnTo>
                    <a:pt x="65" y="143"/>
                  </a:lnTo>
                  <a:lnTo>
                    <a:pt x="58" y="142"/>
                  </a:lnTo>
                  <a:lnTo>
                    <a:pt x="51" y="141"/>
                  </a:lnTo>
                  <a:lnTo>
                    <a:pt x="44" y="138"/>
                  </a:lnTo>
                  <a:lnTo>
                    <a:pt x="37" y="136"/>
                  </a:lnTo>
                  <a:lnTo>
                    <a:pt x="32" y="131"/>
                  </a:lnTo>
                  <a:lnTo>
                    <a:pt x="27" y="127"/>
                  </a:lnTo>
                  <a:lnTo>
                    <a:pt x="22" y="123"/>
                  </a:lnTo>
                  <a:lnTo>
                    <a:pt x="16" y="118"/>
                  </a:lnTo>
                  <a:lnTo>
                    <a:pt x="13" y="112"/>
                  </a:lnTo>
                  <a:lnTo>
                    <a:pt x="9" y="106"/>
                  </a:lnTo>
                  <a:lnTo>
                    <a:pt x="6" y="100"/>
                  </a:lnTo>
                  <a:lnTo>
                    <a:pt x="4" y="93"/>
                  </a:lnTo>
                  <a:lnTo>
                    <a:pt x="1" y="87"/>
                  </a:lnTo>
                  <a:lnTo>
                    <a:pt x="0" y="79"/>
                  </a:lnTo>
                  <a:lnTo>
                    <a:pt x="0" y="72"/>
                  </a:lnTo>
                  <a:lnTo>
                    <a:pt x="0" y="72"/>
                  </a:lnTo>
                  <a:lnTo>
                    <a:pt x="0" y="65"/>
                  </a:lnTo>
                  <a:lnTo>
                    <a:pt x="1" y="57"/>
                  </a:lnTo>
                  <a:lnTo>
                    <a:pt x="4" y="51"/>
                  </a:lnTo>
                  <a:lnTo>
                    <a:pt x="6" y="44"/>
                  </a:lnTo>
                  <a:lnTo>
                    <a:pt x="9" y="38"/>
                  </a:lnTo>
                  <a:lnTo>
                    <a:pt x="13" y="32"/>
                  </a:lnTo>
                  <a:lnTo>
                    <a:pt x="16" y="26"/>
                  </a:lnTo>
                  <a:lnTo>
                    <a:pt x="22" y="21"/>
                  </a:lnTo>
                  <a:lnTo>
                    <a:pt x="27" y="17"/>
                  </a:lnTo>
                  <a:lnTo>
                    <a:pt x="32" y="13"/>
                  </a:lnTo>
                  <a:lnTo>
                    <a:pt x="37" y="8"/>
                  </a:lnTo>
                  <a:lnTo>
                    <a:pt x="44" y="6"/>
                  </a:lnTo>
                  <a:lnTo>
                    <a:pt x="51" y="3"/>
                  </a:lnTo>
                  <a:lnTo>
                    <a:pt x="58" y="2"/>
                  </a:lnTo>
                  <a:lnTo>
                    <a:pt x="65" y="1"/>
                  </a:lnTo>
                  <a:lnTo>
                    <a:pt x="72" y="0"/>
                  </a:lnTo>
                  <a:lnTo>
                    <a:pt x="72" y="144"/>
                  </a:lnTo>
                  <a:close/>
                </a:path>
              </a:pathLst>
            </a:custGeom>
            <a:solidFill>
              <a:srgbClr val="005073"/>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04" name="Freeform 101">
              <a:extLst>
                <a:ext uri="{FF2B5EF4-FFF2-40B4-BE49-F238E27FC236}">
                  <a16:creationId xmlns:a16="http://schemas.microsoft.com/office/drawing/2014/main" id="{94980163-E46C-CE1A-8196-DBA264E8F719}"/>
                </a:ext>
              </a:extLst>
            </p:cNvPr>
            <p:cNvSpPr>
              <a:spLocks/>
            </p:cNvSpPr>
            <p:nvPr/>
          </p:nvSpPr>
          <p:spPr bwMode="auto">
            <a:xfrm>
              <a:off x="6891748" y="2826281"/>
              <a:ext cx="114300" cy="228600"/>
            </a:xfrm>
            <a:custGeom>
              <a:avLst/>
              <a:gdLst>
                <a:gd name="T0" fmla="*/ 0 w 72"/>
                <a:gd name="T1" fmla="*/ 0 h 144"/>
                <a:gd name="T2" fmla="*/ 0 w 72"/>
                <a:gd name="T3" fmla="*/ 0 h 144"/>
                <a:gd name="T4" fmla="*/ 8 w 72"/>
                <a:gd name="T5" fmla="*/ 1 h 144"/>
                <a:gd name="T6" fmla="*/ 14 w 72"/>
                <a:gd name="T7" fmla="*/ 2 h 144"/>
                <a:gd name="T8" fmla="*/ 22 w 72"/>
                <a:gd name="T9" fmla="*/ 3 h 144"/>
                <a:gd name="T10" fmla="*/ 28 w 72"/>
                <a:gd name="T11" fmla="*/ 6 h 144"/>
                <a:gd name="T12" fmla="*/ 34 w 72"/>
                <a:gd name="T13" fmla="*/ 8 h 144"/>
                <a:gd name="T14" fmla="*/ 41 w 72"/>
                <a:gd name="T15" fmla="*/ 13 h 144"/>
                <a:gd name="T16" fmla="*/ 46 w 72"/>
                <a:gd name="T17" fmla="*/ 17 h 144"/>
                <a:gd name="T18" fmla="*/ 51 w 72"/>
                <a:gd name="T19" fmla="*/ 21 h 144"/>
                <a:gd name="T20" fmla="*/ 56 w 72"/>
                <a:gd name="T21" fmla="*/ 26 h 144"/>
                <a:gd name="T22" fmla="*/ 60 w 72"/>
                <a:gd name="T23" fmla="*/ 32 h 144"/>
                <a:gd name="T24" fmla="*/ 63 w 72"/>
                <a:gd name="T25" fmla="*/ 38 h 144"/>
                <a:gd name="T26" fmla="*/ 66 w 72"/>
                <a:gd name="T27" fmla="*/ 44 h 144"/>
                <a:gd name="T28" fmla="*/ 68 w 72"/>
                <a:gd name="T29" fmla="*/ 51 h 144"/>
                <a:gd name="T30" fmla="*/ 70 w 72"/>
                <a:gd name="T31" fmla="*/ 57 h 144"/>
                <a:gd name="T32" fmla="*/ 71 w 72"/>
                <a:gd name="T33" fmla="*/ 65 h 144"/>
                <a:gd name="T34" fmla="*/ 72 w 72"/>
                <a:gd name="T35" fmla="*/ 72 h 144"/>
                <a:gd name="T36" fmla="*/ 72 w 72"/>
                <a:gd name="T37" fmla="*/ 72 h 144"/>
                <a:gd name="T38" fmla="*/ 71 w 72"/>
                <a:gd name="T39" fmla="*/ 79 h 144"/>
                <a:gd name="T40" fmla="*/ 70 w 72"/>
                <a:gd name="T41" fmla="*/ 87 h 144"/>
                <a:gd name="T42" fmla="*/ 68 w 72"/>
                <a:gd name="T43" fmla="*/ 93 h 144"/>
                <a:gd name="T44" fmla="*/ 66 w 72"/>
                <a:gd name="T45" fmla="*/ 100 h 144"/>
                <a:gd name="T46" fmla="*/ 63 w 72"/>
                <a:gd name="T47" fmla="*/ 106 h 144"/>
                <a:gd name="T48" fmla="*/ 60 w 72"/>
                <a:gd name="T49" fmla="*/ 112 h 144"/>
                <a:gd name="T50" fmla="*/ 56 w 72"/>
                <a:gd name="T51" fmla="*/ 118 h 144"/>
                <a:gd name="T52" fmla="*/ 51 w 72"/>
                <a:gd name="T53" fmla="*/ 123 h 144"/>
                <a:gd name="T54" fmla="*/ 46 w 72"/>
                <a:gd name="T55" fmla="*/ 127 h 144"/>
                <a:gd name="T56" fmla="*/ 41 w 72"/>
                <a:gd name="T57" fmla="*/ 131 h 144"/>
                <a:gd name="T58" fmla="*/ 34 w 72"/>
                <a:gd name="T59" fmla="*/ 136 h 144"/>
                <a:gd name="T60" fmla="*/ 28 w 72"/>
                <a:gd name="T61" fmla="*/ 138 h 144"/>
                <a:gd name="T62" fmla="*/ 22 w 72"/>
                <a:gd name="T63" fmla="*/ 141 h 144"/>
                <a:gd name="T64" fmla="*/ 14 w 72"/>
                <a:gd name="T65" fmla="*/ 142 h 144"/>
                <a:gd name="T66" fmla="*/ 8 w 72"/>
                <a:gd name="T67" fmla="*/ 143 h 144"/>
                <a:gd name="T68" fmla="*/ 0 w 72"/>
                <a:gd name="T69" fmla="*/ 144 h 144"/>
                <a:gd name="T70" fmla="*/ 0 w 72"/>
                <a:gd name="T7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0" y="0"/>
                  </a:moveTo>
                  <a:lnTo>
                    <a:pt x="0" y="0"/>
                  </a:lnTo>
                  <a:lnTo>
                    <a:pt x="8" y="1"/>
                  </a:lnTo>
                  <a:lnTo>
                    <a:pt x="14" y="2"/>
                  </a:lnTo>
                  <a:lnTo>
                    <a:pt x="22" y="3"/>
                  </a:lnTo>
                  <a:lnTo>
                    <a:pt x="28" y="6"/>
                  </a:lnTo>
                  <a:lnTo>
                    <a:pt x="34" y="8"/>
                  </a:lnTo>
                  <a:lnTo>
                    <a:pt x="41" y="13"/>
                  </a:lnTo>
                  <a:lnTo>
                    <a:pt x="46" y="17"/>
                  </a:lnTo>
                  <a:lnTo>
                    <a:pt x="51" y="21"/>
                  </a:lnTo>
                  <a:lnTo>
                    <a:pt x="56" y="26"/>
                  </a:lnTo>
                  <a:lnTo>
                    <a:pt x="60" y="32"/>
                  </a:lnTo>
                  <a:lnTo>
                    <a:pt x="63" y="38"/>
                  </a:lnTo>
                  <a:lnTo>
                    <a:pt x="66" y="44"/>
                  </a:lnTo>
                  <a:lnTo>
                    <a:pt x="68" y="51"/>
                  </a:lnTo>
                  <a:lnTo>
                    <a:pt x="70" y="57"/>
                  </a:lnTo>
                  <a:lnTo>
                    <a:pt x="71" y="65"/>
                  </a:lnTo>
                  <a:lnTo>
                    <a:pt x="72" y="72"/>
                  </a:lnTo>
                  <a:lnTo>
                    <a:pt x="72" y="72"/>
                  </a:lnTo>
                  <a:lnTo>
                    <a:pt x="71" y="79"/>
                  </a:lnTo>
                  <a:lnTo>
                    <a:pt x="70" y="87"/>
                  </a:lnTo>
                  <a:lnTo>
                    <a:pt x="68" y="93"/>
                  </a:lnTo>
                  <a:lnTo>
                    <a:pt x="66" y="100"/>
                  </a:lnTo>
                  <a:lnTo>
                    <a:pt x="63" y="106"/>
                  </a:lnTo>
                  <a:lnTo>
                    <a:pt x="60" y="112"/>
                  </a:lnTo>
                  <a:lnTo>
                    <a:pt x="56" y="118"/>
                  </a:lnTo>
                  <a:lnTo>
                    <a:pt x="51" y="123"/>
                  </a:lnTo>
                  <a:lnTo>
                    <a:pt x="46" y="127"/>
                  </a:lnTo>
                  <a:lnTo>
                    <a:pt x="41" y="131"/>
                  </a:lnTo>
                  <a:lnTo>
                    <a:pt x="34" y="136"/>
                  </a:lnTo>
                  <a:lnTo>
                    <a:pt x="28" y="138"/>
                  </a:lnTo>
                  <a:lnTo>
                    <a:pt x="22" y="141"/>
                  </a:lnTo>
                  <a:lnTo>
                    <a:pt x="14" y="142"/>
                  </a:lnTo>
                  <a:lnTo>
                    <a:pt x="8" y="143"/>
                  </a:lnTo>
                  <a:lnTo>
                    <a:pt x="0" y="144"/>
                  </a:lnTo>
                  <a:lnTo>
                    <a:pt x="0" y="0"/>
                  </a:lnTo>
                  <a:close/>
                </a:path>
              </a:pathLst>
            </a:custGeom>
            <a:solidFill>
              <a:srgbClr val="00BCEB">
                <a:lumMod val="60000"/>
                <a:lumOff val="40000"/>
              </a:srgbClr>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grpSp>
        <p:nvGrpSpPr>
          <p:cNvPr id="105" name="Group 104">
            <a:extLst>
              <a:ext uri="{FF2B5EF4-FFF2-40B4-BE49-F238E27FC236}">
                <a16:creationId xmlns:a16="http://schemas.microsoft.com/office/drawing/2014/main" id="{66A607AE-8A78-4FA1-564B-7FC8DDD6E15B}"/>
              </a:ext>
            </a:extLst>
          </p:cNvPr>
          <p:cNvGrpSpPr/>
          <p:nvPr/>
        </p:nvGrpSpPr>
        <p:grpSpPr>
          <a:xfrm>
            <a:off x="9096835" y="6416275"/>
            <a:ext cx="184325" cy="184325"/>
            <a:chOff x="6777448" y="2826281"/>
            <a:chExt cx="228600" cy="228600"/>
          </a:xfrm>
        </p:grpSpPr>
        <p:sp>
          <p:nvSpPr>
            <p:cNvPr id="106" name="Freeform 100">
              <a:extLst>
                <a:ext uri="{FF2B5EF4-FFF2-40B4-BE49-F238E27FC236}">
                  <a16:creationId xmlns:a16="http://schemas.microsoft.com/office/drawing/2014/main" id="{CA5AB37B-7CB1-4155-DDBD-C438D1D8821D}"/>
                </a:ext>
              </a:extLst>
            </p:cNvPr>
            <p:cNvSpPr>
              <a:spLocks/>
            </p:cNvSpPr>
            <p:nvPr/>
          </p:nvSpPr>
          <p:spPr bwMode="auto">
            <a:xfrm>
              <a:off x="6777448" y="2826281"/>
              <a:ext cx="114300" cy="228600"/>
            </a:xfrm>
            <a:custGeom>
              <a:avLst/>
              <a:gdLst>
                <a:gd name="T0" fmla="*/ 72 w 72"/>
                <a:gd name="T1" fmla="*/ 144 h 144"/>
                <a:gd name="T2" fmla="*/ 72 w 72"/>
                <a:gd name="T3" fmla="*/ 144 h 144"/>
                <a:gd name="T4" fmla="*/ 65 w 72"/>
                <a:gd name="T5" fmla="*/ 143 h 144"/>
                <a:gd name="T6" fmla="*/ 58 w 72"/>
                <a:gd name="T7" fmla="*/ 142 h 144"/>
                <a:gd name="T8" fmla="*/ 51 w 72"/>
                <a:gd name="T9" fmla="*/ 141 h 144"/>
                <a:gd name="T10" fmla="*/ 44 w 72"/>
                <a:gd name="T11" fmla="*/ 138 h 144"/>
                <a:gd name="T12" fmla="*/ 37 w 72"/>
                <a:gd name="T13" fmla="*/ 136 h 144"/>
                <a:gd name="T14" fmla="*/ 32 w 72"/>
                <a:gd name="T15" fmla="*/ 131 h 144"/>
                <a:gd name="T16" fmla="*/ 27 w 72"/>
                <a:gd name="T17" fmla="*/ 127 h 144"/>
                <a:gd name="T18" fmla="*/ 22 w 72"/>
                <a:gd name="T19" fmla="*/ 123 h 144"/>
                <a:gd name="T20" fmla="*/ 16 w 72"/>
                <a:gd name="T21" fmla="*/ 118 h 144"/>
                <a:gd name="T22" fmla="*/ 13 w 72"/>
                <a:gd name="T23" fmla="*/ 112 h 144"/>
                <a:gd name="T24" fmla="*/ 9 w 72"/>
                <a:gd name="T25" fmla="*/ 106 h 144"/>
                <a:gd name="T26" fmla="*/ 6 w 72"/>
                <a:gd name="T27" fmla="*/ 100 h 144"/>
                <a:gd name="T28" fmla="*/ 4 w 72"/>
                <a:gd name="T29" fmla="*/ 93 h 144"/>
                <a:gd name="T30" fmla="*/ 1 w 72"/>
                <a:gd name="T31" fmla="*/ 87 h 144"/>
                <a:gd name="T32" fmla="*/ 0 w 72"/>
                <a:gd name="T33" fmla="*/ 79 h 144"/>
                <a:gd name="T34" fmla="*/ 0 w 72"/>
                <a:gd name="T35" fmla="*/ 72 h 144"/>
                <a:gd name="T36" fmla="*/ 0 w 72"/>
                <a:gd name="T37" fmla="*/ 72 h 144"/>
                <a:gd name="T38" fmla="*/ 0 w 72"/>
                <a:gd name="T39" fmla="*/ 65 h 144"/>
                <a:gd name="T40" fmla="*/ 1 w 72"/>
                <a:gd name="T41" fmla="*/ 57 h 144"/>
                <a:gd name="T42" fmla="*/ 4 w 72"/>
                <a:gd name="T43" fmla="*/ 51 h 144"/>
                <a:gd name="T44" fmla="*/ 6 w 72"/>
                <a:gd name="T45" fmla="*/ 44 h 144"/>
                <a:gd name="T46" fmla="*/ 9 w 72"/>
                <a:gd name="T47" fmla="*/ 38 h 144"/>
                <a:gd name="T48" fmla="*/ 13 w 72"/>
                <a:gd name="T49" fmla="*/ 32 h 144"/>
                <a:gd name="T50" fmla="*/ 16 w 72"/>
                <a:gd name="T51" fmla="*/ 26 h 144"/>
                <a:gd name="T52" fmla="*/ 22 w 72"/>
                <a:gd name="T53" fmla="*/ 21 h 144"/>
                <a:gd name="T54" fmla="*/ 27 w 72"/>
                <a:gd name="T55" fmla="*/ 17 h 144"/>
                <a:gd name="T56" fmla="*/ 32 w 72"/>
                <a:gd name="T57" fmla="*/ 13 h 144"/>
                <a:gd name="T58" fmla="*/ 37 w 72"/>
                <a:gd name="T59" fmla="*/ 8 h 144"/>
                <a:gd name="T60" fmla="*/ 44 w 72"/>
                <a:gd name="T61" fmla="*/ 6 h 144"/>
                <a:gd name="T62" fmla="*/ 51 w 72"/>
                <a:gd name="T63" fmla="*/ 3 h 144"/>
                <a:gd name="T64" fmla="*/ 58 w 72"/>
                <a:gd name="T65" fmla="*/ 2 h 144"/>
                <a:gd name="T66" fmla="*/ 65 w 72"/>
                <a:gd name="T67" fmla="*/ 1 h 144"/>
                <a:gd name="T68" fmla="*/ 72 w 72"/>
                <a:gd name="T69" fmla="*/ 0 h 144"/>
                <a:gd name="T70" fmla="*/ 72 w 72"/>
                <a:gd name="T7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72" y="144"/>
                  </a:moveTo>
                  <a:lnTo>
                    <a:pt x="72" y="144"/>
                  </a:lnTo>
                  <a:lnTo>
                    <a:pt x="65" y="143"/>
                  </a:lnTo>
                  <a:lnTo>
                    <a:pt x="58" y="142"/>
                  </a:lnTo>
                  <a:lnTo>
                    <a:pt x="51" y="141"/>
                  </a:lnTo>
                  <a:lnTo>
                    <a:pt x="44" y="138"/>
                  </a:lnTo>
                  <a:lnTo>
                    <a:pt x="37" y="136"/>
                  </a:lnTo>
                  <a:lnTo>
                    <a:pt x="32" y="131"/>
                  </a:lnTo>
                  <a:lnTo>
                    <a:pt x="27" y="127"/>
                  </a:lnTo>
                  <a:lnTo>
                    <a:pt x="22" y="123"/>
                  </a:lnTo>
                  <a:lnTo>
                    <a:pt x="16" y="118"/>
                  </a:lnTo>
                  <a:lnTo>
                    <a:pt x="13" y="112"/>
                  </a:lnTo>
                  <a:lnTo>
                    <a:pt x="9" y="106"/>
                  </a:lnTo>
                  <a:lnTo>
                    <a:pt x="6" y="100"/>
                  </a:lnTo>
                  <a:lnTo>
                    <a:pt x="4" y="93"/>
                  </a:lnTo>
                  <a:lnTo>
                    <a:pt x="1" y="87"/>
                  </a:lnTo>
                  <a:lnTo>
                    <a:pt x="0" y="79"/>
                  </a:lnTo>
                  <a:lnTo>
                    <a:pt x="0" y="72"/>
                  </a:lnTo>
                  <a:lnTo>
                    <a:pt x="0" y="72"/>
                  </a:lnTo>
                  <a:lnTo>
                    <a:pt x="0" y="65"/>
                  </a:lnTo>
                  <a:lnTo>
                    <a:pt x="1" y="57"/>
                  </a:lnTo>
                  <a:lnTo>
                    <a:pt x="4" y="51"/>
                  </a:lnTo>
                  <a:lnTo>
                    <a:pt x="6" y="44"/>
                  </a:lnTo>
                  <a:lnTo>
                    <a:pt x="9" y="38"/>
                  </a:lnTo>
                  <a:lnTo>
                    <a:pt x="13" y="32"/>
                  </a:lnTo>
                  <a:lnTo>
                    <a:pt x="16" y="26"/>
                  </a:lnTo>
                  <a:lnTo>
                    <a:pt x="22" y="21"/>
                  </a:lnTo>
                  <a:lnTo>
                    <a:pt x="27" y="17"/>
                  </a:lnTo>
                  <a:lnTo>
                    <a:pt x="32" y="13"/>
                  </a:lnTo>
                  <a:lnTo>
                    <a:pt x="37" y="8"/>
                  </a:lnTo>
                  <a:lnTo>
                    <a:pt x="44" y="6"/>
                  </a:lnTo>
                  <a:lnTo>
                    <a:pt x="51" y="3"/>
                  </a:lnTo>
                  <a:lnTo>
                    <a:pt x="58" y="2"/>
                  </a:lnTo>
                  <a:lnTo>
                    <a:pt x="65" y="1"/>
                  </a:lnTo>
                  <a:lnTo>
                    <a:pt x="72" y="0"/>
                  </a:lnTo>
                  <a:lnTo>
                    <a:pt x="72" y="144"/>
                  </a:lnTo>
                  <a:close/>
                </a:path>
              </a:pathLst>
            </a:custGeom>
            <a:solidFill>
              <a:srgbClr val="005073"/>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sp>
          <p:nvSpPr>
            <p:cNvPr id="107" name="Freeform 101">
              <a:extLst>
                <a:ext uri="{FF2B5EF4-FFF2-40B4-BE49-F238E27FC236}">
                  <a16:creationId xmlns:a16="http://schemas.microsoft.com/office/drawing/2014/main" id="{2F811BBB-093D-427B-342C-2E08F76C1457}"/>
                </a:ext>
              </a:extLst>
            </p:cNvPr>
            <p:cNvSpPr>
              <a:spLocks/>
            </p:cNvSpPr>
            <p:nvPr/>
          </p:nvSpPr>
          <p:spPr bwMode="auto">
            <a:xfrm>
              <a:off x="6891748" y="2826281"/>
              <a:ext cx="114300" cy="228600"/>
            </a:xfrm>
            <a:custGeom>
              <a:avLst/>
              <a:gdLst>
                <a:gd name="T0" fmla="*/ 0 w 72"/>
                <a:gd name="T1" fmla="*/ 0 h 144"/>
                <a:gd name="T2" fmla="*/ 0 w 72"/>
                <a:gd name="T3" fmla="*/ 0 h 144"/>
                <a:gd name="T4" fmla="*/ 8 w 72"/>
                <a:gd name="T5" fmla="*/ 1 h 144"/>
                <a:gd name="T6" fmla="*/ 14 w 72"/>
                <a:gd name="T7" fmla="*/ 2 h 144"/>
                <a:gd name="T8" fmla="*/ 22 w 72"/>
                <a:gd name="T9" fmla="*/ 3 h 144"/>
                <a:gd name="T10" fmla="*/ 28 w 72"/>
                <a:gd name="T11" fmla="*/ 6 h 144"/>
                <a:gd name="T12" fmla="*/ 34 w 72"/>
                <a:gd name="T13" fmla="*/ 8 h 144"/>
                <a:gd name="T14" fmla="*/ 41 w 72"/>
                <a:gd name="T15" fmla="*/ 13 h 144"/>
                <a:gd name="T16" fmla="*/ 46 w 72"/>
                <a:gd name="T17" fmla="*/ 17 h 144"/>
                <a:gd name="T18" fmla="*/ 51 w 72"/>
                <a:gd name="T19" fmla="*/ 21 h 144"/>
                <a:gd name="T20" fmla="*/ 56 w 72"/>
                <a:gd name="T21" fmla="*/ 26 h 144"/>
                <a:gd name="T22" fmla="*/ 60 w 72"/>
                <a:gd name="T23" fmla="*/ 32 h 144"/>
                <a:gd name="T24" fmla="*/ 63 w 72"/>
                <a:gd name="T25" fmla="*/ 38 h 144"/>
                <a:gd name="T26" fmla="*/ 66 w 72"/>
                <a:gd name="T27" fmla="*/ 44 h 144"/>
                <a:gd name="T28" fmla="*/ 68 w 72"/>
                <a:gd name="T29" fmla="*/ 51 h 144"/>
                <a:gd name="T30" fmla="*/ 70 w 72"/>
                <a:gd name="T31" fmla="*/ 57 h 144"/>
                <a:gd name="T32" fmla="*/ 71 w 72"/>
                <a:gd name="T33" fmla="*/ 65 h 144"/>
                <a:gd name="T34" fmla="*/ 72 w 72"/>
                <a:gd name="T35" fmla="*/ 72 h 144"/>
                <a:gd name="T36" fmla="*/ 72 w 72"/>
                <a:gd name="T37" fmla="*/ 72 h 144"/>
                <a:gd name="T38" fmla="*/ 71 w 72"/>
                <a:gd name="T39" fmla="*/ 79 h 144"/>
                <a:gd name="T40" fmla="*/ 70 w 72"/>
                <a:gd name="T41" fmla="*/ 87 h 144"/>
                <a:gd name="T42" fmla="*/ 68 w 72"/>
                <a:gd name="T43" fmla="*/ 93 h 144"/>
                <a:gd name="T44" fmla="*/ 66 w 72"/>
                <a:gd name="T45" fmla="*/ 100 h 144"/>
                <a:gd name="T46" fmla="*/ 63 w 72"/>
                <a:gd name="T47" fmla="*/ 106 h 144"/>
                <a:gd name="T48" fmla="*/ 60 w 72"/>
                <a:gd name="T49" fmla="*/ 112 h 144"/>
                <a:gd name="T50" fmla="*/ 56 w 72"/>
                <a:gd name="T51" fmla="*/ 118 h 144"/>
                <a:gd name="T52" fmla="*/ 51 w 72"/>
                <a:gd name="T53" fmla="*/ 123 h 144"/>
                <a:gd name="T54" fmla="*/ 46 w 72"/>
                <a:gd name="T55" fmla="*/ 127 h 144"/>
                <a:gd name="T56" fmla="*/ 41 w 72"/>
                <a:gd name="T57" fmla="*/ 131 h 144"/>
                <a:gd name="T58" fmla="*/ 34 w 72"/>
                <a:gd name="T59" fmla="*/ 136 h 144"/>
                <a:gd name="T60" fmla="*/ 28 w 72"/>
                <a:gd name="T61" fmla="*/ 138 h 144"/>
                <a:gd name="T62" fmla="*/ 22 w 72"/>
                <a:gd name="T63" fmla="*/ 141 h 144"/>
                <a:gd name="T64" fmla="*/ 14 w 72"/>
                <a:gd name="T65" fmla="*/ 142 h 144"/>
                <a:gd name="T66" fmla="*/ 8 w 72"/>
                <a:gd name="T67" fmla="*/ 143 h 144"/>
                <a:gd name="T68" fmla="*/ 0 w 72"/>
                <a:gd name="T69" fmla="*/ 144 h 144"/>
                <a:gd name="T70" fmla="*/ 0 w 72"/>
                <a:gd name="T7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144">
                  <a:moveTo>
                    <a:pt x="0" y="0"/>
                  </a:moveTo>
                  <a:lnTo>
                    <a:pt x="0" y="0"/>
                  </a:lnTo>
                  <a:lnTo>
                    <a:pt x="8" y="1"/>
                  </a:lnTo>
                  <a:lnTo>
                    <a:pt x="14" y="2"/>
                  </a:lnTo>
                  <a:lnTo>
                    <a:pt x="22" y="3"/>
                  </a:lnTo>
                  <a:lnTo>
                    <a:pt x="28" y="6"/>
                  </a:lnTo>
                  <a:lnTo>
                    <a:pt x="34" y="8"/>
                  </a:lnTo>
                  <a:lnTo>
                    <a:pt x="41" y="13"/>
                  </a:lnTo>
                  <a:lnTo>
                    <a:pt x="46" y="17"/>
                  </a:lnTo>
                  <a:lnTo>
                    <a:pt x="51" y="21"/>
                  </a:lnTo>
                  <a:lnTo>
                    <a:pt x="56" y="26"/>
                  </a:lnTo>
                  <a:lnTo>
                    <a:pt x="60" y="32"/>
                  </a:lnTo>
                  <a:lnTo>
                    <a:pt x="63" y="38"/>
                  </a:lnTo>
                  <a:lnTo>
                    <a:pt x="66" y="44"/>
                  </a:lnTo>
                  <a:lnTo>
                    <a:pt x="68" y="51"/>
                  </a:lnTo>
                  <a:lnTo>
                    <a:pt x="70" y="57"/>
                  </a:lnTo>
                  <a:lnTo>
                    <a:pt x="71" y="65"/>
                  </a:lnTo>
                  <a:lnTo>
                    <a:pt x="72" y="72"/>
                  </a:lnTo>
                  <a:lnTo>
                    <a:pt x="72" y="72"/>
                  </a:lnTo>
                  <a:lnTo>
                    <a:pt x="71" y="79"/>
                  </a:lnTo>
                  <a:lnTo>
                    <a:pt x="70" y="87"/>
                  </a:lnTo>
                  <a:lnTo>
                    <a:pt x="68" y="93"/>
                  </a:lnTo>
                  <a:lnTo>
                    <a:pt x="66" y="100"/>
                  </a:lnTo>
                  <a:lnTo>
                    <a:pt x="63" y="106"/>
                  </a:lnTo>
                  <a:lnTo>
                    <a:pt x="60" y="112"/>
                  </a:lnTo>
                  <a:lnTo>
                    <a:pt x="56" y="118"/>
                  </a:lnTo>
                  <a:lnTo>
                    <a:pt x="51" y="123"/>
                  </a:lnTo>
                  <a:lnTo>
                    <a:pt x="46" y="127"/>
                  </a:lnTo>
                  <a:lnTo>
                    <a:pt x="41" y="131"/>
                  </a:lnTo>
                  <a:lnTo>
                    <a:pt x="34" y="136"/>
                  </a:lnTo>
                  <a:lnTo>
                    <a:pt x="28" y="138"/>
                  </a:lnTo>
                  <a:lnTo>
                    <a:pt x="22" y="141"/>
                  </a:lnTo>
                  <a:lnTo>
                    <a:pt x="14" y="142"/>
                  </a:lnTo>
                  <a:lnTo>
                    <a:pt x="8" y="143"/>
                  </a:lnTo>
                  <a:lnTo>
                    <a:pt x="0" y="144"/>
                  </a:lnTo>
                  <a:lnTo>
                    <a:pt x="0" y="0"/>
                  </a:lnTo>
                  <a:close/>
                </a:path>
              </a:pathLst>
            </a:custGeom>
            <a:solidFill>
              <a:srgbClr val="00BCEB">
                <a:lumMod val="60000"/>
                <a:lumOff val="40000"/>
              </a:srgbClr>
            </a:solidFill>
            <a:ln>
              <a:noFill/>
            </a:ln>
          </p:spPr>
          <p:txBody>
            <a:bodyPr vert="horz" wrap="square" lIns="121920" tIns="60960" rIns="121920" bIns="60960" numCol="1" anchor="t" anchorCtr="0" compatLnSpc="1">
              <a:prstTxWarp prst="textNoShape">
                <a:avLst/>
              </a:prstTxWarp>
            </a:bodyPr>
            <a:lstStyle/>
            <a:p>
              <a:pPr marL="0" marR="0" lvl="0" indent="0" defTabSz="6095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282828"/>
                </a:solidFill>
                <a:effectLst/>
                <a:uLnTx/>
                <a:uFillTx/>
                <a:latin typeface="CiscoSansTT ExtraLight"/>
                <a:ea typeface="ＭＳ Ｐゴシック" charset="0"/>
              </a:endParaRPr>
            </a:p>
          </p:txBody>
        </p:sp>
      </p:grpSp>
      <p:cxnSp>
        <p:nvCxnSpPr>
          <p:cNvPr id="108" name="Straight Connector 107">
            <a:extLst>
              <a:ext uri="{FF2B5EF4-FFF2-40B4-BE49-F238E27FC236}">
                <a16:creationId xmlns:a16="http://schemas.microsoft.com/office/drawing/2014/main" id="{3FD7E505-B5A5-96E1-3E3F-BE28C73FBE0F}"/>
              </a:ext>
            </a:extLst>
          </p:cNvPr>
          <p:cNvCxnSpPr>
            <a:cxnSpLocks/>
          </p:cNvCxnSpPr>
          <p:nvPr/>
        </p:nvCxnSpPr>
        <p:spPr>
          <a:xfrm>
            <a:off x="8843434" y="4599461"/>
            <a:ext cx="3348567" cy="0"/>
          </a:xfrm>
          <a:prstGeom prst="line">
            <a:avLst/>
          </a:prstGeom>
          <a:noFill/>
          <a:ln w="6350" cap="flat" cmpd="sng" algn="ctr">
            <a:solidFill>
              <a:srgbClr val="FFFFFF">
                <a:lumMod val="75000"/>
              </a:srgbClr>
            </a:solidFill>
            <a:prstDash val="solid"/>
          </a:ln>
          <a:effectLst/>
        </p:spPr>
      </p:cxnSp>
      <p:cxnSp>
        <p:nvCxnSpPr>
          <p:cNvPr id="109" name="Straight Connector 108">
            <a:extLst>
              <a:ext uri="{FF2B5EF4-FFF2-40B4-BE49-F238E27FC236}">
                <a16:creationId xmlns:a16="http://schemas.microsoft.com/office/drawing/2014/main" id="{91DF9A35-CE4C-31C4-B7BD-0625C882B73C}"/>
              </a:ext>
            </a:extLst>
          </p:cNvPr>
          <p:cNvCxnSpPr>
            <a:cxnSpLocks/>
          </p:cNvCxnSpPr>
          <p:nvPr/>
        </p:nvCxnSpPr>
        <p:spPr>
          <a:xfrm>
            <a:off x="8843434" y="5175212"/>
            <a:ext cx="3348567" cy="0"/>
          </a:xfrm>
          <a:prstGeom prst="line">
            <a:avLst/>
          </a:prstGeom>
          <a:noFill/>
          <a:ln w="6350" cap="flat" cmpd="sng" algn="ctr">
            <a:solidFill>
              <a:srgbClr val="FFFFFF">
                <a:lumMod val="75000"/>
              </a:srgbClr>
            </a:solidFill>
            <a:prstDash val="solid"/>
          </a:ln>
          <a:effectLst/>
        </p:spPr>
      </p:cxnSp>
      <p:cxnSp>
        <p:nvCxnSpPr>
          <p:cNvPr id="110" name="Straight Connector 109">
            <a:extLst>
              <a:ext uri="{FF2B5EF4-FFF2-40B4-BE49-F238E27FC236}">
                <a16:creationId xmlns:a16="http://schemas.microsoft.com/office/drawing/2014/main" id="{B68E5946-E380-68E1-99A8-3EA540FAC86A}"/>
              </a:ext>
            </a:extLst>
          </p:cNvPr>
          <p:cNvCxnSpPr>
            <a:cxnSpLocks/>
          </p:cNvCxnSpPr>
          <p:nvPr/>
        </p:nvCxnSpPr>
        <p:spPr>
          <a:xfrm>
            <a:off x="8843434" y="5605060"/>
            <a:ext cx="3348567" cy="0"/>
          </a:xfrm>
          <a:prstGeom prst="line">
            <a:avLst/>
          </a:prstGeom>
          <a:noFill/>
          <a:ln w="6350" cap="flat" cmpd="sng" algn="ctr">
            <a:solidFill>
              <a:srgbClr val="FFFFFF">
                <a:lumMod val="75000"/>
              </a:srgbClr>
            </a:solidFill>
            <a:prstDash val="solid"/>
          </a:ln>
          <a:effectLst/>
        </p:spPr>
      </p:cxnSp>
      <p:cxnSp>
        <p:nvCxnSpPr>
          <p:cNvPr id="111" name="Straight Connector 110">
            <a:extLst>
              <a:ext uri="{FF2B5EF4-FFF2-40B4-BE49-F238E27FC236}">
                <a16:creationId xmlns:a16="http://schemas.microsoft.com/office/drawing/2014/main" id="{4D344B4F-BA2C-BAEA-BDCC-21C8C214B889}"/>
              </a:ext>
            </a:extLst>
          </p:cNvPr>
          <p:cNvCxnSpPr>
            <a:cxnSpLocks/>
          </p:cNvCxnSpPr>
          <p:nvPr/>
        </p:nvCxnSpPr>
        <p:spPr>
          <a:xfrm>
            <a:off x="8843434" y="6189645"/>
            <a:ext cx="3348567" cy="0"/>
          </a:xfrm>
          <a:prstGeom prst="line">
            <a:avLst/>
          </a:prstGeom>
          <a:noFill/>
          <a:ln w="6350" cap="flat" cmpd="sng" algn="ctr">
            <a:solidFill>
              <a:srgbClr val="FFFFFF">
                <a:lumMod val="75000"/>
              </a:srgbClr>
            </a:solidFill>
            <a:prstDash val="solid"/>
          </a:ln>
          <a:effectLst/>
        </p:spPr>
      </p:cxnSp>
      <p:pic>
        <p:nvPicPr>
          <p:cNvPr id="112" name="Picture 111">
            <a:extLst>
              <a:ext uri="{FF2B5EF4-FFF2-40B4-BE49-F238E27FC236}">
                <a16:creationId xmlns:a16="http://schemas.microsoft.com/office/drawing/2014/main" id="{F1A5E2F3-64CD-FA71-CE72-079C05DB86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348" y="5972616"/>
            <a:ext cx="407004" cy="407004"/>
          </a:xfrm>
          <a:prstGeom prst="rect">
            <a:avLst/>
          </a:prstGeom>
        </p:spPr>
      </p:pic>
      <p:pic>
        <p:nvPicPr>
          <p:cNvPr id="113" name="Picture 112">
            <a:extLst>
              <a:ext uri="{FF2B5EF4-FFF2-40B4-BE49-F238E27FC236}">
                <a16:creationId xmlns:a16="http://schemas.microsoft.com/office/drawing/2014/main" id="{C03C37E0-7FA6-4ED4-FEDD-7F7ED3A2D4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120" y="5566956"/>
            <a:ext cx="407004" cy="407004"/>
          </a:xfrm>
          <a:prstGeom prst="rect">
            <a:avLst/>
          </a:prstGeom>
        </p:spPr>
      </p:pic>
      <p:pic>
        <p:nvPicPr>
          <p:cNvPr id="114" name="Picture 113">
            <a:extLst>
              <a:ext uri="{FF2B5EF4-FFF2-40B4-BE49-F238E27FC236}">
                <a16:creationId xmlns:a16="http://schemas.microsoft.com/office/drawing/2014/main" id="{9B2633CF-AF93-8569-AC99-B0AFC84600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0577" y="4839378"/>
            <a:ext cx="407004" cy="407004"/>
          </a:xfrm>
          <a:prstGeom prst="rect">
            <a:avLst/>
          </a:prstGeom>
        </p:spPr>
      </p:pic>
      <p:pic>
        <p:nvPicPr>
          <p:cNvPr id="115" name="Picture 114">
            <a:extLst>
              <a:ext uri="{FF2B5EF4-FFF2-40B4-BE49-F238E27FC236}">
                <a16:creationId xmlns:a16="http://schemas.microsoft.com/office/drawing/2014/main" id="{190CE608-C14E-93CA-1E03-C1905DE64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51886" y="470805"/>
            <a:ext cx="407004" cy="407004"/>
          </a:xfrm>
          <a:prstGeom prst="rect">
            <a:avLst/>
          </a:prstGeom>
        </p:spPr>
      </p:pic>
      <p:sp>
        <p:nvSpPr>
          <p:cNvPr id="116" name="Rounded Rectangle 18">
            <a:extLst>
              <a:ext uri="{FF2B5EF4-FFF2-40B4-BE49-F238E27FC236}">
                <a16:creationId xmlns:a16="http://schemas.microsoft.com/office/drawing/2014/main" id="{E02C924D-F360-A0AD-502B-387A8AA1F35F}"/>
              </a:ext>
            </a:extLst>
          </p:cNvPr>
          <p:cNvSpPr/>
          <p:nvPr/>
        </p:nvSpPr>
        <p:spPr>
          <a:xfrm>
            <a:off x="211671" y="823308"/>
            <a:ext cx="5181439" cy="426720"/>
          </a:xfrm>
          <a:prstGeom prst="roundRect">
            <a:avLst>
              <a:gd name="adj" fmla="val 50000"/>
            </a:avLst>
          </a:prstGeom>
          <a:solidFill>
            <a:srgbClr val="76D6FF"/>
          </a:solidFill>
          <a:ln w="25400" cap="flat" cmpd="sng" algn="ctr">
            <a:noFill/>
            <a:prstDash val="solid"/>
          </a:ln>
          <a:effectLst/>
        </p:spPr>
        <p:txBody>
          <a:bodyPr lIns="384000" rtlCol="0" anchor="ctr" anchorCtr="0"/>
          <a:lstStyle/>
          <a:p>
            <a:pPr marL="0" marR="0" lvl="0" indent="0" defTabSz="1219110" eaLnBrk="1" fontAlgn="auto" latinLnBrk="0" hangingPunct="1">
              <a:lnSpc>
                <a:spcPct val="110000"/>
              </a:lnSpc>
              <a:spcBef>
                <a:spcPts val="0"/>
              </a:spcBef>
              <a:spcAft>
                <a:spcPts val="0"/>
              </a:spcAft>
              <a:buClrTx/>
              <a:buSzTx/>
              <a:buFontTx/>
              <a:buNone/>
              <a:tabLst/>
              <a:defRPr/>
            </a:pPr>
            <a:r>
              <a:rPr kumimoji="0" lang="en-US" altLang="zh-CN" sz="2000" b="1" i="0" u="none" strike="noStrike" kern="0" cap="none" spc="0" normalizeH="0" baseline="0" noProof="0">
                <a:ln>
                  <a:noFill/>
                </a:ln>
                <a:effectLst>
                  <a:glow>
                    <a:srgbClr val="000000"/>
                  </a:glow>
                </a:effectLst>
                <a:uLnTx/>
                <a:uFillTx/>
                <a:latin typeface="Arial" panose="020B0604020202020204" pitchFamily="34" charset="0"/>
                <a:ea typeface="ＭＳ Ｐゴシック" charset="0"/>
                <a:cs typeface="Arial" panose="020B0604020202020204" pitchFamily="34" charset="0"/>
              </a:rPr>
              <a:t>Cellular Radio Technology</a:t>
            </a:r>
          </a:p>
        </p:txBody>
      </p:sp>
      <p:sp>
        <p:nvSpPr>
          <p:cNvPr id="117" name="Rectangle 116">
            <a:extLst>
              <a:ext uri="{FF2B5EF4-FFF2-40B4-BE49-F238E27FC236}">
                <a16:creationId xmlns:a16="http://schemas.microsoft.com/office/drawing/2014/main" id="{C6C5F26A-9F23-6CC4-EEE6-A5EC2DF5E0E4}"/>
              </a:ext>
            </a:extLst>
          </p:cNvPr>
          <p:cNvSpPr/>
          <p:nvPr/>
        </p:nvSpPr>
        <p:spPr>
          <a:xfrm>
            <a:off x="343231" y="1253078"/>
            <a:ext cx="6077873" cy="1146468"/>
          </a:xfrm>
          <a:prstGeom prst="rect">
            <a:avLst/>
          </a:prstGeom>
          <a:noFill/>
          <a:ln w="25400" cap="flat" cmpd="sng" algn="ctr">
            <a:noFill/>
            <a:prstDash val="solid"/>
          </a:ln>
          <a:effectLst/>
        </p:spPr>
        <p:txBody>
          <a:bodyPr wrap="square" lIns="60960" tIns="60960" rIns="60960" bIns="60960" rtlCol="0" anchor="t" anchorCtr="0">
            <a:spAutoFit/>
          </a:bodyPr>
          <a:lstStyle/>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Defined by 3GPP (3rd Generation Partnership Project)</a:t>
            </a:r>
          </a:p>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Operated in </a:t>
            </a: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Regulated</a:t>
            </a: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 </a:t>
            </a: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Spectrum</a:t>
            </a:r>
          </a:p>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Uses SIM based Authentication </a:t>
            </a:r>
          </a:p>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Sophisticated features (e.g., macro-mobility, carrier roaming)</a:t>
            </a:r>
          </a:p>
        </p:txBody>
      </p:sp>
      <p:sp>
        <p:nvSpPr>
          <p:cNvPr id="118" name="Rounded Rectangle 18">
            <a:extLst>
              <a:ext uri="{FF2B5EF4-FFF2-40B4-BE49-F238E27FC236}">
                <a16:creationId xmlns:a16="http://schemas.microsoft.com/office/drawing/2014/main" id="{E4248948-AE30-B1B5-C96B-FCE15E041733}"/>
              </a:ext>
            </a:extLst>
          </p:cNvPr>
          <p:cNvSpPr/>
          <p:nvPr/>
        </p:nvSpPr>
        <p:spPr>
          <a:xfrm>
            <a:off x="140455" y="2692772"/>
            <a:ext cx="5181439" cy="426720"/>
          </a:xfrm>
          <a:prstGeom prst="roundRect">
            <a:avLst>
              <a:gd name="adj" fmla="val 50000"/>
            </a:avLst>
          </a:prstGeom>
          <a:solidFill>
            <a:srgbClr val="76D6FF"/>
          </a:solidFill>
          <a:ln w="25400" cap="flat" cmpd="sng" algn="ctr">
            <a:noFill/>
            <a:prstDash val="solid"/>
          </a:ln>
          <a:effectLst/>
        </p:spPr>
        <p:txBody>
          <a:bodyPr lIns="384000" rtlCol="0" anchor="ctr" anchorCtr="0"/>
          <a:lstStyle/>
          <a:p>
            <a:pPr marL="0" marR="0" lvl="0" indent="0" defTabSz="1219110" eaLnBrk="1" fontAlgn="auto" latinLnBrk="0" hangingPunct="1">
              <a:lnSpc>
                <a:spcPct val="110000"/>
              </a:lnSpc>
              <a:spcBef>
                <a:spcPts val="0"/>
              </a:spcBef>
              <a:spcAft>
                <a:spcPts val="0"/>
              </a:spcAft>
              <a:buClrTx/>
              <a:buSzTx/>
              <a:buFontTx/>
              <a:buNone/>
              <a:tabLst/>
              <a:defRPr/>
            </a:pPr>
            <a:r>
              <a:rPr kumimoji="0" lang="en-US" altLang="zh-CN" sz="2000" b="1" i="0" u="none" strike="noStrike" kern="0" cap="none" spc="0" normalizeH="0" baseline="0" noProof="0">
                <a:ln>
                  <a:noFill/>
                </a:ln>
                <a:effectLst>
                  <a:glow>
                    <a:srgbClr val="000000"/>
                  </a:glow>
                </a:effectLst>
                <a:uLnTx/>
                <a:uFillTx/>
                <a:latin typeface="Arial" panose="020B0604020202020204" pitchFamily="34" charset="0"/>
                <a:ea typeface="ＭＳ Ｐゴシック" charset="0"/>
                <a:cs typeface="Arial" panose="020B0604020202020204" pitchFamily="34" charset="0"/>
              </a:rPr>
              <a:t>Evolution</a:t>
            </a:r>
          </a:p>
        </p:txBody>
      </p:sp>
      <p:sp>
        <p:nvSpPr>
          <p:cNvPr id="119" name="Rectangle 118">
            <a:extLst>
              <a:ext uri="{FF2B5EF4-FFF2-40B4-BE49-F238E27FC236}">
                <a16:creationId xmlns:a16="http://schemas.microsoft.com/office/drawing/2014/main" id="{7F9680BD-6762-AFAF-2D2E-31BAE48CDECF}"/>
              </a:ext>
            </a:extLst>
          </p:cNvPr>
          <p:cNvSpPr/>
          <p:nvPr/>
        </p:nvSpPr>
        <p:spPr>
          <a:xfrm>
            <a:off x="272015" y="3122542"/>
            <a:ext cx="4835205" cy="1441420"/>
          </a:xfrm>
          <a:prstGeom prst="rect">
            <a:avLst/>
          </a:prstGeom>
          <a:noFill/>
          <a:ln w="25400" cap="flat" cmpd="sng" algn="ctr">
            <a:noFill/>
            <a:prstDash val="solid"/>
          </a:ln>
          <a:effectLst/>
        </p:spPr>
        <p:txBody>
          <a:bodyPr wrap="square" lIns="60960" tIns="60960" rIns="60960" bIns="60960" rtlCol="0" anchor="t" anchorCtr="0">
            <a:spAutoFit/>
          </a:bodyPr>
          <a:lstStyle/>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Voice to data to </a:t>
            </a:r>
            <a:r>
              <a:rPr kumimoji="0" lang="en-US" sz="1600" b="1" i="0" u="none" strike="noStrike" kern="0" cap="none" spc="0" normalizeH="0" baseline="0" noProof="0">
                <a:ln>
                  <a:noFill/>
                </a:ln>
                <a:solidFill>
                  <a:srgbClr val="00BCEB"/>
                </a:solidFill>
                <a:effectLst>
                  <a:glow>
                    <a:srgbClr val="000000"/>
                  </a:glow>
                </a:effectLst>
                <a:uLnTx/>
                <a:uFillTx/>
                <a:latin typeface="Arial" panose="020B0604020202020204" pitchFamily="34" charset="0"/>
                <a:cs typeface="Arial" panose="020B0604020202020204" pitchFamily="34" charset="0"/>
              </a:rPr>
              <a:t>Business focused capabilities</a:t>
            </a:r>
          </a:p>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600" b="0"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SP-only spectrum to </a:t>
            </a:r>
            <a:r>
              <a:rPr kumimoji="0" lang="en-US" sz="1600" b="1" i="0" u="none" strike="noStrike" kern="0" cap="none" spc="0" normalizeH="0" baseline="0" noProof="0">
                <a:ln>
                  <a:noFill/>
                </a:ln>
                <a:solidFill>
                  <a:srgbClr val="00BCEB"/>
                </a:solidFill>
                <a:effectLst>
                  <a:glow>
                    <a:srgbClr val="000000"/>
                  </a:glow>
                </a:effectLst>
                <a:uLnTx/>
                <a:uFillTx/>
                <a:latin typeface="Arial" panose="020B0604020202020204" pitchFamily="34" charset="0"/>
                <a:cs typeface="Arial" panose="020B0604020202020204" pitchFamily="34" charset="0"/>
              </a:rPr>
              <a:t>Options for Private/Shared Spectrum</a:t>
            </a:r>
          </a:p>
          <a:p>
            <a:pPr marL="177796" marR="0" lvl="0" indent="-177796" defTabSz="914354" eaLnBrk="1" fontAlgn="auto" latinLnBrk="0" hangingPunct="1">
              <a:lnSpc>
                <a:spcPct val="100000"/>
              </a:lnSpc>
              <a:spcBef>
                <a:spcPts val="0"/>
              </a:spcBef>
              <a:spcAft>
                <a:spcPts val="133"/>
              </a:spcAft>
              <a:buClr>
                <a:srgbClr val="282828"/>
              </a:buClr>
              <a:buSzTx/>
              <a:buFont typeface="Arial" charset="0"/>
              <a:buChar char="•"/>
              <a:tabLst/>
              <a:defRPr/>
            </a:pPr>
            <a:r>
              <a:rPr kumimoji="0" lang="en-US" sz="18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Domain of SPs to </a:t>
            </a:r>
            <a:r>
              <a:rPr kumimoji="0" lang="en-US" sz="1800" b="1" i="0" u="none" strike="noStrike" kern="0" cap="none" spc="0" normalizeH="0" baseline="0" noProof="0">
                <a:ln>
                  <a:noFill/>
                </a:ln>
                <a:solidFill>
                  <a:srgbClr val="00BCEB"/>
                </a:solidFill>
                <a:effectLst>
                  <a:glow>
                    <a:srgbClr val="000000"/>
                  </a:glow>
                </a:effectLst>
                <a:uLnTx/>
                <a:uFillTx/>
                <a:latin typeface="Arial" panose="020B0604020202020204" pitchFamily="34" charset="0"/>
                <a:cs typeface="Arial" panose="020B0604020202020204" pitchFamily="34" charset="0"/>
              </a:rPr>
              <a:t>Viable option for </a:t>
            </a:r>
            <a:r>
              <a:rPr kumimoji="0" lang="en-US" sz="1800" b="1" i="1" strike="noStrike" kern="0" cap="none" spc="0" normalizeH="0" baseline="0" noProof="0">
                <a:ln>
                  <a:noFill/>
                </a:ln>
                <a:solidFill>
                  <a:srgbClr val="00BCEB"/>
                </a:solidFill>
                <a:effectLst>
                  <a:glow>
                    <a:srgbClr val="000000"/>
                  </a:glow>
                </a:effectLst>
                <a:uLnTx/>
                <a:uFillTx/>
                <a:latin typeface="Arial" panose="020B0604020202020204" pitchFamily="34" charset="0"/>
                <a:cs typeface="Arial" panose="020B0604020202020204" pitchFamily="34" charset="0"/>
              </a:rPr>
              <a:t>Private Networks</a:t>
            </a:r>
          </a:p>
        </p:txBody>
      </p:sp>
      <p:pic>
        <p:nvPicPr>
          <p:cNvPr id="120" name="Picture 119">
            <a:extLst>
              <a:ext uri="{FF2B5EF4-FFF2-40B4-BE49-F238E27FC236}">
                <a16:creationId xmlns:a16="http://schemas.microsoft.com/office/drawing/2014/main" id="{5F8D44DB-4E2E-B0E3-D10B-E686F641B3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56" y="859068"/>
            <a:ext cx="355200" cy="355200"/>
          </a:xfrm>
          <a:prstGeom prst="rect">
            <a:avLst/>
          </a:prstGeom>
        </p:spPr>
      </p:pic>
      <p:pic>
        <p:nvPicPr>
          <p:cNvPr id="121" name="Picture 120">
            <a:extLst>
              <a:ext uri="{FF2B5EF4-FFF2-40B4-BE49-F238E27FC236}">
                <a16:creationId xmlns:a16="http://schemas.microsoft.com/office/drawing/2014/main" id="{266568D8-6147-B0A6-CB48-68D6AB56D0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640" y="2728532"/>
            <a:ext cx="355200" cy="355200"/>
          </a:xfrm>
          <a:prstGeom prst="rect">
            <a:avLst/>
          </a:prstGeom>
        </p:spPr>
      </p:pic>
      <p:pic>
        <p:nvPicPr>
          <p:cNvPr id="122" name="Picture 121">
            <a:extLst>
              <a:ext uri="{FF2B5EF4-FFF2-40B4-BE49-F238E27FC236}">
                <a16:creationId xmlns:a16="http://schemas.microsoft.com/office/drawing/2014/main" id="{7B9BCBA3-B624-902A-B35A-B004047986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332" y="4972715"/>
            <a:ext cx="407004" cy="407004"/>
          </a:xfrm>
          <a:prstGeom prst="rect">
            <a:avLst/>
          </a:prstGeom>
        </p:spPr>
      </p:pic>
      <p:sp>
        <p:nvSpPr>
          <p:cNvPr id="123" name="Arrow: Left-Right 2">
            <a:extLst>
              <a:ext uri="{FF2B5EF4-FFF2-40B4-BE49-F238E27FC236}">
                <a16:creationId xmlns:a16="http://schemas.microsoft.com/office/drawing/2014/main" id="{07E7F5B1-F47A-B65D-46E8-1C98A7507C50}"/>
              </a:ext>
            </a:extLst>
          </p:cNvPr>
          <p:cNvSpPr/>
          <p:nvPr/>
        </p:nvSpPr>
        <p:spPr>
          <a:xfrm>
            <a:off x="7011394" y="1762884"/>
            <a:ext cx="3484141" cy="488050"/>
          </a:xfrm>
          <a:prstGeom prst="leftRightArrow">
            <a:avLst/>
          </a:prstGeom>
          <a:gradFill flip="none" rotWithShape="1">
            <a:gsLst>
              <a:gs pos="0">
                <a:srgbClr val="FBAB18"/>
              </a:gs>
              <a:gs pos="70000">
                <a:srgbClr val="FBAB18"/>
              </a:gs>
              <a:gs pos="85000">
                <a:srgbClr val="00BCEB">
                  <a:lumMod val="30000"/>
                  <a:lumOff val="70000"/>
                  <a:alpha val="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20 Years</a:t>
            </a:r>
          </a:p>
        </p:txBody>
      </p:sp>
      <p:sp>
        <p:nvSpPr>
          <p:cNvPr id="124" name="Arrow: Left-Right 63">
            <a:extLst>
              <a:ext uri="{FF2B5EF4-FFF2-40B4-BE49-F238E27FC236}">
                <a16:creationId xmlns:a16="http://schemas.microsoft.com/office/drawing/2014/main" id="{E5003F67-5093-24BD-02AE-B81F288D4894}"/>
              </a:ext>
            </a:extLst>
          </p:cNvPr>
          <p:cNvSpPr/>
          <p:nvPr/>
        </p:nvSpPr>
        <p:spPr>
          <a:xfrm>
            <a:off x="5221817" y="3236143"/>
            <a:ext cx="3696524" cy="488050"/>
          </a:xfrm>
          <a:prstGeom prst="leftRightArrow">
            <a:avLst/>
          </a:prstGeom>
          <a:solidFill>
            <a:srgbClr val="FBAB1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20 Years</a:t>
            </a:r>
          </a:p>
        </p:txBody>
      </p:sp>
      <p:sp>
        <p:nvSpPr>
          <p:cNvPr id="125" name="Arrow: Left-Right 66">
            <a:extLst>
              <a:ext uri="{FF2B5EF4-FFF2-40B4-BE49-F238E27FC236}">
                <a16:creationId xmlns:a16="http://schemas.microsoft.com/office/drawing/2014/main" id="{B7E0506E-B689-E29C-C0D4-48E83EF69F6B}"/>
              </a:ext>
            </a:extLst>
          </p:cNvPr>
          <p:cNvSpPr/>
          <p:nvPr/>
        </p:nvSpPr>
        <p:spPr>
          <a:xfrm>
            <a:off x="3409950" y="4355398"/>
            <a:ext cx="3674747" cy="488050"/>
          </a:xfrm>
          <a:prstGeom prst="leftRightArrow">
            <a:avLst/>
          </a:prstGeom>
          <a:solidFill>
            <a:srgbClr val="FBAB1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20 Years</a:t>
            </a:r>
          </a:p>
        </p:txBody>
      </p:sp>
      <p:sp>
        <p:nvSpPr>
          <p:cNvPr id="126" name="Arrow: Right 7">
            <a:extLst>
              <a:ext uri="{FF2B5EF4-FFF2-40B4-BE49-F238E27FC236}">
                <a16:creationId xmlns:a16="http://schemas.microsoft.com/office/drawing/2014/main" id="{5118EDEB-6D26-D522-DCCD-1E387633DC11}"/>
              </a:ext>
            </a:extLst>
          </p:cNvPr>
          <p:cNvSpPr/>
          <p:nvPr/>
        </p:nvSpPr>
        <p:spPr>
          <a:xfrm>
            <a:off x="7292941" y="1413278"/>
            <a:ext cx="1439820" cy="235069"/>
          </a:xfrm>
          <a:prstGeom prst="rightArrow">
            <a:avLst>
              <a:gd name="adj1" fmla="val 100000"/>
              <a:gd name="adj2" fmla="val 39870"/>
            </a:avLst>
          </a:prstGeom>
          <a:solidFill>
            <a:srgbClr val="7030A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Rel15</a:t>
            </a:r>
          </a:p>
        </p:txBody>
      </p:sp>
      <p:sp>
        <p:nvSpPr>
          <p:cNvPr id="127" name="Arrow: Right 92">
            <a:extLst>
              <a:ext uri="{FF2B5EF4-FFF2-40B4-BE49-F238E27FC236}">
                <a16:creationId xmlns:a16="http://schemas.microsoft.com/office/drawing/2014/main" id="{CD1A4E1B-3BF8-BA62-E5CC-711B864C3514}"/>
              </a:ext>
            </a:extLst>
          </p:cNvPr>
          <p:cNvSpPr/>
          <p:nvPr/>
        </p:nvSpPr>
        <p:spPr>
          <a:xfrm>
            <a:off x="7811140" y="1171497"/>
            <a:ext cx="1439820" cy="235069"/>
          </a:xfrm>
          <a:prstGeom prst="rightArrow">
            <a:avLst>
              <a:gd name="adj1" fmla="val 100000"/>
              <a:gd name="adj2" fmla="val 39870"/>
            </a:avLst>
          </a:prstGeom>
          <a:solidFill>
            <a:srgbClr val="7030A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Rel16</a:t>
            </a:r>
          </a:p>
        </p:txBody>
      </p:sp>
      <p:sp>
        <p:nvSpPr>
          <p:cNvPr id="128" name="Arrow: Right 93">
            <a:extLst>
              <a:ext uri="{FF2B5EF4-FFF2-40B4-BE49-F238E27FC236}">
                <a16:creationId xmlns:a16="http://schemas.microsoft.com/office/drawing/2014/main" id="{60521F32-D019-CA9D-3AEE-F4B34DDC3798}"/>
              </a:ext>
            </a:extLst>
          </p:cNvPr>
          <p:cNvSpPr/>
          <p:nvPr/>
        </p:nvSpPr>
        <p:spPr>
          <a:xfrm>
            <a:off x="8329339" y="929716"/>
            <a:ext cx="1439820" cy="235069"/>
          </a:xfrm>
          <a:prstGeom prst="rightArrow">
            <a:avLst>
              <a:gd name="adj1" fmla="val 100000"/>
              <a:gd name="adj2" fmla="val 39870"/>
            </a:avLst>
          </a:prstGeom>
          <a:solidFill>
            <a:srgbClr val="7030A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Rel17</a:t>
            </a:r>
          </a:p>
        </p:txBody>
      </p:sp>
      <p:sp>
        <p:nvSpPr>
          <p:cNvPr id="129" name="Arrow: Right 94">
            <a:extLst>
              <a:ext uri="{FF2B5EF4-FFF2-40B4-BE49-F238E27FC236}">
                <a16:creationId xmlns:a16="http://schemas.microsoft.com/office/drawing/2014/main" id="{8625EC29-9693-EF97-63BC-C8C1EFC1548D}"/>
              </a:ext>
            </a:extLst>
          </p:cNvPr>
          <p:cNvSpPr/>
          <p:nvPr/>
        </p:nvSpPr>
        <p:spPr>
          <a:xfrm>
            <a:off x="8763459" y="635385"/>
            <a:ext cx="1439820" cy="235069"/>
          </a:xfrm>
          <a:prstGeom prst="rightArrow">
            <a:avLst>
              <a:gd name="adj1" fmla="val 100000"/>
              <a:gd name="adj2" fmla="val 39870"/>
            </a:avLst>
          </a:prstGeom>
          <a:solidFill>
            <a:srgbClr val="7030A0"/>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Rel18</a:t>
            </a:r>
          </a:p>
        </p:txBody>
      </p:sp>
      <p:pic>
        <p:nvPicPr>
          <p:cNvPr id="130" name="Picture 129">
            <a:extLst>
              <a:ext uri="{FF2B5EF4-FFF2-40B4-BE49-F238E27FC236}">
                <a16:creationId xmlns:a16="http://schemas.microsoft.com/office/drawing/2014/main" id="{6F1477A8-913C-B6ED-5C91-11DE64DF4B4A}"/>
              </a:ext>
            </a:extLst>
          </p:cNvPr>
          <p:cNvPicPr>
            <a:picLocks noChangeAspect="1"/>
          </p:cNvPicPr>
          <p:nvPr/>
        </p:nvPicPr>
        <p:blipFill>
          <a:blip r:embed="rId10"/>
          <a:stretch>
            <a:fillRect/>
          </a:stretch>
        </p:blipFill>
        <p:spPr>
          <a:xfrm>
            <a:off x="6984156" y="5708860"/>
            <a:ext cx="1700471" cy="997326"/>
          </a:xfrm>
          <a:prstGeom prst="rect">
            <a:avLst/>
          </a:prstGeom>
        </p:spPr>
      </p:pic>
      <p:sp>
        <p:nvSpPr>
          <p:cNvPr id="131" name="Rectangle 130">
            <a:extLst>
              <a:ext uri="{FF2B5EF4-FFF2-40B4-BE49-F238E27FC236}">
                <a16:creationId xmlns:a16="http://schemas.microsoft.com/office/drawing/2014/main" id="{FBD5A245-9832-BD7F-8E36-CCEA75D9C3A5}"/>
              </a:ext>
            </a:extLst>
          </p:cNvPr>
          <p:cNvSpPr/>
          <p:nvPr/>
        </p:nvSpPr>
        <p:spPr>
          <a:xfrm>
            <a:off x="7027133" y="1176543"/>
            <a:ext cx="765800" cy="246221"/>
          </a:xfrm>
          <a:prstGeom prst="rect">
            <a:avLst/>
          </a:prstGeom>
          <a:noFill/>
          <a:ln w="25400" cap="flat" cmpd="sng" algn="ctr">
            <a:noFill/>
            <a:prstDash val="solid"/>
          </a:ln>
          <a:effectLst/>
        </p:spPr>
        <p:txBody>
          <a:bodyPr wrap="square" lIns="0" tIns="0" rIns="0" bIns="0" rtlCol="0" anchor="t">
            <a:spAutoFit/>
          </a:bodyPr>
          <a:lstStyle/>
          <a:p>
            <a:pPr marL="0" marR="0" lvl="0" indent="0" algn="ctr"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2017</a:t>
            </a:r>
          </a:p>
        </p:txBody>
      </p:sp>
      <p:sp>
        <p:nvSpPr>
          <p:cNvPr id="132" name="Rectangle 131">
            <a:extLst>
              <a:ext uri="{FF2B5EF4-FFF2-40B4-BE49-F238E27FC236}">
                <a16:creationId xmlns:a16="http://schemas.microsoft.com/office/drawing/2014/main" id="{A1FE4F40-A926-1D6D-AE32-7F0A96A47B6A}"/>
              </a:ext>
            </a:extLst>
          </p:cNvPr>
          <p:cNvSpPr/>
          <p:nvPr/>
        </p:nvSpPr>
        <p:spPr>
          <a:xfrm>
            <a:off x="7639589" y="901905"/>
            <a:ext cx="765800" cy="246221"/>
          </a:xfrm>
          <a:prstGeom prst="rect">
            <a:avLst/>
          </a:prstGeom>
          <a:noFill/>
          <a:ln w="25400" cap="flat" cmpd="sng" algn="ctr">
            <a:noFill/>
            <a:prstDash val="solid"/>
          </a:ln>
          <a:effectLst/>
        </p:spPr>
        <p:txBody>
          <a:bodyPr wrap="square" lIns="0" tIns="0" rIns="0" bIns="0" rtlCol="0" anchor="t">
            <a:spAutoFit/>
          </a:bodyPr>
          <a:lstStyle/>
          <a:p>
            <a:pPr marL="0" marR="0" lvl="0" indent="0" algn="ctr"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2021</a:t>
            </a:r>
          </a:p>
        </p:txBody>
      </p:sp>
      <p:sp>
        <p:nvSpPr>
          <p:cNvPr id="133" name="Rectangle 132">
            <a:extLst>
              <a:ext uri="{FF2B5EF4-FFF2-40B4-BE49-F238E27FC236}">
                <a16:creationId xmlns:a16="http://schemas.microsoft.com/office/drawing/2014/main" id="{BB8B6C8C-6E24-F58F-8C1A-36A117CB014C}"/>
              </a:ext>
            </a:extLst>
          </p:cNvPr>
          <p:cNvSpPr/>
          <p:nvPr/>
        </p:nvSpPr>
        <p:spPr>
          <a:xfrm>
            <a:off x="8137048" y="653359"/>
            <a:ext cx="765800" cy="246221"/>
          </a:xfrm>
          <a:prstGeom prst="rect">
            <a:avLst/>
          </a:prstGeom>
          <a:noFill/>
          <a:ln w="25400" cap="flat" cmpd="sng" algn="ctr">
            <a:noFill/>
            <a:prstDash val="solid"/>
          </a:ln>
          <a:effectLst/>
        </p:spPr>
        <p:txBody>
          <a:bodyPr wrap="square" lIns="0" tIns="0" rIns="0" bIns="0" rtlCol="0" anchor="t">
            <a:spAutoFit/>
          </a:bodyPr>
          <a:lstStyle/>
          <a:p>
            <a:pPr marL="0" marR="0" lvl="0" indent="0" algn="ctr" defTabSz="609585" eaLnBrk="1" fontAlgn="auto" latinLnBrk="0" hangingPunct="1">
              <a:lnSpc>
                <a:spcPct val="100000"/>
              </a:lnSpc>
              <a:spcBef>
                <a:spcPts val="0"/>
              </a:spcBef>
              <a:spcAft>
                <a:spcPts val="800"/>
              </a:spcAft>
              <a:buClrTx/>
              <a:buSzTx/>
              <a:buFontTx/>
              <a:buNone/>
              <a:tabLst/>
              <a:defRPr/>
            </a:pPr>
            <a:r>
              <a:rPr kumimoji="0" lang="en-US" sz="1600" b="1" i="0" u="none" strike="noStrike" kern="0" cap="none" spc="0" normalizeH="0" baseline="0" noProof="0">
                <a:ln>
                  <a:noFill/>
                </a:ln>
                <a:solidFill>
                  <a:srgbClr val="282828"/>
                </a:solidFill>
                <a:effectLst>
                  <a:glow>
                    <a:srgbClr val="000000"/>
                  </a:glow>
                </a:effectLst>
                <a:uLnTx/>
                <a:uFillTx/>
                <a:latin typeface="Arial" panose="020B0604020202020204" pitchFamily="34" charset="0"/>
                <a:cs typeface="Arial" panose="020B0604020202020204" pitchFamily="34" charset="0"/>
              </a:rPr>
              <a:t>2025</a:t>
            </a:r>
          </a:p>
        </p:txBody>
      </p:sp>
      <p:grpSp>
        <p:nvGrpSpPr>
          <p:cNvPr id="6" name="Group 5">
            <a:extLst>
              <a:ext uri="{FF2B5EF4-FFF2-40B4-BE49-F238E27FC236}">
                <a16:creationId xmlns:a16="http://schemas.microsoft.com/office/drawing/2014/main" id="{5B972573-51C2-AFA3-503D-545BAD66D22C}"/>
              </a:ext>
            </a:extLst>
          </p:cNvPr>
          <p:cNvGrpSpPr/>
          <p:nvPr/>
        </p:nvGrpSpPr>
        <p:grpSpPr>
          <a:xfrm>
            <a:off x="9812355" y="859067"/>
            <a:ext cx="2329812" cy="3107296"/>
            <a:chOff x="9812355" y="859067"/>
            <a:chExt cx="2329812" cy="3107296"/>
          </a:xfrm>
        </p:grpSpPr>
        <p:sp>
          <p:nvSpPr>
            <p:cNvPr id="4" name="Rounded Rectangle 3">
              <a:extLst>
                <a:ext uri="{FF2B5EF4-FFF2-40B4-BE49-F238E27FC236}">
                  <a16:creationId xmlns:a16="http://schemas.microsoft.com/office/drawing/2014/main" id="{BD6ACEB9-EBF4-41E7-357A-9D963D080BCA}"/>
                </a:ext>
              </a:extLst>
            </p:cNvPr>
            <p:cNvSpPr/>
            <p:nvPr/>
          </p:nvSpPr>
          <p:spPr bwMode="auto">
            <a:xfrm>
              <a:off x="9839912" y="859067"/>
              <a:ext cx="2207536" cy="2327429"/>
            </a:xfrm>
            <a:prstGeom prst="roundRect">
              <a:avLst/>
            </a:prstGeom>
            <a:noFill/>
            <a:ln w="76200" cap="flat" cmpd="sng" algn="ctr">
              <a:solidFill>
                <a:srgbClr val="00B05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E2292EDB-B420-2612-959E-E4E708A720E7}"/>
                </a:ext>
              </a:extLst>
            </p:cNvPr>
            <p:cNvSpPr txBox="1"/>
            <p:nvPr/>
          </p:nvSpPr>
          <p:spPr>
            <a:xfrm>
              <a:off x="9812355" y="3135366"/>
              <a:ext cx="2329812" cy="830997"/>
            </a:xfrm>
            <a:prstGeom prst="rect">
              <a:avLst/>
            </a:prstGeom>
            <a:noFill/>
          </p:spPr>
          <p:txBody>
            <a:bodyPr wrap="square" rtlCol="0">
              <a:spAutoFit/>
            </a:bodyPr>
            <a:lstStyle/>
            <a:p>
              <a:pPr algn="ctr"/>
              <a:r>
                <a:rPr lang="en-US" sz="2400" b="1">
                  <a:solidFill>
                    <a:srgbClr val="00B050"/>
                  </a:solidFill>
                  <a:latin typeface="Arial" panose="020B0604020202020204" pitchFamily="34" charset="0"/>
                  <a:cs typeface="Arial" panose="020B0604020202020204" pitchFamily="34" charset="0"/>
                </a:rPr>
                <a:t>Enhanced LVC Experience</a:t>
              </a:r>
            </a:p>
          </p:txBody>
        </p:sp>
      </p:grpSp>
      <p:sp>
        <p:nvSpPr>
          <p:cNvPr id="7" name="Slide Number Placeholder 6">
            <a:extLst>
              <a:ext uri="{FF2B5EF4-FFF2-40B4-BE49-F238E27FC236}">
                <a16:creationId xmlns:a16="http://schemas.microsoft.com/office/drawing/2014/main" id="{C4CD4E34-556E-416E-E546-5A1E12C817E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8</a:t>
            </a:fld>
            <a:endParaRPr lang="en-US"/>
          </a:p>
        </p:txBody>
      </p:sp>
    </p:spTree>
    <p:extLst>
      <p:ext uri="{BB962C8B-B14F-4D97-AF65-F5344CB8AC3E}">
        <p14:creationId xmlns:p14="http://schemas.microsoft.com/office/powerpoint/2010/main" val="206645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AD9E-1683-1C59-C308-2DB55500DEAA}"/>
              </a:ext>
            </a:extLst>
          </p:cNvPr>
          <p:cNvSpPr>
            <a:spLocks noGrp="1"/>
          </p:cNvSpPr>
          <p:nvPr>
            <p:ph type="title"/>
          </p:nvPr>
        </p:nvSpPr>
        <p:spPr/>
        <p:txBody>
          <a:bodyPr/>
          <a:lstStyle/>
          <a:p>
            <a:r>
              <a:rPr lang="en-US"/>
              <a:t>5G Mobile Wireless Release Capabilities</a:t>
            </a:r>
          </a:p>
        </p:txBody>
      </p:sp>
      <p:sp>
        <p:nvSpPr>
          <p:cNvPr id="124" name="Text Placeholder 3">
            <a:extLst>
              <a:ext uri="{FF2B5EF4-FFF2-40B4-BE49-F238E27FC236}">
                <a16:creationId xmlns:a16="http://schemas.microsoft.com/office/drawing/2014/main" id="{B9812FC0-86D2-A24D-2FC1-C0760EF18F97}"/>
              </a:ext>
            </a:extLst>
          </p:cNvPr>
          <p:cNvSpPr txBox="1">
            <a:spLocks/>
          </p:cNvSpPr>
          <p:nvPr/>
        </p:nvSpPr>
        <p:spPr bwMode="auto">
          <a:xfrm>
            <a:off x="8048159" y="905920"/>
            <a:ext cx="4071661" cy="52593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57149" indent="0">
              <a:buFont typeface="Wingdings" charset="2"/>
              <a:buNone/>
            </a:pPr>
            <a:r>
              <a:rPr lang="en-US" sz="2000" b="1" kern="0">
                <a:latin typeface="Arial" panose="020B0604020202020204" pitchFamily="34" charset="0"/>
                <a:cs typeface="Arial" panose="020B0604020202020204" pitchFamily="34" charset="0"/>
              </a:rPr>
              <a:t>5G Features:</a:t>
            </a:r>
          </a:p>
          <a:p>
            <a:pPr marL="285750" indent="-285750"/>
            <a:r>
              <a:rPr lang="en-US" sz="1800" kern="0">
                <a:latin typeface="Arial" panose="020B0604020202020204" pitchFamily="34" charset="0"/>
                <a:cs typeface="Arial" panose="020B0604020202020204" pitchFamily="34" charset="0"/>
              </a:rPr>
              <a:t>Clean Spectrum</a:t>
            </a:r>
          </a:p>
          <a:p>
            <a:pPr marL="285750" indent="-285750"/>
            <a:r>
              <a:rPr lang="en-US" sz="1800" kern="0">
                <a:latin typeface="Arial" panose="020B0604020202020204" pitchFamily="34" charset="0"/>
                <a:cs typeface="Arial" panose="020B0604020202020204" pitchFamily="34" charset="0"/>
              </a:rPr>
              <a:t>Service Based Architecture with Disaggregation</a:t>
            </a:r>
          </a:p>
          <a:p>
            <a:pPr marL="285750" indent="-285750"/>
            <a:r>
              <a:rPr lang="en-US" sz="1800" kern="0">
                <a:latin typeface="Arial" panose="020B0604020202020204" pitchFamily="34" charset="0"/>
                <a:cs typeface="Arial" panose="020B0604020202020204" pitchFamily="34" charset="0"/>
              </a:rPr>
              <a:t>Cloud Scale Network  Automation and Orchestration</a:t>
            </a:r>
          </a:p>
          <a:p>
            <a:pPr marL="285750" indent="-285750"/>
            <a:r>
              <a:rPr lang="en-US" sz="1800" kern="0">
                <a:latin typeface="Arial" panose="020B0604020202020204" pitchFamily="34" charset="0"/>
                <a:cs typeface="Arial" panose="020B0604020202020204" pitchFamily="34" charset="0"/>
              </a:rPr>
              <a:t>Multi-access Edge Computing (MEC)</a:t>
            </a:r>
          </a:p>
          <a:p>
            <a:pPr marL="285750" indent="-285750"/>
            <a:r>
              <a:rPr lang="en-US" sz="1800" kern="0">
                <a:latin typeface="Arial" panose="020B0604020202020204" pitchFamily="34" charset="0"/>
                <a:cs typeface="Arial" panose="020B0604020202020204" pitchFamily="34" charset="0"/>
              </a:rPr>
              <a:t>Virtual Network Functions</a:t>
            </a:r>
          </a:p>
          <a:p>
            <a:pPr marL="285750" indent="-285750"/>
            <a:r>
              <a:rPr lang="en-US" sz="1800" kern="0">
                <a:latin typeface="Arial" panose="020B0604020202020204" pitchFamily="34" charset="0"/>
                <a:cs typeface="Arial" panose="020B0604020202020204" pitchFamily="34" charset="0"/>
              </a:rPr>
              <a:t>Open APIs</a:t>
            </a:r>
          </a:p>
          <a:p>
            <a:pPr marL="285750" indent="-285750"/>
            <a:r>
              <a:rPr lang="en-US" sz="1800" kern="0">
                <a:latin typeface="Arial" panose="020B0604020202020204" pitchFamily="34" charset="0"/>
                <a:cs typeface="Arial" panose="020B0604020202020204" pitchFamily="34" charset="0"/>
              </a:rPr>
              <a:t>Stateless Microservice</a:t>
            </a:r>
          </a:p>
          <a:p>
            <a:pPr marL="285750" indent="-285750"/>
            <a:r>
              <a:rPr lang="en-US" sz="1800" kern="0">
                <a:latin typeface="Arial" panose="020B0604020202020204" pitchFamily="34" charset="0"/>
                <a:cs typeface="Arial" panose="020B0604020202020204" pitchFamily="34" charset="0"/>
              </a:rPr>
              <a:t>Control/User Plane Separation</a:t>
            </a:r>
          </a:p>
          <a:p>
            <a:pPr marL="285750" indent="-285750"/>
            <a:r>
              <a:rPr lang="en-US" sz="1800" kern="0">
                <a:latin typeface="Arial" panose="020B0604020202020204" pitchFamily="34" charset="0"/>
                <a:cs typeface="Arial" panose="020B0604020202020204" pitchFamily="34" charset="0"/>
              </a:rPr>
              <a:t>Network Slicing</a:t>
            </a:r>
          </a:p>
          <a:p>
            <a:pPr marL="285750" indent="-285750"/>
            <a:r>
              <a:rPr lang="en-US" sz="1800" kern="0">
                <a:latin typeface="Arial" panose="020B0604020202020204" pitchFamily="34" charset="0"/>
                <a:cs typeface="Arial" panose="020B0604020202020204" pitchFamily="34" charset="0"/>
              </a:rPr>
              <a:t>Access agnostic </a:t>
            </a:r>
            <a:br>
              <a:rPr lang="en-US" sz="1800" kern="0">
                <a:latin typeface="Arial" panose="020B0604020202020204" pitchFamily="34" charset="0"/>
                <a:cs typeface="Arial" panose="020B0604020202020204" pitchFamily="34" charset="0"/>
              </a:rPr>
            </a:br>
            <a:r>
              <a:rPr lang="en-US" sz="1800" kern="0">
                <a:latin typeface="Arial" panose="020B0604020202020204" pitchFamily="34" charset="0"/>
                <a:cs typeface="Arial" panose="020B0604020202020204" pitchFamily="34" charset="0"/>
              </a:rPr>
              <a:t>3GPP &amp; non-3GPP RAN </a:t>
            </a:r>
          </a:p>
          <a:p>
            <a:endParaRPr lang="en-US" sz="1800" b="1" kern="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C1720E0-5010-4A91-97CA-0417C64DE93E}"/>
              </a:ext>
            </a:extLst>
          </p:cNvPr>
          <p:cNvSpPr txBox="1"/>
          <p:nvPr/>
        </p:nvSpPr>
        <p:spPr>
          <a:xfrm>
            <a:off x="2994029" y="6178899"/>
            <a:ext cx="6203942" cy="400110"/>
          </a:xfrm>
          <a:prstGeom prst="rect">
            <a:avLst/>
          </a:prstGeom>
        </p:spPr>
        <p:style>
          <a:lnRef idx="1">
            <a:schemeClr val="dk1"/>
          </a:lnRef>
          <a:fillRef idx="2">
            <a:schemeClr val="dk1"/>
          </a:fillRef>
          <a:effectRef idx="1">
            <a:schemeClr val="dk1"/>
          </a:effectRef>
          <a:fontRef idx="minor">
            <a:schemeClr val="dk1"/>
          </a:fontRef>
        </p:style>
        <p:txBody>
          <a:bodyPr wrap="none" rtlCol="0" anchor="ctr">
            <a:spAutoFit/>
          </a:bodyPr>
          <a:lstStyle/>
          <a:p>
            <a:pPr algn="ctr"/>
            <a:r>
              <a:rPr lang="en-US" sz="2000" b="1">
                <a:latin typeface="Arial" panose="020B0604020202020204" pitchFamily="34" charset="0"/>
                <a:cs typeface="Arial" panose="020B0604020202020204" pitchFamily="34" charset="0"/>
              </a:rPr>
              <a:t>LVC will benefit from </a:t>
            </a:r>
            <a:r>
              <a:rPr lang="en-US" sz="2000" b="1" err="1">
                <a:latin typeface="Arial" panose="020B0604020202020204" pitchFamily="34" charset="0"/>
                <a:cs typeface="Arial" panose="020B0604020202020204" pitchFamily="34" charset="0"/>
              </a:rPr>
              <a:t>eMBB</a:t>
            </a:r>
            <a:r>
              <a:rPr lang="en-US" sz="2000" b="1">
                <a:latin typeface="Arial" panose="020B0604020202020204" pitchFamily="34" charset="0"/>
                <a:cs typeface="Arial" panose="020B0604020202020204" pitchFamily="34" charset="0"/>
              </a:rPr>
              <a:t>, URLLC, and </a:t>
            </a:r>
            <a:r>
              <a:rPr lang="en-US" sz="2000" b="1" err="1">
                <a:latin typeface="Arial" panose="020B0604020202020204" pitchFamily="34" charset="0"/>
                <a:cs typeface="Arial" panose="020B0604020202020204" pitchFamily="34" charset="0"/>
              </a:rPr>
              <a:t>mMTC</a:t>
            </a:r>
            <a:endParaRPr lang="en-US" sz="2000"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BEC555-FCB1-C246-D9B5-FD9842114B57}"/>
              </a:ext>
            </a:extLst>
          </p:cNvPr>
          <p:cNvPicPr>
            <a:picLocks noChangeAspect="1"/>
          </p:cNvPicPr>
          <p:nvPr/>
        </p:nvPicPr>
        <p:blipFill>
          <a:blip r:embed="rId3"/>
          <a:stretch>
            <a:fillRect/>
          </a:stretch>
        </p:blipFill>
        <p:spPr>
          <a:xfrm>
            <a:off x="-987068" y="1133310"/>
            <a:ext cx="9009979" cy="5153637"/>
          </a:xfrm>
          <a:prstGeom prst="rect">
            <a:avLst/>
          </a:prstGeom>
        </p:spPr>
      </p:pic>
      <p:sp>
        <p:nvSpPr>
          <p:cNvPr id="11" name="TextBox 10">
            <a:extLst>
              <a:ext uri="{FF2B5EF4-FFF2-40B4-BE49-F238E27FC236}">
                <a16:creationId xmlns:a16="http://schemas.microsoft.com/office/drawing/2014/main" id="{66B57876-878B-EBBB-2AD4-98277BCD0F67}"/>
              </a:ext>
            </a:extLst>
          </p:cNvPr>
          <p:cNvSpPr txBox="1"/>
          <p:nvPr/>
        </p:nvSpPr>
        <p:spPr>
          <a:xfrm>
            <a:off x="5500471" y="905920"/>
            <a:ext cx="2329812" cy="830997"/>
          </a:xfrm>
          <a:prstGeom prst="rect">
            <a:avLst/>
          </a:prstGeom>
          <a:noFill/>
        </p:spPr>
        <p:txBody>
          <a:bodyPr wrap="square" rtlCol="0">
            <a:spAutoFit/>
          </a:bodyPr>
          <a:lstStyle/>
          <a:p>
            <a:pPr algn="ctr"/>
            <a:r>
              <a:rPr lang="en-US" sz="2400" b="1" i="1">
                <a:solidFill>
                  <a:srgbClr val="00B14F"/>
                </a:solidFill>
                <a:latin typeface="Arial" panose="020B0604020202020204" pitchFamily="34" charset="0"/>
                <a:cs typeface="Arial" panose="020B0604020202020204" pitchFamily="34" charset="0"/>
              </a:rPr>
              <a:t>Enhanced LVC Experience</a:t>
            </a:r>
          </a:p>
        </p:txBody>
      </p:sp>
      <p:sp>
        <p:nvSpPr>
          <p:cNvPr id="5" name="4-Point Star 4">
            <a:extLst>
              <a:ext uri="{FF2B5EF4-FFF2-40B4-BE49-F238E27FC236}">
                <a16:creationId xmlns:a16="http://schemas.microsoft.com/office/drawing/2014/main" id="{08EFBBB7-A31D-3814-1A3C-F5E4D0EDA0D5}"/>
              </a:ext>
            </a:extLst>
          </p:cNvPr>
          <p:cNvSpPr/>
          <p:nvPr/>
        </p:nvSpPr>
        <p:spPr bwMode="auto">
          <a:xfrm>
            <a:off x="6902811" y="2470351"/>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4-Point Star 12">
            <a:extLst>
              <a:ext uri="{FF2B5EF4-FFF2-40B4-BE49-F238E27FC236}">
                <a16:creationId xmlns:a16="http://schemas.microsoft.com/office/drawing/2014/main" id="{4E79B405-29EF-9D03-60F1-A802A189DAD7}"/>
              </a:ext>
            </a:extLst>
          </p:cNvPr>
          <p:cNvSpPr/>
          <p:nvPr/>
        </p:nvSpPr>
        <p:spPr bwMode="auto">
          <a:xfrm>
            <a:off x="6596649" y="2995870"/>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4-Point Star 13">
            <a:extLst>
              <a:ext uri="{FF2B5EF4-FFF2-40B4-BE49-F238E27FC236}">
                <a16:creationId xmlns:a16="http://schemas.microsoft.com/office/drawing/2014/main" id="{59BD4046-D64A-9191-41E9-F9B3DDFE951C}"/>
              </a:ext>
            </a:extLst>
          </p:cNvPr>
          <p:cNvSpPr/>
          <p:nvPr/>
        </p:nvSpPr>
        <p:spPr bwMode="auto">
          <a:xfrm>
            <a:off x="6373824" y="1959245"/>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4-Point Star 14">
            <a:extLst>
              <a:ext uri="{FF2B5EF4-FFF2-40B4-BE49-F238E27FC236}">
                <a16:creationId xmlns:a16="http://schemas.microsoft.com/office/drawing/2014/main" id="{032DA19C-A5CD-DACC-19BF-CAB368E99704}"/>
              </a:ext>
            </a:extLst>
          </p:cNvPr>
          <p:cNvSpPr/>
          <p:nvPr/>
        </p:nvSpPr>
        <p:spPr bwMode="auto">
          <a:xfrm>
            <a:off x="5213130" y="947961"/>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4-Point Star 15">
            <a:extLst>
              <a:ext uri="{FF2B5EF4-FFF2-40B4-BE49-F238E27FC236}">
                <a16:creationId xmlns:a16="http://schemas.microsoft.com/office/drawing/2014/main" id="{0EAC57A6-5512-D9D3-AD56-F99D55CAB38B}"/>
              </a:ext>
            </a:extLst>
          </p:cNvPr>
          <p:cNvSpPr/>
          <p:nvPr/>
        </p:nvSpPr>
        <p:spPr bwMode="auto">
          <a:xfrm>
            <a:off x="6050398" y="5497301"/>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4-Point Star 16">
            <a:extLst>
              <a:ext uri="{FF2B5EF4-FFF2-40B4-BE49-F238E27FC236}">
                <a16:creationId xmlns:a16="http://schemas.microsoft.com/office/drawing/2014/main" id="{40384FC6-A740-06A5-82E0-8BE8941AAB2C}"/>
              </a:ext>
            </a:extLst>
          </p:cNvPr>
          <p:cNvSpPr/>
          <p:nvPr/>
        </p:nvSpPr>
        <p:spPr bwMode="auto">
          <a:xfrm>
            <a:off x="338026" y="5497300"/>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4-Point Star 17">
            <a:extLst>
              <a:ext uri="{FF2B5EF4-FFF2-40B4-BE49-F238E27FC236}">
                <a16:creationId xmlns:a16="http://schemas.microsoft.com/office/drawing/2014/main" id="{E9C36D67-EAD0-95C6-1342-99A2141939B7}"/>
              </a:ext>
            </a:extLst>
          </p:cNvPr>
          <p:cNvSpPr/>
          <p:nvPr/>
        </p:nvSpPr>
        <p:spPr bwMode="auto">
          <a:xfrm>
            <a:off x="1864959" y="978414"/>
            <a:ext cx="354613" cy="364024"/>
          </a:xfrm>
          <a:prstGeom prst="star4">
            <a:avLst/>
          </a:prstGeom>
          <a:solidFill>
            <a:srgbClr val="00B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Slide Number Placeholder 8">
            <a:extLst>
              <a:ext uri="{FF2B5EF4-FFF2-40B4-BE49-F238E27FC236}">
                <a16:creationId xmlns:a16="http://schemas.microsoft.com/office/drawing/2014/main" id="{324F3CA2-31F7-DCF0-AB54-CD656170C288}"/>
              </a:ext>
            </a:extLst>
          </p:cNvPr>
          <p:cNvSpPr>
            <a:spLocks noGrp="1"/>
          </p:cNvSpPr>
          <p:nvPr>
            <p:ph type="sldNum" sz="quarter" idx="12"/>
          </p:nvPr>
        </p:nvSpPr>
        <p:spPr>
          <a:xfrm>
            <a:off x="10893288" y="6477001"/>
            <a:ext cx="821634" cy="340935"/>
          </a:xfrm>
        </p:spPr>
        <p:txBody>
          <a:bodyPr/>
          <a:lstStyle/>
          <a:p>
            <a:pPr>
              <a:defRPr/>
            </a:pPr>
            <a:fld id="{D68E8870-17DE-45C4-A8DD-7644B2422933}" type="slidenum">
              <a:rPr lang="en-US" smtClean="0"/>
              <a:pPr>
                <a:defRPr/>
              </a:pPr>
              <a:t>9</a:t>
            </a:fld>
            <a:endParaRPr lang="en-US"/>
          </a:p>
        </p:txBody>
      </p:sp>
    </p:spTree>
    <p:extLst>
      <p:ext uri="{BB962C8B-B14F-4D97-AF65-F5344CB8AC3E}">
        <p14:creationId xmlns:p14="http://schemas.microsoft.com/office/powerpoint/2010/main" val="100218946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purl.org/dc/elements/1.1/"/>
    <ds:schemaRef ds:uri="http://purl.org/dc/terms/"/>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ternal/2005/internalDocumentation"/>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52</Slides>
  <Notes>48</Notes>
  <HiddenSlides>0</HiddenSlide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Blends</vt:lpstr>
      <vt:lpstr>PowerPoint Presentation</vt:lpstr>
      <vt:lpstr>Why Private Wireless for LVC?</vt:lpstr>
      <vt:lpstr>Relevant Characteristics for LVC Environments</vt:lpstr>
      <vt:lpstr>Private Wireless and LVC – Executive Summary</vt:lpstr>
      <vt:lpstr>Learning Objectives</vt:lpstr>
      <vt:lpstr>Agenda</vt:lpstr>
      <vt:lpstr>What is Private 5G?</vt:lpstr>
      <vt:lpstr>What is 5G?</vt:lpstr>
      <vt:lpstr>5G Mobile Wireless Release Capabilities</vt:lpstr>
      <vt:lpstr>What is Private 5G?</vt:lpstr>
      <vt:lpstr>5G Spectrum – Key Consideration!</vt:lpstr>
      <vt:lpstr>Network Slicing for 5G</vt:lpstr>
      <vt:lpstr>Cloud Managed Private 5G Architecture</vt:lpstr>
      <vt:lpstr>5G Supports Several Radio Network Topologies</vt:lpstr>
      <vt:lpstr>Private Wireless Use Cases in DoD  And Private Industry </vt:lpstr>
      <vt:lpstr>DoD/OUSD Research &amp; Engineering  Experimentation and Transformation Use Cases</vt:lpstr>
      <vt:lpstr>Private Wireless: Industry Use Case Drives Everything</vt:lpstr>
      <vt:lpstr>Multi-Wireless Access in Theme Parks and Venues (Example)</vt:lpstr>
      <vt:lpstr>Private Wireless Feature Comparison</vt:lpstr>
      <vt:lpstr>Ultra-Reliable Wireless Backhaul (CURWB)</vt:lpstr>
      <vt:lpstr>LoRaWAN: Standards-based Wireless for IOT Use Cases</vt:lpstr>
      <vt:lpstr>LoRaWAN</vt:lpstr>
      <vt:lpstr>Wi-Fi and 5G Comparable Architectures</vt:lpstr>
      <vt:lpstr>Increasing Demand on All Wireless Networks</vt:lpstr>
      <vt:lpstr>Private Wireless for Enterprise</vt:lpstr>
      <vt:lpstr>P5G and Wi-Fi 6/6E are Complimentary</vt:lpstr>
      <vt:lpstr>Wireless Technology Choices Converged</vt:lpstr>
      <vt:lpstr>Industry-Related Applications Performance Requirements</vt:lpstr>
      <vt:lpstr>Applications Requirements Vs. Wireless Technology</vt:lpstr>
      <vt:lpstr>Private Wireless Options Better Together</vt:lpstr>
      <vt:lpstr>Security for Private Wireless</vt:lpstr>
      <vt:lpstr>Threats in 5G and Evolving Architectures</vt:lpstr>
      <vt:lpstr>Five Fundamental Assertions of Zero Trust</vt:lpstr>
      <vt:lpstr>Universal Zero Trust Tenants</vt:lpstr>
      <vt:lpstr>NIST SP 800-207 Zero Trust Architecture </vt:lpstr>
      <vt:lpstr>PowerPoint Presentation</vt:lpstr>
      <vt:lpstr>PowerPoint Presentation</vt:lpstr>
      <vt:lpstr>PowerPoint Presentation</vt:lpstr>
      <vt:lpstr>Authorization</vt:lpstr>
      <vt:lpstr>SD-Access Defines and Applies Group-Based Policies</vt:lpstr>
      <vt:lpstr>Private Wireless – Zero Trust Approach</vt:lpstr>
      <vt:lpstr>Zero Trust Reference Architecture</vt:lpstr>
      <vt:lpstr>Private Wireless – Secure Connectivity</vt:lpstr>
      <vt:lpstr>Private Wireless Applied to LVC</vt:lpstr>
      <vt:lpstr>Integrated Private Wireless Applied to LVC Environments</vt:lpstr>
      <vt:lpstr>Benefits of Private Wireless for LVC</vt:lpstr>
      <vt:lpstr>Integrated Enterprise and Private Wireless for LVC</vt:lpstr>
      <vt:lpstr>Private Wireless Scalability and Flexibility</vt:lpstr>
      <vt:lpstr>Summary</vt:lpstr>
      <vt:lpstr>Learning Objectives</vt:lpstr>
      <vt:lpstr>Bibliography</vt:lpstr>
      <vt:lpstr>Q&amp;A</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revision>1</cp:revision>
  <cp:lastPrinted>1601-01-01T00:00:00Z</cp:lastPrinted>
  <dcterms:created xsi:type="dcterms:W3CDTF">2016-03-29T15:29:36Z</dcterms:created>
  <dcterms:modified xsi:type="dcterms:W3CDTF">2022-09-16T19:11:49Z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